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316" r:id="rId3"/>
    <p:sldId id="317" r:id="rId4"/>
    <p:sldId id="318" r:id="rId5"/>
    <p:sldId id="319" r:id="rId6"/>
    <p:sldId id="320" r:id="rId7"/>
    <p:sldId id="321" r:id="rId8"/>
    <p:sldId id="322" r:id="rId9"/>
    <p:sldId id="323" r:id="rId10"/>
    <p:sldId id="324" r:id="rId11"/>
    <p:sldId id="325" r:id="rId12"/>
    <p:sldId id="326" r:id="rId13"/>
    <p:sldId id="327" r:id="rId14"/>
    <p:sldId id="328" r:id="rId15"/>
    <p:sldId id="330" r:id="rId16"/>
    <p:sldId id="331" r:id="rId17"/>
    <p:sldId id="332" r:id="rId18"/>
    <p:sldId id="333" r:id="rId19"/>
    <p:sldId id="334" r:id="rId20"/>
    <p:sldId id="34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B243323-AA26-4E06-96A0-7CAC0F13CEFD}">
          <p14:sldIdLst/>
        </p14:section>
        <p14:section name="Default Section" id="{CDC99EC2-5556-4F8C-93D0-8301FE6DFEA4}">
          <p14:sldIdLst>
            <p14:sldId id="257"/>
            <p14:sldId id="316"/>
            <p14:sldId id="317"/>
            <p14:sldId id="318"/>
            <p14:sldId id="319"/>
            <p14:sldId id="320"/>
            <p14:sldId id="321"/>
            <p14:sldId id="322"/>
            <p14:sldId id="323"/>
            <p14:sldId id="324"/>
            <p14:sldId id="325"/>
            <p14:sldId id="326"/>
            <p14:sldId id="327"/>
            <p14:sldId id="328"/>
            <p14:sldId id="330"/>
            <p14:sldId id="331"/>
            <p14:sldId id="332"/>
            <p14:sldId id="333"/>
            <p14:sldId id="334"/>
            <p14:sldId id="342"/>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180E55-B7CC-42C6-898C-8CF05CBDC864}" v="10" dt="2023-09-29T15:23:54.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0" d="100"/>
          <a:sy n="70" d="100"/>
        </p:scale>
        <p:origin x="39"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C6180E55-B7CC-42C6-898C-8CF05CBDC864}"/>
    <pc:docChg chg="undo custSel modSld">
      <pc:chgData name="Darren O'Connor" userId="6303f320-515b-428d-9515-1f5db775ab4e" providerId="ADAL" clId="{C6180E55-B7CC-42C6-898C-8CF05CBDC864}" dt="2023-09-29T15:24:07.560" v="316" actId="26606"/>
      <pc:docMkLst>
        <pc:docMk/>
      </pc:docMkLst>
      <pc:sldChg chg="addSp delSp modSp mod setBg addAnim delAnim">
        <pc:chgData name="Darren O'Connor" userId="6303f320-515b-428d-9515-1f5db775ab4e" providerId="ADAL" clId="{C6180E55-B7CC-42C6-898C-8CF05CBDC864}" dt="2023-09-29T15:24:07.560" v="316" actId="26606"/>
        <pc:sldMkLst>
          <pc:docMk/>
          <pc:sldMk cId="3397341746" sldId="257"/>
        </pc:sldMkLst>
        <pc:spChg chg="add del">
          <ac:chgData name="Darren O'Connor" userId="6303f320-515b-428d-9515-1f5db775ab4e" providerId="ADAL" clId="{C6180E55-B7CC-42C6-898C-8CF05CBDC864}" dt="2023-09-29T15:23:29.425" v="309" actId="22"/>
          <ac:spMkLst>
            <pc:docMk/>
            <pc:sldMk cId="3397341746" sldId="257"/>
            <ac:spMk id="3" creationId="{96CC16B0-B387-9360-4EE4-52E3AC4B3A66}"/>
          </ac:spMkLst>
        </pc:spChg>
        <pc:spChg chg="mod">
          <ac:chgData name="Darren O'Connor" userId="6303f320-515b-428d-9515-1f5db775ab4e" providerId="ADAL" clId="{C6180E55-B7CC-42C6-898C-8CF05CBDC864}" dt="2023-09-29T15:24:07.560" v="316" actId="26606"/>
          <ac:spMkLst>
            <pc:docMk/>
            <pc:sldMk cId="3397341746" sldId="257"/>
            <ac:spMk id="4" creationId="{00000000-0000-0000-0000-000000000000}"/>
          </ac:spMkLst>
        </pc:spChg>
        <pc:spChg chg="add del">
          <ac:chgData name="Darren O'Connor" userId="6303f320-515b-428d-9515-1f5db775ab4e" providerId="ADAL" clId="{C6180E55-B7CC-42C6-898C-8CF05CBDC864}" dt="2023-09-29T15:24:07.560" v="316" actId="26606"/>
          <ac:spMkLst>
            <pc:docMk/>
            <pc:sldMk cId="3397341746" sldId="257"/>
            <ac:spMk id="9" creationId="{A8DB9CD9-59B1-4D73-BC4C-98796A48EF9B}"/>
          </ac:spMkLst>
        </pc:spChg>
        <pc:spChg chg="add del">
          <ac:chgData name="Darren O'Connor" userId="6303f320-515b-428d-9515-1f5db775ab4e" providerId="ADAL" clId="{C6180E55-B7CC-42C6-898C-8CF05CBDC864}" dt="2023-09-29T15:16:44.992" v="267" actId="26606"/>
          <ac:spMkLst>
            <pc:docMk/>
            <pc:sldMk cId="3397341746" sldId="257"/>
            <ac:spMk id="10" creationId="{0671A8AE-40A1-4631-A6B8-581AFF065482}"/>
          </ac:spMkLst>
        </pc:spChg>
        <pc:spChg chg="add del">
          <ac:chgData name="Darren O'Connor" userId="6303f320-515b-428d-9515-1f5db775ab4e" providerId="ADAL" clId="{C6180E55-B7CC-42C6-898C-8CF05CBDC864}" dt="2023-09-29T15:24:07.560" v="316" actId="26606"/>
          <ac:spMkLst>
            <pc:docMk/>
            <pc:sldMk cId="3397341746" sldId="257"/>
            <ac:spMk id="11" creationId="{8874A6A9-41FF-4E33-AFA8-F9F81436A59E}"/>
          </ac:spMkLst>
        </pc:spChg>
        <pc:spChg chg="add del">
          <ac:chgData name="Darren O'Connor" userId="6303f320-515b-428d-9515-1f5db775ab4e" providerId="ADAL" clId="{C6180E55-B7CC-42C6-898C-8CF05CBDC864}" dt="2023-09-29T15:16:44.992" v="267" actId="26606"/>
          <ac:spMkLst>
            <pc:docMk/>
            <pc:sldMk cId="3397341746" sldId="257"/>
            <ac:spMk id="12" creationId="{AB58EF07-17C2-48CF-ABB0-EEF1F17CB8F0}"/>
          </ac:spMkLst>
        </pc:spChg>
        <pc:spChg chg="add del">
          <ac:chgData name="Darren O'Connor" userId="6303f320-515b-428d-9515-1f5db775ab4e" providerId="ADAL" clId="{C6180E55-B7CC-42C6-898C-8CF05CBDC864}" dt="2023-09-29T15:16:44.992" v="267" actId="26606"/>
          <ac:spMkLst>
            <pc:docMk/>
            <pc:sldMk cId="3397341746" sldId="257"/>
            <ac:spMk id="14" creationId="{AF2F604E-43BE-4DC3-B983-E071523364F8}"/>
          </ac:spMkLst>
        </pc:spChg>
        <pc:spChg chg="add del">
          <ac:chgData name="Darren O'Connor" userId="6303f320-515b-428d-9515-1f5db775ab4e" providerId="ADAL" clId="{C6180E55-B7CC-42C6-898C-8CF05CBDC864}" dt="2023-09-29T15:16:44.992" v="267" actId="26606"/>
          <ac:spMkLst>
            <pc:docMk/>
            <pc:sldMk cId="3397341746" sldId="257"/>
            <ac:spMk id="16" creationId="{08C9B587-E65E-4B52-B37C-ABEBB6E87928}"/>
          </ac:spMkLst>
        </pc:spChg>
        <pc:spChg chg="add del">
          <ac:chgData name="Darren O'Connor" userId="6303f320-515b-428d-9515-1f5db775ab4e" providerId="ADAL" clId="{C6180E55-B7CC-42C6-898C-8CF05CBDC864}" dt="2023-09-29T15:16:53.129" v="269" actId="26606"/>
          <ac:spMkLst>
            <pc:docMk/>
            <pc:sldMk cId="3397341746" sldId="257"/>
            <ac:spMk id="18" creationId="{C1DD1A8A-57D5-4A81-AD04-532B043C5611}"/>
          </ac:spMkLst>
        </pc:spChg>
        <pc:spChg chg="add del">
          <ac:chgData name="Darren O'Connor" userId="6303f320-515b-428d-9515-1f5db775ab4e" providerId="ADAL" clId="{C6180E55-B7CC-42C6-898C-8CF05CBDC864}" dt="2023-09-29T15:16:53.129" v="269" actId="26606"/>
          <ac:spMkLst>
            <pc:docMk/>
            <pc:sldMk cId="3397341746" sldId="257"/>
            <ac:spMk id="20" creationId="{007891EC-4501-44ED-A8C8-B11B6DB767AB}"/>
          </ac:spMkLst>
        </pc:spChg>
        <pc:spChg chg="add">
          <ac:chgData name="Darren O'Connor" userId="6303f320-515b-428d-9515-1f5db775ab4e" providerId="ADAL" clId="{C6180E55-B7CC-42C6-898C-8CF05CBDC864}" dt="2023-09-29T15:24:07.560" v="316" actId="26606"/>
          <ac:spMkLst>
            <pc:docMk/>
            <pc:sldMk cId="3397341746" sldId="257"/>
            <ac:spMk id="30" creationId="{4D60F200-5EB0-B223-2439-C96C67F0FEE1}"/>
          </ac:spMkLst>
        </pc:spChg>
        <pc:spChg chg="add">
          <ac:chgData name="Darren O'Connor" userId="6303f320-515b-428d-9515-1f5db775ab4e" providerId="ADAL" clId="{C6180E55-B7CC-42C6-898C-8CF05CBDC864}" dt="2023-09-29T15:24:07.560" v="316" actId="26606"/>
          <ac:spMkLst>
            <pc:docMk/>
            <pc:sldMk cId="3397341746" sldId="257"/>
            <ac:spMk id="31" creationId="{74067CD3-146F-6228-E362-39AA720C25F7}"/>
          </ac:spMkLst>
        </pc:spChg>
        <pc:spChg chg="add del">
          <ac:chgData name="Darren O'Connor" userId="6303f320-515b-428d-9515-1f5db775ab4e" providerId="ADAL" clId="{C6180E55-B7CC-42C6-898C-8CF05CBDC864}" dt="2023-09-29T15:21:15.820" v="297" actId="26606"/>
          <ac:spMkLst>
            <pc:docMk/>
            <pc:sldMk cId="3397341746" sldId="257"/>
            <ac:spMk id="32" creationId="{4D60F200-5EB0-B223-2439-C96C67F0FEE1}"/>
          </ac:spMkLst>
        </pc:spChg>
        <pc:spChg chg="add">
          <ac:chgData name="Darren O'Connor" userId="6303f320-515b-428d-9515-1f5db775ab4e" providerId="ADAL" clId="{C6180E55-B7CC-42C6-898C-8CF05CBDC864}" dt="2023-09-29T15:24:07.560" v="316" actId="26606"/>
          <ac:spMkLst>
            <pc:docMk/>
            <pc:sldMk cId="3397341746" sldId="257"/>
            <ac:spMk id="33" creationId="{33F70A3C-4474-2A39-470C-FD55A8837503}"/>
          </ac:spMkLst>
        </pc:spChg>
        <pc:spChg chg="add">
          <ac:chgData name="Darren O'Connor" userId="6303f320-515b-428d-9515-1f5db775ab4e" providerId="ADAL" clId="{C6180E55-B7CC-42C6-898C-8CF05CBDC864}" dt="2023-09-29T15:24:07.560" v="316" actId="26606"/>
          <ac:spMkLst>
            <pc:docMk/>
            <pc:sldMk cId="3397341746" sldId="257"/>
            <ac:spMk id="35" creationId="{BAC3F7D4-9613-0E1F-901C-98FE831DEBC0}"/>
          </ac:spMkLst>
        </pc:spChg>
        <pc:spChg chg="add">
          <ac:chgData name="Darren O'Connor" userId="6303f320-515b-428d-9515-1f5db775ab4e" providerId="ADAL" clId="{C6180E55-B7CC-42C6-898C-8CF05CBDC864}" dt="2023-09-29T15:24:07.560" v="316" actId="26606"/>
          <ac:spMkLst>
            <pc:docMk/>
            <pc:sldMk cId="3397341746" sldId="257"/>
            <ac:spMk id="36" creationId="{271C7E5C-A0F8-E9FA-56DB-31A257FD4EDB}"/>
          </ac:spMkLst>
        </pc:spChg>
        <pc:spChg chg="add del">
          <ac:chgData name="Darren O'Connor" userId="6303f320-515b-428d-9515-1f5db775ab4e" providerId="ADAL" clId="{C6180E55-B7CC-42C6-898C-8CF05CBDC864}" dt="2023-09-29T15:21:54.009" v="299" actId="26606"/>
          <ac:spMkLst>
            <pc:docMk/>
            <pc:sldMk cId="3397341746" sldId="257"/>
            <ac:spMk id="39" creationId="{EB0222B5-B739-82A9-5CCC-C5585AE12A69}"/>
          </ac:spMkLst>
        </pc:spChg>
        <pc:spChg chg="add del">
          <ac:chgData name="Darren O'Connor" userId="6303f320-515b-428d-9515-1f5db775ab4e" providerId="ADAL" clId="{C6180E55-B7CC-42C6-898C-8CF05CBDC864}" dt="2023-09-29T15:21:54.009" v="299" actId="26606"/>
          <ac:spMkLst>
            <pc:docMk/>
            <pc:sldMk cId="3397341746" sldId="257"/>
            <ac:spMk id="40" creationId="{5BE23E75-E7E9-4D9F-6D25-5512363F8621}"/>
          </ac:spMkLst>
        </pc:spChg>
        <pc:spChg chg="add">
          <ac:chgData name="Darren O'Connor" userId="6303f320-515b-428d-9515-1f5db775ab4e" providerId="ADAL" clId="{C6180E55-B7CC-42C6-898C-8CF05CBDC864}" dt="2023-09-29T15:24:07.560" v="316" actId="26606"/>
          <ac:spMkLst>
            <pc:docMk/>
            <pc:sldMk cId="3397341746" sldId="257"/>
            <ac:spMk id="42" creationId="{AFD5167C-AF48-26F0-7A9F-3F7643374872}"/>
          </ac:spMkLst>
        </pc:spChg>
        <pc:spChg chg="add">
          <ac:chgData name="Darren O'Connor" userId="6303f320-515b-428d-9515-1f5db775ab4e" providerId="ADAL" clId="{C6180E55-B7CC-42C6-898C-8CF05CBDC864}" dt="2023-09-29T15:24:07.560" v="316" actId="26606"/>
          <ac:spMkLst>
            <pc:docMk/>
            <pc:sldMk cId="3397341746" sldId="257"/>
            <ac:spMk id="44" creationId="{87B30A01-FCA8-86A5-A840-C32A3BE2EDD6}"/>
          </ac:spMkLst>
        </pc:spChg>
        <pc:grpChg chg="add del">
          <ac:chgData name="Darren O'Connor" userId="6303f320-515b-428d-9515-1f5db775ab4e" providerId="ADAL" clId="{C6180E55-B7CC-42C6-898C-8CF05CBDC864}" dt="2023-09-29T15:24:07.560" v="316" actId="26606"/>
          <ac:grpSpMkLst>
            <pc:docMk/>
            <pc:sldMk cId="3397341746" sldId="257"/>
            <ac:grpSpMk id="13" creationId="{721D730E-1F97-4071-B143-B05E6D2599BC}"/>
          </ac:grpSpMkLst>
        </pc:grpChg>
        <pc:grpChg chg="add del">
          <ac:chgData name="Darren O'Connor" userId="6303f320-515b-428d-9515-1f5db775ab4e" providerId="ADAL" clId="{C6180E55-B7CC-42C6-898C-8CF05CBDC864}" dt="2023-09-29T15:21:15.820" v="297" actId="26606"/>
          <ac:grpSpMkLst>
            <pc:docMk/>
            <pc:sldMk cId="3397341746" sldId="257"/>
            <ac:grpSpMk id="34" creationId="{04AB702C-9893-C42C-D0C4-EE625AAD0361}"/>
          </ac:grpSpMkLst>
        </pc:grpChg>
        <pc:picChg chg="add del">
          <ac:chgData name="Darren O'Connor" userId="6303f320-515b-428d-9515-1f5db775ab4e" providerId="ADAL" clId="{C6180E55-B7CC-42C6-898C-8CF05CBDC864}" dt="2023-09-29T15:16:44.992" v="267" actId="26606"/>
          <ac:picMkLst>
            <pc:docMk/>
            <pc:sldMk cId="3397341746" sldId="257"/>
            <ac:picMk id="6" creationId="{A40689EA-DCD1-D5A1-49CA-7C257F5521A1}"/>
          </ac:picMkLst>
        </pc:picChg>
        <pc:picChg chg="add del">
          <ac:chgData name="Darren O'Connor" userId="6303f320-515b-428d-9515-1f5db775ab4e" providerId="ADAL" clId="{C6180E55-B7CC-42C6-898C-8CF05CBDC864}" dt="2023-09-29T15:16:53.129" v="269" actId="26606"/>
          <ac:picMkLst>
            <pc:docMk/>
            <pc:sldMk cId="3397341746" sldId="257"/>
            <ac:picMk id="19" creationId="{2D5B264F-FF5B-9E5B-5030-4210CF47C919}"/>
          </ac:picMkLst>
        </pc:picChg>
        <pc:picChg chg="add del">
          <ac:chgData name="Darren O'Connor" userId="6303f320-515b-428d-9515-1f5db775ab4e" providerId="ADAL" clId="{C6180E55-B7CC-42C6-898C-8CF05CBDC864}" dt="2023-09-29T15:21:15.820" v="297" actId="26606"/>
          <ac:picMkLst>
            <pc:docMk/>
            <pc:sldMk cId="3397341746" sldId="257"/>
            <ac:picMk id="28" creationId="{4682C144-99CB-9397-E201-8E4718099558}"/>
          </ac:picMkLst>
        </pc:picChg>
        <pc:picChg chg="add">
          <ac:chgData name="Darren O'Connor" userId="6303f320-515b-428d-9515-1f5db775ab4e" providerId="ADAL" clId="{C6180E55-B7CC-42C6-898C-8CF05CBDC864}" dt="2023-09-29T15:24:07.560" v="316" actId="26606"/>
          <ac:picMkLst>
            <pc:docMk/>
            <pc:sldMk cId="3397341746" sldId="257"/>
            <ac:picMk id="29" creationId="{4AA0BA4B-55A2-F746-5D57-61E336538257}"/>
          </ac:picMkLst>
        </pc:picChg>
        <pc:picChg chg="add del">
          <ac:chgData name="Darren O'Connor" userId="6303f320-515b-428d-9515-1f5db775ab4e" providerId="ADAL" clId="{C6180E55-B7CC-42C6-898C-8CF05CBDC864}" dt="2023-09-29T15:21:54.009" v="299" actId="26606"/>
          <ac:picMkLst>
            <pc:docMk/>
            <pc:sldMk cId="3397341746" sldId="257"/>
            <ac:picMk id="38" creationId="{AA2CC5A9-5FCB-96C5-EED5-A2146F67D7DD}"/>
          </ac:picMkLst>
        </pc:picChg>
        <pc:cxnChg chg="add del">
          <ac:chgData name="Darren O'Connor" userId="6303f320-515b-428d-9515-1f5db775ab4e" providerId="ADAL" clId="{C6180E55-B7CC-42C6-898C-8CF05CBDC864}" dt="2023-09-29T15:21:54.009" v="299" actId="26606"/>
          <ac:cxnSpMkLst>
            <pc:docMk/>
            <pc:sldMk cId="3397341746" sldId="257"/>
            <ac:cxnSpMk id="41" creationId="{61B115DB-65EB-3FC3-7284-CFDF4ADC60B6}"/>
          </ac:cxnSpMkLst>
        </pc:cxnChg>
      </pc:sldChg>
      <pc:sldChg chg="addSp delSp modSp mod setBg setClrOvrMap">
        <pc:chgData name="Darren O'Connor" userId="6303f320-515b-428d-9515-1f5db775ab4e" providerId="ADAL" clId="{C6180E55-B7CC-42C6-898C-8CF05CBDC864}" dt="2023-09-29T15:17:57.489" v="277" actId="26606"/>
        <pc:sldMkLst>
          <pc:docMk/>
          <pc:sldMk cId="3296420645" sldId="316"/>
        </pc:sldMkLst>
        <pc:spChg chg="mod">
          <ac:chgData name="Darren O'Connor" userId="6303f320-515b-428d-9515-1f5db775ab4e" providerId="ADAL" clId="{C6180E55-B7CC-42C6-898C-8CF05CBDC864}" dt="2023-09-29T15:17:57.489" v="277" actId="26606"/>
          <ac:spMkLst>
            <pc:docMk/>
            <pc:sldMk cId="3296420645" sldId="316"/>
            <ac:spMk id="2" creationId="{00000000-0000-0000-0000-000000000000}"/>
          </ac:spMkLst>
        </pc:spChg>
        <pc:spChg chg="mod">
          <ac:chgData name="Darren O'Connor" userId="6303f320-515b-428d-9515-1f5db775ab4e" providerId="ADAL" clId="{C6180E55-B7CC-42C6-898C-8CF05CBDC864}" dt="2023-09-29T15:17:57.489" v="277" actId="26606"/>
          <ac:spMkLst>
            <pc:docMk/>
            <pc:sldMk cId="3296420645" sldId="316"/>
            <ac:spMk id="3" creationId="{00000000-0000-0000-0000-000000000000}"/>
          </ac:spMkLst>
        </pc:spChg>
        <pc:spChg chg="mod">
          <ac:chgData name="Darren O'Connor" userId="6303f320-515b-428d-9515-1f5db775ab4e" providerId="ADAL" clId="{C6180E55-B7CC-42C6-898C-8CF05CBDC864}" dt="2023-09-29T15:17:57.489" v="277" actId="26606"/>
          <ac:spMkLst>
            <pc:docMk/>
            <pc:sldMk cId="3296420645" sldId="316"/>
            <ac:spMk id="4" creationId="{D33342D9-2005-031F-11F5-01DB07459F25}"/>
          </ac:spMkLst>
        </pc:spChg>
        <pc:spChg chg="add del">
          <ac:chgData name="Darren O'Connor" userId="6303f320-515b-428d-9515-1f5db775ab4e" providerId="ADAL" clId="{C6180E55-B7CC-42C6-898C-8CF05CBDC864}" dt="2023-09-29T15:17:32.615" v="272" actId="26606"/>
          <ac:spMkLst>
            <pc:docMk/>
            <pc:sldMk cId="3296420645" sldId="316"/>
            <ac:spMk id="9" creationId="{2A6B319F-86FE-4754-878E-06F0804D882B}"/>
          </ac:spMkLst>
        </pc:spChg>
        <pc:spChg chg="add del">
          <ac:chgData name="Darren O'Connor" userId="6303f320-515b-428d-9515-1f5db775ab4e" providerId="ADAL" clId="{C6180E55-B7CC-42C6-898C-8CF05CBDC864}" dt="2023-09-29T15:17:32.615" v="272" actId="26606"/>
          <ac:spMkLst>
            <pc:docMk/>
            <pc:sldMk cId="3296420645" sldId="316"/>
            <ac:spMk id="11" creationId="{DCF7D1B5-3477-499F-ACC5-2C8B07F4EDB3}"/>
          </ac:spMkLst>
        </pc:spChg>
        <pc:spChg chg="add del">
          <ac:chgData name="Darren O'Connor" userId="6303f320-515b-428d-9515-1f5db775ab4e" providerId="ADAL" clId="{C6180E55-B7CC-42C6-898C-8CF05CBDC864}" dt="2023-09-29T15:17:42.984" v="274" actId="26606"/>
          <ac:spMkLst>
            <pc:docMk/>
            <pc:sldMk cId="3296420645" sldId="316"/>
            <ac:spMk id="13" creationId="{1E214AA7-F028-4A0D-8698-61AEC754D1BC}"/>
          </ac:spMkLst>
        </pc:spChg>
        <pc:spChg chg="add del">
          <ac:chgData name="Darren O'Connor" userId="6303f320-515b-428d-9515-1f5db775ab4e" providerId="ADAL" clId="{C6180E55-B7CC-42C6-898C-8CF05CBDC864}" dt="2023-09-29T15:17:57.489" v="277" actId="26606"/>
          <ac:spMkLst>
            <pc:docMk/>
            <pc:sldMk cId="3296420645" sldId="316"/>
            <ac:spMk id="16" creationId="{2A6B319F-86FE-4754-878E-06F0804D882B}"/>
          </ac:spMkLst>
        </pc:spChg>
        <pc:spChg chg="add del">
          <ac:chgData name="Darren O'Connor" userId="6303f320-515b-428d-9515-1f5db775ab4e" providerId="ADAL" clId="{C6180E55-B7CC-42C6-898C-8CF05CBDC864}" dt="2023-09-29T15:17:57.489" v="277" actId="26606"/>
          <ac:spMkLst>
            <pc:docMk/>
            <pc:sldMk cId="3296420645" sldId="316"/>
            <ac:spMk id="17" creationId="{DCF7D1B5-3477-499F-ACC5-2C8B07F4EDB3}"/>
          </ac:spMkLst>
        </pc:spChg>
        <pc:spChg chg="add">
          <ac:chgData name="Darren O'Connor" userId="6303f320-515b-428d-9515-1f5db775ab4e" providerId="ADAL" clId="{C6180E55-B7CC-42C6-898C-8CF05CBDC864}" dt="2023-09-29T15:17:57.489" v="277" actId="26606"/>
          <ac:spMkLst>
            <pc:docMk/>
            <pc:sldMk cId="3296420645" sldId="316"/>
            <ac:spMk id="22" creationId="{10F24D38-B79E-44B4-830E-043F45D96DC2}"/>
          </ac:spMkLst>
        </pc:spChg>
        <pc:cxnChg chg="add del">
          <ac:chgData name="Darren O'Connor" userId="6303f320-515b-428d-9515-1f5db775ab4e" providerId="ADAL" clId="{C6180E55-B7CC-42C6-898C-8CF05CBDC864}" dt="2023-09-29T15:17:42.984" v="274" actId="26606"/>
          <ac:cxnSpMkLst>
            <pc:docMk/>
            <pc:sldMk cId="3296420645" sldId="316"/>
            <ac:cxnSpMk id="14" creationId="{D6206FDC-2777-4D7F-AF9C-73413DA664C9}"/>
          </ac:cxnSpMkLst>
        </pc:cxnChg>
        <pc:cxnChg chg="add">
          <ac:chgData name="Darren O'Connor" userId="6303f320-515b-428d-9515-1f5db775ab4e" providerId="ADAL" clId="{C6180E55-B7CC-42C6-898C-8CF05CBDC864}" dt="2023-09-29T15:17:57.489" v="277" actId="26606"/>
          <ac:cxnSpMkLst>
            <pc:docMk/>
            <pc:sldMk cId="3296420645" sldId="316"/>
            <ac:cxnSpMk id="24" creationId="{FC469874-256B-45B3-A79C-7591B4BA1ECC}"/>
          </ac:cxnSpMkLst>
        </pc:cxnChg>
      </pc:sldChg>
      <pc:sldChg chg="addSp delSp modSp mod setBg setClrOvrMap">
        <pc:chgData name="Darren O'Connor" userId="6303f320-515b-428d-9515-1f5db775ab4e" providerId="ADAL" clId="{C6180E55-B7CC-42C6-898C-8CF05CBDC864}" dt="2023-09-29T15:18:03.213" v="278" actId="26606"/>
        <pc:sldMkLst>
          <pc:docMk/>
          <pc:sldMk cId="387825663" sldId="317"/>
        </pc:sldMkLst>
        <pc:spChg chg="mod">
          <ac:chgData name="Darren O'Connor" userId="6303f320-515b-428d-9515-1f5db775ab4e" providerId="ADAL" clId="{C6180E55-B7CC-42C6-898C-8CF05CBDC864}" dt="2023-09-29T15:18:03.213" v="278" actId="26606"/>
          <ac:spMkLst>
            <pc:docMk/>
            <pc:sldMk cId="387825663" sldId="317"/>
            <ac:spMk id="2" creationId="{00000000-0000-0000-0000-000000000000}"/>
          </ac:spMkLst>
        </pc:spChg>
        <pc:spChg chg="mod">
          <ac:chgData name="Darren O'Connor" userId="6303f320-515b-428d-9515-1f5db775ab4e" providerId="ADAL" clId="{C6180E55-B7CC-42C6-898C-8CF05CBDC864}" dt="2023-09-29T15:18:03.213" v="278" actId="26606"/>
          <ac:spMkLst>
            <pc:docMk/>
            <pc:sldMk cId="387825663" sldId="317"/>
            <ac:spMk id="3" creationId="{00000000-0000-0000-0000-000000000000}"/>
          </ac:spMkLst>
        </pc:spChg>
        <pc:spChg chg="mod">
          <ac:chgData name="Darren O'Connor" userId="6303f320-515b-428d-9515-1f5db775ab4e" providerId="ADAL" clId="{C6180E55-B7CC-42C6-898C-8CF05CBDC864}" dt="2023-09-29T15:18:03.213" v="278" actId="26606"/>
          <ac:spMkLst>
            <pc:docMk/>
            <pc:sldMk cId="387825663" sldId="317"/>
            <ac:spMk id="4" creationId="{29B0755A-5962-82DE-F541-40BD762B6BA2}"/>
          </ac:spMkLst>
        </pc:spChg>
        <pc:spChg chg="add del">
          <ac:chgData name="Darren O'Connor" userId="6303f320-515b-428d-9515-1f5db775ab4e" providerId="ADAL" clId="{C6180E55-B7CC-42C6-898C-8CF05CBDC864}" dt="2023-09-29T15:18:03.213" v="278" actId="26606"/>
          <ac:spMkLst>
            <pc:docMk/>
            <pc:sldMk cId="387825663" sldId="317"/>
            <ac:spMk id="9" creationId="{2A6B319F-86FE-4754-878E-06F0804D882B}"/>
          </ac:spMkLst>
        </pc:spChg>
        <pc:spChg chg="add del">
          <ac:chgData name="Darren O'Connor" userId="6303f320-515b-428d-9515-1f5db775ab4e" providerId="ADAL" clId="{C6180E55-B7CC-42C6-898C-8CF05CBDC864}" dt="2023-09-29T15:18:03.213" v="278" actId="26606"/>
          <ac:spMkLst>
            <pc:docMk/>
            <pc:sldMk cId="387825663" sldId="317"/>
            <ac:spMk id="11" creationId="{DCF7D1B5-3477-499F-ACC5-2C8B07F4EDB3}"/>
          </ac:spMkLst>
        </pc:spChg>
        <pc:spChg chg="add">
          <ac:chgData name="Darren O'Connor" userId="6303f320-515b-428d-9515-1f5db775ab4e" providerId="ADAL" clId="{C6180E55-B7CC-42C6-898C-8CF05CBDC864}" dt="2023-09-29T15:18:03.213" v="278" actId="26606"/>
          <ac:spMkLst>
            <pc:docMk/>
            <pc:sldMk cId="387825663" sldId="317"/>
            <ac:spMk id="16" creationId="{10F24D38-B79E-44B4-830E-043F45D96DC2}"/>
          </ac:spMkLst>
        </pc:spChg>
        <pc:cxnChg chg="add">
          <ac:chgData name="Darren O'Connor" userId="6303f320-515b-428d-9515-1f5db775ab4e" providerId="ADAL" clId="{C6180E55-B7CC-42C6-898C-8CF05CBDC864}" dt="2023-09-29T15:18:03.213" v="278" actId="26606"/>
          <ac:cxnSpMkLst>
            <pc:docMk/>
            <pc:sldMk cId="387825663" sldId="317"/>
            <ac:cxnSpMk id="18" creationId="{FC469874-256B-45B3-A79C-7591B4BA1ECC}"/>
          </ac:cxnSpMkLst>
        </pc:cxnChg>
      </pc:sldChg>
      <pc:sldChg chg="addSp modSp mod setBg setClrOvrMap">
        <pc:chgData name="Darren O'Connor" userId="6303f320-515b-428d-9515-1f5db775ab4e" providerId="ADAL" clId="{C6180E55-B7CC-42C6-898C-8CF05CBDC864}" dt="2023-09-29T15:18:07.540" v="279" actId="26606"/>
        <pc:sldMkLst>
          <pc:docMk/>
          <pc:sldMk cId="2529533560" sldId="318"/>
        </pc:sldMkLst>
        <pc:spChg chg="mod">
          <ac:chgData name="Darren O'Connor" userId="6303f320-515b-428d-9515-1f5db775ab4e" providerId="ADAL" clId="{C6180E55-B7CC-42C6-898C-8CF05CBDC864}" dt="2023-09-29T15:18:07.540" v="279" actId="26606"/>
          <ac:spMkLst>
            <pc:docMk/>
            <pc:sldMk cId="2529533560" sldId="318"/>
            <ac:spMk id="2" creationId="{00000000-0000-0000-0000-000000000000}"/>
          </ac:spMkLst>
        </pc:spChg>
        <pc:spChg chg="mod">
          <ac:chgData name="Darren O'Connor" userId="6303f320-515b-428d-9515-1f5db775ab4e" providerId="ADAL" clId="{C6180E55-B7CC-42C6-898C-8CF05CBDC864}" dt="2023-09-29T15:18:07.540" v="279" actId="26606"/>
          <ac:spMkLst>
            <pc:docMk/>
            <pc:sldMk cId="2529533560" sldId="318"/>
            <ac:spMk id="3" creationId="{00000000-0000-0000-0000-000000000000}"/>
          </ac:spMkLst>
        </pc:spChg>
        <pc:spChg chg="mod">
          <ac:chgData name="Darren O'Connor" userId="6303f320-515b-428d-9515-1f5db775ab4e" providerId="ADAL" clId="{C6180E55-B7CC-42C6-898C-8CF05CBDC864}" dt="2023-09-29T15:18:07.540" v="279" actId="26606"/>
          <ac:spMkLst>
            <pc:docMk/>
            <pc:sldMk cId="2529533560" sldId="318"/>
            <ac:spMk id="4" creationId="{410441C7-E598-6C9F-E422-177946FE262A}"/>
          </ac:spMkLst>
        </pc:spChg>
        <pc:spChg chg="add">
          <ac:chgData name="Darren O'Connor" userId="6303f320-515b-428d-9515-1f5db775ab4e" providerId="ADAL" clId="{C6180E55-B7CC-42C6-898C-8CF05CBDC864}" dt="2023-09-29T15:18:07.540" v="279" actId="26606"/>
          <ac:spMkLst>
            <pc:docMk/>
            <pc:sldMk cId="2529533560" sldId="318"/>
            <ac:spMk id="9" creationId="{10F24D38-B79E-44B4-830E-043F45D96DC2}"/>
          </ac:spMkLst>
        </pc:spChg>
        <pc:cxnChg chg="add">
          <ac:chgData name="Darren O'Connor" userId="6303f320-515b-428d-9515-1f5db775ab4e" providerId="ADAL" clId="{C6180E55-B7CC-42C6-898C-8CF05CBDC864}" dt="2023-09-29T15:18:07.540" v="279" actId="26606"/>
          <ac:cxnSpMkLst>
            <pc:docMk/>
            <pc:sldMk cId="2529533560" sldId="318"/>
            <ac:cxnSpMk id="11" creationId="{FC469874-256B-45B3-A79C-7591B4BA1ECC}"/>
          </ac:cxnSpMkLst>
        </pc:cxnChg>
      </pc:sldChg>
      <pc:sldChg chg="addSp modSp mod setBg setClrOvrMap">
        <pc:chgData name="Darren O'Connor" userId="6303f320-515b-428d-9515-1f5db775ab4e" providerId="ADAL" clId="{C6180E55-B7CC-42C6-898C-8CF05CBDC864}" dt="2023-09-29T15:18:10.385" v="280" actId="26606"/>
        <pc:sldMkLst>
          <pc:docMk/>
          <pc:sldMk cId="3709039626" sldId="319"/>
        </pc:sldMkLst>
        <pc:spChg chg="mod">
          <ac:chgData name="Darren O'Connor" userId="6303f320-515b-428d-9515-1f5db775ab4e" providerId="ADAL" clId="{C6180E55-B7CC-42C6-898C-8CF05CBDC864}" dt="2023-09-29T15:18:10.385" v="280" actId="26606"/>
          <ac:spMkLst>
            <pc:docMk/>
            <pc:sldMk cId="3709039626" sldId="319"/>
            <ac:spMk id="2" creationId="{00000000-0000-0000-0000-000000000000}"/>
          </ac:spMkLst>
        </pc:spChg>
        <pc:spChg chg="mod">
          <ac:chgData name="Darren O'Connor" userId="6303f320-515b-428d-9515-1f5db775ab4e" providerId="ADAL" clId="{C6180E55-B7CC-42C6-898C-8CF05CBDC864}" dt="2023-09-29T15:18:10.385" v="280" actId="26606"/>
          <ac:spMkLst>
            <pc:docMk/>
            <pc:sldMk cId="3709039626" sldId="319"/>
            <ac:spMk id="3" creationId="{00000000-0000-0000-0000-000000000000}"/>
          </ac:spMkLst>
        </pc:spChg>
        <pc:spChg chg="mod">
          <ac:chgData name="Darren O'Connor" userId="6303f320-515b-428d-9515-1f5db775ab4e" providerId="ADAL" clId="{C6180E55-B7CC-42C6-898C-8CF05CBDC864}" dt="2023-09-29T15:18:10.385" v="280" actId="26606"/>
          <ac:spMkLst>
            <pc:docMk/>
            <pc:sldMk cId="3709039626" sldId="319"/>
            <ac:spMk id="4" creationId="{B3258D2F-BA96-08B6-94AC-DB9F1CA9E1FF}"/>
          </ac:spMkLst>
        </pc:spChg>
        <pc:spChg chg="add">
          <ac:chgData name="Darren O'Connor" userId="6303f320-515b-428d-9515-1f5db775ab4e" providerId="ADAL" clId="{C6180E55-B7CC-42C6-898C-8CF05CBDC864}" dt="2023-09-29T15:18:10.385" v="280" actId="26606"/>
          <ac:spMkLst>
            <pc:docMk/>
            <pc:sldMk cId="3709039626" sldId="319"/>
            <ac:spMk id="9" creationId="{10F24D38-B79E-44B4-830E-043F45D96DC2}"/>
          </ac:spMkLst>
        </pc:spChg>
        <pc:cxnChg chg="add">
          <ac:chgData name="Darren O'Connor" userId="6303f320-515b-428d-9515-1f5db775ab4e" providerId="ADAL" clId="{C6180E55-B7CC-42C6-898C-8CF05CBDC864}" dt="2023-09-29T15:18:10.385" v="280" actId="26606"/>
          <ac:cxnSpMkLst>
            <pc:docMk/>
            <pc:sldMk cId="3709039626" sldId="319"/>
            <ac:cxnSpMk id="11" creationId="{FC469874-256B-45B3-A79C-7591B4BA1ECC}"/>
          </ac:cxnSpMkLst>
        </pc:cxnChg>
      </pc:sldChg>
      <pc:sldChg chg="addSp modSp mod setBg setClrOvrMap">
        <pc:chgData name="Darren O'Connor" userId="6303f320-515b-428d-9515-1f5db775ab4e" providerId="ADAL" clId="{C6180E55-B7CC-42C6-898C-8CF05CBDC864}" dt="2023-09-29T15:18:12.880" v="281" actId="26606"/>
        <pc:sldMkLst>
          <pc:docMk/>
          <pc:sldMk cId="3013841440" sldId="320"/>
        </pc:sldMkLst>
        <pc:spChg chg="mod">
          <ac:chgData name="Darren O'Connor" userId="6303f320-515b-428d-9515-1f5db775ab4e" providerId="ADAL" clId="{C6180E55-B7CC-42C6-898C-8CF05CBDC864}" dt="2023-09-29T15:18:12.880" v="281" actId="26606"/>
          <ac:spMkLst>
            <pc:docMk/>
            <pc:sldMk cId="3013841440" sldId="320"/>
            <ac:spMk id="2" creationId="{00000000-0000-0000-0000-000000000000}"/>
          </ac:spMkLst>
        </pc:spChg>
        <pc:spChg chg="mod">
          <ac:chgData name="Darren O'Connor" userId="6303f320-515b-428d-9515-1f5db775ab4e" providerId="ADAL" clId="{C6180E55-B7CC-42C6-898C-8CF05CBDC864}" dt="2023-09-29T15:18:12.880" v="281" actId="26606"/>
          <ac:spMkLst>
            <pc:docMk/>
            <pc:sldMk cId="3013841440" sldId="320"/>
            <ac:spMk id="3" creationId="{00000000-0000-0000-0000-000000000000}"/>
          </ac:spMkLst>
        </pc:spChg>
        <pc:spChg chg="mod">
          <ac:chgData name="Darren O'Connor" userId="6303f320-515b-428d-9515-1f5db775ab4e" providerId="ADAL" clId="{C6180E55-B7CC-42C6-898C-8CF05CBDC864}" dt="2023-09-29T15:18:12.880" v="281" actId="26606"/>
          <ac:spMkLst>
            <pc:docMk/>
            <pc:sldMk cId="3013841440" sldId="320"/>
            <ac:spMk id="4" creationId="{CB75E02D-4375-6932-02D1-3F97877E62ED}"/>
          </ac:spMkLst>
        </pc:spChg>
        <pc:spChg chg="add">
          <ac:chgData name="Darren O'Connor" userId="6303f320-515b-428d-9515-1f5db775ab4e" providerId="ADAL" clId="{C6180E55-B7CC-42C6-898C-8CF05CBDC864}" dt="2023-09-29T15:18:12.880" v="281" actId="26606"/>
          <ac:spMkLst>
            <pc:docMk/>
            <pc:sldMk cId="3013841440" sldId="320"/>
            <ac:spMk id="9" creationId="{10F24D38-B79E-44B4-830E-043F45D96DC2}"/>
          </ac:spMkLst>
        </pc:spChg>
        <pc:cxnChg chg="add">
          <ac:chgData name="Darren O'Connor" userId="6303f320-515b-428d-9515-1f5db775ab4e" providerId="ADAL" clId="{C6180E55-B7CC-42C6-898C-8CF05CBDC864}" dt="2023-09-29T15:18:12.880" v="281" actId="26606"/>
          <ac:cxnSpMkLst>
            <pc:docMk/>
            <pc:sldMk cId="3013841440" sldId="320"/>
            <ac:cxnSpMk id="11" creationId="{FC469874-256B-45B3-A79C-7591B4BA1ECC}"/>
          </ac:cxnSpMkLst>
        </pc:cxnChg>
      </pc:sldChg>
      <pc:sldChg chg="addSp modSp mod setBg setClrOvrMap">
        <pc:chgData name="Darren O'Connor" userId="6303f320-515b-428d-9515-1f5db775ab4e" providerId="ADAL" clId="{C6180E55-B7CC-42C6-898C-8CF05CBDC864}" dt="2023-09-29T15:18:16.395" v="282" actId="26606"/>
        <pc:sldMkLst>
          <pc:docMk/>
          <pc:sldMk cId="3211006412" sldId="321"/>
        </pc:sldMkLst>
        <pc:spChg chg="mod">
          <ac:chgData name="Darren O'Connor" userId="6303f320-515b-428d-9515-1f5db775ab4e" providerId="ADAL" clId="{C6180E55-B7CC-42C6-898C-8CF05CBDC864}" dt="2023-09-29T15:18:16.395" v="282" actId="26606"/>
          <ac:spMkLst>
            <pc:docMk/>
            <pc:sldMk cId="3211006412" sldId="321"/>
            <ac:spMk id="2" creationId="{00000000-0000-0000-0000-000000000000}"/>
          </ac:spMkLst>
        </pc:spChg>
        <pc:spChg chg="mod">
          <ac:chgData name="Darren O'Connor" userId="6303f320-515b-428d-9515-1f5db775ab4e" providerId="ADAL" clId="{C6180E55-B7CC-42C6-898C-8CF05CBDC864}" dt="2023-09-29T15:18:16.395" v="282" actId="26606"/>
          <ac:spMkLst>
            <pc:docMk/>
            <pc:sldMk cId="3211006412" sldId="321"/>
            <ac:spMk id="3" creationId="{00000000-0000-0000-0000-000000000000}"/>
          </ac:spMkLst>
        </pc:spChg>
        <pc:spChg chg="mod">
          <ac:chgData name="Darren O'Connor" userId="6303f320-515b-428d-9515-1f5db775ab4e" providerId="ADAL" clId="{C6180E55-B7CC-42C6-898C-8CF05CBDC864}" dt="2023-09-29T15:18:16.395" v="282" actId="26606"/>
          <ac:spMkLst>
            <pc:docMk/>
            <pc:sldMk cId="3211006412" sldId="321"/>
            <ac:spMk id="4" creationId="{0BB8F42F-C03D-3238-9C24-0420BDC3401D}"/>
          </ac:spMkLst>
        </pc:spChg>
        <pc:spChg chg="add">
          <ac:chgData name="Darren O'Connor" userId="6303f320-515b-428d-9515-1f5db775ab4e" providerId="ADAL" clId="{C6180E55-B7CC-42C6-898C-8CF05CBDC864}" dt="2023-09-29T15:18:16.395" v="282" actId="26606"/>
          <ac:spMkLst>
            <pc:docMk/>
            <pc:sldMk cId="3211006412" sldId="321"/>
            <ac:spMk id="9" creationId="{10F24D38-B79E-44B4-830E-043F45D96DC2}"/>
          </ac:spMkLst>
        </pc:spChg>
        <pc:cxnChg chg="add">
          <ac:chgData name="Darren O'Connor" userId="6303f320-515b-428d-9515-1f5db775ab4e" providerId="ADAL" clId="{C6180E55-B7CC-42C6-898C-8CF05CBDC864}" dt="2023-09-29T15:18:16.395" v="282" actId="26606"/>
          <ac:cxnSpMkLst>
            <pc:docMk/>
            <pc:sldMk cId="3211006412" sldId="321"/>
            <ac:cxnSpMk id="11" creationId="{FC469874-256B-45B3-A79C-7591B4BA1ECC}"/>
          </ac:cxnSpMkLst>
        </pc:cxnChg>
      </pc:sldChg>
      <pc:sldChg chg="addSp modSp mod setBg setClrOvrMap">
        <pc:chgData name="Darren O'Connor" userId="6303f320-515b-428d-9515-1f5db775ab4e" providerId="ADAL" clId="{C6180E55-B7CC-42C6-898C-8CF05CBDC864}" dt="2023-09-29T15:18:19.383" v="283" actId="26606"/>
        <pc:sldMkLst>
          <pc:docMk/>
          <pc:sldMk cId="1867717082" sldId="322"/>
        </pc:sldMkLst>
        <pc:spChg chg="mod">
          <ac:chgData name="Darren O'Connor" userId="6303f320-515b-428d-9515-1f5db775ab4e" providerId="ADAL" clId="{C6180E55-B7CC-42C6-898C-8CF05CBDC864}" dt="2023-09-29T15:18:19.383" v="283" actId="26606"/>
          <ac:spMkLst>
            <pc:docMk/>
            <pc:sldMk cId="1867717082" sldId="322"/>
            <ac:spMk id="2" creationId="{00000000-0000-0000-0000-000000000000}"/>
          </ac:spMkLst>
        </pc:spChg>
        <pc:spChg chg="mod">
          <ac:chgData name="Darren O'Connor" userId="6303f320-515b-428d-9515-1f5db775ab4e" providerId="ADAL" clId="{C6180E55-B7CC-42C6-898C-8CF05CBDC864}" dt="2023-09-29T15:18:19.383" v="283" actId="26606"/>
          <ac:spMkLst>
            <pc:docMk/>
            <pc:sldMk cId="1867717082" sldId="322"/>
            <ac:spMk id="3" creationId="{00000000-0000-0000-0000-000000000000}"/>
          </ac:spMkLst>
        </pc:spChg>
        <pc:spChg chg="mod">
          <ac:chgData name="Darren O'Connor" userId="6303f320-515b-428d-9515-1f5db775ab4e" providerId="ADAL" clId="{C6180E55-B7CC-42C6-898C-8CF05CBDC864}" dt="2023-09-29T15:18:19.383" v="283" actId="26606"/>
          <ac:spMkLst>
            <pc:docMk/>
            <pc:sldMk cId="1867717082" sldId="322"/>
            <ac:spMk id="4" creationId="{28A6200B-5880-AD48-9670-163A42C7F315}"/>
          </ac:spMkLst>
        </pc:spChg>
        <pc:spChg chg="add">
          <ac:chgData name="Darren O'Connor" userId="6303f320-515b-428d-9515-1f5db775ab4e" providerId="ADAL" clId="{C6180E55-B7CC-42C6-898C-8CF05CBDC864}" dt="2023-09-29T15:18:19.383" v="283" actId="26606"/>
          <ac:spMkLst>
            <pc:docMk/>
            <pc:sldMk cId="1867717082" sldId="322"/>
            <ac:spMk id="9" creationId="{10F24D38-B79E-44B4-830E-043F45D96DC2}"/>
          </ac:spMkLst>
        </pc:spChg>
        <pc:cxnChg chg="add">
          <ac:chgData name="Darren O'Connor" userId="6303f320-515b-428d-9515-1f5db775ab4e" providerId="ADAL" clId="{C6180E55-B7CC-42C6-898C-8CF05CBDC864}" dt="2023-09-29T15:18:19.383" v="283" actId="26606"/>
          <ac:cxnSpMkLst>
            <pc:docMk/>
            <pc:sldMk cId="1867717082" sldId="322"/>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22.171" v="284" actId="26606"/>
        <pc:sldMkLst>
          <pc:docMk/>
          <pc:sldMk cId="2561719335" sldId="323"/>
        </pc:sldMkLst>
        <pc:spChg chg="mod ord">
          <ac:chgData name="Darren O'Connor" userId="6303f320-515b-428d-9515-1f5db775ab4e" providerId="ADAL" clId="{C6180E55-B7CC-42C6-898C-8CF05CBDC864}" dt="2023-09-29T15:18:22.171" v="284" actId="26606"/>
          <ac:spMkLst>
            <pc:docMk/>
            <pc:sldMk cId="2561719335" sldId="323"/>
            <ac:spMk id="2" creationId="{00000000-0000-0000-0000-000000000000}"/>
          </ac:spMkLst>
        </pc:spChg>
        <pc:spChg chg="mod ord">
          <ac:chgData name="Darren O'Connor" userId="6303f320-515b-428d-9515-1f5db775ab4e" providerId="ADAL" clId="{C6180E55-B7CC-42C6-898C-8CF05CBDC864}" dt="2023-09-29T15:18:22.171" v="284" actId="26606"/>
          <ac:spMkLst>
            <pc:docMk/>
            <pc:sldMk cId="2561719335" sldId="323"/>
            <ac:spMk id="3" creationId="{00000000-0000-0000-0000-000000000000}"/>
          </ac:spMkLst>
        </pc:spChg>
        <pc:spChg chg="add mod ord">
          <ac:chgData name="Darren O'Connor" userId="6303f320-515b-428d-9515-1f5db775ab4e" providerId="ADAL" clId="{C6180E55-B7CC-42C6-898C-8CF05CBDC864}" dt="2023-09-29T15:18:22.171" v="284" actId="26606"/>
          <ac:spMkLst>
            <pc:docMk/>
            <pc:sldMk cId="2561719335" sldId="323"/>
            <ac:spMk id="4" creationId="{6BAF0C6B-BA8A-CADF-8D6B-D05F6F6512FB}"/>
          </ac:spMkLst>
        </pc:spChg>
        <pc:spChg chg="add">
          <ac:chgData name="Darren O'Connor" userId="6303f320-515b-428d-9515-1f5db775ab4e" providerId="ADAL" clId="{C6180E55-B7CC-42C6-898C-8CF05CBDC864}" dt="2023-09-29T15:18:22.171" v="284" actId="26606"/>
          <ac:spMkLst>
            <pc:docMk/>
            <pc:sldMk cId="2561719335" sldId="323"/>
            <ac:spMk id="9" creationId="{10F24D38-B79E-44B4-830E-043F45D96DC2}"/>
          </ac:spMkLst>
        </pc:spChg>
        <pc:cxnChg chg="add">
          <ac:chgData name="Darren O'Connor" userId="6303f320-515b-428d-9515-1f5db775ab4e" providerId="ADAL" clId="{C6180E55-B7CC-42C6-898C-8CF05CBDC864}" dt="2023-09-29T15:18:22.171" v="284" actId="26606"/>
          <ac:cxnSpMkLst>
            <pc:docMk/>
            <pc:sldMk cId="2561719335" sldId="323"/>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25.244" v="285" actId="26606"/>
        <pc:sldMkLst>
          <pc:docMk/>
          <pc:sldMk cId="2336184108" sldId="324"/>
        </pc:sldMkLst>
        <pc:spChg chg="mod ord">
          <ac:chgData name="Darren O'Connor" userId="6303f320-515b-428d-9515-1f5db775ab4e" providerId="ADAL" clId="{C6180E55-B7CC-42C6-898C-8CF05CBDC864}" dt="2023-09-29T15:18:25.244" v="285" actId="26606"/>
          <ac:spMkLst>
            <pc:docMk/>
            <pc:sldMk cId="2336184108" sldId="324"/>
            <ac:spMk id="2" creationId="{00000000-0000-0000-0000-000000000000}"/>
          </ac:spMkLst>
        </pc:spChg>
        <pc:spChg chg="mod ord">
          <ac:chgData name="Darren O'Connor" userId="6303f320-515b-428d-9515-1f5db775ab4e" providerId="ADAL" clId="{C6180E55-B7CC-42C6-898C-8CF05CBDC864}" dt="2023-09-29T15:18:25.244" v="285" actId="26606"/>
          <ac:spMkLst>
            <pc:docMk/>
            <pc:sldMk cId="2336184108" sldId="324"/>
            <ac:spMk id="3" creationId="{00000000-0000-0000-0000-000000000000}"/>
          </ac:spMkLst>
        </pc:spChg>
        <pc:spChg chg="add mod ord">
          <ac:chgData name="Darren O'Connor" userId="6303f320-515b-428d-9515-1f5db775ab4e" providerId="ADAL" clId="{C6180E55-B7CC-42C6-898C-8CF05CBDC864}" dt="2023-09-29T15:18:25.244" v="285" actId="26606"/>
          <ac:spMkLst>
            <pc:docMk/>
            <pc:sldMk cId="2336184108" sldId="324"/>
            <ac:spMk id="4" creationId="{C6AF2BBB-190C-48C3-5E10-3557B39178A4}"/>
          </ac:spMkLst>
        </pc:spChg>
        <pc:spChg chg="add">
          <ac:chgData name="Darren O'Connor" userId="6303f320-515b-428d-9515-1f5db775ab4e" providerId="ADAL" clId="{C6180E55-B7CC-42C6-898C-8CF05CBDC864}" dt="2023-09-29T15:18:25.244" v="285" actId="26606"/>
          <ac:spMkLst>
            <pc:docMk/>
            <pc:sldMk cId="2336184108" sldId="324"/>
            <ac:spMk id="9" creationId="{10F24D38-B79E-44B4-830E-043F45D96DC2}"/>
          </ac:spMkLst>
        </pc:spChg>
        <pc:cxnChg chg="add">
          <ac:chgData name="Darren O'Connor" userId="6303f320-515b-428d-9515-1f5db775ab4e" providerId="ADAL" clId="{C6180E55-B7CC-42C6-898C-8CF05CBDC864}" dt="2023-09-29T15:18:25.244" v="285" actId="26606"/>
          <ac:cxnSpMkLst>
            <pc:docMk/>
            <pc:sldMk cId="2336184108" sldId="324"/>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28.767" v="286" actId="26606"/>
        <pc:sldMkLst>
          <pc:docMk/>
          <pc:sldMk cId="113681171" sldId="325"/>
        </pc:sldMkLst>
        <pc:spChg chg="mod ord">
          <ac:chgData name="Darren O'Connor" userId="6303f320-515b-428d-9515-1f5db775ab4e" providerId="ADAL" clId="{C6180E55-B7CC-42C6-898C-8CF05CBDC864}" dt="2023-09-29T15:18:28.767" v="286" actId="26606"/>
          <ac:spMkLst>
            <pc:docMk/>
            <pc:sldMk cId="113681171" sldId="325"/>
            <ac:spMk id="2" creationId="{00000000-0000-0000-0000-000000000000}"/>
          </ac:spMkLst>
        </pc:spChg>
        <pc:spChg chg="mod ord">
          <ac:chgData name="Darren O'Connor" userId="6303f320-515b-428d-9515-1f5db775ab4e" providerId="ADAL" clId="{C6180E55-B7CC-42C6-898C-8CF05CBDC864}" dt="2023-09-29T15:18:28.767" v="286" actId="26606"/>
          <ac:spMkLst>
            <pc:docMk/>
            <pc:sldMk cId="113681171" sldId="325"/>
            <ac:spMk id="3" creationId="{00000000-0000-0000-0000-000000000000}"/>
          </ac:spMkLst>
        </pc:spChg>
        <pc:spChg chg="add mod ord">
          <ac:chgData name="Darren O'Connor" userId="6303f320-515b-428d-9515-1f5db775ab4e" providerId="ADAL" clId="{C6180E55-B7CC-42C6-898C-8CF05CBDC864}" dt="2023-09-29T15:18:28.767" v="286" actId="26606"/>
          <ac:spMkLst>
            <pc:docMk/>
            <pc:sldMk cId="113681171" sldId="325"/>
            <ac:spMk id="4" creationId="{2637851F-B043-17B5-9F30-61874C405635}"/>
          </ac:spMkLst>
        </pc:spChg>
        <pc:spChg chg="add">
          <ac:chgData name="Darren O'Connor" userId="6303f320-515b-428d-9515-1f5db775ab4e" providerId="ADAL" clId="{C6180E55-B7CC-42C6-898C-8CF05CBDC864}" dt="2023-09-29T15:18:28.767" v="286" actId="26606"/>
          <ac:spMkLst>
            <pc:docMk/>
            <pc:sldMk cId="113681171" sldId="325"/>
            <ac:spMk id="9" creationId="{10F24D38-B79E-44B4-830E-043F45D96DC2}"/>
          </ac:spMkLst>
        </pc:spChg>
        <pc:cxnChg chg="add">
          <ac:chgData name="Darren O'Connor" userId="6303f320-515b-428d-9515-1f5db775ab4e" providerId="ADAL" clId="{C6180E55-B7CC-42C6-898C-8CF05CBDC864}" dt="2023-09-29T15:18:28.767" v="286" actId="26606"/>
          <ac:cxnSpMkLst>
            <pc:docMk/>
            <pc:sldMk cId="113681171" sldId="325"/>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34.207" v="287" actId="26606"/>
        <pc:sldMkLst>
          <pc:docMk/>
          <pc:sldMk cId="54963204" sldId="326"/>
        </pc:sldMkLst>
        <pc:spChg chg="mod ord">
          <ac:chgData name="Darren O'Connor" userId="6303f320-515b-428d-9515-1f5db775ab4e" providerId="ADAL" clId="{C6180E55-B7CC-42C6-898C-8CF05CBDC864}" dt="2023-09-29T15:18:34.207" v="287" actId="26606"/>
          <ac:spMkLst>
            <pc:docMk/>
            <pc:sldMk cId="54963204" sldId="326"/>
            <ac:spMk id="2" creationId="{00000000-0000-0000-0000-000000000000}"/>
          </ac:spMkLst>
        </pc:spChg>
        <pc:spChg chg="mod ord">
          <ac:chgData name="Darren O'Connor" userId="6303f320-515b-428d-9515-1f5db775ab4e" providerId="ADAL" clId="{C6180E55-B7CC-42C6-898C-8CF05CBDC864}" dt="2023-09-29T15:18:34.207" v="287" actId="26606"/>
          <ac:spMkLst>
            <pc:docMk/>
            <pc:sldMk cId="54963204" sldId="326"/>
            <ac:spMk id="3" creationId="{00000000-0000-0000-0000-000000000000}"/>
          </ac:spMkLst>
        </pc:spChg>
        <pc:spChg chg="add mod ord">
          <ac:chgData name="Darren O'Connor" userId="6303f320-515b-428d-9515-1f5db775ab4e" providerId="ADAL" clId="{C6180E55-B7CC-42C6-898C-8CF05CBDC864}" dt="2023-09-29T15:18:34.207" v="287" actId="26606"/>
          <ac:spMkLst>
            <pc:docMk/>
            <pc:sldMk cId="54963204" sldId="326"/>
            <ac:spMk id="4" creationId="{6C73457A-02DB-E305-C8CA-68D78C07A635}"/>
          </ac:spMkLst>
        </pc:spChg>
        <pc:spChg chg="add">
          <ac:chgData name="Darren O'Connor" userId="6303f320-515b-428d-9515-1f5db775ab4e" providerId="ADAL" clId="{C6180E55-B7CC-42C6-898C-8CF05CBDC864}" dt="2023-09-29T15:18:34.207" v="287" actId="26606"/>
          <ac:spMkLst>
            <pc:docMk/>
            <pc:sldMk cId="54963204" sldId="326"/>
            <ac:spMk id="9" creationId="{10F24D38-B79E-44B4-830E-043F45D96DC2}"/>
          </ac:spMkLst>
        </pc:spChg>
        <pc:cxnChg chg="add">
          <ac:chgData name="Darren O'Connor" userId="6303f320-515b-428d-9515-1f5db775ab4e" providerId="ADAL" clId="{C6180E55-B7CC-42C6-898C-8CF05CBDC864}" dt="2023-09-29T15:18:34.207" v="287" actId="26606"/>
          <ac:cxnSpMkLst>
            <pc:docMk/>
            <pc:sldMk cId="54963204" sldId="326"/>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37.989" v="288" actId="26606"/>
        <pc:sldMkLst>
          <pc:docMk/>
          <pc:sldMk cId="3668662119" sldId="327"/>
        </pc:sldMkLst>
        <pc:spChg chg="mod ord">
          <ac:chgData name="Darren O'Connor" userId="6303f320-515b-428d-9515-1f5db775ab4e" providerId="ADAL" clId="{C6180E55-B7CC-42C6-898C-8CF05CBDC864}" dt="2023-09-29T15:18:37.989" v="288" actId="26606"/>
          <ac:spMkLst>
            <pc:docMk/>
            <pc:sldMk cId="3668662119" sldId="327"/>
            <ac:spMk id="2" creationId="{00000000-0000-0000-0000-000000000000}"/>
          </ac:spMkLst>
        </pc:spChg>
        <pc:spChg chg="mod ord">
          <ac:chgData name="Darren O'Connor" userId="6303f320-515b-428d-9515-1f5db775ab4e" providerId="ADAL" clId="{C6180E55-B7CC-42C6-898C-8CF05CBDC864}" dt="2023-09-29T15:18:37.989" v="288" actId="26606"/>
          <ac:spMkLst>
            <pc:docMk/>
            <pc:sldMk cId="3668662119" sldId="327"/>
            <ac:spMk id="3" creationId="{00000000-0000-0000-0000-000000000000}"/>
          </ac:spMkLst>
        </pc:spChg>
        <pc:spChg chg="add mod ord">
          <ac:chgData name="Darren O'Connor" userId="6303f320-515b-428d-9515-1f5db775ab4e" providerId="ADAL" clId="{C6180E55-B7CC-42C6-898C-8CF05CBDC864}" dt="2023-09-29T15:18:37.989" v="288" actId="26606"/>
          <ac:spMkLst>
            <pc:docMk/>
            <pc:sldMk cId="3668662119" sldId="327"/>
            <ac:spMk id="4" creationId="{52C59690-BC0E-30D9-E0A1-2FE755AC03E7}"/>
          </ac:spMkLst>
        </pc:spChg>
        <pc:spChg chg="add">
          <ac:chgData name="Darren O'Connor" userId="6303f320-515b-428d-9515-1f5db775ab4e" providerId="ADAL" clId="{C6180E55-B7CC-42C6-898C-8CF05CBDC864}" dt="2023-09-29T15:18:37.989" v="288" actId="26606"/>
          <ac:spMkLst>
            <pc:docMk/>
            <pc:sldMk cId="3668662119" sldId="327"/>
            <ac:spMk id="9" creationId="{10F24D38-B79E-44B4-830E-043F45D96DC2}"/>
          </ac:spMkLst>
        </pc:spChg>
        <pc:cxnChg chg="add">
          <ac:chgData name="Darren O'Connor" userId="6303f320-515b-428d-9515-1f5db775ab4e" providerId="ADAL" clId="{C6180E55-B7CC-42C6-898C-8CF05CBDC864}" dt="2023-09-29T15:18:37.989" v="288" actId="26606"/>
          <ac:cxnSpMkLst>
            <pc:docMk/>
            <pc:sldMk cId="3668662119" sldId="327"/>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41.016" v="289" actId="26606"/>
        <pc:sldMkLst>
          <pc:docMk/>
          <pc:sldMk cId="2023549670" sldId="328"/>
        </pc:sldMkLst>
        <pc:spChg chg="mod ord">
          <ac:chgData name="Darren O'Connor" userId="6303f320-515b-428d-9515-1f5db775ab4e" providerId="ADAL" clId="{C6180E55-B7CC-42C6-898C-8CF05CBDC864}" dt="2023-09-29T15:18:41.016" v="289" actId="26606"/>
          <ac:spMkLst>
            <pc:docMk/>
            <pc:sldMk cId="2023549670" sldId="328"/>
            <ac:spMk id="2" creationId="{00000000-0000-0000-0000-000000000000}"/>
          </ac:spMkLst>
        </pc:spChg>
        <pc:spChg chg="mod ord">
          <ac:chgData name="Darren O'Connor" userId="6303f320-515b-428d-9515-1f5db775ab4e" providerId="ADAL" clId="{C6180E55-B7CC-42C6-898C-8CF05CBDC864}" dt="2023-09-29T15:18:41.016" v="289" actId="26606"/>
          <ac:spMkLst>
            <pc:docMk/>
            <pc:sldMk cId="2023549670" sldId="328"/>
            <ac:spMk id="3" creationId="{00000000-0000-0000-0000-000000000000}"/>
          </ac:spMkLst>
        </pc:spChg>
        <pc:spChg chg="add mod ord">
          <ac:chgData name="Darren O'Connor" userId="6303f320-515b-428d-9515-1f5db775ab4e" providerId="ADAL" clId="{C6180E55-B7CC-42C6-898C-8CF05CBDC864}" dt="2023-09-29T15:18:41.016" v="289" actId="26606"/>
          <ac:spMkLst>
            <pc:docMk/>
            <pc:sldMk cId="2023549670" sldId="328"/>
            <ac:spMk id="4" creationId="{2ECD3DAC-E77C-5D35-C445-F9170F25366D}"/>
          </ac:spMkLst>
        </pc:spChg>
        <pc:spChg chg="add">
          <ac:chgData name="Darren O'Connor" userId="6303f320-515b-428d-9515-1f5db775ab4e" providerId="ADAL" clId="{C6180E55-B7CC-42C6-898C-8CF05CBDC864}" dt="2023-09-29T15:18:41.016" v="289" actId="26606"/>
          <ac:spMkLst>
            <pc:docMk/>
            <pc:sldMk cId="2023549670" sldId="328"/>
            <ac:spMk id="9" creationId="{10F24D38-B79E-44B4-830E-043F45D96DC2}"/>
          </ac:spMkLst>
        </pc:spChg>
        <pc:cxnChg chg="add">
          <ac:chgData name="Darren O'Connor" userId="6303f320-515b-428d-9515-1f5db775ab4e" providerId="ADAL" clId="{C6180E55-B7CC-42C6-898C-8CF05CBDC864}" dt="2023-09-29T15:18:41.016" v="289" actId="26606"/>
          <ac:cxnSpMkLst>
            <pc:docMk/>
            <pc:sldMk cId="2023549670" sldId="328"/>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44.042" v="290" actId="26606"/>
        <pc:sldMkLst>
          <pc:docMk/>
          <pc:sldMk cId="235349879" sldId="330"/>
        </pc:sldMkLst>
        <pc:spChg chg="mod ord">
          <ac:chgData name="Darren O'Connor" userId="6303f320-515b-428d-9515-1f5db775ab4e" providerId="ADAL" clId="{C6180E55-B7CC-42C6-898C-8CF05CBDC864}" dt="2023-09-29T15:18:44.042" v="290" actId="26606"/>
          <ac:spMkLst>
            <pc:docMk/>
            <pc:sldMk cId="235349879" sldId="330"/>
            <ac:spMk id="2" creationId="{00000000-0000-0000-0000-000000000000}"/>
          </ac:spMkLst>
        </pc:spChg>
        <pc:spChg chg="mod ord">
          <ac:chgData name="Darren O'Connor" userId="6303f320-515b-428d-9515-1f5db775ab4e" providerId="ADAL" clId="{C6180E55-B7CC-42C6-898C-8CF05CBDC864}" dt="2023-09-29T15:18:44.042" v="290" actId="26606"/>
          <ac:spMkLst>
            <pc:docMk/>
            <pc:sldMk cId="235349879" sldId="330"/>
            <ac:spMk id="3" creationId="{00000000-0000-0000-0000-000000000000}"/>
          </ac:spMkLst>
        </pc:spChg>
        <pc:spChg chg="add mod ord">
          <ac:chgData name="Darren O'Connor" userId="6303f320-515b-428d-9515-1f5db775ab4e" providerId="ADAL" clId="{C6180E55-B7CC-42C6-898C-8CF05CBDC864}" dt="2023-09-29T15:18:44.042" v="290" actId="26606"/>
          <ac:spMkLst>
            <pc:docMk/>
            <pc:sldMk cId="235349879" sldId="330"/>
            <ac:spMk id="4" creationId="{5FC82038-DDB4-3D72-8B83-29881167B2EC}"/>
          </ac:spMkLst>
        </pc:spChg>
        <pc:spChg chg="add">
          <ac:chgData name="Darren O'Connor" userId="6303f320-515b-428d-9515-1f5db775ab4e" providerId="ADAL" clId="{C6180E55-B7CC-42C6-898C-8CF05CBDC864}" dt="2023-09-29T15:18:44.042" v="290" actId="26606"/>
          <ac:spMkLst>
            <pc:docMk/>
            <pc:sldMk cId="235349879" sldId="330"/>
            <ac:spMk id="9" creationId="{10F24D38-B79E-44B4-830E-043F45D96DC2}"/>
          </ac:spMkLst>
        </pc:spChg>
        <pc:cxnChg chg="add">
          <ac:chgData name="Darren O'Connor" userId="6303f320-515b-428d-9515-1f5db775ab4e" providerId="ADAL" clId="{C6180E55-B7CC-42C6-898C-8CF05CBDC864}" dt="2023-09-29T15:18:44.042" v="290" actId="26606"/>
          <ac:cxnSpMkLst>
            <pc:docMk/>
            <pc:sldMk cId="235349879" sldId="330"/>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49.358" v="291" actId="26606"/>
        <pc:sldMkLst>
          <pc:docMk/>
          <pc:sldMk cId="4186038709" sldId="331"/>
        </pc:sldMkLst>
        <pc:spChg chg="mod ord">
          <ac:chgData name="Darren O'Connor" userId="6303f320-515b-428d-9515-1f5db775ab4e" providerId="ADAL" clId="{C6180E55-B7CC-42C6-898C-8CF05CBDC864}" dt="2023-09-29T15:18:49.358" v="291" actId="26606"/>
          <ac:spMkLst>
            <pc:docMk/>
            <pc:sldMk cId="4186038709" sldId="331"/>
            <ac:spMk id="2" creationId="{00000000-0000-0000-0000-000000000000}"/>
          </ac:spMkLst>
        </pc:spChg>
        <pc:spChg chg="mod ord">
          <ac:chgData name="Darren O'Connor" userId="6303f320-515b-428d-9515-1f5db775ab4e" providerId="ADAL" clId="{C6180E55-B7CC-42C6-898C-8CF05CBDC864}" dt="2023-09-29T15:18:49.358" v="291" actId="26606"/>
          <ac:spMkLst>
            <pc:docMk/>
            <pc:sldMk cId="4186038709" sldId="331"/>
            <ac:spMk id="3" creationId="{00000000-0000-0000-0000-000000000000}"/>
          </ac:spMkLst>
        </pc:spChg>
        <pc:spChg chg="add mod ord">
          <ac:chgData name="Darren O'Connor" userId="6303f320-515b-428d-9515-1f5db775ab4e" providerId="ADAL" clId="{C6180E55-B7CC-42C6-898C-8CF05CBDC864}" dt="2023-09-29T15:18:49.358" v="291" actId="26606"/>
          <ac:spMkLst>
            <pc:docMk/>
            <pc:sldMk cId="4186038709" sldId="331"/>
            <ac:spMk id="4" creationId="{21D3B883-9563-96BD-E825-576D5B82DE3C}"/>
          </ac:spMkLst>
        </pc:spChg>
        <pc:spChg chg="add">
          <ac:chgData name="Darren O'Connor" userId="6303f320-515b-428d-9515-1f5db775ab4e" providerId="ADAL" clId="{C6180E55-B7CC-42C6-898C-8CF05CBDC864}" dt="2023-09-29T15:18:49.358" v="291" actId="26606"/>
          <ac:spMkLst>
            <pc:docMk/>
            <pc:sldMk cId="4186038709" sldId="331"/>
            <ac:spMk id="9" creationId="{10F24D38-B79E-44B4-830E-043F45D96DC2}"/>
          </ac:spMkLst>
        </pc:spChg>
        <pc:cxnChg chg="add">
          <ac:chgData name="Darren O'Connor" userId="6303f320-515b-428d-9515-1f5db775ab4e" providerId="ADAL" clId="{C6180E55-B7CC-42C6-898C-8CF05CBDC864}" dt="2023-09-29T15:18:49.358" v="291" actId="26606"/>
          <ac:cxnSpMkLst>
            <pc:docMk/>
            <pc:sldMk cId="4186038709" sldId="331"/>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8:53.220" v="292" actId="26606"/>
        <pc:sldMkLst>
          <pc:docMk/>
          <pc:sldMk cId="646150374" sldId="332"/>
        </pc:sldMkLst>
        <pc:spChg chg="mod ord">
          <ac:chgData name="Darren O'Connor" userId="6303f320-515b-428d-9515-1f5db775ab4e" providerId="ADAL" clId="{C6180E55-B7CC-42C6-898C-8CF05CBDC864}" dt="2023-09-29T15:18:53.220" v="292" actId="26606"/>
          <ac:spMkLst>
            <pc:docMk/>
            <pc:sldMk cId="646150374" sldId="332"/>
            <ac:spMk id="2" creationId="{00000000-0000-0000-0000-000000000000}"/>
          </ac:spMkLst>
        </pc:spChg>
        <pc:spChg chg="mod ord">
          <ac:chgData name="Darren O'Connor" userId="6303f320-515b-428d-9515-1f5db775ab4e" providerId="ADAL" clId="{C6180E55-B7CC-42C6-898C-8CF05CBDC864}" dt="2023-09-29T15:18:53.220" v="292" actId="26606"/>
          <ac:spMkLst>
            <pc:docMk/>
            <pc:sldMk cId="646150374" sldId="332"/>
            <ac:spMk id="3" creationId="{00000000-0000-0000-0000-000000000000}"/>
          </ac:spMkLst>
        </pc:spChg>
        <pc:spChg chg="add mod ord">
          <ac:chgData name="Darren O'Connor" userId="6303f320-515b-428d-9515-1f5db775ab4e" providerId="ADAL" clId="{C6180E55-B7CC-42C6-898C-8CF05CBDC864}" dt="2023-09-29T15:18:53.220" v="292" actId="26606"/>
          <ac:spMkLst>
            <pc:docMk/>
            <pc:sldMk cId="646150374" sldId="332"/>
            <ac:spMk id="4" creationId="{11E143B0-7D94-CEC5-2B33-A572F3BEE1CE}"/>
          </ac:spMkLst>
        </pc:spChg>
        <pc:spChg chg="add">
          <ac:chgData name="Darren O'Connor" userId="6303f320-515b-428d-9515-1f5db775ab4e" providerId="ADAL" clId="{C6180E55-B7CC-42C6-898C-8CF05CBDC864}" dt="2023-09-29T15:18:53.220" v="292" actId="26606"/>
          <ac:spMkLst>
            <pc:docMk/>
            <pc:sldMk cId="646150374" sldId="332"/>
            <ac:spMk id="9" creationId="{10F24D38-B79E-44B4-830E-043F45D96DC2}"/>
          </ac:spMkLst>
        </pc:spChg>
        <pc:cxnChg chg="add">
          <ac:chgData name="Darren O'Connor" userId="6303f320-515b-428d-9515-1f5db775ab4e" providerId="ADAL" clId="{C6180E55-B7CC-42C6-898C-8CF05CBDC864}" dt="2023-09-29T15:18:53.220" v="292" actId="26606"/>
          <ac:cxnSpMkLst>
            <pc:docMk/>
            <pc:sldMk cId="646150374" sldId="332"/>
            <ac:cxnSpMk id="11" creationId="{FC469874-256B-45B3-A79C-7591B4BA1ECC}"/>
          </ac:cxnSpMkLst>
        </pc:cxnChg>
      </pc:sldChg>
      <pc:sldChg chg="addSp modSp mod setBg modClrScheme setClrOvrMap chgLayout">
        <pc:chgData name="Darren O'Connor" userId="6303f320-515b-428d-9515-1f5db775ab4e" providerId="ADAL" clId="{C6180E55-B7CC-42C6-898C-8CF05CBDC864}" dt="2023-09-29T15:19:06.625" v="293" actId="26606"/>
        <pc:sldMkLst>
          <pc:docMk/>
          <pc:sldMk cId="3340897153" sldId="333"/>
        </pc:sldMkLst>
        <pc:spChg chg="mod ord">
          <ac:chgData name="Darren O'Connor" userId="6303f320-515b-428d-9515-1f5db775ab4e" providerId="ADAL" clId="{C6180E55-B7CC-42C6-898C-8CF05CBDC864}" dt="2023-09-29T15:19:06.625" v="293" actId="26606"/>
          <ac:spMkLst>
            <pc:docMk/>
            <pc:sldMk cId="3340897153" sldId="333"/>
            <ac:spMk id="2" creationId="{00000000-0000-0000-0000-000000000000}"/>
          </ac:spMkLst>
        </pc:spChg>
        <pc:spChg chg="add mod ord">
          <ac:chgData name="Darren O'Connor" userId="6303f320-515b-428d-9515-1f5db775ab4e" providerId="ADAL" clId="{C6180E55-B7CC-42C6-898C-8CF05CBDC864}" dt="2023-09-29T15:19:06.625" v="293" actId="26606"/>
          <ac:spMkLst>
            <pc:docMk/>
            <pc:sldMk cId="3340897153" sldId="333"/>
            <ac:spMk id="3" creationId="{77FD9034-2D03-3594-4FE2-8463F0AFC5F0}"/>
          </ac:spMkLst>
        </pc:spChg>
        <pc:spChg chg="mod ord">
          <ac:chgData name="Darren O'Connor" userId="6303f320-515b-428d-9515-1f5db775ab4e" providerId="ADAL" clId="{C6180E55-B7CC-42C6-898C-8CF05CBDC864}" dt="2023-09-29T15:19:06.625" v="293" actId="26606"/>
          <ac:spMkLst>
            <pc:docMk/>
            <pc:sldMk cId="3340897153" sldId="333"/>
            <ac:spMk id="8" creationId="{00000000-0000-0000-0000-000000000000}"/>
          </ac:spMkLst>
        </pc:spChg>
        <pc:spChg chg="add">
          <ac:chgData name="Darren O'Connor" userId="6303f320-515b-428d-9515-1f5db775ab4e" providerId="ADAL" clId="{C6180E55-B7CC-42C6-898C-8CF05CBDC864}" dt="2023-09-29T15:19:06.625" v="293" actId="26606"/>
          <ac:spMkLst>
            <pc:docMk/>
            <pc:sldMk cId="3340897153" sldId="333"/>
            <ac:spMk id="13" creationId="{10F24D38-B79E-44B4-830E-043F45D96DC2}"/>
          </ac:spMkLst>
        </pc:spChg>
        <pc:cxnChg chg="add">
          <ac:chgData name="Darren O'Connor" userId="6303f320-515b-428d-9515-1f5db775ab4e" providerId="ADAL" clId="{C6180E55-B7CC-42C6-898C-8CF05CBDC864}" dt="2023-09-29T15:19:06.625" v="293" actId="26606"/>
          <ac:cxnSpMkLst>
            <pc:docMk/>
            <pc:sldMk cId="3340897153" sldId="333"/>
            <ac:cxnSpMk id="15" creationId="{FC469874-256B-45B3-A79C-7591B4BA1ECC}"/>
          </ac:cxnSpMkLst>
        </pc:cxnChg>
      </pc:sldChg>
      <pc:sldChg chg="addSp modSp mod setBg modClrScheme setClrOvrMap chgLayout">
        <pc:chgData name="Darren O'Connor" userId="6303f320-515b-428d-9515-1f5db775ab4e" providerId="ADAL" clId="{C6180E55-B7CC-42C6-898C-8CF05CBDC864}" dt="2023-09-29T15:19:09.987" v="294" actId="26606"/>
        <pc:sldMkLst>
          <pc:docMk/>
          <pc:sldMk cId="4166205289" sldId="334"/>
        </pc:sldMkLst>
        <pc:spChg chg="mod ord">
          <ac:chgData name="Darren O'Connor" userId="6303f320-515b-428d-9515-1f5db775ab4e" providerId="ADAL" clId="{C6180E55-B7CC-42C6-898C-8CF05CBDC864}" dt="2023-09-29T15:19:09.987" v="294" actId="26606"/>
          <ac:spMkLst>
            <pc:docMk/>
            <pc:sldMk cId="4166205289" sldId="334"/>
            <ac:spMk id="2" creationId="{00000000-0000-0000-0000-000000000000}"/>
          </ac:spMkLst>
        </pc:spChg>
        <pc:spChg chg="mod ord">
          <ac:chgData name="Darren O'Connor" userId="6303f320-515b-428d-9515-1f5db775ab4e" providerId="ADAL" clId="{C6180E55-B7CC-42C6-898C-8CF05CBDC864}" dt="2023-09-29T15:19:09.987" v="294" actId="26606"/>
          <ac:spMkLst>
            <pc:docMk/>
            <pc:sldMk cId="4166205289" sldId="334"/>
            <ac:spMk id="3" creationId="{00000000-0000-0000-0000-000000000000}"/>
          </ac:spMkLst>
        </pc:spChg>
        <pc:spChg chg="add mod ord">
          <ac:chgData name="Darren O'Connor" userId="6303f320-515b-428d-9515-1f5db775ab4e" providerId="ADAL" clId="{C6180E55-B7CC-42C6-898C-8CF05CBDC864}" dt="2023-09-29T15:19:09.987" v="294" actId="26606"/>
          <ac:spMkLst>
            <pc:docMk/>
            <pc:sldMk cId="4166205289" sldId="334"/>
            <ac:spMk id="4" creationId="{6D62211F-F56D-1DF3-4C28-1579F125BD4E}"/>
          </ac:spMkLst>
        </pc:spChg>
        <pc:spChg chg="add">
          <ac:chgData name="Darren O'Connor" userId="6303f320-515b-428d-9515-1f5db775ab4e" providerId="ADAL" clId="{C6180E55-B7CC-42C6-898C-8CF05CBDC864}" dt="2023-09-29T15:19:09.987" v="294" actId="26606"/>
          <ac:spMkLst>
            <pc:docMk/>
            <pc:sldMk cId="4166205289" sldId="334"/>
            <ac:spMk id="9" creationId="{10F24D38-B79E-44B4-830E-043F45D96DC2}"/>
          </ac:spMkLst>
        </pc:spChg>
        <pc:cxnChg chg="add">
          <ac:chgData name="Darren O'Connor" userId="6303f320-515b-428d-9515-1f5db775ab4e" providerId="ADAL" clId="{C6180E55-B7CC-42C6-898C-8CF05CBDC864}" dt="2023-09-29T15:19:09.987" v="294" actId="26606"/>
          <ac:cxnSpMkLst>
            <pc:docMk/>
            <pc:sldMk cId="4166205289" sldId="334"/>
            <ac:cxnSpMk id="11" creationId="{FC469874-256B-45B3-A79C-7591B4BA1ECC}"/>
          </ac:cxnSpMkLst>
        </pc:cxnChg>
      </pc:sldChg>
      <pc:sldChg chg="addSp delSp modSp mod chgLayout">
        <pc:chgData name="Darren O'Connor" userId="6303f320-515b-428d-9515-1f5db775ab4e" providerId="ADAL" clId="{C6180E55-B7CC-42C6-898C-8CF05CBDC864}" dt="2023-09-29T15:19:27.146" v="295" actId="26606"/>
        <pc:sldMkLst>
          <pc:docMk/>
          <pc:sldMk cId="1519167027" sldId="342"/>
        </pc:sldMkLst>
        <pc:spChg chg="mod ord">
          <ac:chgData name="Darren O'Connor" userId="6303f320-515b-428d-9515-1f5db775ab4e" providerId="ADAL" clId="{C6180E55-B7CC-42C6-898C-8CF05CBDC864}" dt="2023-09-29T10:22:54.450" v="259" actId="700"/>
          <ac:spMkLst>
            <pc:docMk/>
            <pc:sldMk cId="1519167027" sldId="342"/>
            <ac:spMk id="2" creationId="{5A8C1171-02AE-4F66-9F32-960506CFA0E6}"/>
          </ac:spMkLst>
        </pc:spChg>
        <pc:spChg chg="del mod ord">
          <ac:chgData name="Darren O'Connor" userId="6303f320-515b-428d-9515-1f5db775ab4e" providerId="ADAL" clId="{C6180E55-B7CC-42C6-898C-8CF05CBDC864}" dt="2023-09-29T15:19:27.146" v="295" actId="26606"/>
          <ac:spMkLst>
            <pc:docMk/>
            <pc:sldMk cId="1519167027" sldId="342"/>
            <ac:spMk id="3" creationId="{3E0D1ED6-58B0-455E-B43E-CAACA88024EE}"/>
          </ac:spMkLst>
        </pc:spChg>
        <pc:spChg chg="add del">
          <ac:chgData name="Darren O'Connor" userId="6303f320-515b-428d-9515-1f5db775ab4e" providerId="ADAL" clId="{C6180E55-B7CC-42C6-898C-8CF05CBDC864}" dt="2023-09-29T10:23:16.214" v="263" actId="22"/>
          <ac:spMkLst>
            <pc:docMk/>
            <pc:sldMk cId="1519167027" sldId="342"/>
            <ac:spMk id="5" creationId="{B874DF33-E60B-6191-B367-2A4405F04A22}"/>
          </ac:spMkLst>
        </pc:spChg>
        <pc:graphicFrameChg chg="add">
          <ac:chgData name="Darren O'Connor" userId="6303f320-515b-428d-9515-1f5db775ab4e" providerId="ADAL" clId="{C6180E55-B7CC-42C6-898C-8CF05CBDC864}" dt="2023-09-29T15:19:27.146" v="295" actId="26606"/>
          <ac:graphicFrameMkLst>
            <pc:docMk/>
            <pc:sldMk cId="1519167027" sldId="342"/>
            <ac:graphicFrameMk id="1028" creationId="{D5148645-09DB-2B45-95B4-DC929E47F98B}"/>
          </ac:graphicFrameMkLst>
        </pc:graphicFrameChg>
        <pc:picChg chg="mod ord">
          <ac:chgData name="Darren O'Connor" userId="6303f320-515b-428d-9515-1f5db775ab4e" providerId="ADAL" clId="{C6180E55-B7CC-42C6-898C-8CF05CBDC864}" dt="2023-09-29T10:22:54.450" v="259" actId="700"/>
          <ac:picMkLst>
            <pc:docMk/>
            <pc:sldMk cId="1519167027" sldId="342"/>
            <ac:picMk id="1026" creationId="{53C6B9A0-F59D-43A6-A0C7-B77F3007A2A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4D5FD7-89AC-4CD9-8247-2492CC4150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E198A00-9B9A-4F11-AF44-6CF11BF10F0C}">
      <dgm:prSet/>
      <dgm:spPr/>
      <dgm:t>
        <a:bodyPr/>
        <a:lstStyle/>
        <a:p>
          <a:r>
            <a:rPr lang="en-GB"/>
            <a:t>Placement</a:t>
          </a:r>
          <a:endParaRPr lang="en-US"/>
        </a:p>
      </dgm:t>
    </dgm:pt>
    <dgm:pt modelId="{15AE8528-A9C6-4BE7-AC2E-A5C2E368890A}" type="parTrans" cxnId="{F7CFF776-2FDF-4CE7-A773-7C37C3F0F435}">
      <dgm:prSet/>
      <dgm:spPr/>
      <dgm:t>
        <a:bodyPr/>
        <a:lstStyle/>
        <a:p>
          <a:endParaRPr lang="en-US"/>
        </a:p>
      </dgm:t>
    </dgm:pt>
    <dgm:pt modelId="{2B6C1034-C666-4A2F-A257-561996989619}" type="sibTrans" cxnId="{F7CFF776-2FDF-4CE7-A773-7C37C3F0F435}">
      <dgm:prSet/>
      <dgm:spPr/>
      <dgm:t>
        <a:bodyPr/>
        <a:lstStyle/>
        <a:p>
          <a:endParaRPr lang="en-US"/>
        </a:p>
      </dgm:t>
    </dgm:pt>
    <dgm:pt modelId="{5A09D26F-F19A-4189-9EF3-0C14F48CB366}">
      <dgm:prSet/>
      <dgm:spPr/>
      <dgm:t>
        <a:bodyPr/>
        <a:lstStyle/>
        <a:p>
          <a:r>
            <a:rPr lang="en-GB"/>
            <a:t>Hours</a:t>
          </a:r>
          <a:endParaRPr lang="en-US"/>
        </a:p>
      </dgm:t>
    </dgm:pt>
    <dgm:pt modelId="{ABEFBCD5-8A21-4B65-A498-6742E44E981D}" type="parTrans" cxnId="{BA40D932-48C1-4C44-BDAC-C5F6CC29F023}">
      <dgm:prSet/>
      <dgm:spPr/>
      <dgm:t>
        <a:bodyPr/>
        <a:lstStyle/>
        <a:p>
          <a:endParaRPr lang="en-US"/>
        </a:p>
      </dgm:t>
    </dgm:pt>
    <dgm:pt modelId="{AB9AED99-24FF-420A-ABC2-87E5E1678CC1}" type="sibTrans" cxnId="{BA40D932-48C1-4C44-BDAC-C5F6CC29F023}">
      <dgm:prSet/>
      <dgm:spPr/>
      <dgm:t>
        <a:bodyPr/>
        <a:lstStyle/>
        <a:p>
          <a:endParaRPr lang="en-US"/>
        </a:p>
      </dgm:t>
    </dgm:pt>
    <dgm:pt modelId="{C29332CE-DDE0-4006-A02F-20C97081FEFA}">
      <dgm:prSet/>
      <dgm:spPr/>
      <dgm:t>
        <a:bodyPr/>
        <a:lstStyle/>
        <a:p>
          <a:r>
            <a:rPr lang="en-GB"/>
            <a:t>Assessment</a:t>
          </a:r>
          <a:endParaRPr lang="en-US"/>
        </a:p>
      </dgm:t>
    </dgm:pt>
    <dgm:pt modelId="{9C13C4B9-4D45-4115-9647-D5DB95632D97}" type="parTrans" cxnId="{E1A5FE0D-A0E4-4A55-9BBD-1396EF5FC4CB}">
      <dgm:prSet/>
      <dgm:spPr/>
      <dgm:t>
        <a:bodyPr/>
        <a:lstStyle/>
        <a:p>
          <a:endParaRPr lang="en-US"/>
        </a:p>
      </dgm:t>
    </dgm:pt>
    <dgm:pt modelId="{4DD9E38E-361B-4DA9-9731-DAFAE703F037}" type="sibTrans" cxnId="{E1A5FE0D-A0E4-4A55-9BBD-1396EF5FC4CB}">
      <dgm:prSet/>
      <dgm:spPr/>
      <dgm:t>
        <a:bodyPr/>
        <a:lstStyle/>
        <a:p>
          <a:endParaRPr lang="en-US"/>
        </a:p>
      </dgm:t>
    </dgm:pt>
    <dgm:pt modelId="{853FC490-58EF-4D5F-B8E8-CEAF95C7FA4D}">
      <dgm:prSet/>
      <dgm:spPr/>
      <dgm:t>
        <a:bodyPr/>
        <a:lstStyle/>
        <a:p>
          <a:r>
            <a:rPr lang="en-GB"/>
            <a:t>Supervision</a:t>
          </a:r>
          <a:endParaRPr lang="en-US"/>
        </a:p>
      </dgm:t>
    </dgm:pt>
    <dgm:pt modelId="{1E5A3F38-5BAC-4070-BD0B-ACB6820C8085}" type="parTrans" cxnId="{7DABF616-E4BB-4D63-8FDC-0509444284D4}">
      <dgm:prSet/>
      <dgm:spPr/>
      <dgm:t>
        <a:bodyPr/>
        <a:lstStyle/>
        <a:p>
          <a:endParaRPr lang="en-US"/>
        </a:p>
      </dgm:t>
    </dgm:pt>
    <dgm:pt modelId="{4341FC91-60D0-4CFF-9385-8D34F8CD36B3}" type="sibTrans" cxnId="{7DABF616-E4BB-4D63-8FDC-0509444284D4}">
      <dgm:prSet/>
      <dgm:spPr/>
      <dgm:t>
        <a:bodyPr/>
        <a:lstStyle/>
        <a:p>
          <a:endParaRPr lang="en-US"/>
        </a:p>
      </dgm:t>
    </dgm:pt>
    <dgm:pt modelId="{3B4A266E-0409-4C7F-8D6A-7EF1A39617AB}">
      <dgm:prSet/>
      <dgm:spPr/>
      <dgm:t>
        <a:bodyPr/>
        <a:lstStyle/>
        <a:p>
          <a:r>
            <a:rPr lang="en-GB"/>
            <a:t>Notes</a:t>
          </a:r>
          <a:endParaRPr lang="en-US"/>
        </a:p>
      </dgm:t>
    </dgm:pt>
    <dgm:pt modelId="{052B9943-04D1-49FF-99BA-19D235D33821}" type="parTrans" cxnId="{6014A37A-AA8F-4547-9AF2-E0337595E123}">
      <dgm:prSet/>
      <dgm:spPr/>
      <dgm:t>
        <a:bodyPr/>
        <a:lstStyle/>
        <a:p>
          <a:endParaRPr lang="en-US"/>
        </a:p>
      </dgm:t>
    </dgm:pt>
    <dgm:pt modelId="{6560D6D4-2382-4D67-81DB-2ABAAFB6D2B2}" type="sibTrans" cxnId="{6014A37A-AA8F-4547-9AF2-E0337595E123}">
      <dgm:prSet/>
      <dgm:spPr/>
      <dgm:t>
        <a:bodyPr/>
        <a:lstStyle/>
        <a:p>
          <a:endParaRPr lang="en-US"/>
        </a:p>
      </dgm:t>
    </dgm:pt>
    <dgm:pt modelId="{2F3935BB-9EA9-43DE-A998-54604BADF215}">
      <dgm:prSet/>
      <dgm:spPr/>
      <dgm:t>
        <a:bodyPr/>
        <a:lstStyle/>
        <a:p>
          <a:r>
            <a:rPr lang="en-GB"/>
            <a:t>Reading</a:t>
          </a:r>
          <a:endParaRPr lang="en-US"/>
        </a:p>
      </dgm:t>
    </dgm:pt>
    <dgm:pt modelId="{8F4824C6-948C-4230-A2A5-5474A926049D}" type="parTrans" cxnId="{070D7E49-16AE-49C4-B080-130B8CD48F7E}">
      <dgm:prSet/>
      <dgm:spPr/>
      <dgm:t>
        <a:bodyPr/>
        <a:lstStyle/>
        <a:p>
          <a:endParaRPr lang="en-US"/>
        </a:p>
      </dgm:t>
    </dgm:pt>
    <dgm:pt modelId="{5ADA4791-1A98-44BE-AC4F-EFBE967B9EE1}" type="sibTrans" cxnId="{070D7E49-16AE-49C4-B080-130B8CD48F7E}">
      <dgm:prSet/>
      <dgm:spPr/>
      <dgm:t>
        <a:bodyPr/>
        <a:lstStyle/>
        <a:p>
          <a:endParaRPr lang="en-US"/>
        </a:p>
      </dgm:t>
    </dgm:pt>
    <dgm:pt modelId="{E6EDA51F-1A3C-4603-8DA5-9DD831BE8793}">
      <dgm:prSet/>
      <dgm:spPr/>
      <dgm:t>
        <a:bodyPr/>
        <a:lstStyle/>
        <a:p>
          <a:r>
            <a:rPr lang="en-GB"/>
            <a:t>Applying theory to practice</a:t>
          </a:r>
          <a:endParaRPr lang="en-US"/>
        </a:p>
      </dgm:t>
    </dgm:pt>
    <dgm:pt modelId="{56F708AB-C2B3-4B95-BC21-1E79A7A93C70}" type="parTrans" cxnId="{DCCA56A1-152D-4367-B53E-C3E1B2530352}">
      <dgm:prSet/>
      <dgm:spPr/>
      <dgm:t>
        <a:bodyPr/>
        <a:lstStyle/>
        <a:p>
          <a:endParaRPr lang="en-US"/>
        </a:p>
      </dgm:t>
    </dgm:pt>
    <dgm:pt modelId="{F640715A-0382-4B69-8B6C-CAB096A46436}" type="sibTrans" cxnId="{DCCA56A1-152D-4367-B53E-C3E1B2530352}">
      <dgm:prSet/>
      <dgm:spPr/>
      <dgm:t>
        <a:bodyPr/>
        <a:lstStyle/>
        <a:p>
          <a:endParaRPr lang="en-US"/>
        </a:p>
      </dgm:t>
    </dgm:pt>
    <dgm:pt modelId="{5615CB63-A93D-4E1A-9B17-D6923CB0C0B2}">
      <dgm:prSet/>
      <dgm:spPr/>
      <dgm:t>
        <a:bodyPr/>
        <a:lstStyle/>
        <a:p>
          <a:r>
            <a:rPr lang="en-GB"/>
            <a:t>Meetings</a:t>
          </a:r>
          <a:endParaRPr lang="en-US"/>
        </a:p>
      </dgm:t>
    </dgm:pt>
    <dgm:pt modelId="{58BF4F1C-B4F1-449C-B54D-78B97431869F}" type="parTrans" cxnId="{80918C66-5B99-4379-8819-4496A8CDFCDF}">
      <dgm:prSet/>
      <dgm:spPr/>
      <dgm:t>
        <a:bodyPr/>
        <a:lstStyle/>
        <a:p>
          <a:endParaRPr lang="en-US"/>
        </a:p>
      </dgm:t>
    </dgm:pt>
    <dgm:pt modelId="{5AA9A8E9-DAFB-448A-BCDD-94FDE5D99CE0}" type="sibTrans" cxnId="{80918C66-5B99-4379-8819-4496A8CDFCDF}">
      <dgm:prSet/>
      <dgm:spPr/>
      <dgm:t>
        <a:bodyPr/>
        <a:lstStyle/>
        <a:p>
          <a:endParaRPr lang="en-US"/>
        </a:p>
      </dgm:t>
    </dgm:pt>
    <dgm:pt modelId="{E970FA35-80C7-4F13-AB44-9FE7353A4F6C}">
      <dgm:prSet/>
      <dgm:spPr/>
      <dgm:t>
        <a:bodyPr/>
        <a:lstStyle/>
        <a:p>
          <a:r>
            <a:rPr lang="en-GB"/>
            <a:t>Learning</a:t>
          </a:r>
          <a:endParaRPr lang="en-US"/>
        </a:p>
      </dgm:t>
    </dgm:pt>
    <dgm:pt modelId="{462BFF32-10C9-49D4-B5AC-D541800FF24E}" type="parTrans" cxnId="{733A0254-8676-4AA1-BAC9-B75C6C6C15CF}">
      <dgm:prSet/>
      <dgm:spPr/>
      <dgm:t>
        <a:bodyPr/>
        <a:lstStyle/>
        <a:p>
          <a:endParaRPr lang="en-US"/>
        </a:p>
      </dgm:t>
    </dgm:pt>
    <dgm:pt modelId="{E4A15C64-B1E4-48DA-9A72-5C255CFBDB5E}" type="sibTrans" cxnId="{733A0254-8676-4AA1-BAC9-B75C6C6C15CF}">
      <dgm:prSet/>
      <dgm:spPr/>
      <dgm:t>
        <a:bodyPr/>
        <a:lstStyle/>
        <a:p>
          <a:endParaRPr lang="en-US"/>
        </a:p>
      </dgm:t>
    </dgm:pt>
    <dgm:pt modelId="{67091C14-8F85-4AD6-BB02-4F6B96C63AED}" type="pres">
      <dgm:prSet presAssocID="{C24D5FD7-89AC-4CD9-8247-2492CC4150A2}" presName="linear" presStyleCnt="0">
        <dgm:presLayoutVars>
          <dgm:animLvl val="lvl"/>
          <dgm:resizeHandles val="exact"/>
        </dgm:presLayoutVars>
      </dgm:prSet>
      <dgm:spPr/>
    </dgm:pt>
    <dgm:pt modelId="{5C469DD1-F96F-4C14-AA36-5C3878FB3D77}" type="pres">
      <dgm:prSet presAssocID="{BE198A00-9B9A-4F11-AF44-6CF11BF10F0C}" presName="parentText" presStyleLbl="node1" presStyleIdx="0" presStyleCnt="9">
        <dgm:presLayoutVars>
          <dgm:chMax val="0"/>
          <dgm:bulletEnabled val="1"/>
        </dgm:presLayoutVars>
      </dgm:prSet>
      <dgm:spPr/>
    </dgm:pt>
    <dgm:pt modelId="{44BC73CC-6C4F-4334-A0A0-01E667445283}" type="pres">
      <dgm:prSet presAssocID="{2B6C1034-C666-4A2F-A257-561996989619}" presName="spacer" presStyleCnt="0"/>
      <dgm:spPr/>
    </dgm:pt>
    <dgm:pt modelId="{A554DE0F-01CB-417B-B756-CAD75B9F2DF8}" type="pres">
      <dgm:prSet presAssocID="{5A09D26F-F19A-4189-9EF3-0C14F48CB366}" presName="parentText" presStyleLbl="node1" presStyleIdx="1" presStyleCnt="9">
        <dgm:presLayoutVars>
          <dgm:chMax val="0"/>
          <dgm:bulletEnabled val="1"/>
        </dgm:presLayoutVars>
      </dgm:prSet>
      <dgm:spPr/>
    </dgm:pt>
    <dgm:pt modelId="{6483AAD4-BFCD-49E2-AFB1-4ED3FCDC9E41}" type="pres">
      <dgm:prSet presAssocID="{AB9AED99-24FF-420A-ABC2-87E5E1678CC1}" presName="spacer" presStyleCnt="0"/>
      <dgm:spPr/>
    </dgm:pt>
    <dgm:pt modelId="{26B6502A-000D-49A5-A505-0CC52D0264D3}" type="pres">
      <dgm:prSet presAssocID="{C29332CE-DDE0-4006-A02F-20C97081FEFA}" presName="parentText" presStyleLbl="node1" presStyleIdx="2" presStyleCnt="9">
        <dgm:presLayoutVars>
          <dgm:chMax val="0"/>
          <dgm:bulletEnabled val="1"/>
        </dgm:presLayoutVars>
      </dgm:prSet>
      <dgm:spPr/>
    </dgm:pt>
    <dgm:pt modelId="{0532E6F1-3654-43B8-8AB5-2E8A9AA41B38}" type="pres">
      <dgm:prSet presAssocID="{4DD9E38E-361B-4DA9-9731-DAFAE703F037}" presName="spacer" presStyleCnt="0"/>
      <dgm:spPr/>
    </dgm:pt>
    <dgm:pt modelId="{6AF70BD1-E2E5-4D25-9BEA-3E4F45D6EA23}" type="pres">
      <dgm:prSet presAssocID="{853FC490-58EF-4D5F-B8E8-CEAF95C7FA4D}" presName="parentText" presStyleLbl="node1" presStyleIdx="3" presStyleCnt="9">
        <dgm:presLayoutVars>
          <dgm:chMax val="0"/>
          <dgm:bulletEnabled val="1"/>
        </dgm:presLayoutVars>
      </dgm:prSet>
      <dgm:spPr/>
    </dgm:pt>
    <dgm:pt modelId="{57A88F46-4071-495E-AB42-B46F5E62C20C}" type="pres">
      <dgm:prSet presAssocID="{4341FC91-60D0-4CFF-9385-8D34F8CD36B3}" presName="spacer" presStyleCnt="0"/>
      <dgm:spPr/>
    </dgm:pt>
    <dgm:pt modelId="{243D70BB-8871-4E0B-888E-A92C1CC3ACBB}" type="pres">
      <dgm:prSet presAssocID="{3B4A266E-0409-4C7F-8D6A-7EF1A39617AB}" presName="parentText" presStyleLbl="node1" presStyleIdx="4" presStyleCnt="9">
        <dgm:presLayoutVars>
          <dgm:chMax val="0"/>
          <dgm:bulletEnabled val="1"/>
        </dgm:presLayoutVars>
      </dgm:prSet>
      <dgm:spPr/>
    </dgm:pt>
    <dgm:pt modelId="{EE7C839E-F9CC-43E7-A2DC-7C82A224AC0B}" type="pres">
      <dgm:prSet presAssocID="{6560D6D4-2382-4D67-81DB-2ABAAFB6D2B2}" presName="spacer" presStyleCnt="0"/>
      <dgm:spPr/>
    </dgm:pt>
    <dgm:pt modelId="{4EA59779-A2DC-4018-A425-336A9459CB8A}" type="pres">
      <dgm:prSet presAssocID="{2F3935BB-9EA9-43DE-A998-54604BADF215}" presName="parentText" presStyleLbl="node1" presStyleIdx="5" presStyleCnt="9">
        <dgm:presLayoutVars>
          <dgm:chMax val="0"/>
          <dgm:bulletEnabled val="1"/>
        </dgm:presLayoutVars>
      </dgm:prSet>
      <dgm:spPr/>
    </dgm:pt>
    <dgm:pt modelId="{39CF8CD1-3D66-4AC7-A0FA-CF23332B9D3B}" type="pres">
      <dgm:prSet presAssocID="{5ADA4791-1A98-44BE-AC4F-EFBE967B9EE1}" presName="spacer" presStyleCnt="0"/>
      <dgm:spPr/>
    </dgm:pt>
    <dgm:pt modelId="{A24E45CE-C94B-4BBC-A863-EC9F0C61F343}" type="pres">
      <dgm:prSet presAssocID="{E6EDA51F-1A3C-4603-8DA5-9DD831BE8793}" presName="parentText" presStyleLbl="node1" presStyleIdx="6" presStyleCnt="9">
        <dgm:presLayoutVars>
          <dgm:chMax val="0"/>
          <dgm:bulletEnabled val="1"/>
        </dgm:presLayoutVars>
      </dgm:prSet>
      <dgm:spPr/>
    </dgm:pt>
    <dgm:pt modelId="{5CC5C26F-A020-4CB6-85FF-6523EA42874E}" type="pres">
      <dgm:prSet presAssocID="{F640715A-0382-4B69-8B6C-CAB096A46436}" presName="spacer" presStyleCnt="0"/>
      <dgm:spPr/>
    </dgm:pt>
    <dgm:pt modelId="{A2DFC4F0-9B5A-4B29-B47C-6AAD866A511E}" type="pres">
      <dgm:prSet presAssocID="{5615CB63-A93D-4E1A-9B17-D6923CB0C0B2}" presName="parentText" presStyleLbl="node1" presStyleIdx="7" presStyleCnt="9">
        <dgm:presLayoutVars>
          <dgm:chMax val="0"/>
          <dgm:bulletEnabled val="1"/>
        </dgm:presLayoutVars>
      </dgm:prSet>
      <dgm:spPr/>
    </dgm:pt>
    <dgm:pt modelId="{414852ED-7279-4EA3-8510-BA08F0AF8C19}" type="pres">
      <dgm:prSet presAssocID="{5AA9A8E9-DAFB-448A-BCDD-94FDE5D99CE0}" presName="spacer" presStyleCnt="0"/>
      <dgm:spPr/>
    </dgm:pt>
    <dgm:pt modelId="{149DF2DD-4859-49EA-A2A1-977122252FCD}" type="pres">
      <dgm:prSet presAssocID="{E970FA35-80C7-4F13-AB44-9FE7353A4F6C}" presName="parentText" presStyleLbl="node1" presStyleIdx="8" presStyleCnt="9">
        <dgm:presLayoutVars>
          <dgm:chMax val="0"/>
          <dgm:bulletEnabled val="1"/>
        </dgm:presLayoutVars>
      </dgm:prSet>
      <dgm:spPr/>
    </dgm:pt>
  </dgm:ptLst>
  <dgm:cxnLst>
    <dgm:cxn modelId="{E1A5FE0D-A0E4-4A55-9BBD-1396EF5FC4CB}" srcId="{C24D5FD7-89AC-4CD9-8247-2492CC4150A2}" destId="{C29332CE-DDE0-4006-A02F-20C97081FEFA}" srcOrd="2" destOrd="0" parTransId="{9C13C4B9-4D45-4115-9647-D5DB95632D97}" sibTransId="{4DD9E38E-361B-4DA9-9731-DAFAE703F037}"/>
    <dgm:cxn modelId="{7DABF616-E4BB-4D63-8FDC-0509444284D4}" srcId="{C24D5FD7-89AC-4CD9-8247-2492CC4150A2}" destId="{853FC490-58EF-4D5F-B8E8-CEAF95C7FA4D}" srcOrd="3" destOrd="0" parTransId="{1E5A3F38-5BAC-4070-BD0B-ACB6820C8085}" sibTransId="{4341FC91-60D0-4CFF-9385-8D34F8CD36B3}"/>
    <dgm:cxn modelId="{224D4A21-5044-4CE7-A332-CA9F23C6E34E}" type="presOf" srcId="{2F3935BB-9EA9-43DE-A998-54604BADF215}" destId="{4EA59779-A2DC-4018-A425-336A9459CB8A}" srcOrd="0" destOrd="0" presId="urn:microsoft.com/office/officeart/2005/8/layout/vList2"/>
    <dgm:cxn modelId="{2F34BE21-9817-4C55-A4B3-C8144C79E368}" type="presOf" srcId="{5615CB63-A93D-4E1A-9B17-D6923CB0C0B2}" destId="{A2DFC4F0-9B5A-4B29-B47C-6AAD866A511E}" srcOrd="0" destOrd="0" presId="urn:microsoft.com/office/officeart/2005/8/layout/vList2"/>
    <dgm:cxn modelId="{BA40D932-48C1-4C44-BDAC-C5F6CC29F023}" srcId="{C24D5FD7-89AC-4CD9-8247-2492CC4150A2}" destId="{5A09D26F-F19A-4189-9EF3-0C14F48CB366}" srcOrd="1" destOrd="0" parTransId="{ABEFBCD5-8A21-4B65-A498-6742E44E981D}" sibTransId="{AB9AED99-24FF-420A-ABC2-87E5E1678CC1}"/>
    <dgm:cxn modelId="{BF5C1842-C2A1-4EC1-9684-5716297C1F02}" type="presOf" srcId="{3B4A266E-0409-4C7F-8D6A-7EF1A39617AB}" destId="{243D70BB-8871-4E0B-888E-A92C1CC3ACBB}" srcOrd="0" destOrd="0" presId="urn:microsoft.com/office/officeart/2005/8/layout/vList2"/>
    <dgm:cxn modelId="{80918C66-5B99-4379-8819-4496A8CDFCDF}" srcId="{C24D5FD7-89AC-4CD9-8247-2492CC4150A2}" destId="{5615CB63-A93D-4E1A-9B17-D6923CB0C0B2}" srcOrd="7" destOrd="0" parTransId="{58BF4F1C-B4F1-449C-B54D-78B97431869F}" sibTransId="{5AA9A8E9-DAFB-448A-BCDD-94FDE5D99CE0}"/>
    <dgm:cxn modelId="{05951049-2937-4A28-B14F-A1E79ADBAF09}" type="presOf" srcId="{E6EDA51F-1A3C-4603-8DA5-9DD831BE8793}" destId="{A24E45CE-C94B-4BBC-A863-EC9F0C61F343}" srcOrd="0" destOrd="0" presId="urn:microsoft.com/office/officeart/2005/8/layout/vList2"/>
    <dgm:cxn modelId="{070D7E49-16AE-49C4-B080-130B8CD48F7E}" srcId="{C24D5FD7-89AC-4CD9-8247-2492CC4150A2}" destId="{2F3935BB-9EA9-43DE-A998-54604BADF215}" srcOrd="5" destOrd="0" parTransId="{8F4824C6-948C-4230-A2A5-5474A926049D}" sibTransId="{5ADA4791-1A98-44BE-AC4F-EFBE967B9EE1}"/>
    <dgm:cxn modelId="{B8225A6D-0AE7-4FAA-A87B-66BFB8530D57}" type="presOf" srcId="{5A09D26F-F19A-4189-9EF3-0C14F48CB366}" destId="{A554DE0F-01CB-417B-B756-CAD75B9F2DF8}" srcOrd="0" destOrd="0" presId="urn:microsoft.com/office/officeart/2005/8/layout/vList2"/>
    <dgm:cxn modelId="{733A0254-8676-4AA1-BAC9-B75C6C6C15CF}" srcId="{C24D5FD7-89AC-4CD9-8247-2492CC4150A2}" destId="{E970FA35-80C7-4F13-AB44-9FE7353A4F6C}" srcOrd="8" destOrd="0" parTransId="{462BFF32-10C9-49D4-B5AC-D541800FF24E}" sibTransId="{E4A15C64-B1E4-48DA-9A72-5C255CFBDB5E}"/>
    <dgm:cxn modelId="{F7CFF776-2FDF-4CE7-A773-7C37C3F0F435}" srcId="{C24D5FD7-89AC-4CD9-8247-2492CC4150A2}" destId="{BE198A00-9B9A-4F11-AF44-6CF11BF10F0C}" srcOrd="0" destOrd="0" parTransId="{15AE8528-A9C6-4BE7-AC2E-A5C2E368890A}" sibTransId="{2B6C1034-C666-4A2F-A257-561996989619}"/>
    <dgm:cxn modelId="{6014A37A-AA8F-4547-9AF2-E0337595E123}" srcId="{C24D5FD7-89AC-4CD9-8247-2492CC4150A2}" destId="{3B4A266E-0409-4C7F-8D6A-7EF1A39617AB}" srcOrd="4" destOrd="0" parTransId="{052B9943-04D1-49FF-99BA-19D235D33821}" sibTransId="{6560D6D4-2382-4D67-81DB-2ABAAFB6D2B2}"/>
    <dgm:cxn modelId="{DCCA56A1-152D-4367-B53E-C3E1B2530352}" srcId="{C24D5FD7-89AC-4CD9-8247-2492CC4150A2}" destId="{E6EDA51F-1A3C-4603-8DA5-9DD831BE8793}" srcOrd="6" destOrd="0" parTransId="{56F708AB-C2B3-4B95-BC21-1E79A7A93C70}" sibTransId="{F640715A-0382-4B69-8B6C-CAB096A46436}"/>
    <dgm:cxn modelId="{B2EF59BF-8370-44FD-AA14-31F642AB0628}" type="presOf" srcId="{C29332CE-DDE0-4006-A02F-20C97081FEFA}" destId="{26B6502A-000D-49A5-A505-0CC52D0264D3}" srcOrd="0" destOrd="0" presId="urn:microsoft.com/office/officeart/2005/8/layout/vList2"/>
    <dgm:cxn modelId="{C05B96C4-D832-4D9E-94A1-F378A8D1016E}" type="presOf" srcId="{E970FA35-80C7-4F13-AB44-9FE7353A4F6C}" destId="{149DF2DD-4859-49EA-A2A1-977122252FCD}" srcOrd="0" destOrd="0" presId="urn:microsoft.com/office/officeart/2005/8/layout/vList2"/>
    <dgm:cxn modelId="{99BDE5CF-2AAC-4D64-AAA9-EB6EFEF9DA04}" type="presOf" srcId="{C24D5FD7-89AC-4CD9-8247-2492CC4150A2}" destId="{67091C14-8F85-4AD6-BB02-4F6B96C63AED}" srcOrd="0" destOrd="0" presId="urn:microsoft.com/office/officeart/2005/8/layout/vList2"/>
    <dgm:cxn modelId="{8CCFC0D2-08C9-4CA6-977F-DB3E40310257}" type="presOf" srcId="{853FC490-58EF-4D5F-B8E8-CEAF95C7FA4D}" destId="{6AF70BD1-E2E5-4D25-9BEA-3E4F45D6EA23}" srcOrd="0" destOrd="0" presId="urn:microsoft.com/office/officeart/2005/8/layout/vList2"/>
    <dgm:cxn modelId="{A63FE9D9-D391-4A3F-AABD-43D7CD71AEE6}" type="presOf" srcId="{BE198A00-9B9A-4F11-AF44-6CF11BF10F0C}" destId="{5C469DD1-F96F-4C14-AA36-5C3878FB3D77}" srcOrd="0" destOrd="0" presId="urn:microsoft.com/office/officeart/2005/8/layout/vList2"/>
    <dgm:cxn modelId="{C31ABFE3-2D7A-44C0-A5BC-642521CEAB26}" type="presParOf" srcId="{67091C14-8F85-4AD6-BB02-4F6B96C63AED}" destId="{5C469DD1-F96F-4C14-AA36-5C3878FB3D77}" srcOrd="0" destOrd="0" presId="urn:microsoft.com/office/officeart/2005/8/layout/vList2"/>
    <dgm:cxn modelId="{FD9B6269-9EE0-4C44-ADE3-8800B06A04DC}" type="presParOf" srcId="{67091C14-8F85-4AD6-BB02-4F6B96C63AED}" destId="{44BC73CC-6C4F-4334-A0A0-01E667445283}" srcOrd="1" destOrd="0" presId="urn:microsoft.com/office/officeart/2005/8/layout/vList2"/>
    <dgm:cxn modelId="{CEB982E7-45A3-4173-80CE-E4D9649AB15B}" type="presParOf" srcId="{67091C14-8F85-4AD6-BB02-4F6B96C63AED}" destId="{A554DE0F-01CB-417B-B756-CAD75B9F2DF8}" srcOrd="2" destOrd="0" presId="urn:microsoft.com/office/officeart/2005/8/layout/vList2"/>
    <dgm:cxn modelId="{E6299DA0-C1B0-4818-A427-00210888FE9A}" type="presParOf" srcId="{67091C14-8F85-4AD6-BB02-4F6B96C63AED}" destId="{6483AAD4-BFCD-49E2-AFB1-4ED3FCDC9E41}" srcOrd="3" destOrd="0" presId="urn:microsoft.com/office/officeart/2005/8/layout/vList2"/>
    <dgm:cxn modelId="{733CFD3F-47FA-4A8A-A9C7-E66F40AC4A23}" type="presParOf" srcId="{67091C14-8F85-4AD6-BB02-4F6B96C63AED}" destId="{26B6502A-000D-49A5-A505-0CC52D0264D3}" srcOrd="4" destOrd="0" presId="urn:microsoft.com/office/officeart/2005/8/layout/vList2"/>
    <dgm:cxn modelId="{6FDC613C-4451-4AC2-B98A-7F7EFA49FFCE}" type="presParOf" srcId="{67091C14-8F85-4AD6-BB02-4F6B96C63AED}" destId="{0532E6F1-3654-43B8-8AB5-2E8A9AA41B38}" srcOrd="5" destOrd="0" presId="urn:microsoft.com/office/officeart/2005/8/layout/vList2"/>
    <dgm:cxn modelId="{511AF61C-AE9B-4662-80E7-998F30E23A9F}" type="presParOf" srcId="{67091C14-8F85-4AD6-BB02-4F6B96C63AED}" destId="{6AF70BD1-E2E5-4D25-9BEA-3E4F45D6EA23}" srcOrd="6" destOrd="0" presId="urn:microsoft.com/office/officeart/2005/8/layout/vList2"/>
    <dgm:cxn modelId="{9F2C8BA3-457A-46E2-9FD9-F139AC64EBA7}" type="presParOf" srcId="{67091C14-8F85-4AD6-BB02-4F6B96C63AED}" destId="{57A88F46-4071-495E-AB42-B46F5E62C20C}" srcOrd="7" destOrd="0" presId="urn:microsoft.com/office/officeart/2005/8/layout/vList2"/>
    <dgm:cxn modelId="{68C8E24F-C216-4A8C-A9DF-A463E9F4643A}" type="presParOf" srcId="{67091C14-8F85-4AD6-BB02-4F6B96C63AED}" destId="{243D70BB-8871-4E0B-888E-A92C1CC3ACBB}" srcOrd="8" destOrd="0" presId="urn:microsoft.com/office/officeart/2005/8/layout/vList2"/>
    <dgm:cxn modelId="{27ABE8E8-5EFC-449E-B169-2CC87F87B51F}" type="presParOf" srcId="{67091C14-8F85-4AD6-BB02-4F6B96C63AED}" destId="{EE7C839E-F9CC-43E7-A2DC-7C82A224AC0B}" srcOrd="9" destOrd="0" presId="urn:microsoft.com/office/officeart/2005/8/layout/vList2"/>
    <dgm:cxn modelId="{410EAD1B-F3F1-41C0-8582-2BA2C2FFF92B}" type="presParOf" srcId="{67091C14-8F85-4AD6-BB02-4F6B96C63AED}" destId="{4EA59779-A2DC-4018-A425-336A9459CB8A}" srcOrd="10" destOrd="0" presId="urn:microsoft.com/office/officeart/2005/8/layout/vList2"/>
    <dgm:cxn modelId="{9923D964-7BEC-436D-919F-1AF8304E0192}" type="presParOf" srcId="{67091C14-8F85-4AD6-BB02-4F6B96C63AED}" destId="{39CF8CD1-3D66-4AC7-A0FA-CF23332B9D3B}" srcOrd="11" destOrd="0" presId="urn:microsoft.com/office/officeart/2005/8/layout/vList2"/>
    <dgm:cxn modelId="{EEEF02C2-B49B-45CB-B4DD-26C6BDA006D0}" type="presParOf" srcId="{67091C14-8F85-4AD6-BB02-4F6B96C63AED}" destId="{A24E45CE-C94B-4BBC-A863-EC9F0C61F343}" srcOrd="12" destOrd="0" presId="urn:microsoft.com/office/officeart/2005/8/layout/vList2"/>
    <dgm:cxn modelId="{9568FF81-53B0-475A-A317-D31DA5A97C88}" type="presParOf" srcId="{67091C14-8F85-4AD6-BB02-4F6B96C63AED}" destId="{5CC5C26F-A020-4CB6-85FF-6523EA42874E}" srcOrd="13" destOrd="0" presId="urn:microsoft.com/office/officeart/2005/8/layout/vList2"/>
    <dgm:cxn modelId="{E32CFA80-0847-4DB7-ACBB-B68F2393D926}" type="presParOf" srcId="{67091C14-8F85-4AD6-BB02-4F6B96C63AED}" destId="{A2DFC4F0-9B5A-4B29-B47C-6AAD866A511E}" srcOrd="14" destOrd="0" presId="urn:microsoft.com/office/officeart/2005/8/layout/vList2"/>
    <dgm:cxn modelId="{12D03447-939C-46E4-880E-5E1FF922A4B1}" type="presParOf" srcId="{67091C14-8F85-4AD6-BB02-4F6B96C63AED}" destId="{414852ED-7279-4EA3-8510-BA08F0AF8C19}" srcOrd="15" destOrd="0" presId="urn:microsoft.com/office/officeart/2005/8/layout/vList2"/>
    <dgm:cxn modelId="{C388DB3C-74BD-4986-91DD-4DAD64AD2180}" type="presParOf" srcId="{67091C14-8F85-4AD6-BB02-4F6B96C63AED}" destId="{149DF2DD-4859-49EA-A2A1-977122252FCD}"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69DD1-F96F-4C14-AA36-5C3878FB3D77}">
      <dsp:nvSpPr>
        <dsp:cNvPr id="0" name=""/>
        <dsp:cNvSpPr/>
      </dsp:nvSpPr>
      <dsp:spPr>
        <a:xfrm>
          <a:off x="0" y="25523"/>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Placement</a:t>
          </a:r>
          <a:endParaRPr lang="en-US" sz="1800" kern="1200"/>
        </a:p>
      </dsp:txBody>
      <dsp:txXfrm>
        <a:off x="21075" y="46598"/>
        <a:ext cx="5139450" cy="389580"/>
      </dsp:txXfrm>
    </dsp:sp>
    <dsp:sp modelId="{A554DE0F-01CB-417B-B756-CAD75B9F2DF8}">
      <dsp:nvSpPr>
        <dsp:cNvPr id="0" name=""/>
        <dsp:cNvSpPr/>
      </dsp:nvSpPr>
      <dsp:spPr>
        <a:xfrm>
          <a:off x="0" y="509093"/>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Hours</a:t>
          </a:r>
          <a:endParaRPr lang="en-US" sz="1800" kern="1200"/>
        </a:p>
      </dsp:txBody>
      <dsp:txXfrm>
        <a:off x="21075" y="530168"/>
        <a:ext cx="5139450" cy="389580"/>
      </dsp:txXfrm>
    </dsp:sp>
    <dsp:sp modelId="{26B6502A-000D-49A5-A505-0CC52D0264D3}">
      <dsp:nvSpPr>
        <dsp:cNvPr id="0" name=""/>
        <dsp:cNvSpPr/>
      </dsp:nvSpPr>
      <dsp:spPr>
        <a:xfrm>
          <a:off x="0" y="992664"/>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Assessment</a:t>
          </a:r>
          <a:endParaRPr lang="en-US" sz="1800" kern="1200"/>
        </a:p>
      </dsp:txBody>
      <dsp:txXfrm>
        <a:off x="21075" y="1013739"/>
        <a:ext cx="5139450" cy="389580"/>
      </dsp:txXfrm>
    </dsp:sp>
    <dsp:sp modelId="{6AF70BD1-E2E5-4D25-9BEA-3E4F45D6EA23}">
      <dsp:nvSpPr>
        <dsp:cNvPr id="0" name=""/>
        <dsp:cNvSpPr/>
      </dsp:nvSpPr>
      <dsp:spPr>
        <a:xfrm>
          <a:off x="0" y="1476233"/>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Supervision</a:t>
          </a:r>
          <a:endParaRPr lang="en-US" sz="1800" kern="1200"/>
        </a:p>
      </dsp:txBody>
      <dsp:txXfrm>
        <a:off x="21075" y="1497308"/>
        <a:ext cx="5139450" cy="389580"/>
      </dsp:txXfrm>
    </dsp:sp>
    <dsp:sp modelId="{243D70BB-8871-4E0B-888E-A92C1CC3ACBB}">
      <dsp:nvSpPr>
        <dsp:cNvPr id="0" name=""/>
        <dsp:cNvSpPr/>
      </dsp:nvSpPr>
      <dsp:spPr>
        <a:xfrm>
          <a:off x="0" y="1959803"/>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Notes</a:t>
          </a:r>
          <a:endParaRPr lang="en-US" sz="1800" kern="1200"/>
        </a:p>
      </dsp:txBody>
      <dsp:txXfrm>
        <a:off x="21075" y="1980878"/>
        <a:ext cx="5139450" cy="389580"/>
      </dsp:txXfrm>
    </dsp:sp>
    <dsp:sp modelId="{4EA59779-A2DC-4018-A425-336A9459CB8A}">
      <dsp:nvSpPr>
        <dsp:cNvPr id="0" name=""/>
        <dsp:cNvSpPr/>
      </dsp:nvSpPr>
      <dsp:spPr>
        <a:xfrm>
          <a:off x="0" y="2443374"/>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Reading</a:t>
          </a:r>
          <a:endParaRPr lang="en-US" sz="1800" kern="1200"/>
        </a:p>
      </dsp:txBody>
      <dsp:txXfrm>
        <a:off x="21075" y="2464449"/>
        <a:ext cx="5139450" cy="389580"/>
      </dsp:txXfrm>
    </dsp:sp>
    <dsp:sp modelId="{A24E45CE-C94B-4BBC-A863-EC9F0C61F343}">
      <dsp:nvSpPr>
        <dsp:cNvPr id="0" name=""/>
        <dsp:cNvSpPr/>
      </dsp:nvSpPr>
      <dsp:spPr>
        <a:xfrm>
          <a:off x="0" y="2926944"/>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Applying theory to practice</a:t>
          </a:r>
          <a:endParaRPr lang="en-US" sz="1800" kern="1200"/>
        </a:p>
      </dsp:txBody>
      <dsp:txXfrm>
        <a:off x="21075" y="2948019"/>
        <a:ext cx="5139450" cy="389580"/>
      </dsp:txXfrm>
    </dsp:sp>
    <dsp:sp modelId="{A2DFC4F0-9B5A-4B29-B47C-6AAD866A511E}">
      <dsp:nvSpPr>
        <dsp:cNvPr id="0" name=""/>
        <dsp:cNvSpPr/>
      </dsp:nvSpPr>
      <dsp:spPr>
        <a:xfrm>
          <a:off x="0" y="3410514"/>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Meetings</a:t>
          </a:r>
          <a:endParaRPr lang="en-US" sz="1800" kern="1200"/>
        </a:p>
      </dsp:txBody>
      <dsp:txXfrm>
        <a:off x="21075" y="3431589"/>
        <a:ext cx="5139450" cy="389580"/>
      </dsp:txXfrm>
    </dsp:sp>
    <dsp:sp modelId="{149DF2DD-4859-49EA-A2A1-977122252FCD}">
      <dsp:nvSpPr>
        <dsp:cNvPr id="0" name=""/>
        <dsp:cNvSpPr/>
      </dsp:nvSpPr>
      <dsp:spPr>
        <a:xfrm>
          <a:off x="0" y="3894084"/>
          <a:ext cx="5181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Learning</a:t>
          </a:r>
          <a:endParaRPr lang="en-US" sz="1800" kern="1200"/>
        </a:p>
      </dsp:txBody>
      <dsp:txXfrm>
        <a:off x="21075" y="3915159"/>
        <a:ext cx="5139450" cy="389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2FACA-35E3-4BA8-A83C-11AE57527B50}" type="datetimeFigureOut">
              <a:rPr lang="en-GB" smtClean="0"/>
              <a:t>29/09/2023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03D18-6A4C-46BD-85FB-99324F88D94B}" type="slidenum">
              <a:rPr lang="en-GB" smtClean="0"/>
              <a:t>‹#›</a:t>
            </a:fld>
            <a:endParaRPr lang="en-GB"/>
          </a:p>
        </p:txBody>
      </p:sp>
    </p:spTree>
    <p:extLst>
      <p:ext uri="{BB962C8B-B14F-4D97-AF65-F5344CB8AC3E}">
        <p14:creationId xmlns:p14="http://schemas.microsoft.com/office/powerpoint/2010/main" val="199353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963C-D854-4035-9676-C5D9EA2CAA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B62D9D-0C91-4250-A92D-A3CCBC85DA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C75537-B1C5-4B6B-9B7E-3B7581C6C726}"/>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5" name="Footer Placeholder 4">
            <a:extLst>
              <a:ext uri="{FF2B5EF4-FFF2-40B4-BE49-F238E27FC236}">
                <a16:creationId xmlns:a16="http://schemas.microsoft.com/office/drawing/2014/main" id="{2AEAC443-4DE3-42FA-8B78-9FBDC9C4D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010389-84C5-4CD7-84A0-0957D6823057}"/>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631261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9C5A-56C6-46D7-AC5E-CC97956953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1BDC0A-80CF-40C6-B439-66E8484078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AD534-AC02-4ACA-918D-155BE48770C0}"/>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5" name="Footer Placeholder 4">
            <a:extLst>
              <a:ext uri="{FF2B5EF4-FFF2-40B4-BE49-F238E27FC236}">
                <a16:creationId xmlns:a16="http://schemas.microsoft.com/office/drawing/2014/main" id="{6BB5E49A-41A6-43DB-98A3-CC6866884C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6CE8BE-34B2-4128-ABE8-05661AE32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4516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253F7-D2CB-42A7-9F84-CC44BC7364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8ABD36-4158-4126-9BC9-30B51F3378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F58A4B-6D50-4C7A-B931-0FF14CA0EA41}"/>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5" name="Footer Placeholder 4">
            <a:extLst>
              <a:ext uri="{FF2B5EF4-FFF2-40B4-BE49-F238E27FC236}">
                <a16:creationId xmlns:a16="http://schemas.microsoft.com/office/drawing/2014/main" id="{EAD39893-EB47-4BEE-A5B0-984C536C5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C52F3-C0E6-4677-81F9-38BEEA016DF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38146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53786-BF6F-47D7-96B7-C75C95F18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2E1F1D-33C6-4FBE-9BC3-043F0DDE95C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712559-1CD4-4CBD-A025-495C32F183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467663-C7D7-417D-A554-12930C9FA22E}"/>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6" name="Footer Placeholder 5">
            <a:extLst>
              <a:ext uri="{FF2B5EF4-FFF2-40B4-BE49-F238E27FC236}">
                <a16:creationId xmlns:a16="http://schemas.microsoft.com/office/drawing/2014/main" id="{5DE4E242-6387-4E6B-8C6F-58384166B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420C90-8109-4D48-85A1-184DC8F1F098}"/>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7440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81B7E-E2F2-4E36-ABC8-22CC03A4D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5CED6C-BBD2-4EDE-8FBE-49A1BE616A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933AB1-BF67-412D-84A1-88FC19712A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55FD0A-BAA4-49CC-A3BF-6F5A303A5B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9F8139-1A37-4002-A9A3-42D13A3126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CDF63B-88EC-42DB-9BCE-28963D0951A3}"/>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8" name="Footer Placeholder 7">
            <a:extLst>
              <a:ext uri="{FF2B5EF4-FFF2-40B4-BE49-F238E27FC236}">
                <a16:creationId xmlns:a16="http://schemas.microsoft.com/office/drawing/2014/main" id="{0094CEC2-ACFD-4D06-97DA-EB155D6E87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A92ACA-D9A4-41B6-A362-0C2D29A9104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359274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A5D62-F279-4C2F-A4ED-1047A57124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D8C6EA-03C0-42A1-A30D-116AE110C5F6}"/>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4" name="Footer Placeholder 3">
            <a:extLst>
              <a:ext uri="{FF2B5EF4-FFF2-40B4-BE49-F238E27FC236}">
                <a16:creationId xmlns:a16="http://schemas.microsoft.com/office/drawing/2014/main" id="{34972477-1FF3-4DFD-91DD-CA1B0E899D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3B26E1-7074-4486-ACE4-78A7D38F1584}"/>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721945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A398D8-06FD-41B4-AEBD-B32BBE24668A}"/>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3" name="Footer Placeholder 2">
            <a:extLst>
              <a:ext uri="{FF2B5EF4-FFF2-40B4-BE49-F238E27FC236}">
                <a16:creationId xmlns:a16="http://schemas.microsoft.com/office/drawing/2014/main" id="{3775AA51-A949-4162-8B27-B379BBCC1A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6F903D-9BAD-4764-88EA-A0EF459C9B80}"/>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909030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461D2-F608-47DD-8DBB-3EA444B8A4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0CCEED-BDC7-4B3B-822A-8B9EB607BC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715338-B016-4CF9-92B2-5083C82A93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A9B67F-F341-4F18-961B-C9014C99473F}"/>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6" name="Footer Placeholder 5">
            <a:extLst>
              <a:ext uri="{FF2B5EF4-FFF2-40B4-BE49-F238E27FC236}">
                <a16:creationId xmlns:a16="http://schemas.microsoft.com/office/drawing/2014/main" id="{2BE9FA53-FB5A-4973-963C-A6572C225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380B52-964D-411A-A666-A8F6E4A8930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336634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E99BE-F31F-41A7-A286-9689B41072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6FFE1D-D6B1-48FF-B531-C3FB34B57A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EAAA8D-598F-464B-96C1-010132919F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143DA3-04CD-4CDA-9277-A1901ABD31B4}"/>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6" name="Footer Placeholder 5">
            <a:extLst>
              <a:ext uri="{FF2B5EF4-FFF2-40B4-BE49-F238E27FC236}">
                <a16:creationId xmlns:a16="http://schemas.microsoft.com/office/drawing/2014/main" id="{AC62BE13-18B0-4E81-AE18-9B377EE184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165FF-751D-47DF-8F5F-D068395D02AF}"/>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643679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853E2-73AE-4A53-A7DD-9548B14893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8E86BA-4669-41B1-91DD-9598585F96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E69C76-7CC2-4F84-BB6D-F02200D5DECD}"/>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5" name="Footer Placeholder 4">
            <a:extLst>
              <a:ext uri="{FF2B5EF4-FFF2-40B4-BE49-F238E27FC236}">
                <a16:creationId xmlns:a16="http://schemas.microsoft.com/office/drawing/2014/main" id="{8E43C3E4-BF3B-46D2-917B-3657B97BE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68E87-462F-463E-BE4B-917E62C7B79D}"/>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1898458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6D78A4-06CC-4638-BF2E-3AFE1F7B87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BD06AA-7C38-4CCD-A062-E65DD661DB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1141A-3CF3-4B7F-B375-BB7DB1B075A4}"/>
              </a:ext>
            </a:extLst>
          </p:cNvPr>
          <p:cNvSpPr>
            <a:spLocks noGrp="1"/>
          </p:cNvSpPr>
          <p:nvPr>
            <p:ph type="dt" sz="half" idx="10"/>
          </p:nvPr>
        </p:nvSpPr>
        <p:spPr/>
        <p:txBody>
          <a:bodyPr/>
          <a:lstStyle/>
          <a:p>
            <a:fld id="{608D2E33-ACA4-4735-BAC9-8872D933FD97}" type="datetimeFigureOut">
              <a:rPr lang="en-GB" smtClean="0"/>
              <a:t>29/09/2023</a:t>
            </a:fld>
            <a:endParaRPr lang="en-GB"/>
          </a:p>
        </p:txBody>
      </p:sp>
      <p:sp>
        <p:nvSpPr>
          <p:cNvPr id="5" name="Footer Placeholder 4">
            <a:extLst>
              <a:ext uri="{FF2B5EF4-FFF2-40B4-BE49-F238E27FC236}">
                <a16:creationId xmlns:a16="http://schemas.microsoft.com/office/drawing/2014/main" id="{8D1B15D6-35B2-4CBF-BC7D-5022FE75BC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39DBAF-5047-4C68-B367-A0FCD2928335}"/>
              </a:ext>
            </a:extLst>
          </p:cNvPr>
          <p:cNvSpPr>
            <a:spLocks noGrp="1"/>
          </p:cNvSpPr>
          <p:nvPr>
            <p:ph type="sldNum" sz="quarter" idx="12"/>
          </p:nvPr>
        </p:nvSpPr>
        <p:spPr/>
        <p:txBody>
          <a:bodyPr/>
          <a:lstStyle/>
          <a:p>
            <a:fld id="{67CD3180-C40F-4611-B7FF-901EDED34242}" type="slidenum">
              <a:rPr lang="en-GB" smtClean="0"/>
              <a:t>‹#›</a:t>
            </a:fld>
            <a:endParaRPr lang="en-GB"/>
          </a:p>
        </p:txBody>
      </p:sp>
    </p:spTree>
    <p:extLst>
      <p:ext uri="{BB962C8B-B14F-4D97-AF65-F5344CB8AC3E}">
        <p14:creationId xmlns:p14="http://schemas.microsoft.com/office/powerpoint/2010/main" val="2759171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CBF1A8-9947-45AE-AF12-D9686215D8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23F311-07A0-4467-8421-66505EE610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B8E62A-A248-4EF1-88FA-43B5F4718E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8D2E33-ACA4-4735-BAC9-8872D933FD97}" type="datetimeFigureOut">
              <a:rPr lang="en-GB" smtClean="0"/>
              <a:t>29/09/2023</a:t>
            </a:fld>
            <a:endParaRPr lang="en-GB"/>
          </a:p>
        </p:txBody>
      </p:sp>
      <p:sp>
        <p:nvSpPr>
          <p:cNvPr id="5" name="Footer Placeholder 4">
            <a:extLst>
              <a:ext uri="{FF2B5EF4-FFF2-40B4-BE49-F238E27FC236}">
                <a16:creationId xmlns:a16="http://schemas.microsoft.com/office/drawing/2014/main" id="{24731AFB-4E99-466E-A201-93B8F35CC3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25F8C6-26DD-45F8-A826-B7B12CAE6A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CD3180-C40F-4611-B7FF-901EDED34242}" type="slidenum">
              <a:rPr lang="en-GB" smtClean="0"/>
              <a:t>‹#›</a:t>
            </a:fld>
            <a:endParaRPr lang="en-GB"/>
          </a:p>
        </p:txBody>
      </p:sp>
    </p:spTree>
    <p:extLst>
      <p:ext uri="{BB962C8B-B14F-4D97-AF65-F5344CB8AC3E}">
        <p14:creationId xmlns:p14="http://schemas.microsoft.com/office/powerpoint/2010/main" val="11758678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27">
            <a:extLst>
              <a:ext uri="{FF2B5EF4-FFF2-40B4-BE49-F238E27FC236}">
                <a16:creationId xmlns:a16="http://schemas.microsoft.com/office/drawing/2014/main" id="{4AA0BA4B-55A2-F746-5D57-61E336538257}"/>
              </a:ext>
            </a:extLst>
          </p:cNvPr>
          <p:cNvPicPr>
            <a:picLocks noChangeAspect="1"/>
          </p:cNvPicPr>
          <p:nvPr/>
        </p:nvPicPr>
        <p:blipFill rotWithShape="1">
          <a:blip r:embed="rId2"/>
          <a:srcRect t="5563" b="9807"/>
          <a:stretch/>
        </p:blipFill>
        <p:spPr>
          <a:xfrm>
            <a:off x="20" y="-7619"/>
            <a:ext cx="12191979" cy="6887364"/>
          </a:xfrm>
          <a:prstGeom prst="rect">
            <a:avLst/>
          </a:prstGeom>
        </p:spPr>
      </p:pic>
      <p:sp>
        <p:nvSpPr>
          <p:cNvPr id="30" name="Rectangle 31">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3">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6" name="Rectangle 35">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5" name="Rectangle 39">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859028" y="2155188"/>
            <a:ext cx="4160233" cy="2839273"/>
          </a:xfrm>
        </p:spPr>
        <p:txBody>
          <a:bodyPr>
            <a:normAutofit/>
          </a:bodyPr>
          <a:lstStyle/>
          <a:p>
            <a:pPr algn="l"/>
            <a:br>
              <a:rPr lang="en-GB" sz="2800">
                <a:solidFill>
                  <a:srgbClr val="FFFFFF"/>
                </a:solidFill>
              </a:rPr>
            </a:br>
            <a:br>
              <a:rPr lang="en-GB" sz="2800">
                <a:solidFill>
                  <a:srgbClr val="FFFFFF"/>
                </a:solidFill>
              </a:rPr>
            </a:br>
            <a:br>
              <a:rPr lang="en-GB" sz="2800">
                <a:solidFill>
                  <a:srgbClr val="FFFFFF"/>
                </a:solidFill>
              </a:rPr>
            </a:br>
            <a:br>
              <a:rPr lang="en-GB" sz="2800">
                <a:solidFill>
                  <a:srgbClr val="FFFFFF"/>
                </a:solidFill>
              </a:rPr>
            </a:br>
            <a:r>
              <a:rPr lang="en-GB" sz="2800">
                <a:solidFill>
                  <a:srgbClr val="FFFFFF"/>
                </a:solidFill>
              </a:rPr>
              <a:t>Paratoi ar gyfer Lleoliad</a:t>
            </a:r>
            <a:br>
              <a:rPr lang="en-GB" sz="2800">
                <a:solidFill>
                  <a:srgbClr val="FFFFFF"/>
                </a:solidFill>
              </a:rPr>
            </a:br>
            <a:r>
              <a:rPr lang="en-GB" sz="2800">
                <a:solidFill>
                  <a:srgbClr val="FFFFFF"/>
                </a:solidFill>
              </a:rPr>
              <a:t>Preparing for Placement</a:t>
            </a:r>
            <a:br>
              <a:rPr lang="en-GB" sz="2800">
                <a:solidFill>
                  <a:srgbClr val="FFFFFF"/>
                </a:solidFill>
              </a:rPr>
            </a:br>
            <a:r>
              <a:rPr lang="en-GB" sz="2800">
                <a:solidFill>
                  <a:srgbClr val="FFFFFF"/>
                </a:solidFill>
              </a:rPr>
              <a:t>ECYW7001</a:t>
            </a:r>
          </a:p>
        </p:txBody>
      </p:sp>
    </p:spTree>
    <p:extLst>
      <p:ext uri="{BB962C8B-B14F-4D97-AF65-F5344CB8AC3E}">
        <p14:creationId xmlns:p14="http://schemas.microsoft.com/office/powerpoint/2010/main" val="3397341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The importance of placement learning</a:t>
            </a:r>
            <a:br>
              <a:rPr lang="en-GB">
                <a:solidFill>
                  <a:srgbClr val="FFFFFF"/>
                </a:solidFill>
              </a:rPr>
            </a:br>
            <a:r>
              <a:rPr lang="en-GB" b="0" i="0">
                <a:solidFill>
                  <a:srgbClr val="FFFFFF"/>
                </a:solidFill>
                <a:effectLst/>
                <a:latin typeface="Roboto" panose="020F0502020204030204" pitchFamily="2" charset="0"/>
              </a:rPr>
              <a:t>Pwysigrwydd dysgu ar leoliad</a:t>
            </a:r>
            <a:endParaRPr lang="en-GB">
              <a:solidFill>
                <a:srgbClr val="FFFFFF"/>
              </a:solidFill>
            </a:endParaRPr>
          </a:p>
        </p:txBody>
      </p:sp>
      <p:cxnSp>
        <p:nvCxnSpPr>
          <p:cNvPr id="24" name="Straight Connector 23">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pPr marL="0" indent="0">
              <a:buNone/>
            </a:pPr>
            <a:r>
              <a:rPr lang="en-GB" sz="1900" b="0" i="0">
                <a:solidFill>
                  <a:srgbClr val="FFFFFF"/>
                </a:solidFill>
                <a:effectLst/>
                <a:latin typeface="Roboto" panose="02000000000000000000" pitchFamily="2" charset="0"/>
              </a:rPr>
              <a:t>Mae lleoliadau yn rhoi cyfle i chi roi eich dysgu academaidd ar waith ac i ennill hyder a chymhwysedd wrth ddeall a chymhwyso gwerthoedd, sgiliau a gwybodaeth Gwaith Ieuenctid, yn ddiogel ac yn effeithiol, mewn gwaith gyda defnyddwyr gwasanaeth.</a:t>
            </a:r>
          </a:p>
          <a:p>
            <a:pPr marL="0" indent="0">
              <a:buNone/>
            </a:pPr>
            <a:r>
              <a:rPr lang="en-GB" sz="1900" b="0" i="0">
                <a:solidFill>
                  <a:srgbClr val="FFFFFF"/>
                </a:solidFill>
                <a:effectLst/>
                <a:latin typeface="Roboto" panose="02000000000000000000" pitchFamily="2" charset="0"/>
              </a:rPr>
              <a:t>Yn y modd hwn, mae lleoliadau wedi’u hanelu at eich galluogi i ‘bontio’r bwlch’ rhwng ‘Gwaith Ieuenctid mewn theori’ a ‘Gwaith Ieuenctid ar Waith’.</a:t>
            </a:r>
          </a:p>
          <a:p>
            <a:pPr marL="0" indent="0">
              <a:buNone/>
            </a:pPr>
            <a:r>
              <a:rPr lang="en-GB" sz="1900" b="0" i="0">
                <a:solidFill>
                  <a:srgbClr val="FFFFFF"/>
                </a:solidFill>
                <a:effectLst/>
                <a:latin typeface="Roboto" panose="02000000000000000000" pitchFamily="2" charset="0"/>
              </a:rPr>
              <a:t>Yn ystod eich lleoliad byddwch yn cael eich cefnogi gan y tîm lleoliad i ddeall y safonau proffesiynol ar gyfer eich ymarfer.</a:t>
            </a:r>
            <a:endParaRPr lang="en-GB" sz="1900">
              <a:solidFill>
                <a:srgbClr val="FFFFFF"/>
              </a:solidFill>
            </a:endParaRPr>
          </a:p>
        </p:txBody>
      </p:sp>
      <p:sp>
        <p:nvSpPr>
          <p:cNvPr id="4" name="Content Placeholder 3">
            <a:extLst>
              <a:ext uri="{FF2B5EF4-FFF2-40B4-BE49-F238E27FC236}">
                <a16:creationId xmlns:a16="http://schemas.microsoft.com/office/drawing/2014/main" id="{D33342D9-2005-031F-11F5-01DB07459F25}"/>
              </a:ext>
            </a:extLst>
          </p:cNvPr>
          <p:cNvSpPr>
            <a:spLocks noGrp="1"/>
          </p:cNvSpPr>
          <p:nvPr>
            <p:ph sz="half" idx="2"/>
          </p:nvPr>
        </p:nvSpPr>
        <p:spPr>
          <a:xfrm>
            <a:off x="6256020" y="2266345"/>
            <a:ext cx="5097780" cy="3910618"/>
          </a:xfrm>
        </p:spPr>
        <p:txBody>
          <a:bodyPr>
            <a:normAutofit/>
          </a:bodyPr>
          <a:lstStyle/>
          <a:p>
            <a:r>
              <a:rPr lang="en-GB" sz="1900">
                <a:solidFill>
                  <a:srgbClr val="FFFFFF"/>
                </a:solidFill>
              </a:rPr>
              <a:t>Placements provide an opportunity to put your academic learning into practice and to gain confidence and competence in understanding and applying Youth Work values, skills and knowledge, safely and effectively, in work with service users.</a:t>
            </a:r>
          </a:p>
          <a:p>
            <a:r>
              <a:rPr lang="en-GB" sz="1900">
                <a:solidFill>
                  <a:srgbClr val="FFFFFF"/>
                </a:solidFill>
              </a:rPr>
              <a:t>In this way, placements are aimed at enabling you to ‘</a:t>
            </a:r>
            <a:r>
              <a:rPr lang="en-GB" sz="1900" i="1">
                <a:solidFill>
                  <a:srgbClr val="FFFFFF"/>
                </a:solidFill>
              </a:rPr>
              <a:t>bridge the gap</a:t>
            </a:r>
            <a:r>
              <a:rPr lang="en-GB" sz="1900">
                <a:solidFill>
                  <a:srgbClr val="FFFFFF"/>
                </a:solidFill>
              </a:rPr>
              <a:t>’ between ‘</a:t>
            </a:r>
            <a:r>
              <a:rPr lang="en-GB" sz="1900" i="1">
                <a:solidFill>
                  <a:srgbClr val="FFFFFF"/>
                </a:solidFill>
              </a:rPr>
              <a:t>Youth Work in theory</a:t>
            </a:r>
            <a:r>
              <a:rPr lang="en-GB" sz="1900">
                <a:solidFill>
                  <a:srgbClr val="FFFFFF"/>
                </a:solidFill>
              </a:rPr>
              <a:t>’ and ‘</a:t>
            </a:r>
            <a:r>
              <a:rPr lang="en-GB" sz="1900" i="1">
                <a:solidFill>
                  <a:srgbClr val="FFFFFF"/>
                </a:solidFill>
              </a:rPr>
              <a:t>Youth Work in practice</a:t>
            </a:r>
            <a:r>
              <a:rPr lang="en-GB" sz="1900">
                <a:solidFill>
                  <a:srgbClr val="FFFFFF"/>
                </a:solidFill>
              </a:rPr>
              <a:t>’.</a:t>
            </a:r>
          </a:p>
          <a:p>
            <a:r>
              <a:rPr lang="en-GB" sz="1900">
                <a:solidFill>
                  <a:srgbClr val="FFFFFF"/>
                </a:solidFill>
              </a:rPr>
              <a:t>During your placement you will be supported by the placement team to understand the professional standards for your practice.</a:t>
            </a:r>
          </a:p>
          <a:p>
            <a:endParaRPr lang="en-GB" sz="1900">
              <a:solidFill>
                <a:srgbClr val="FFFFFF"/>
              </a:solidFill>
            </a:endParaRPr>
          </a:p>
        </p:txBody>
      </p:sp>
    </p:spTree>
    <p:extLst>
      <p:ext uri="{BB962C8B-B14F-4D97-AF65-F5344CB8AC3E}">
        <p14:creationId xmlns:p14="http://schemas.microsoft.com/office/powerpoint/2010/main" val="32964206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What are Youth work placements</a:t>
            </a:r>
            <a:br>
              <a:rPr lang="en-GB">
                <a:solidFill>
                  <a:srgbClr val="FFFFFF"/>
                </a:solidFill>
              </a:rPr>
            </a:br>
            <a:r>
              <a:rPr lang="en-GB" b="0" i="0">
                <a:solidFill>
                  <a:srgbClr val="FFFFFF"/>
                </a:solidFill>
                <a:effectLst/>
                <a:latin typeface="Roboto" panose="02000000000000000000" pitchFamily="2" charset="0"/>
              </a:rPr>
              <a:t>Beth yw lleoliadau gwaith ieuenctid</a:t>
            </a:r>
            <a:endParaRPr lang="en-GB">
              <a:solidFill>
                <a:srgbClr val="FFFFFF"/>
              </a:solidFill>
            </a:endParaRP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1700" b="0" i="0">
                <a:solidFill>
                  <a:srgbClr val="FFFFFF"/>
                </a:solidFill>
                <a:effectLst/>
                <a:latin typeface="Roboto" panose="02000000000000000000" pitchFamily="2" charset="0"/>
              </a:rPr>
              <a:t>Mae lleoliadau gwaith ieuenctid yn amrywiol, amrywiol ac unigryw.</a:t>
            </a:r>
          </a:p>
          <a:p>
            <a:r>
              <a:rPr lang="en-GB" sz="1700" b="0" i="0">
                <a:solidFill>
                  <a:srgbClr val="FFFFFF"/>
                </a:solidFill>
                <a:effectLst/>
                <a:latin typeface="Roboto" panose="02000000000000000000" pitchFamily="2" charset="0"/>
              </a:rPr>
              <a:t>Yn gynyddol dros yr ychydig flynyddoedd diwethaf, mae lleoliadau wedi’u datblygu mewn amrywiaeth o leoliadau anhraddodiadol nad ydynt efallai’n gysylltiedig yn awtomatig ag arfer Gwaith Ieuenctid ‘traddodiadol’.</a:t>
            </a:r>
          </a:p>
          <a:p>
            <a:r>
              <a:rPr lang="en-GB" sz="1700" b="0" i="0">
                <a:solidFill>
                  <a:srgbClr val="FFFFFF"/>
                </a:solidFill>
                <a:effectLst/>
                <a:latin typeface="Roboto" panose="02000000000000000000" pitchFamily="2" charset="0"/>
              </a:rPr>
              <a:t> Mae’r rhain yn cynnwys troseddau ieuenctid, y gwasanaeth carchardai, ysbytai, mentrau iaith, timau camddefnyddio sylweddau ac ati.</a:t>
            </a:r>
          </a:p>
          <a:p>
            <a:r>
              <a:rPr lang="en-GB" sz="1700" b="0" i="0">
                <a:solidFill>
                  <a:srgbClr val="FFFFFF"/>
                </a:solidFill>
                <a:effectLst/>
                <a:latin typeface="Roboto" panose="02000000000000000000" pitchFamily="2" charset="0"/>
              </a:rPr>
              <a:t> Byddwch yn cael eich cefnogi'n sylweddol yn ystod eich lleoliad ac yn aml mae lleoliadau'n cael eu cynllunio ymlaen llaw a'u dyrannu i chi gan gydlynydd y lleoliad.</a:t>
            </a:r>
            <a:endParaRPr lang="en-GB" sz="1700">
              <a:solidFill>
                <a:srgbClr val="FFFFFF"/>
              </a:solidFill>
            </a:endParaRPr>
          </a:p>
        </p:txBody>
      </p:sp>
      <p:sp>
        <p:nvSpPr>
          <p:cNvPr id="4" name="Content Placeholder 3">
            <a:extLst>
              <a:ext uri="{FF2B5EF4-FFF2-40B4-BE49-F238E27FC236}">
                <a16:creationId xmlns:a16="http://schemas.microsoft.com/office/drawing/2014/main" id="{29B0755A-5962-82DE-F541-40BD762B6BA2}"/>
              </a:ext>
            </a:extLst>
          </p:cNvPr>
          <p:cNvSpPr>
            <a:spLocks noGrp="1"/>
          </p:cNvSpPr>
          <p:nvPr>
            <p:ph sz="half" idx="2"/>
          </p:nvPr>
        </p:nvSpPr>
        <p:spPr>
          <a:xfrm>
            <a:off x="6256020" y="2266345"/>
            <a:ext cx="5097780" cy="3910618"/>
          </a:xfrm>
        </p:spPr>
        <p:txBody>
          <a:bodyPr>
            <a:normAutofit/>
          </a:bodyPr>
          <a:lstStyle/>
          <a:p>
            <a:r>
              <a:rPr lang="en-GB" sz="1700">
                <a:solidFill>
                  <a:srgbClr val="FFFFFF"/>
                </a:solidFill>
              </a:rPr>
              <a:t>Youth work placements are varied, diverse and unique. </a:t>
            </a:r>
          </a:p>
          <a:p>
            <a:r>
              <a:rPr lang="en-GB" sz="1700">
                <a:solidFill>
                  <a:srgbClr val="FFFFFF"/>
                </a:solidFill>
              </a:rPr>
              <a:t>Increasingly over the last few years, placements have been developed in a range of non-traditional settings which may not be automatically associated with the practice of ‘traditional’ Youth Work.</a:t>
            </a:r>
          </a:p>
          <a:p>
            <a:r>
              <a:rPr lang="en-GB" sz="1700">
                <a:solidFill>
                  <a:srgbClr val="FFFFFF"/>
                </a:solidFill>
              </a:rPr>
              <a:t>These include youth offending, prison service, hospitals, language initiatives, substance misuse teams and so on.</a:t>
            </a:r>
          </a:p>
          <a:p>
            <a:r>
              <a:rPr lang="en-GB" sz="1700">
                <a:solidFill>
                  <a:srgbClr val="FFFFFF"/>
                </a:solidFill>
              </a:rPr>
              <a:t>You will be significantly supported during your placement and often placements are pre-planned and allocated to you by the placement co-ordinator.</a:t>
            </a:r>
          </a:p>
          <a:p>
            <a:endParaRPr lang="en-GB" sz="1700">
              <a:solidFill>
                <a:srgbClr val="FFFFFF"/>
              </a:solidFill>
            </a:endParaRPr>
          </a:p>
        </p:txBody>
      </p:sp>
    </p:spTree>
    <p:extLst>
      <p:ext uri="{BB962C8B-B14F-4D97-AF65-F5344CB8AC3E}">
        <p14:creationId xmlns:p14="http://schemas.microsoft.com/office/powerpoint/2010/main" val="38782566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What are Youth work placements</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endParaRPr lang="en-GB" sz="1500">
              <a:solidFill>
                <a:srgbClr val="FFFFFF"/>
              </a:solidFill>
            </a:endParaRPr>
          </a:p>
          <a:p>
            <a:r>
              <a:rPr lang="cy-GB" sz="1500" b="0" i="0">
                <a:solidFill>
                  <a:srgbClr val="FFFFFF"/>
                </a:solidFill>
                <a:effectLst/>
                <a:latin typeface="Roboto" panose="02000000000000000000" pitchFamily="2" charset="0"/>
              </a:rPr>
              <a:t>Neilltuir amser i chi ddydd Mawrth y 4ydd o Hydref i drafod y cyfleoedd sydd ar gael i chi yn ystod y lleoliad gyda'r Cydlynydd Gwaith Maes. </a:t>
            </a:r>
          </a:p>
          <a:p>
            <a:r>
              <a:rPr lang="cy-GB" sz="1500" b="0" i="0">
                <a:solidFill>
                  <a:srgbClr val="FFFFFF"/>
                </a:solidFill>
                <a:effectLst/>
                <a:latin typeface="Roboto" panose="02000000000000000000" pitchFamily="2" charset="0"/>
              </a:rPr>
              <a:t>Efallai yr hoffech chi ystyried paratoi ychydig o gwestiynau ar gyfer y cyfarfod hwn ynglŷn â’ch lleoliad dynodedig, er enghraifft enw cyswllt a rhif y darparwr, a all weithredu fel eich rheolwr llinell a’ch goruchwyliwr, pwy fydd fy nhiwtor gwadd ac ati.</a:t>
            </a:r>
          </a:p>
          <a:p>
            <a:r>
              <a:rPr lang="cy-GB" sz="1500" b="0" i="0">
                <a:solidFill>
                  <a:srgbClr val="FFFFFF"/>
                </a:solidFill>
                <a:effectLst/>
                <a:latin typeface="Roboto" panose="02000000000000000000" pitchFamily="2" charset="0"/>
              </a:rPr>
              <a:t> Fel hyn rydych chi'n barod i 'roi'r cychwyn' gyda'r broses leoli. Bydd eich presenoldeb yn cael ei gofnodi ar gyfer y sesiwn hon.</a:t>
            </a:r>
          </a:p>
          <a:p>
            <a:r>
              <a:rPr lang="cy-GB" sz="1500" b="0" i="0">
                <a:solidFill>
                  <a:srgbClr val="FFFFFF"/>
                </a:solidFill>
                <a:effectLst/>
                <a:latin typeface="Roboto" panose="02000000000000000000" pitchFamily="2" charset="0"/>
              </a:rPr>
              <a:t> Gofynnir cwestiynau i chi hefyd sy'n gysylltiedig â'r Canllawiau Gwaith Maes a'r NOS.</a:t>
            </a:r>
            <a:endParaRPr lang="en-GB" sz="1500">
              <a:solidFill>
                <a:srgbClr val="FFFFFF"/>
              </a:solidFill>
            </a:endParaRPr>
          </a:p>
        </p:txBody>
      </p:sp>
      <p:sp>
        <p:nvSpPr>
          <p:cNvPr id="4" name="Content Placeholder 3">
            <a:extLst>
              <a:ext uri="{FF2B5EF4-FFF2-40B4-BE49-F238E27FC236}">
                <a16:creationId xmlns:a16="http://schemas.microsoft.com/office/drawing/2014/main" id="{410441C7-E598-6C9F-E422-177946FE262A}"/>
              </a:ext>
            </a:extLst>
          </p:cNvPr>
          <p:cNvSpPr>
            <a:spLocks noGrp="1"/>
          </p:cNvSpPr>
          <p:nvPr>
            <p:ph sz="half" idx="2"/>
          </p:nvPr>
        </p:nvSpPr>
        <p:spPr>
          <a:xfrm>
            <a:off x="6256020" y="2266345"/>
            <a:ext cx="5097780" cy="3910618"/>
          </a:xfrm>
        </p:spPr>
        <p:txBody>
          <a:bodyPr>
            <a:normAutofit/>
          </a:bodyPr>
          <a:lstStyle/>
          <a:p>
            <a:r>
              <a:rPr lang="en-GB" sz="1700" u="sng">
                <a:solidFill>
                  <a:srgbClr val="FFFFFF"/>
                </a:solidFill>
              </a:rPr>
              <a:t>You will be allocated a time on Tuesday the 4</a:t>
            </a:r>
            <a:r>
              <a:rPr lang="en-GB" sz="1700" u="sng" baseline="30000">
                <a:solidFill>
                  <a:srgbClr val="FFFFFF"/>
                </a:solidFill>
              </a:rPr>
              <a:t>th</a:t>
            </a:r>
            <a:r>
              <a:rPr lang="en-GB" sz="1700" u="sng">
                <a:solidFill>
                  <a:srgbClr val="FFFFFF"/>
                </a:solidFill>
              </a:rPr>
              <a:t> of October to discuss with the Fieldwork Co-ordinator the opportunities available for you during placement.</a:t>
            </a:r>
          </a:p>
          <a:p>
            <a:r>
              <a:rPr lang="en-GB" sz="1700">
                <a:solidFill>
                  <a:srgbClr val="FFFFFF"/>
                </a:solidFill>
              </a:rPr>
              <a:t>You may like to consider preparing a few questions for this meeting regarding your allocated placement, for example contact name and number of provider, who may act as your line manager and your supervisor, who will be my visiting tutor etc..</a:t>
            </a:r>
          </a:p>
          <a:p>
            <a:r>
              <a:rPr lang="en-GB" sz="1700">
                <a:solidFill>
                  <a:srgbClr val="FFFFFF"/>
                </a:solidFill>
              </a:rPr>
              <a:t>This way you are ready to ‘hit the ground running’ with the placement process.</a:t>
            </a:r>
          </a:p>
          <a:p>
            <a:r>
              <a:rPr lang="en-GB" sz="1700">
                <a:solidFill>
                  <a:srgbClr val="FFFFFF"/>
                </a:solidFill>
              </a:rPr>
              <a:t>Your attendance will be recorded for this session.</a:t>
            </a:r>
          </a:p>
          <a:p>
            <a:r>
              <a:rPr lang="en-GB" sz="1700">
                <a:solidFill>
                  <a:srgbClr val="FFFFFF"/>
                </a:solidFill>
              </a:rPr>
              <a:t>You will also be asked questions linked to the Fieldwork Guidelines and the NOS. </a:t>
            </a:r>
          </a:p>
          <a:p>
            <a:endParaRPr lang="en-GB" sz="1700">
              <a:solidFill>
                <a:srgbClr val="FFFFFF"/>
              </a:solidFill>
            </a:endParaRPr>
          </a:p>
        </p:txBody>
      </p:sp>
    </p:spTree>
    <p:extLst>
      <p:ext uri="{BB962C8B-B14F-4D97-AF65-F5344CB8AC3E}">
        <p14:creationId xmlns:p14="http://schemas.microsoft.com/office/powerpoint/2010/main" val="252953356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The youth and Community work programme</a:t>
            </a:r>
            <a:br>
              <a:rPr lang="en-GB">
                <a:solidFill>
                  <a:srgbClr val="FFFFFF"/>
                </a:solidFill>
              </a:rPr>
            </a:br>
            <a:r>
              <a:rPr lang="en-GB" b="0" i="0">
                <a:solidFill>
                  <a:srgbClr val="FFFFFF"/>
                </a:solidFill>
                <a:effectLst/>
                <a:latin typeface="Roboto" panose="02000000000000000000" pitchFamily="2" charset="0"/>
              </a:rPr>
              <a:t>Rhaglen Gwaith Ieuenctid a Chymuned</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200" b="0" i="0">
                <a:solidFill>
                  <a:srgbClr val="FFFFFF"/>
                </a:solidFill>
                <a:effectLst/>
                <a:latin typeface="Roboto" panose="02000000000000000000" pitchFamily="2" charset="0"/>
              </a:rPr>
              <a:t>Mae'r lleoliad ymarfer cyntaf (Lefel 7) yn cynnwys 200 awr o brofiad lleoliad sy'n cael ei rannu'n ddwy adran - 100 awr o Waith Ieuenctid wyneb yn wyneb a 100 awr o weithgarwch arall sy'n gysylltiedig â Gwaith Ieuenctid. Gwaith Ieuenctid wyneb yn wyneb...yn union yw hynny…bydd angen i chi ymgysylltu a dangos eich bod wedi bod mewn cysylltiad â phobl ifanc am 100 awr mewn ffordd ymarferol.</a:t>
            </a:r>
            <a:endParaRPr lang="en-GB" sz="2200">
              <a:solidFill>
                <a:srgbClr val="FFFFFF"/>
              </a:solidFill>
            </a:endParaRPr>
          </a:p>
        </p:txBody>
      </p:sp>
      <p:sp>
        <p:nvSpPr>
          <p:cNvPr id="4" name="Content Placeholder 3">
            <a:extLst>
              <a:ext uri="{FF2B5EF4-FFF2-40B4-BE49-F238E27FC236}">
                <a16:creationId xmlns:a16="http://schemas.microsoft.com/office/drawing/2014/main" id="{B3258D2F-BA96-08B6-94AC-DB9F1CA9E1FF}"/>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The first practice placement (Level 7) consists of 200 hours of placement experience which is separated into two sections – 100 hours of face to face Youth Work and 100 hours of other Youth Work related activity.</a:t>
            </a:r>
          </a:p>
          <a:p>
            <a:r>
              <a:rPr lang="en-GB" sz="2400">
                <a:solidFill>
                  <a:srgbClr val="FFFFFF"/>
                </a:solidFill>
              </a:rPr>
              <a:t>Face to face Youth Work….is just that…you will need to engage and demonstrate that you have been in contact with young people for 100 hours in a practical way. </a:t>
            </a:r>
          </a:p>
          <a:p>
            <a:endParaRPr lang="en-GB" sz="2400">
              <a:solidFill>
                <a:srgbClr val="FFFFFF"/>
              </a:solidFill>
            </a:endParaRPr>
          </a:p>
        </p:txBody>
      </p:sp>
    </p:spTree>
    <p:extLst>
      <p:ext uri="{BB962C8B-B14F-4D97-AF65-F5344CB8AC3E}">
        <p14:creationId xmlns:p14="http://schemas.microsoft.com/office/powerpoint/2010/main" val="37090396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Face to Face Contact</a:t>
            </a:r>
            <a:br>
              <a:rPr lang="en-GB">
                <a:solidFill>
                  <a:srgbClr val="FFFFFF"/>
                </a:solidFill>
              </a:rPr>
            </a:br>
            <a:r>
              <a:rPr lang="en-GB" b="0" i="0">
                <a:solidFill>
                  <a:srgbClr val="FFFFFF"/>
                </a:solidFill>
                <a:effectLst/>
                <a:latin typeface="Roboto" panose="02000000000000000000" pitchFamily="2" charset="0"/>
              </a:rPr>
              <a:t>Cyswllt Wyneb yn Wyneb</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400" b="0" i="0">
                <a:solidFill>
                  <a:srgbClr val="FFFFFF"/>
                </a:solidFill>
                <a:effectLst/>
                <a:latin typeface="Roboto" panose="02000000000000000000" pitchFamily="2" charset="0"/>
              </a:rPr>
              <a:t>Beth yw ystyr y term hwn?</a:t>
            </a:r>
          </a:p>
          <a:p>
            <a:endParaRPr lang="en-GB" sz="2400">
              <a:solidFill>
                <a:srgbClr val="FFFFFF"/>
              </a:solidFill>
              <a:latin typeface="Roboto" panose="02000000000000000000" pitchFamily="2" charset="0"/>
            </a:endParaRPr>
          </a:p>
          <a:p>
            <a:endParaRPr lang="en-GB" sz="2400" b="0" i="0">
              <a:solidFill>
                <a:srgbClr val="FFFFFF"/>
              </a:solidFill>
              <a:effectLst/>
              <a:latin typeface="Roboto" panose="02000000000000000000" pitchFamily="2" charset="0"/>
            </a:endParaRPr>
          </a:p>
          <a:p>
            <a:endParaRPr lang="en-GB" sz="2400">
              <a:solidFill>
                <a:srgbClr val="FFFFFF"/>
              </a:solidFill>
              <a:latin typeface="Roboto" panose="02000000000000000000" pitchFamily="2" charset="0"/>
            </a:endParaRPr>
          </a:p>
          <a:p>
            <a:r>
              <a:rPr lang="en-GB" sz="2400" b="0" i="0">
                <a:solidFill>
                  <a:srgbClr val="FFFFFF"/>
                </a:solidFill>
                <a:effectLst/>
                <a:latin typeface="Roboto" panose="02000000000000000000" pitchFamily="2" charset="0"/>
              </a:rPr>
              <a:t> Unrhyw syniadau sut y byddech chi'n cofnodi'r oriau hyn yn eich Cyfnodolyn Proffesiynol?</a:t>
            </a:r>
            <a:endParaRPr lang="en-GB" sz="2400">
              <a:solidFill>
                <a:srgbClr val="FFFFFF"/>
              </a:solidFill>
            </a:endParaRPr>
          </a:p>
        </p:txBody>
      </p:sp>
      <p:sp>
        <p:nvSpPr>
          <p:cNvPr id="4" name="Content Placeholder 3">
            <a:extLst>
              <a:ext uri="{FF2B5EF4-FFF2-40B4-BE49-F238E27FC236}">
                <a16:creationId xmlns:a16="http://schemas.microsoft.com/office/drawing/2014/main" id="{CB75E02D-4375-6932-02D1-3F97877E62ED}"/>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What is meant by this term?</a:t>
            </a:r>
          </a:p>
          <a:p>
            <a:endParaRPr lang="en-GB" sz="2400">
              <a:solidFill>
                <a:srgbClr val="FFFFFF"/>
              </a:solidFill>
            </a:endParaRPr>
          </a:p>
          <a:p>
            <a:endParaRPr lang="en-GB" sz="2400">
              <a:solidFill>
                <a:srgbClr val="FFFFFF"/>
              </a:solidFill>
            </a:endParaRPr>
          </a:p>
          <a:p>
            <a:endParaRPr lang="en-GB" sz="2400">
              <a:solidFill>
                <a:srgbClr val="FFFFFF"/>
              </a:solidFill>
            </a:endParaRPr>
          </a:p>
          <a:p>
            <a:r>
              <a:rPr lang="en-GB" sz="2400">
                <a:solidFill>
                  <a:srgbClr val="FFFFFF"/>
                </a:solidFill>
              </a:rPr>
              <a:t>Any ideas how you would </a:t>
            </a:r>
            <a:r>
              <a:rPr lang="en-GB" sz="2400" b="1">
                <a:solidFill>
                  <a:srgbClr val="FFFFFF"/>
                </a:solidFill>
              </a:rPr>
              <a:t>record</a:t>
            </a:r>
            <a:r>
              <a:rPr lang="en-GB" sz="2400">
                <a:solidFill>
                  <a:srgbClr val="FFFFFF"/>
                </a:solidFill>
              </a:rPr>
              <a:t> these hours in your Professional Journal? </a:t>
            </a:r>
          </a:p>
          <a:p>
            <a:endParaRPr lang="en-GB" sz="2400">
              <a:solidFill>
                <a:srgbClr val="FFFFFF"/>
              </a:solidFill>
            </a:endParaRPr>
          </a:p>
        </p:txBody>
      </p:sp>
    </p:spTree>
    <p:extLst>
      <p:ext uri="{BB962C8B-B14F-4D97-AF65-F5344CB8AC3E}">
        <p14:creationId xmlns:p14="http://schemas.microsoft.com/office/powerpoint/2010/main" val="301384144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The Youth and Community Work programme</a:t>
            </a:r>
            <a:br>
              <a:rPr lang="en-GB">
                <a:solidFill>
                  <a:srgbClr val="FFFFFF"/>
                </a:solidFill>
              </a:rPr>
            </a:br>
            <a:r>
              <a:rPr lang="en-GB" b="0" i="0">
                <a:solidFill>
                  <a:srgbClr val="FFFFFF"/>
                </a:solidFill>
                <a:effectLst/>
                <a:latin typeface="Roboto" panose="02000000000000000000" pitchFamily="2" charset="0"/>
              </a:rPr>
              <a:t>Rhaglen Gwaith Ieuenctid a Chymuned</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400" b="0" i="0">
                <a:solidFill>
                  <a:srgbClr val="FFFFFF"/>
                </a:solidFill>
                <a:effectLst/>
                <a:latin typeface="Roboto" panose="02000000000000000000" pitchFamily="2" charset="0"/>
              </a:rPr>
              <a:t>Efallai y bydd y 100 awr arall yn ymddangos yn llai syml… Unrhyw syniadau?</a:t>
            </a:r>
            <a:endParaRPr lang="en-GB" sz="2400">
              <a:solidFill>
                <a:srgbClr val="FFFFFF"/>
              </a:solidFill>
            </a:endParaRPr>
          </a:p>
          <a:p>
            <a:endParaRPr lang="en-GB" sz="2400">
              <a:solidFill>
                <a:srgbClr val="FFFFFF"/>
              </a:solidFill>
            </a:endParaRPr>
          </a:p>
          <a:p>
            <a:endParaRPr lang="en-GB" sz="2400">
              <a:solidFill>
                <a:srgbClr val="FFFFFF"/>
              </a:solidFill>
            </a:endParaRPr>
          </a:p>
        </p:txBody>
      </p:sp>
      <p:sp>
        <p:nvSpPr>
          <p:cNvPr id="4" name="Content Placeholder 3">
            <a:extLst>
              <a:ext uri="{FF2B5EF4-FFF2-40B4-BE49-F238E27FC236}">
                <a16:creationId xmlns:a16="http://schemas.microsoft.com/office/drawing/2014/main" id="{0BB8F42F-C03D-3238-9C24-0420BDC3401D}"/>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The other 100 hours may seem less straight forward…</a:t>
            </a:r>
          </a:p>
          <a:p>
            <a:pPr lvl="1"/>
            <a:r>
              <a:rPr lang="en-GB">
                <a:solidFill>
                  <a:srgbClr val="FFFFFF"/>
                </a:solidFill>
              </a:rPr>
              <a:t>Any ideas?</a:t>
            </a:r>
          </a:p>
          <a:p>
            <a:endParaRPr lang="en-GB" sz="2400">
              <a:solidFill>
                <a:srgbClr val="FFFFFF"/>
              </a:solidFill>
            </a:endParaRPr>
          </a:p>
        </p:txBody>
      </p:sp>
    </p:spTree>
    <p:extLst>
      <p:ext uri="{BB962C8B-B14F-4D97-AF65-F5344CB8AC3E}">
        <p14:creationId xmlns:p14="http://schemas.microsoft.com/office/powerpoint/2010/main" val="321100641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Non Face-to-Face 100 hours</a:t>
            </a:r>
            <a:br>
              <a:rPr lang="en-GB">
                <a:solidFill>
                  <a:srgbClr val="FFFFFF"/>
                </a:solidFill>
              </a:rPr>
            </a:br>
            <a:r>
              <a:rPr lang="en-GB" b="0" i="0">
                <a:solidFill>
                  <a:srgbClr val="FFFFFF"/>
                </a:solidFill>
                <a:effectLst/>
                <a:latin typeface="Roboto" panose="02000000000000000000" pitchFamily="2" charset="0"/>
              </a:rPr>
              <a:t>Heb fod yn Wyneb yn Wyneb 100 awr</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200" b="0" i="0">
                <a:solidFill>
                  <a:srgbClr val="FFFFFF"/>
                </a:solidFill>
                <a:effectLst/>
                <a:latin typeface="Roboto" panose="02000000000000000000" pitchFamily="2" charset="0"/>
              </a:rPr>
              <a:t>Pan fydd pobl yn mynd ati i gymhwyso mewn Gwaith Ieuenctid, maent yn awyddus i ddatblygu eu dealltwriaeth o bobl ifanc a'r sgiliau i weithio gyda nhw. Yn gyffredinol, nid ydynt yn rhagweld y byddant hefyd yn dysgu am reoli – rheoli eu hunain, ac eraill, nodau, bwriadau a chanlyniadau, gweithgareddau a phrosiectau, adeiladau, adnoddau, ac ati.</a:t>
            </a:r>
            <a:endParaRPr lang="en-GB" sz="2200">
              <a:solidFill>
                <a:srgbClr val="FFFFFF"/>
              </a:solidFill>
            </a:endParaRPr>
          </a:p>
        </p:txBody>
      </p:sp>
      <p:sp>
        <p:nvSpPr>
          <p:cNvPr id="4" name="Content Placeholder 3">
            <a:extLst>
              <a:ext uri="{FF2B5EF4-FFF2-40B4-BE49-F238E27FC236}">
                <a16:creationId xmlns:a16="http://schemas.microsoft.com/office/drawing/2014/main" id="{28A6200B-5880-AD48-9670-163A42C7F315}"/>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When people set out to qualify in Youth Work, they are keen to develop their understanding of young people and the skills to work with them. They do not generally anticipate that they will also learn about managing – managing themselves, and others, aims, intentions and outcomes, activities and projects, buildings, resources, etc.</a:t>
            </a:r>
          </a:p>
          <a:p>
            <a:endParaRPr lang="en-GB" sz="2400">
              <a:solidFill>
                <a:srgbClr val="FFFFFF"/>
              </a:solidFill>
            </a:endParaRPr>
          </a:p>
        </p:txBody>
      </p:sp>
    </p:spTree>
    <p:extLst>
      <p:ext uri="{BB962C8B-B14F-4D97-AF65-F5344CB8AC3E}">
        <p14:creationId xmlns:p14="http://schemas.microsoft.com/office/powerpoint/2010/main" val="186771708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Non Face-to-Face 100 hours</a:t>
            </a:r>
            <a:br>
              <a:rPr lang="en-GB">
                <a:solidFill>
                  <a:srgbClr val="FFFFFF"/>
                </a:solidFill>
              </a:rPr>
            </a:br>
            <a:r>
              <a:rPr lang="en-GB" b="0" i="0">
                <a:solidFill>
                  <a:srgbClr val="FFFFFF"/>
                </a:solidFill>
                <a:effectLst/>
                <a:latin typeface="Roboto" panose="02000000000000000000" pitchFamily="2" charset="0"/>
              </a:rPr>
              <a:t>Heb fod yn Wyneb yn Wyneb 100 awr</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1900" b="0" i="0">
                <a:solidFill>
                  <a:srgbClr val="FFFFFF"/>
                </a:solidFill>
                <a:effectLst/>
                <a:latin typeface="Roboto" panose="02000000000000000000" pitchFamily="2" charset="0"/>
              </a:rPr>
              <a:t>Er enghraifft, os oeddech chi'n gweithio gyda grŵp o bobl ifanc ac yn penderfynu cynllunio taith i'r sinema leol, byddai'n eithaf hawdd adnabod eich cyswllt wyneb yn wyneb...ie? Byddech wedi bod yn cyfarfod â'r grŵp hwn, yn meithrin cydberthynas ac ati, yna daw syniad ar gyfer y sinema, gallwch chi fel Gweithiwr Ieuenctid dan hyfforddiant ymchwilio i'r hyn sydd ymlaen yn y sinema, cost, o bosibl paratoi poster. Gellir cofnodi hyn fel y 100 awr arall (dim wyneb yn wyneb Gwaith Ieuenctid) Unrhyw enghreifftiau eraill?</a:t>
            </a:r>
            <a:endParaRPr lang="en-GB" sz="1900">
              <a:solidFill>
                <a:srgbClr val="FFFFFF"/>
              </a:solidFill>
            </a:endParaRPr>
          </a:p>
        </p:txBody>
      </p:sp>
      <p:sp>
        <p:nvSpPr>
          <p:cNvPr id="4" name="Content Placeholder 3">
            <a:extLst>
              <a:ext uri="{FF2B5EF4-FFF2-40B4-BE49-F238E27FC236}">
                <a16:creationId xmlns:a16="http://schemas.microsoft.com/office/drawing/2014/main" id="{6BAF0C6B-BA8A-CADF-8D6B-D05F6F6512FB}"/>
              </a:ext>
            </a:extLst>
          </p:cNvPr>
          <p:cNvSpPr>
            <a:spLocks noGrp="1"/>
          </p:cNvSpPr>
          <p:nvPr>
            <p:ph sz="half" idx="2"/>
          </p:nvPr>
        </p:nvSpPr>
        <p:spPr>
          <a:xfrm>
            <a:off x="6256020" y="2266345"/>
            <a:ext cx="5097780" cy="3910618"/>
          </a:xfrm>
        </p:spPr>
        <p:txBody>
          <a:bodyPr>
            <a:normAutofit/>
          </a:bodyPr>
          <a:lstStyle/>
          <a:p>
            <a:r>
              <a:rPr lang="en-GB" sz="2000">
                <a:solidFill>
                  <a:srgbClr val="FFFFFF"/>
                </a:solidFill>
              </a:rPr>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sz="2000">
                <a:solidFill>
                  <a:srgbClr val="FFFFFF"/>
                </a:solidFill>
              </a:rPr>
              <a:t>This can be recorded as the other 100 hours (non face to face Youth Work)</a:t>
            </a:r>
          </a:p>
          <a:p>
            <a:r>
              <a:rPr lang="en-GB" sz="2000">
                <a:solidFill>
                  <a:srgbClr val="FFFFFF"/>
                </a:solidFill>
              </a:rPr>
              <a:t>Any other examples?</a:t>
            </a:r>
          </a:p>
          <a:p>
            <a:endParaRPr lang="en-GB" sz="2000">
              <a:solidFill>
                <a:srgbClr val="FFFFFF"/>
              </a:solidFill>
            </a:endParaRPr>
          </a:p>
        </p:txBody>
      </p:sp>
    </p:spTree>
    <p:extLst>
      <p:ext uri="{BB962C8B-B14F-4D97-AF65-F5344CB8AC3E}">
        <p14:creationId xmlns:p14="http://schemas.microsoft.com/office/powerpoint/2010/main" val="256171933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Non-Face-to-Face (100 hours)</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pPr marL="457200" lvl="1" indent="0">
              <a:buNone/>
            </a:pPr>
            <a:r>
              <a:rPr lang="en-GB" sz="1700" b="0" i="0">
                <a:solidFill>
                  <a:srgbClr val="FFFFFF"/>
                </a:solidFill>
                <a:effectLst/>
                <a:latin typeface="Roboto" panose="02000000000000000000" pitchFamily="2" charset="0"/>
              </a:rPr>
              <a:t>Gellir cofnodi'r canlynol hefyd fel y 100 awr arall. </a:t>
            </a:r>
          </a:p>
          <a:p>
            <a:pPr lvl="1"/>
            <a:r>
              <a:rPr lang="en-GB" sz="1700" b="0" i="0">
                <a:solidFill>
                  <a:srgbClr val="FFFFFF"/>
                </a:solidFill>
                <a:effectLst/>
                <a:latin typeface="Roboto" panose="02000000000000000000" pitchFamily="2" charset="0"/>
              </a:rPr>
              <a:t>Unrhyw hyfforddiant, cyfarfodydd tra ar leoliad, </a:t>
            </a:r>
          </a:p>
          <a:p>
            <a:pPr lvl="1"/>
            <a:r>
              <a:rPr lang="en-GB" sz="1700" b="0" i="0">
                <a:solidFill>
                  <a:srgbClr val="FFFFFF"/>
                </a:solidFill>
                <a:effectLst/>
                <a:latin typeface="Roboto" panose="02000000000000000000" pitchFamily="2" charset="0"/>
              </a:rPr>
              <a:t>Paratoi adnoddau, Myfyrio ac ysgrifennu eich adroddiadau myfyriol, </a:t>
            </a:r>
          </a:p>
          <a:p>
            <a:pPr lvl="1"/>
            <a:r>
              <a:rPr lang="en-GB" sz="1700" b="0" i="0">
                <a:solidFill>
                  <a:srgbClr val="FFFFFF"/>
                </a:solidFill>
                <a:effectLst/>
                <a:latin typeface="Roboto" panose="02000000000000000000" pitchFamily="2" charset="0"/>
              </a:rPr>
              <a:t>Paratoi gweithgareddau, </a:t>
            </a:r>
          </a:p>
          <a:p>
            <a:pPr lvl="1"/>
            <a:r>
              <a:rPr lang="en-GB" sz="1700" b="0" i="0">
                <a:solidFill>
                  <a:srgbClr val="FFFFFF"/>
                </a:solidFill>
                <a:effectLst/>
                <a:latin typeface="Roboto" panose="02000000000000000000" pitchFamily="2" charset="0"/>
              </a:rPr>
              <a:t>Paratoi adeiladau, ystafelloedd ac ati. </a:t>
            </a:r>
          </a:p>
          <a:p>
            <a:pPr lvl="1"/>
            <a:r>
              <a:rPr lang="en-GB" sz="1700" b="0" i="0">
                <a:solidFill>
                  <a:srgbClr val="FFFFFF"/>
                </a:solidFill>
                <a:effectLst/>
                <a:latin typeface="Roboto" panose="02000000000000000000" pitchFamily="2" charset="0"/>
              </a:rPr>
              <a:t>Helpu gyda bidiau cyllid, Cefnogi gwirfoddolwyr, </a:t>
            </a:r>
          </a:p>
          <a:p>
            <a:pPr lvl="1"/>
            <a:r>
              <a:rPr lang="en-GB" sz="1700" b="0" i="0">
                <a:solidFill>
                  <a:srgbClr val="FFFFFF"/>
                </a:solidFill>
                <a:effectLst/>
                <a:latin typeface="Roboto" panose="02000000000000000000" pitchFamily="2" charset="0"/>
              </a:rPr>
              <a:t>Darllen polisïau perthnasol (Iechyd a Diogelwch, Amddiffyn Plant),</a:t>
            </a:r>
          </a:p>
          <a:p>
            <a:pPr lvl="1"/>
            <a:r>
              <a:rPr lang="en-GB" sz="1700" b="0" i="0">
                <a:solidFill>
                  <a:srgbClr val="FFFFFF"/>
                </a:solidFill>
                <a:effectLst/>
                <a:latin typeface="Roboto" panose="02000000000000000000" pitchFamily="2" charset="0"/>
              </a:rPr>
              <a:t> Unrhyw syniadau eraill?</a:t>
            </a:r>
            <a:endParaRPr lang="en-GB" sz="1700">
              <a:solidFill>
                <a:srgbClr val="FFFFFF"/>
              </a:solidFill>
            </a:endParaRPr>
          </a:p>
          <a:p>
            <a:pPr lvl="1"/>
            <a:endParaRPr lang="en-GB" sz="1700">
              <a:solidFill>
                <a:srgbClr val="FFFFFF"/>
              </a:solidFill>
            </a:endParaRPr>
          </a:p>
          <a:p>
            <a:pPr lvl="1"/>
            <a:endParaRPr lang="en-GB" sz="1700">
              <a:solidFill>
                <a:srgbClr val="FFFFFF"/>
              </a:solidFill>
            </a:endParaRPr>
          </a:p>
          <a:p>
            <a:pPr marL="274320" lvl="1" indent="0">
              <a:buNone/>
            </a:pPr>
            <a:endParaRPr lang="en-GB" sz="1700">
              <a:solidFill>
                <a:srgbClr val="FFFFFF"/>
              </a:solidFill>
            </a:endParaRPr>
          </a:p>
          <a:p>
            <a:pPr marL="274320" lvl="1" indent="0">
              <a:buNone/>
            </a:pPr>
            <a:endParaRPr lang="en-GB" sz="1700">
              <a:solidFill>
                <a:srgbClr val="FFFFFF"/>
              </a:solidFill>
            </a:endParaRPr>
          </a:p>
          <a:p>
            <a:pPr lvl="1"/>
            <a:endParaRPr lang="en-GB" sz="1700">
              <a:solidFill>
                <a:srgbClr val="FFFFFF"/>
              </a:solidFill>
            </a:endParaRPr>
          </a:p>
        </p:txBody>
      </p:sp>
      <p:sp>
        <p:nvSpPr>
          <p:cNvPr id="4" name="Content Placeholder 3">
            <a:extLst>
              <a:ext uri="{FF2B5EF4-FFF2-40B4-BE49-F238E27FC236}">
                <a16:creationId xmlns:a16="http://schemas.microsoft.com/office/drawing/2014/main" id="{C6AF2BBB-190C-48C3-5E10-3557B39178A4}"/>
              </a:ext>
            </a:extLst>
          </p:cNvPr>
          <p:cNvSpPr>
            <a:spLocks noGrp="1"/>
          </p:cNvSpPr>
          <p:nvPr>
            <p:ph sz="half" idx="2"/>
          </p:nvPr>
        </p:nvSpPr>
        <p:spPr>
          <a:xfrm>
            <a:off x="6256020" y="2266345"/>
            <a:ext cx="5097780" cy="3910618"/>
          </a:xfrm>
        </p:spPr>
        <p:txBody>
          <a:bodyPr>
            <a:normAutofit/>
          </a:bodyPr>
          <a:lstStyle/>
          <a:p>
            <a:r>
              <a:rPr lang="en-GB" sz="1700">
                <a:solidFill>
                  <a:srgbClr val="FFFFFF"/>
                </a:solidFill>
              </a:rPr>
              <a:t>The following can also be </a:t>
            </a:r>
            <a:r>
              <a:rPr lang="en-GB" sz="1700" b="1">
                <a:solidFill>
                  <a:srgbClr val="FFFFFF"/>
                </a:solidFill>
              </a:rPr>
              <a:t>recorded</a:t>
            </a:r>
            <a:r>
              <a:rPr lang="en-GB" sz="1700">
                <a:solidFill>
                  <a:srgbClr val="FFFFFF"/>
                </a:solidFill>
              </a:rPr>
              <a:t> as the other 100 hours.</a:t>
            </a:r>
          </a:p>
          <a:p>
            <a:pPr lvl="1"/>
            <a:endParaRPr lang="en-GB" sz="1700">
              <a:solidFill>
                <a:srgbClr val="FFFFFF"/>
              </a:solidFill>
            </a:endParaRPr>
          </a:p>
          <a:p>
            <a:pPr lvl="1"/>
            <a:r>
              <a:rPr lang="en-GB" sz="1700">
                <a:solidFill>
                  <a:srgbClr val="FFFFFF"/>
                </a:solidFill>
              </a:rPr>
              <a:t>Any training, meetings whilst on placement,</a:t>
            </a:r>
          </a:p>
          <a:p>
            <a:pPr lvl="1"/>
            <a:r>
              <a:rPr lang="en-GB" sz="1700">
                <a:solidFill>
                  <a:srgbClr val="FFFFFF"/>
                </a:solidFill>
              </a:rPr>
              <a:t>Preparing resources, </a:t>
            </a:r>
          </a:p>
          <a:p>
            <a:pPr lvl="1"/>
            <a:r>
              <a:rPr lang="en-GB" sz="1700">
                <a:solidFill>
                  <a:srgbClr val="FFFFFF"/>
                </a:solidFill>
              </a:rPr>
              <a:t>Reflecting and writing your reflective accounts,</a:t>
            </a:r>
          </a:p>
          <a:p>
            <a:pPr lvl="1"/>
            <a:r>
              <a:rPr lang="en-GB" sz="1700">
                <a:solidFill>
                  <a:srgbClr val="FFFFFF"/>
                </a:solidFill>
              </a:rPr>
              <a:t>Preparing activities,</a:t>
            </a:r>
          </a:p>
          <a:p>
            <a:pPr lvl="1"/>
            <a:r>
              <a:rPr lang="en-GB" sz="1700">
                <a:solidFill>
                  <a:srgbClr val="FFFFFF"/>
                </a:solidFill>
              </a:rPr>
              <a:t>Preparing buildings, rooms etc.</a:t>
            </a:r>
          </a:p>
          <a:p>
            <a:pPr lvl="1"/>
            <a:r>
              <a:rPr lang="en-GB" sz="1700">
                <a:solidFill>
                  <a:srgbClr val="FFFFFF"/>
                </a:solidFill>
              </a:rPr>
              <a:t>Helping with funding bids,</a:t>
            </a:r>
          </a:p>
          <a:p>
            <a:pPr lvl="1"/>
            <a:r>
              <a:rPr lang="en-GB" sz="1700">
                <a:solidFill>
                  <a:srgbClr val="FFFFFF"/>
                </a:solidFill>
              </a:rPr>
              <a:t>Supporting volunteers,</a:t>
            </a:r>
          </a:p>
          <a:p>
            <a:pPr lvl="1"/>
            <a:r>
              <a:rPr lang="en-GB" sz="1700">
                <a:solidFill>
                  <a:srgbClr val="FFFFFF"/>
                </a:solidFill>
              </a:rPr>
              <a:t>Reading relevant policies (Health and Safety, Child Protection),</a:t>
            </a:r>
          </a:p>
          <a:p>
            <a:pPr lvl="1"/>
            <a:r>
              <a:rPr lang="en-GB" sz="1700">
                <a:solidFill>
                  <a:srgbClr val="FFFFFF"/>
                </a:solidFill>
              </a:rPr>
              <a:t>Any other ideas?</a:t>
            </a:r>
          </a:p>
          <a:p>
            <a:endParaRPr lang="en-GB" sz="1700">
              <a:solidFill>
                <a:srgbClr val="FFFFFF"/>
              </a:solidFill>
            </a:endParaRPr>
          </a:p>
        </p:txBody>
      </p:sp>
    </p:spTree>
    <p:extLst>
      <p:ext uri="{BB962C8B-B14F-4D97-AF65-F5344CB8AC3E}">
        <p14:creationId xmlns:p14="http://schemas.microsoft.com/office/powerpoint/2010/main" val="233618410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Youth Work Placements</a:t>
            </a:r>
            <a:br>
              <a:rPr lang="en-GB">
                <a:solidFill>
                  <a:srgbClr val="FFFFFF"/>
                </a:solidFill>
              </a:rPr>
            </a:br>
            <a:r>
              <a:rPr lang="en-GB" b="0" i="0">
                <a:solidFill>
                  <a:srgbClr val="FFFFFF"/>
                </a:solidFill>
                <a:effectLst/>
                <a:latin typeface="Roboto" panose="02000000000000000000" pitchFamily="2" charset="0"/>
              </a:rPr>
              <a:t>Lleoliadau Gwaith Ieuenctid</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000" b="0" i="0">
                <a:solidFill>
                  <a:srgbClr val="FFFFFF"/>
                </a:solidFill>
                <a:effectLst/>
                <a:latin typeface="Roboto" panose="02000000000000000000" pitchFamily="2" charset="0"/>
              </a:rPr>
              <a:t>Yn gyffredinol, mae lleoliadau gwaith yn rhoi cyfle i fyfyrwyr ennill sgiliau sy'n berthnasol i gyflogaeth, gwerthuso eu hymarfer a'u gwybodaeth a llywio dewisiadau cyflogaeth yn y dyfodol.</a:t>
            </a:r>
          </a:p>
          <a:p>
            <a:r>
              <a:rPr lang="en-GB" sz="2000" b="0" i="0">
                <a:solidFill>
                  <a:srgbClr val="FFFFFF"/>
                </a:solidFill>
                <a:effectLst/>
                <a:latin typeface="Roboto" panose="02000000000000000000" pitchFamily="2" charset="0"/>
              </a:rPr>
              <a:t> Fodd bynnag, i fyfyrwyr Gwaith Ieuenctid, mae lleoliadau yn gyfle i chi ddysgu am ymarfer proffesiynol Gwaith Ieuenctid, cymhwyso theori i sefyllfaoedd ymarfer a dangos hyfedredd a gallu mewn sgiliau, gwerthoedd a theori Gwaith Ieuenctid.</a:t>
            </a:r>
            <a:endParaRPr lang="en-GB" sz="2000">
              <a:solidFill>
                <a:srgbClr val="FFFFFF"/>
              </a:solidFill>
            </a:endParaRPr>
          </a:p>
        </p:txBody>
      </p:sp>
      <p:sp>
        <p:nvSpPr>
          <p:cNvPr id="4" name="Content Placeholder 3">
            <a:extLst>
              <a:ext uri="{FF2B5EF4-FFF2-40B4-BE49-F238E27FC236}">
                <a16:creationId xmlns:a16="http://schemas.microsoft.com/office/drawing/2014/main" id="{2637851F-B043-17B5-9F30-61874C405635}"/>
              </a:ext>
            </a:extLst>
          </p:cNvPr>
          <p:cNvSpPr>
            <a:spLocks noGrp="1"/>
          </p:cNvSpPr>
          <p:nvPr>
            <p:ph sz="half" idx="2"/>
          </p:nvPr>
        </p:nvSpPr>
        <p:spPr>
          <a:xfrm>
            <a:off x="6256020" y="2266345"/>
            <a:ext cx="5097780" cy="3910618"/>
          </a:xfrm>
        </p:spPr>
        <p:txBody>
          <a:bodyPr>
            <a:normAutofit/>
          </a:bodyPr>
          <a:lstStyle/>
          <a:p>
            <a:r>
              <a:rPr lang="en-GB" sz="1900">
                <a:solidFill>
                  <a:srgbClr val="FFFFFF"/>
                </a:solidFill>
              </a:rPr>
              <a:t>In general terms, work placements provide students with the opportunity to acquire skills pertinent for employment, evaluate their practice and knowledge and inform future employment choices.</a:t>
            </a:r>
          </a:p>
          <a:p>
            <a:pPr marL="0" indent="0">
              <a:buNone/>
            </a:pPr>
            <a:endParaRPr lang="en-GB" sz="1900">
              <a:solidFill>
                <a:srgbClr val="FFFFFF"/>
              </a:solidFill>
            </a:endParaRPr>
          </a:p>
          <a:p>
            <a:r>
              <a:rPr lang="en-GB" sz="1900">
                <a:solidFill>
                  <a:srgbClr val="FFFFFF"/>
                </a:solidFill>
              </a:rPr>
              <a:t>However for Youth Work students, placements are an opportunity for you to learn about the professional practice of Youth Work, apply theory to practice situations and demonstrate proficiency and capability in Youth Work skills, values and theory.</a:t>
            </a:r>
          </a:p>
          <a:p>
            <a:endParaRPr lang="en-GB" sz="1900">
              <a:solidFill>
                <a:srgbClr val="FFFFFF"/>
              </a:solidFill>
            </a:endParaRPr>
          </a:p>
        </p:txBody>
      </p:sp>
    </p:spTree>
    <p:extLst>
      <p:ext uri="{BB962C8B-B14F-4D97-AF65-F5344CB8AC3E}">
        <p14:creationId xmlns:p14="http://schemas.microsoft.com/office/powerpoint/2010/main" val="11368117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Youth Work Placements</a:t>
            </a:r>
            <a:br>
              <a:rPr lang="en-GB">
                <a:solidFill>
                  <a:srgbClr val="FFFFFF"/>
                </a:solidFill>
              </a:rPr>
            </a:br>
            <a:r>
              <a:rPr lang="en-GB" b="0" i="0">
                <a:solidFill>
                  <a:srgbClr val="FFFFFF"/>
                </a:solidFill>
                <a:effectLst/>
                <a:latin typeface="Roboto" panose="02000000000000000000" pitchFamily="2" charset="0"/>
              </a:rPr>
              <a:t>Lleoliadau Gwaith Ieuenctid</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1700" b="0" i="0">
                <a:solidFill>
                  <a:srgbClr val="FFFFFF"/>
                </a:solidFill>
                <a:effectLst/>
                <a:latin typeface="Roboto" panose="02000000000000000000" pitchFamily="2" charset="0"/>
              </a:rPr>
              <a:t>Yn ystod y lleoliad bydd angen i chi ddangos i'r cydlynydd lleoliad a'r tîm lleoli eich bod wedi bodloni gofynion y Safonau Galwedigaethol Cenedlaethol.</a:t>
            </a:r>
          </a:p>
          <a:p>
            <a:r>
              <a:rPr lang="en-GB" sz="1700" b="0" i="0">
                <a:solidFill>
                  <a:srgbClr val="FFFFFF"/>
                </a:solidFill>
                <a:effectLst/>
                <a:latin typeface="Roboto" panose="02000000000000000000" pitchFamily="2" charset="0"/>
              </a:rPr>
              <a:t> Mae'r safonau hyn yn mesur eich dealltwriaeth a'ch defnydd o wybodaeth, gwerthoedd a sgiliau Gwaith Ieuenctid, a'ch galluoedd fel Gweithiwr Ieuenctid cychwynnol ar draws ystod o safonau.</a:t>
            </a:r>
          </a:p>
          <a:p>
            <a:r>
              <a:rPr lang="en-GB" sz="1700" b="0" i="0">
                <a:solidFill>
                  <a:srgbClr val="FFFFFF"/>
                </a:solidFill>
                <a:effectLst/>
                <a:latin typeface="Roboto" panose="02000000000000000000" pitchFamily="2" charset="0"/>
              </a:rPr>
              <a:t> Mae map galwedigaethol yn darparu cyd-destun a chefndir datblygiad NOS. Mae'n dangos prif nodweddion a nodweddion rolau swyddi o fewn sector galwedigaethol, gan amlygu gorgyffwrdd â rolau eraill a'u ffiniau â sectorau eraill.</a:t>
            </a:r>
            <a:endParaRPr lang="en-GB" sz="1700">
              <a:solidFill>
                <a:srgbClr val="FFFFFF"/>
              </a:solidFill>
            </a:endParaRPr>
          </a:p>
        </p:txBody>
      </p:sp>
      <p:sp>
        <p:nvSpPr>
          <p:cNvPr id="4" name="Content Placeholder 3">
            <a:extLst>
              <a:ext uri="{FF2B5EF4-FFF2-40B4-BE49-F238E27FC236}">
                <a16:creationId xmlns:a16="http://schemas.microsoft.com/office/drawing/2014/main" id="{6C73457A-02DB-E305-C8CA-68D78C07A635}"/>
              </a:ext>
            </a:extLst>
          </p:cNvPr>
          <p:cNvSpPr>
            <a:spLocks noGrp="1"/>
          </p:cNvSpPr>
          <p:nvPr>
            <p:ph sz="half" idx="2"/>
          </p:nvPr>
        </p:nvSpPr>
        <p:spPr>
          <a:xfrm>
            <a:off x="6256020" y="2266345"/>
            <a:ext cx="5097780" cy="3910618"/>
          </a:xfrm>
        </p:spPr>
        <p:txBody>
          <a:bodyPr>
            <a:normAutofit/>
          </a:bodyPr>
          <a:lstStyle/>
          <a:p>
            <a:r>
              <a:rPr lang="en-GB" sz="1700">
                <a:solidFill>
                  <a:srgbClr val="FFFFFF"/>
                </a:solidFill>
              </a:rPr>
              <a:t>During placement you will need to show the placement co-ordinator and placement team that you have met the requirements of the National Occupational Standards. </a:t>
            </a:r>
          </a:p>
          <a:p>
            <a:r>
              <a:rPr lang="en-GB" sz="1700">
                <a:solidFill>
                  <a:srgbClr val="FFFFFF"/>
                </a:solidFill>
              </a:rPr>
              <a:t>These standards measure your understanding and application of Youth Work knowledge, values and skills, and your capabilities as a beginning Youth Worker across a range of standards.</a:t>
            </a:r>
          </a:p>
          <a:p>
            <a:r>
              <a:rPr lang="en-GB" sz="1700">
                <a:solidFill>
                  <a:srgbClr val="FFFFFF"/>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p>
          <a:p>
            <a:endParaRPr lang="en-GB" sz="1700">
              <a:solidFill>
                <a:srgbClr val="FFFFFF"/>
              </a:solidFill>
            </a:endParaRPr>
          </a:p>
        </p:txBody>
      </p:sp>
    </p:spTree>
    <p:extLst>
      <p:ext uri="{BB962C8B-B14F-4D97-AF65-F5344CB8AC3E}">
        <p14:creationId xmlns:p14="http://schemas.microsoft.com/office/powerpoint/2010/main" val="5496320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Functional Map</a:t>
            </a:r>
            <a:br>
              <a:rPr lang="en-GB">
                <a:solidFill>
                  <a:srgbClr val="FFFFFF"/>
                </a:solidFill>
              </a:rPr>
            </a:br>
            <a:r>
              <a:rPr lang="en-GB" b="0" i="0">
                <a:solidFill>
                  <a:srgbClr val="FFFFFF"/>
                </a:solidFill>
                <a:effectLst/>
                <a:latin typeface="Roboto" panose="02000000000000000000" pitchFamily="2" charset="0"/>
              </a:rPr>
              <a:t>Map Swyddogaethol</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200" b="0" i="0">
                <a:solidFill>
                  <a:srgbClr val="FFFFFF"/>
                </a:solidFill>
                <a:effectLst/>
                <a:latin typeface="Roboto" panose="02000000000000000000" pitchFamily="2" charset="0"/>
              </a:rPr>
              <a:t>Mae map swyddogaethol yn nodi'r swyddogaethau y mae pobl yn eu cyflawni o ddydd i ddydd fel rhan o rôl eu swydd o fewn y gweithgareddau gwaith eang sy'n digwydd ar draws sector galwedigaethol.</a:t>
            </a:r>
          </a:p>
          <a:p>
            <a:r>
              <a:rPr lang="en-GB" sz="2200" b="0" i="0">
                <a:solidFill>
                  <a:srgbClr val="FFFFFF"/>
                </a:solidFill>
                <a:effectLst/>
                <a:latin typeface="Roboto" panose="02000000000000000000" pitchFamily="2" charset="0"/>
              </a:rPr>
              <a:t> Mae'r wybodaeth hon wedyn yn sail i ddatblygu safonau ac mae i'w chael yn yr NOS.</a:t>
            </a:r>
          </a:p>
          <a:p>
            <a:r>
              <a:rPr lang="en-GB" sz="2200" b="0" i="0">
                <a:solidFill>
                  <a:srgbClr val="FFFFFF"/>
                </a:solidFill>
                <a:effectLst/>
                <a:latin typeface="Roboto" panose="02000000000000000000" pitchFamily="2" charset="0"/>
              </a:rPr>
              <a:t> Ymgyfarwyddo â hyn.</a:t>
            </a:r>
            <a:endParaRPr lang="en-GB" sz="2200">
              <a:solidFill>
                <a:srgbClr val="FFFFFF"/>
              </a:solidFill>
            </a:endParaRPr>
          </a:p>
        </p:txBody>
      </p:sp>
      <p:sp>
        <p:nvSpPr>
          <p:cNvPr id="4" name="Content Placeholder 3">
            <a:extLst>
              <a:ext uri="{FF2B5EF4-FFF2-40B4-BE49-F238E27FC236}">
                <a16:creationId xmlns:a16="http://schemas.microsoft.com/office/drawing/2014/main" id="{52C59690-BC0E-30D9-E0A1-2FE755AC03E7}"/>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A functional map identifies the functions that people carry out on a day-to-day basis as part of their job role within the broad work activities that take place across an occupational sector. </a:t>
            </a:r>
          </a:p>
          <a:p>
            <a:r>
              <a:rPr lang="en-GB" sz="2400">
                <a:solidFill>
                  <a:srgbClr val="FFFFFF"/>
                </a:solidFill>
              </a:rPr>
              <a:t>This information then forms the basis of standards development and can be found within the NOS.</a:t>
            </a:r>
          </a:p>
          <a:p>
            <a:r>
              <a:rPr lang="en-GB" sz="2400">
                <a:solidFill>
                  <a:srgbClr val="FFFFFF"/>
                </a:solidFill>
              </a:rPr>
              <a:t>Familiarise yourself with this.</a:t>
            </a:r>
          </a:p>
          <a:p>
            <a:endParaRPr lang="en-GB" sz="2400">
              <a:solidFill>
                <a:srgbClr val="FFFFFF"/>
              </a:solidFill>
            </a:endParaRPr>
          </a:p>
        </p:txBody>
      </p:sp>
    </p:spTree>
    <p:extLst>
      <p:ext uri="{BB962C8B-B14F-4D97-AF65-F5344CB8AC3E}">
        <p14:creationId xmlns:p14="http://schemas.microsoft.com/office/powerpoint/2010/main" val="366866211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Professional Development Plan</a:t>
            </a:r>
            <a:br>
              <a:rPr lang="en-GB">
                <a:solidFill>
                  <a:srgbClr val="FFFFFF"/>
                </a:solidFill>
              </a:rPr>
            </a:br>
            <a:r>
              <a:rPr lang="en-GB" b="0" i="0">
                <a:solidFill>
                  <a:srgbClr val="FFFFFF"/>
                </a:solidFill>
                <a:effectLst/>
                <a:latin typeface="Roboto" panose="02000000000000000000" pitchFamily="2" charset="0"/>
              </a:rPr>
              <a:t>Cynllun Datblygiad Proffesiynol</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000" b="0" i="0">
                <a:solidFill>
                  <a:srgbClr val="FFFFFF"/>
                </a:solidFill>
                <a:effectLst/>
                <a:latin typeface="Roboto" panose="02000000000000000000" pitchFamily="2" charset="0"/>
              </a:rPr>
              <a:t>O fewn y Canllawiau Gwaith Maes fe welwch Gynllun Datblygiad Proffesiynol.</a:t>
            </a:r>
          </a:p>
          <a:p>
            <a:r>
              <a:rPr lang="en-GB" sz="2000" b="0" i="0">
                <a:solidFill>
                  <a:srgbClr val="FFFFFF"/>
                </a:solidFill>
                <a:effectLst/>
                <a:latin typeface="Roboto" panose="02000000000000000000" pitchFamily="2" charset="0"/>
              </a:rPr>
              <a:t> Bydd angen i chi gwblhau hwn ar ddechrau eich lleoliad gan amlinellu'r hyn yr ydych yn gobeithio ei gyflawni yn ystod lleoliad, a sut y byddwch yn gwneud hyn.</a:t>
            </a:r>
          </a:p>
          <a:p>
            <a:r>
              <a:rPr lang="en-GB" sz="2000" b="0" i="0">
                <a:solidFill>
                  <a:srgbClr val="FFFFFF"/>
                </a:solidFill>
                <a:effectLst/>
                <a:latin typeface="Roboto" panose="02000000000000000000" pitchFamily="2" charset="0"/>
              </a:rPr>
              <a:t>Bydd y Mentor Dysgu yn eich cefnogi gyda hyn ac yn helpu i archwilio beth sy'n gyraeddadwy. </a:t>
            </a:r>
          </a:p>
          <a:p>
            <a:r>
              <a:rPr lang="en-GB" sz="2000" b="0" i="0">
                <a:solidFill>
                  <a:srgbClr val="FFFFFF"/>
                </a:solidFill>
                <a:effectLst/>
                <a:latin typeface="Roboto" panose="02000000000000000000" pitchFamily="2" charset="0"/>
              </a:rPr>
              <a:t>Efallai y gwelwch fod argraffu rhai o'r adrannau a fydd yn cael eu cynnwys yn eich portffolio a'u cadw mewn ffeil.</a:t>
            </a:r>
            <a:endParaRPr lang="en-GB" sz="2000">
              <a:solidFill>
                <a:srgbClr val="FFFFFF"/>
              </a:solidFill>
            </a:endParaRPr>
          </a:p>
        </p:txBody>
      </p:sp>
      <p:sp>
        <p:nvSpPr>
          <p:cNvPr id="4" name="Content Placeholder 3">
            <a:extLst>
              <a:ext uri="{FF2B5EF4-FFF2-40B4-BE49-F238E27FC236}">
                <a16:creationId xmlns:a16="http://schemas.microsoft.com/office/drawing/2014/main" id="{2ECD3DAC-E77C-5D35-C445-F9170F25366D}"/>
              </a:ext>
            </a:extLst>
          </p:cNvPr>
          <p:cNvSpPr>
            <a:spLocks noGrp="1"/>
          </p:cNvSpPr>
          <p:nvPr>
            <p:ph sz="half" idx="2"/>
          </p:nvPr>
        </p:nvSpPr>
        <p:spPr>
          <a:xfrm>
            <a:off x="6256020" y="2266345"/>
            <a:ext cx="5097780" cy="3910618"/>
          </a:xfrm>
        </p:spPr>
        <p:txBody>
          <a:bodyPr>
            <a:normAutofit/>
          </a:bodyPr>
          <a:lstStyle/>
          <a:p>
            <a:r>
              <a:rPr lang="en-GB" sz="1700">
                <a:solidFill>
                  <a:srgbClr val="FFFFFF"/>
                </a:solidFill>
              </a:rPr>
              <a:t>Within the Fieldwork Guidelines you will find a Professional Development Plan. </a:t>
            </a:r>
          </a:p>
          <a:p>
            <a:endParaRPr lang="en-GB" sz="1700">
              <a:solidFill>
                <a:srgbClr val="FFFFFF"/>
              </a:solidFill>
            </a:endParaRPr>
          </a:p>
          <a:p>
            <a:r>
              <a:rPr lang="en-GB" sz="1700">
                <a:solidFill>
                  <a:srgbClr val="FFFFFF"/>
                </a:solidFill>
              </a:rPr>
              <a:t>You will need to complete this at the start of your placement outlining what you hope to achieve during placement, and how you will do this. </a:t>
            </a:r>
          </a:p>
          <a:p>
            <a:pPr marL="0" indent="0">
              <a:buNone/>
            </a:pPr>
            <a:endParaRPr lang="en-GB" sz="1700">
              <a:solidFill>
                <a:srgbClr val="FFFFFF"/>
              </a:solidFill>
            </a:endParaRPr>
          </a:p>
          <a:p>
            <a:r>
              <a:rPr lang="en-GB" sz="1700">
                <a:solidFill>
                  <a:srgbClr val="FFFFFF"/>
                </a:solidFill>
              </a:rPr>
              <a:t>The Learning Mentor will support you with this and help to explore what is achievable. </a:t>
            </a:r>
          </a:p>
          <a:p>
            <a:endParaRPr lang="en-GB" sz="1700">
              <a:solidFill>
                <a:srgbClr val="FFFFFF"/>
              </a:solidFill>
            </a:endParaRPr>
          </a:p>
          <a:p>
            <a:r>
              <a:rPr lang="en-GB" sz="1700">
                <a:solidFill>
                  <a:srgbClr val="FFFFFF"/>
                </a:solidFill>
              </a:rPr>
              <a:t>You may find that printing some of the sections that will be included in your portfolio and keeping them in a file. </a:t>
            </a:r>
          </a:p>
          <a:p>
            <a:endParaRPr lang="en-GB" sz="1700">
              <a:solidFill>
                <a:srgbClr val="FFFFFF"/>
              </a:solidFill>
            </a:endParaRPr>
          </a:p>
        </p:txBody>
      </p:sp>
    </p:spTree>
    <p:extLst>
      <p:ext uri="{BB962C8B-B14F-4D97-AF65-F5344CB8AC3E}">
        <p14:creationId xmlns:p14="http://schemas.microsoft.com/office/powerpoint/2010/main" val="202354967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Youth Work Placements</a:t>
            </a:r>
            <a:br>
              <a:rPr lang="en-GB">
                <a:solidFill>
                  <a:srgbClr val="FFFFFF"/>
                </a:solidFill>
              </a:rPr>
            </a:br>
            <a:r>
              <a:rPr lang="en-GB" b="0" i="0">
                <a:solidFill>
                  <a:srgbClr val="FFFFFF"/>
                </a:solidFill>
                <a:effectLst/>
                <a:latin typeface="Roboto" panose="02000000000000000000" pitchFamily="2" charset="0"/>
              </a:rPr>
              <a:t>Lleoliadau Gwaith Ieuenctid</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2400" b="0" i="0">
                <a:solidFill>
                  <a:srgbClr val="FFFFFF"/>
                </a:solidFill>
                <a:effectLst/>
                <a:latin typeface="Roboto" panose="02000000000000000000" pitchFamily="2" charset="0"/>
              </a:rPr>
              <a:t>Yn bwysig, bydd yn rhaid i chi basio pob profiad dysgu ymarfer a aseswyd er mwyn symud ymlaen yn eich astudiaethau.</a:t>
            </a:r>
          </a:p>
          <a:p>
            <a:r>
              <a:rPr lang="en-GB" sz="2400" b="0" i="0">
                <a:solidFill>
                  <a:srgbClr val="FFFFFF"/>
                </a:solidFill>
                <a:effectLst/>
                <a:latin typeface="Roboto" panose="02000000000000000000" pitchFamily="2" charset="0"/>
              </a:rPr>
              <a:t> Mae'n hanfodol felly cael golwg glir ar y wybodaeth, y gwerthoedd a'r sgiliau sydd gennych eisoes a beth yw eich anghenion dysgu ar gyfer lleoliad.</a:t>
            </a:r>
            <a:endParaRPr lang="en-GB" sz="2400">
              <a:solidFill>
                <a:srgbClr val="FFFFFF"/>
              </a:solidFill>
            </a:endParaRPr>
          </a:p>
        </p:txBody>
      </p:sp>
      <p:sp>
        <p:nvSpPr>
          <p:cNvPr id="4" name="Content Placeholder 3">
            <a:extLst>
              <a:ext uri="{FF2B5EF4-FFF2-40B4-BE49-F238E27FC236}">
                <a16:creationId xmlns:a16="http://schemas.microsoft.com/office/drawing/2014/main" id="{5FC82038-DDB4-3D72-8B83-29881167B2EC}"/>
              </a:ext>
            </a:extLst>
          </p:cNvPr>
          <p:cNvSpPr>
            <a:spLocks noGrp="1"/>
          </p:cNvSpPr>
          <p:nvPr>
            <p:ph sz="half" idx="2"/>
          </p:nvPr>
        </p:nvSpPr>
        <p:spPr>
          <a:xfrm>
            <a:off x="6256020" y="2266345"/>
            <a:ext cx="5097780" cy="3910618"/>
          </a:xfrm>
        </p:spPr>
        <p:txBody>
          <a:bodyPr>
            <a:normAutofit/>
          </a:bodyPr>
          <a:lstStyle/>
          <a:p>
            <a:r>
              <a:rPr lang="en-GB" sz="2400">
                <a:solidFill>
                  <a:srgbClr val="FFFFFF"/>
                </a:solidFill>
              </a:rPr>
              <a:t>Importantly, you will have to pass each assessed practice learning experience in order to progress in your studies.</a:t>
            </a:r>
          </a:p>
          <a:p>
            <a:endParaRPr lang="en-GB" sz="2400">
              <a:solidFill>
                <a:srgbClr val="FFFFFF"/>
              </a:solidFill>
            </a:endParaRPr>
          </a:p>
          <a:p>
            <a:r>
              <a:rPr lang="en-GB" sz="2400">
                <a:solidFill>
                  <a:srgbClr val="FFFFFF"/>
                </a:solidFill>
              </a:rPr>
              <a:t>It is therefore crucial to have a clear view of the knowledge, values and skills that you already possess and what your learning needs for placement are.</a:t>
            </a:r>
          </a:p>
          <a:p>
            <a:endParaRPr lang="en-GB" sz="2400">
              <a:solidFill>
                <a:srgbClr val="FFFFFF"/>
              </a:solidFill>
            </a:endParaRPr>
          </a:p>
        </p:txBody>
      </p:sp>
    </p:spTree>
    <p:extLst>
      <p:ext uri="{BB962C8B-B14F-4D97-AF65-F5344CB8AC3E}">
        <p14:creationId xmlns:p14="http://schemas.microsoft.com/office/powerpoint/2010/main" val="23534987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sz="2800">
                <a:solidFill>
                  <a:srgbClr val="FFFFFF"/>
                </a:solidFill>
              </a:rPr>
              <a:t>Placement Team </a:t>
            </a:r>
            <a:br>
              <a:rPr lang="en-GB" sz="2800">
                <a:solidFill>
                  <a:srgbClr val="FFFFFF"/>
                </a:solidFill>
              </a:rPr>
            </a:br>
            <a:r>
              <a:rPr lang="en-GB" sz="2800">
                <a:solidFill>
                  <a:srgbClr val="FFFFFF"/>
                </a:solidFill>
              </a:rPr>
              <a:t>Roles and Responsibilities</a:t>
            </a:r>
            <a:br>
              <a:rPr lang="en-GB" sz="2800">
                <a:solidFill>
                  <a:srgbClr val="FFFFFF"/>
                </a:solidFill>
              </a:rPr>
            </a:br>
            <a:r>
              <a:rPr lang="en-GB" sz="2800" b="0" i="0">
                <a:solidFill>
                  <a:srgbClr val="FFFFFF"/>
                </a:solidFill>
                <a:effectLst/>
                <a:latin typeface="Roboto" panose="02000000000000000000" pitchFamily="2" charset="0"/>
              </a:rPr>
              <a:t>Rolau a Chyfrifoldebau'r Tîm Lleoli</a:t>
            </a:r>
            <a:endParaRPr lang="en-GB" sz="2800">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pPr lvl="1"/>
            <a:endParaRPr lang="en-GB" sz="1500">
              <a:solidFill>
                <a:srgbClr val="FFFFFF"/>
              </a:solidFill>
            </a:endParaRPr>
          </a:p>
          <a:p>
            <a:r>
              <a:rPr lang="en-GB" sz="1500" b="0" i="0">
                <a:solidFill>
                  <a:srgbClr val="FFFFFF"/>
                </a:solidFill>
                <a:effectLst/>
                <a:latin typeface="Roboto" panose="02000000000000000000" pitchFamily="2" charset="0"/>
              </a:rPr>
              <a:t>Fran Chester – Cydlynydd Gwaith Maes Mae gan y Brifysgol Gydlynydd Ymarfer Gwaith Maes – Fran yw hwn, y person sy’n cydlynu dysgu gwaith maes ar draws y rhaglenni Gwaith Ieuenctid ac Addysg Gymdeithasol. Mae'r rôl hon yn cynnwys cydlynu hyfforddiant a chefnogaeth i reolwyr llinell a goruchwylwyr, a gweithredu fel ffynhonnell cyngor mewn achosion o anhawster. Cindy Hunt a Huw Williams – Tiwtoriaid Gwadd Tiwtor Gwadd – y person sydd â rôl gyswllt rhwng y sefydliad a darparwr y lleoliad. Y Tiwtor Gwadd yw eich pwynt cyswllt cyntaf mewn perthynas â lleoliad. Bydd y Tiwtor Gwadd yn eich cefnogi trwy o leiaf ddau gyfarfod tair ffordd a bydd yn eich herio trwy ymweliadau arsylwi ac asesu i ddangos y safonau uchaf tra ar leoliad.</a:t>
            </a:r>
            <a:endParaRPr lang="en-GB" sz="1500">
              <a:solidFill>
                <a:srgbClr val="FFFFFF"/>
              </a:solidFill>
            </a:endParaRPr>
          </a:p>
          <a:p>
            <a:endParaRPr lang="en-GB" sz="1500">
              <a:solidFill>
                <a:srgbClr val="FFFFFF"/>
              </a:solidFill>
            </a:endParaRPr>
          </a:p>
        </p:txBody>
      </p:sp>
      <p:sp>
        <p:nvSpPr>
          <p:cNvPr id="4" name="Content Placeholder 3">
            <a:extLst>
              <a:ext uri="{FF2B5EF4-FFF2-40B4-BE49-F238E27FC236}">
                <a16:creationId xmlns:a16="http://schemas.microsoft.com/office/drawing/2014/main" id="{21D3B883-9563-96BD-E825-576D5B82DE3C}"/>
              </a:ext>
            </a:extLst>
          </p:cNvPr>
          <p:cNvSpPr>
            <a:spLocks noGrp="1"/>
          </p:cNvSpPr>
          <p:nvPr>
            <p:ph sz="half" idx="2"/>
          </p:nvPr>
        </p:nvSpPr>
        <p:spPr>
          <a:xfrm>
            <a:off x="6256020" y="2266345"/>
            <a:ext cx="5097780" cy="3910618"/>
          </a:xfrm>
        </p:spPr>
        <p:txBody>
          <a:bodyPr>
            <a:normAutofit/>
          </a:bodyPr>
          <a:lstStyle/>
          <a:p>
            <a:r>
              <a:rPr lang="en-GB" sz="1500">
                <a:solidFill>
                  <a:srgbClr val="FFFFFF"/>
                </a:solidFill>
              </a:rPr>
              <a:t>Fran Chester – Fieldwork Co-ordinator</a:t>
            </a:r>
          </a:p>
          <a:p>
            <a:pPr lvl="1"/>
            <a:r>
              <a:rPr lang="en-GB" sz="1500">
                <a:solidFill>
                  <a:srgbClr val="FFFFFF"/>
                </a:solidFill>
              </a:rPr>
              <a:t>The University has in place a Fieldwork Practice Coordinator – Fran, the person coordinating fieldwork learning across the Youth Work and Social Education programmes.  This role involves coordinating training and support for line managers and supervisors, and acting as a source of advice in cases of difficulty.</a:t>
            </a:r>
          </a:p>
          <a:p>
            <a:r>
              <a:rPr lang="en-GB" sz="1500">
                <a:solidFill>
                  <a:srgbClr val="FFFFFF"/>
                </a:solidFill>
              </a:rPr>
              <a:t>Cindy Hunt and Huw Williams – Visiting Tutors</a:t>
            </a:r>
          </a:p>
          <a:p>
            <a:pPr lvl="1"/>
            <a:r>
              <a:rPr lang="en-GB" sz="1500">
                <a:solidFill>
                  <a:srgbClr val="FFFFFF"/>
                </a:solidFill>
              </a:rPr>
              <a:t>Visiting Tutor –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a:p>
            <a:endParaRPr lang="en-GB" sz="1500">
              <a:solidFill>
                <a:srgbClr val="FFFFFF"/>
              </a:solidFill>
            </a:endParaRPr>
          </a:p>
        </p:txBody>
      </p:sp>
    </p:spTree>
    <p:extLst>
      <p:ext uri="{BB962C8B-B14F-4D97-AF65-F5344CB8AC3E}">
        <p14:creationId xmlns:p14="http://schemas.microsoft.com/office/powerpoint/2010/main" val="418603870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Placement Team</a:t>
            </a:r>
            <a:br>
              <a:rPr lang="en-GB">
                <a:solidFill>
                  <a:srgbClr val="FFFFFF"/>
                </a:solidFill>
              </a:rPr>
            </a:br>
            <a:r>
              <a:rPr lang="en-GB" b="0" i="0">
                <a:solidFill>
                  <a:srgbClr val="FFFFFF"/>
                </a:solidFill>
                <a:effectLst/>
                <a:latin typeface="Roboto" panose="02000000000000000000" pitchFamily="2" charset="0"/>
              </a:rPr>
              <a:t>Tîm Lleoliad</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1500" b="0" i="0">
                <a:solidFill>
                  <a:srgbClr val="FFFFFF"/>
                </a:solidFill>
                <a:effectLst/>
                <a:latin typeface="Roboto" panose="02000000000000000000" pitchFamily="2" charset="0"/>
              </a:rPr>
              <a:t>Amrywiaeth eang o bobl yn gweithredu fel rheolwyr llinell lleoliad gwaith a goruchwylwyr lleoliadau gwaith. Tra ar leoliad byddwch yn elwa o gefnogaeth Mentor Dysgu – y person sydd â chyfrifoldeb o ddydd i ddydd am safonau ymarfer y myfyriwr. Bydd y person hwn yn mynychu'r ddau gyfarfod tair ffordd ac yn darparu adroddiad terfynol ar eich cynnydd tra ar leoliad. </a:t>
            </a:r>
          </a:p>
          <a:p>
            <a:r>
              <a:rPr lang="en-GB" sz="1500" b="0" i="0">
                <a:solidFill>
                  <a:srgbClr val="FFFFFF"/>
                </a:solidFill>
                <a:effectLst/>
                <a:latin typeface="Roboto" panose="02000000000000000000" pitchFamily="2" charset="0"/>
              </a:rPr>
              <a:t>Yn ogystal, mae'r Brifysgol yn darparu Goruchwylydd Gwaith Maes - y person sy'n sicrhau datblygiad y myfyriwr trwy broses ffurfiol o oruchwylio. Bydd y person hwn yn gefnogaeth dda i chi, a bydd ei rôl yn cynnwys annog eich dysgu tra ar leoliad. </a:t>
            </a:r>
          </a:p>
          <a:p>
            <a:r>
              <a:rPr lang="en-GB" sz="1500" b="0" i="0">
                <a:solidFill>
                  <a:srgbClr val="FFFFFF"/>
                </a:solidFill>
                <a:effectLst/>
                <a:latin typeface="Roboto" panose="02000000000000000000" pitchFamily="2" charset="0"/>
              </a:rPr>
              <a:t>Bydd eich rheolwr llinell a'ch goruchwyliwr yn cael ei neilltuo i chi o fewn yr ychydig wythnosau nesaf, ar ôl i'ch lleoliad symud ymlaen yn llwyddiannus</a:t>
            </a:r>
            <a:endParaRPr lang="en-GB" sz="1500" b="1">
              <a:solidFill>
                <a:srgbClr val="FFFFFF"/>
              </a:solidFill>
            </a:endParaRPr>
          </a:p>
          <a:p>
            <a:pPr marL="0" indent="0">
              <a:buNone/>
            </a:pPr>
            <a:endParaRPr lang="en-GB" sz="1500" b="1">
              <a:solidFill>
                <a:srgbClr val="FFFFFF"/>
              </a:solidFill>
            </a:endParaRPr>
          </a:p>
          <a:p>
            <a:pPr lvl="1"/>
            <a:endParaRPr lang="en-GB" sz="1500">
              <a:solidFill>
                <a:srgbClr val="FFFFFF"/>
              </a:solidFill>
            </a:endParaRPr>
          </a:p>
        </p:txBody>
      </p:sp>
      <p:sp>
        <p:nvSpPr>
          <p:cNvPr id="4" name="Content Placeholder 3">
            <a:extLst>
              <a:ext uri="{FF2B5EF4-FFF2-40B4-BE49-F238E27FC236}">
                <a16:creationId xmlns:a16="http://schemas.microsoft.com/office/drawing/2014/main" id="{11E143B0-7D94-CEC5-2B33-A572F3BEE1CE}"/>
              </a:ext>
            </a:extLst>
          </p:cNvPr>
          <p:cNvSpPr>
            <a:spLocks noGrp="1"/>
          </p:cNvSpPr>
          <p:nvPr>
            <p:ph sz="half" idx="2"/>
          </p:nvPr>
        </p:nvSpPr>
        <p:spPr>
          <a:xfrm>
            <a:off x="6256020" y="2266345"/>
            <a:ext cx="5097780" cy="3910618"/>
          </a:xfrm>
        </p:spPr>
        <p:txBody>
          <a:bodyPr>
            <a:normAutofit/>
          </a:bodyPr>
          <a:lstStyle/>
          <a:p>
            <a:r>
              <a:rPr lang="en-GB" sz="1300">
                <a:solidFill>
                  <a:srgbClr val="FFFFFF"/>
                </a:solidFill>
              </a:rPr>
              <a:t>A wide range of people acting as work placement line managers and work placement supervisors.</a:t>
            </a:r>
          </a:p>
          <a:p>
            <a:pPr lvl="1"/>
            <a:endParaRPr lang="en-GB" sz="1300">
              <a:solidFill>
                <a:srgbClr val="FFFFFF"/>
              </a:solidFill>
            </a:endParaRPr>
          </a:p>
          <a:p>
            <a:pPr lvl="1"/>
            <a:r>
              <a:rPr lang="en-GB" sz="1300">
                <a:solidFill>
                  <a:srgbClr val="FFFFFF"/>
                </a:solidFill>
              </a:rPr>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pPr lvl="1"/>
            <a:r>
              <a:rPr lang="en-GB" sz="1300">
                <a:solidFill>
                  <a:srgbClr val="FFFFFF"/>
                </a:solidFill>
              </a:rPr>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pPr lvl="1"/>
            <a:endParaRPr lang="en-GB" sz="1300">
              <a:solidFill>
                <a:srgbClr val="FFFFFF"/>
              </a:solidFill>
            </a:endParaRPr>
          </a:p>
          <a:p>
            <a:pPr lvl="1"/>
            <a:r>
              <a:rPr lang="en-GB" sz="1300" b="1">
                <a:solidFill>
                  <a:srgbClr val="FFFFFF"/>
                </a:solidFill>
              </a:rPr>
              <a:t>You will be allocated your line manager and supervisor within the next few weeks, upon successful progression of placement activity</a:t>
            </a:r>
            <a:endParaRPr lang="en-GB" sz="1300">
              <a:solidFill>
                <a:srgbClr val="FFFFFF"/>
              </a:solidFill>
            </a:endParaRPr>
          </a:p>
        </p:txBody>
      </p:sp>
    </p:spTree>
    <p:extLst>
      <p:ext uri="{BB962C8B-B14F-4D97-AF65-F5344CB8AC3E}">
        <p14:creationId xmlns:p14="http://schemas.microsoft.com/office/powerpoint/2010/main" val="64615037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The Placement Process</a:t>
            </a:r>
            <a:br>
              <a:rPr lang="en-GB">
                <a:solidFill>
                  <a:srgbClr val="FFFFFF"/>
                </a:solidFill>
              </a:rPr>
            </a:br>
            <a:r>
              <a:rPr lang="en-GB" b="0" i="0">
                <a:solidFill>
                  <a:srgbClr val="FFFFFF"/>
                </a:solidFill>
                <a:effectLst/>
                <a:latin typeface="Roboto" panose="02000000000000000000" pitchFamily="2" charset="0"/>
              </a:rPr>
              <a:t>Y Broses Leoli</a:t>
            </a:r>
            <a:endParaRPr lang="en-GB">
              <a:solidFill>
                <a:srgbClr val="FFFFFF"/>
              </a:solidFill>
            </a:endParaRPr>
          </a:p>
        </p:txBody>
      </p:sp>
      <p:cxnSp>
        <p:nvCxnSpPr>
          <p:cNvPr id="15" name="Straight Connector 14">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8" name="Content Placeholder 7"/>
          <p:cNvSpPr>
            <a:spLocks noGrp="1"/>
          </p:cNvSpPr>
          <p:nvPr>
            <p:ph sz="half" idx="1"/>
          </p:nvPr>
        </p:nvSpPr>
        <p:spPr>
          <a:xfrm>
            <a:off x="838200" y="2266345"/>
            <a:ext cx="5097780" cy="3910617"/>
          </a:xfrm>
        </p:spPr>
        <p:txBody>
          <a:bodyPr>
            <a:normAutofit/>
          </a:bodyPr>
          <a:lstStyle/>
          <a:p>
            <a:pPr marL="514350" indent="-514350">
              <a:buFont typeface="+mj-lt"/>
              <a:buAutoNum type="arabicPeriod"/>
            </a:pPr>
            <a:endParaRPr lang="en-GB" sz="2000">
              <a:solidFill>
                <a:srgbClr val="FFFFFF"/>
              </a:solidFill>
            </a:endParaRPr>
          </a:p>
          <a:p>
            <a:pPr marL="514350" indent="-514350">
              <a:buAutoNum type="arabicPeriod"/>
            </a:pPr>
            <a:r>
              <a:rPr lang="en-GB" sz="2000" b="0" i="0">
                <a:solidFill>
                  <a:srgbClr val="FFFFFF"/>
                </a:solidFill>
                <a:effectLst/>
                <a:latin typeface="Roboto" panose="02000000000000000000" pitchFamily="2" charset="0"/>
              </a:rPr>
              <a:t>Bydd y cydlynydd gwaith maes yn rhoi manylion cyswllt y lleoliad i'r myfyriwr;</a:t>
            </a:r>
          </a:p>
          <a:p>
            <a:pPr marL="514350" indent="-514350">
              <a:buAutoNum type="arabicPeriod"/>
            </a:pPr>
            <a:r>
              <a:rPr lang="en-GB" sz="2000" b="0" i="0">
                <a:solidFill>
                  <a:srgbClr val="FFFFFF"/>
                </a:solidFill>
                <a:effectLst/>
                <a:latin typeface="Roboto" panose="02000000000000000000" pitchFamily="2" charset="0"/>
              </a:rPr>
              <a:t> Rhoddir manylion cyswllt tiwtor ymweld i'r myfyriwr, </a:t>
            </a:r>
          </a:p>
          <a:p>
            <a:pPr marL="514350" indent="-514350">
              <a:buAutoNum type="arabicPeriod"/>
            </a:pPr>
            <a:r>
              <a:rPr lang="en-GB" sz="2000" b="0" i="0">
                <a:solidFill>
                  <a:srgbClr val="FFFFFF"/>
                </a:solidFill>
                <a:effectLst/>
                <a:latin typeface="Roboto" panose="02000000000000000000" pitchFamily="2" charset="0"/>
              </a:rPr>
              <a:t>Myfyriwr yn trefnu cyfarfod tair ffordd cyntaf yn brydlon rhwng y tiwtor gwadd, y rheolwr llinell a'r myfyriwr. </a:t>
            </a:r>
          </a:p>
          <a:p>
            <a:pPr marL="514350" indent="-514350">
              <a:buAutoNum type="arabicPeriod"/>
            </a:pPr>
            <a:r>
              <a:rPr lang="en-GB" sz="2000" b="0" i="0">
                <a:solidFill>
                  <a:srgbClr val="FFFFFF"/>
                </a:solidFill>
                <a:effectLst/>
                <a:latin typeface="Roboto" panose="02000000000000000000" pitchFamily="2" charset="0"/>
              </a:rPr>
              <a:t>Mae'n ofynnol i fyfyrwyr drefnu ac arwain y cyfarfod, gan gynnwys trefnu agenda. Gallai agenda’r cyfarfod cyntaf gynnwys:</a:t>
            </a:r>
            <a:endParaRPr lang="en-GB" sz="2000">
              <a:solidFill>
                <a:srgbClr val="FFFFFF"/>
              </a:solidFill>
            </a:endParaRPr>
          </a:p>
        </p:txBody>
      </p:sp>
      <p:sp>
        <p:nvSpPr>
          <p:cNvPr id="3" name="Content Placeholder 2">
            <a:extLst>
              <a:ext uri="{FF2B5EF4-FFF2-40B4-BE49-F238E27FC236}">
                <a16:creationId xmlns:a16="http://schemas.microsoft.com/office/drawing/2014/main" id="{77FD9034-2D03-3594-4FE2-8463F0AFC5F0}"/>
              </a:ext>
            </a:extLst>
          </p:cNvPr>
          <p:cNvSpPr>
            <a:spLocks noGrp="1"/>
          </p:cNvSpPr>
          <p:nvPr>
            <p:ph sz="half" idx="2"/>
          </p:nvPr>
        </p:nvSpPr>
        <p:spPr>
          <a:xfrm>
            <a:off x="6256020" y="2266345"/>
            <a:ext cx="5097780" cy="3910618"/>
          </a:xfrm>
        </p:spPr>
        <p:txBody>
          <a:bodyPr>
            <a:normAutofit/>
          </a:bodyPr>
          <a:lstStyle/>
          <a:p>
            <a:pPr marL="514350" indent="-514350">
              <a:buFont typeface="+mj-lt"/>
              <a:buAutoNum type="arabicPeriod"/>
            </a:pPr>
            <a:r>
              <a:rPr lang="en-GB" sz="1700">
                <a:solidFill>
                  <a:srgbClr val="FFFFFF"/>
                </a:solidFill>
              </a:rPr>
              <a:t>Student is provided with placement contact details by the fieldwork coordinator; </a:t>
            </a:r>
          </a:p>
          <a:p>
            <a:pPr marL="514350" indent="-514350">
              <a:buFont typeface="+mj-lt"/>
              <a:buAutoNum type="arabicPeriod"/>
            </a:pPr>
            <a:endParaRPr lang="en-GB" sz="1700">
              <a:solidFill>
                <a:srgbClr val="FFFFFF"/>
              </a:solidFill>
            </a:endParaRPr>
          </a:p>
          <a:p>
            <a:pPr marL="514350" indent="-514350">
              <a:buFont typeface="+mj-lt"/>
              <a:buAutoNum type="arabicPeriod"/>
            </a:pPr>
            <a:r>
              <a:rPr lang="en-GB" sz="1700">
                <a:solidFill>
                  <a:srgbClr val="FFFFFF"/>
                </a:solidFill>
              </a:rPr>
              <a:t>Student is provided with visiting tutor contact details, </a:t>
            </a:r>
          </a:p>
          <a:p>
            <a:pPr marL="514350" indent="-514350">
              <a:buFont typeface="+mj-lt"/>
              <a:buAutoNum type="arabicPeriod"/>
            </a:pPr>
            <a:endParaRPr lang="en-GB" sz="1700">
              <a:solidFill>
                <a:srgbClr val="FFFFFF"/>
              </a:solidFill>
            </a:endParaRPr>
          </a:p>
          <a:p>
            <a:pPr marL="514350" indent="-514350">
              <a:buFont typeface="+mj-lt"/>
              <a:buAutoNum type="arabicPeriod"/>
            </a:pPr>
            <a:r>
              <a:rPr lang="en-GB" sz="1700" b="1">
                <a:solidFill>
                  <a:srgbClr val="FFFFFF"/>
                </a:solidFill>
              </a:rPr>
              <a:t>Student</a:t>
            </a:r>
            <a:r>
              <a:rPr lang="en-GB" sz="1700">
                <a:solidFill>
                  <a:srgbClr val="FFFFFF"/>
                </a:solidFill>
              </a:rPr>
              <a:t> promptly arranges first three way meeting between visiting tutor, line manager and student.  </a:t>
            </a:r>
          </a:p>
          <a:p>
            <a:pPr marL="514350" indent="-514350">
              <a:buFont typeface="+mj-lt"/>
              <a:buAutoNum type="arabicPeriod"/>
            </a:pPr>
            <a:endParaRPr lang="en-GB" sz="1700">
              <a:solidFill>
                <a:srgbClr val="FFFFFF"/>
              </a:solidFill>
            </a:endParaRPr>
          </a:p>
          <a:p>
            <a:pPr marL="514350" indent="-514350">
              <a:buFont typeface="+mj-lt"/>
              <a:buAutoNum type="arabicPeriod"/>
            </a:pPr>
            <a:r>
              <a:rPr lang="en-GB" sz="1700">
                <a:solidFill>
                  <a:srgbClr val="FFFFFF"/>
                </a:solidFill>
              </a:rPr>
              <a:t>Students are required to arrange and lead the meeting, including arranging an agenda.  The agenda for the first meeting could include: </a:t>
            </a:r>
          </a:p>
          <a:p>
            <a:endParaRPr lang="en-GB" sz="1700">
              <a:solidFill>
                <a:srgbClr val="FFFFFF"/>
              </a:solidFill>
            </a:endParaRPr>
          </a:p>
        </p:txBody>
      </p:sp>
    </p:spTree>
    <p:extLst>
      <p:ext uri="{BB962C8B-B14F-4D97-AF65-F5344CB8AC3E}">
        <p14:creationId xmlns:p14="http://schemas.microsoft.com/office/powerpoint/2010/main" val="334089715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20742"/>
            <a:ext cx="10515600" cy="1325563"/>
          </a:xfrm>
        </p:spPr>
        <p:txBody>
          <a:bodyPr>
            <a:normAutofit/>
          </a:bodyPr>
          <a:lstStyle/>
          <a:p>
            <a:r>
              <a:rPr lang="en-GB">
                <a:solidFill>
                  <a:srgbClr val="FFFFFF"/>
                </a:solidFill>
              </a:rPr>
              <a:t>The Placement Process</a:t>
            </a:r>
            <a:br>
              <a:rPr lang="en-GB">
                <a:solidFill>
                  <a:srgbClr val="FFFFFF"/>
                </a:solidFill>
              </a:rPr>
            </a:br>
            <a:r>
              <a:rPr lang="en-GB" b="0" i="0">
                <a:solidFill>
                  <a:srgbClr val="FFFFFF"/>
                </a:solidFill>
                <a:effectLst/>
                <a:latin typeface="Roboto" panose="02000000000000000000" pitchFamily="2" charset="0"/>
              </a:rPr>
              <a:t>Y Broses Leoli</a:t>
            </a:r>
            <a:endParaRPr lang="en-GB">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838200" y="2266345"/>
            <a:ext cx="5097780" cy="3910617"/>
          </a:xfrm>
        </p:spPr>
        <p:txBody>
          <a:bodyPr>
            <a:normAutofit/>
          </a:bodyPr>
          <a:lstStyle/>
          <a:p>
            <a:r>
              <a:rPr lang="en-GB" sz="1700" b="0" i="0">
                <a:solidFill>
                  <a:srgbClr val="FFFFFF"/>
                </a:solidFill>
                <a:effectLst/>
                <a:latin typeface="Roboto" panose="02000000000000000000" pitchFamily="2" charset="0"/>
              </a:rPr>
              <a:t>Trafodaeth o'ch cefndir, eich diddordebau a'r hyn y gallwch ei gyfrannu i'r lleoliad, </a:t>
            </a:r>
          </a:p>
          <a:p>
            <a:r>
              <a:rPr lang="en-GB" sz="1700" b="0" i="0">
                <a:solidFill>
                  <a:srgbClr val="FFFFFF"/>
                </a:solidFill>
                <a:effectLst/>
                <a:latin typeface="Roboto" panose="02000000000000000000" pitchFamily="2" charset="0"/>
              </a:rPr>
              <a:t>Dyddiadau, dyddiau ac amseroedd y byddwch yn gweithio, a threfniadau sefydlu, </a:t>
            </a:r>
          </a:p>
          <a:p>
            <a:r>
              <a:rPr lang="en-GB" sz="1700" b="0" i="0">
                <a:solidFill>
                  <a:srgbClr val="FFFFFF"/>
                </a:solidFill>
                <a:effectLst/>
                <a:latin typeface="Roboto" panose="02000000000000000000" pitchFamily="2" charset="0"/>
              </a:rPr>
              <a:t>Disgwyliadau lleoliad ohonoch tra ar leoliad, </a:t>
            </a:r>
          </a:p>
          <a:p>
            <a:r>
              <a:rPr lang="en-GB" sz="1700" b="0" i="0">
                <a:solidFill>
                  <a:srgbClr val="FFFFFF"/>
                </a:solidFill>
                <a:effectLst/>
                <a:latin typeface="Roboto" panose="02000000000000000000" pitchFamily="2" charset="0"/>
              </a:rPr>
              <a:t>Trafod eich anghenion dysgu a datblygu, </a:t>
            </a:r>
          </a:p>
          <a:p>
            <a:r>
              <a:rPr lang="en-GB" sz="1700" b="0" i="0">
                <a:solidFill>
                  <a:srgbClr val="FFFFFF"/>
                </a:solidFill>
                <a:effectLst/>
                <a:latin typeface="Roboto" panose="02000000000000000000" pitchFamily="2" charset="0"/>
              </a:rPr>
              <a:t>Trafod arsylwi ac asesu, </a:t>
            </a:r>
          </a:p>
          <a:p>
            <a:r>
              <a:rPr lang="en-GB" sz="1700" b="0" i="0">
                <a:solidFill>
                  <a:srgbClr val="FFFFFF"/>
                </a:solidFill>
                <a:effectLst/>
                <a:latin typeface="Roboto" panose="02000000000000000000" pitchFamily="2" charset="0"/>
              </a:rPr>
              <a:t>Arwyddo'r contract, </a:t>
            </a:r>
          </a:p>
          <a:p>
            <a:r>
              <a:rPr lang="en-GB" sz="1700" b="0" i="0">
                <a:solidFill>
                  <a:srgbClr val="FFFFFF"/>
                </a:solidFill>
                <a:effectLst/>
                <a:latin typeface="Roboto" panose="02000000000000000000" pitchFamily="2" charset="0"/>
              </a:rPr>
              <a:t>Cadarnhau dyddiadau targed ar gyfer lleoli gan gynnwys dyddiad ar gyfer y cyfarfod terfynol a chyflwyno'r portffolio.</a:t>
            </a:r>
            <a:endParaRPr lang="en-GB" sz="1700">
              <a:solidFill>
                <a:srgbClr val="FFFFFF"/>
              </a:solidFill>
            </a:endParaRPr>
          </a:p>
        </p:txBody>
      </p:sp>
      <p:sp>
        <p:nvSpPr>
          <p:cNvPr id="4" name="Content Placeholder 3">
            <a:extLst>
              <a:ext uri="{FF2B5EF4-FFF2-40B4-BE49-F238E27FC236}">
                <a16:creationId xmlns:a16="http://schemas.microsoft.com/office/drawing/2014/main" id="{6D62211F-F56D-1DF3-4C28-1579F125BD4E}"/>
              </a:ext>
            </a:extLst>
          </p:cNvPr>
          <p:cNvSpPr>
            <a:spLocks noGrp="1"/>
          </p:cNvSpPr>
          <p:nvPr>
            <p:ph sz="half" idx="2"/>
          </p:nvPr>
        </p:nvSpPr>
        <p:spPr>
          <a:xfrm>
            <a:off x="6256020" y="2266345"/>
            <a:ext cx="5097780" cy="3910618"/>
          </a:xfrm>
        </p:spPr>
        <p:txBody>
          <a:bodyPr>
            <a:normAutofit/>
          </a:bodyPr>
          <a:lstStyle/>
          <a:p>
            <a:pPr>
              <a:buClr>
                <a:srgbClr val="727CA3"/>
              </a:buClr>
            </a:pPr>
            <a:r>
              <a:rPr lang="en-GB" sz="1100">
                <a:solidFill>
                  <a:srgbClr val="FFFFFF"/>
                </a:solidFill>
              </a:rPr>
              <a:t>A discussion of your background, your interests and what you can bring to the placement, </a:t>
            </a:r>
          </a:p>
          <a:p>
            <a:pPr marL="0" indent="0">
              <a:buClr>
                <a:srgbClr val="727CA3"/>
              </a:buClr>
              <a:buNone/>
            </a:pPr>
            <a:endParaRPr lang="en-GB" sz="1100">
              <a:solidFill>
                <a:srgbClr val="FFFFFF"/>
              </a:solidFill>
            </a:endParaRPr>
          </a:p>
          <a:p>
            <a:pPr lvl="0">
              <a:buClr>
                <a:srgbClr val="727CA3"/>
              </a:buClr>
            </a:pPr>
            <a:r>
              <a:rPr lang="en-GB" sz="1100">
                <a:solidFill>
                  <a:srgbClr val="FFFFFF"/>
                </a:solidFill>
              </a:rPr>
              <a:t>Dates, days and times you will be working, and induction arrangements, </a:t>
            </a:r>
          </a:p>
          <a:p>
            <a:pPr lvl="0">
              <a:buClr>
                <a:srgbClr val="727CA3"/>
              </a:buClr>
            </a:pPr>
            <a:endParaRPr lang="en-GB" sz="1100">
              <a:solidFill>
                <a:srgbClr val="FFFFFF"/>
              </a:solidFill>
            </a:endParaRPr>
          </a:p>
          <a:p>
            <a:pPr lvl="0">
              <a:buClr>
                <a:srgbClr val="727CA3"/>
              </a:buClr>
            </a:pPr>
            <a:r>
              <a:rPr lang="en-GB" sz="1100">
                <a:solidFill>
                  <a:srgbClr val="FFFFFF"/>
                </a:solidFill>
              </a:rPr>
              <a:t>Placement expectations of you while on placement, </a:t>
            </a:r>
          </a:p>
          <a:p>
            <a:pPr lvl="0">
              <a:buClr>
                <a:srgbClr val="727CA3"/>
              </a:buClr>
            </a:pPr>
            <a:endParaRPr lang="en-GB" sz="1100">
              <a:solidFill>
                <a:srgbClr val="FFFFFF"/>
              </a:solidFill>
            </a:endParaRPr>
          </a:p>
          <a:p>
            <a:pPr lvl="0">
              <a:buClr>
                <a:srgbClr val="727CA3"/>
              </a:buClr>
            </a:pPr>
            <a:r>
              <a:rPr lang="en-GB" sz="1100">
                <a:solidFill>
                  <a:srgbClr val="FFFFFF"/>
                </a:solidFill>
              </a:rPr>
              <a:t>Discussion of your learning and development needs, </a:t>
            </a:r>
          </a:p>
          <a:p>
            <a:pPr lvl="0">
              <a:buClr>
                <a:srgbClr val="727CA3"/>
              </a:buClr>
            </a:pPr>
            <a:endParaRPr lang="en-GB" sz="1100">
              <a:solidFill>
                <a:srgbClr val="FFFFFF"/>
              </a:solidFill>
            </a:endParaRPr>
          </a:p>
          <a:p>
            <a:pPr lvl="0">
              <a:buClr>
                <a:srgbClr val="727CA3"/>
              </a:buClr>
            </a:pPr>
            <a:r>
              <a:rPr lang="en-GB" sz="1100">
                <a:solidFill>
                  <a:srgbClr val="FFFFFF"/>
                </a:solidFill>
              </a:rPr>
              <a:t>Discussing observation and assessment, </a:t>
            </a:r>
          </a:p>
          <a:p>
            <a:pPr lvl="0">
              <a:buClr>
                <a:srgbClr val="727CA3"/>
              </a:buClr>
            </a:pPr>
            <a:endParaRPr lang="en-GB" sz="1100">
              <a:solidFill>
                <a:srgbClr val="FFFFFF"/>
              </a:solidFill>
            </a:endParaRPr>
          </a:p>
          <a:p>
            <a:pPr lvl="0">
              <a:buClr>
                <a:srgbClr val="727CA3"/>
              </a:buClr>
            </a:pPr>
            <a:r>
              <a:rPr lang="en-GB" sz="1100">
                <a:solidFill>
                  <a:srgbClr val="FFFFFF"/>
                </a:solidFill>
              </a:rPr>
              <a:t>Signing the contract, </a:t>
            </a:r>
          </a:p>
          <a:p>
            <a:pPr lvl="0">
              <a:buClr>
                <a:srgbClr val="727CA3"/>
              </a:buClr>
            </a:pPr>
            <a:endParaRPr lang="en-GB" sz="1100">
              <a:solidFill>
                <a:srgbClr val="FFFFFF"/>
              </a:solidFill>
            </a:endParaRPr>
          </a:p>
          <a:p>
            <a:pPr lvl="0">
              <a:buClr>
                <a:srgbClr val="727CA3"/>
              </a:buClr>
            </a:pPr>
            <a:r>
              <a:rPr lang="en-GB" sz="1100">
                <a:solidFill>
                  <a:srgbClr val="FFFFFF"/>
                </a:solidFill>
              </a:rPr>
              <a:t>Confirming target dates for placement including date for the final meeting and submission of the portfolio. </a:t>
            </a:r>
          </a:p>
          <a:p>
            <a:endParaRPr lang="en-GB" sz="1100">
              <a:solidFill>
                <a:srgbClr val="FFFFFF"/>
              </a:solidFill>
            </a:endParaRPr>
          </a:p>
        </p:txBody>
      </p:sp>
    </p:spTree>
    <p:extLst>
      <p:ext uri="{BB962C8B-B14F-4D97-AF65-F5344CB8AC3E}">
        <p14:creationId xmlns:p14="http://schemas.microsoft.com/office/powerpoint/2010/main" val="416620528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C1171-02AE-4F66-9F32-960506CFA0E6}"/>
              </a:ext>
            </a:extLst>
          </p:cNvPr>
          <p:cNvSpPr>
            <a:spLocks noGrp="1"/>
          </p:cNvSpPr>
          <p:nvPr>
            <p:ph type="title"/>
          </p:nvPr>
        </p:nvSpPr>
        <p:spPr/>
        <p:txBody>
          <a:bodyPr/>
          <a:lstStyle/>
          <a:p>
            <a:r>
              <a:rPr lang="en-GB" dirty="0"/>
              <a:t>Any questions?</a:t>
            </a:r>
          </a:p>
        </p:txBody>
      </p:sp>
      <p:graphicFrame>
        <p:nvGraphicFramePr>
          <p:cNvPr id="1028" name="Content Placeholder 2">
            <a:extLst>
              <a:ext uri="{FF2B5EF4-FFF2-40B4-BE49-F238E27FC236}">
                <a16:creationId xmlns:a16="http://schemas.microsoft.com/office/drawing/2014/main" id="{D5148645-09DB-2B45-95B4-DC929E47F98B}"/>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To Get the Most Out of Your Team, Ask Better Questions - Business HorsePower">
            <a:extLst>
              <a:ext uri="{FF2B5EF4-FFF2-40B4-BE49-F238E27FC236}">
                <a16:creationId xmlns:a16="http://schemas.microsoft.com/office/drawing/2014/main" id="{53C6B9A0-F59D-43A6-A0C7-B77F3007A2AF}"/>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tretch>
            <a:fillRect/>
          </a:stretch>
        </p:blipFill>
        <p:spPr bwMode="auto">
          <a:xfrm>
            <a:off x="6587331" y="1825625"/>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670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2956</Words>
  <Application>Microsoft Office PowerPoint</Application>
  <PresentationFormat>Widescreen</PresentationFormat>
  <Paragraphs>177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Roboto</vt:lpstr>
      <vt:lpstr>Office Theme</vt:lpstr>
      <vt:lpstr>    Paratoi ar gyfer Lleoliad Preparing for Placement ECYW7001</vt:lpstr>
      <vt:lpstr>The importance of placement learning Pwysigrwydd dysgu ar leoliad</vt:lpstr>
      <vt:lpstr>What are Youth work placements Beth yw lleoliadau gwaith ieuenctid</vt:lpstr>
      <vt:lpstr>What are Youth work placements</vt:lpstr>
      <vt:lpstr>The youth and Community work programme Rhaglen Gwaith Ieuenctid a Chymuned</vt:lpstr>
      <vt:lpstr>Face to Face Contact Cyswllt Wyneb yn Wyneb</vt:lpstr>
      <vt:lpstr>The Youth and Community Work programme Rhaglen Gwaith Ieuenctid a Chymuned</vt:lpstr>
      <vt:lpstr>Non Face-to-Face 100 hours Heb fod yn Wyneb yn Wyneb 100 awr</vt:lpstr>
      <vt:lpstr>Non Face-to-Face 100 hours Heb fod yn Wyneb yn Wyneb 100 awr</vt:lpstr>
      <vt:lpstr>Non-Face-to-Face (100 hours)</vt:lpstr>
      <vt:lpstr>Youth Work Placements Lleoliadau Gwaith Ieuenctid</vt:lpstr>
      <vt:lpstr>Youth Work Placements Lleoliadau Gwaith Ieuenctid</vt:lpstr>
      <vt:lpstr>Functional Map Map Swyddogaethol</vt:lpstr>
      <vt:lpstr>Professional Development Plan Cynllun Datblygiad Proffesiynol</vt:lpstr>
      <vt:lpstr>Youth Work Placements Lleoliadau Gwaith Ieuenctid</vt:lpstr>
      <vt:lpstr>Placement Team  Roles and Responsibilities Rolau a Chyfrifoldebau'r Tîm Lleoli</vt:lpstr>
      <vt:lpstr>Placement Team Tîm Lleoliad</vt:lpstr>
      <vt:lpstr>The Placement Process Y Broses Leoli</vt:lpstr>
      <vt:lpstr>The Placement Process Y Broses Leoli</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ECYW7001 Preparing for Placement</dc:title>
  <dc:creator>Darrel Williams</dc:creator>
  <cp:lastModifiedBy>Darren O'Connor</cp:lastModifiedBy>
  <cp:revision>2</cp:revision>
  <dcterms:created xsi:type="dcterms:W3CDTF">2021-10-04T10:14:42Z</dcterms:created>
  <dcterms:modified xsi:type="dcterms:W3CDTF">2023-09-29T15:24:11Z</dcterms:modified>
</cp:coreProperties>
</file>