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Layouts/slideLayout3.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6.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8.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9.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10.xml" ContentType="application/vnd.openxmlformats-officedocument.theme+xml"/>
  <Override PartName="/ppt/slideLayouts/slideLayout24.xml" ContentType="application/vnd.openxmlformats-officedocument.presentationml.slideLayout+xml"/>
  <Override PartName="/ppt/theme/theme11.xml" ContentType="application/vnd.openxmlformats-officedocument.theme+xml"/>
  <Override PartName="/ppt/slideLayouts/slideLayout25.xml" ContentType="application/vnd.openxmlformats-officedocument.presentationml.slideLayout+xml"/>
  <Override PartName="/ppt/theme/theme12.xml" ContentType="application/vnd.openxmlformats-officedocument.theme+xml"/>
  <Override PartName="/ppt/slideLayouts/slideLayout26.xml" ContentType="application/vnd.openxmlformats-officedocument.presentationml.slideLayout+xml"/>
  <Override PartName="/ppt/theme/theme13.xml" ContentType="application/vnd.openxmlformats-officedocument.theme+xml"/>
  <Override PartName="/ppt/slideLayouts/slideLayout27.xml" ContentType="application/vnd.openxmlformats-officedocument.presentationml.slideLayout+xml"/>
  <Override PartName="/ppt/theme/theme14.xml" ContentType="application/vnd.openxmlformats-officedocument.theme+xml"/>
  <Override PartName="/ppt/slideLayouts/slideLayout28.xml" ContentType="application/vnd.openxmlformats-officedocument.presentationml.slideLayout+xml"/>
  <Override PartName="/ppt/theme/theme15.xml" ContentType="application/vnd.openxmlformats-officedocument.theme+xml"/>
  <Override PartName="/ppt/slideLayouts/slideLayout29.xml" ContentType="application/vnd.openxmlformats-officedocument.presentationml.slideLayout+xml"/>
  <Override PartName="/ppt/theme/theme16.xml" ContentType="application/vnd.openxmlformats-officedocument.theme+xml"/>
  <Override PartName="/ppt/slideLayouts/slideLayout30.xml" ContentType="application/vnd.openxmlformats-officedocument.presentationml.slideLayout+xml"/>
  <Override PartName="/ppt/theme/theme17.xml" ContentType="application/vnd.openxmlformats-officedocument.theme+xml"/>
  <Override PartName="/ppt/slideLayouts/slideLayout31.xml" ContentType="application/vnd.openxmlformats-officedocument.presentationml.slideLayout+xml"/>
  <Override PartName="/ppt/theme/theme18.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62" r:id="rId2"/>
    <p:sldMasterId id="2147483663" r:id="rId3"/>
    <p:sldMasterId id="2147483666" r:id="rId4"/>
    <p:sldMasterId id="2147483668" r:id="rId5"/>
    <p:sldMasterId id="2147483669" r:id="rId6"/>
    <p:sldMasterId id="2147483768" r:id="rId7"/>
    <p:sldMasterId id="2147483778" r:id="rId8"/>
    <p:sldMasterId id="2147483788" r:id="rId9"/>
    <p:sldMasterId id="2147483798" r:id="rId10"/>
    <p:sldMasterId id="2147483752" r:id="rId11"/>
    <p:sldMasterId id="2147483754" r:id="rId12"/>
    <p:sldMasterId id="2147483756" r:id="rId13"/>
    <p:sldMasterId id="2147483758" r:id="rId14"/>
    <p:sldMasterId id="2147483760" r:id="rId15"/>
    <p:sldMasterId id="2147483762" r:id="rId16"/>
    <p:sldMasterId id="2147483764" r:id="rId17"/>
    <p:sldMasterId id="2147483766" r:id="rId18"/>
    <p:sldMasterId id="2147483740" r:id="rId19"/>
  </p:sldMasterIdLst>
  <p:notesMasterIdLst>
    <p:notesMasterId r:id="rId45"/>
  </p:notesMasterIdLst>
  <p:sldIdLst>
    <p:sldId id="256" r:id="rId20"/>
    <p:sldId id="257" r:id="rId21"/>
    <p:sldId id="258" r:id="rId22"/>
    <p:sldId id="283" r:id="rId23"/>
    <p:sldId id="314" r:id="rId24"/>
    <p:sldId id="315" r:id="rId25"/>
    <p:sldId id="318" r:id="rId26"/>
    <p:sldId id="319" r:id="rId27"/>
    <p:sldId id="320" r:id="rId28"/>
    <p:sldId id="321" r:id="rId29"/>
    <p:sldId id="322" r:id="rId30"/>
    <p:sldId id="323" r:id="rId31"/>
    <p:sldId id="332" r:id="rId32"/>
    <p:sldId id="333" r:id="rId33"/>
    <p:sldId id="334" r:id="rId34"/>
    <p:sldId id="335" r:id="rId35"/>
    <p:sldId id="336" r:id="rId36"/>
    <p:sldId id="337" r:id="rId37"/>
    <p:sldId id="346" r:id="rId38"/>
    <p:sldId id="325" r:id="rId39"/>
    <p:sldId id="331" r:id="rId40"/>
    <p:sldId id="329" r:id="rId41"/>
    <p:sldId id="326" r:id="rId42"/>
    <p:sldId id="328" r:id="rId43"/>
    <p:sldId id="330" r:id="rId4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320"/>
    <p:restoredTop sz="74708" autoAdjust="0"/>
  </p:normalViewPr>
  <p:slideViewPr>
    <p:cSldViewPr snapToGrid="0" snapToObjects="1">
      <p:cViewPr varScale="1">
        <p:scale>
          <a:sx n="82" d="100"/>
          <a:sy n="82" d="100"/>
        </p:scale>
        <p:origin x="2070" y="13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10.xml"/><Relationship Id="rId11" Type="http://schemas.openxmlformats.org/officeDocument/2006/relationships/slideMaster" Target="slideMasters/slideMaster11.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notesMaster" Target="notesMasters/notesMaster1.xml"/><Relationship Id="rId5" Type="http://schemas.openxmlformats.org/officeDocument/2006/relationships/slideMaster" Target="slideMasters/slideMaster5.xml"/><Relationship Id="rId15" Type="http://schemas.openxmlformats.org/officeDocument/2006/relationships/slideMaster" Target="slideMasters/slideMaster15.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tableStyles" Target="tableStyles.xml"/><Relationship Id="rId10" Type="http://schemas.openxmlformats.org/officeDocument/2006/relationships/slideMaster" Target="slideMasters/slideMaster10.xml"/><Relationship Id="rId19" Type="http://schemas.openxmlformats.org/officeDocument/2006/relationships/slideMaster" Target="slideMasters/slideMaster19.xml"/><Relationship Id="rId31" Type="http://schemas.openxmlformats.org/officeDocument/2006/relationships/slide" Target="slides/slide12.xml"/><Relationship Id="rId44" Type="http://schemas.openxmlformats.org/officeDocument/2006/relationships/slide" Target="slides/slide25.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theme" Target="theme/theme1.xml"/><Relationship Id="rId8" Type="http://schemas.openxmlformats.org/officeDocument/2006/relationships/slideMaster" Target="slideMasters/slideMaster8.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presProps" Target="presProps.xml"/><Relationship Id="rId20" Type="http://schemas.openxmlformats.org/officeDocument/2006/relationships/slide" Target="slides/slide1.xml"/><Relationship Id="rId41"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Iles" userId="80abbc71-045e-409a-a317-7d3641ca40a2" providerId="ADAL" clId="{EAC89B2C-87D3-4531-B942-E42B6B3B4744}"/>
    <pc:docChg chg="custSel addSld modSld sldOrd">
      <pc:chgData name="Rachel Iles" userId="80abbc71-045e-409a-a317-7d3641ca40a2" providerId="ADAL" clId="{EAC89B2C-87D3-4531-B942-E42B6B3B4744}" dt="2023-07-31T09:57:03.927" v="3100" actId="20577"/>
      <pc:docMkLst>
        <pc:docMk/>
      </pc:docMkLst>
      <pc:sldChg chg="modSp mod">
        <pc:chgData name="Rachel Iles" userId="80abbc71-045e-409a-a317-7d3641ca40a2" providerId="ADAL" clId="{EAC89B2C-87D3-4531-B942-E42B6B3B4744}" dt="2023-07-28T10:18:07.263" v="71" actId="20577"/>
        <pc:sldMkLst>
          <pc:docMk/>
          <pc:sldMk cId="1342471370" sldId="258"/>
        </pc:sldMkLst>
        <pc:spChg chg="mod">
          <ac:chgData name="Rachel Iles" userId="80abbc71-045e-409a-a317-7d3641ca40a2" providerId="ADAL" clId="{EAC89B2C-87D3-4531-B942-E42B6B3B4744}" dt="2023-07-28T10:17:57.546" v="25"/>
          <ac:spMkLst>
            <pc:docMk/>
            <pc:sldMk cId="1342471370" sldId="258"/>
            <ac:spMk id="3" creationId="{7C3D941E-5569-FE77-94A1-BFC11680BEC1}"/>
          </ac:spMkLst>
        </pc:spChg>
        <pc:spChg chg="mod">
          <ac:chgData name="Rachel Iles" userId="80abbc71-045e-409a-a317-7d3641ca40a2" providerId="ADAL" clId="{EAC89B2C-87D3-4531-B942-E42B6B3B4744}" dt="2023-07-28T10:18:07.263" v="71" actId="20577"/>
          <ac:spMkLst>
            <pc:docMk/>
            <pc:sldMk cId="1342471370" sldId="258"/>
            <ac:spMk id="4" creationId="{F87DD536-7772-9115-D1FF-17213712072C}"/>
          </ac:spMkLst>
        </pc:spChg>
      </pc:sldChg>
      <pc:sldChg chg="modSp mod">
        <pc:chgData name="Rachel Iles" userId="80abbc71-045e-409a-a317-7d3641ca40a2" providerId="ADAL" clId="{EAC89B2C-87D3-4531-B942-E42B6B3B4744}" dt="2023-07-28T15:12:40.677" v="3086" actId="1076"/>
        <pc:sldMkLst>
          <pc:docMk/>
          <pc:sldMk cId="0" sldId="314"/>
        </pc:sldMkLst>
        <pc:spChg chg="mod">
          <ac:chgData name="Rachel Iles" userId="80abbc71-045e-409a-a317-7d3641ca40a2" providerId="ADAL" clId="{EAC89B2C-87D3-4531-B942-E42B6B3B4744}" dt="2023-07-28T15:12:36.533" v="3085" actId="1076"/>
          <ac:spMkLst>
            <pc:docMk/>
            <pc:sldMk cId="0" sldId="314"/>
            <ac:spMk id="5" creationId="{9F99AB55-FFD4-0DEC-CBBA-B95094DFC36A}"/>
          </ac:spMkLst>
        </pc:spChg>
        <pc:spChg chg="mod">
          <ac:chgData name="Rachel Iles" userId="80abbc71-045e-409a-a317-7d3641ca40a2" providerId="ADAL" clId="{EAC89B2C-87D3-4531-B942-E42B6B3B4744}" dt="2023-07-28T15:11:50.804" v="3075" actId="1076"/>
          <ac:spMkLst>
            <pc:docMk/>
            <pc:sldMk cId="0" sldId="314"/>
            <ac:spMk id="21506" creationId="{4A05ED5C-8670-4862-9B44-A0C98B2329C9}"/>
          </ac:spMkLst>
        </pc:spChg>
        <pc:spChg chg="mod">
          <ac:chgData name="Rachel Iles" userId="80abbc71-045e-409a-a317-7d3641ca40a2" providerId="ADAL" clId="{EAC89B2C-87D3-4531-B942-E42B6B3B4744}" dt="2023-07-28T15:12:40.677" v="3086" actId="1076"/>
          <ac:spMkLst>
            <pc:docMk/>
            <pc:sldMk cId="0" sldId="314"/>
            <ac:spMk id="21507" creationId="{ADF0BF5F-781A-499C-9EE9-38757ACFDCFB}"/>
          </ac:spMkLst>
        </pc:spChg>
      </pc:sldChg>
      <pc:sldChg chg="modSp mod">
        <pc:chgData name="Rachel Iles" userId="80abbc71-045e-409a-a317-7d3641ca40a2" providerId="ADAL" clId="{EAC89B2C-87D3-4531-B942-E42B6B3B4744}" dt="2023-07-28T15:11:35.789" v="3071" actId="1076"/>
        <pc:sldMkLst>
          <pc:docMk/>
          <pc:sldMk cId="0" sldId="315"/>
        </pc:sldMkLst>
        <pc:spChg chg="mod">
          <ac:chgData name="Rachel Iles" userId="80abbc71-045e-409a-a317-7d3641ca40a2" providerId="ADAL" clId="{EAC89B2C-87D3-4531-B942-E42B6B3B4744}" dt="2023-07-28T15:11:18.603" v="3064" actId="1076"/>
          <ac:spMkLst>
            <pc:docMk/>
            <pc:sldMk cId="0" sldId="315"/>
            <ac:spMk id="19460" creationId="{0679EF16-A0DE-4BA4-A931-D1CB3FF4A996}"/>
          </ac:spMkLst>
        </pc:spChg>
        <pc:spChg chg="mod">
          <ac:chgData name="Rachel Iles" userId="80abbc71-045e-409a-a317-7d3641ca40a2" providerId="ADAL" clId="{EAC89B2C-87D3-4531-B942-E42B6B3B4744}" dt="2023-07-28T15:10:57.595" v="3053" actId="1076"/>
          <ac:spMkLst>
            <pc:docMk/>
            <pc:sldMk cId="0" sldId="315"/>
            <ac:spMk id="23554" creationId="{AEBF71E3-737A-4F7A-9CF2-37BF199A3533}"/>
          </ac:spMkLst>
        </pc:spChg>
        <pc:spChg chg="mod">
          <ac:chgData name="Rachel Iles" userId="80abbc71-045e-409a-a317-7d3641ca40a2" providerId="ADAL" clId="{EAC89B2C-87D3-4531-B942-E42B6B3B4744}" dt="2023-07-28T15:11:35.789" v="3071" actId="1076"/>
          <ac:spMkLst>
            <pc:docMk/>
            <pc:sldMk cId="0" sldId="315"/>
            <ac:spMk id="23555" creationId="{25969660-A159-4EE6-9518-2F15AB442392}"/>
          </ac:spMkLst>
        </pc:spChg>
      </pc:sldChg>
      <pc:sldChg chg="modSp mod">
        <pc:chgData name="Rachel Iles" userId="80abbc71-045e-409a-a317-7d3641ca40a2" providerId="ADAL" clId="{EAC89B2C-87D3-4531-B942-E42B6B3B4744}" dt="2023-07-28T15:10:37.314" v="3047" actId="1076"/>
        <pc:sldMkLst>
          <pc:docMk/>
          <pc:sldMk cId="0" sldId="318"/>
        </pc:sldMkLst>
        <pc:spChg chg="mod">
          <ac:chgData name="Rachel Iles" userId="80abbc71-045e-409a-a317-7d3641ca40a2" providerId="ADAL" clId="{EAC89B2C-87D3-4531-B942-E42B6B3B4744}" dt="2023-07-28T15:10:22.770" v="3041" actId="1076"/>
          <ac:spMkLst>
            <pc:docMk/>
            <pc:sldMk cId="0" sldId="318"/>
            <ac:spMk id="6" creationId="{B48A4E1D-39EA-172C-D8CC-D015EC8D33FF}"/>
          </ac:spMkLst>
        </pc:spChg>
        <pc:spChg chg="mod">
          <ac:chgData name="Rachel Iles" userId="80abbc71-045e-409a-a317-7d3641ca40a2" providerId="ADAL" clId="{EAC89B2C-87D3-4531-B942-E42B6B3B4744}" dt="2023-07-28T15:10:11.475" v="3037" actId="1076"/>
          <ac:spMkLst>
            <pc:docMk/>
            <pc:sldMk cId="0" sldId="318"/>
            <ac:spMk id="25602" creationId="{2DDFF504-E1CF-403C-95C6-812157880203}"/>
          </ac:spMkLst>
        </pc:spChg>
        <pc:spChg chg="mod">
          <ac:chgData name="Rachel Iles" userId="80abbc71-045e-409a-a317-7d3641ca40a2" providerId="ADAL" clId="{EAC89B2C-87D3-4531-B942-E42B6B3B4744}" dt="2023-07-28T15:10:37.314" v="3047" actId="1076"/>
          <ac:spMkLst>
            <pc:docMk/>
            <pc:sldMk cId="0" sldId="318"/>
            <ac:spMk id="25603" creationId="{FC4BB385-699F-4B5D-AAC9-FC481F2B37DB}"/>
          </ac:spMkLst>
        </pc:spChg>
        <pc:spChg chg="mod">
          <ac:chgData name="Rachel Iles" userId="80abbc71-045e-409a-a317-7d3641ca40a2" providerId="ADAL" clId="{EAC89B2C-87D3-4531-B942-E42B6B3B4744}" dt="2023-07-28T15:10:26.726" v="3042" actId="207"/>
          <ac:spMkLst>
            <pc:docMk/>
            <pc:sldMk cId="0" sldId="318"/>
            <ac:spMk id="25604" creationId="{4FE972A4-AC2F-4BD9-A9C6-278A1194A007}"/>
          </ac:spMkLst>
        </pc:spChg>
      </pc:sldChg>
      <pc:sldChg chg="modSp mod">
        <pc:chgData name="Rachel Iles" userId="80abbc71-045e-409a-a317-7d3641ca40a2" providerId="ADAL" clId="{EAC89B2C-87D3-4531-B942-E42B6B3B4744}" dt="2023-07-28T15:09:54.195" v="3033" actId="1076"/>
        <pc:sldMkLst>
          <pc:docMk/>
          <pc:sldMk cId="0" sldId="319"/>
        </pc:sldMkLst>
        <pc:spChg chg="mod">
          <ac:chgData name="Rachel Iles" userId="80abbc71-045e-409a-a317-7d3641ca40a2" providerId="ADAL" clId="{EAC89B2C-87D3-4531-B942-E42B6B3B4744}" dt="2023-07-28T15:09:26.938" v="3025" actId="14100"/>
          <ac:spMkLst>
            <pc:docMk/>
            <pc:sldMk cId="0" sldId="319"/>
            <ac:spMk id="27650" creationId="{EFC74B9D-4777-4623-8E18-C17B0C51FB27}"/>
          </ac:spMkLst>
        </pc:spChg>
        <pc:spChg chg="mod">
          <ac:chgData name="Rachel Iles" userId="80abbc71-045e-409a-a317-7d3641ca40a2" providerId="ADAL" clId="{EAC89B2C-87D3-4531-B942-E42B6B3B4744}" dt="2023-07-28T15:09:54.195" v="3033" actId="1076"/>
          <ac:spMkLst>
            <pc:docMk/>
            <pc:sldMk cId="0" sldId="319"/>
            <ac:spMk id="27651" creationId="{CE479252-015C-4FE9-836D-BC34560A0724}"/>
          </ac:spMkLst>
        </pc:spChg>
        <pc:spChg chg="mod">
          <ac:chgData name="Rachel Iles" userId="80abbc71-045e-409a-a317-7d3641ca40a2" providerId="ADAL" clId="{EAC89B2C-87D3-4531-B942-E42B6B3B4744}" dt="2023-07-28T15:09:39.524" v="3029" actId="1076"/>
          <ac:spMkLst>
            <pc:docMk/>
            <pc:sldMk cId="0" sldId="319"/>
            <ac:spMk id="27652" creationId="{3FFFE032-9ED5-4BC7-9D18-C4A78B2E3D73}"/>
          </ac:spMkLst>
        </pc:spChg>
      </pc:sldChg>
      <pc:sldChg chg="modSp mod">
        <pc:chgData name="Rachel Iles" userId="80abbc71-045e-409a-a317-7d3641ca40a2" providerId="ADAL" clId="{EAC89B2C-87D3-4531-B942-E42B6B3B4744}" dt="2023-07-28T15:09:09.811" v="3016" actId="1076"/>
        <pc:sldMkLst>
          <pc:docMk/>
          <pc:sldMk cId="0" sldId="320"/>
        </pc:sldMkLst>
        <pc:spChg chg="mod">
          <ac:chgData name="Rachel Iles" userId="80abbc71-045e-409a-a317-7d3641ca40a2" providerId="ADAL" clId="{EAC89B2C-87D3-4531-B942-E42B6B3B4744}" dt="2023-07-28T15:08:46.597" v="3008" actId="1076"/>
          <ac:spMkLst>
            <pc:docMk/>
            <pc:sldMk cId="0" sldId="320"/>
            <ac:spMk id="29698" creationId="{5967D305-F208-44E2-8331-9CF565A86256}"/>
          </ac:spMkLst>
        </pc:spChg>
        <pc:spChg chg="mod">
          <ac:chgData name="Rachel Iles" userId="80abbc71-045e-409a-a317-7d3641ca40a2" providerId="ADAL" clId="{EAC89B2C-87D3-4531-B942-E42B6B3B4744}" dt="2023-07-28T15:09:09.811" v="3016" actId="1076"/>
          <ac:spMkLst>
            <pc:docMk/>
            <pc:sldMk cId="0" sldId="320"/>
            <ac:spMk id="29699" creationId="{8EB29CE2-3B82-4295-A248-C34C6C6D0FDE}"/>
          </ac:spMkLst>
        </pc:spChg>
        <pc:spChg chg="mod">
          <ac:chgData name="Rachel Iles" userId="80abbc71-045e-409a-a317-7d3641ca40a2" providerId="ADAL" clId="{EAC89B2C-87D3-4531-B942-E42B6B3B4744}" dt="2023-07-28T15:08:57.643" v="3012" actId="1076"/>
          <ac:spMkLst>
            <pc:docMk/>
            <pc:sldMk cId="0" sldId="320"/>
            <ac:spMk id="29700" creationId="{2B7175EA-1511-406B-80B0-BEA968C38D45}"/>
          </ac:spMkLst>
        </pc:spChg>
      </pc:sldChg>
      <pc:sldChg chg="modSp mod">
        <pc:chgData name="Rachel Iles" userId="80abbc71-045e-409a-a317-7d3641ca40a2" providerId="ADAL" clId="{EAC89B2C-87D3-4531-B942-E42B6B3B4744}" dt="2023-07-28T15:08:28.178" v="3003" actId="14100"/>
        <pc:sldMkLst>
          <pc:docMk/>
          <pc:sldMk cId="0" sldId="321"/>
        </pc:sldMkLst>
        <pc:spChg chg="mod">
          <ac:chgData name="Rachel Iles" userId="80abbc71-045e-409a-a317-7d3641ca40a2" providerId="ADAL" clId="{EAC89B2C-87D3-4531-B942-E42B6B3B4744}" dt="2023-07-28T15:08:13.427" v="2999" actId="1076"/>
          <ac:spMkLst>
            <pc:docMk/>
            <pc:sldMk cId="0" sldId="321"/>
            <ac:spMk id="2" creationId="{7DF1005B-D5DD-41F7-A4E3-5775764CD925}"/>
          </ac:spMkLst>
        </pc:spChg>
        <pc:spChg chg="mod">
          <ac:chgData name="Rachel Iles" userId="80abbc71-045e-409a-a317-7d3641ca40a2" providerId="ADAL" clId="{EAC89B2C-87D3-4531-B942-E42B6B3B4744}" dt="2023-07-28T15:07:57.938" v="2995" actId="1076"/>
          <ac:spMkLst>
            <pc:docMk/>
            <pc:sldMk cId="0" sldId="321"/>
            <ac:spMk id="31746" creationId="{5C96E592-1697-4F63-99C4-3D845A00F125}"/>
          </ac:spMkLst>
        </pc:spChg>
        <pc:spChg chg="mod">
          <ac:chgData name="Rachel Iles" userId="80abbc71-045e-409a-a317-7d3641ca40a2" providerId="ADAL" clId="{EAC89B2C-87D3-4531-B942-E42B6B3B4744}" dt="2023-07-28T15:08:28.178" v="3003" actId="14100"/>
          <ac:spMkLst>
            <pc:docMk/>
            <pc:sldMk cId="0" sldId="321"/>
            <ac:spMk id="31747" creationId="{C5431A30-69BC-4E86-8FE6-C60C71503077}"/>
          </ac:spMkLst>
        </pc:spChg>
        <pc:spChg chg="mod">
          <ac:chgData name="Rachel Iles" userId="80abbc71-045e-409a-a317-7d3641ca40a2" providerId="ADAL" clId="{EAC89B2C-87D3-4531-B942-E42B6B3B4744}" dt="2023-07-28T15:08:11.035" v="2998" actId="1076"/>
          <ac:spMkLst>
            <pc:docMk/>
            <pc:sldMk cId="0" sldId="321"/>
            <ac:spMk id="31748" creationId="{6571FE7B-F582-40D2-9AF3-B36BA127C8E1}"/>
          </ac:spMkLst>
        </pc:spChg>
      </pc:sldChg>
      <pc:sldChg chg="modSp mod modNotesTx">
        <pc:chgData name="Rachel Iles" userId="80abbc71-045e-409a-a317-7d3641ca40a2" providerId="ADAL" clId="{EAC89B2C-87D3-4531-B942-E42B6B3B4744}" dt="2023-07-28T15:07:33.418" v="2985" actId="1076"/>
        <pc:sldMkLst>
          <pc:docMk/>
          <pc:sldMk cId="0" sldId="322"/>
        </pc:sldMkLst>
        <pc:spChg chg="mod">
          <ac:chgData name="Rachel Iles" userId="80abbc71-045e-409a-a317-7d3641ca40a2" providerId="ADAL" clId="{EAC89B2C-87D3-4531-B942-E42B6B3B4744}" dt="2023-07-28T15:07:21.210" v="2980" actId="1076"/>
          <ac:spMkLst>
            <pc:docMk/>
            <pc:sldMk cId="0" sldId="322"/>
            <ac:spMk id="5" creationId="{C80F89FD-D729-4FC6-8BE5-4DF2C0CD8DCA}"/>
          </ac:spMkLst>
        </pc:spChg>
        <pc:spChg chg="mod">
          <ac:chgData name="Rachel Iles" userId="80abbc71-045e-409a-a317-7d3641ca40a2" providerId="ADAL" clId="{EAC89B2C-87D3-4531-B942-E42B6B3B4744}" dt="2023-07-28T15:06:59.766" v="2972" actId="20577"/>
          <ac:spMkLst>
            <pc:docMk/>
            <pc:sldMk cId="0" sldId="322"/>
            <ac:spMk id="33794" creationId="{8C395316-8D11-4BB0-A835-83CE81B7E27F}"/>
          </ac:spMkLst>
        </pc:spChg>
        <pc:spChg chg="mod">
          <ac:chgData name="Rachel Iles" userId="80abbc71-045e-409a-a317-7d3641ca40a2" providerId="ADAL" clId="{EAC89B2C-87D3-4531-B942-E42B6B3B4744}" dt="2023-07-28T15:07:33.418" v="2985" actId="1076"/>
          <ac:spMkLst>
            <pc:docMk/>
            <pc:sldMk cId="0" sldId="322"/>
            <ac:spMk id="33795" creationId="{223D6D94-FB3F-40DF-AFA3-A52C3B4A57C3}"/>
          </ac:spMkLst>
        </pc:spChg>
        <pc:spChg chg="mod">
          <ac:chgData name="Rachel Iles" userId="80abbc71-045e-409a-a317-7d3641ca40a2" providerId="ADAL" clId="{EAC89B2C-87D3-4531-B942-E42B6B3B4744}" dt="2023-07-28T15:07:16.738" v="2979" actId="1076"/>
          <ac:spMkLst>
            <pc:docMk/>
            <pc:sldMk cId="0" sldId="322"/>
            <ac:spMk id="33796" creationId="{C188D743-5F50-4C29-A802-0C548D2DE53E}"/>
          </ac:spMkLst>
        </pc:spChg>
      </pc:sldChg>
      <pc:sldChg chg="modSp mod">
        <pc:chgData name="Rachel Iles" userId="80abbc71-045e-409a-a317-7d3641ca40a2" providerId="ADAL" clId="{EAC89B2C-87D3-4531-B942-E42B6B3B4744}" dt="2023-07-28T15:06:12.082" v="2920" actId="1076"/>
        <pc:sldMkLst>
          <pc:docMk/>
          <pc:sldMk cId="0" sldId="323"/>
        </pc:sldMkLst>
        <pc:spChg chg="mod">
          <ac:chgData name="Rachel Iles" userId="80abbc71-045e-409a-a317-7d3641ca40a2" providerId="ADAL" clId="{EAC89B2C-87D3-4531-B942-E42B6B3B4744}" dt="2023-07-28T15:05:49.970" v="2912" actId="1076"/>
          <ac:spMkLst>
            <pc:docMk/>
            <pc:sldMk cId="0" sldId="323"/>
            <ac:spMk id="5" creationId="{C5F59FEA-7D08-44DD-AA0A-509BFBD76F5E}"/>
          </ac:spMkLst>
        </pc:spChg>
        <pc:spChg chg="mod">
          <ac:chgData name="Rachel Iles" userId="80abbc71-045e-409a-a317-7d3641ca40a2" providerId="ADAL" clId="{EAC89B2C-87D3-4531-B942-E42B6B3B4744}" dt="2023-07-28T15:06:12.082" v="2920" actId="1076"/>
          <ac:spMkLst>
            <pc:docMk/>
            <pc:sldMk cId="0" sldId="323"/>
            <ac:spMk id="35842" creationId="{1512A20F-FEC3-4571-AD80-5E337DD4693F}"/>
          </ac:spMkLst>
        </pc:spChg>
        <pc:spChg chg="mod">
          <ac:chgData name="Rachel Iles" userId="80abbc71-045e-409a-a317-7d3641ca40a2" providerId="ADAL" clId="{EAC89B2C-87D3-4531-B942-E42B6B3B4744}" dt="2023-07-28T15:06:07.194" v="2918" actId="1076"/>
          <ac:spMkLst>
            <pc:docMk/>
            <pc:sldMk cId="0" sldId="323"/>
            <ac:spMk id="35843" creationId="{767D678F-CE1A-4D23-9DA9-30E3A0F2ADA8}"/>
          </ac:spMkLst>
        </pc:spChg>
        <pc:spChg chg="mod">
          <ac:chgData name="Rachel Iles" userId="80abbc71-045e-409a-a317-7d3641ca40a2" providerId="ADAL" clId="{EAC89B2C-87D3-4531-B942-E42B6B3B4744}" dt="2023-07-28T15:05:52.130" v="2913" actId="1076"/>
          <ac:spMkLst>
            <pc:docMk/>
            <pc:sldMk cId="0" sldId="323"/>
            <ac:spMk id="35844" creationId="{B946E06A-616B-469A-9D3C-45CCC6F8F563}"/>
          </ac:spMkLst>
        </pc:spChg>
      </pc:sldChg>
      <pc:sldChg chg="modSp mod">
        <pc:chgData name="Rachel Iles" userId="80abbc71-045e-409a-a317-7d3641ca40a2" providerId="ADAL" clId="{EAC89B2C-87D3-4531-B942-E42B6B3B4744}" dt="2023-07-28T15:03:47.640" v="2884" actId="1076"/>
        <pc:sldMkLst>
          <pc:docMk/>
          <pc:sldMk cId="0" sldId="325"/>
        </pc:sldMkLst>
        <pc:spChg chg="mod">
          <ac:chgData name="Rachel Iles" userId="80abbc71-045e-409a-a317-7d3641ca40a2" providerId="ADAL" clId="{EAC89B2C-87D3-4531-B942-E42B6B3B4744}" dt="2023-07-28T15:03:47.640" v="2884" actId="1076"/>
          <ac:spMkLst>
            <pc:docMk/>
            <pc:sldMk cId="0" sldId="325"/>
            <ac:spMk id="5" creationId="{0CB17244-3D59-4838-B89F-3221E8CC99E2}"/>
          </ac:spMkLst>
        </pc:spChg>
        <pc:spChg chg="mod">
          <ac:chgData name="Rachel Iles" userId="80abbc71-045e-409a-a317-7d3641ca40a2" providerId="ADAL" clId="{EAC89B2C-87D3-4531-B942-E42B6B3B4744}" dt="2023-07-28T15:03:32.433" v="2881" actId="403"/>
          <ac:spMkLst>
            <pc:docMk/>
            <pc:sldMk cId="0" sldId="325"/>
            <ac:spMk id="37890" creationId="{0B4FC16E-BE5B-4CBD-8C92-521CE49E89AE}"/>
          </ac:spMkLst>
        </pc:spChg>
        <pc:spChg chg="mod">
          <ac:chgData name="Rachel Iles" userId="80abbc71-045e-409a-a317-7d3641ca40a2" providerId="ADAL" clId="{EAC89B2C-87D3-4531-B942-E42B6B3B4744}" dt="2023-07-28T15:03:44.850" v="2883" actId="2711"/>
          <ac:spMkLst>
            <pc:docMk/>
            <pc:sldMk cId="0" sldId="325"/>
            <ac:spMk id="37891" creationId="{4B650BE0-0C5A-4CCC-8A49-3639AADC82CA}"/>
          </ac:spMkLst>
        </pc:spChg>
        <pc:spChg chg="mod">
          <ac:chgData name="Rachel Iles" userId="80abbc71-045e-409a-a317-7d3641ca40a2" providerId="ADAL" clId="{EAC89B2C-87D3-4531-B942-E42B6B3B4744}" dt="2023-07-28T15:03:39.302" v="2882" actId="2711"/>
          <ac:spMkLst>
            <pc:docMk/>
            <pc:sldMk cId="0" sldId="325"/>
            <ac:spMk id="37892" creationId="{B9CF07C5-3058-4A03-B9C8-DE7E40739E59}"/>
          </ac:spMkLst>
        </pc:spChg>
      </pc:sldChg>
      <pc:sldChg chg="modSp mod">
        <pc:chgData name="Rachel Iles" userId="80abbc71-045e-409a-a317-7d3641ca40a2" providerId="ADAL" clId="{EAC89B2C-87D3-4531-B942-E42B6B3B4744}" dt="2023-07-28T15:01:40.431" v="2816" actId="14100"/>
        <pc:sldMkLst>
          <pc:docMk/>
          <pc:sldMk cId="0" sldId="326"/>
        </pc:sldMkLst>
        <pc:spChg chg="mod">
          <ac:chgData name="Rachel Iles" userId="80abbc71-045e-409a-a317-7d3641ca40a2" providerId="ADAL" clId="{EAC89B2C-87D3-4531-B942-E42B6B3B4744}" dt="2023-07-28T15:01:11.382" v="2808" actId="1076"/>
          <ac:spMkLst>
            <pc:docMk/>
            <pc:sldMk cId="0" sldId="326"/>
            <ac:spMk id="46082" creationId="{951CCA85-0966-4899-9F25-9D9B89F69609}"/>
          </ac:spMkLst>
        </pc:spChg>
        <pc:spChg chg="mod">
          <ac:chgData name="Rachel Iles" userId="80abbc71-045e-409a-a317-7d3641ca40a2" providerId="ADAL" clId="{EAC89B2C-87D3-4531-B942-E42B6B3B4744}" dt="2023-07-28T15:01:24.773" v="2812" actId="14100"/>
          <ac:spMkLst>
            <pc:docMk/>
            <pc:sldMk cId="0" sldId="326"/>
            <ac:spMk id="46083" creationId="{35F66A7D-31F5-449A-9961-002ACFEC2EAD}"/>
          </ac:spMkLst>
        </pc:spChg>
        <pc:spChg chg="mod">
          <ac:chgData name="Rachel Iles" userId="80abbc71-045e-409a-a317-7d3641ca40a2" providerId="ADAL" clId="{EAC89B2C-87D3-4531-B942-E42B6B3B4744}" dt="2023-07-28T15:01:40.431" v="2816" actId="14100"/>
          <ac:spMkLst>
            <pc:docMk/>
            <pc:sldMk cId="0" sldId="326"/>
            <ac:spMk id="46084" creationId="{EA405972-C685-42D6-B9C8-05D6F4E4B872}"/>
          </ac:spMkLst>
        </pc:spChg>
      </pc:sldChg>
      <pc:sldChg chg="modSp mod">
        <pc:chgData name="Rachel Iles" userId="80abbc71-045e-409a-a317-7d3641ca40a2" providerId="ADAL" clId="{EAC89B2C-87D3-4531-B942-E42B6B3B4744}" dt="2023-07-28T15:00:52.518" v="2800" actId="1076"/>
        <pc:sldMkLst>
          <pc:docMk/>
          <pc:sldMk cId="0" sldId="328"/>
        </pc:sldMkLst>
        <pc:spChg chg="mod">
          <ac:chgData name="Rachel Iles" userId="80abbc71-045e-409a-a317-7d3641ca40a2" providerId="ADAL" clId="{EAC89B2C-87D3-4531-B942-E42B6B3B4744}" dt="2023-07-28T15:00:52.518" v="2800" actId="1076"/>
          <ac:spMkLst>
            <pc:docMk/>
            <pc:sldMk cId="0" sldId="328"/>
            <ac:spMk id="6" creationId="{C82DD05D-6715-4C90-B7FA-D5DB0543E43F}"/>
          </ac:spMkLst>
        </pc:spChg>
        <pc:spChg chg="mod">
          <ac:chgData name="Rachel Iles" userId="80abbc71-045e-409a-a317-7d3641ca40a2" providerId="ADAL" clId="{EAC89B2C-87D3-4531-B942-E42B6B3B4744}" dt="2023-07-28T15:00:27.231" v="2794" actId="1076"/>
          <ac:spMkLst>
            <pc:docMk/>
            <pc:sldMk cId="0" sldId="328"/>
            <ac:spMk id="7" creationId="{F5EC445C-8F29-4EF0-A8F3-3328B873C93B}"/>
          </ac:spMkLst>
        </pc:spChg>
        <pc:spChg chg="mod">
          <ac:chgData name="Rachel Iles" userId="80abbc71-045e-409a-a317-7d3641ca40a2" providerId="ADAL" clId="{EAC89B2C-87D3-4531-B942-E42B6B3B4744}" dt="2023-07-28T15:00:23.418" v="2793" actId="20577"/>
          <ac:spMkLst>
            <pc:docMk/>
            <pc:sldMk cId="0" sldId="328"/>
            <ac:spMk id="48130" creationId="{9C02D22F-382D-446F-B903-333491ED54B4}"/>
          </ac:spMkLst>
        </pc:spChg>
      </pc:sldChg>
      <pc:sldChg chg="modSp mod">
        <pc:chgData name="Rachel Iles" userId="80abbc71-045e-409a-a317-7d3641ca40a2" providerId="ADAL" clId="{EAC89B2C-87D3-4531-B942-E42B6B3B4744}" dt="2023-07-28T15:02:41.112" v="2855" actId="1076"/>
        <pc:sldMkLst>
          <pc:docMk/>
          <pc:sldMk cId="0" sldId="329"/>
        </pc:sldMkLst>
        <pc:spChg chg="mod">
          <ac:chgData name="Rachel Iles" userId="80abbc71-045e-409a-a317-7d3641ca40a2" providerId="ADAL" clId="{EAC89B2C-87D3-4531-B942-E42B6B3B4744}" dt="2023-07-28T15:02:38.439" v="2854" actId="1076"/>
          <ac:spMkLst>
            <pc:docMk/>
            <pc:sldMk cId="0" sldId="329"/>
            <ac:spMk id="3" creationId="{E4EBF362-77F7-4885-BF56-4BC61F3DE6C0}"/>
          </ac:spMkLst>
        </pc:spChg>
        <pc:spChg chg="mod">
          <ac:chgData name="Rachel Iles" userId="80abbc71-045e-409a-a317-7d3641ca40a2" providerId="ADAL" clId="{EAC89B2C-87D3-4531-B942-E42B6B3B4744}" dt="2023-07-28T15:02:41.112" v="2855" actId="1076"/>
          <ac:spMkLst>
            <pc:docMk/>
            <pc:sldMk cId="0" sldId="329"/>
            <ac:spMk id="4" creationId="{C101619A-F05A-4AA5-AACC-286EA2C523A6}"/>
          </ac:spMkLst>
        </pc:spChg>
        <pc:spChg chg="mod">
          <ac:chgData name="Rachel Iles" userId="80abbc71-045e-409a-a317-7d3641ca40a2" providerId="ADAL" clId="{EAC89B2C-87D3-4531-B942-E42B6B3B4744}" dt="2023-07-28T15:01:59.920" v="2821" actId="1076"/>
          <ac:spMkLst>
            <pc:docMk/>
            <pc:sldMk cId="0" sldId="329"/>
            <ac:spMk id="6" creationId="{F864CB97-35C8-4C24-AFC6-4B9D570966ED}"/>
          </ac:spMkLst>
        </pc:spChg>
        <pc:spChg chg="mod">
          <ac:chgData name="Rachel Iles" userId="80abbc71-045e-409a-a317-7d3641ca40a2" providerId="ADAL" clId="{EAC89B2C-87D3-4531-B942-E42B6B3B4744}" dt="2023-07-28T15:01:57.447" v="2820" actId="1076"/>
          <ac:spMkLst>
            <pc:docMk/>
            <pc:sldMk cId="0" sldId="329"/>
            <ac:spMk id="41986" creationId="{80160CAE-FBD3-4E52-92C8-0CD2519FC779}"/>
          </ac:spMkLst>
        </pc:spChg>
      </pc:sldChg>
      <pc:sldChg chg="modSp mod">
        <pc:chgData name="Rachel Iles" userId="80abbc71-045e-409a-a317-7d3641ca40a2" providerId="ADAL" clId="{EAC89B2C-87D3-4531-B942-E42B6B3B4744}" dt="2023-07-28T14:58:51.846" v="2780" actId="1076"/>
        <pc:sldMkLst>
          <pc:docMk/>
          <pc:sldMk cId="0" sldId="330"/>
        </pc:sldMkLst>
        <pc:spChg chg="mod">
          <ac:chgData name="Rachel Iles" userId="80abbc71-045e-409a-a317-7d3641ca40a2" providerId="ADAL" clId="{EAC89B2C-87D3-4531-B942-E42B6B3B4744}" dt="2023-07-28T14:58:39.263" v="2771" actId="1076"/>
          <ac:spMkLst>
            <pc:docMk/>
            <pc:sldMk cId="0" sldId="330"/>
            <ac:spMk id="50178" creationId="{3D566F79-8979-4E50-BB99-73B9B2355978}"/>
          </ac:spMkLst>
        </pc:spChg>
        <pc:spChg chg="mod">
          <ac:chgData name="Rachel Iles" userId="80abbc71-045e-409a-a317-7d3641ca40a2" providerId="ADAL" clId="{EAC89B2C-87D3-4531-B942-E42B6B3B4744}" dt="2023-07-28T14:58:51.846" v="2780" actId="1076"/>
          <ac:spMkLst>
            <pc:docMk/>
            <pc:sldMk cId="0" sldId="330"/>
            <ac:spMk id="50179" creationId="{4B4426DD-47B3-4F66-A0C9-3CEDFE891036}"/>
          </ac:spMkLst>
        </pc:spChg>
      </pc:sldChg>
      <pc:sldChg chg="modSp mod">
        <pc:chgData name="Rachel Iles" userId="80abbc71-045e-409a-a317-7d3641ca40a2" providerId="ADAL" clId="{EAC89B2C-87D3-4531-B942-E42B6B3B4744}" dt="2023-07-28T15:03:01.609" v="2863" actId="1076"/>
        <pc:sldMkLst>
          <pc:docMk/>
          <pc:sldMk cId="0" sldId="331"/>
        </pc:sldMkLst>
        <pc:spChg chg="mod">
          <ac:chgData name="Rachel Iles" userId="80abbc71-045e-409a-a317-7d3641ca40a2" providerId="ADAL" clId="{EAC89B2C-87D3-4531-B942-E42B6B3B4744}" dt="2023-07-28T15:03:01.609" v="2863" actId="1076"/>
          <ac:spMkLst>
            <pc:docMk/>
            <pc:sldMk cId="0" sldId="331"/>
            <ac:spMk id="6" creationId="{1440A527-341C-488F-95E8-0226532060AE}"/>
          </ac:spMkLst>
        </pc:spChg>
        <pc:spChg chg="mod">
          <ac:chgData name="Rachel Iles" userId="80abbc71-045e-409a-a317-7d3641ca40a2" providerId="ADAL" clId="{EAC89B2C-87D3-4531-B942-E42B6B3B4744}" dt="2023-07-28T15:02:57.759" v="2862" actId="1076"/>
          <ac:spMkLst>
            <pc:docMk/>
            <pc:sldMk cId="0" sldId="331"/>
            <ac:spMk id="39938" creationId="{707C9FBB-576E-40CF-A9B2-840216E4D425}"/>
          </ac:spMkLst>
        </pc:spChg>
      </pc:sldChg>
      <pc:sldChg chg="modSp mod modNotesTx">
        <pc:chgData name="Rachel Iles" userId="80abbc71-045e-409a-a317-7d3641ca40a2" providerId="ADAL" clId="{EAC89B2C-87D3-4531-B942-E42B6B3B4744}" dt="2023-07-31T09:56:38.678" v="3097" actId="1076"/>
        <pc:sldMkLst>
          <pc:docMk/>
          <pc:sldMk cId="1634004704" sldId="332"/>
        </pc:sldMkLst>
        <pc:spChg chg="mod">
          <ac:chgData name="Rachel Iles" userId="80abbc71-045e-409a-a317-7d3641ca40a2" providerId="ADAL" clId="{EAC89B2C-87D3-4531-B942-E42B6B3B4744}" dt="2023-07-31T09:56:38.678" v="3097" actId="1076"/>
          <ac:spMkLst>
            <pc:docMk/>
            <pc:sldMk cId="1634004704" sldId="332"/>
            <ac:spMk id="8" creationId="{CF3185A8-D613-41E7-AD1C-F95C9D22269D}"/>
          </ac:spMkLst>
        </pc:spChg>
        <pc:spChg chg="mod">
          <ac:chgData name="Rachel Iles" userId="80abbc71-045e-409a-a317-7d3641ca40a2" providerId="ADAL" clId="{EAC89B2C-87D3-4531-B942-E42B6B3B4744}" dt="2023-07-31T09:56:36.606" v="3096" actId="1076"/>
          <ac:spMkLst>
            <pc:docMk/>
            <pc:sldMk cId="1634004704" sldId="332"/>
            <ac:spMk id="10" creationId="{9F295677-C108-409D-A821-33DC660305CA}"/>
          </ac:spMkLst>
        </pc:spChg>
        <pc:picChg chg="mod">
          <ac:chgData name="Rachel Iles" userId="80abbc71-045e-409a-a317-7d3641ca40a2" providerId="ADAL" clId="{EAC89B2C-87D3-4531-B942-E42B6B3B4744}" dt="2023-07-31T09:56:33.221" v="3095" actId="14100"/>
          <ac:picMkLst>
            <pc:docMk/>
            <pc:sldMk cId="1634004704" sldId="332"/>
            <ac:picMk id="6" creationId="{76FED3ED-8E00-4237-B73A-85FC507A576B}"/>
          </ac:picMkLst>
        </pc:picChg>
      </pc:sldChg>
      <pc:sldChg chg="modSp new mod modNotesTx">
        <pc:chgData name="Rachel Iles" userId="80abbc71-045e-409a-a317-7d3641ca40a2" providerId="ADAL" clId="{EAC89B2C-87D3-4531-B942-E42B6B3B4744}" dt="2023-07-28T14:29:32.777" v="1099" actId="313"/>
        <pc:sldMkLst>
          <pc:docMk/>
          <pc:sldMk cId="2429410114" sldId="333"/>
        </pc:sldMkLst>
        <pc:spChg chg="mod">
          <ac:chgData name="Rachel Iles" userId="80abbc71-045e-409a-a317-7d3641ca40a2" providerId="ADAL" clId="{EAC89B2C-87D3-4531-B942-E42B6B3B4744}" dt="2023-07-28T13:19:46.110" v="421" actId="207"/>
          <ac:spMkLst>
            <pc:docMk/>
            <pc:sldMk cId="2429410114" sldId="333"/>
            <ac:spMk id="2" creationId="{0BE54CE8-73AD-F2EB-690C-3266FEC71D3B}"/>
          </ac:spMkLst>
        </pc:spChg>
        <pc:spChg chg="mod">
          <ac:chgData name="Rachel Iles" userId="80abbc71-045e-409a-a317-7d3641ca40a2" providerId="ADAL" clId="{EAC89B2C-87D3-4531-B942-E42B6B3B4744}" dt="2023-07-28T13:19:54.665" v="423" actId="207"/>
          <ac:spMkLst>
            <pc:docMk/>
            <pc:sldMk cId="2429410114" sldId="333"/>
            <ac:spMk id="3" creationId="{C6340B38-BFC3-61F5-9D3D-9FF187A5F82F}"/>
          </ac:spMkLst>
        </pc:spChg>
        <pc:spChg chg="mod">
          <ac:chgData name="Rachel Iles" userId="80abbc71-045e-409a-a317-7d3641ca40a2" providerId="ADAL" clId="{EAC89B2C-87D3-4531-B942-E42B6B3B4744}" dt="2023-07-28T13:19:49.892" v="422" actId="207"/>
          <ac:spMkLst>
            <pc:docMk/>
            <pc:sldMk cId="2429410114" sldId="333"/>
            <ac:spMk id="4" creationId="{F79249C1-52E2-DA40-ED0D-012041C37FE4}"/>
          </ac:spMkLst>
        </pc:spChg>
      </pc:sldChg>
      <pc:sldChg chg="modSp new mod modNotesTx">
        <pc:chgData name="Rachel Iles" userId="80abbc71-045e-409a-a317-7d3641ca40a2" providerId="ADAL" clId="{EAC89B2C-87D3-4531-B942-E42B6B3B4744}" dt="2023-07-31T09:57:03.927" v="3100" actId="20577"/>
        <pc:sldMkLst>
          <pc:docMk/>
          <pc:sldMk cId="1800068747" sldId="334"/>
        </pc:sldMkLst>
        <pc:spChg chg="mod">
          <ac:chgData name="Rachel Iles" userId="80abbc71-045e-409a-a317-7d3641ca40a2" providerId="ADAL" clId="{EAC89B2C-87D3-4531-B942-E42B6B3B4744}" dt="2023-07-28T13:20:25.262" v="451" actId="20577"/>
          <ac:spMkLst>
            <pc:docMk/>
            <pc:sldMk cId="1800068747" sldId="334"/>
            <ac:spMk id="2" creationId="{48B01E14-DD43-096A-6530-5896245884CC}"/>
          </ac:spMkLst>
        </pc:spChg>
        <pc:spChg chg="mod">
          <ac:chgData name="Rachel Iles" userId="80abbc71-045e-409a-a317-7d3641ca40a2" providerId="ADAL" clId="{EAC89B2C-87D3-4531-B942-E42B6B3B4744}" dt="2023-07-28T13:20:37.730" v="454" actId="1076"/>
          <ac:spMkLst>
            <pc:docMk/>
            <pc:sldMk cId="1800068747" sldId="334"/>
            <ac:spMk id="3" creationId="{E5914328-6D2D-54D2-BDE7-3B0DCEC52AE0}"/>
          </ac:spMkLst>
        </pc:spChg>
        <pc:spChg chg="mod">
          <ac:chgData name="Rachel Iles" userId="80abbc71-045e-409a-a317-7d3641ca40a2" providerId="ADAL" clId="{EAC89B2C-87D3-4531-B942-E42B6B3B4744}" dt="2023-07-28T13:20:39.730" v="455" actId="1076"/>
          <ac:spMkLst>
            <pc:docMk/>
            <pc:sldMk cId="1800068747" sldId="334"/>
            <ac:spMk id="4" creationId="{7C6CEB24-F1CB-84F3-3EB4-85B7DB6BDA81}"/>
          </ac:spMkLst>
        </pc:spChg>
      </pc:sldChg>
      <pc:sldChg chg="modSp new mod">
        <pc:chgData name="Rachel Iles" userId="80abbc71-045e-409a-a317-7d3641ca40a2" providerId="ADAL" clId="{EAC89B2C-87D3-4531-B942-E42B6B3B4744}" dt="2023-07-28T15:05:06.449" v="2888" actId="255"/>
        <pc:sldMkLst>
          <pc:docMk/>
          <pc:sldMk cId="3151967279" sldId="335"/>
        </pc:sldMkLst>
        <pc:spChg chg="mod">
          <ac:chgData name="Rachel Iles" userId="80abbc71-045e-409a-a317-7d3641ca40a2" providerId="ADAL" clId="{EAC89B2C-87D3-4531-B942-E42B6B3B4744}" dt="2023-07-28T13:21:43.954" v="480" actId="1076"/>
          <ac:spMkLst>
            <pc:docMk/>
            <pc:sldMk cId="3151967279" sldId="335"/>
            <ac:spMk id="2" creationId="{AC14302A-2D61-CC3D-56E7-22CBD4D00974}"/>
          </ac:spMkLst>
        </pc:spChg>
        <pc:spChg chg="mod">
          <ac:chgData name="Rachel Iles" userId="80abbc71-045e-409a-a317-7d3641ca40a2" providerId="ADAL" clId="{EAC89B2C-87D3-4531-B942-E42B6B3B4744}" dt="2023-07-28T15:04:56.526" v="2887" actId="27636"/>
          <ac:spMkLst>
            <pc:docMk/>
            <pc:sldMk cId="3151967279" sldId="335"/>
            <ac:spMk id="3" creationId="{33354A11-7648-B068-87D8-38AC031358C3}"/>
          </ac:spMkLst>
        </pc:spChg>
        <pc:spChg chg="mod">
          <ac:chgData name="Rachel Iles" userId="80abbc71-045e-409a-a317-7d3641ca40a2" providerId="ADAL" clId="{EAC89B2C-87D3-4531-B942-E42B6B3B4744}" dt="2023-07-28T15:05:06.449" v="2888" actId="255"/>
          <ac:spMkLst>
            <pc:docMk/>
            <pc:sldMk cId="3151967279" sldId="335"/>
            <ac:spMk id="4" creationId="{77DC612E-DB7C-F976-B0EF-4A2A2D67CC0E}"/>
          </ac:spMkLst>
        </pc:spChg>
      </pc:sldChg>
      <pc:sldChg chg="modSp new mod">
        <pc:chgData name="Rachel Iles" userId="80abbc71-045e-409a-a317-7d3641ca40a2" providerId="ADAL" clId="{EAC89B2C-87D3-4531-B942-E42B6B3B4744}" dt="2023-07-28T15:13:29.061" v="3087" actId="207"/>
        <pc:sldMkLst>
          <pc:docMk/>
          <pc:sldMk cId="2473014096" sldId="336"/>
        </pc:sldMkLst>
        <pc:spChg chg="mod">
          <ac:chgData name="Rachel Iles" userId="80abbc71-045e-409a-a317-7d3641ca40a2" providerId="ADAL" clId="{EAC89B2C-87D3-4531-B942-E42B6B3B4744}" dt="2023-07-28T13:23:55.861" v="500" actId="20577"/>
          <ac:spMkLst>
            <pc:docMk/>
            <pc:sldMk cId="2473014096" sldId="336"/>
            <ac:spMk id="2" creationId="{040B5CB0-7D09-9D3F-94B0-D5F8B23DC8C6}"/>
          </ac:spMkLst>
        </pc:spChg>
        <pc:spChg chg="mod">
          <ac:chgData name="Rachel Iles" userId="80abbc71-045e-409a-a317-7d3641ca40a2" providerId="ADAL" clId="{EAC89B2C-87D3-4531-B942-E42B6B3B4744}" dt="2023-07-28T15:13:29.061" v="3087" actId="207"/>
          <ac:spMkLst>
            <pc:docMk/>
            <pc:sldMk cId="2473014096" sldId="336"/>
            <ac:spMk id="4" creationId="{5FD85364-F264-6031-9D3C-85C57B4A1851}"/>
          </ac:spMkLst>
        </pc:spChg>
      </pc:sldChg>
      <pc:sldChg chg="addSp delSp modSp new mod ord modNotesTx">
        <pc:chgData name="Rachel Iles" userId="80abbc71-045e-409a-a317-7d3641ca40a2" providerId="ADAL" clId="{EAC89B2C-87D3-4531-B942-E42B6B3B4744}" dt="2023-07-28T14:56:36.074" v="2759" actId="20577"/>
        <pc:sldMkLst>
          <pc:docMk/>
          <pc:sldMk cId="675770289" sldId="337"/>
        </pc:sldMkLst>
        <pc:spChg chg="mod">
          <ac:chgData name="Rachel Iles" userId="80abbc71-045e-409a-a317-7d3641ca40a2" providerId="ADAL" clId="{EAC89B2C-87D3-4531-B942-E42B6B3B4744}" dt="2023-07-28T14:38:46.601" v="1641" actId="27636"/>
          <ac:spMkLst>
            <pc:docMk/>
            <pc:sldMk cId="675770289" sldId="337"/>
            <ac:spMk id="2" creationId="{8F953064-C5B2-E82B-C9B4-4B58DDBEB70B}"/>
          </ac:spMkLst>
        </pc:spChg>
        <pc:spChg chg="del">
          <ac:chgData name="Rachel Iles" userId="80abbc71-045e-409a-a317-7d3641ca40a2" providerId="ADAL" clId="{EAC89B2C-87D3-4531-B942-E42B6B3B4744}" dt="2023-07-28T14:34:31.665" v="1153" actId="1032"/>
          <ac:spMkLst>
            <pc:docMk/>
            <pc:sldMk cId="675770289" sldId="337"/>
            <ac:spMk id="3" creationId="{A57355A3-6DB4-39CA-AC00-0006184C8921}"/>
          </ac:spMkLst>
        </pc:spChg>
        <pc:spChg chg="del mod">
          <ac:chgData name="Rachel Iles" userId="80abbc71-045e-409a-a317-7d3641ca40a2" providerId="ADAL" clId="{EAC89B2C-87D3-4531-B942-E42B6B3B4744}" dt="2023-07-28T14:53:17.904" v="2644" actId="478"/>
          <ac:spMkLst>
            <pc:docMk/>
            <pc:sldMk cId="675770289" sldId="337"/>
            <ac:spMk id="4" creationId="{CEA78A73-2F74-355F-5B54-0602B4C5872C}"/>
          </ac:spMkLst>
        </pc:spChg>
        <pc:spChg chg="add del mod">
          <ac:chgData name="Rachel Iles" userId="80abbc71-045e-409a-a317-7d3641ca40a2" providerId="ADAL" clId="{EAC89B2C-87D3-4531-B942-E42B6B3B4744}" dt="2023-07-28T14:53:34.082" v="2647" actId="478"/>
          <ac:spMkLst>
            <pc:docMk/>
            <pc:sldMk cId="675770289" sldId="337"/>
            <ac:spMk id="7" creationId="{B531C5FE-3B10-29FE-7537-2316813811DF}"/>
          </ac:spMkLst>
        </pc:spChg>
        <pc:spChg chg="add mod">
          <ac:chgData name="Rachel Iles" userId="80abbc71-045e-409a-a317-7d3641ca40a2" providerId="ADAL" clId="{EAC89B2C-87D3-4531-B942-E42B6B3B4744}" dt="2023-07-28T14:53:32.199" v="2646"/>
          <ac:spMkLst>
            <pc:docMk/>
            <pc:sldMk cId="675770289" sldId="337"/>
            <ac:spMk id="8" creationId="{EA598C69-1AFA-018C-6E08-3E05A9C308A4}"/>
          </ac:spMkLst>
        </pc:spChg>
        <pc:graphicFrameChg chg="add mod modGraphic">
          <ac:chgData name="Rachel Iles" userId="80abbc71-045e-409a-a317-7d3641ca40a2" providerId="ADAL" clId="{EAC89B2C-87D3-4531-B942-E42B6B3B4744}" dt="2023-07-28T14:56:03.353" v="2745" actId="20577"/>
          <ac:graphicFrameMkLst>
            <pc:docMk/>
            <pc:sldMk cId="675770289" sldId="337"/>
            <ac:graphicFrameMk id="5" creationId="{BC086CBB-95C6-E4D7-CA5E-65BE3FF08824}"/>
          </ac:graphicFrameMkLst>
        </pc:graphicFrameChg>
        <pc:graphicFrameChg chg="add mod">
          <ac:chgData name="Rachel Iles" userId="80abbc71-045e-409a-a317-7d3641ca40a2" providerId="ADAL" clId="{EAC89B2C-87D3-4531-B942-E42B6B3B4744}" dt="2023-07-28T14:53:51.052" v="2649" actId="1076"/>
          <ac:graphicFrameMkLst>
            <pc:docMk/>
            <pc:sldMk cId="675770289" sldId="337"/>
            <ac:graphicFrameMk id="9" creationId="{3A52BBA3-6BD9-CB68-1984-B29D0089070B}"/>
          </ac:graphicFrameMkLst>
        </pc:graphicFrameChg>
      </pc:sldChg>
      <pc:sldChg chg="modSp mod modNotesTx">
        <pc:chgData name="Rachel Iles" userId="80abbc71-045e-409a-a317-7d3641ca40a2" providerId="ADAL" clId="{EAC89B2C-87D3-4531-B942-E42B6B3B4744}" dt="2023-07-28T14:52:18.323" v="2545" actId="14100"/>
        <pc:sldMkLst>
          <pc:docMk/>
          <pc:sldMk cId="3189679702" sldId="346"/>
        </pc:sldMkLst>
        <pc:spChg chg="mod">
          <ac:chgData name="Rachel Iles" userId="80abbc71-045e-409a-a317-7d3641ca40a2" providerId="ADAL" clId="{EAC89B2C-87D3-4531-B942-E42B6B3B4744}" dt="2023-07-28T14:50:46.458" v="2533" actId="403"/>
          <ac:spMkLst>
            <pc:docMk/>
            <pc:sldMk cId="3189679702" sldId="346"/>
            <ac:spMk id="2" creationId="{5B336D05-667D-4113-9CA5-48FDA7666A44}"/>
          </ac:spMkLst>
        </pc:spChg>
        <pc:picChg chg="mod">
          <ac:chgData name="Rachel Iles" userId="80abbc71-045e-409a-a317-7d3641ca40a2" providerId="ADAL" clId="{EAC89B2C-87D3-4531-B942-E42B6B3B4744}" dt="2023-07-28T14:52:18.323" v="2545" actId="14100"/>
          <ac:picMkLst>
            <pc:docMk/>
            <pc:sldMk cId="3189679702" sldId="346"/>
            <ac:picMk id="1026" creationId="{3C40141D-59AE-4122-B651-B766ED07DB80}"/>
          </ac:picMkLst>
        </pc:picChg>
      </pc:sldChg>
    </pc:docChg>
  </pc:docChgLst>
  <pc:docChgLst>
    <pc:chgData name="Rachel Iles" userId="80abbc71-045e-409a-a317-7d3641ca40a2" providerId="ADAL" clId="{5A6E2623-F355-4BF8-801C-C01103277A11}"/>
    <pc:docChg chg="custSel modSld">
      <pc:chgData name="Rachel Iles" userId="80abbc71-045e-409a-a317-7d3641ca40a2" providerId="ADAL" clId="{5A6E2623-F355-4BF8-801C-C01103277A11}" dt="2023-08-15T14:30:44.959" v="33" actId="2711"/>
      <pc:docMkLst>
        <pc:docMk/>
      </pc:docMkLst>
      <pc:sldChg chg="modSp mod">
        <pc:chgData name="Rachel Iles" userId="80abbc71-045e-409a-a317-7d3641ca40a2" providerId="ADAL" clId="{5A6E2623-F355-4BF8-801C-C01103277A11}" dt="2023-08-15T14:30:24.430" v="22" actId="14100"/>
        <pc:sldMkLst>
          <pc:docMk/>
          <pc:sldMk cId="3151967279" sldId="335"/>
        </pc:sldMkLst>
        <pc:spChg chg="mod">
          <ac:chgData name="Rachel Iles" userId="80abbc71-045e-409a-a317-7d3641ca40a2" providerId="ADAL" clId="{5A6E2623-F355-4BF8-801C-C01103277A11}" dt="2023-08-15T14:30:20.070" v="21" actId="27636"/>
          <ac:spMkLst>
            <pc:docMk/>
            <pc:sldMk cId="3151967279" sldId="335"/>
            <ac:spMk id="3" creationId="{33354A11-7648-B068-87D8-38AC031358C3}"/>
          </ac:spMkLst>
        </pc:spChg>
        <pc:spChg chg="mod">
          <ac:chgData name="Rachel Iles" userId="80abbc71-045e-409a-a317-7d3641ca40a2" providerId="ADAL" clId="{5A6E2623-F355-4BF8-801C-C01103277A11}" dt="2023-08-15T14:30:24.430" v="22" actId="14100"/>
          <ac:spMkLst>
            <pc:docMk/>
            <pc:sldMk cId="3151967279" sldId="335"/>
            <ac:spMk id="4" creationId="{77DC612E-DB7C-F976-B0EF-4A2A2D67CC0E}"/>
          </ac:spMkLst>
        </pc:spChg>
      </pc:sldChg>
      <pc:sldChg chg="modSp mod">
        <pc:chgData name="Rachel Iles" userId="80abbc71-045e-409a-a317-7d3641ca40a2" providerId="ADAL" clId="{5A6E2623-F355-4BF8-801C-C01103277A11}" dt="2023-08-15T14:30:44.959" v="33" actId="2711"/>
        <pc:sldMkLst>
          <pc:docMk/>
          <pc:sldMk cId="2473014096" sldId="336"/>
        </pc:sldMkLst>
        <pc:spChg chg="mod">
          <ac:chgData name="Rachel Iles" userId="80abbc71-045e-409a-a317-7d3641ca40a2" providerId="ADAL" clId="{5A6E2623-F355-4BF8-801C-C01103277A11}" dt="2023-08-15T14:30:40.334" v="32" actId="27636"/>
          <ac:spMkLst>
            <pc:docMk/>
            <pc:sldMk cId="2473014096" sldId="336"/>
            <ac:spMk id="3" creationId="{B80230E3-D35C-F935-69F9-EBFF7B35AFFD}"/>
          </ac:spMkLst>
        </pc:spChg>
        <pc:spChg chg="mod">
          <ac:chgData name="Rachel Iles" userId="80abbc71-045e-409a-a317-7d3641ca40a2" providerId="ADAL" clId="{5A6E2623-F355-4BF8-801C-C01103277A11}" dt="2023-08-15T14:30:44.959" v="33" actId="2711"/>
          <ac:spMkLst>
            <pc:docMk/>
            <pc:sldMk cId="2473014096" sldId="336"/>
            <ac:spMk id="4" creationId="{5FD85364-F264-6031-9D3C-85C57B4A185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BBF4571-CEC7-4721-8BAE-8CC17D11E316}" type="doc">
      <dgm:prSet loTypeId="urn:microsoft.com/office/officeart/2005/8/layout/pyramid2" loCatId="pyramid" qsTypeId="urn:microsoft.com/office/officeart/2005/8/quickstyle/simple1" qsCatId="simple" csTypeId="urn:microsoft.com/office/officeart/2005/8/colors/accent1_2" csCatId="accent1" phldr="1"/>
      <dgm:spPr/>
    </dgm:pt>
    <dgm:pt modelId="{AEE935A8-DE90-45A2-8759-65011772D669}">
      <dgm:prSet phldrT="[Text]"/>
      <dgm:spPr/>
      <dgm:t>
        <a:bodyPr/>
        <a:lstStyle/>
        <a:p>
          <a:r>
            <a:rPr lang="en-GB" dirty="0" err="1"/>
            <a:t>Tasg</a:t>
          </a:r>
          <a:r>
            <a:rPr lang="en-GB" dirty="0"/>
            <a:t> </a:t>
          </a:r>
          <a:r>
            <a:rPr lang="en-GB" dirty="0" err="1"/>
            <a:t>ffocws</a:t>
          </a:r>
          <a:r>
            <a:rPr lang="en-GB" dirty="0"/>
            <a:t> </a:t>
          </a:r>
        </a:p>
      </dgm:t>
    </dgm:pt>
    <dgm:pt modelId="{41234DCC-6DE4-4AA8-ABD9-E69BC8AAC9F8}" type="parTrans" cxnId="{E64FCEDB-E122-4E2B-A6DC-EFB26014E0D3}">
      <dgm:prSet/>
      <dgm:spPr/>
      <dgm:t>
        <a:bodyPr/>
        <a:lstStyle/>
        <a:p>
          <a:endParaRPr lang="en-GB"/>
        </a:p>
      </dgm:t>
    </dgm:pt>
    <dgm:pt modelId="{093BD7CC-F7CF-42B4-9215-A67A9EFAE612}" type="sibTrans" cxnId="{E64FCEDB-E122-4E2B-A6DC-EFB26014E0D3}">
      <dgm:prSet/>
      <dgm:spPr/>
      <dgm:t>
        <a:bodyPr/>
        <a:lstStyle/>
        <a:p>
          <a:endParaRPr lang="en-GB"/>
        </a:p>
      </dgm:t>
    </dgm:pt>
    <dgm:pt modelId="{6EDF57E8-917F-4DC8-B8D6-62F5168A10E0}">
      <dgm:prSet phldrT="[Text]"/>
      <dgm:spPr/>
      <dgm:t>
        <a:bodyPr/>
        <a:lstStyle/>
        <a:p>
          <a:r>
            <a:rPr lang="en-GB" dirty="0" err="1"/>
            <a:t>Darpariaeth</a:t>
          </a:r>
          <a:r>
            <a:rPr lang="en-GB" dirty="0"/>
            <a:t> well </a:t>
          </a:r>
        </a:p>
      </dgm:t>
    </dgm:pt>
    <dgm:pt modelId="{504998BF-9195-490B-83E3-52043F3B049B}" type="parTrans" cxnId="{3E3DF0EC-5939-41DC-9FAB-E9F5652828F0}">
      <dgm:prSet/>
      <dgm:spPr/>
      <dgm:t>
        <a:bodyPr/>
        <a:lstStyle/>
        <a:p>
          <a:endParaRPr lang="en-GB"/>
        </a:p>
      </dgm:t>
    </dgm:pt>
    <dgm:pt modelId="{429D6E64-12EF-4703-BFCB-D98C80083C5D}" type="sibTrans" cxnId="{3E3DF0EC-5939-41DC-9FAB-E9F5652828F0}">
      <dgm:prSet/>
      <dgm:spPr/>
      <dgm:t>
        <a:bodyPr/>
        <a:lstStyle/>
        <a:p>
          <a:endParaRPr lang="en-GB"/>
        </a:p>
      </dgm:t>
    </dgm:pt>
    <dgm:pt modelId="{FDC3DA05-8EE3-411A-B921-E860B37A3E9F}">
      <dgm:prSet phldrT="[Text]"/>
      <dgm:spPr/>
      <dgm:t>
        <a:bodyPr/>
        <a:lstStyle/>
        <a:p>
          <a:r>
            <a:rPr lang="en-GB" dirty="0" err="1"/>
            <a:t>Darpariaeth</a:t>
          </a:r>
          <a:r>
            <a:rPr lang="en-GB" dirty="0"/>
            <a:t> </a:t>
          </a:r>
          <a:r>
            <a:rPr lang="en-GB" dirty="0" err="1"/>
            <a:t>barhaus</a:t>
          </a:r>
          <a:r>
            <a:rPr lang="en-GB" dirty="0"/>
            <a:t> </a:t>
          </a:r>
        </a:p>
      </dgm:t>
    </dgm:pt>
    <dgm:pt modelId="{B64826BA-E87C-47B3-A43E-BCFDB6EA1A2B}" type="parTrans" cxnId="{50467B2A-BE23-4C52-BB6F-0AE3D2C2FF06}">
      <dgm:prSet/>
      <dgm:spPr/>
      <dgm:t>
        <a:bodyPr/>
        <a:lstStyle/>
        <a:p>
          <a:endParaRPr lang="en-GB"/>
        </a:p>
      </dgm:t>
    </dgm:pt>
    <dgm:pt modelId="{460EE77E-CF50-4775-B096-0F0CACE77766}" type="sibTrans" cxnId="{50467B2A-BE23-4C52-BB6F-0AE3D2C2FF06}">
      <dgm:prSet/>
      <dgm:spPr/>
      <dgm:t>
        <a:bodyPr/>
        <a:lstStyle/>
        <a:p>
          <a:endParaRPr lang="en-GB"/>
        </a:p>
      </dgm:t>
    </dgm:pt>
    <dgm:pt modelId="{0F971663-4D96-4D01-80A1-187A358D3420}" type="pres">
      <dgm:prSet presAssocID="{9BBF4571-CEC7-4721-8BAE-8CC17D11E316}" presName="compositeShape" presStyleCnt="0">
        <dgm:presLayoutVars>
          <dgm:dir/>
          <dgm:resizeHandles/>
        </dgm:presLayoutVars>
      </dgm:prSet>
      <dgm:spPr/>
    </dgm:pt>
    <dgm:pt modelId="{68589535-47C1-4544-A1F1-9831F0391BF7}" type="pres">
      <dgm:prSet presAssocID="{9BBF4571-CEC7-4721-8BAE-8CC17D11E316}" presName="pyramid" presStyleLbl="node1" presStyleIdx="0" presStyleCnt="1"/>
      <dgm:spPr/>
    </dgm:pt>
    <dgm:pt modelId="{794E94C3-D82B-4DC4-8A65-C4AA38816035}" type="pres">
      <dgm:prSet presAssocID="{9BBF4571-CEC7-4721-8BAE-8CC17D11E316}" presName="theList" presStyleCnt="0"/>
      <dgm:spPr/>
    </dgm:pt>
    <dgm:pt modelId="{BCAB7CDC-A86D-421F-B1E5-A9C39E628263}" type="pres">
      <dgm:prSet presAssocID="{AEE935A8-DE90-45A2-8759-65011772D669}" presName="aNode" presStyleLbl="fgAcc1" presStyleIdx="0" presStyleCnt="3">
        <dgm:presLayoutVars>
          <dgm:bulletEnabled val="1"/>
        </dgm:presLayoutVars>
      </dgm:prSet>
      <dgm:spPr/>
    </dgm:pt>
    <dgm:pt modelId="{6A66865B-D236-422D-A3AA-000AC40B61F5}" type="pres">
      <dgm:prSet presAssocID="{AEE935A8-DE90-45A2-8759-65011772D669}" presName="aSpace" presStyleCnt="0"/>
      <dgm:spPr/>
    </dgm:pt>
    <dgm:pt modelId="{4505C5E6-AA35-471B-8158-95E38A08879B}" type="pres">
      <dgm:prSet presAssocID="{6EDF57E8-917F-4DC8-B8D6-62F5168A10E0}" presName="aNode" presStyleLbl="fgAcc1" presStyleIdx="1" presStyleCnt="3">
        <dgm:presLayoutVars>
          <dgm:bulletEnabled val="1"/>
        </dgm:presLayoutVars>
      </dgm:prSet>
      <dgm:spPr/>
    </dgm:pt>
    <dgm:pt modelId="{0FCA86F3-3DB7-44BD-9D36-BB5705BFE576}" type="pres">
      <dgm:prSet presAssocID="{6EDF57E8-917F-4DC8-B8D6-62F5168A10E0}" presName="aSpace" presStyleCnt="0"/>
      <dgm:spPr/>
    </dgm:pt>
    <dgm:pt modelId="{67A2FEA0-C146-4029-A1D0-9375D2CDF12A}" type="pres">
      <dgm:prSet presAssocID="{FDC3DA05-8EE3-411A-B921-E860B37A3E9F}" presName="aNode" presStyleLbl="fgAcc1" presStyleIdx="2" presStyleCnt="3">
        <dgm:presLayoutVars>
          <dgm:bulletEnabled val="1"/>
        </dgm:presLayoutVars>
      </dgm:prSet>
      <dgm:spPr/>
    </dgm:pt>
    <dgm:pt modelId="{A93336D4-4799-4BCD-863A-0013DEBF3CF3}" type="pres">
      <dgm:prSet presAssocID="{FDC3DA05-8EE3-411A-B921-E860B37A3E9F}" presName="aSpace" presStyleCnt="0"/>
      <dgm:spPr/>
    </dgm:pt>
  </dgm:ptLst>
  <dgm:cxnLst>
    <dgm:cxn modelId="{4E337F28-D79E-4735-A1F2-55D993289AAE}" type="presOf" srcId="{FDC3DA05-8EE3-411A-B921-E860B37A3E9F}" destId="{67A2FEA0-C146-4029-A1D0-9375D2CDF12A}" srcOrd="0" destOrd="0" presId="urn:microsoft.com/office/officeart/2005/8/layout/pyramid2"/>
    <dgm:cxn modelId="{50467B2A-BE23-4C52-BB6F-0AE3D2C2FF06}" srcId="{9BBF4571-CEC7-4721-8BAE-8CC17D11E316}" destId="{FDC3DA05-8EE3-411A-B921-E860B37A3E9F}" srcOrd="2" destOrd="0" parTransId="{B64826BA-E87C-47B3-A43E-BCFDB6EA1A2B}" sibTransId="{460EE77E-CF50-4775-B096-0F0CACE77766}"/>
    <dgm:cxn modelId="{2A90D13F-51E9-4327-A32A-B86C60C6D122}" type="presOf" srcId="{6EDF57E8-917F-4DC8-B8D6-62F5168A10E0}" destId="{4505C5E6-AA35-471B-8158-95E38A08879B}" srcOrd="0" destOrd="0" presId="urn:microsoft.com/office/officeart/2005/8/layout/pyramid2"/>
    <dgm:cxn modelId="{60288F60-DB63-4FB7-89C5-E4C58A0F5B1D}" type="presOf" srcId="{AEE935A8-DE90-45A2-8759-65011772D669}" destId="{BCAB7CDC-A86D-421F-B1E5-A9C39E628263}" srcOrd="0" destOrd="0" presId="urn:microsoft.com/office/officeart/2005/8/layout/pyramid2"/>
    <dgm:cxn modelId="{E64FCEDB-E122-4E2B-A6DC-EFB26014E0D3}" srcId="{9BBF4571-CEC7-4721-8BAE-8CC17D11E316}" destId="{AEE935A8-DE90-45A2-8759-65011772D669}" srcOrd="0" destOrd="0" parTransId="{41234DCC-6DE4-4AA8-ABD9-E69BC8AAC9F8}" sibTransId="{093BD7CC-F7CF-42B4-9215-A67A9EFAE612}"/>
    <dgm:cxn modelId="{3E3DF0EC-5939-41DC-9FAB-E9F5652828F0}" srcId="{9BBF4571-CEC7-4721-8BAE-8CC17D11E316}" destId="{6EDF57E8-917F-4DC8-B8D6-62F5168A10E0}" srcOrd="1" destOrd="0" parTransId="{504998BF-9195-490B-83E3-52043F3B049B}" sibTransId="{429D6E64-12EF-4703-BFCB-D98C80083C5D}"/>
    <dgm:cxn modelId="{6C13BAF6-5D5B-4E76-9039-63118180D1D1}" type="presOf" srcId="{9BBF4571-CEC7-4721-8BAE-8CC17D11E316}" destId="{0F971663-4D96-4D01-80A1-187A358D3420}" srcOrd="0" destOrd="0" presId="urn:microsoft.com/office/officeart/2005/8/layout/pyramid2"/>
    <dgm:cxn modelId="{B93BA7DE-3715-4EB5-AFD3-8B457E797E3D}" type="presParOf" srcId="{0F971663-4D96-4D01-80A1-187A358D3420}" destId="{68589535-47C1-4544-A1F1-9831F0391BF7}" srcOrd="0" destOrd="0" presId="urn:microsoft.com/office/officeart/2005/8/layout/pyramid2"/>
    <dgm:cxn modelId="{13A3151E-A044-435D-A859-52322C9FE138}" type="presParOf" srcId="{0F971663-4D96-4D01-80A1-187A358D3420}" destId="{794E94C3-D82B-4DC4-8A65-C4AA38816035}" srcOrd="1" destOrd="0" presId="urn:microsoft.com/office/officeart/2005/8/layout/pyramid2"/>
    <dgm:cxn modelId="{18B51B1A-BA3A-4034-A5ED-7B5FE22FD102}" type="presParOf" srcId="{794E94C3-D82B-4DC4-8A65-C4AA38816035}" destId="{BCAB7CDC-A86D-421F-B1E5-A9C39E628263}" srcOrd="0" destOrd="0" presId="urn:microsoft.com/office/officeart/2005/8/layout/pyramid2"/>
    <dgm:cxn modelId="{C8339BFB-8F9A-466F-AA2D-F2314AD434F9}" type="presParOf" srcId="{794E94C3-D82B-4DC4-8A65-C4AA38816035}" destId="{6A66865B-D236-422D-A3AA-000AC40B61F5}" srcOrd="1" destOrd="0" presId="urn:microsoft.com/office/officeart/2005/8/layout/pyramid2"/>
    <dgm:cxn modelId="{921CF3D7-E173-4121-B152-83F45227932D}" type="presParOf" srcId="{794E94C3-D82B-4DC4-8A65-C4AA38816035}" destId="{4505C5E6-AA35-471B-8158-95E38A08879B}" srcOrd="2" destOrd="0" presId="urn:microsoft.com/office/officeart/2005/8/layout/pyramid2"/>
    <dgm:cxn modelId="{80891BE4-CD2E-434F-904F-33997AF7C03B}" type="presParOf" srcId="{794E94C3-D82B-4DC4-8A65-C4AA38816035}" destId="{0FCA86F3-3DB7-44BD-9D36-BB5705BFE576}" srcOrd="3" destOrd="0" presId="urn:microsoft.com/office/officeart/2005/8/layout/pyramid2"/>
    <dgm:cxn modelId="{EC3EC81D-9C8C-4F73-8162-7A95FD5C36BF}" type="presParOf" srcId="{794E94C3-D82B-4DC4-8A65-C4AA38816035}" destId="{67A2FEA0-C146-4029-A1D0-9375D2CDF12A}" srcOrd="4" destOrd="0" presId="urn:microsoft.com/office/officeart/2005/8/layout/pyramid2"/>
    <dgm:cxn modelId="{2BD495B0-6F00-4AF8-94DF-E8E945652B51}" type="presParOf" srcId="{794E94C3-D82B-4DC4-8A65-C4AA38816035}" destId="{A93336D4-4799-4BCD-863A-0013DEBF3CF3}" srcOrd="5"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BBF4571-CEC7-4721-8BAE-8CC17D11E316}" type="doc">
      <dgm:prSet loTypeId="urn:microsoft.com/office/officeart/2005/8/layout/pyramid2" loCatId="pyramid" qsTypeId="urn:microsoft.com/office/officeart/2005/8/quickstyle/simple1" qsCatId="simple" csTypeId="urn:microsoft.com/office/officeart/2005/8/colors/accent1_2" csCatId="accent1" phldr="1"/>
      <dgm:spPr/>
    </dgm:pt>
    <dgm:pt modelId="{AEE935A8-DE90-45A2-8759-65011772D669}">
      <dgm:prSet phldrT="[Text]"/>
      <dgm:spPr/>
      <dgm:t>
        <a:bodyPr/>
        <a:lstStyle/>
        <a:p>
          <a:r>
            <a:rPr lang="en-GB" dirty="0"/>
            <a:t>Focused task </a:t>
          </a:r>
        </a:p>
      </dgm:t>
    </dgm:pt>
    <dgm:pt modelId="{41234DCC-6DE4-4AA8-ABD9-E69BC8AAC9F8}" type="parTrans" cxnId="{E64FCEDB-E122-4E2B-A6DC-EFB26014E0D3}">
      <dgm:prSet/>
      <dgm:spPr/>
      <dgm:t>
        <a:bodyPr/>
        <a:lstStyle/>
        <a:p>
          <a:endParaRPr lang="en-GB"/>
        </a:p>
      </dgm:t>
    </dgm:pt>
    <dgm:pt modelId="{093BD7CC-F7CF-42B4-9215-A67A9EFAE612}" type="sibTrans" cxnId="{E64FCEDB-E122-4E2B-A6DC-EFB26014E0D3}">
      <dgm:prSet/>
      <dgm:spPr/>
      <dgm:t>
        <a:bodyPr/>
        <a:lstStyle/>
        <a:p>
          <a:endParaRPr lang="en-GB"/>
        </a:p>
      </dgm:t>
    </dgm:pt>
    <dgm:pt modelId="{6EDF57E8-917F-4DC8-B8D6-62F5168A10E0}">
      <dgm:prSet phldrT="[Text]"/>
      <dgm:spPr/>
      <dgm:t>
        <a:bodyPr/>
        <a:lstStyle/>
        <a:p>
          <a:r>
            <a:rPr lang="en-GB" dirty="0"/>
            <a:t>Enhanced provision </a:t>
          </a:r>
        </a:p>
      </dgm:t>
    </dgm:pt>
    <dgm:pt modelId="{504998BF-9195-490B-83E3-52043F3B049B}" type="parTrans" cxnId="{3E3DF0EC-5939-41DC-9FAB-E9F5652828F0}">
      <dgm:prSet/>
      <dgm:spPr/>
      <dgm:t>
        <a:bodyPr/>
        <a:lstStyle/>
        <a:p>
          <a:endParaRPr lang="en-GB"/>
        </a:p>
      </dgm:t>
    </dgm:pt>
    <dgm:pt modelId="{429D6E64-12EF-4703-BFCB-D98C80083C5D}" type="sibTrans" cxnId="{3E3DF0EC-5939-41DC-9FAB-E9F5652828F0}">
      <dgm:prSet/>
      <dgm:spPr/>
      <dgm:t>
        <a:bodyPr/>
        <a:lstStyle/>
        <a:p>
          <a:endParaRPr lang="en-GB"/>
        </a:p>
      </dgm:t>
    </dgm:pt>
    <dgm:pt modelId="{FDC3DA05-8EE3-411A-B921-E860B37A3E9F}">
      <dgm:prSet phldrT="[Text]"/>
      <dgm:spPr/>
      <dgm:t>
        <a:bodyPr/>
        <a:lstStyle/>
        <a:p>
          <a:r>
            <a:rPr lang="en-GB" dirty="0"/>
            <a:t>Continuous provision </a:t>
          </a:r>
        </a:p>
      </dgm:t>
    </dgm:pt>
    <dgm:pt modelId="{B64826BA-E87C-47B3-A43E-BCFDB6EA1A2B}" type="parTrans" cxnId="{50467B2A-BE23-4C52-BB6F-0AE3D2C2FF06}">
      <dgm:prSet/>
      <dgm:spPr/>
      <dgm:t>
        <a:bodyPr/>
        <a:lstStyle/>
        <a:p>
          <a:endParaRPr lang="en-GB"/>
        </a:p>
      </dgm:t>
    </dgm:pt>
    <dgm:pt modelId="{460EE77E-CF50-4775-B096-0F0CACE77766}" type="sibTrans" cxnId="{50467B2A-BE23-4C52-BB6F-0AE3D2C2FF06}">
      <dgm:prSet/>
      <dgm:spPr/>
      <dgm:t>
        <a:bodyPr/>
        <a:lstStyle/>
        <a:p>
          <a:endParaRPr lang="en-GB"/>
        </a:p>
      </dgm:t>
    </dgm:pt>
    <dgm:pt modelId="{0F971663-4D96-4D01-80A1-187A358D3420}" type="pres">
      <dgm:prSet presAssocID="{9BBF4571-CEC7-4721-8BAE-8CC17D11E316}" presName="compositeShape" presStyleCnt="0">
        <dgm:presLayoutVars>
          <dgm:dir/>
          <dgm:resizeHandles/>
        </dgm:presLayoutVars>
      </dgm:prSet>
      <dgm:spPr/>
    </dgm:pt>
    <dgm:pt modelId="{68589535-47C1-4544-A1F1-9831F0391BF7}" type="pres">
      <dgm:prSet presAssocID="{9BBF4571-CEC7-4721-8BAE-8CC17D11E316}" presName="pyramid" presStyleLbl="node1" presStyleIdx="0" presStyleCnt="1"/>
      <dgm:spPr/>
    </dgm:pt>
    <dgm:pt modelId="{794E94C3-D82B-4DC4-8A65-C4AA38816035}" type="pres">
      <dgm:prSet presAssocID="{9BBF4571-CEC7-4721-8BAE-8CC17D11E316}" presName="theList" presStyleCnt="0"/>
      <dgm:spPr/>
    </dgm:pt>
    <dgm:pt modelId="{BCAB7CDC-A86D-421F-B1E5-A9C39E628263}" type="pres">
      <dgm:prSet presAssocID="{AEE935A8-DE90-45A2-8759-65011772D669}" presName="aNode" presStyleLbl="fgAcc1" presStyleIdx="0" presStyleCnt="3">
        <dgm:presLayoutVars>
          <dgm:bulletEnabled val="1"/>
        </dgm:presLayoutVars>
      </dgm:prSet>
      <dgm:spPr/>
    </dgm:pt>
    <dgm:pt modelId="{6A66865B-D236-422D-A3AA-000AC40B61F5}" type="pres">
      <dgm:prSet presAssocID="{AEE935A8-DE90-45A2-8759-65011772D669}" presName="aSpace" presStyleCnt="0"/>
      <dgm:spPr/>
    </dgm:pt>
    <dgm:pt modelId="{4505C5E6-AA35-471B-8158-95E38A08879B}" type="pres">
      <dgm:prSet presAssocID="{6EDF57E8-917F-4DC8-B8D6-62F5168A10E0}" presName="aNode" presStyleLbl="fgAcc1" presStyleIdx="1" presStyleCnt="3">
        <dgm:presLayoutVars>
          <dgm:bulletEnabled val="1"/>
        </dgm:presLayoutVars>
      </dgm:prSet>
      <dgm:spPr/>
    </dgm:pt>
    <dgm:pt modelId="{0FCA86F3-3DB7-44BD-9D36-BB5705BFE576}" type="pres">
      <dgm:prSet presAssocID="{6EDF57E8-917F-4DC8-B8D6-62F5168A10E0}" presName="aSpace" presStyleCnt="0"/>
      <dgm:spPr/>
    </dgm:pt>
    <dgm:pt modelId="{67A2FEA0-C146-4029-A1D0-9375D2CDF12A}" type="pres">
      <dgm:prSet presAssocID="{FDC3DA05-8EE3-411A-B921-E860B37A3E9F}" presName="aNode" presStyleLbl="fgAcc1" presStyleIdx="2" presStyleCnt="3">
        <dgm:presLayoutVars>
          <dgm:bulletEnabled val="1"/>
        </dgm:presLayoutVars>
      </dgm:prSet>
      <dgm:spPr/>
    </dgm:pt>
    <dgm:pt modelId="{A93336D4-4799-4BCD-863A-0013DEBF3CF3}" type="pres">
      <dgm:prSet presAssocID="{FDC3DA05-8EE3-411A-B921-E860B37A3E9F}" presName="aSpace" presStyleCnt="0"/>
      <dgm:spPr/>
    </dgm:pt>
  </dgm:ptLst>
  <dgm:cxnLst>
    <dgm:cxn modelId="{4E337F28-D79E-4735-A1F2-55D993289AAE}" type="presOf" srcId="{FDC3DA05-8EE3-411A-B921-E860B37A3E9F}" destId="{67A2FEA0-C146-4029-A1D0-9375D2CDF12A}" srcOrd="0" destOrd="0" presId="urn:microsoft.com/office/officeart/2005/8/layout/pyramid2"/>
    <dgm:cxn modelId="{50467B2A-BE23-4C52-BB6F-0AE3D2C2FF06}" srcId="{9BBF4571-CEC7-4721-8BAE-8CC17D11E316}" destId="{FDC3DA05-8EE3-411A-B921-E860B37A3E9F}" srcOrd="2" destOrd="0" parTransId="{B64826BA-E87C-47B3-A43E-BCFDB6EA1A2B}" sibTransId="{460EE77E-CF50-4775-B096-0F0CACE77766}"/>
    <dgm:cxn modelId="{2A90D13F-51E9-4327-A32A-B86C60C6D122}" type="presOf" srcId="{6EDF57E8-917F-4DC8-B8D6-62F5168A10E0}" destId="{4505C5E6-AA35-471B-8158-95E38A08879B}" srcOrd="0" destOrd="0" presId="urn:microsoft.com/office/officeart/2005/8/layout/pyramid2"/>
    <dgm:cxn modelId="{60288F60-DB63-4FB7-89C5-E4C58A0F5B1D}" type="presOf" srcId="{AEE935A8-DE90-45A2-8759-65011772D669}" destId="{BCAB7CDC-A86D-421F-B1E5-A9C39E628263}" srcOrd="0" destOrd="0" presId="urn:microsoft.com/office/officeart/2005/8/layout/pyramid2"/>
    <dgm:cxn modelId="{E64FCEDB-E122-4E2B-A6DC-EFB26014E0D3}" srcId="{9BBF4571-CEC7-4721-8BAE-8CC17D11E316}" destId="{AEE935A8-DE90-45A2-8759-65011772D669}" srcOrd="0" destOrd="0" parTransId="{41234DCC-6DE4-4AA8-ABD9-E69BC8AAC9F8}" sibTransId="{093BD7CC-F7CF-42B4-9215-A67A9EFAE612}"/>
    <dgm:cxn modelId="{3E3DF0EC-5939-41DC-9FAB-E9F5652828F0}" srcId="{9BBF4571-CEC7-4721-8BAE-8CC17D11E316}" destId="{6EDF57E8-917F-4DC8-B8D6-62F5168A10E0}" srcOrd="1" destOrd="0" parTransId="{504998BF-9195-490B-83E3-52043F3B049B}" sibTransId="{429D6E64-12EF-4703-BFCB-D98C80083C5D}"/>
    <dgm:cxn modelId="{6C13BAF6-5D5B-4E76-9039-63118180D1D1}" type="presOf" srcId="{9BBF4571-CEC7-4721-8BAE-8CC17D11E316}" destId="{0F971663-4D96-4D01-80A1-187A358D3420}" srcOrd="0" destOrd="0" presId="urn:microsoft.com/office/officeart/2005/8/layout/pyramid2"/>
    <dgm:cxn modelId="{B93BA7DE-3715-4EB5-AFD3-8B457E797E3D}" type="presParOf" srcId="{0F971663-4D96-4D01-80A1-187A358D3420}" destId="{68589535-47C1-4544-A1F1-9831F0391BF7}" srcOrd="0" destOrd="0" presId="urn:microsoft.com/office/officeart/2005/8/layout/pyramid2"/>
    <dgm:cxn modelId="{13A3151E-A044-435D-A859-52322C9FE138}" type="presParOf" srcId="{0F971663-4D96-4D01-80A1-187A358D3420}" destId="{794E94C3-D82B-4DC4-8A65-C4AA38816035}" srcOrd="1" destOrd="0" presId="urn:microsoft.com/office/officeart/2005/8/layout/pyramid2"/>
    <dgm:cxn modelId="{18B51B1A-BA3A-4034-A5ED-7B5FE22FD102}" type="presParOf" srcId="{794E94C3-D82B-4DC4-8A65-C4AA38816035}" destId="{BCAB7CDC-A86D-421F-B1E5-A9C39E628263}" srcOrd="0" destOrd="0" presId="urn:microsoft.com/office/officeart/2005/8/layout/pyramid2"/>
    <dgm:cxn modelId="{C8339BFB-8F9A-466F-AA2D-F2314AD434F9}" type="presParOf" srcId="{794E94C3-D82B-4DC4-8A65-C4AA38816035}" destId="{6A66865B-D236-422D-A3AA-000AC40B61F5}" srcOrd="1" destOrd="0" presId="urn:microsoft.com/office/officeart/2005/8/layout/pyramid2"/>
    <dgm:cxn modelId="{921CF3D7-E173-4121-B152-83F45227932D}" type="presParOf" srcId="{794E94C3-D82B-4DC4-8A65-C4AA38816035}" destId="{4505C5E6-AA35-471B-8158-95E38A08879B}" srcOrd="2" destOrd="0" presId="urn:microsoft.com/office/officeart/2005/8/layout/pyramid2"/>
    <dgm:cxn modelId="{80891BE4-CD2E-434F-904F-33997AF7C03B}" type="presParOf" srcId="{794E94C3-D82B-4DC4-8A65-C4AA38816035}" destId="{0FCA86F3-3DB7-44BD-9D36-BB5705BFE576}" srcOrd="3" destOrd="0" presId="urn:microsoft.com/office/officeart/2005/8/layout/pyramid2"/>
    <dgm:cxn modelId="{EC3EC81D-9C8C-4F73-8162-7A95FD5C36BF}" type="presParOf" srcId="{794E94C3-D82B-4DC4-8A65-C4AA38816035}" destId="{67A2FEA0-C146-4029-A1D0-9375D2CDF12A}" srcOrd="4" destOrd="0" presId="urn:microsoft.com/office/officeart/2005/8/layout/pyramid2"/>
    <dgm:cxn modelId="{2BD495B0-6F00-4AF8-94DF-E8E945652B51}" type="presParOf" srcId="{794E94C3-D82B-4DC4-8A65-C4AA38816035}" destId="{A93336D4-4799-4BCD-863A-0013DEBF3CF3}" srcOrd="5" destOrd="0" presId="urn:microsoft.com/office/officeart/2005/8/layout/pyramid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589535-47C1-4544-A1F1-9831F0391BF7}">
      <dsp:nvSpPr>
        <dsp:cNvPr id="0" name=""/>
        <dsp:cNvSpPr/>
      </dsp:nvSpPr>
      <dsp:spPr>
        <a:xfrm>
          <a:off x="0" y="0"/>
          <a:ext cx="3362739" cy="3810000"/>
        </a:xfrm>
        <a:prstGeom prst="triangl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AB7CDC-A86D-421F-B1E5-A9C39E628263}">
      <dsp:nvSpPr>
        <dsp:cNvPr id="0" name=""/>
        <dsp:cNvSpPr/>
      </dsp:nvSpPr>
      <dsp:spPr>
        <a:xfrm>
          <a:off x="1681369" y="383046"/>
          <a:ext cx="2185780" cy="901898"/>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err="1"/>
            <a:t>Tasg</a:t>
          </a:r>
          <a:r>
            <a:rPr lang="en-GB" sz="2200" kern="1200" dirty="0"/>
            <a:t> </a:t>
          </a:r>
          <a:r>
            <a:rPr lang="en-GB" sz="2200" kern="1200" dirty="0" err="1"/>
            <a:t>ffocws</a:t>
          </a:r>
          <a:r>
            <a:rPr lang="en-GB" sz="2200" kern="1200" dirty="0"/>
            <a:t> </a:t>
          </a:r>
        </a:p>
      </dsp:txBody>
      <dsp:txXfrm>
        <a:off x="1725396" y="427073"/>
        <a:ext cx="2097726" cy="813844"/>
      </dsp:txXfrm>
    </dsp:sp>
    <dsp:sp modelId="{4505C5E6-AA35-471B-8158-95E38A08879B}">
      <dsp:nvSpPr>
        <dsp:cNvPr id="0" name=""/>
        <dsp:cNvSpPr/>
      </dsp:nvSpPr>
      <dsp:spPr>
        <a:xfrm>
          <a:off x="1681369" y="1397682"/>
          <a:ext cx="2185780" cy="901898"/>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err="1"/>
            <a:t>Darpariaeth</a:t>
          </a:r>
          <a:r>
            <a:rPr lang="en-GB" sz="2200" kern="1200" dirty="0"/>
            <a:t> well </a:t>
          </a:r>
        </a:p>
      </dsp:txBody>
      <dsp:txXfrm>
        <a:off x="1725396" y="1441709"/>
        <a:ext cx="2097726" cy="813844"/>
      </dsp:txXfrm>
    </dsp:sp>
    <dsp:sp modelId="{67A2FEA0-C146-4029-A1D0-9375D2CDF12A}">
      <dsp:nvSpPr>
        <dsp:cNvPr id="0" name=""/>
        <dsp:cNvSpPr/>
      </dsp:nvSpPr>
      <dsp:spPr>
        <a:xfrm>
          <a:off x="1681369" y="2412317"/>
          <a:ext cx="2185780" cy="901898"/>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err="1"/>
            <a:t>Darpariaeth</a:t>
          </a:r>
          <a:r>
            <a:rPr lang="en-GB" sz="2200" kern="1200" dirty="0"/>
            <a:t> </a:t>
          </a:r>
          <a:r>
            <a:rPr lang="en-GB" sz="2200" kern="1200" dirty="0" err="1"/>
            <a:t>barhaus</a:t>
          </a:r>
          <a:r>
            <a:rPr lang="en-GB" sz="2200" kern="1200" dirty="0"/>
            <a:t> </a:t>
          </a:r>
        </a:p>
      </dsp:txBody>
      <dsp:txXfrm>
        <a:off x="1725396" y="2456344"/>
        <a:ext cx="2097726" cy="8138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589535-47C1-4544-A1F1-9831F0391BF7}">
      <dsp:nvSpPr>
        <dsp:cNvPr id="0" name=""/>
        <dsp:cNvSpPr/>
      </dsp:nvSpPr>
      <dsp:spPr>
        <a:xfrm>
          <a:off x="0" y="0"/>
          <a:ext cx="3362739" cy="3810000"/>
        </a:xfrm>
        <a:prstGeom prst="triangl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AB7CDC-A86D-421F-B1E5-A9C39E628263}">
      <dsp:nvSpPr>
        <dsp:cNvPr id="0" name=""/>
        <dsp:cNvSpPr/>
      </dsp:nvSpPr>
      <dsp:spPr>
        <a:xfrm>
          <a:off x="1681369" y="383046"/>
          <a:ext cx="2185780" cy="901898"/>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Focused task </a:t>
          </a:r>
        </a:p>
      </dsp:txBody>
      <dsp:txXfrm>
        <a:off x="1725396" y="427073"/>
        <a:ext cx="2097726" cy="813844"/>
      </dsp:txXfrm>
    </dsp:sp>
    <dsp:sp modelId="{4505C5E6-AA35-471B-8158-95E38A08879B}">
      <dsp:nvSpPr>
        <dsp:cNvPr id="0" name=""/>
        <dsp:cNvSpPr/>
      </dsp:nvSpPr>
      <dsp:spPr>
        <a:xfrm>
          <a:off x="1681369" y="1397682"/>
          <a:ext cx="2185780" cy="901898"/>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Enhanced provision </a:t>
          </a:r>
        </a:p>
      </dsp:txBody>
      <dsp:txXfrm>
        <a:off x="1725396" y="1441709"/>
        <a:ext cx="2097726" cy="813844"/>
      </dsp:txXfrm>
    </dsp:sp>
    <dsp:sp modelId="{67A2FEA0-C146-4029-A1D0-9375D2CDF12A}">
      <dsp:nvSpPr>
        <dsp:cNvPr id="0" name=""/>
        <dsp:cNvSpPr/>
      </dsp:nvSpPr>
      <dsp:spPr>
        <a:xfrm>
          <a:off x="1681369" y="2412317"/>
          <a:ext cx="2185780" cy="901898"/>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Continuous provision </a:t>
          </a:r>
        </a:p>
      </dsp:txBody>
      <dsp:txXfrm>
        <a:off x="1725396" y="2456344"/>
        <a:ext cx="2097726" cy="813844"/>
      </dsp:txXfrm>
    </dsp:sp>
  </dsp:spTree>
</dsp:drawing>
</file>

<file path=ppt/diagrams/layout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10/15/2025</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xfrm>
            <a:off x="90488" y="744538"/>
            <a:ext cx="6616700" cy="3722687"/>
          </a:xfrm>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itchFamily="34" charset="0"/>
            </a:endParaRPr>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itchFamily="34" charset="0"/>
                <a:ea typeface="MS PGothic" pitchFamily="34" charset="-128"/>
              </a:defRPr>
            </a:lvl1pPr>
            <a:lvl2pPr marL="742950" indent="-285750">
              <a:spcBef>
                <a:spcPct val="30000"/>
              </a:spcBef>
              <a:defRPr sz="1200">
                <a:solidFill>
                  <a:schemeClr val="tx1"/>
                </a:solidFill>
                <a:latin typeface="Arial" pitchFamily="34" charset="0"/>
                <a:ea typeface="MS PGothic" pitchFamily="34" charset="-128"/>
              </a:defRPr>
            </a:lvl2pPr>
            <a:lvl3pPr marL="1143000" indent="-228600">
              <a:spcBef>
                <a:spcPct val="30000"/>
              </a:spcBef>
              <a:defRPr sz="1200">
                <a:solidFill>
                  <a:schemeClr val="tx1"/>
                </a:solidFill>
                <a:latin typeface="Arial" pitchFamily="34" charset="0"/>
                <a:ea typeface="MS PGothic" pitchFamily="34" charset="-128"/>
              </a:defRPr>
            </a:lvl3pPr>
            <a:lvl4pPr marL="1600200" indent="-228600">
              <a:spcBef>
                <a:spcPct val="30000"/>
              </a:spcBef>
              <a:defRPr sz="1200">
                <a:solidFill>
                  <a:schemeClr val="tx1"/>
                </a:solidFill>
                <a:latin typeface="Arial" pitchFamily="34" charset="0"/>
                <a:ea typeface="MS PGothic" pitchFamily="34" charset="-128"/>
              </a:defRPr>
            </a:lvl4pPr>
            <a:lvl5pPr marL="2057400" indent="-228600">
              <a:spcBef>
                <a:spcPct val="30000"/>
              </a:spcBef>
              <a:defRPr sz="1200">
                <a:solidFill>
                  <a:schemeClr val="tx1"/>
                </a:solidFill>
                <a:latin typeface="Arial" pitchFamily="34" charset="0"/>
                <a:ea typeface="MS PGothic" pitchFamily="34" charset="-128"/>
              </a:defRPr>
            </a:lvl5pPr>
            <a:lvl6pPr marL="2514600" indent="-228600"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eaLnBrk="1" hangingPunct="1">
              <a:spcBef>
                <a:spcPct val="0"/>
              </a:spcBef>
            </a:pPr>
            <a:fld id="{70D6C9FF-7B72-4236-BFDE-DF7BAA1E7522}" type="slidenum">
              <a:rPr lang="en-GB" altLang="en-US">
                <a:solidFill>
                  <a:srgbClr val="000000"/>
                </a:solidFill>
                <a:cs typeface="Arial" pitchFamily="34" charset="0"/>
              </a:rPr>
              <a:pPr eaLnBrk="1" hangingPunct="1">
                <a:spcBef>
                  <a:spcPct val="0"/>
                </a:spcBef>
              </a:pPr>
              <a:t>4</a:t>
            </a:fld>
            <a:endParaRPr lang="en-GB" altLang="en-US">
              <a:solidFill>
                <a:srgbClr val="000000"/>
              </a:solidFill>
              <a:cs typeface="Arial" pitchFamily="34" charset="0"/>
            </a:endParaRPr>
          </a:p>
        </p:txBody>
      </p:sp>
    </p:spTree>
    <p:extLst>
      <p:ext uri="{BB962C8B-B14F-4D97-AF65-F5344CB8AC3E}">
        <p14:creationId xmlns:p14="http://schemas.microsoft.com/office/powerpoint/2010/main" val="23333695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FEC99BA7-F475-4541-B2F6-2A2A3C9BE33B}"/>
              </a:ext>
            </a:extLst>
          </p:cNvPr>
          <p:cNvSpPr>
            <a:spLocks noGrp="1" noRot="1" noChangeAspect="1" noChangeArrowheads="1" noTextEdit="1"/>
          </p:cNvSpPr>
          <p:nvPr>
            <p:ph type="sldImg"/>
          </p:nvPr>
        </p:nvSpPr>
        <p:spPr>
          <a:ln/>
        </p:spPr>
      </p:sp>
      <p:sp>
        <p:nvSpPr>
          <p:cNvPr id="22531" name="Notes Placeholder 2">
            <a:extLst>
              <a:ext uri="{FF2B5EF4-FFF2-40B4-BE49-F238E27FC236}">
                <a16:creationId xmlns:a16="http://schemas.microsoft.com/office/drawing/2014/main" id="{167D9BB8-27E0-4574-8288-CF061A7F439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a:latin typeface="Arial" panose="020B0604020202020204" pitchFamily="34" charset="0"/>
            </a:endParaRPr>
          </a:p>
        </p:txBody>
      </p:sp>
      <p:sp>
        <p:nvSpPr>
          <p:cNvPr id="22532" name="Slide Number Placeholder 3">
            <a:extLst>
              <a:ext uri="{FF2B5EF4-FFF2-40B4-BE49-F238E27FC236}">
                <a16:creationId xmlns:a16="http://schemas.microsoft.com/office/drawing/2014/main" id="{04530CFE-9C6A-4AF4-9B13-C8727900C87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1D96C5B-558E-49BD-AF0A-847F423AEB74}" type="slidenum">
              <a:rPr lang="cy-GB" altLang="en-US" sz="1200">
                <a:latin typeface="Arial" panose="020B0604020202020204" pitchFamily="34" charset="0"/>
              </a:rPr>
              <a:pPr/>
              <a:t>5</a:t>
            </a:fld>
            <a:endParaRPr lang="cy-GB" altLang="en-US" sz="120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AC8C3702-6008-4180-8AC5-50927EEFA391}"/>
              </a:ext>
            </a:extLst>
          </p:cNvPr>
          <p:cNvSpPr>
            <a:spLocks noGrp="1" noRot="1" noChangeAspect="1" noChangeArrowheads="1" noTextEdit="1"/>
          </p:cNvSpPr>
          <p:nvPr>
            <p:ph type="sldImg"/>
          </p:nvPr>
        </p:nvSpPr>
        <p:spPr>
          <a:ln/>
        </p:spPr>
      </p:sp>
      <p:sp>
        <p:nvSpPr>
          <p:cNvPr id="24579" name="Notes Placeholder 2">
            <a:extLst>
              <a:ext uri="{FF2B5EF4-FFF2-40B4-BE49-F238E27FC236}">
                <a16:creationId xmlns:a16="http://schemas.microsoft.com/office/drawing/2014/main" id="{29613AD0-62FD-4672-9487-7B104693AB9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24580" name="Slide Number Placeholder 3">
            <a:extLst>
              <a:ext uri="{FF2B5EF4-FFF2-40B4-BE49-F238E27FC236}">
                <a16:creationId xmlns:a16="http://schemas.microsoft.com/office/drawing/2014/main" id="{12532397-7FF0-4476-B730-479E10B0B54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879368C-B230-4726-9A39-CD7C1A868023}" type="slidenum">
              <a:rPr lang="cy-GB" altLang="en-US" sz="1200">
                <a:latin typeface="Arial" panose="020B0604020202020204" pitchFamily="34" charset="0"/>
              </a:rPr>
              <a:pPr/>
              <a:t>6</a:t>
            </a:fld>
            <a:endParaRPr lang="cy-GB" altLang="en-US" sz="120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EF2B1FF1-DDED-45C0-AEF1-B5A32472A6BF}"/>
              </a:ext>
            </a:extLst>
          </p:cNvPr>
          <p:cNvSpPr>
            <a:spLocks noGrp="1" noRot="1" noChangeAspect="1" noChangeArrowheads="1" noTextEdit="1"/>
          </p:cNvSpPr>
          <p:nvPr>
            <p:ph type="sldImg"/>
          </p:nvPr>
        </p:nvSpPr>
        <p:spPr>
          <a:ln/>
        </p:spPr>
      </p:sp>
      <p:sp>
        <p:nvSpPr>
          <p:cNvPr id="26627" name="Notes Placeholder 2">
            <a:extLst>
              <a:ext uri="{FF2B5EF4-FFF2-40B4-BE49-F238E27FC236}">
                <a16:creationId xmlns:a16="http://schemas.microsoft.com/office/drawing/2014/main" id="{33FD1B68-D35A-4FC4-97E2-1F465C17220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In 1924: The League of Nations adopts the Geneva Declaration on the Rights of the Child, drafted by </a:t>
            </a:r>
            <a:r>
              <a:rPr lang="en-GB" altLang="en-US" dirty="0" err="1">
                <a:latin typeface="Arial" panose="020B0604020202020204" pitchFamily="34" charset="0"/>
              </a:rPr>
              <a:t>Eglantyne</a:t>
            </a:r>
            <a:r>
              <a:rPr lang="en-GB" altLang="en-US" dirty="0">
                <a:latin typeface="Arial" panose="020B0604020202020204" pitchFamily="34" charset="0"/>
              </a:rPr>
              <a:t> </a:t>
            </a:r>
            <a:r>
              <a:rPr lang="en-GB" altLang="en-US" dirty="0" err="1">
                <a:latin typeface="Arial" panose="020B0604020202020204" pitchFamily="34" charset="0"/>
              </a:rPr>
              <a:t>Jebb</a:t>
            </a:r>
            <a:r>
              <a:rPr lang="en-GB" altLang="en-US" dirty="0">
                <a:latin typeface="Arial" panose="020B0604020202020204" pitchFamily="34" charset="0"/>
              </a:rPr>
              <a:t>, founder of the Save the Children Fund. The Declaration articulates that all people owe children the right to: means for their development; special help in times of need; priority for relief; economic freedom and protection from exploitation; and an upbringing that instils social consciousness and duty.</a:t>
            </a:r>
          </a:p>
          <a:p>
            <a:endParaRPr lang="en-GB" altLang="en-US" dirty="0">
              <a:latin typeface="Arial" panose="020B0604020202020204" pitchFamily="34" charset="0"/>
            </a:endParaRPr>
          </a:p>
          <a:p>
            <a:r>
              <a:rPr lang="en-GB" altLang="en-US" dirty="0">
                <a:latin typeface="Arial" panose="020B0604020202020204" pitchFamily="34" charset="0"/>
              </a:rPr>
              <a:t>In 1946: The United Nations General Assembly establishes the International Children’s Emergency Fund, UNICEF, with an emphasis on children throughout the world.</a:t>
            </a:r>
          </a:p>
          <a:p>
            <a:endParaRPr lang="en-GB" altLang="en-US" dirty="0">
              <a:latin typeface="Arial" panose="020B0604020202020204" pitchFamily="34" charset="0"/>
            </a:endParaRPr>
          </a:p>
          <a:p>
            <a:r>
              <a:rPr lang="en-GB" altLang="en-US" dirty="0">
                <a:latin typeface="Arial" panose="020B0604020202020204" pitchFamily="34" charset="0"/>
              </a:rPr>
              <a:t>In 1959: The United Nations General Assembly adopts the Declaration of the Rights of the Child, which recognizes, among other rights, children’s rights to education, play, a supportive environment and health care.</a:t>
            </a:r>
          </a:p>
          <a:p>
            <a:endParaRPr lang="en-GB" altLang="en-US" dirty="0">
              <a:latin typeface="Arial" panose="020B0604020202020204" pitchFamily="34" charset="0"/>
            </a:endParaRPr>
          </a:p>
          <a:p>
            <a:r>
              <a:rPr lang="en-GB" altLang="en-US" dirty="0">
                <a:latin typeface="Arial" panose="020B0604020202020204" pitchFamily="34" charset="0"/>
              </a:rPr>
              <a:t>In 1978: The Commission on Human Rights puts forth a draft of a Convention on the Rights of the Child for consideration by a working group of Member States, agencies and intergovernmental and non-governmental organizations.</a:t>
            </a:r>
          </a:p>
          <a:p>
            <a:endParaRPr lang="en-GB" altLang="en-US" dirty="0">
              <a:latin typeface="Arial" panose="020B0604020202020204" pitchFamily="34" charset="0"/>
            </a:endParaRPr>
          </a:p>
          <a:p>
            <a:r>
              <a:rPr lang="en-GB" altLang="en-US" dirty="0">
                <a:latin typeface="Arial" panose="020B0604020202020204" pitchFamily="34" charset="0"/>
              </a:rPr>
              <a:t>Finally in 1989: The Convention on the Rights of the Child is adopted by the United Nations General Assembly and widely acclaimed as a landmark achievement for human rights, recognizing the roles of children as social, economic, political, civil and cultural actors. The Convention guarantees and sets minimum standards for protecting the rights of children in all capacities. </a:t>
            </a:r>
          </a:p>
          <a:p>
            <a:endParaRPr lang="en-GB" altLang="en-US" dirty="0">
              <a:latin typeface="Arial" panose="020B0604020202020204" pitchFamily="34" charset="0"/>
            </a:endParaRPr>
          </a:p>
          <a:p>
            <a:r>
              <a:rPr lang="en-GB" altLang="en-US" dirty="0">
                <a:latin typeface="Arial" panose="020B0604020202020204" pitchFamily="34" charset="0"/>
              </a:rPr>
              <a:t>The UNCRC is the most widely and rapidly ratified human rights treaty in history. In total, 196 countries have ratified it - including the United Kingdom on 16th December 1991. The USA is the only country that has not ratified the Convention.</a:t>
            </a:r>
          </a:p>
          <a:p>
            <a:endParaRPr lang="en-GB" altLang="en-US" dirty="0">
              <a:latin typeface="Arial" panose="020B0604020202020204" pitchFamily="34" charset="0"/>
            </a:endParaRPr>
          </a:p>
          <a:p>
            <a:r>
              <a:rPr lang="en-GB" altLang="en-US" dirty="0">
                <a:latin typeface="Arial" panose="020B0604020202020204" pitchFamily="34" charset="0"/>
              </a:rPr>
              <a:t>The fact that a country has ratified the UNCRC does not guarantee that the rights in it shall be respected, protected and fulfilled. This can only be ensured when steps are taken to implement the Convention into domestic law, policy and practice.</a:t>
            </a:r>
          </a:p>
          <a:p>
            <a:endParaRPr lang="en-GB" altLang="en-US" dirty="0">
              <a:latin typeface="Arial" panose="020B0604020202020204" pitchFamily="34" charset="0"/>
            </a:endParaRPr>
          </a:p>
          <a:p>
            <a:r>
              <a:rPr lang="en-GB" altLang="en-US" dirty="0">
                <a:latin typeface="Arial" panose="020B0604020202020204" pitchFamily="34" charset="0"/>
              </a:rPr>
              <a:t>Watch UNCRC video introduction (on </a:t>
            </a:r>
            <a:r>
              <a:rPr lang="en-GB" altLang="en-US" dirty="0" err="1">
                <a:latin typeface="Arial" panose="020B0604020202020204" pitchFamily="34" charset="0"/>
              </a:rPr>
              <a:t>moodle</a:t>
            </a:r>
            <a:r>
              <a:rPr lang="en-GB" altLang="en-US" dirty="0">
                <a:latin typeface="Arial" panose="020B0604020202020204" pitchFamily="34" charset="0"/>
              </a:rPr>
              <a:t>) </a:t>
            </a:r>
          </a:p>
          <a:p>
            <a:endParaRPr lang="en-GB" altLang="en-US" dirty="0">
              <a:latin typeface="Arial" panose="020B0604020202020204" pitchFamily="34" charset="0"/>
            </a:endParaRPr>
          </a:p>
          <a:p>
            <a:endParaRPr lang="en-GB" altLang="en-US" dirty="0">
              <a:latin typeface="Arial" panose="020B0604020202020204" pitchFamily="34" charset="0"/>
            </a:endParaRPr>
          </a:p>
        </p:txBody>
      </p:sp>
      <p:sp>
        <p:nvSpPr>
          <p:cNvPr id="26628" name="Slide Number Placeholder 3">
            <a:extLst>
              <a:ext uri="{FF2B5EF4-FFF2-40B4-BE49-F238E27FC236}">
                <a16:creationId xmlns:a16="http://schemas.microsoft.com/office/drawing/2014/main" id="{9A958FFF-6A80-4C4F-B73D-DFDFE6C70D6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687A733-8A1A-41B8-945F-C6B45D2AE069}" type="slidenum">
              <a:rPr lang="cy-GB" altLang="en-US" sz="1200">
                <a:latin typeface="Arial" panose="020B0604020202020204" pitchFamily="34" charset="0"/>
              </a:rPr>
              <a:pPr/>
              <a:t>7</a:t>
            </a:fld>
            <a:endParaRPr lang="cy-GB" altLang="en-US" sz="120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CFB5F559-91A8-46FC-A41F-5E5FB669B516}"/>
              </a:ext>
            </a:extLst>
          </p:cNvPr>
          <p:cNvSpPr>
            <a:spLocks noGrp="1" noRot="1" noChangeAspect="1" noChangeArrowheads="1" noTextEdit="1"/>
          </p:cNvSpPr>
          <p:nvPr>
            <p:ph type="sldImg"/>
          </p:nvPr>
        </p:nvSpPr>
        <p:spPr>
          <a:ln/>
        </p:spPr>
      </p:sp>
      <p:sp>
        <p:nvSpPr>
          <p:cNvPr id="28675" name="Notes Placeholder 2">
            <a:extLst>
              <a:ext uri="{FF2B5EF4-FFF2-40B4-BE49-F238E27FC236}">
                <a16:creationId xmlns:a16="http://schemas.microsoft.com/office/drawing/2014/main" id="{3BAFC561-CB08-415C-93AF-5ED4CA49C30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The UN Convention on the Rights of the Child (UNCRC) applies to everyone under the age of 18. Its aim is to recognise the rights of children and ensure that they grow up in the spirit of peace, dignity, tolerance, freedom, equality and solidarity.</a:t>
            </a:r>
          </a:p>
          <a:p>
            <a:endParaRPr lang="en-GB" altLang="en-US" dirty="0">
              <a:latin typeface="Arial" panose="020B0604020202020204" pitchFamily="34" charset="0"/>
            </a:endParaRPr>
          </a:p>
        </p:txBody>
      </p:sp>
      <p:sp>
        <p:nvSpPr>
          <p:cNvPr id="28676" name="Slide Number Placeholder 3">
            <a:extLst>
              <a:ext uri="{FF2B5EF4-FFF2-40B4-BE49-F238E27FC236}">
                <a16:creationId xmlns:a16="http://schemas.microsoft.com/office/drawing/2014/main" id="{6DAB7B0A-A685-4D3D-90A2-719B78CD12E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66F5201-F9F7-4CEF-A182-4F6A39120AE8}" type="slidenum">
              <a:rPr lang="cy-GB" altLang="en-US" sz="1200">
                <a:latin typeface="Arial" panose="020B0604020202020204" pitchFamily="34" charset="0"/>
              </a:rPr>
              <a:pPr/>
              <a:t>8</a:t>
            </a:fld>
            <a:endParaRPr lang="cy-GB" altLang="en-US" sz="1200">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F64767D4-3462-4133-8B0C-8AC0533B5D80}"/>
              </a:ext>
            </a:extLst>
          </p:cNvPr>
          <p:cNvSpPr>
            <a:spLocks noGrp="1" noRot="1" noChangeAspect="1" noChangeArrowheads="1" noTextEdit="1"/>
          </p:cNvSpPr>
          <p:nvPr>
            <p:ph type="sldImg"/>
          </p:nvPr>
        </p:nvSpPr>
        <p:spPr>
          <a:ln/>
        </p:spPr>
      </p:sp>
      <p:sp>
        <p:nvSpPr>
          <p:cNvPr id="30723" name="Notes Placeholder 2">
            <a:extLst>
              <a:ext uri="{FF2B5EF4-FFF2-40B4-BE49-F238E27FC236}">
                <a16:creationId xmlns:a16="http://schemas.microsoft.com/office/drawing/2014/main" id="{D49A4F6A-EA18-49BC-96CC-2EA28634470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endParaRPr lang="en-GB" altLang="en-US">
              <a:latin typeface="Arial" panose="020B0604020202020204" pitchFamily="34" charset="0"/>
            </a:endParaRPr>
          </a:p>
          <a:p>
            <a:r>
              <a:rPr lang="en-GB" altLang="en-US">
                <a:latin typeface="Arial" panose="020B0604020202020204" pitchFamily="34" charset="0"/>
              </a:rPr>
              <a:t> </a:t>
            </a:r>
          </a:p>
          <a:p>
            <a:endParaRPr lang="en-GB" altLang="en-US">
              <a:latin typeface="Arial" panose="020B0604020202020204" pitchFamily="34" charset="0"/>
            </a:endParaRPr>
          </a:p>
        </p:txBody>
      </p:sp>
      <p:sp>
        <p:nvSpPr>
          <p:cNvPr id="30724" name="Slide Number Placeholder 3">
            <a:extLst>
              <a:ext uri="{FF2B5EF4-FFF2-40B4-BE49-F238E27FC236}">
                <a16:creationId xmlns:a16="http://schemas.microsoft.com/office/drawing/2014/main" id="{517C48E8-86F3-4FB1-994F-5113A472CA0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158D3D8-5C47-42DE-AFCF-3F08F34CEA7B}" type="slidenum">
              <a:rPr lang="cy-GB" altLang="en-US" sz="1200">
                <a:latin typeface="Arial" panose="020B0604020202020204" pitchFamily="34" charset="0"/>
              </a:rPr>
              <a:pPr/>
              <a:t>9</a:t>
            </a:fld>
            <a:endParaRPr lang="cy-GB" altLang="en-US" sz="1200">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6735FC85-EE28-49FC-9D7F-82E6AD6EEBF2}"/>
              </a:ext>
            </a:extLst>
          </p:cNvPr>
          <p:cNvSpPr>
            <a:spLocks noGrp="1" noRot="1" noChangeAspect="1" noChangeArrowheads="1" noTextEdit="1"/>
          </p:cNvSpPr>
          <p:nvPr>
            <p:ph type="sldImg"/>
          </p:nvPr>
        </p:nvSpPr>
        <p:spPr>
          <a:ln/>
        </p:spPr>
      </p:sp>
      <p:sp>
        <p:nvSpPr>
          <p:cNvPr id="32771" name="Notes Placeholder 2">
            <a:extLst>
              <a:ext uri="{FF2B5EF4-FFF2-40B4-BE49-F238E27FC236}">
                <a16:creationId xmlns:a16="http://schemas.microsoft.com/office/drawing/2014/main" id="{18CE8A8F-F298-4919-9896-58F0D73C80E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To participate in things like play, sport, leisure, education etc </a:t>
            </a:r>
          </a:p>
        </p:txBody>
      </p:sp>
      <p:sp>
        <p:nvSpPr>
          <p:cNvPr id="32772" name="Slide Number Placeholder 3">
            <a:extLst>
              <a:ext uri="{FF2B5EF4-FFF2-40B4-BE49-F238E27FC236}">
                <a16:creationId xmlns:a16="http://schemas.microsoft.com/office/drawing/2014/main" id="{17891AE8-1E74-40E6-871E-D19BB9B6C86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89278DA-55F6-43F7-A165-EE9520B2BA8E}" type="slidenum">
              <a:rPr lang="cy-GB" altLang="en-US" sz="1200">
                <a:latin typeface="Arial" panose="020B0604020202020204" pitchFamily="34" charset="0"/>
              </a:rPr>
              <a:pPr/>
              <a:t>10</a:t>
            </a:fld>
            <a:endParaRPr lang="cy-GB" altLang="en-US" sz="1200">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555CBC8D-DFE3-432D-9BDD-B4CB507F0316}"/>
              </a:ext>
            </a:extLst>
          </p:cNvPr>
          <p:cNvSpPr>
            <a:spLocks noGrp="1" noRot="1" noChangeAspect="1" noChangeArrowheads="1" noTextEdit="1"/>
          </p:cNvSpPr>
          <p:nvPr>
            <p:ph type="sldImg"/>
          </p:nvPr>
        </p:nvSpPr>
        <p:spPr>
          <a:ln/>
        </p:spPr>
      </p:sp>
      <p:sp>
        <p:nvSpPr>
          <p:cNvPr id="34819" name="Notes Placeholder 2">
            <a:extLst>
              <a:ext uri="{FF2B5EF4-FFF2-40B4-BE49-F238E27FC236}">
                <a16:creationId xmlns:a16="http://schemas.microsoft.com/office/drawing/2014/main" id="{4CC76B17-12D3-4F6C-8D4D-2836441F963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34820" name="Slide Number Placeholder 3">
            <a:extLst>
              <a:ext uri="{FF2B5EF4-FFF2-40B4-BE49-F238E27FC236}">
                <a16:creationId xmlns:a16="http://schemas.microsoft.com/office/drawing/2014/main" id="{DB1BA060-F529-4E6A-8DB8-ED7F598F56B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266ED02-A332-4942-8A84-102677F798C2}" type="slidenum">
              <a:rPr lang="cy-GB" altLang="en-US" sz="1200">
                <a:latin typeface="Arial" panose="020B0604020202020204" pitchFamily="34" charset="0"/>
              </a:rPr>
              <a:pPr/>
              <a:t>11</a:t>
            </a:fld>
            <a:endParaRPr lang="cy-GB" altLang="en-US" sz="1200">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5F7EBF11-22B8-43CC-A210-EC82A53FB9D8}"/>
              </a:ext>
            </a:extLst>
          </p:cNvPr>
          <p:cNvSpPr>
            <a:spLocks noGrp="1" noRot="1" noChangeAspect="1" noChangeArrowheads="1" noTextEdit="1"/>
          </p:cNvSpPr>
          <p:nvPr>
            <p:ph type="sldImg"/>
          </p:nvPr>
        </p:nvSpPr>
        <p:spPr>
          <a:ln/>
        </p:spPr>
      </p:sp>
      <p:sp>
        <p:nvSpPr>
          <p:cNvPr id="36867" name="Notes Placeholder 2">
            <a:extLst>
              <a:ext uri="{FF2B5EF4-FFF2-40B4-BE49-F238E27FC236}">
                <a16:creationId xmlns:a16="http://schemas.microsoft.com/office/drawing/2014/main" id="{B3165CB4-6936-4FB2-B40D-CBC9FFA6566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6868" name="Slide Number Placeholder 3">
            <a:extLst>
              <a:ext uri="{FF2B5EF4-FFF2-40B4-BE49-F238E27FC236}">
                <a16:creationId xmlns:a16="http://schemas.microsoft.com/office/drawing/2014/main" id="{BAC0C810-9647-49F2-84E5-49C94F289F1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511FAE4-E2D6-44AA-86EE-661779DF8D69}" type="slidenum">
              <a:rPr lang="cy-GB" altLang="en-US" sz="1200">
                <a:latin typeface="Arial" panose="020B0604020202020204" pitchFamily="34" charset="0"/>
              </a:rPr>
              <a:pPr/>
              <a:t>12</a:t>
            </a:fld>
            <a:endParaRPr lang="cy-GB" altLang="en-US" sz="1200">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Print and hand out a summary of </a:t>
            </a:r>
            <a:r>
              <a:rPr lang="en-GB" dirty="0" err="1"/>
              <a:t>uncrc</a:t>
            </a:r>
            <a:endParaRPr lang="en-GB" dirty="0"/>
          </a:p>
          <a:p>
            <a:r>
              <a:rPr lang="en-GB" dirty="0"/>
              <a:t>We will now be looking at some of the articles in more depth and exploring how we can embed and promote these rights in practice.  </a:t>
            </a:r>
          </a:p>
        </p:txBody>
      </p:sp>
      <p:sp>
        <p:nvSpPr>
          <p:cNvPr id="4" name="Slide Number Placeholder 3"/>
          <p:cNvSpPr>
            <a:spLocks noGrp="1"/>
          </p:cNvSpPr>
          <p:nvPr>
            <p:ph type="sldNum" sz="quarter" idx="5"/>
          </p:nvPr>
        </p:nvSpPr>
        <p:spPr/>
        <p:txBody>
          <a:bodyPr/>
          <a:lstStyle/>
          <a:p>
            <a:fld id="{8A83A06D-66CB-42CB-A295-BE4F74E0D1BD}" type="slidenum">
              <a:rPr lang="en-GB" smtClean="0"/>
              <a:t>13</a:t>
            </a:fld>
            <a:endParaRPr lang="en-GB"/>
          </a:p>
        </p:txBody>
      </p:sp>
    </p:spTree>
    <p:extLst>
      <p:ext uri="{BB962C8B-B14F-4D97-AF65-F5344CB8AC3E}">
        <p14:creationId xmlns:p14="http://schemas.microsoft.com/office/powerpoint/2010/main" val="1053083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best interests of the child is at the heart of everything we do as EYP, this is one of our core values as EYP.</a:t>
            </a:r>
          </a:p>
        </p:txBody>
      </p:sp>
      <p:sp>
        <p:nvSpPr>
          <p:cNvPr id="4" name="Slide Number Placeholder 3"/>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25330017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will often hear EYP discuss the importance of listening to and respecting the voice of the child. Every child has the right to express their views, feelings, opinions and wishes and for adults to listen to respect and value what they are saying. This includes important decisions but also day to day life. </a:t>
            </a:r>
          </a:p>
          <a:p>
            <a:endParaRPr lang="en-GB" dirty="0"/>
          </a:p>
          <a:p>
            <a:r>
              <a:rPr lang="en-GB" dirty="0"/>
              <a:t>This is particularly important when talking to and planning activities for children. For example ,what are </a:t>
            </a:r>
            <a:r>
              <a:rPr lang="en-GB"/>
              <a:t>children interested in? </a:t>
            </a:r>
            <a:r>
              <a:rPr lang="en-GB" dirty="0"/>
              <a:t>What have they expressed in terms of what they want to learn about? Consider your own setting - Do practitioners give children the opportunity to take part in curriculum planning? If they do, do practitioners listen to and value children's input and plan accordingly or do practitioners stick to the planned activities for the week?</a:t>
            </a:r>
          </a:p>
        </p:txBody>
      </p:sp>
      <p:sp>
        <p:nvSpPr>
          <p:cNvPr id="4" name="Slide Number Placeholder 3"/>
          <p:cNvSpPr>
            <a:spLocks noGrp="1"/>
          </p:cNvSpPr>
          <p:nvPr>
            <p:ph type="sldNum" sz="quarter" idx="5"/>
          </p:nvPr>
        </p:nvSpPr>
        <p:spPr/>
        <p:txBody>
          <a:bodyPr/>
          <a:lstStyle/>
          <a:p>
            <a:fld id="{05FFDD11-B3EC-214B-B984-1798BFAD033A}" type="slidenum">
              <a:rPr lang="en-US" smtClean="0"/>
              <a:t>15</a:t>
            </a:fld>
            <a:endParaRPr lang="en-US"/>
          </a:p>
        </p:txBody>
      </p:sp>
    </p:spTree>
    <p:extLst>
      <p:ext uri="{BB962C8B-B14F-4D97-AF65-F5344CB8AC3E}">
        <p14:creationId xmlns:p14="http://schemas.microsoft.com/office/powerpoint/2010/main" val="30413585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Based upon the rights we have just looked at, we can consider how they would influence how we plan in the early years. </a:t>
            </a:r>
          </a:p>
          <a:p>
            <a:endParaRPr lang="en-GB" dirty="0"/>
          </a:p>
          <a:p>
            <a:r>
              <a:rPr lang="en-GB" dirty="0"/>
              <a:t>Continuous = everyday long term planning, planned environment crucial here, needs to be engaging, stimulating and give opportunities for exploration. Discuss examples of continuous provision: = water play area, sand pit, role play area, book corner, tuff tray activity, loose parts. Remember every child has the right to play and take part in a range of activities (article 31)</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Enhanced = adding to or extending resources of interest to children to meet a theme or to inspire, extend or challenge learning. For example turning the sand area into ‘mars’ or ‘the moon’ using toy astronauts, rockets, planets and buggies etc if a child wishes to learn about space or tuning the ‘home corner’ into a ‘vets’ if a child is interested in learning about animals, or a ‘superhero headquarters’ if children have a particular interest in superheroes etc or developing the sand pit and create a ‘dino world’ with different types of dinosaurs, the different things dinosaur used to eat, volcanoes if children want to learn about dinosaurs. This promotes (article 12) and listening to the voice of the child</a:t>
            </a:r>
          </a:p>
          <a:p>
            <a:endParaRPr lang="en-GB" dirty="0"/>
          </a:p>
          <a:p>
            <a:r>
              <a:rPr lang="en-GB" dirty="0"/>
              <a:t>Focused = Focused provision are set/planned activities or tasks to teach a new skill such as Numeracy, language, digital skills etc. Remember every child has the right to an education and to learn new skills that will help them develop to their fullest (Articles 28 and 29). But of course, underpinning all of this, is the best interest of the child (article 3)! </a:t>
            </a:r>
          </a:p>
          <a:p>
            <a:endParaRPr lang="en-GB" dirty="0"/>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18</a:t>
            </a:fld>
            <a:endParaRPr lang="en-US"/>
          </a:p>
        </p:txBody>
      </p:sp>
    </p:spTree>
    <p:extLst>
      <p:ext uri="{BB962C8B-B14F-4D97-AF65-F5344CB8AC3E}">
        <p14:creationId xmlns:p14="http://schemas.microsoft.com/office/powerpoint/2010/main" val="4983372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Published 2018 - 10 minute video that talks about planning in the moment </a:t>
            </a:r>
          </a:p>
          <a:p>
            <a:endParaRPr lang="en-GB" dirty="0"/>
          </a:p>
          <a:p>
            <a:r>
              <a:rPr lang="en-GB" dirty="0"/>
              <a:t>What is ‘in the moment planning?’ Put very simply - it’s all about completing the planning cycle in the actual moment with the children, instead of planning in advance. ‘In the moment planning’ can support practitioners to focus on each child’s individual interests and as a result, the children become more engaged and enthusiastic within their learning and develop more of an ownership over it. Requiring less rigid pre-prepared planning from practitioners can allow for more time to be spent getting to know the children and their interests with stronger relationships being developed which can lead to better progress for the children.</a:t>
            </a:r>
          </a:p>
        </p:txBody>
      </p:sp>
      <p:sp>
        <p:nvSpPr>
          <p:cNvPr id="4" name="Slide Number Placeholder 3"/>
          <p:cNvSpPr>
            <a:spLocks noGrp="1"/>
          </p:cNvSpPr>
          <p:nvPr>
            <p:ph type="sldNum" sz="quarter" idx="5"/>
          </p:nvPr>
        </p:nvSpPr>
        <p:spPr/>
        <p:txBody>
          <a:bodyPr/>
          <a:lstStyle/>
          <a:p>
            <a:fld id="{8A83A06D-66CB-42CB-A295-BE4F74E0D1BD}" type="slidenum">
              <a:rPr lang="en-GB" smtClean="0"/>
              <a:t>19</a:t>
            </a:fld>
            <a:endParaRPr lang="en-GB"/>
          </a:p>
        </p:txBody>
      </p:sp>
    </p:spTree>
    <p:extLst>
      <p:ext uri="{BB962C8B-B14F-4D97-AF65-F5344CB8AC3E}">
        <p14:creationId xmlns:p14="http://schemas.microsoft.com/office/powerpoint/2010/main" val="21398562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CCBA1DCB-93F2-4AF4-BA30-C7EE54EDDA69}"/>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05CF641E-EFE5-44D8-B94A-D7782D90E2A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UK ratified UNCRC in 1991. Currently in Wales Children’s rights are already enshrined in Welsh law under The Rights of Children and Young Persons (Wales) Measure 2011 - emphasising </a:t>
            </a:r>
            <a:r>
              <a:rPr lang="en-GB" altLang="en-US" dirty="0" err="1">
                <a:latin typeface="Arial" panose="020B0604020202020204" pitchFamily="34" charset="0"/>
              </a:rPr>
              <a:t>Wales’</a:t>
            </a:r>
            <a:r>
              <a:rPr lang="en-GB" altLang="en-US" dirty="0">
                <a:latin typeface="Arial" panose="020B0604020202020204" pitchFamily="34" charset="0"/>
              </a:rPr>
              <a:t> commitment to children’s rights and the UNCRC.</a:t>
            </a:r>
          </a:p>
          <a:p>
            <a:endParaRPr lang="en-GB" altLang="en-US" dirty="0">
              <a:latin typeface="Arial" panose="020B0604020202020204" pitchFamily="34" charset="0"/>
            </a:endParaRPr>
          </a:p>
          <a:p>
            <a:r>
              <a:rPr lang="en-GB" altLang="en-US" dirty="0">
                <a:latin typeface="Arial" panose="020B0604020202020204" pitchFamily="34" charset="0"/>
              </a:rPr>
              <a:t>The measure places a duty on Ministers to have due regard to the UNCRC when developing or reviewing legislation and policy. This means that Ministers must give the appropriate weight to the requirements of the UNCRC, balancing them against all the other factors that are relevant to the decision in question.</a:t>
            </a:r>
          </a:p>
          <a:p>
            <a:endParaRPr lang="en-GB" altLang="en-US" dirty="0">
              <a:latin typeface="Arial" panose="020B0604020202020204" pitchFamily="34" charset="0"/>
            </a:endParaRPr>
          </a:p>
          <a:p>
            <a:r>
              <a:rPr lang="en-GB" altLang="en-US" dirty="0">
                <a:latin typeface="Arial" panose="020B0604020202020204" pitchFamily="34" charset="0"/>
              </a:rPr>
              <a:t>The measure also makes Ministers responsible for ensuring that people in Wales know about, understand and respect the rights children and young people as outlined in Article 42 of the UNCRC.</a:t>
            </a:r>
          </a:p>
          <a:p>
            <a:endParaRPr lang="en-GB" altLang="en-US" dirty="0">
              <a:latin typeface="Arial" panose="020B0604020202020204" pitchFamily="34" charset="0"/>
            </a:endParaRPr>
          </a:p>
          <a:p>
            <a:r>
              <a:rPr lang="en-GB" altLang="en-US" dirty="0">
                <a:latin typeface="Arial" panose="020B0604020202020204" pitchFamily="34" charset="0"/>
              </a:rPr>
              <a:t>To ensure that WG support Ministers to comply with the duty to have due regard and to ensure compliance WG have developed the Children’s Rights Impact Assessment (CRIA).</a:t>
            </a:r>
          </a:p>
          <a:p>
            <a:endParaRPr lang="en-GB" altLang="en-US" dirty="0">
              <a:latin typeface="Arial" panose="020B0604020202020204" pitchFamily="34" charset="0"/>
            </a:endParaRPr>
          </a:p>
          <a:p>
            <a:r>
              <a:rPr lang="en-GB" altLang="en-US" dirty="0">
                <a:latin typeface="Arial" panose="020B0604020202020204" pitchFamily="34" charset="0"/>
              </a:rPr>
              <a:t>3 x useful videos on </a:t>
            </a:r>
            <a:r>
              <a:rPr lang="en-GB" altLang="en-US" dirty="0" err="1">
                <a:latin typeface="Arial" panose="020B0604020202020204" pitchFamily="34" charset="0"/>
              </a:rPr>
              <a:t>moodle</a:t>
            </a:r>
            <a:r>
              <a:rPr lang="en-GB" altLang="en-US" dirty="0">
                <a:latin typeface="Arial" panose="020B0604020202020204" pitchFamily="34" charset="0"/>
              </a:rPr>
              <a:t>: WG policy, Young person’s measure, FG and Children’s commissioner – watch if have time. </a:t>
            </a:r>
          </a:p>
        </p:txBody>
      </p:sp>
      <p:sp>
        <p:nvSpPr>
          <p:cNvPr id="38916" name="Slide Number Placeholder 3">
            <a:extLst>
              <a:ext uri="{FF2B5EF4-FFF2-40B4-BE49-F238E27FC236}">
                <a16:creationId xmlns:a16="http://schemas.microsoft.com/office/drawing/2014/main" id="{D84C7A67-84EB-460A-8C4A-70C8B1F4E46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2941E0A-0188-41CF-85F9-00E345C1C1BE}" type="slidenum">
              <a:rPr lang="cy-GB" altLang="en-US" sz="1200">
                <a:latin typeface="Arial" panose="020B0604020202020204" pitchFamily="34" charset="0"/>
              </a:rPr>
              <a:pPr/>
              <a:t>20</a:t>
            </a:fld>
            <a:endParaRPr lang="cy-GB" altLang="en-US" sz="1200">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31611F1A-DFAA-4DE2-BDEA-AF4B10C9FA9F}"/>
              </a:ext>
            </a:extLst>
          </p:cNvPr>
          <p:cNvSpPr>
            <a:spLocks noGrp="1" noRot="1" noChangeAspect="1" noChangeArrowheads="1" noTextEdit="1"/>
          </p:cNvSpPr>
          <p:nvPr>
            <p:ph type="sldImg"/>
          </p:nvPr>
        </p:nvSpPr>
        <p:spPr>
          <a:ln/>
        </p:spPr>
      </p:sp>
      <p:sp>
        <p:nvSpPr>
          <p:cNvPr id="40963" name="Notes Placeholder 2">
            <a:extLst>
              <a:ext uri="{FF2B5EF4-FFF2-40B4-BE49-F238E27FC236}">
                <a16:creationId xmlns:a16="http://schemas.microsoft.com/office/drawing/2014/main" id="{68B21EC1-5E78-4963-B5A9-069D9F0B350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This video (2019) celebrates 30 years of children’s rights in Wales, you’ll notice how they talked about getting rid of physical punishment of children in Wales which has now happened – from 21 march 2022 physically punishing children has become illegal in Wales. </a:t>
            </a:r>
          </a:p>
          <a:p>
            <a:endParaRPr lang="en-GB" altLang="en-US" dirty="0">
              <a:latin typeface="Arial" panose="020B0604020202020204" pitchFamily="34" charset="0"/>
            </a:endParaRPr>
          </a:p>
          <a:p>
            <a:r>
              <a:rPr lang="en-GB" altLang="en-US" dirty="0">
                <a:latin typeface="Arial" panose="020B0604020202020204" pitchFamily="34" charset="0"/>
              </a:rPr>
              <a:t>The second link goes to a short video on ending physical punishment. </a:t>
            </a:r>
          </a:p>
        </p:txBody>
      </p:sp>
      <p:sp>
        <p:nvSpPr>
          <p:cNvPr id="40964" name="Slide Number Placeholder 3">
            <a:extLst>
              <a:ext uri="{FF2B5EF4-FFF2-40B4-BE49-F238E27FC236}">
                <a16:creationId xmlns:a16="http://schemas.microsoft.com/office/drawing/2014/main" id="{706A24A8-6052-4872-BF7D-184048A063B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7307076B-E398-4D54-A775-65A7A97295FF}" type="slidenum">
              <a:rPr lang="cy-GB" altLang="en-US" sz="1200">
                <a:latin typeface="Arial" panose="020B0604020202020204" pitchFamily="34" charset="0"/>
              </a:rPr>
              <a:pPr/>
              <a:t>21</a:t>
            </a:fld>
            <a:endParaRPr lang="cy-GB" altLang="en-US" sz="1200">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C6F08625-2C86-437E-A6CA-0DC4688419BF}"/>
              </a:ext>
            </a:extLst>
          </p:cNvPr>
          <p:cNvSpPr>
            <a:spLocks noGrp="1" noRot="1" noChangeAspect="1" noChangeArrowheads="1" noTextEdit="1"/>
          </p:cNvSpPr>
          <p:nvPr>
            <p:ph type="sldImg"/>
          </p:nvPr>
        </p:nvSpPr>
        <p:spPr>
          <a:ln/>
        </p:spPr>
      </p:sp>
      <p:sp>
        <p:nvSpPr>
          <p:cNvPr id="43011" name="Notes Placeholder 2">
            <a:extLst>
              <a:ext uri="{FF2B5EF4-FFF2-40B4-BE49-F238E27FC236}">
                <a16:creationId xmlns:a16="http://schemas.microsoft.com/office/drawing/2014/main" id="{2D66CFEB-CE97-44AA-83EC-C64D2537DC0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Another important Act in Wales which aims to give more support and rights to people in and working in care services in Wales – childcare being covered by this. </a:t>
            </a:r>
          </a:p>
          <a:p>
            <a:r>
              <a:rPr lang="en-GB" altLang="en-US" dirty="0">
                <a:latin typeface="Arial" panose="020B0604020202020204" pitchFamily="34" charset="0"/>
              </a:rPr>
              <a:t>The act sates that Everyone in Wales has a right to well-being, and a responsibility for their own well-being . (8 minute video) </a:t>
            </a:r>
          </a:p>
        </p:txBody>
      </p:sp>
      <p:sp>
        <p:nvSpPr>
          <p:cNvPr id="43012" name="Slide Number Placeholder 3">
            <a:extLst>
              <a:ext uri="{FF2B5EF4-FFF2-40B4-BE49-F238E27FC236}">
                <a16:creationId xmlns:a16="http://schemas.microsoft.com/office/drawing/2014/main" id="{CF643A13-D197-47CF-BB23-79A5820C295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A26E2FA2-4A16-4217-9147-5AE47E42996A}" type="slidenum">
              <a:rPr lang="cy-GB" altLang="en-US" sz="1200">
                <a:latin typeface="Arial" panose="020B0604020202020204" pitchFamily="34" charset="0"/>
              </a:rPr>
              <a:pPr/>
              <a:t>22</a:t>
            </a:fld>
            <a:endParaRPr lang="cy-GB" altLang="en-US" sz="1200">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E73454E9-9484-457B-85C6-DCF6E931053B}"/>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7DE13123-4479-44A4-AD0F-D667423871A9}"/>
              </a:ext>
            </a:extLst>
          </p:cNvPr>
          <p:cNvSpPr>
            <a:spLocks noGrp="1"/>
          </p:cNvSpPr>
          <p:nvPr>
            <p:ph type="body" idx="1"/>
          </p:nvPr>
        </p:nvSpPr>
        <p:spPr>
          <a:xfrm>
            <a:off x="685800" y="4400549"/>
            <a:ext cx="5486400" cy="391718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100" dirty="0">
                <a:latin typeface="Arial" panose="020B0604020202020204" pitchFamily="34" charset="0"/>
              </a:rPr>
              <a:t>Trigger warning as we will be talking about some sensitive issues. Although countries have ratified UNCRC, Nearly 1 in 10 children are subjected to child labour worldwide, with some forced into hazardous work through trafficking.</a:t>
            </a:r>
          </a:p>
          <a:p>
            <a:endParaRPr lang="en-GB" altLang="en-US" sz="1100" dirty="0">
              <a:latin typeface="Arial" panose="020B0604020202020204" pitchFamily="34" charset="0"/>
            </a:endParaRPr>
          </a:p>
          <a:p>
            <a:r>
              <a:rPr lang="en-GB" altLang="en-US" sz="1100" dirty="0">
                <a:latin typeface="Arial" panose="020B0604020202020204" pitchFamily="34" charset="0"/>
              </a:rPr>
              <a:t>In countries across the world the legal age to marry (with parental consent) varies with some as young as 12 (Uruguay, girls = 12 and boys = 14), The USA is 13 for girls and 14 for boys, with many countries having younger age limits for girls compared to boys such as Cuba (girls = 14 and boys = 16) and Iran (girls = 15 and boys = 18). </a:t>
            </a:r>
          </a:p>
          <a:p>
            <a:endParaRPr lang="en-GB" altLang="en-US" sz="1100" dirty="0">
              <a:latin typeface="Arial" panose="020B0604020202020204" pitchFamily="34" charset="0"/>
            </a:endParaRPr>
          </a:p>
          <a:p>
            <a:r>
              <a:rPr lang="en-GB" altLang="en-US" sz="1100" dirty="0">
                <a:latin typeface="Arial" panose="020B0604020202020204" pitchFamily="34" charset="0"/>
              </a:rPr>
              <a:t>Most countries prohibit sex with under-16s or under-18s, but in some places the age of consent is as low as 11, or as high as 20. However, even within counties this can vary widely between males and females and in cases of heterosexual and homosexual sex.</a:t>
            </a:r>
          </a:p>
          <a:p>
            <a:endParaRPr lang="en-GB" altLang="en-US" sz="1100" dirty="0">
              <a:latin typeface="Arial" panose="020B0604020202020204" pitchFamily="34" charset="0"/>
            </a:endParaRPr>
          </a:p>
          <a:p>
            <a:r>
              <a:rPr lang="en-GB" altLang="en-US" sz="1100" dirty="0">
                <a:latin typeface="Arial" panose="020B0604020202020204" pitchFamily="34" charset="0"/>
              </a:rPr>
              <a:t>Refugees and migrants, unfortunately are not always given the same rights in </a:t>
            </a:r>
            <a:r>
              <a:rPr lang="en-GB" altLang="en-US" sz="1100">
                <a:latin typeface="Arial" panose="020B0604020202020204" pitchFamily="34" charset="0"/>
              </a:rPr>
              <a:t>the countries they end up in.</a:t>
            </a:r>
            <a:endParaRPr lang="en-GB" altLang="en-US" sz="1100" dirty="0">
              <a:latin typeface="Arial" panose="020B0604020202020204" pitchFamily="34" charset="0"/>
            </a:endParaRPr>
          </a:p>
          <a:p>
            <a:endParaRPr lang="en-GB" altLang="en-US" sz="1100" dirty="0">
              <a:latin typeface="Arial" panose="020B0604020202020204" pitchFamily="34" charset="0"/>
            </a:endParaRPr>
          </a:p>
          <a:p>
            <a:r>
              <a:rPr lang="en-GB" altLang="en-US" sz="1100" dirty="0">
                <a:latin typeface="Arial" panose="020B0604020202020204" pitchFamily="34" charset="0"/>
              </a:rPr>
              <a:t>It's estimated that 200 million girls and women alive today have undergone some form of FGM, according to the United Nations (UN).</a:t>
            </a:r>
          </a:p>
          <a:p>
            <a:r>
              <a:rPr lang="en-GB" altLang="en-US" sz="1100" dirty="0">
                <a:latin typeface="Arial" panose="020B0604020202020204" pitchFamily="34" charset="0"/>
              </a:rPr>
              <a:t>Although primarily concentrated in 30 countries in Africa and the Middle East, it is also practised in some countries in Asia and Latin America. And amongst immigrant populations living in Western Europe, North America, Australia and New Zealand, the UN says. Although FGM is illegal in many countries, it is still routinely carried out in parts of Africa, Asia and the Middle East.</a:t>
            </a:r>
          </a:p>
          <a:p>
            <a:endParaRPr lang="en-GB" altLang="en-US" sz="1100" dirty="0">
              <a:latin typeface="Arial" panose="020B0604020202020204" pitchFamily="34" charset="0"/>
            </a:endParaRPr>
          </a:p>
          <a:p>
            <a:endParaRPr lang="en-GB" altLang="en-US" dirty="0">
              <a:latin typeface="Arial" panose="020B0604020202020204" pitchFamily="34" charset="0"/>
            </a:endParaRPr>
          </a:p>
        </p:txBody>
      </p:sp>
      <p:sp>
        <p:nvSpPr>
          <p:cNvPr id="47108" name="Slide Number Placeholder 3">
            <a:extLst>
              <a:ext uri="{FF2B5EF4-FFF2-40B4-BE49-F238E27FC236}">
                <a16:creationId xmlns:a16="http://schemas.microsoft.com/office/drawing/2014/main" id="{58429BEC-F924-46C5-A950-AA213E2300E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7E48EC08-8151-4FC5-9E51-1AA517DBAD62}" type="slidenum">
              <a:rPr lang="cy-GB" altLang="en-US" sz="1200">
                <a:latin typeface="Arial" panose="020B0604020202020204" pitchFamily="34" charset="0"/>
              </a:rPr>
              <a:pPr/>
              <a:t>23</a:t>
            </a:fld>
            <a:endParaRPr lang="cy-GB" altLang="en-US" sz="1200">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A14CD136-A3BB-4187-A5AC-744DEC03D379}"/>
              </a:ext>
            </a:extLst>
          </p:cNvPr>
          <p:cNvSpPr>
            <a:spLocks noGrp="1" noRot="1" noChangeAspect="1" noChangeArrowheads="1" noTextEdit="1"/>
          </p:cNvSpPr>
          <p:nvPr>
            <p:ph type="sldImg"/>
          </p:nvPr>
        </p:nvSpPr>
        <p:spPr>
          <a:ln/>
        </p:spPr>
      </p:sp>
      <p:sp>
        <p:nvSpPr>
          <p:cNvPr id="49155" name="Notes Placeholder 2">
            <a:extLst>
              <a:ext uri="{FF2B5EF4-FFF2-40B4-BE49-F238E27FC236}">
                <a16:creationId xmlns:a16="http://schemas.microsoft.com/office/drawing/2014/main" id="{39931375-A025-4AFA-B2AD-4123A97E064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And how this organisations embeds the UNCRC </a:t>
            </a:r>
          </a:p>
        </p:txBody>
      </p:sp>
      <p:sp>
        <p:nvSpPr>
          <p:cNvPr id="49156" name="Slide Number Placeholder 3">
            <a:extLst>
              <a:ext uri="{FF2B5EF4-FFF2-40B4-BE49-F238E27FC236}">
                <a16:creationId xmlns:a16="http://schemas.microsoft.com/office/drawing/2014/main" id="{4EC09DFD-7018-47A2-8D00-D425B099186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F31D8A7-58A6-4B1E-960E-8279699D150D}" type="slidenum">
              <a:rPr lang="cy-GB" altLang="en-US" sz="1200">
                <a:latin typeface="Arial" panose="020B0604020202020204" pitchFamily="34" charset="0"/>
              </a:rPr>
              <a:pPr/>
              <a:t>24</a:t>
            </a:fld>
            <a:endParaRPr lang="cy-GB" altLang="en-US" sz="1200">
              <a:latin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D2CF8CAE-7BC2-4196-81A5-DE91CBE5AFC5}"/>
              </a:ext>
            </a:extLst>
          </p:cNvPr>
          <p:cNvSpPr>
            <a:spLocks noGrp="1" noRot="1" noChangeAspect="1" noChangeArrowheads="1" noTextEdit="1"/>
          </p:cNvSpPr>
          <p:nvPr>
            <p:ph type="sldImg"/>
          </p:nvPr>
        </p:nvSpPr>
        <p:spPr>
          <a:ln/>
        </p:spPr>
      </p:sp>
      <p:sp>
        <p:nvSpPr>
          <p:cNvPr id="51203" name="Notes Placeholder 2">
            <a:extLst>
              <a:ext uri="{FF2B5EF4-FFF2-40B4-BE49-F238E27FC236}">
                <a16:creationId xmlns:a16="http://schemas.microsoft.com/office/drawing/2014/main" id="{D95CED2A-C6A1-42E2-A09B-58D7B8AB1F7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51204" name="Slide Number Placeholder 3">
            <a:extLst>
              <a:ext uri="{FF2B5EF4-FFF2-40B4-BE49-F238E27FC236}">
                <a16:creationId xmlns:a16="http://schemas.microsoft.com/office/drawing/2014/main" id="{CC9A4AE7-334E-4FF0-9CC8-7236F2DAA29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5E884A2-BACD-4EAF-B8E4-28E5E3D04E20}" type="slidenum">
              <a:rPr lang="cy-GB" altLang="en-US" sz="1200">
                <a:latin typeface="Arial" panose="020B0604020202020204" pitchFamily="34" charset="0"/>
              </a:rPr>
              <a:pPr/>
              <a:t>25</a:t>
            </a:fld>
            <a:endParaRPr lang="cy-GB" altLang="en-US" sz="1200">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630238" y="1561270"/>
            <a:ext cx="2949575" cy="665922"/>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4969564" y="457201"/>
            <a:ext cx="3547373"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630238" y="2474842"/>
            <a:ext cx="2949575"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709517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630238" y="1351722"/>
            <a:ext cx="3405049" cy="1232452"/>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4572000" y="0"/>
            <a:ext cx="4572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630238" y="2584174"/>
            <a:ext cx="3405049"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0631704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BC8E3CB2-1CF2-4995-A5FE-D409EFFC65D6}" type="datetimeFigureOut">
              <a:rPr lang="en-GB" smtClean="0"/>
              <a:pPr>
                <a:defRPr/>
              </a:pPr>
              <a:t>15/10/2025</a:t>
            </a:fld>
            <a:endParaRPr lang="en-GB"/>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5491408-BBF5-4FE7-9F09-3C9DF13A05F9}" type="slidenum">
              <a:rPr lang="en-GB" altLang="en-US" smtClean="0"/>
              <a:pPr/>
              <a:t>‹#›</a:t>
            </a:fld>
            <a:endParaRPr lang="en-GB" altLang="en-US"/>
          </a:p>
        </p:txBody>
      </p:sp>
    </p:spTree>
    <p:extLst>
      <p:ext uri="{BB962C8B-B14F-4D97-AF65-F5344CB8AC3E}">
        <p14:creationId xmlns:p14="http://schemas.microsoft.com/office/powerpoint/2010/main" val="20380644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628650" y="1053548"/>
            <a:ext cx="7886700" cy="955192"/>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628650" y="2156791"/>
            <a:ext cx="7886700" cy="4338224"/>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0427108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623888" y="1709738"/>
            <a:ext cx="78867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Tree>
    <p:extLst>
      <p:ext uri="{BB962C8B-B14F-4D97-AF65-F5344CB8AC3E}">
        <p14:creationId xmlns:p14="http://schemas.microsoft.com/office/powerpoint/2010/main" val="20232305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628650" y="1200012"/>
            <a:ext cx="7886700" cy="1325563"/>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628650" y="2660512"/>
            <a:ext cx="3867150" cy="375022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4648200" y="2660512"/>
            <a:ext cx="3867150" cy="3750227"/>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6178258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630238" y="1331843"/>
            <a:ext cx="2949575" cy="126227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3887788" y="1331844"/>
            <a:ext cx="462915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630238" y="2594113"/>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424626399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630238" y="1272208"/>
            <a:ext cx="2949575" cy="1302025"/>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3887788" y="1272209"/>
            <a:ext cx="462915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630238" y="2574234"/>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84339987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3028949" y="1122363"/>
            <a:ext cx="5618093"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3028949" y="3602038"/>
            <a:ext cx="5618093"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66037170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3180522" y="365125"/>
            <a:ext cx="5334828" cy="1325563"/>
          </a:xfrm>
        </p:spPr>
        <p:txBody>
          <a:bodyPr/>
          <a:lstStyle/>
          <a:p>
            <a:r>
              <a:rPr lang="en-GB"/>
              <a:t>Click to edit Master title style</a:t>
            </a:r>
            <a:endParaRPr lang="en-US"/>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3180522" y="1825625"/>
            <a:ext cx="5334828"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999117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3120887" y="795131"/>
            <a:ext cx="5396051"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31400508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3120886" y="896040"/>
            <a:ext cx="5396052"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Tree>
    <p:extLst>
      <p:ext uri="{BB962C8B-B14F-4D97-AF65-F5344CB8AC3E}">
        <p14:creationId xmlns:p14="http://schemas.microsoft.com/office/powerpoint/2010/main" val="233912254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615392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70168677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782687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3177740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70150359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25424276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2042642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1002105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9223513" cy="6917635"/>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3.xml"/></Relationships>
</file>

<file path=ppt/slideMasters/_rels/slideMaster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theme" Target="../theme/theme8.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8.png"/></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17.xml"/><Relationship Id="rId7" Type="http://schemas.openxmlformats.org/officeDocument/2006/relationships/image" Target="../media/image9.png"/><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theme" Target="../theme/theme9.xml"/><Relationship Id="rId5" Type="http://schemas.openxmlformats.org/officeDocument/2006/relationships/slideLayout" Target="../slideLayouts/slideLayout19.xml"/><Relationship Id="rId4" Type="http://schemas.openxmlformats.org/officeDocument/2006/relationships/slideLayout" Target="../slideLayouts/slideLayout18.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3.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24.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25.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26.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27.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28.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29.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30.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1.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39.xml"/><Relationship Id="rId3" Type="http://schemas.openxmlformats.org/officeDocument/2006/relationships/slideLayout" Target="../slideLayouts/slideLayout34.xml"/><Relationship Id="rId7" Type="http://schemas.openxmlformats.org/officeDocument/2006/relationships/slideLayout" Target="../slideLayouts/slideLayout38.xml"/><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slideLayout" Target="../slideLayouts/slideLayout37.xml"/><Relationship Id="rId5" Type="http://schemas.openxmlformats.org/officeDocument/2006/relationships/slideLayout" Target="../slideLayouts/slideLayout36.xml"/><Relationship Id="rId4" Type="http://schemas.openxmlformats.org/officeDocument/2006/relationships/slideLayout" Target="../slideLayouts/slideLayout35.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10/15/2025</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434983733"/>
      </p:ext>
    </p:extLst>
  </p:cSld>
  <p:clrMap bg1="lt1" tx1="dk1" bg2="lt2" tx2="dk2" accent1="accent1" accent2="accent2" accent3="accent3" accent4="accent4" accent5="accent5" accent6="accent6" hlink="hlink" folHlink="folHlink"/>
  <p:sldLayoutIdLst>
    <p:sldLayoutId id="2147483776" r:id="rId1"/>
    <p:sldLayoutId id="214748377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10/15/2025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 id="2147483811"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10/15/2025</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userDrawn="1"/>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1609168057"/>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6" r:id="rId4"/>
    <p:sldLayoutId id="214748379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10/15/2025</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492456996"/>
      </p:ext>
    </p:extLst>
  </p:cSld>
  <p:clrMap bg1="lt1" tx1="dk1" bg2="lt2" tx2="dk2" accent1="accent1" accent2="accent2" accent3="accent3" accent4="accent4" accent5="accent5" accent6="accent6" hlink="hlink" folHlink="folHlink"/>
  <p:sldLayoutIdLst>
    <p:sldLayoutId id="2147483799" r:id="rId1"/>
    <p:sldLayoutId id="2147483802" r:id="rId2"/>
    <p:sldLayoutId id="2147483806" r:id="rId3"/>
    <p:sldLayoutId id="214748381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474841858"/>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681636072"/>
      </p:ext>
    </p:extLst>
  </p:cSld>
  <p:clrMap bg1="lt1" tx1="dk1" bg2="lt2" tx2="dk2" accent1="accent1" accent2="accent2" accent3="accent3" accent4="accent4" accent5="accent5" accent6="accent6" hlink="hlink" folHlink="folHlink"/>
  <p:sldLayoutIdLst>
    <p:sldLayoutId id="21474837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06151876"/>
      </p:ext>
    </p:extLst>
  </p:cSld>
  <p:clrMap bg1="lt1" tx1="dk1" bg2="lt2" tx2="dk2" accent1="accent1" accent2="accent2" accent3="accent3" accent4="accent4" accent5="accent5" accent6="accent6" hlink="hlink" folHlink="folHlink"/>
  <p:sldLayoutIdLst>
    <p:sldLayoutId id="214748375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78632150"/>
      </p:ext>
    </p:extLst>
  </p:cSld>
  <p:clrMap bg1="lt1" tx1="dk1" bg2="lt2" tx2="dk2" accent1="accent1" accent2="accent2" accent3="accent3" accent4="accent4" accent5="accent5" accent6="accent6" hlink="hlink" folHlink="folHlink"/>
  <p:sldLayoutIdLst>
    <p:sldLayoutId id="214748375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67377243"/>
      </p:ext>
    </p:extLst>
  </p:cSld>
  <p:clrMap bg1="lt1" tx1="dk1" bg2="lt2" tx2="dk2" accent1="accent1" accent2="accent2" accent3="accent3" accent4="accent4" accent5="accent5" accent6="accent6" hlink="hlink" folHlink="folHlink"/>
  <p:sldLayoutIdLst>
    <p:sldLayoutId id="21474837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394821867"/>
      </p:ext>
    </p:extLst>
  </p:cSld>
  <p:clrMap bg1="lt1" tx1="dk1" bg2="lt2" tx2="dk2" accent1="accent1" accent2="accent2" accent3="accent3" accent4="accent4" accent5="accent5" accent6="accent6" hlink="hlink" folHlink="folHlink"/>
  <p:sldLayoutIdLst>
    <p:sldLayoutId id="21474837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16903093"/>
      </p:ext>
    </p:extLst>
  </p:cSld>
  <p:clrMap bg1="lt1" tx1="dk1" bg2="lt2" tx2="dk2" accent1="accent1" accent2="accent2" accent3="accent3" accent4="accent4" accent5="accent5" accent6="accent6" hlink="hlink" folHlink="folHlink"/>
  <p:sldLayoutIdLst>
    <p:sldLayoutId id="21474837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07452737"/>
      </p:ext>
    </p:extLst>
  </p:cSld>
  <p:clrMap bg1="lt1" tx1="dk1" bg2="lt2" tx2="dk2" accent1="accent1" accent2="accent2" accent3="accent3" accent4="accent4" accent5="accent5" accent6="accent6" hlink="hlink" folHlink="folHlink"/>
  <p:sldLayoutIdLst>
    <p:sldLayoutId id="21474837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xml"/><Relationship Id="rId1" Type="http://schemas.openxmlformats.org/officeDocument/2006/relationships/slideLayout" Target="../slideLayouts/slideLayout10.xml"/><Relationship Id="rId4" Type="http://schemas.openxmlformats.org/officeDocument/2006/relationships/image" Target="../media/image27.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hyperlink" Target="https://www.unicef.org/child-rights-convention/history-child-rights" TargetMode="External"/><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0.xml"/><Relationship Id="rId1" Type="http://schemas.openxmlformats.org/officeDocument/2006/relationships/slideLayout" Target="../slideLayouts/slideLayout10.xml"/><Relationship Id="rId4" Type="http://schemas.openxmlformats.org/officeDocument/2006/relationships/hyperlink" Target="https://www.unicef.org.uk/wp-content/uploads/2019/10/UNCRC_summary-1_1.pdf"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13.xml"/><Relationship Id="rId1" Type="http://schemas.openxmlformats.org/officeDocument/2006/relationships/slideLayout" Target="../slideLayouts/slideLayout10.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4.xml"/><Relationship Id="rId1" Type="http://schemas.openxmlformats.org/officeDocument/2006/relationships/slideLayout" Target="../slideLayouts/slideLayout10.xml"/><Relationship Id="rId4" Type="http://schemas.openxmlformats.org/officeDocument/2006/relationships/hyperlink" Target="https://www.youtube.com/watch?v=osIwlJXmEtk"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z1RXVz8QgQ8" TargetMode="External"/><Relationship Id="rId2" Type="http://schemas.openxmlformats.org/officeDocument/2006/relationships/notesSlide" Target="../notesSlides/notesSlide16.xml"/><Relationship Id="rId1" Type="http://schemas.openxmlformats.org/officeDocument/2006/relationships/slideLayout" Target="../slideLayouts/slideLayout10.xml"/><Relationship Id="rId4" Type="http://schemas.openxmlformats.org/officeDocument/2006/relationships/hyperlink" Target="https://gov.wales/ending-physical-punishment-children"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youtube.com/watch?v=qcsc332-L-g" TargetMode="External"/><Relationship Id="rId2" Type="http://schemas.openxmlformats.org/officeDocument/2006/relationships/notesSlide" Target="../notesSlides/notesSlide17.xml"/><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3" Type="http://schemas.openxmlformats.org/officeDocument/2006/relationships/hyperlink" Target="https://www.unicef.org.uk/what-we-do/un-convention-child-rights/" TargetMode="External"/><Relationship Id="rId2" Type="http://schemas.openxmlformats.org/officeDocument/2006/relationships/notesSlide" Target="../notesSlides/notesSlide20.xml"/><Relationship Id="rId1" Type="http://schemas.openxmlformats.org/officeDocument/2006/relationships/slideLayout" Target="../slideLayouts/slideLayout10.xml"/><Relationship Id="rId6" Type="http://schemas.openxmlformats.org/officeDocument/2006/relationships/hyperlink" Target="http://gov.wales/topics/people-and-communities/people/children-and-young-people/rights/uncrc/?lang=en" TargetMode="External"/><Relationship Id="rId5" Type="http://schemas.openxmlformats.org/officeDocument/2006/relationships/hyperlink" Target="http://gov.wales/topics/health/socialcare/act/?lang=en" TargetMode="External"/><Relationship Id="rId4" Type="http://schemas.openxmlformats.org/officeDocument/2006/relationships/hyperlink" Target="http://www.un.org/en/sections/about-un/overview/index.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EE9DB-5B30-6AB9-D106-343A24194470}"/>
              </a:ext>
            </a:extLst>
          </p:cNvPr>
          <p:cNvSpPr>
            <a:spLocks noGrp="1"/>
          </p:cNvSpPr>
          <p:nvPr>
            <p:ph type="title"/>
          </p:nvPr>
        </p:nvSpPr>
        <p:spPr>
          <a:xfrm>
            <a:off x="384285" y="1358165"/>
            <a:ext cx="3880287" cy="4090135"/>
          </a:xfrm>
        </p:spPr>
        <p:txBody>
          <a:bodyPr/>
          <a:lstStyle/>
          <a:p>
            <a: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ECEY4009C: </a:t>
            </a:r>
            <a:r>
              <a:rPr kumimoji="0" lang="en-GB" sz="4000" i="1"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Ymarferydd</a:t>
            </a:r>
            <a: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t>
            </a:r>
            <a:r>
              <a:rPr kumimoji="0" lang="en-GB" sz="4000" i="1"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Proffesiynol</a:t>
            </a:r>
            <a:b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b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r>
              <a:rPr lang="en-GB" sz="4000" i="1" dirty="0">
                <a:solidFill>
                  <a:srgbClr val="FFFFFF"/>
                </a:solidFill>
                <a:latin typeface="Arial" panose="020B0604020202020204" pitchFamily="34" charset="0"/>
                <a:cs typeface="Arial" panose="020B0604020202020204" pitchFamily="34" charset="0"/>
              </a:rPr>
              <a:t>ECEY4009: Professional Practitioner</a:t>
            </a:r>
            <a:br>
              <a:rPr lang="en-GB" sz="2800" b="1" dirty="0">
                <a:solidFill>
                  <a:srgbClr val="FFFFFF"/>
                </a:solidFill>
                <a:latin typeface="Arial" panose="020B0604020202020204" pitchFamily="34" charset="0"/>
                <a:cs typeface="Arial" panose="020B0604020202020204" pitchFamily="34" charset="0"/>
              </a:rPr>
            </a:br>
            <a:br>
              <a:rPr kumimoji="0" lang="en-GB" sz="2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endParaRPr lang="en-GB" dirty="0"/>
          </a:p>
        </p:txBody>
      </p:sp>
    </p:spTree>
    <p:extLst>
      <p:ext uri="{BB962C8B-B14F-4D97-AF65-F5344CB8AC3E}">
        <p14:creationId xmlns:p14="http://schemas.microsoft.com/office/powerpoint/2010/main" val="1989432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3D941E-5569-FE77-94A1-BFC11680BEC1}"/>
              </a:ext>
            </a:extLst>
          </p:cNvPr>
          <p:cNvSpPr>
            <a:spLocks noGrp="1"/>
          </p:cNvSpPr>
          <p:nvPr>
            <p:ph sz="half" idx="1"/>
          </p:nvPr>
        </p:nvSpPr>
        <p:spPr>
          <a:xfrm>
            <a:off x="405493" y="381000"/>
            <a:ext cx="3867150" cy="5178287"/>
          </a:xfrm>
        </p:spPr>
        <p:txBody>
          <a:bodyPr>
            <a:normAutofit/>
          </a:bodyPr>
          <a:lstStyle/>
          <a:p>
            <a:pPr marL="0" indent="0">
              <a:lnSpc>
                <a:spcPct val="120000"/>
              </a:lnSpc>
              <a:spcBef>
                <a:spcPts val="700"/>
              </a:spcBef>
              <a:buNone/>
              <a:defRPr/>
            </a:pPr>
            <a:r>
              <a:rPr lang="en-GB" altLang="en-US" sz="2800" b="1" dirty="0">
                <a:latin typeface="Arial" panose="020B0604020202020204" pitchFamily="34" charset="0"/>
                <a:cs typeface="Arial" panose="020B0604020202020204" pitchFamily="34" charset="0"/>
              </a:rPr>
              <a:t>ECEY4009C </a:t>
            </a:r>
          </a:p>
          <a:p>
            <a:pPr marL="0" indent="0">
              <a:lnSpc>
                <a:spcPct val="120000"/>
              </a:lnSpc>
              <a:spcBef>
                <a:spcPts val="700"/>
              </a:spcBef>
              <a:buNone/>
              <a:defRPr/>
            </a:pPr>
            <a:r>
              <a:rPr lang="en-GB" altLang="en-US" sz="2800" b="1" dirty="0" err="1">
                <a:latin typeface="Arial" panose="020B0604020202020204" pitchFamily="34" charset="0"/>
                <a:cs typeface="Arial" panose="020B0604020202020204" pitchFamily="34" charset="0"/>
              </a:rPr>
              <a:t>Darlith</a:t>
            </a:r>
            <a:r>
              <a:rPr lang="en-GB" altLang="en-US" sz="2800" b="1" dirty="0">
                <a:latin typeface="Arial" panose="020B0604020202020204" pitchFamily="34" charset="0"/>
                <a:cs typeface="Arial" panose="020B0604020202020204" pitchFamily="34" charset="0"/>
              </a:rPr>
              <a:t> 6:  </a:t>
            </a:r>
          </a:p>
          <a:p>
            <a:pPr marL="0" indent="0">
              <a:lnSpc>
                <a:spcPct val="120000"/>
              </a:lnSpc>
              <a:spcBef>
                <a:spcPts val="700"/>
              </a:spcBef>
              <a:buNone/>
              <a:defRPr/>
            </a:pPr>
            <a:r>
              <a:rPr lang="en-GB" sz="2800" dirty="0" err="1">
                <a:latin typeface="Arial" panose="020B0604020202020204" pitchFamily="34" charset="0"/>
                <a:cs typeface="Arial" panose="020B0604020202020204" pitchFamily="34" charset="0"/>
              </a:rPr>
              <a:t>Hawliau</a:t>
            </a:r>
            <a:r>
              <a:rPr lang="en-GB" sz="2800" dirty="0">
                <a:latin typeface="Arial" panose="020B0604020202020204" pitchFamily="34" charset="0"/>
                <a:cs typeface="Arial" panose="020B0604020202020204" pitchFamily="34" charset="0"/>
              </a:rPr>
              <a:t> plant</a:t>
            </a:r>
            <a:endParaRPr lang="en-GB" altLang="en-US" sz="2800" dirty="0">
              <a:latin typeface="Arial" panose="020B0604020202020204" pitchFamily="34" charset="0"/>
              <a:cs typeface="Arial" panose="020B0604020202020204" pitchFamily="34" charset="0"/>
            </a:endParaRPr>
          </a:p>
          <a:p>
            <a:pPr marL="0" indent="0">
              <a:lnSpc>
                <a:spcPct val="120000"/>
              </a:lnSpc>
              <a:spcBef>
                <a:spcPts val="700"/>
              </a:spcBef>
              <a:buNone/>
              <a:defRPr/>
            </a:pPr>
            <a:endParaRPr lang="en-GB" altLang="en-US" sz="2800" b="1" dirty="0">
              <a:latin typeface="Arial" panose="020B0604020202020204" pitchFamily="34" charset="0"/>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F87DD536-7772-9115-D1FF-17213712072C}"/>
              </a:ext>
            </a:extLst>
          </p:cNvPr>
          <p:cNvSpPr>
            <a:spLocks noGrp="1"/>
          </p:cNvSpPr>
          <p:nvPr>
            <p:ph sz="half" idx="2"/>
          </p:nvPr>
        </p:nvSpPr>
        <p:spPr>
          <a:xfrm>
            <a:off x="4392386" y="380999"/>
            <a:ext cx="4452257" cy="5178287"/>
          </a:xfrm>
        </p:spPr>
        <p:txBody>
          <a:bodyPr>
            <a:normAutofit/>
          </a:bodyPr>
          <a:lstStyle/>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ECEY4009 </a:t>
            </a:r>
          </a:p>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Lecture 6: </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Children’s Rights </a:t>
            </a:r>
          </a:p>
          <a:p>
            <a:pPr marL="0" indent="0">
              <a:lnSpc>
                <a:spcPct val="120000"/>
              </a:lnSpc>
              <a:spcBef>
                <a:spcPts val="700"/>
              </a:spcBef>
              <a:buNone/>
              <a:defRPr/>
            </a:pPr>
            <a:endParaRPr lang="en-GB" altLang="en-US" b="1"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42471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p:cNvSpPr>
            <a:spLocks noGrp="1" noChangeArrowheads="1"/>
          </p:cNvSpPr>
          <p:nvPr>
            <p:ph sz="half" idx="1"/>
          </p:nvPr>
        </p:nvSpPr>
        <p:spPr>
          <a:xfrm>
            <a:off x="1493658" y="1916832"/>
            <a:ext cx="3028950" cy="2991780"/>
          </a:xfrm>
        </p:spPr>
        <p:txBody>
          <a:bodyPr>
            <a:normAutofit/>
          </a:bodyPr>
          <a:lstStyle/>
          <a:p>
            <a:pPr eaLnBrk="1" hangingPunct="1">
              <a:lnSpc>
                <a:spcPct val="80000"/>
              </a:lnSpc>
            </a:pPr>
            <a:endParaRPr lang="en-GB" altLang="en-US" sz="1800" noProof="1"/>
          </a:p>
          <a:p>
            <a:pPr eaLnBrk="1" hangingPunct="1">
              <a:lnSpc>
                <a:spcPct val="80000"/>
              </a:lnSpc>
            </a:pPr>
            <a:endParaRPr lang="en-GB" altLang="en-US" sz="1800" noProof="1"/>
          </a:p>
        </p:txBody>
      </p:sp>
      <p:pic>
        <p:nvPicPr>
          <p:cNvPr id="1026" name="Picture 2" descr="UN Convention on the Rights of the Child - UNICEF UK">
            <a:extLst>
              <a:ext uri="{FF2B5EF4-FFF2-40B4-BE49-F238E27FC236}">
                <a16:creationId xmlns:a16="http://schemas.microsoft.com/office/drawing/2014/main" id="{F6EE275B-0F67-4EB9-B32E-24F72EA0EF9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137" b="76"/>
          <a:stretch/>
        </p:blipFill>
        <p:spPr bwMode="auto">
          <a:xfrm>
            <a:off x="0" y="857251"/>
            <a:ext cx="9144000" cy="423949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UNCRC, Ruardean Acorns, Care and education for children two to five,">
            <a:extLst>
              <a:ext uri="{FF2B5EF4-FFF2-40B4-BE49-F238E27FC236}">
                <a16:creationId xmlns:a16="http://schemas.microsoft.com/office/drawing/2014/main" id="{75BB095D-FE38-4C0C-83D6-75B408827E2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 y="857249"/>
            <a:ext cx="3756004" cy="12773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42039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4A05ED5C-8670-4862-9B44-A0C98B2329C9}"/>
              </a:ext>
            </a:extLst>
          </p:cNvPr>
          <p:cNvSpPr>
            <a:spLocks noGrp="1"/>
          </p:cNvSpPr>
          <p:nvPr>
            <p:ph type="title"/>
          </p:nvPr>
        </p:nvSpPr>
        <p:spPr>
          <a:xfrm>
            <a:off x="1282890" y="457935"/>
            <a:ext cx="6271999" cy="917972"/>
          </a:xfrm>
        </p:spPr>
        <p:txBody>
          <a:bodyPr>
            <a:noAutofit/>
          </a:bodyPr>
          <a:lstStyle/>
          <a:p>
            <a:r>
              <a:rPr lang="en-GB" altLang="en-US" dirty="0">
                <a:latin typeface="Arial" panose="020B0604020202020204" pitchFamily="34" charset="0"/>
                <a:cs typeface="Arial" panose="020B0604020202020204" pitchFamily="34" charset="0"/>
              </a:rPr>
              <a:t>Y </a:t>
            </a:r>
            <a:r>
              <a:rPr lang="en-GB" altLang="en-US" dirty="0" err="1">
                <a:latin typeface="Arial" panose="020B0604020202020204" pitchFamily="34" charset="0"/>
                <a:cs typeface="Arial" panose="020B0604020202020204" pitchFamily="34" charset="0"/>
              </a:rPr>
              <a:t>Cenhedloedd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Unedig</a:t>
            </a:r>
            <a:br>
              <a:rPr lang="en-GB" altLang="en-US" dirty="0">
                <a:latin typeface="Arial" panose="020B0604020202020204" pitchFamily="34" charset="0"/>
                <a:cs typeface="Arial" panose="020B0604020202020204" pitchFamily="34" charset="0"/>
              </a:rPr>
            </a:br>
            <a:r>
              <a:rPr lang="en-GB" altLang="en-US" dirty="0">
                <a:solidFill>
                  <a:schemeClr val="accent1">
                    <a:lumMod val="75000"/>
                  </a:schemeClr>
                </a:solidFill>
                <a:latin typeface="Arial" panose="020B0604020202020204" pitchFamily="34" charset="0"/>
                <a:cs typeface="Arial" panose="020B0604020202020204" pitchFamily="34" charset="0"/>
              </a:rPr>
              <a:t>The United Nations</a:t>
            </a:r>
            <a:endParaRPr lang="en-US" altLang="en-US" dirty="0">
              <a:solidFill>
                <a:schemeClr val="accent1">
                  <a:lumMod val="75000"/>
                </a:schemeClr>
              </a:solidFill>
              <a:latin typeface="Arial" panose="020B0604020202020204" pitchFamily="34" charset="0"/>
              <a:cs typeface="Arial" panose="020B0604020202020204" pitchFamily="34" charset="0"/>
            </a:endParaRPr>
          </a:p>
        </p:txBody>
      </p:sp>
      <p:sp>
        <p:nvSpPr>
          <p:cNvPr id="21507" name="Content Placeholder 2">
            <a:extLst>
              <a:ext uri="{FF2B5EF4-FFF2-40B4-BE49-F238E27FC236}">
                <a16:creationId xmlns:a16="http://schemas.microsoft.com/office/drawing/2014/main" id="{ADF0BF5F-781A-499C-9EE9-38757ACFDCFB}"/>
              </a:ext>
            </a:extLst>
          </p:cNvPr>
          <p:cNvSpPr txBox="1">
            <a:spLocks/>
          </p:cNvSpPr>
          <p:nvPr/>
        </p:nvSpPr>
        <p:spPr bwMode="auto">
          <a:xfrm>
            <a:off x="4572000" y="1489195"/>
            <a:ext cx="4520906" cy="33504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buFontTx/>
              <a:buNone/>
            </a:pPr>
            <a:r>
              <a:rPr lang="en-US" altLang="en-US" sz="2400" dirty="0">
                <a:solidFill>
                  <a:schemeClr val="accent1">
                    <a:lumMod val="75000"/>
                  </a:schemeClr>
                </a:solidFill>
                <a:latin typeface="Arial" panose="020B0604020202020204" pitchFamily="34" charset="0"/>
                <a:cs typeface="Arial" panose="020B0604020202020204" pitchFamily="34" charset="0"/>
              </a:rPr>
              <a:t>‘The United Nations is an international organization founded in 1945 after the Second World War by 51 countries committed to maintaining international peace and security, developing friendly relations among nations and promoting social progress, better living standards and human rights.’</a:t>
            </a:r>
          </a:p>
          <a:p>
            <a:pPr>
              <a:buFontTx/>
              <a:buNone/>
            </a:pPr>
            <a:r>
              <a:rPr lang="en-GB" altLang="en-US" sz="2400" dirty="0">
                <a:solidFill>
                  <a:schemeClr val="accent1">
                    <a:lumMod val="75000"/>
                  </a:schemeClr>
                </a:solidFill>
                <a:latin typeface="Arial" panose="020B0604020202020204" pitchFamily="34" charset="0"/>
                <a:cs typeface="Arial" panose="020B0604020202020204" pitchFamily="34" charset="0"/>
              </a:rPr>
              <a:t>	(United Nations, 2015)</a:t>
            </a:r>
            <a:endParaRPr lang="en-US" altLang="en-US" sz="2400" dirty="0">
              <a:solidFill>
                <a:schemeClr val="accent1">
                  <a:lumMod val="75000"/>
                </a:schemeClr>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9F99AB55-FFD4-0DEC-CBBA-B95094DFC36A}"/>
              </a:ext>
            </a:extLst>
          </p:cNvPr>
          <p:cNvSpPr txBox="1"/>
          <p:nvPr/>
        </p:nvSpPr>
        <p:spPr>
          <a:xfrm>
            <a:off x="266905" y="1646109"/>
            <a:ext cx="4027373" cy="4051045"/>
          </a:xfrm>
          <a:prstGeom prst="rect">
            <a:avLst/>
          </a:prstGeom>
          <a:noFill/>
        </p:spPr>
        <p:txBody>
          <a:bodyPr wrap="square">
            <a:spAutoFit/>
          </a:bodyPr>
          <a:lstStyle/>
          <a:p>
            <a:pPr>
              <a:lnSpc>
                <a:spcPct val="107000"/>
              </a:lnSpc>
              <a:spcAft>
                <a:spcPts val="600"/>
              </a:spcAft>
            </a:pPr>
            <a:r>
              <a:rPr lang="cy-GB" sz="2200" dirty="0">
                <a:latin typeface="Arial" panose="020B0604020202020204" pitchFamily="34" charset="0"/>
                <a:ea typeface="DengXian" panose="02010600030101010101" pitchFamily="2" charset="-122"/>
                <a:cs typeface="Arial" panose="020B0604020202020204" pitchFamily="34" charset="0"/>
              </a:rPr>
              <a:t>Mae’r Cenhedloedd Unedig yn sefydliad rhyngwladol a ddechreuwyd yn 1945 wedi’r Ail Ryfel Byd gan 51 gwlad oedd yn ymrwymedig i gynnal heddwch a diogelwch rhyngwladol, gan ddatblygu cysylltiadau cyfeillgar ymhlith cenhedloedd a hyrwyddo cynnydd cymdeithasol, gwell safonau byw a hawliau dynol.</a:t>
            </a:r>
            <a:endParaRPr lang="en-GB" sz="2200" dirty="0">
              <a:latin typeface="Arial" panose="020B0604020202020204" pitchFamily="34" charset="0"/>
              <a:ea typeface="DengXian" panose="02010600030101010101" pitchFamily="2" charset="-122"/>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3">
            <a:extLst>
              <a:ext uri="{FF2B5EF4-FFF2-40B4-BE49-F238E27FC236}">
                <a16:creationId xmlns:a16="http://schemas.microsoft.com/office/drawing/2014/main" id="{AEBF71E3-737A-4F7A-9CF2-37BF199A3533}"/>
              </a:ext>
            </a:extLst>
          </p:cNvPr>
          <p:cNvSpPr>
            <a:spLocks noGrp="1"/>
          </p:cNvSpPr>
          <p:nvPr>
            <p:ph type="title"/>
          </p:nvPr>
        </p:nvSpPr>
        <p:spPr>
          <a:xfrm>
            <a:off x="1384395" y="516056"/>
            <a:ext cx="5829300" cy="857250"/>
          </a:xfrm>
        </p:spPr>
        <p:txBody>
          <a:bodyPr>
            <a:noAutofit/>
          </a:bodyPr>
          <a:lstStyle/>
          <a:p>
            <a:pPr algn="ctr"/>
            <a:r>
              <a:rPr lang="en-GB" altLang="en-US" sz="4800" dirty="0" err="1">
                <a:latin typeface="Arial" panose="020B0604020202020204" pitchFamily="34" charset="0"/>
                <a:cs typeface="Arial" panose="020B0604020202020204" pitchFamily="34" charset="0"/>
              </a:rPr>
              <a:t>Pwrpas</a:t>
            </a:r>
            <a:r>
              <a:rPr lang="en-GB" altLang="en-US" sz="4800" dirty="0">
                <a:latin typeface="Arial" panose="020B0604020202020204" pitchFamily="34" charset="0"/>
                <a:cs typeface="Arial" panose="020B0604020202020204" pitchFamily="34" charset="0"/>
              </a:rPr>
              <a:t> y CU</a:t>
            </a:r>
            <a:br>
              <a:rPr lang="en-GB" altLang="en-US" sz="4800" dirty="0">
                <a:latin typeface="Arial" panose="020B0604020202020204" pitchFamily="34" charset="0"/>
                <a:cs typeface="Arial" panose="020B0604020202020204" pitchFamily="34" charset="0"/>
              </a:rPr>
            </a:br>
            <a:r>
              <a:rPr lang="en-GB" altLang="en-US" sz="4800" dirty="0">
                <a:solidFill>
                  <a:schemeClr val="accent1">
                    <a:lumMod val="75000"/>
                  </a:schemeClr>
                </a:solidFill>
                <a:latin typeface="Arial" panose="020B0604020202020204" pitchFamily="34" charset="0"/>
                <a:cs typeface="Arial" panose="020B0604020202020204" pitchFamily="34" charset="0"/>
              </a:rPr>
              <a:t>Purpose of the UN</a:t>
            </a:r>
            <a:endParaRPr lang="en-US" altLang="en-US" sz="4800" dirty="0">
              <a:solidFill>
                <a:schemeClr val="accent1">
                  <a:lumMod val="75000"/>
                </a:schemeClr>
              </a:solidFill>
              <a:latin typeface="Arial" panose="020B0604020202020204" pitchFamily="34" charset="0"/>
              <a:cs typeface="Arial" panose="020B0604020202020204" pitchFamily="34" charset="0"/>
            </a:endParaRPr>
          </a:p>
        </p:txBody>
      </p:sp>
      <p:sp>
        <p:nvSpPr>
          <p:cNvPr id="23555" name="Content Placeholder 4">
            <a:extLst>
              <a:ext uri="{FF2B5EF4-FFF2-40B4-BE49-F238E27FC236}">
                <a16:creationId xmlns:a16="http://schemas.microsoft.com/office/drawing/2014/main" id="{25969660-A159-4EE6-9518-2F15AB442392}"/>
              </a:ext>
            </a:extLst>
          </p:cNvPr>
          <p:cNvSpPr>
            <a:spLocks noGrp="1"/>
          </p:cNvSpPr>
          <p:nvPr>
            <p:ph sz="half" idx="1"/>
          </p:nvPr>
        </p:nvSpPr>
        <p:spPr>
          <a:xfrm>
            <a:off x="504967" y="2133095"/>
            <a:ext cx="3303171" cy="1915024"/>
          </a:xfrm>
        </p:spPr>
        <p:txBody>
          <a:bodyPr>
            <a:noAutofit/>
          </a:bodyPr>
          <a:lstStyle/>
          <a:p>
            <a:r>
              <a:rPr lang="en-GB" altLang="en-US" dirty="0" err="1">
                <a:latin typeface="Arial" panose="020B0604020202020204" pitchFamily="34" charset="0"/>
                <a:cs typeface="Arial" panose="020B0604020202020204" pitchFamily="34" charset="0"/>
              </a:rPr>
              <a:t>Heddwch</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Cyfeillgarwch</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Hawliau</a:t>
            </a:r>
            <a:r>
              <a:rPr lang="en-GB" altLang="en-US" dirty="0">
                <a:latin typeface="Arial" panose="020B0604020202020204" pitchFamily="34" charset="0"/>
                <a:cs typeface="Arial" panose="020B0604020202020204" pitchFamily="34" charset="0"/>
              </a:rPr>
              <a:t> a </a:t>
            </a:r>
            <a:r>
              <a:rPr lang="en-GB" altLang="en-US" dirty="0" err="1">
                <a:latin typeface="Arial" panose="020B0604020202020204" pitchFamily="34" charset="0"/>
                <a:cs typeface="Arial" panose="020B0604020202020204" pitchFamily="34" charset="0"/>
              </a:rPr>
              <a:t>rhyddid</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Hyrwyddo</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cytgord</a:t>
            </a:r>
            <a:endParaRPr lang="en-US" altLang="en-US" dirty="0">
              <a:latin typeface="Arial" panose="020B0604020202020204" pitchFamily="34" charset="0"/>
              <a:cs typeface="Arial" panose="020B0604020202020204" pitchFamily="34" charset="0"/>
            </a:endParaRPr>
          </a:p>
        </p:txBody>
      </p:sp>
      <p:sp>
        <p:nvSpPr>
          <p:cNvPr id="19460" name="Content Placeholder 5">
            <a:extLst>
              <a:ext uri="{FF2B5EF4-FFF2-40B4-BE49-F238E27FC236}">
                <a16:creationId xmlns:a16="http://schemas.microsoft.com/office/drawing/2014/main" id="{0679EF16-A0DE-4BA4-A931-D1CB3FF4A996}"/>
              </a:ext>
            </a:extLst>
          </p:cNvPr>
          <p:cNvSpPr>
            <a:spLocks noGrp="1"/>
          </p:cNvSpPr>
          <p:nvPr>
            <p:ph sz="half" idx="2"/>
          </p:nvPr>
        </p:nvSpPr>
        <p:spPr>
          <a:xfrm>
            <a:off x="4629149" y="2133095"/>
            <a:ext cx="3750575" cy="2706953"/>
          </a:xfrm>
        </p:spPr>
        <p:txBody>
          <a:bodyPr>
            <a:normAutofit fontScale="77500" lnSpcReduction="20000"/>
          </a:bodyPr>
          <a:lstStyle/>
          <a:p>
            <a:pPr>
              <a:defRPr/>
            </a:pPr>
            <a:r>
              <a:rPr lang="en-GB" altLang="en-US" sz="4000" dirty="0">
                <a:solidFill>
                  <a:schemeClr val="accent1">
                    <a:lumMod val="75000"/>
                  </a:schemeClr>
                </a:solidFill>
                <a:latin typeface="Arial" panose="020B0604020202020204" pitchFamily="34" charset="0"/>
                <a:cs typeface="Arial" panose="020B0604020202020204" pitchFamily="34" charset="0"/>
              </a:rPr>
              <a:t>Peace</a:t>
            </a:r>
          </a:p>
          <a:p>
            <a:pPr>
              <a:defRPr/>
            </a:pPr>
            <a:r>
              <a:rPr lang="en-GB" altLang="en-US" sz="4000" dirty="0">
                <a:solidFill>
                  <a:schemeClr val="accent1">
                    <a:lumMod val="75000"/>
                  </a:schemeClr>
                </a:solidFill>
                <a:latin typeface="Arial" panose="020B0604020202020204" pitchFamily="34" charset="0"/>
                <a:cs typeface="Arial" panose="020B0604020202020204" pitchFamily="34" charset="0"/>
              </a:rPr>
              <a:t>Friendship</a:t>
            </a:r>
          </a:p>
          <a:p>
            <a:pPr>
              <a:defRPr/>
            </a:pPr>
            <a:r>
              <a:rPr lang="en-GB" altLang="en-US" sz="4000" dirty="0">
                <a:solidFill>
                  <a:schemeClr val="accent1">
                    <a:lumMod val="75000"/>
                  </a:schemeClr>
                </a:solidFill>
                <a:latin typeface="Arial" panose="020B0604020202020204" pitchFamily="34" charset="0"/>
                <a:cs typeface="Arial" panose="020B0604020202020204" pitchFamily="34" charset="0"/>
              </a:rPr>
              <a:t>Rights and freedoms</a:t>
            </a:r>
          </a:p>
          <a:p>
            <a:pPr>
              <a:defRPr/>
            </a:pPr>
            <a:r>
              <a:rPr lang="en-GB" altLang="en-US" sz="4000" dirty="0">
                <a:solidFill>
                  <a:schemeClr val="accent1">
                    <a:lumMod val="75000"/>
                  </a:schemeClr>
                </a:solidFill>
                <a:latin typeface="Arial" panose="020B0604020202020204" pitchFamily="34" charset="0"/>
                <a:cs typeface="Arial" panose="020B0604020202020204" pitchFamily="34" charset="0"/>
              </a:rPr>
              <a:t>Promote harmony</a:t>
            </a:r>
          </a:p>
          <a:p>
            <a:pPr marL="0" indent="0" algn="r">
              <a:buNone/>
              <a:defRPr/>
            </a:pPr>
            <a:r>
              <a:rPr lang="en-GB" altLang="en-US" sz="1500" dirty="0"/>
              <a:t>(United Nations, 2015)</a:t>
            </a:r>
            <a:endParaRPr lang="en-US" altLang="en-US" sz="1500" dirty="0"/>
          </a:p>
          <a:p>
            <a:pPr marL="0" indent="0">
              <a:buNone/>
              <a:defRPr/>
            </a:pPr>
            <a:endParaRPr lang="en-US" alt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2DDFF504-E1CF-403C-95C6-812157880203}"/>
              </a:ext>
            </a:extLst>
          </p:cNvPr>
          <p:cNvSpPr>
            <a:spLocks noGrp="1"/>
          </p:cNvSpPr>
          <p:nvPr>
            <p:ph type="title"/>
          </p:nvPr>
        </p:nvSpPr>
        <p:spPr>
          <a:xfrm>
            <a:off x="1395512" y="341588"/>
            <a:ext cx="5829300" cy="917972"/>
          </a:xfrm>
        </p:spPr>
        <p:txBody>
          <a:bodyPr>
            <a:noAutofit/>
          </a:bodyPr>
          <a:lstStyle/>
          <a:p>
            <a:r>
              <a:rPr lang="en-GB" altLang="en-US" dirty="0">
                <a:latin typeface="Arial" panose="020B0604020202020204" pitchFamily="34" charset="0"/>
                <a:cs typeface="Arial" panose="020B0604020202020204" pitchFamily="34" charset="0"/>
              </a:rPr>
              <a:t>CCUHP:  </a:t>
            </a:r>
            <a:r>
              <a:rPr lang="en-GB" altLang="en-US" dirty="0" err="1">
                <a:latin typeface="Arial" panose="020B0604020202020204" pitchFamily="34" charset="0"/>
                <a:cs typeface="Arial" panose="020B0604020202020204" pitchFamily="34" charset="0"/>
              </a:rPr>
              <a:t>Cefndir</a:t>
            </a:r>
            <a:br>
              <a:rPr lang="en-GB" altLang="en-US" dirty="0">
                <a:latin typeface="Arial" panose="020B0604020202020204" pitchFamily="34" charset="0"/>
                <a:cs typeface="Arial" panose="020B0604020202020204" pitchFamily="34" charset="0"/>
              </a:rPr>
            </a:br>
            <a:r>
              <a:rPr lang="en-GB" altLang="en-US" dirty="0">
                <a:solidFill>
                  <a:schemeClr val="accent1">
                    <a:lumMod val="75000"/>
                  </a:schemeClr>
                </a:solidFill>
                <a:latin typeface="Arial" panose="020B0604020202020204" pitchFamily="34" charset="0"/>
                <a:cs typeface="Arial" panose="020B0604020202020204" pitchFamily="34" charset="0"/>
              </a:rPr>
              <a:t>UNCRC:  Background</a:t>
            </a:r>
          </a:p>
        </p:txBody>
      </p:sp>
      <p:sp>
        <p:nvSpPr>
          <p:cNvPr id="25603" name="Rectangle 3">
            <a:extLst>
              <a:ext uri="{FF2B5EF4-FFF2-40B4-BE49-F238E27FC236}">
                <a16:creationId xmlns:a16="http://schemas.microsoft.com/office/drawing/2014/main" id="{FC4BB385-699F-4B5D-AAC9-FC481F2B37DB}"/>
              </a:ext>
            </a:extLst>
          </p:cNvPr>
          <p:cNvSpPr txBox="1">
            <a:spLocks noChangeArrowheads="1"/>
          </p:cNvSpPr>
          <p:nvPr/>
        </p:nvSpPr>
        <p:spPr bwMode="auto">
          <a:xfrm>
            <a:off x="220782" y="1620343"/>
            <a:ext cx="3830772" cy="2758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buFontTx/>
              <a:buNone/>
            </a:pPr>
            <a:r>
              <a:rPr lang="en-GB" altLang="en-US" sz="2400" dirty="0">
                <a:latin typeface="Arial" panose="020B0604020202020204" pitchFamily="34" charset="0"/>
                <a:cs typeface="Arial" panose="020B0604020202020204" pitchFamily="34" charset="0"/>
              </a:rPr>
              <a:t>1923 </a:t>
            </a:r>
            <a:r>
              <a:rPr lang="en-GB" altLang="en-US" sz="2400" dirty="0" err="1">
                <a:latin typeface="Arial" panose="020B0604020202020204" pitchFamily="34" charset="0"/>
                <a:cs typeface="Arial" panose="020B0604020202020204" pitchFamily="34" charset="0"/>
              </a:rPr>
              <a:t>Datganiad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Ddrafft</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Hawliau’r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Plentyn</a:t>
            </a:r>
            <a:r>
              <a:rPr lang="en-GB" altLang="en-US" sz="2400" dirty="0">
                <a:latin typeface="Arial" panose="020B0604020202020204" pitchFamily="34" charset="0"/>
                <a:cs typeface="Arial" panose="020B0604020202020204" pitchFamily="34" charset="0"/>
              </a:rPr>
              <a:t>:</a:t>
            </a:r>
          </a:p>
          <a:p>
            <a:pPr>
              <a:buFontTx/>
              <a:buNone/>
            </a:pPr>
            <a:r>
              <a:rPr lang="en-GB" altLang="en-US" sz="2400" i="1" dirty="0">
                <a:latin typeface="Arial" panose="020B0604020202020204" pitchFamily="34" charset="0"/>
                <a:cs typeface="Arial" panose="020B0604020202020204" pitchFamily="34" charset="0"/>
              </a:rPr>
              <a:t>“</a:t>
            </a:r>
            <a:r>
              <a:rPr lang="en-GB" altLang="en-US" sz="2400" i="1" dirty="0" err="1">
                <a:latin typeface="Arial" panose="020B0604020202020204" pitchFamily="34" charset="0"/>
                <a:cs typeface="Arial" panose="020B0604020202020204" pitchFamily="34" charset="0"/>
              </a:rPr>
              <a:t>Dylai’r</a:t>
            </a:r>
            <a:r>
              <a:rPr lang="en-GB" altLang="en-US" sz="2400" i="1" dirty="0">
                <a:latin typeface="Arial" panose="020B0604020202020204" pitchFamily="34" charset="0"/>
                <a:cs typeface="Arial" panose="020B0604020202020204" pitchFamily="34" charset="0"/>
              </a:rPr>
              <a:t> </a:t>
            </a:r>
            <a:r>
              <a:rPr lang="en-GB" altLang="en-US" sz="2400" i="1" dirty="0" err="1">
                <a:latin typeface="Arial" panose="020B0604020202020204" pitchFamily="34" charset="0"/>
                <a:cs typeface="Arial" panose="020B0604020202020204" pitchFamily="34" charset="0"/>
              </a:rPr>
              <a:t>ddynoliaeth</a:t>
            </a:r>
            <a:r>
              <a:rPr lang="en-GB" altLang="en-US" sz="2400" i="1" dirty="0">
                <a:latin typeface="Arial" panose="020B0604020202020204" pitchFamily="34" charset="0"/>
                <a:cs typeface="Arial" panose="020B0604020202020204" pitchFamily="34" charset="0"/>
              </a:rPr>
              <a:t> </a:t>
            </a:r>
            <a:r>
              <a:rPr lang="en-GB" altLang="en-US" sz="2400" i="1" dirty="0" err="1">
                <a:latin typeface="Arial" panose="020B0604020202020204" pitchFamily="34" charset="0"/>
                <a:cs typeface="Arial" panose="020B0604020202020204" pitchFamily="34" charset="0"/>
              </a:rPr>
              <a:t>sicrhau</a:t>
            </a:r>
            <a:r>
              <a:rPr lang="en-GB" altLang="en-US" sz="2400" i="1" dirty="0">
                <a:latin typeface="Arial" panose="020B0604020202020204" pitchFamily="34" charset="0"/>
                <a:cs typeface="Arial" panose="020B0604020202020204" pitchFamily="34" charset="0"/>
              </a:rPr>
              <a:t> bod plant </a:t>
            </a:r>
            <a:r>
              <a:rPr lang="en-GB" altLang="en-US" sz="2400" i="1" dirty="0" err="1">
                <a:latin typeface="Arial" panose="020B0604020202020204" pitchFamily="34" charset="0"/>
                <a:cs typeface="Arial" panose="020B0604020202020204" pitchFamily="34" charset="0"/>
              </a:rPr>
              <a:t>yn</a:t>
            </a:r>
            <a:r>
              <a:rPr lang="en-GB" altLang="en-US" sz="2400" i="1" dirty="0">
                <a:latin typeface="Arial" panose="020B0604020202020204" pitchFamily="34" charset="0"/>
                <a:cs typeface="Arial" panose="020B0604020202020204" pitchFamily="34" charset="0"/>
              </a:rPr>
              <a:t> </a:t>
            </a:r>
            <a:r>
              <a:rPr lang="en-GB" altLang="en-US" sz="2400" i="1" dirty="0" err="1">
                <a:latin typeface="Arial" panose="020B0604020202020204" pitchFamily="34" charset="0"/>
                <a:cs typeface="Arial" panose="020B0604020202020204" pitchFamily="34" charset="0"/>
              </a:rPr>
              <a:t>cael</a:t>
            </a:r>
            <a:r>
              <a:rPr lang="en-GB" altLang="en-US" sz="2400" i="1" dirty="0">
                <a:latin typeface="Arial" panose="020B0604020202020204" pitchFamily="34" charset="0"/>
                <a:cs typeface="Arial" panose="020B0604020202020204" pitchFamily="34" charset="0"/>
              </a:rPr>
              <a:t> y </a:t>
            </a:r>
            <a:r>
              <a:rPr lang="en-GB" altLang="en-US" sz="2400" i="1" dirty="0" err="1">
                <a:latin typeface="Arial" panose="020B0604020202020204" pitchFamily="34" charset="0"/>
                <a:cs typeface="Arial" panose="020B0604020202020204" pitchFamily="34" charset="0"/>
              </a:rPr>
              <a:t>gorau</a:t>
            </a:r>
            <a:r>
              <a:rPr lang="en-GB" altLang="en-US" sz="2400" i="1" dirty="0">
                <a:latin typeface="Arial" panose="020B0604020202020204" pitchFamily="34" charset="0"/>
                <a:cs typeface="Arial" panose="020B0604020202020204" pitchFamily="34" charset="0"/>
              </a:rPr>
              <a:t> y </a:t>
            </a:r>
            <a:r>
              <a:rPr lang="en-GB" altLang="en-US" sz="2400" i="1" dirty="0" err="1">
                <a:latin typeface="Arial" panose="020B0604020202020204" pitchFamily="34" charset="0"/>
                <a:cs typeface="Arial" panose="020B0604020202020204" pitchFamily="34" charset="0"/>
              </a:rPr>
              <a:t>gellid</a:t>
            </a:r>
            <a:r>
              <a:rPr lang="en-GB" altLang="en-US" sz="2400" i="1" dirty="0">
                <a:latin typeface="Arial" panose="020B0604020202020204" pitchFamily="34" charset="0"/>
                <a:cs typeface="Arial" panose="020B0604020202020204" pitchFamily="34" charset="0"/>
              </a:rPr>
              <a:t> </a:t>
            </a:r>
            <a:r>
              <a:rPr lang="en-GB" altLang="en-US" sz="2400" i="1" dirty="0" err="1">
                <a:latin typeface="Arial" panose="020B0604020202020204" pitchFamily="34" charset="0"/>
                <a:cs typeface="Arial" panose="020B0604020202020204" pitchFamily="34" charset="0"/>
              </a:rPr>
              <a:t>ei</a:t>
            </a:r>
            <a:r>
              <a:rPr lang="en-GB" altLang="en-US" sz="2400" i="1" dirty="0">
                <a:latin typeface="Arial" panose="020B0604020202020204" pitchFamily="34" charset="0"/>
                <a:cs typeface="Arial" panose="020B0604020202020204" pitchFamily="34" charset="0"/>
              </a:rPr>
              <a:t> </a:t>
            </a:r>
            <a:r>
              <a:rPr lang="en-GB" altLang="en-US" sz="2400" i="1" dirty="0" err="1">
                <a:latin typeface="Arial" panose="020B0604020202020204" pitchFamily="34" charset="0"/>
                <a:cs typeface="Arial" panose="020B0604020202020204" pitchFamily="34" charset="0"/>
              </a:rPr>
              <a:t>ddarparu</a:t>
            </a:r>
            <a:r>
              <a:rPr lang="en-GB" altLang="en-US" sz="2400" i="1" dirty="0">
                <a:latin typeface="Arial" panose="020B0604020202020204" pitchFamily="34" charset="0"/>
                <a:cs typeface="Arial" panose="020B0604020202020204" pitchFamily="34" charset="0"/>
              </a:rPr>
              <a:t>”</a:t>
            </a:r>
          </a:p>
          <a:p>
            <a:pPr>
              <a:buFontTx/>
              <a:buNone/>
            </a:pPr>
            <a:endParaRPr lang="en-GB" altLang="en-US" sz="2400" i="1" dirty="0">
              <a:latin typeface="Arial" panose="020B0604020202020204" pitchFamily="34" charset="0"/>
              <a:cs typeface="Arial" panose="020B0604020202020204" pitchFamily="34" charset="0"/>
            </a:endParaRPr>
          </a:p>
          <a:p>
            <a:pPr>
              <a:buFontTx/>
              <a:buNone/>
            </a:pPr>
            <a:r>
              <a:rPr lang="en-GB" altLang="en-US" sz="2400" dirty="0" err="1">
                <a:latin typeface="Arial" panose="020B0604020202020204" pitchFamily="34" charset="0"/>
                <a:cs typeface="Arial" panose="020B0604020202020204" pitchFamily="34" charset="0"/>
              </a:rPr>
              <a:t>Mabwysiadu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gan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Gyngrair</a:t>
            </a:r>
            <a:r>
              <a:rPr lang="en-GB" altLang="en-US" sz="2400" dirty="0">
                <a:latin typeface="Arial" panose="020B0604020202020204" pitchFamily="34" charset="0"/>
                <a:cs typeface="Arial" panose="020B0604020202020204" pitchFamily="34" charset="0"/>
              </a:rPr>
              <a:t> y </a:t>
            </a:r>
            <a:r>
              <a:rPr lang="en-GB" altLang="en-US" sz="2400" dirty="0" err="1">
                <a:latin typeface="Arial" panose="020B0604020202020204" pitchFamily="34" charset="0"/>
                <a:cs typeface="Arial" panose="020B0604020202020204" pitchFamily="34" charset="0"/>
              </a:rPr>
              <a:t>Cenhedloedd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ym</a:t>
            </a:r>
            <a:r>
              <a:rPr lang="en-GB" altLang="en-US" sz="2400" dirty="0">
                <a:latin typeface="Arial" panose="020B0604020202020204" pitchFamily="34" charset="0"/>
                <a:cs typeface="Arial" panose="020B0604020202020204" pitchFamily="34" charset="0"/>
              </a:rPr>
              <a:t> 1924</a:t>
            </a:r>
            <a:endParaRPr lang="en-GB" altLang="en-US" sz="2400" i="1" dirty="0">
              <a:latin typeface="Arial" panose="020B0604020202020204" pitchFamily="34" charset="0"/>
              <a:cs typeface="Arial" panose="020B0604020202020204" pitchFamily="34" charset="0"/>
            </a:endParaRPr>
          </a:p>
        </p:txBody>
      </p:sp>
      <p:sp>
        <p:nvSpPr>
          <p:cNvPr id="25604" name="Rectangle 4">
            <a:extLst>
              <a:ext uri="{FF2B5EF4-FFF2-40B4-BE49-F238E27FC236}">
                <a16:creationId xmlns:a16="http://schemas.microsoft.com/office/drawing/2014/main" id="{4FE972A4-AC2F-4BD9-A9C6-278A1194A007}"/>
              </a:ext>
            </a:extLst>
          </p:cNvPr>
          <p:cNvSpPr txBox="1">
            <a:spLocks noChangeArrowheads="1"/>
          </p:cNvSpPr>
          <p:nvPr/>
        </p:nvSpPr>
        <p:spPr bwMode="auto">
          <a:xfrm>
            <a:off x="4833139" y="1624439"/>
            <a:ext cx="3193026" cy="35123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buFontTx/>
              <a:buNone/>
            </a:pPr>
            <a:r>
              <a:rPr lang="en-GB" altLang="en-US" sz="2400" dirty="0">
                <a:solidFill>
                  <a:schemeClr val="accent1">
                    <a:lumMod val="75000"/>
                  </a:schemeClr>
                </a:solidFill>
                <a:latin typeface="Arial" panose="020B0604020202020204" pitchFamily="34" charset="0"/>
                <a:cs typeface="Arial" panose="020B0604020202020204" pitchFamily="34" charset="0"/>
              </a:rPr>
              <a:t>1923 Draft Declaration of the Rights of the Child:</a:t>
            </a:r>
          </a:p>
          <a:p>
            <a:pPr>
              <a:buFontTx/>
              <a:buNone/>
            </a:pPr>
            <a:r>
              <a:rPr lang="en-GB" altLang="en-US" sz="2400" dirty="0">
                <a:solidFill>
                  <a:schemeClr val="accent1">
                    <a:lumMod val="75000"/>
                  </a:schemeClr>
                </a:solidFill>
                <a:latin typeface="Arial" panose="020B0604020202020204" pitchFamily="34" charset="0"/>
                <a:cs typeface="Arial" panose="020B0604020202020204" pitchFamily="34" charset="0"/>
              </a:rPr>
              <a:t>“</a:t>
            </a:r>
            <a:r>
              <a:rPr lang="en-GB" altLang="en-US" sz="2400" i="1" dirty="0">
                <a:solidFill>
                  <a:schemeClr val="accent1">
                    <a:lumMod val="75000"/>
                  </a:schemeClr>
                </a:solidFill>
                <a:latin typeface="Arial" panose="020B0604020202020204" pitchFamily="34" charset="0"/>
                <a:cs typeface="Arial" panose="020B0604020202020204" pitchFamily="34" charset="0"/>
              </a:rPr>
              <a:t>Mankind owes to the child the best that it has to give.”</a:t>
            </a:r>
          </a:p>
          <a:p>
            <a:pPr>
              <a:buFontTx/>
              <a:buNone/>
            </a:pPr>
            <a:endParaRPr lang="en-GB" altLang="en-US" sz="2400" i="1" dirty="0">
              <a:solidFill>
                <a:schemeClr val="accent1">
                  <a:lumMod val="75000"/>
                </a:schemeClr>
              </a:solidFill>
              <a:latin typeface="Arial" panose="020B0604020202020204" pitchFamily="34" charset="0"/>
              <a:cs typeface="Arial" panose="020B0604020202020204" pitchFamily="34" charset="0"/>
            </a:endParaRPr>
          </a:p>
          <a:p>
            <a:pPr>
              <a:buFontTx/>
              <a:buNone/>
            </a:pPr>
            <a:r>
              <a:rPr lang="en-GB" altLang="en-US" sz="2400" dirty="0">
                <a:solidFill>
                  <a:schemeClr val="accent1">
                    <a:lumMod val="75000"/>
                  </a:schemeClr>
                </a:solidFill>
                <a:latin typeface="Arial" panose="020B0604020202020204" pitchFamily="34" charset="0"/>
                <a:cs typeface="Arial" panose="020B0604020202020204" pitchFamily="34" charset="0"/>
              </a:rPr>
              <a:t>Adopted by the League of Nations in 1924</a:t>
            </a:r>
          </a:p>
        </p:txBody>
      </p:sp>
      <p:sp>
        <p:nvSpPr>
          <p:cNvPr id="6" name="TextBox 5">
            <a:extLst>
              <a:ext uri="{FF2B5EF4-FFF2-40B4-BE49-F238E27FC236}">
                <a16:creationId xmlns:a16="http://schemas.microsoft.com/office/drawing/2014/main" id="{B48A4E1D-39EA-172C-D8CC-D015EC8D33FF}"/>
              </a:ext>
            </a:extLst>
          </p:cNvPr>
          <p:cNvSpPr txBox="1"/>
          <p:nvPr/>
        </p:nvSpPr>
        <p:spPr>
          <a:xfrm>
            <a:off x="1589222" y="5627033"/>
            <a:ext cx="7661543" cy="300082"/>
          </a:xfrm>
          <a:prstGeom prst="rect">
            <a:avLst/>
          </a:prstGeom>
          <a:noFill/>
        </p:spPr>
        <p:txBody>
          <a:bodyPr wrap="square">
            <a:spAutoFit/>
          </a:bodyPr>
          <a:lstStyle/>
          <a:p>
            <a:r>
              <a:rPr lang="en-GB" sz="1350" dirty="0">
                <a:latin typeface="Arial" panose="020B0604020202020204" pitchFamily="34" charset="0"/>
                <a:cs typeface="Arial" panose="020B0604020202020204" pitchFamily="34" charset="0"/>
                <a:hlinkClick r:id="rId3"/>
              </a:rPr>
              <a:t>https://www.unicef.org/child-rights-convention/history-child-rights</a:t>
            </a:r>
            <a:r>
              <a:rPr lang="en-GB" sz="1350" dirty="0">
                <a:latin typeface="Arial" panose="020B0604020202020204" pitchFamily="34" charset="0"/>
                <a:cs typeface="Arial" panose="020B0604020202020204" pitchFamily="34" charset="0"/>
              </a:rPr>
              <a:t>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FC74B9D-4777-4623-8E18-C17B0C51FB27}"/>
              </a:ext>
            </a:extLst>
          </p:cNvPr>
          <p:cNvSpPr>
            <a:spLocks noGrp="1"/>
          </p:cNvSpPr>
          <p:nvPr>
            <p:ph type="title"/>
          </p:nvPr>
        </p:nvSpPr>
        <p:spPr>
          <a:xfrm>
            <a:off x="771099" y="481937"/>
            <a:ext cx="6851176" cy="857250"/>
          </a:xfrm>
        </p:spPr>
        <p:txBody>
          <a:bodyPr>
            <a:normAutofit/>
          </a:bodyPr>
          <a:lstStyle/>
          <a:p>
            <a:r>
              <a:rPr lang="en-GB" altLang="en-US" dirty="0">
                <a:latin typeface="Arial" panose="020B0604020202020204" pitchFamily="34" charset="0"/>
                <a:cs typeface="Arial" panose="020B0604020202020204" pitchFamily="34" charset="0"/>
              </a:rPr>
              <a:t>CCUHP   		 </a:t>
            </a:r>
            <a:r>
              <a:rPr lang="en-GB" altLang="en-US" dirty="0">
                <a:solidFill>
                  <a:schemeClr val="accent1">
                    <a:lumMod val="75000"/>
                  </a:schemeClr>
                </a:solidFill>
                <a:latin typeface="Arial" panose="020B0604020202020204" pitchFamily="34" charset="0"/>
                <a:cs typeface="Arial" panose="020B0604020202020204" pitchFamily="34" charset="0"/>
              </a:rPr>
              <a:t>UNCRC</a:t>
            </a:r>
          </a:p>
        </p:txBody>
      </p:sp>
      <p:sp>
        <p:nvSpPr>
          <p:cNvPr id="27651" name="Rectangle 3">
            <a:extLst>
              <a:ext uri="{FF2B5EF4-FFF2-40B4-BE49-F238E27FC236}">
                <a16:creationId xmlns:a16="http://schemas.microsoft.com/office/drawing/2014/main" id="{CE479252-015C-4FE9-836D-BC34560A0724}"/>
              </a:ext>
            </a:extLst>
          </p:cNvPr>
          <p:cNvSpPr txBox="1">
            <a:spLocks noChangeArrowheads="1"/>
          </p:cNvSpPr>
          <p:nvPr/>
        </p:nvSpPr>
        <p:spPr bwMode="auto">
          <a:xfrm>
            <a:off x="672181" y="1885950"/>
            <a:ext cx="2861072" cy="308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buFontTx/>
              <a:buNone/>
            </a:pPr>
            <a:r>
              <a:rPr lang="en-GB" altLang="en-US" sz="2800" dirty="0" err="1">
                <a:latin typeface="Arial" panose="020B0604020202020204" pitchFamily="34" charset="0"/>
                <a:cs typeface="Arial" panose="020B0604020202020204" pitchFamily="34" charset="0"/>
              </a:rPr>
              <a:t>Datganiad</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fod</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gan</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blant</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hawliau</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dynol</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sylfaenol</a:t>
            </a:r>
            <a:r>
              <a:rPr lang="en-GB" altLang="en-US" sz="2800" dirty="0">
                <a:latin typeface="Arial" panose="020B0604020202020204" pitchFamily="34" charset="0"/>
                <a:cs typeface="Arial" panose="020B0604020202020204" pitchFamily="34" charset="0"/>
              </a:rPr>
              <a:t> y </a:t>
            </a:r>
            <a:r>
              <a:rPr lang="en-GB" altLang="en-US" sz="2800" dirty="0" err="1">
                <a:latin typeface="Arial" panose="020B0604020202020204" pitchFamily="34" charset="0"/>
                <a:cs typeface="Arial" panose="020B0604020202020204" pitchFamily="34" charset="0"/>
              </a:rPr>
              <a:t>dylid</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eu</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parchu</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a’u</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hyrwyddo</a:t>
            </a:r>
            <a:endParaRPr lang="en-GB" altLang="en-US" sz="2800" dirty="0">
              <a:latin typeface="Arial" panose="020B0604020202020204" pitchFamily="34" charset="0"/>
              <a:cs typeface="Arial" panose="020B0604020202020204" pitchFamily="34" charset="0"/>
            </a:endParaRPr>
          </a:p>
        </p:txBody>
      </p:sp>
      <p:sp>
        <p:nvSpPr>
          <p:cNvPr id="27652" name="Rectangle 4">
            <a:extLst>
              <a:ext uri="{FF2B5EF4-FFF2-40B4-BE49-F238E27FC236}">
                <a16:creationId xmlns:a16="http://schemas.microsoft.com/office/drawing/2014/main" id="{3FFFE032-9ED5-4BC7-9D18-C4A78B2E3D73}"/>
              </a:ext>
            </a:extLst>
          </p:cNvPr>
          <p:cNvSpPr txBox="1">
            <a:spLocks noChangeArrowheads="1"/>
          </p:cNvSpPr>
          <p:nvPr/>
        </p:nvSpPr>
        <p:spPr bwMode="auto">
          <a:xfrm>
            <a:off x="4572000" y="1885950"/>
            <a:ext cx="2861072" cy="308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buFontTx/>
              <a:buNone/>
            </a:pPr>
            <a:r>
              <a:rPr lang="en-GB" altLang="en-US" sz="2800" dirty="0">
                <a:solidFill>
                  <a:schemeClr val="accent1">
                    <a:lumMod val="75000"/>
                  </a:schemeClr>
                </a:solidFill>
                <a:latin typeface="Arial" panose="020B0604020202020204" pitchFamily="34" charset="0"/>
                <a:cs typeface="Arial" panose="020B0604020202020204" pitchFamily="34" charset="0"/>
              </a:rPr>
              <a:t>A declaration that children have basic human rights that should be respected and promoted</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5967D305-F208-44E2-8331-9CF565A86256}"/>
              </a:ext>
            </a:extLst>
          </p:cNvPr>
          <p:cNvSpPr>
            <a:spLocks noGrp="1"/>
          </p:cNvSpPr>
          <p:nvPr>
            <p:ph type="title"/>
          </p:nvPr>
        </p:nvSpPr>
        <p:spPr>
          <a:xfrm>
            <a:off x="1001486" y="455743"/>
            <a:ext cx="6873271" cy="857250"/>
          </a:xfrm>
        </p:spPr>
        <p:txBody>
          <a:bodyPr>
            <a:noAutofit/>
          </a:bodyPr>
          <a:lstStyle/>
          <a:p>
            <a:r>
              <a:rPr lang="en-GB" altLang="en-US" dirty="0" err="1">
                <a:latin typeface="Arial" panose="020B0604020202020204" pitchFamily="34" charset="0"/>
                <a:cs typeface="Arial" panose="020B0604020202020204" pitchFamily="34" charset="0"/>
              </a:rPr>
              <a:t>Datganiad</a:t>
            </a:r>
            <a:r>
              <a:rPr lang="en-GB" altLang="en-US" dirty="0">
                <a:latin typeface="Arial" panose="020B0604020202020204" pitchFamily="34" charset="0"/>
                <a:cs typeface="Arial" panose="020B0604020202020204" pitchFamily="34" charset="0"/>
              </a:rPr>
              <a:t>		</a:t>
            </a:r>
            <a:r>
              <a:rPr lang="en-GB" altLang="en-US" dirty="0">
                <a:solidFill>
                  <a:schemeClr val="accent1">
                    <a:lumMod val="75000"/>
                  </a:schemeClr>
                </a:solidFill>
                <a:latin typeface="Arial" panose="020B0604020202020204" pitchFamily="34" charset="0"/>
                <a:cs typeface="Arial" panose="020B0604020202020204" pitchFamily="34" charset="0"/>
              </a:rPr>
              <a:t>Declaration</a:t>
            </a:r>
          </a:p>
        </p:txBody>
      </p:sp>
      <p:sp>
        <p:nvSpPr>
          <p:cNvPr id="29699" name="Rectangle 3">
            <a:extLst>
              <a:ext uri="{FF2B5EF4-FFF2-40B4-BE49-F238E27FC236}">
                <a16:creationId xmlns:a16="http://schemas.microsoft.com/office/drawing/2014/main" id="{8EB29CE2-3B82-4295-A248-C34C6C6D0FDE}"/>
              </a:ext>
            </a:extLst>
          </p:cNvPr>
          <p:cNvSpPr txBox="1">
            <a:spLocks noChangeArrowheads="1"/>
          </p:cNvSpPr>
          <p:nvPr/>
        </p:nvSpPr>
        <p:spPr bwMode="auto">
          <a:xfrm>
            <a:off x="757699" y="1715353"/>
            <a:ext cx="2861072" cy="308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GB" altLang="en-US" sz="2400" dirty="0" err="1">
                <a:latin typeface="Arial" panose="020B0604020202020204" pitchFamily="34" charset="0"/>
                <a:cs typeface="Arial" panose="020B0604020202020204" pitchFamily="34" charset="0"/>
              </a:rPr>
              <a:t>Datganiadau</a:t>
            </a:r>
            <a:r>
              <a:rPr lang="en-GB" altLang="en-US" sz="2400" dirty="0">
                <a:latin typeface="Arial" panose="020B0604020202020204" pitchFamily="34" charset="0"/>
                <a:cs typeface="Arial" panose="020B0604020202020204" pitchFamily="34" charset="0"/>
              </a:rPr>
              <a:t> neu </a:t>
            </a:r>
            <a:r>
              <a:rPr lang="en-GB" altLang="en-US" sz="2400" dirty="0" err="1">
                <a:latin typeface="Arial" panose="020B0604020202020204" pitchFamily="34" charset="0"/>
                <a:cs typeface="Arial" panose="020B0604020202020204" pitchFamily="34" charset="0"/>
              </a:rPr>
              <a:t>egwyddorion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cyffredinol</a:t>
            </a: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Nid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oes</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rhaid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eu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mabwysiadu</a:t>
            </a:r>
            <a:r>
              <a:rPr lang="en-GB" altLang="en-US" sz="2400" dirty="0">
                <a:latin typeface="Arial" panose="020B0604020202020204" pitchFamily="34" charset="0"/>
                <a:cs typeface="Arial" panose="020B0604020202020204" pitchFamily="34" charset="0"/>
              </a:rPr>
              <a:t> neu </a:t>
            </a:r>
            <a:r>
              <a:rPr lang="en-GB" altLang="en-US" sz="2400" dirty="0" err="1">
                <a:latin typeface="Arial" panose="020B0604020202020204" pitchFamily="34" charset="0"/>
                <a:cs typeface="Arial" panose="020B0604020202020204" pitchFamily="34" charset="0"/>
              </a:rPr>
              <a:t>eu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gweithredu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gan</a:t>
            </a:r>
            <a:r>
              <a:rPr lang="en-GB" altLang="en-US" sz="2400" dirty="0">
                <a:latin typeface="Arial" panose="020B0604020202020204" pitchFamily="34" charset="0"/>
                <a:cs typeface="Arial" panose="020B0604020202020204" pitchFamily="34" charset="0"/>
              </a:rPr>
              <a:t> y </a:t>
            </a:r>
            <a:r>
              <a:rPr lang="en-GB" altLang="en-US" sz="2400" dirty="0" err="1">
                <a:latin typeface="Arial" panose="020B0604020202020204" pitchFamily="34" charset="0"/>
                <a:cs typeface="Arial" panose="020B0604020202020204" pitchFamily="34" charset="0"/>
              </a:rPr>
              <a:t>gwledydd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sy’n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aelodau</a:t>
            </a:r>
            <a:endParaRPr lang="en-GB" altLang="en-US" sz="2400" dirty="0">
              <a:latin typeface="Arial" panose="020B0604020202020204" pitchFamily="34" charset="0"/>
              <a:cs typeface="Arial" panose="020B0604020202020204" pitchFamily="34" charset="0"/>
            </a:endParaRPr>
          </a:p>
        </p:txBody>
      </p:sp>
      <p:sp>
        <p:nvSpPr>
          <p:cNvPr id="29700" name="Rectangle 4">
            <a:extLst>
              <a:ext uri="{FF2B5EF4-FFF2-40B4-BE49-F238E27FC236}">
                <a16:creationId xmlns:a16="http://schemas.microsoft.com/office/drawing/2014/main" id="{2B7175EA-1511-406B-80B0-BEA968C38D45}"/>
              </a:ext>
            </a:extLst>
          </p:cNvPr>
          <p:cNvSpPr txBox="1">
            <a:spLocks noChangeArrowheads="1"/>
          </p:cNvSpPr>
          <p:nvPr/>
        </p:nvSpPr>
        <p:spPr bwMode="auto">
          <a:xfrm>
            <a:off x="4886097" y="1795204"/>
            <a:ext cx="2861072" cy="308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GB" altLang="en-US" sz="2400" dirty="0">
                <a:solidFill>
                  <a:schemeClr val="accent1">
                    <a:lumMod val="75000"/>
                  </a:schemeClr>
                </a:solidFill>
                <a:latin typeface="Arial" panose="020B0604020202020204" pitchFamily="34" charset="0"/>
                <a:cs typeface="Arial" panose="020B0604020202020204" pitchFamily="34" charset="0"/>
              </a:rPr>
              <a:t>Statements or general principles</a:t>
            </a:r>
          </a:p>
          <a:p>
            <a:endParaRPr lang="en-GB" altLang="en-US" sz="2400" dirty="0">
              <a:solidFill>
                <a:schemeClr val="accent1">
                  <a:lumMod val="75000"/>
                </a:schemeClr>
              </a:solidFill>
              <a:latin typeface="Arial" panose="020B0604020202020204" pitchFamily="34" charset="0"/>
              <a:cs typeface="Arial" panose="020B0604020202020204" pitchFamily="34" charset="0"/>
            </a:endParaRPr>
          </a:p>
          <a:p>
            <a:r>
              <a:rPr lang="en-GB" altLang="en-US" sz="2400" dirty="0">
                <a:solidFill>
                  <a:schemeClr val="accent1">
                    <a:lumMod val="75000"/>
                  </a:schemeClr>
                </a:solidFill>
                <a:latin typeface="Arial" panose="020B0604020202020204" pitchFamily="34" charset="0"/>
                <a:cs typeface="Arial" panose="020B0604020202020204" pitchFamily="34" charset="0"/>
              </a:rPr>
              <a:t>Do not have to be adopted or implemented by member states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5C96E592-1697-4F63-99C4-3D845A00F125}"/>
              </a:ext>
            </a:extLst>
          </p:cNvPr>
          <p:cNvSpPr>
            <a:spLocks noGrp="1"/>
          </p:cNvSpPr>
          <p:nvPr>
            <p:ph type="title"/>
          </p:nvPr>
        </p:nvSpPr>
        <p:spPr>
          <a:xfrm>
            <a:off x="826380" y="387066"/>
            <a:ext cx="7128944" cy="756047"/>
          </a:xfrm>
        </p:spPr>
        <p:txBody>
          <a:bodyPr>
            <a:noAutofit/>
          </a:bodyPr>
          <a:lstStyle/>
          <a:p>
            <a:r>
              <a:rPr lang="en-GB" altLang="en-US" dirty="0">
                <a:latin typeface="Arial" panose="020B0604020202020204" pitchFamily="34" charset="0"/>
                <a:cs typeface="Arial" panose="020B0604020202020204" pitchFamily="34" charset="0"/>
              </a:rPr>
              <a:t>CCUHP		  </a:t>
            </a:r>
            <a:r>
              <a:rPr lang="en-GB" altLang="en-US" dirty="0">
                <a:solidFill>
                  <a:schemeClr val="accent1">
                    <a:lumMod val="75000"/>
                  </a:schemeClr>
                </a:solidFill>
                <a:latin typeface="Arial" panose="020B0604020202020204" pitchFamily="34" charset="0"/>
                <a:cs typeface="Arial" panose="020B0604020202020204" pitchFamily="34" charset="0"/>
              </a:rPr>
              <a:t>UNCRC</a:t>
            </a:r>
          </a:p>
        </p:txBody>
      </p:sp>
      <p:sp>
        <p:nvSpPr>
          <p:cNvPr id="31747" name="Rectangle 3">
            <a:extLst>
              <a:ext uri="{FF2B5EF4-FFF2-40B4-BE49-F238E27FC236}">
                <a16:creationId xmlns:a16="http://schemas.microsoft.com/office/drawing/2014/main" id="{C5431A30-69BC-4E86-8FE6-C60C71503077}"/>
              </a:ext>
            </a:extLst>
          </p:cNvPr>
          <p:cNvSpPr txBox="1">
            <a:spLocks noChangeArrowheads="1"/>
          </p:cNvSpPr>
          <p:nvPr/>
        </p:nvSpPr>
        <p:spPr bwMode="auto">
          <a:xfrm>
            <a:off x="730845" y="1370933"/>
            <a:ext cx="3008641" cy="35659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buFontTx/>
              <a:buNone/>
            </a:pPr>
            <a:r>
              <a:rPr lang="en-GB" altLang="en-US" sz="2400" dirty="0">
                <a:latin typeface="Arial" panose="020B0604020202020204" pitchFamily="34" charset="0"/>
                <a:cs typeface="Arial" panose="020B0604020202020204" pitchFamily="34" charset="0"/>
              </a:rPr>
              <a:t>54 </a:t>
            </a:r>
            <a:r>
              <a:rPr lang="en-GB" altLang="en-US" sz="2400" dirty="0" err="1">
                <a:latin typeface="Arial" panose="020B0604020202020204" pitchFamily="34" charset="0"/>
                <a:cs typeface="Arial" panose="020B0604020202020204" pitchFamily="34" charset="0"/>
              </a:rPr>
              <a:t>Erthygl</a:t>
            </a:r>
            <a:endParaRPr lang="en-GB" altLang="en-US" sz="2400" dirty="0">
              <a:latin typeface="Arial" panose="020B0604020202020204" pitchFamily="34" charset="0"/>
              <a:cs typeface="Arial" panose="020B0604020202020204" pitchFamily="34" charset="0"/>
            </a:endParaRPr>
          </a:p>
          <a:p>
            <a:pPr>
              <a:buFontTx/>
              <a:buNone/>
            </a:pPr>
            <a:r>
              <a:rPr lang="en-GB" altLang="en-US" sz="2400" dirty="0">
                <a:latin typeface="Arial" panose="020B0604020202020204" pitchFamily="34" charset="0"/>
                <a:cs typeface="Arial" panose="020B0604020202020204" pitchFamily="34" charset="0"/>
              </a:rPr>
              <a:t>4 </a:t>
            </a:r>
            <a:r>
              <a:rPr lang="en-GB" altLang="en-US" sz="2400" dirty="0" err="1">
                <a:latin typeface="Arial" panose="020B0604020202020204" pitchFamily="34" charset="0"/>
                <a:cs typeface="Arial" panose="020B0604020202020204" pitchFamily="34" charset="0"/>
              </a:rPr>
              <a:t>categori</a:t>
            </a:r>
            <a:r>
              <a:rPr lang="en-GB" altLang="en-US" sz="2400" dirty="0">
                <a:latin typeface="Arial" panose="020B0604020202020204" pitchFamily="34" charset="0"/>
                <a:cs typeface="Arial" panose="020B0604020202020204" pitchFamily="34" charset="0"/>
              </a:rPr>
              <a:t> bras</a:t>
            </a:r>
          </a:p>
          <a:p>
            <a:r>
              <a:rPr lang="en-GB" altLang="en-US" sz="2400" dirty="0" err="1">
                <a:latin typeface="Arial" panose="020B0604020202020204" pitchFamily="34" charset="0"/>
                <a:cs typeface="Arial" panose="020B0604020202020204" pitchFamily="34" charset="0"/>
              </a:rPr>
              <a:t>Yr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hawl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fywyd</a:t>
            </a:r>
            <a:endParaRPr lang="en-GB"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Yr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hawl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ddatblygu</a:t>
            </a:r>
            <a:endParaRPr lang="en-GB"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Yr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hawl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gael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ei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amddiffyn</a:t>
            </a:r>
            <a:endParaRPr lang="en-GB"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Yr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hawl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gyfranogi</a:t>
            </a:r>
            <a:endParaRPr lang="en-GB" altLang="en-US" sz="2400" dirty="0">
              <a:latin typeface="Arial" panose="020B0604020202020204" pitchFamily="34" charset="0"/>
              <a:cs typeface="Arial" panose="020B0604020202020204" pitchFamily="34" charset="0"/>
            </a:endParaRPr>
          </a:p>
        </p:txBody>
      </p:sp>
      <p:sp>
        <p:nvSpPr>
          <p:cNvPr id="31748" name="Rectangle 4">
            <a:extLst>
              <a:ext uri="{FF2B5EF4-FFF2-40B4-BE49-F238E27FC236}">
                <a16:creationId xmlns:a16="http://schemas.microsoft.com/office/drawing/2014/main" id="{6571FE7B-F582-40D2-9AF3-B36BA127C8E1}"/>
              </a:ext>
            </a:extLst>
          </p:cNvPr>
          <p:cNvSpPr txBox="1">
            <a:spLocks noChangeArrowheads="1"/>
          </p:cNvSpPr>
          <p:nvPr/>
        </p:nvSpPr>
        <p:spPr bwMode="auto">
          <a:xfrm>
            <a:off x="4854632" y="1294540"/>
            <a:ext cx="3100692" cy="36206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buFontTx/>
              <a:buNone/>
            </a:pPr>
            <a:r>
              <a:rPr lang="en-GB" altLang="en-US" sz="2400" dirty="0">
                <a:solidFill>
                  <a:schemeClr val="accent1">
                    <a:lumMod val="75000"/>
                  </a:schemeClr>
                </a:solidFill>
                <a:latin typeface="Arial" panose="020B0604020202020204" pitchFamily="34" charset="0"/>
                <a:cs typeface="Arial" panose="020B0604020202020204" pitchFamily="34" charset="0"/>
              </a:rPr>
              <a:t>54 Articles</a:t>
            </a:r>
          </a:p>
          <a:p>
            <a:pPr>
              <a:buFontTx/>
              <a:buNone/>
            </a:pPr>
            <a:r>
              <a:rPr lang="en-GB" altLang="en-US" sz="2400" dirty="0">
                <a:solidFill>
                  <a:schemeClr val="accent1">
                    <a:lumMod val="75000"/>
                  </a:schemeClr>
                </a:solidFill>
                <a:latin typeface="Arial" panose="020B0604020202020204" pitchFamily="34" charset="0"/>
                <a:cs typeface="Arial" panose="020B0604020202020204" pitchFamily="34" charset="0"/>
              </a:rPr>
              <a:t>4 broad categories</a:t>
            </a:r>
          </a:p>
          <a:p>
            <a:r>
              <a:rPr lang="en-GB" altLang="en-US" sz="2400" dirty="0">
                <a:solidFill>
                  <a:schemeClr val="accent1">
                    <a:lumMod val="75000"/>
                  </a:schemeClr>
                </a:solidFill>
                <a:latin typeface="Arial" panose="020B0604020202020204" pitchFamily="34" charset="0"/>
                <a:cs typeface="Arial" panose="020B0604020202020204" pitchFamily="34" charset="0"/>
              </a:rPr>
              <a:t>The right to life</a:t>
            </a:r>
          </a:p>
          <a:p>
            <a:r>
              <a:rPr lang="en-GB" altLang="en-US" sz="2400" dirty="0">
                <a:solidFill>
                  <a:schemeClr val="accent1">
                    <a:lumMod val="75000"/>
                  </a:schemeClr>
                </a:solidFill>
                <a:latin typeface="Arial" panose="020B0604020202020204" pitchFamily="34" charset="0"/>
                <a:cs typeface="Arial" panose="020B0604020202020204" pitchFamily="34" charset="0"/>
              </a:rPr>
              <a:t>The right to develop</a:t>
            </a:r>
          </a:p>
          <a:p>
            <a:r>
              <a:rPr lang="en-GB" altLang="en-US" sz="2400" dirty="0">
                <a:solidFill>
                  <a:schemeClr val="accent1">
                    <a:lumMod val="75000"/>
                  </a:schemeClr>
                </a:solidFill>
                <a:latin typeface="Arial" panose="020B0604020202020204" pitchFamily="34" charset="0"/>
                <a:cs typeface="Arial" panose="020B0604020202020204" pitchFamily="34" charset="0"/>
              </a:rPr>
              <a:t>The right to be protected</a:t>
            </a:r>
          </a:p>
          <a:p>
            <a:r>
              <a:rPr lang="en-GB" altLang="en-US" sz="2400" dirty="0">
                <a:solidFill>
                  <a:schemeClr val="accent1">
                    <a:lumMod val="75000"/>
                  </a:schemeClr>
                </a:solidFill>
                <a:latin typeface="Arial" panose="020B0604020202020204" pitchFamily="34" charset="0"/>
                <a:cs typeface="Arial" panose="020B0604020202020204" pitchFamily="34" charset="0"/>
              </a:rPr>
              <a:t>The right to participate</a:t>
            </a:r>
          </a:p>
        </p:txBody>
      </p:sp>
      <p:sp>
        <p:nvSpPr>
          <p:cNvPr id="2" name="TextBox 1">
            <a:extLst>
              <a:ext uri="{FF2B5EF4-FFF2-40B4-BE49-F238E27FC236}">
                <a16:creationId xmlns:a16="http://schemas.microsoft.com/office/drawing/2014/main" id="{7DF1005B-D5DD-41F7-A4E3-5775764CD925}"/>
              </a:ext>
            </a:extLst>
          </p:cNvPr>
          <p:cNvSpPr txBox="1"/>
          <p:nvPr/>
        </p:nvSpPr>
        <p:spPr>
          <a:xfrm>
            <a:off x="6462714" y="5312444"/>
            <a:ext cx="2402728" cy="300082"/>
          </a:xfrm>
          <a:prstGeom prst="rect">
            <a:avLst/>
          </a:prstGeom>
          <a:noFill/>
        </p:spPr>
        <p:txBody>
          <a:bodyPr wrap="square">
            <a:spAutoFit/>
          </a:bodyPr>
          <a:lstStyle/>
          <a:p>
            <a:pPr>
              <a:defRPr/>
            </a:pPr>
            <a:r>
              <a:rPr lang="en-GB" sz="1350" dirty="0">
                <a:latin typeface="+mj-lt"/>
              </a:rPr>
              <a:t>(</a:t>
            </a:r>
            <a:r>
              <a:rPr lang="en-GB" sz="1350" dirty="0" err="1">
                <a:latin typeface="+mj-lt"/>
              </a:rPr>
              <a:t>Unicef</a:t>
            </a:r>
            <a:r>
              <a:rPr lang="en-GB" sz="1350" dirty="0">
                <a:latin typeface="+mj-lt"/>
              </a:rPr>
              <a:t>, 2016)</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8C395316-8D11-4BB0-A835-83CE81B7E27F}"/>
              </a:ext>
            </a:extLst>
          </p:cNvPr>
          <p:cNvSpPr>
            <a:spLocks noGrp="1"/>
          </p:cNvSpPr>
          <p:nvPr>
            <p:ph type="title"/>
          </p:nvPr>
        </p:nvSpPr>
        <p:spPr>
          <a:xfrm>
            <a:off x="276145" y="474290"/>
            <a:ext cx="8475259" cy="578645"/>
          </a:xfrm>
        </p:spPr>
        <p:txBody>
          <a:bodyPr>
            <a:noAutofit/>
          </a:bodyPr>
          <a:lstStyle/>
          <a:p>
            <a:r>
              <a:rPr lang="en-GB" altLang="en-US" dirty="0">
                <a:latin typeface="Arial" panose="020B0604020202020204" pitchFamily="34" charset="0"/>
                <a:cs typeface="Arial" panose="020B0604020202020204" pitchFamily="34" charset="0"/>
              </a:rPr>
              <a:t>54 </a:t>
            </a:r>
            <a:r>
              <a:rPr lang="en-GB" altLang="en-US" dirty="0" err="1">
                <a:latin typeface="Arial" panose="020B0604020202020204" pitchFamily="34" charset="0"/>
                <a:cs typeface="Arial" panose="020B0604020202020204" pitchFamily="34" charset="0"/>
              </a:rPr>
              <a:t>Erthygl</a:t>
            </a:r>
            <a:r>
              <a:rPr lang="en-GB" altLang="en-US" dirty="0">
                <a:latin typeface="Arial" panose="020B0604020202020204" pitchFamily="34" charset="0"/>
                <a:cs typeface="Arial" panose="020B0604020202020204" pitchFamily="34" charset="0"/>
              </a:rPr>
              <a:t>              </a:t>
            </a:r>
            <a:r>
              <a:rPr lang="en-GB" altLang="en-US" dirty="0">
                <a:solidFill>
                  <a:schemeClr val="accent1">
                    <a:lumMod val="75000"/>
                  </a:schemeClr>
                </a:solidFill>
                <a:latin typeface="Arial" panose="020B0604020202020204" pitchFamily="34" charset="0"/>
                <a:cs typeface="Arial" panose="020B0604020202020204" pitchFamily="34" charset="0"/>
              </a:rPr>
              <a:t>54 Articles</a:t>
            </a:r>
          </a:p>
        </p:txBody>
      </p:sp>
      <p:sp>
        <p:nvSpPr>
          <p:cNvPr id="33795" name="Rectangle 3">
            <a:extLst>
              <a:ext uri="{FF2B5EF4-FFF2-40B4-BE49-F238E27FC236}">
                <a16:creationId xmlns:a16="http://schemas.microsoft.com/office/drawing/2014/main" id="{223D6D94-FB3F-40DF-AFA3-A52C3B4A57C3}"/>
              </a:ext>
            </a:extLst>
          </p:cNvPr>
          <p:cNvSpPr txBox="1">
            <a:spLocks noChangeArrowheads="1"/>
          </p:cNvSpPr>
          <p:nvPr/>
        </p:nvSpPr>
        <p:spPr bwMode="auto">
          <a:xfrm>
            <a:off x="276144" y="1344394"/>
            <a:ext cx="3633939" cy="35659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GB" altLang="en-US" sz="2400" dirty="0" err="1">
                <a:latin typeface="Arial" panose="020B0604020202020204" pitchFamily="34" charset="0"/>
                <a:cs typeface="Arial" panose="020B0604020202020204" pitchFamily="34" charset="0"/>
              </a:rPr>
              <a:t>Erthygl</a:t>
            </a:r>
            <a:r>
              <a:rPr lang="en-GB" altLang="en-US" sz="2400" dirty="0">
                <a:latin typeface="Arial" panose="020B0604020202020204" pitchFamily="34" charset="0"/>
                <a:cs typeface="Arial" panose="020B0604020202020204" pitchFamily="34" charset="0"/>
              </a:rPr>
              <a:t> 1 – 42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seiliedig</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ar</a:t>
            </a:r>
            <a:r>
              <a:rPr lang="en-GB" altLang="en-US" sz="2400" dirty="0">
                <a:latin typeface="Arial" panose="020B0604020202020204" pitchFamily="34" charset="0"/>
                <a:cs typeface="Arial" panose="020B0604020202020204" pitchFamily="34" charset="0"/>
              </a:rPr>
              <a:t> y </a:t>
            </a:r>
            <a:r>
              <a:rPr lang="en-GB" altLang="en-US" sz="2400" dirty="0" err="1">
                <a:latin typeface="Arial" panose="020B0604020202020204" pitchFamily="34" charset="0"/>
                <a:cs typeface="Arial" panose="020B0604020202020204" pitchFamily="34" charset="0"/>
              </a:rPr>
              <a:t>plentyn</a:t>
            </a: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Erthygl</a:t>
            </a:r>
            <a:r>
              <a:rPr lang="en-GB" altLang="en-US" sz="2400" dirty="0">
                <a:latin typeface="Arial" panose="020B0604020202020204" pitchFamily="34" charset="0"/>
                <a:cs typeface="Arial" panose="020B0604020202020204" pitchFamily="34" charset="0"/>
              </a:rPr>
              <a:t> 43-54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seiliedig</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ar</a:t>
            </a:r>
            <a:r>
              <a:rPr lang="en-GB" altLang="en-US" sz="2400" dirty="0">
                <a:latin typeface="Arial" panose="020B0604020202020204" pitchFamily="34" charset="0"/>
                <a:cs typeface="Arial" panose="020B0604020202020204" pitchFamily="34" charset="0"/>
              </a:rPr>
              <a:t> r</a:t>
            </a:r>
            <a:r>
              <a:rPr lang="en-US" altLang="en-US" sz="2400" dirty="0">
                <a:latin typeface="Arial" panose="020B0604020202020204" pitchFamily="34" charset="0"/>
                <a:cs typeface="Arial" panose="020B0604020202020204" pitchFamily="34" charset="0"/>
              </a:rPr>
              <a:t>ô</a:t>
            </a:r>
            <a:r>
              <a:rPr lang="en-GB" altLang="en-US" sz="2400" dirty="0">
                <a:latin typeface="Arial" panose="020B0604020202020204" pitchFamily="34" charset="0"/>
                <a:cs typeface="Arial" panose="020B0604020202020204" pitchFamily="34" charset="0"/>
              </a:rPr>
              <a:t>l </a:t>
            </a:r>
            <a:r>
              <a:rPr lang="en-GB" altLang="en-US" sz="2400" dirty="0" err="1">
                <a:latin typeface="Arial" panose="020B0604020202020204" pitchFamily="34" charset="0"/>
                <a:cs typeface="Arial" panose="020B0604020202020204" pitchFamily="34" charset="0"/>
              </a:rPr>
              <a:t>yr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oedolyn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llywodraethau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ynglyn</a:t>
            </a:r>
            <a:r>
              <a:rPr lang="en-GB" altLang="en-US" sz="2400" dirty="0">
                <a:latin typeface="Arial" panose="020B0604020202020204" pitchFamily="34" charset="0"/>
                <a:cs typeface="Arial" panose="020B0604020202020204" pitchFamily="34" charset="0"/>
              </a:rPr>
              <a:t> a </a:t>
            </a:r>
            <a:r>
              <a:rPr lang="en-GB" altLang="en-US" sz="2400" dirty="0" err="1">
                <a:latin typeface="Arial" panose="020B0604020202020204" pitchFamily="34" charset="0"/>
                <a:cs typeface="Arial" panose="020B0604020202020204" pitchFamily="34" charset="0"/>
              </a:rPr>
              <a:t>gweithio</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mewn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partneriaeth</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sicrhau</a:t>
            </a:r>
            <a:r>
              <a:rPr lang="en-GB" altLang="en-US" sz="2400" dirty="0">
                <a:latin typeface="Arial" panose="020B0604020202020204" pitchFamily="34" charset="0"/>
                <a:cs typeface="Arial" panose="020B0604020202020204" pitchFamily="34" charset="0"/>
              </a:rPr>
              <a:t> bod </a:t>
            </a:r>
            <a:r>
              <a:rPr lang="en-GB" altLang="en-US" sz="2400" dirty="0" err="1">
                <a:latin typeface="Arial" panose="020B0604020202020204" pitchFamily="34" charset="0"/>
                <a:cs typeface="Arial" panose="020B0604020202020204" pitchFamily="34" charset="0"/>
              </a:rPr>
              <a:t>pob</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plentyn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cael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ei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hawliau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gyd</a:t>
            </a:r>
            <a:r>
              <a:rPr lang="en-GB" altLang="en-US" sz="2400" dirty="0">
                <a:latin typeface="Arial" panose="020B0604020202020204" pitchFamily="34" charset="0"/>
                <a:cs typeface="Arial" panose="020B0604020202020204" pitchFamily="34" charset="0"/>
              </a:rPr>
              <a:t>. </a:t>
            </a:r>
          </a:p>
        </p:txBody>
      </p:sp>
      <p:sp>
        <p:nvSpPr>
          <p:cNvPr id="33796" name="Rectangle 4">
            <a:extLst>
              <a:ext uri="{FF2B5EF4-FFF2-40B4-BE49-F238E27FC236}">
                <a16:creationId xmlns:a16="http://schemas.microsoft.com/office/drawing/2014/main" id="{C188D743-5F50-4C29-A802-0C548D2DE53E}"/>
              </a:ext>
            </a:extLst>
          </p:cNvPr>
          <p:cNvSpPr txBox="1">
            <a:spLocks noChangeArrowheads="1"/>
          </p:cNvSpPr>
          <p:nvPr/>
        </p:nvSpPr>
        <p:spPr bwMode="auto">
          <a:xfrm>
            <a:off x="4572000" y="1344394"/>
            <a:ext cx="3715825" cy="34587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GB" altLang="en-US" sz="2400" dirty="0">
                <a:solidFill>
                  <a:schemeClr val="accent1">
                    <a:lumMod val="75000"/>
                  </a:schemeClr>
                </a:solidFill>
                <a:latin typeface="Arial" panose="020B0604020202020204" pitchFamily="34" charset="0"/>
                <a:cs typeface="Arial" panose="020B0604020202020204" pitchFamily="34" charset="0"/>
              </a:rPr>
              <a:t>Article 1 – 42 are based on the child</a:t>
            </a:r>
          </a:p>
          <a:p>
            <a:endParaRPr lang="en-GB" altLang="en-US" sz="2400" dirty="0">
              <a:solidFill>
                <a:schemeClr val="accent1">
                  <a:lumMod val="75000"/>
                </a:schemeClr>
              </a:solidFill>
              <a:latin typeface="Arial" panose="020B0604020202020204" pitchFamily="34" charset="0"/>
              <a:cs typeface="Arial" panose="020B0604020202020204" pitchFamily="34" charset="0"/>
            </a:endParaRPr>
          </a:p>
          <a:p>
            <a:r>
              <a:rPr lang="en-GB" altLang="en-US" sz="2400" dirty="0">
                <a:solidFill>
                  <a:schemeClr val="accent1">
                    <a:lumMod val="75000"/>
                  </a:schemeClr>
                </a:solidFill>
                <a:latin typeface="Arial" panose="020B0604020202020204" pitchFamily="34" charset="0"/>
                <a:cs typeface="Arial" panose="020B0604020202020204" pitchFamily="34" charset="0"/>
              </a:rPr>
              <a:t>Article 43 – 45 are based on the implementation of the articles – where adults and the governments work together to ensure that all children get all their rights</a:t>
            </a:r>
          </a:p>
        </p:txBody>
      </p:sp>
      <p:sp>
        <p:nvSpPr>
          <p:cNvPr id="5" name="TextBox 4">
            <a:extLst>
              <a:ext uri="{FF2B5EF4-FFF2-40B4-BE49-F238E27FC236}">
                <a16:creationId xmlns:a16="http://schemas.microsoft.com/office/drawing/2014/main" id="{C80F89FD-D729-4FC6-8BE5-4DF2C0CD8DCA}"/>
              </a:ext>
            </a:extLst>
          </p:cNvPr>
          <p:cNvSpPr txBox="1"/>
          <p:nvPr/>
        </p:nvSpPr>
        <p:spPr>
          <a:xfrm>
            <a:off x="7415897" y="5579292"/>
            <a:ext cx="1403747" cy="300082"/>
          </a:xfrm>
          <a:prstGeom prst="rect">
            <a:avLst/>
          </a:prstGeom>
          <a:noFill/>
        </p:spPr>
        <p:txBody>
          <a:bodyPr>
            <a:spAutoFit/>
          </a:bodyPr>
          <a:lstStyle/>
          <a:p>
            <a:pPr>
              <a:defRPr/>
            </a:pPr>
            <a:r>
              <a:rPr lang="en-GB" sz="1350" dirty="0">
                <a:latin typeface="+mj-lt"/>
              </a:rPr>
              <a:t>(</a:t>
            </a:r>
            <a:r>
              <a:rPr lang="en-GB" sz="1350" dirty="0" err="1">
                <a:latin typeface="+mj-lt"/>
              </a:rPr>
              <a:t>Unicef</a:t>
            </a:r>
            <a:r>
              <a:rPr lang="en-GB" sz="1350" dirty="0">
                <a:latin typeface="+mj-lt"/>
              </a:rPr>
              <a:t>, 2016)</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1512A20F-FEC3-4571-AD80-5E337DD4693F}"/>
              </a:ext>
            </a:extLst>
          </p:cNvPr>
          <p:cNvSpPr>
            <a:spLocks noGrp="1"/>
          </p:cNvSpPr>
          <p:nvPr>
            <p:ph type="title"/>
          </p:nvPr>
        </p:nvSpPr>
        <p:spPr>
          <a:xfrm>
            <a:off x="52847" y="213673"/>
            <a:ext cx="8755310" cy="917972"/>
          </a:xfrm>
        </p:spPr>
        <p:txBody>
          <a:bodyPr>
            <a:noAutofit/>
          </a:bodyPr>
          <a:lstStyle/>
          <a:p>
            <a:r>
              <a:rPr lang="en-GB" altLang="en-US" dirty="0" err="1">
                <a:latin typeface="Arial" panose="020B0604020202020204" pitchFamily="34" charset="0"/>
                <a:cs typeface="Arial" panose="020B0604020202020204" pitchFamily="34" charset="0"/>
              </a:rPr>
              <a:t>Hawliau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sylfaenol</a:t>
            </a:r>
            <a:r>
              <a:rPr lang="en-GB" altLang="en-US" dirty="0">
                <a:latin typeface="Arial" panose="020B0604020202020204" pitchFamily="34" charset="0"/>
                <a:cs typeface="Arial" panose="020B0604020202020204" pitchFamily="34" charset="0"/>
              </a:rPr>
              <a:t>      </a:t>
            </a:r>
            <a:r>
              <a:rPr lang="en-GB" altLang="en-US" dirty="0">
                <a:solidFill>
                  <a:schemeClr val="accent1">
                    <a:lumMod val="75000"/>
                  </a:schemeClr>
                </a:solidFill>
                <a:latin typeface="Arial" panose="020B0604020202020204" pitchFamily="34" charset="0"/>
                <a:cs typeface="Arial" panose="020B0604020202020204" pitchFamily="34" charset="0"/>
              </a:rPr>
              <a:t>Basic rights</a:t>
            </a:r>
          </a:p>
        </p:txBody>
      </p:sp>
      <p:sp>
        <p:nvSpPr>
          <p:cNvPr id="35843" name="Rectangle 3">
            <a:extLst>
              <a:ext uri="{FF2B5EF4-FFF2-40B4-BE49-F238E27FC236}">
                <a16:creationId xmlns:a16="http://schemas.microsoft.com/office/drawing/2014/main" id="{767D678F-CE1A-4D23-9DA9-30E3A0F2ADA8}"/>
              </a:ext>
            </a:extLst>
          </p:cNvPr>
          <p:cNvSpPr txBox="1">
            <a:spLocks noChangeArrowheads="1"/>
          </p:cNvSpPr>
          <p:nvPr/>
        </p:nvSpPr>
        <p:spPr bwMode="auto">
          <a:xfrm>
            <a:off x="424621" y="1518162"/>
            <a:ext cx="3731122" cy="35123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buFontTx/>
              <a:buNone/>
            </a:pPr>
            <a:r>
              <a:rPr lang="en-GB" altLang="en-US" sz="2400" dirty="0" err="1">
                <a:latin typeface="Arial" panose="020B0604020202020204" pitchFamily="34" charset="0"/>
                <a:cs typeface="Arial" panose="020B0604020202020204" pitchFamily="34" charset="0"/>
              </a:rPr>
              <a:t>Yr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hawl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fywyd</a:t>
            </a:r>
            <a:r>
              <a:rPr lang="en-GB" altLang="en-US" sz="2400" dirty="0">
                <a:latin typeface="Arial" panose="020B0604020202020204" pitchFamily="34" charset="0"/>
                <a:cs typeface="Arial" panose="020B0604020202020204" pitchFamily="34" charset="0"/>
              </a:rPr>
              <a:t>:</a:t>
            </a:r>
          </a:p>
          <a:p>
            <a:pPr lvl="1"/>
            <a:r>
              <a:rPr lang="en-GB" altLang="en-US" sz="2400" dirty="0" err="1">
                <a:latin typeface="Arial" panose="020B0604020202020204" pitchFamily="34" charset="0"/>
                <a:cs typeface="Arial" panose="020B0604020202020204" pitchFamily="34" charset="0"/>
              </a:rPr>
              <a:t>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fwyd</a:t>
            </a:r>
            <a:endParaRPr lang="en-GB" altLang="en-US" sz="2400" dirty="0">
              <a:latin typeface="Arial" panose="020B0604020202020204" pitchFamily="34" charset="0"/>
              <a:cs typeface="Arial" panose="020B0604020202020204" pitchFamily="34" charset="0"/>
            </a:endParaRPr>
          </a:p>
          <a:p>
            <a:pPr lvl="1"/>
            <a:r>
              <a:rPr lang="en-GB" altLang="en-US" sz="2400" dirty="0" err="1">
                <a:latin typeface="Arial" panose="020B0604020202020204" pitchFamily="34" charset="0"/>
                <a:cs typeface="Arial" panose="020B0604020202020204" pitchFamily="34" charset="0"/>
              </a:rPr>
              <a:t>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gysgod</a:t>
            </a:r>
            <a:endParaRPr lang="en-GB" altLang="en-US" sz="2400" dirty="0">
              <a:latin typeface="Arial" panose="020B0604020202020204" pitchFamily="34" charset="0"/>
              <a:cs typeface="Arial" panose="020B0604020202020204" pitchFamily="34" charset="0"/>
            </a:endParaRPr>
          </a:p>
          <a:p>
            <a:pPr lvl="1"/>
            <a:r>
              <a:rPr lang="en-GB" altLang="en-US" sz="2400" dirty="0" err="1">
                <a:latin typeface="Arial" panose="020B0604020202020204" pitchFamily="34" charset="0"/>
                <a:cs typeface="Arial" panose="020B0604020202020204" pitchFamily="34" charset="0"/>
              </a:rPr>
              <a:t>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ofal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meddygol</a:t>
            </a:r>
            <a:endParaRPr lang="en-GB" altLang="en-US" sz="2400" dirty="0">
              <a:latin typeface="Arial" panose="020B0604020202020204" pitchFamily="34" charset="0"/>
              <a:cs typeface="Arial" panose="020B0604020202020204" pitchFamily="34" charset="0"/>
            </a:endParaRPr>
          </a:p>
          <a:p>
            <a:pPr>
              <a:buFontTx/>
              <a:buNone/>
            </a:pPr>
            <a:r>
              <a:rPr lang="en-GB" altLang="en-US" sz="2400" dirty="0" err="1">
                <a:latin typeface="Arial" panose="020B0604020202020204" pitchFamily="34" charset="0"/>
                <a:cs typeface="Arial" panose="020B0604020202020204" pitchFamily="34" charset="0"/>
              </a:rPr>
              <a:t>Yr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hawl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ddatblygu</a:t>
            </a:r>
            <a:r>
              <a:rPr lang="en-GB" altLang="en-US" sz="2400" dirty="0">
                <a:latin typeface="Arial" panose="020B0604020202020204" pitchFamily="34" charset="0"/>
                <a:cs typeface="Arial" panose="020B0604020202020204" pitchFamily="34" charset="0"/>
              </a:rPr>
              <a:t>:</a:t>
            </a:r>
          </a:p>
          <a:p>
            <a:pPr lvl="1"/>
            <a:r>
              <a:rPr lang="en-GB" altLang="en-US" sz="2400" dirty="0" err="1">
                <a:latin typeface="Arial" panose="020B0604020202020204" pitchFamily="34" charset="0"/>
                <a:cs typeface="Arial" panose="020B0604020202020204" pitchFamily="34" charset="0"/>
              </a:rPr>
              <a:t>addysg</a:t>
            </a:r>
            <a:endParaRPr lang="en-GB" altLang="en-US" sz="2400" dirty="0">
              <a:latin typeface="Arial" panose="020B0604020202020204" pitchFamily="34" charset="0"/>
              <a:cs typeface="Arial" panose="020B0604020202020204" pitchFamily="34" charset="0"/>
            </a:endParaRPr>
          </a:p>
          <a:p>
            <a:pPr lvl="1"/>
            <a:r>
              <a:rPr lang="en-GB" altLang="en-US" sz="2400" dirty="0" err="1">
                <a:latin typeface="Arial" panose="020B0604020202020204" pitchFamily="34" charset="0"/>
                <a:cs typeface="Arial" panose="020B0604020202020204" pitchFamily="34" charset="0"/>
              </a:rPr>
              <a:t>chwarae</a:t>
            </a:r>
            <a:r>
              <a:rPr lang="en-GB" altLang="en-US" sz="2400" dirty="0">
                <a:latin typeface="Arial" panose="020B0604020202020204" pitchFamily="34" charset="0"/>
                <a:cs typeface="Arial" panose="020B0604020202020204" pitchFamily="34" charset="0"/>
              </a:rPr>
              <a:t> a </a:t>
            </a:r>
            <a:r>
              <a:rPr lang="en-GB" altLang="en-US" sz="2400" dirty="0" err="1">
                <a:latin typeface="Arial" panose="020B0604020202020204" pitchFamily="34" charset="0"/>
                <a:cs typeface="Arial" panose="020B0604020202020204" pitchFamily="34" charset="0"/>
              </a:rPr>
              <a:t>hamdden</a:t>
            </a:r>
            <a:endParaRPr lang="en-GB" altLang="en-US" sz="2400" dirty="0">
              <a:latin typeface="Arial" panose="020B0604020202020204" pitchFamily="34" charset="0"/>
              <a:cs typeface="Arial" panose="020B0604020202020204" pitchFamily="34" charset="0"/>
            </a:endParaRPr>
          </a:p>
          <a:p>
            <a:pPr lvl="1"/>
            <a:r>
              <a:rPr lang="en-GB" altLang="en-US" sz="2400" dirty="0" err="1">
                <a:latin typeface="Arial" panose="020B0604020202020204" pitchFamily="34" charset="0"/>
                <a:cs typeface="Arial" panose="020B0604020202020204" pitchFamily="34" charset="0"/>
              </a:rPr>
              <a:t>rhyddid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meddwl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crefydd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diwylliant</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iaith</a:t>
            </a:r>
            <a:r>
              <a:rPr lang="en-GB" altLang="en-US" sz="2400" dirty="0">
                <a:latin typeface="Arial" panose="020B0604020202020204" pitchFamily="34" charset="0"/>
                <a:cs typeface="Arial" panose="020B0604020202020204" pitchFamily="34" charset="0"/>
              </a:rPr>
              <a:t>.. </a:t>
            </a:r>
          </a:p>
        </p:txBody>
      </p:sp>
      <p:sp>
        <p:nvSpPr>
          <p:cNvPr id="35844" name="Rectangle 4">
            <a:extLst>
              <a:ext uri="{FF2B5EF4-FFF2-40B4-BE49-F238E27FC236}">
                <a16:creationId xmlns:a16="http://schemas.microsoft.com/office/drawing/2014/main" id="{B946E06A-616B-469A-9D3C-45CCC6F8F563}"/>
              </a:ext>
            </a:extLst>
          </p:cNvPr>
          <p:cNvSpPr txBox="1">
            <a:spLocks noChangeArrowheads="1"/>
          </p:cNvSpPr>
          <p:nvPr/>
        </p:nvSpPr>
        <p:spPr bwMode="auto">
          <a:xfrm>
            <a:off x="4776716" y="1370071"/>
            <a:ext cx="3942663" cy="35659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buFontTx/>
              <a:buNone/>
            </a:pPr>
            <a:r>
              <a:rPr lang="en-GB" altLang="en-US" sz="2400" dirty="0">
                <a:solidFill>
                  <a:schemeClr val="accent1">
                    <a:lumMod val="75000"/>
                  </a:schemeClr>
                </a:solidFill>
                <a:latin typeface="Arial" panose="020B0604020202020204" pitchFamily="34" charset="0"/>
                <a:cs typeface="Arial" panose="020B0604020202020204" pitchFamily="34" charset="0"/>
              </a:rPr>
              <a:t>The right to life:</a:t>
            </a:r>
          </a:p>
          <a:p>
            <a:pPr lvl="1"/>
            <a:r>
              <a:rPr lang="en-GB" altLang="en-US" sz="2400" dirty="0">
                <a:solidFill>
                  <a:schemeClr val="accent1">
                    <a:lumMod val="75000"/>
                  </a:schemeClr>
                </a:solidFill>
                <a:latin typeface="Arial" panose="020B0604020202020204" pitchFamily="34" charset="0"/>
                <a:cs typeface="Arial" panose="020B0604020202020204" pitchFamily="34" charset="0"/>
              </a:rPr>
              <a:t>to food</a:t>
            </a:r>
          </a:p>
          <a:p>
            <a:pPr lvl="1"/>
            <a:r>
              <a:rPr lang="en-GB" altLang="en-US" sz="2400" dirty="0">
                <a:solidFill>
                  <a:schemeClr val="accent1">
                    <a:lumMod val="75000"/>
                  </a:schemeClr>
                </a:solidFill>
                <a:latin typeface="Arial" panose="020B0604020202020204" pitchFamily="34" charset="0"/>
                <a:cs typeface="Arial" panose="020B0604020202020204" pitchFamily="34" charset="0"/>
              </a:rPr>
              <a:t>to shelter</a:t>
            </a:r>
          </a:p>
          <a:p>
            <a:pPr lvl="1"/>
            <a:r>
              <a:rPr lang="en-GB" altLang="en-US" sz="2400" dirty="0">
                <a:solidFill>
                  <a:schemeClr val="accent1">
                    <a:lumMod val="75000"/>
                  </a:schemeClr>
                </a:solidFill>
                <a:latin typeface="Arial" panose="020B0604020202020204" pitchFamily="34" charset="0"/>
                <a:cs typeface="Arial" panose="020B0604020202020204" pitchFamily="34" charset="0"/>
              </a:rPr>
              <a:t>to medical care</a:t>
            </a:r>
          </a:p>
          <a:p>
            <a:pPr>
              <a:buFontTx/>
              <a:buNone/>
            </a:pPr>
            <a:r>
              <a:rPr lang="en-GB" altLang="en-US" sz="2400" dirty="0">
                <a:solidFill>
                  <a:schemeClr val="accent1">
                    <a:lumMod val="75000"/>
                  </a:schemeClr>
                </a:solidFill>
                <a:latin typeface="Arial" panose="020B0604020202020204" pitchFamily="34" charset="0"/>
                <a:cs typeface="Arial" panose="020B0604020202020204" pitchFamily="34" charset="0"/>
              </a:rPr>
              <a:t>The right to develop:</a:t>
            </a:r>
          </a:p>
          <a:p>
            <a:pPr lvl="1"/>
            <a:r>
              <a:rPr lang="en-GB" altLang="en-US" sz="2400" dirty="0">
                <a:solidFill>
                  <a:schemeClr val="accent1">
                    <a:lumMod val="75000"/>
                  </a:schemeClr>
                </a:solidFill>
                <a:latin typeface="Arial" panose="020B0604020202020204" pitchFamily="34" charset="0"/>
                <a:cs typeface="Arial" panose="020B0604020202020204" pitchFamily="34" charset="0"/>
              </a:rPr>
              <a:t>education</a:t>
            </a:r>
          </a:p>
          <a:p>
            <a:pPr lvl="1"/>
            <a:r>
              <a:rPr lang="en-GB" altLang="en-US" sz="2400" dirty="0">
                <a:solidFill>
                  <a:schemeClr val="accent1">
                    <a:lumMod val="75000"/>
                  </a:schemeClr>
                </a:solidFill>
                <a:latin typeface="Arial" panose="020B0604020202020204" pitchFamily="34" charset="0"/>
                <a:cs typeface="Arial" panose="020B0604020202020204" pitchFamily="34" charset="0"/>
              </a:rPr>
              <a:t>play and recreation</a:t>
            </a:r>
          </a:p>
          <a:p>
            <a:pPr lvl="1"/>
            <a:r>
              <a:rPr lang="en-GB" altLang="en-US" sz="2400" dirty="0">
                <a:solidFill>
                  <a:schemeClr val="accent1">
                    <a:lumMod val="75000"/>
                  </a:schemeClr>
                </a:solidFill>
                <a:latin typeface="Arial" panose="020B0604020202020204" pitchFamily="34" charset="0"/>
                <a:cs typeface="Arial" panose="020B0604020202020204" pitchFamily="34" charset="0"/>
              </a:rPr>
              <a:t>freedom of thought, religion, culture, language</a:t>
            </a:r>
          </a:p>
        </p:txBody>
      </p:sp>
      <p:sp>
        <p:nvSpPr>
          <p:cNvPr id="5" name="TextBox 4">
            <a:extLst>
              <a:ext uri="{FF2B5EF4-FFF2-40B4-BE49-F238E27FC236}">
                <a16:creationId xmlns:a16="http://schemas.microsoft.com/office/drawing/2014/main" id="{C5F59FEA-7D08-44DD-AA0A-509BFBD76F5E}"/>
              </a:ext>
            </a:extLst>
          </p:cNvPr>
          <p:cNvSpPr txBox="1"/>
          <p:nvPr/>
        </p:nvSpPr>
        <p:spPr>
          <a:xfrm>
            <a:off x="7404410" y="5641351"/>
            <a:ext cx="1403747" cy="300082"/>
          </a:xfrm>
          <a:prstGeom prst="rect">
            <a:avLst/>
          </a:prstGeom>
          <a:noFill/>
        </p:spPr>
        <p:txBody>
          <a:bodyPr>
            <a:spAutoFit/>
          </a:bodyPr>
          <a:lstStyle/>
          <a:p>
            <a:pPr>
              <a:defRPr/>
            </a:pPr>
            <a:r>
              <a:rPr lang="en-GB" sz="1350" dirty="0">
                <a:latin typeface="+mj-lt"/>
              </a:rPr>
              <a:t>(</a:t>
            </a:r>
            <a:r>
              <a:rPr lang="en-GB" sz="1350" dirty="0" err="1">
                <a:latin typeface="+mj-lt"/>
              </a:rPr>
              <a:t>Unicef</a:t>
            </a:r>
            <a:r>
              <a:rPr lang="en-GB" sz="1350" dirty="0">
                <a:latin typeface="+mj-lt"/>
              </a:rPr>
              <a:t>, 2016)</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6FED3ED-8E00-4237-B73A-85FC507A576B}"/>
              </a:ext>
            </a:extLst>
          </p:cNvPr>
          <p:cNvPicPr>
            <a:picLocks noChangeAspect="1"/>
          </p:cNvPicPr>
          <p:nvPr/>
        </p:nvPicPr>
        <p:blipFill rotWithShape="1">
          <a:blip r:embed="rId3"/>
          <a:srcRect l="19436" t="17856" r="60912" b="12028"/>
          <a:stretch/>
        </p:blipFill>
        <p:spPr>
          <a:xfrm>
            <a:off x="0" y="57287"/>
            <a:ext cx="4653888" cy="5860061"/>
          </a:xfrm>
          <a:prstGeom prst="rect">
            <a:avLst/>
          </a:prstGeom>
        </p:spPr>
      </p:pic>
      <p:sp>
        <p:nvSpPr>
          <p:cNvPr id="8" name="TextBox 7">
            <a:extLst>
              <a:ext uri="{FF2B5EF4-FFF2-40B4-BE49-F238E27FC236}">
                <a16:creationId xmlns:a16="http://schemas.microsoft.com/office/drawing/2014/main" id="{CF3185A8-D613-41E7-AD1C-F95C9D22269D}"/>
              </a:ext>
            </a:extLst>
          </p:cNvPr>
          <p:cNvSpPr txBox="1"/>
          <p:nvPr/>
        </p:nvSpPr>
        <p:spPr>
          <a:xfrm>
            <a:off x="5137971" y="3857677"/>
            <a:ext cx="3089787" cy="300082"/>
          </a:xfrm>
          <a:prstGeom prst="rect">
            <a:avLst/>
          </a:prstGeom>
          <a:noFill/>
        </p:spPr>
        <p:txBody>
          <a:bodyPr wrap="square">
            <a:spAutoFit/>
          </a:bodyPr>
          <a:lstStyle/>
          <a:p>
            <a:r>
              <a:rPr lang="en-GB" sz="1350" dirty="0">
                <a:hlinkClick r:id="rId4"/>
              </a:rPr>
              <a:t>UNCRC_summary-1_1.pdf (unicef.org.uk)</a:t>
            </a:r>
            <a:endParaRPr lang="en-GB" sz="1350" dirty="0"/>
          </a:p>
        </p:txBody>
      </p:sp>
      <p:sp>
        <p:nvSpPr>
          <p:cNvPr id="10" name="TextBox 9">
            <a:extLst>
              <a:ext uri="{FF2B5EF4-FFF2-40B4-BE49-F238E27FC236}">
                <a16:creationId xmlns:a16="http://schemas.microsoft.com/office/drawing/2014/main" id="{9F295677-C108-409D-A821-33DC660305CA}"/>
              </a:ext>
            </a:extLst>
          </p:cNvPr>
          <p:cNvSpPr txBox="1"/>
          <p:nvPr/>
        </p:nvSpPr>
        <p:spPr>
          <a:xfrm>
            <a:off x="4710763" y="1755795"/>
            <a:ext cx="3830894" cy="1938992"/>
          </a:xfrm>
          <a:prstGeom prst="rect">
            <a:avLst/>
          </a:prstGeom>
          <a:noFill/>
        </p:spPr>
        <p:txBody>
          <a:bodyPr wrap="square">
            <a:spAutoFit/>
          </a:bodyPr>
          <a:lstStyle/>
          <a:p>
            <a:pPr algn="ctr"/>
            <a:r>
              <a:rPr lang="en-GB" sz="4000" dirty="0">
                <a:solidFill>
                  <a:srgbClr val="1E1E1E"/>
                </a:solidFill>
                <a:latin typeface="Arial" panose="020B0604020202020204" pitchFamily="34" charset="0"/>
                <a:cs typeface="Arial" panose="020B0604020202020204" pitchFamily="34" charset="0"/>
              </a:rPr>
              <a:t>A summary of the UN Convention</a:t>
            </a:r>
            <a:endParaRPr lang="en-GB"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340047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54CE8-73AD-F2EB-690C-3266FEC71D3B}"/>
              </a:ext>
            </a:extLst>
          </p:cNvPr>
          <p:cNvSpPr>
            <a:spLocks noGrp="1"/>
          </p:cNvSpPr>
          <p:nvPr>
            <p:ph type="title"/>
          </p:nvPr>
        </p:nvSpPr>
        <p:spPr/>
        <p:txBody>
          <a:bodyPr/>
          <a:lstStyle/>
          <a:p>
            <a:r>
              <a:rPr lang="en-GB" dirty="0" err="1">
                <a:latin typeface="Arial" panose="020B0604020202020204" pitchFamily="34" charset="0"/>
                <a:cs typeface="Arial" panose="020B0604020202020204" pitchFamily="34" charset="0"/>
              </a:rPr>
              <a:t>Erthygl</a:t>
            </a:r>
            <a:r>
              <a:rPr lang="en-GB" dirty="0">
                <a:latin typeface="Arial" panose="020B0604020202020204" pitchFamily="34" charset="0"/>
                <a:cs typeface="Arial" panose="020B0604020202020204" pitchFamily="34" charset="0"/>
              </a:rPr>
              <a:t> 3                 </a:t>
            </a:r>
            <a:r>
              <a:rPr lang="en-GB" dirty="0">
                <a:solidFill>
                  <a:schemeClr val="accent1">
                    <a:lumMod val="75000"/>
                  </a:schemeClr>
                </a:solidFill>
                <a:latin typeface="Arial" panose="020B0604020202020204" pitchFamily="34" charset="0"/>
                <a:cs typeface="Arial" panose="020B0604020202020204" pitchFamily="34" charset="0"/>
              </a:rPr>
              <a:t>Article 3</a:t>
            </a:r>
          </a:p>
        </p:txBody>
      </p:sp>
      <p:sp>
        <p:nvSpPr>
          <p:cNvPr id="3" name="Content Placeholder 2">
            <a:extLst>
              <a:ext uri="{FF2B5EF4-FFF2-40B4-BE49-F238E27FC236}">
                <a16:creationId xmlns:a16="http://schemas.microsoft.com/office/drawing/2014/main" id="{C6340B38-BFC3-61F5-9D3D-9FF187A5F82F}"/>
              </a:ext>
            </a:extLst>
          </p:cNvPr>
          <p:cNvSpPr>
            <a:spLocks noGrp="1"/>
          </p:cNvSpPr>
          <p:nvPr>
            <p:ph sz="half" idx="1"/>
          </p:nvPr>
        </p:nvSpPr>
        <p:spPr/>
        <p:txBody>
          <a:bodyPr/>
          <a:lstStyle/>
          <a:p>
            <a:r>
              <a:rPr lang="en-GB" b="1" dirty="0" err="1"/>
              <a:t>Erthygl</a:t>
            </a:r>
            <a:r>
              <a:rPr lang="en-GB" b="1" dirty="0"/>
              <a:t> 3</a:t>
            </a:r>
            <a:r>
              <a:rPr lang="en-GB" dirty="0"/>
              <a:t> (</a:t>
            </a:r>
            <a:r>
              <a:rPr lang="en-GB" dirty="0" err="1"/>
              <a:t>lles</a:t>
            </a:r>
            <a:r>
              <a:rPr lang="en-GB" dirty="0"/>
              <a:t> </a:t>
            </a:r>
            <a:r>
              <a:rPr lang="en-GB" dirty="0" err="1"/>
              <a:t>pennaf</a:t>
            </a:r>
            <a:r>
              <a:rPr lang="en-GB" dirty="0"/>
              <a:t> y </a:t>
            </a:r>
            <a:r>
              <a:rPr lang="en-GB" dirty="0" err="1"/>
              <a:t>plentyn</a:t>
            </a:r>
            <a:r>
              <a:rPr lang="en-GB" dirty="0"/>
              <a:t>): </a:t>
            </a:r>
            <a:r>
              <a:rPr lang="en-GB" dirty="0" err="1"/>
              <a:t>Rhaid</a:t>
            </a:r>
            <a:r>
              <a:rPr lang="en-GB" dirty="0"/>
              <a:t> </a:t>
            </a:r>
            <a:r>
              <a:rPr lang="en-GB" dirty="0" err="1"/>
              <a:t>i</a:t>
            </a:r>
            <a:r>
              <a:rPr lang="en-GB" dirty="0"/>
              <a:t> les </a:t>
            </a:r>
            <a:r>
              <a:rPr lang="en-GB" dirty="0" err="1"/>
              <a:t>pennaf</a:t>
            </a:r>
            <a:r>
              <a:rPr lang="en-GB" dirty="0"/>
              <a:t> y </a:t>
            </a:r>
            <a:r>
              <a:rPr lang="en-GB" dirty="0" err="1"/>
              <a:t>plentyn</a:t>
            </a:r>
            <a:r>
              <a:rPr lang="en-GB" dirty="0"/>
              <a:t> </a:t>
            </a:r>
            <a:r>
              <a:rPr lang="en-GB" dirty="0" err="1"/>
              <a:t>fod</a:t>
            </a:r>
            <a:r>
              <a:rPr lang="en-GB" dirty="0"/>
              <a:t> </a:t>
            </a:r>
            <a:r>
              <a:rPr lang="en-GB" dirty="0" err="1"/>
              <a:t>yn</a:t>
            </a:r>
            <a:r>
              <a:rPr lang="en-GB" dirty="0"/>
              <a:t> </a:t>
            </a:r>
            <a:r>
              <a:rPr lang="en-GB" dirty="0" err="1"/>
              <a:t>brif</a:t>
            </a:r>
            <a:r>
              <a:rPr lang="en-GB" dirty="0"/>
              <a:t> </a:t>
            </a:r>
            <a:r>
              <a:rPr lang="en-GB" dirty="0" err="1"/>
              <a:t>flaenoriaeth</a:t>
            </a:r>
            <a:r>
              <a:rPr lang="en-GB" dirty="0"/>
              <a:t> </a:t>
            </a:r>
            <a:r>
              <a:rPr lang="en-GB" dirty="0" err="1"/>
              <a:t>ymhob</a:t>
            </a:r>
            <a:r>
              <a:rPr lang="en-GB" dirty="0"/>
              <a:t> </a:t>
            </a:r>
            <a:r>
              <a:rPr lang="en-GB" dirty="0" err="1"/>
              <a:t>penderfyniad</a:t>
            </a:r>
            <a:r>
              <a:rPr lang="en-GB" dirty="0"/>
              <a:t> a </a:t>
            </a:r>
            <a:r>
              <a:rPr lang="en-GB" dirty="0" err="1"/>
              <a:t>gweithred</a:t>
            </a:r>
            <a:r>
              <a:rPr lang="en-GB" dirty="0"/>
              <a:t> </a:t>
            </a:r>
            <a:r>
              <a:rPr lang="en-GB" dirty="0" err="1"/>
              <a:t>sy’n</a:t>
            </a:r>
            <a:r>
              <a:rPr lang="en-GB" dirty="0"/>
              <a:t> </a:t>
            </a:r>
            <a:r>
              <a:rPr lang="en-GB" dirty="0" err="1"/>
              <a:t>effeithio</a:t>
            </a:r>
            <a:r>
              <a:rPr lang="en-GB" dirty="0"/>
              <a:t> </a:t>
            </a:r>
            <a:r>
              <a:rPr lang="en-GB" dirty="0" err="1"/>
              <a:t>ar</a:t>
            </a:r>
            <a:r>
              <a:rPr lang="en-GB" dirty="0"/>
              <a:t> </a:t>
            </a:r>
            <a:r>
              <a:rPr lang="en-GB" dirty="0" err="1"/>
              <a:t>blant</a:t>
            </a:r>
            <a:r>
              <a:rPr lang="en-GB" dirty="0"/>
              <a:t>. </a:t>
            </a:r>
          </a:p>
          <a:p>
            <a:endParaRPr lang="en-GB" dirty="0"/>
          </a:p>
        </p:txBody>
      </p:sp>
      <p:sp>
        <p:nvSpPr>
          <p:cNvPr id="4" name="Content Placeholder 3">
            <a:extLst>
              <a:ext uri="{FF2B5EF4-FFF2-40B4-BE49-F238E27FC236}">
                <a16:creationId xmlns:a16="http://schemas.microsoft.com/office/drawing/2014/main" id="{F79249C1-52E2-DA40-ED0D-012041C37FE4}"/>
              </a:ext>
            </a:extLst>
          </p:cNvPr>
          <p:cNvSpPr>
            <a:spLocks noGrp="1"/>
          </p:cNvSpPr>
          <p:nvPr>
            <p:ph sz="half" idx="2"/>
          </p:nvPr>
        </p:nvSpPr>
        <p:spPr/>
        <p:txBody>
          <a:bodyPr/>
          <a:lstStyle/>
          <a:p>
            <a:r>
              <a:rPr lang="en-GB" b="1" dirty="0">
                <a:solidFill>
                  <a:schemeClr val="accent1">
                    <a:lumMod val="75000"/>
                  </a:schemeClr>
                </a:solidFill>
              </a:rPr>
              <a:t>Article 3</a:t>
            </a:r>
            <a:r>
              <a:rPr lang="en-GB" dirty="0">
                <a:solidFill>
                  <a:schemeClr val="accent1">
                    <a:lumMod val="75000"/>
                  </a:schemeClr>
                </a:solidFill>
              </a:rPr>
              <a:t> (best interests of the child): The best interests of the child must be a top priority in all decisions and actions that affect children.</a:t>
            </a:r>
          </a:p>
          <a:p>
            <a:endParaRPr lang="en-GB" dirty="0"/>
          </a:p>
        </p:txBody>
      </p:sp>
    </p:spTree>
    <p:extLst>
      <p:ext uri="{BB962C8B-B14F-4D97-AF65-F5344CB8AC3E}">
        <p14:creationId xmlns:p14="http://schemas.microsoft.com/office/powerpoint/2010/main" val="24294101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01E14-DD43-096A-6530-5896245884CC}"/>
              </a:ext>
            </a:extLst>
          </p:cNvPr>
          <p:cNvSpPr>
            <a:spLocks noGrp="1"/>
          </p:cNvSpPr>
          <p:nvPr>
            <p:ph type="title"/>
          </p:nvPr>
        </p:nvSpPr>
        <p:spPr/>
        <p:txBody>
          <a:bodyPr/>
          <a:lstStyle/>
          <a:p>
            <a:r>
              <a:rPr lang="en-GB" dirty="0" err="1">
                <a:latin typeface="Arial" panose="020B0604020202020204" pitchFamily="34" charset="0"/>
                <a:cs typeface="Arial" panose="020B0604020202020204" pitchFamily="34" charset="0"/>
              </a:rPr>
              <a:t>Erthygl</a:t>
            </a:r>
            <a:r>
              <a:rPr lang="en-GB" dirty="0">
                <a:latin typeface="Arial" panose="020B0604020202020204" pitchFamily="34" charset="0"/>
                <a:cs typeface="Arial" panose="020B0604020202020204" pitchFamily="34" charset="0"/>
              </a:rPr>
              <a:t> 12            </a:t>
            </a:r>
            <a:r>
              <a:rPr lang="en-GB" dirty="0">
                <a:solidFill>
                  <a:schemeClr val="accent1">
                    <a:lumMod val="75000"/>
                  </a:schemeClr>
                </a:solidFill>
                <a:latin typeface="Arial" panose="020B0604020202020204" pitchFamily="34" charset="0"/>
                <a:cs typeface="Arial" panose="020B0604020202020204" pitchFamily="34" charset="0"/>
              </a:rPr>
              <a:t>Article 12</a:t>
            </a:r>
          </a:p>
        </p:txBody>
      </p:sp>
      <p:sp>
        <p:nvSpPr>
          <p:cNvPr id="3" name="Content Placeholder 2">
            <a:extLst>
              <a:ext uri="{FF2B5EF4-FFF2-40B4-BE49-F238E27FC236}">
                <a16:creationId xmlns:a16="http://schemas.microsoft.com/office/drawing/2014/main" id="{E5914328-6D2D-54D2-BDE7-3B0DCEC52AE0}"/>
              </a:ext>
            </a:extLst>
          </p:cNvPr>
          <p:cNvSpPr>
            <a:spLocks noGrp="1"/>
          </p:cNvSpPr>
          <p:nvPr>
            <p:ph sz="half" idx="1"/>
          </p:nvPr>
        </p:nvSpPr>
        <p:spPr>
          <a:xfrm>
            <a:off x="404474" y="1825625"/>
            <a:ext cx="3867150" cy="3809862"/>
          </a:xfrm>
        </p:spPr>
        <p:txBody>
          <a:bodyPr>
            <a:normAutofit fontScale="85000" lnSpcReduction="20000"/>
          </a:bodyPr>
          <a:lstStyle/>
          <a:p>
            <a:r>
              <a:rPr lang="en-GB" b="1" dirty="0" err="1"/>
              <a:t>Erthygl</a:t>
            </a:r>
            <a:r>
              <a:rPr lang="en-GB" b="1" dirty="0"/>
              <a:t> 12 </a:t>
            </a:r>
            <a:r>
              <a:rPr lang="en-GB" dirty="0"/>
              <a:t>(parch at </a:t>
            </a:r>
            <a:r>
              <a:rPr lang="en-GB" dirty="0" err="1"/>
              <a:t>farn</a:t>
            </a:r>
            <a:r>
              <a:rPr lang="en-GB" dirty="0"/>
              <a:t> y </a:t>
            </a:r>
            <a:r>
              <a:rPr lang="en-GB" dirty="0" err="1"/>
              <a:t>plentyn</a:t>
            </a:r>
            <a:r>
              <a:rPr lang="en-GB" dirty="0"/>
              <a:t>) Mae </a:t>
            </a:r>
            <a:r>
              <a:rPr lang="en-GB" dirty="0" err="1"/>
              <a:t>hawl</a:t>
            </a:r>
            <a:r>
              <a:rPr lang="en-GB" dirty="0"/>
              <a:t> </a:t>
            </a:r>
            <a:r>
              <a:rPr lang="en-GB" dirty="0" err="1"/>
              <a:t>gan</a:t>
            </a:r>
            <a:r>
              <a:rPr lang="en-GB" dirty="0"/>
              <a:t> bob </a:t>
            </a:r>
            <a:r>
              <a:rPr lang="en-GB" dirty="0" err="1"/>
              <a:t>plentyn</a:t>
            </a:r>
            <a:r>
              <a:rPr lang="en-GB" dirty="0"/>
              <a:t> </a:t>
            </a:r>
            <a:r>
              <a:rPr lang="en-GB" dirty="0" err="1"/>
              <a:t>i</a:t>
            </a:r>
            <a:r>
              <a:rPr lang="en-GB" dirty="0"/>
              <a:t> </a:t>
            </a:r>
            <a:r>
              <a:rPr lang="en-GB" dirty="0" err="1"/>
              <a:t>fynegi’i</a:t>
            </a:r>
            <a:r>
              <a:rPr lang="en-GB" dirty="0"/>
              <a:t> </a:t>
            </a:r>
            <a:r>
              <a:rPr lang="en-GB" dirty="0" err="1"/>
              <a:t>farn</a:t>
            </a:r>
            <a:r>
              <a:rPr lang="en-GB" dirty="0"/>
              <a:t>, </a:t>
            </a:r>
            <a:r>
              <a:rPr lang="en-GB" dirty="0" err="1"/>
              <a:t>ei</a:t>
            </a:r>
            <a:r>
              <a:rPr lang="en-GB" dirty="0"/>
              <a:t> </a:t>
            </a:r>
            <a:r>
              <a:rPr lang="en-GB" dirty="0" err="1"/>
              <a:t>deimladau</a:t>
            </a:r>
            <a:r>
              <a:rPr lang="en-GB" dirty="0"/>
              <a:t> </a:t>
            </a:r>
            <a:r>
              <a:rPr lang="en-GB" dirty="0" err="1"/>
              <a:t>a’i</a:t>
            </a:r>
            <a:r>
              <a:rPr lang="en-GB" dirty="0"/>
              <a:t> </a:t>
            </a:r>
            <a:r>
              <a:rPr lang="en-GB" dirty="0" err="1"/>
              <a:t>ddymuniadau</a:t>
            </a:r>
            <a:r>
              <a:rPr lang="en-GB" dirty="0"/>
              <a:t> </a:t>
            </a:r>
            <a:r>
              <a:rPr lang="en-GB" dirty="0" err="1"/>
              <a:t>ymhob</a:t>
            </a:r>
            <a:r>
              <a:rPr lang="en-GB" dirty="0"/>
              <a:t> </a:t>
            </a:r>
            <a:r>
              <a:rPr lang="en-GB" dirty="0" err="1"/>
              <a:t>peth</a:t>
            </a:r>
            <a:r>
              <a:rPr lang="en-GB" dirty="0"/>
              <a:t> </a:t>
            </a:r>
            <a:r>
              <a:rPr lang="en-GB" dirty="0" err="1"/>
              <a:t>sy’n</a:t>
            </a:r>
            <a:r>
              <a:rPr lang="en-GB" dirty="0"/>
              <a:t> </a:t>
            </a:r>
            <a:r>
              <a:rPr lang="en-GB" dirty="0" err="1"/>
              <a:t>effeithio</a:t>
            </a:r>
            <a:r>
              <a:rPr lang="en-GB" dirty="0"/>
              <a:t> </a:t>
            </a:r>
            <a:r>
              <a:rPr lang="en-GB" dirty="0" err="1"/>
              <a:t>arno</a:t>
            </a:r>
            <a:r>
              <a:rPr lang="en-GB" dirty="0"/>
              <a:t>, ac </a:t>
            </a:r>
            <a:r>
              <a:rPr lang="en-GB" dirty="0" err="1"/>
              <a:t>i’w</a:t>
            </a:r>
            <a:r>
              <a:rPr lang="en-GB" dirty="0"/>
              <a:t> </a:t>
            </a:r>
            <a:r>
              <a:rPr lang="en-GB" dirty="0" err="1"/>
              <a:t>farn</a:t>
            </a:r>
            <a:r>
              <a:rPr lang="en-GB" dirty="0"/>
              <a:t> </a:t>
            </a:r>
            <a:r>
              <a:rPr lang="en-GB" dirty="0" err="1"/>
              <a:t>gael</a:t>
            </a:r>
            <a:r>
              <a:rPr lang="en-GB" dirty="0"/>
              <a:t> </a:t>
            </a:r>
            <a:r>
              <a:rPr lang="en-GB" dirty="0" err="1"/>
              <a:t>ei</a:t>
            </a:r>
            <a:r>
              <a:rPr lang="en-GB" dirty="0"/>
              <a:t> </a:t>
            </a:r>
            <a:r>
              <a:rPr lang="en-GB" dirty="0" err="1"/>
              <a:t>hystyried</a:t>
            </a:r>
            <a:r>
              <a:rPr lang="en-GB" dirty="0"/>
              <a:t> </a:t>
            </a:r>
            <a:r>
              <a:rPr lang="en-GB" dirty="0" err="1"/>
              <a:t>a’i</a:t>
            </a:r>
            <a:r>
              <a:rPr lang="en-GB" dirty="0"/>
              <a:t> </a:t>
            </a:r>
            <a:r>
              <a:rPr lang="en-GB" dirty="0" err="1"/>
              <a:t>chymryd</a:t>
            </a:r>
            <a:r>
              <a:rPr lang="en-GB" dirty="0"/>
              <a:t> o </a:t>
            </a:r>
            <a:r>
              <a:rPr lang="en-GB" dirty="0" err="1"/>
              <a:t>ddifrif</a:t>
            </a:r>
            <a:r>
              <a:rPr lang="en-GB" dirty="0"/>
              <a:t>. </a:t>
            </a:r>
            <a:r>
              <a:rPr lang="en-GB" dirty="0" err="1"/>
              <a:t>Mae’r</a:t>
            </a:r>
            <a:r>
              <a:rPr lang="en-GB" dirty="0"/>
              <a:t> </a:t>
            </a:r>
            <a:r>
              <a:rPr lang="en-GB" dirty="0" err="1"/>
              <a:t>hawl</a:t>
            </a:r>
            <a:r>
              <a:rPr lang="en-GB" dirty="0"/>
              <a:t> hon </a:t>
            </a:r>
            <a:r>
              <a:rPr lang="en-GB" dirty="0" err="1"/>
              <a:t>yn</a:t>
            </a:r>
            <a:r>
              <a:rPr lang="en-GB" dirty="0"/>
              <a:t> </a:t>
            </a:r>
            <a:r>
              <a:rPr lang="en-GB" dirty="0" err="1"/>
              <a:t>berthnasol</a:t>
            </a:r>
            <a:r>
              <a:rPr lang="en-GB" dirty="0"/>
              <a:t> bob </a:t>
            </a:r>
            <a:r>
              <a:rPr lang="en-GB" dirty="0" err="1"/>
              <a:t>amser</a:t>
            </a:r>
            <a:r>
              <a:rPr lang="en-GB" dirty="0"/>
              <a:t>, er </a:t>
            </a:r>
            <a:r>
              <a:rPr lang="en-GB" dirty="0" err="1"/>
              <a:t>enghraifft</a:t>
            </a:r>
            <a:r>
              <a:rPr lang="en-GB" dirty="0"/>
              <a:t> </a:t>
            </a:r>
            <a:r>
              <a:rPr lang="en-GB" dirty="0" err="1"/>
              <a:t>yn</a:t>
            </a:r>
            <a:r>
              <a:rPr lang="en-GB" dirty="0"/>
              <a:t> </a:t>
            </a:r>
            <a:r>
              <a:rPr lang="en-GB" dirty="0" err="1"/>
              <a:t>ystod</a:t>
            </a:r>
            <a:r>
              <a:rPr lang="en-GB" dirty="0"/>
              <a:t> </a:t>
            </a:r>
            <a:r>
              <a:rPr lang="en-GB" dirty="0" err="1"/>
              <a:t>achos</a:t>
            </a:r>
            <a:r>
              <a:rPr lang="en-GB" dirty="0"/>
              <a:t> </a:t>
            </a:r>
            <a:r>
              <a:rPr lang="en-GB" dirty="0" err="1"/>
              <a:t>mewnfudo</a:t>
            </a:r>
            <a:r>
              <a:rPr lang="en-GB" dirty="0"/>
              <a:t>, </a:t>
            </a:r>
            <a:r>
              <a:rPr lang="en-GB" dirty="0" err="1"/>
              <a:t>penderfyniadau</a:t>
            </a:r>
            <a:r>
              <a:rPr lang="en-GB" dirty="0"/>
              <a:t> am </a:t>
            </a:r>
            <a:r>
              <a:rPr lang="en-GB" dirty="0" err="1"/>
              <a:t>dai</a:t>
            </a:r>
            <a:r>
              <a:rPr lang="en-GB" dirty="0"/>
              <a:t> neu </a:t>
            </a:r>
            <a:r>
              <a:rPr lang="en-GB" dirty="0" err="1"/>
              <a:t>fywyd</a:t>
            </a:r>
            <a:r>
              <a:rPr lang="en-GB" dirty="0"/>
              <a:t> y </a:t>
            </a:r>
            <a:r>
              <a:rPr lang="en-GB" dirty="0" err="1"/>
              <a:t>plentyn</a:t>
            </a:r>
            <a:r>
              <a:rPr lang="en-GB" dirty="0"/>
              <a:t> </a:t>
            </a:r>
            <a:r>
              <a:rPr lang="en-GB" dirty="0" err="1"/>
              <a:t>gartref</a:t>
            </a:r>
            <a:r>
              <a:rPr lang="en-GB" dirty="0"/>
              <a:t> o </a:t>
            </a:r>
            <a:r>
              <a:rPr lang="en-GB" dirty="0" err="1"/>
              <a:t>ddydd</a:t>
            </a:r>
            <a:r>
              <a:rPr lang="en-GB" dirty="0"/>
              <a:t> </a:t>
            </a:r>
            <a:r>
              <a:rPr lang="en-GB" dirty="0" err="1"/>
              <a:t>i</a:t>
            </a:r>
            <a:r>
              <a:rPr lang="en-GB" dirty="0"/>
              <a:t> </a:t>
            </a:r>
            <a:r>
              <a:rPr lang="en-GB" dirty="0" err="1"/>
              <a:t>ddydd</a:t>
            </a:r>
            <a:r>
              <a:rPr lang="en-GB" dirty="0"/>
              <a:t> </a:t>
            </a:r>
          </a:p>
          <a:p>
            <a:endParaRPr lang="en-GB" dirty="0"/>
          </a:p>
        </p:txBody>
      </p:sp>
      <p:sp>
        <p:nvSpPr>
          <p:cNvPr id="4" name="Content Placeholder 3">
            <a:extLst>
              <a:ext uri="{FF2B5EF4-FFF2-40B4-BE49-F238E27FC236}">
                <a16:creationId xmlns:a16="http://schemas.microsoft.com/office/drawing/2014/main" id="{7C6CEB24-F1CB-84F3-3EB4-85B7DB6BDA81}"/>
              </a:ext>
            </a:extLst>
          </p:cNvPr>
          <p:cNvSpPr>
            <a:spLocks noGrp="1"/>
          </p:cNvSpPr>
          <p:nvPr>
            <p:ph sz="half" idx="2"/>
          </p:nvPr>
        </p:nvSpPr>
        <p:spPr>
          <a:xfrm>
            <a:off x="4648200" y="1772531"/>
            <a:ext cx="3867150" cy="3809862"/>
          </a:xfrm>
        </p:spPr>
        <p:txBody>
          <a:bodyPr>
            <a:normAutofit fontScale="85000" lnSpcReduction="20000"/>
          </a:bodyPr>
          <a:lstStyle/>
          <a:p>
            <a:r>
              <a:rPr lang="en-GB" b="1" dirty="0">
                <a:solidFill>
                  <a:schemeClr val="accent1">
                    <a:lumMod val="75000"/>
                  </a:schemeClr>
                </a:solidFill>
              </a:rPr>
              <a:t>Article 12 </a:t>
            </a:r>
            <a:r>
              <a:rPr lang="en-GB" dirty="0">
                <a:solidFill>
                  <a:schemeClr val="accent1">
                    <a:lumMod val="75000"/>
                  </a:schemeClr>
                </a:solidFill>
              </a:rPr>
              <a:t>(respect for the views of the child) Every child has the right to express their views, feelings and wishes in all matters affecting them, and to have their views considered and taken seriously. This right applies at all times, for example during immigration proceedings, housing decisions or the child’s day-to-day home life.</a:t>
            </a:r>
          </a:p>
          <a:p>
            <a:endParaRPr lang="en-GB" dirty="0"/>
          </a:p>
        </p:txBody>
      </p:sp>
    </p:spTree>
    <p:extLst>
      <p:ext uri="{BB962C8B-B14F-4D97-AF65-F5344CB8AC3E}">
        <p14:creationId xmlns:p14="http://schemas.microsoft.com/office/powerpoint/2010/main" val="18000687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4302A-2D61-CC3D-56E7-22CBD4D00974}"/>
              </a:ext>
            </a:extLst>
          </p:cNvPr>
          <p:cNvSpPr>
            <a:spLocks noGrp="1"/>
          </p:cNvSpPr>
          <p:nvPr>
            <p:ph type="title"/>
          </p:nvPr>
        </p:nvSpPr>
        <p:spPr>
          <a:xfrm>
            <a:off x="38346" y="-154018"/>
            <a:ext cx="9067308" cy="1325563"/>
          </a:xfrm>
        </p:spPr>
        <p:txBody>
          <a:bodyPr/>
          <a:lstStyle/>
          <a:p>
            <a:r>
              <a:rPr lang="en-GB" dirty="0" err="1">
                <a:latin typeface="Arial" panose="020B0604020202020204" pitchFamily="34" charset="0"/>
                <a:cs typeface="Arial" panose="020B0604020202020204" pitchFamily="34" charset="0"/>
              </a:rPr>
              <a:t>Erthygl</a:t>
            </a:r>
            <a:r>
              <a:rPr lang="en-GB" dirty="0">
                <a:latin typeface="Arial" panose="020B0604020202020204" pitchFamily="34" charset="0"/>
                <a:cs typeface="Arial" panose="020B0604020202020204" pitchFamily="34" charset="0"/>
              </a:rPr>
              <a:t> 28 ac 29    </a:t>
            </a:r>
            <a:r>
              <a:rPr lang="en-GB" dirty="0">
                <a:solidFill>
                  <a:schemeClr val="accent1">
                    <a:lumMod val="75000"/>
                  </a:schemeClr>
                </a:solidFill>
                <a:latin typeface="Arial" panose="020B0604020202020204" pitchFamily="34" charset="0"/>
                <a:cs typeface="Arial" panose="020B0604020202020204" pitchFamily="34" charset="0"/>
              </a:rPr>
              <a:t>Article 28 and 29</a:t>
            </a:r>
          </a:p>
        </p:txBody>
      </p:sp>
      <p:sp>
        <p:nvSpPr>
          <p:cNvPr id="3" name="Content Placeholder 2">
            <a:extLst>
              <a:ext uri="{FF2B5EF4-FFF2-40B4-BE49-F238E27FC236}">
                <a16:creationId xmlns:a16="http://schemas.microsoft.com/office/drawing/2014/main" id="{33354A11-7648-B068-87D8-38AC031358C3}"/>
              </a:ext>
            </a:extLst>
          </p:cNvPr>
          <p:cNvSpPr>
            <a:spLocks noGrp="1"/>
          </p:cNvSpPr>
          <p:nvPr>
            <p:ph sz="half" idx="1"/>
          </p:nvPr>
        </p:nvSpPr>
        <p:spPr>
          <a:xfrm>
            <a:off x="38345" y="1058709"/>
            <a:ext cx="4383529" cy="4953130"/>
          </a:xfrm>
        </p:spPr>
        <p:txBody>
          <a:bodyPr>
            <a:normAutofit fontScale="85000" lnSpcReduction="20000"/>
          </a:bodyPr>
          <a:lstStyle/>
          <a:p>
            <a:r>
              <a:rPr lang="en-GB" b="1" dirty="0" err="1">
                <a:latin typeface="Arial" panose="020B0604020202020204" pitchFamily="34" charset="0"/>
                <a:cs typeface="Arial" panose="020B0604020202020204" pitchFamily="34" charset="0"/>
              </a:rPr>
              <a:t>Erthygl</a:t>
            </a:r>
            <a:r>
              <a:rPr lang="en-GB" b="1" dirty="0">
                <a:latin typeface="Arial" panose="020B0604020202020204" pitchFamily="34" charset="0"/>
                <a:cs typeface="Arial" panose="020B0604020202020204" pitchFamily="34" charset="0"/>
              </a:rPr>
              <a:t> 28 </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hawl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addysg</a:t>
            </a:r>
            <a:r>
              <a:rPr lang="en-GB" dirty="0">
                <a:latin typeface="Arial" panose="020B0604020202020204" pitchFamily="34" charset="0"/>
                <a:cs typeface="Arial" panose="020B0604020202020204" pitchFamily="34" charset="0"/>
              </a:rPr>
              <a:t>) Mae </a:t>
            </a:r>
            <a:r>
              <a:rPr lang="en-GB" dirty="0" err="1">
                <a:latin typeface="Arial" panose="020B0604020202020204" pitchFamily="34" charset="0"/>
                <a:cs typeface="Arial" panose="020B0604020202020204" pitchFamily="34" charset="0"/>
              </a:rPr>
              <a:t>hawl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gan</a:t>
            </a:r>
            <a:r>
              <a:rPr lang="en-GB" dirty="0">
                <a:latin typeface="Arial" panose="020B0604020202020204" pitchFamily="34" charset="0"/>
                <a:cs typeface="Arial" panose="020B0604020202020204" pitchFamily="34" charset="0"/>
              </a:rPr>
              <a:t> bob </a:t>
            </a:r>
            <a:r>
              <a:rPr lang="en-GB" dirty="0" err="1">
                <a:latin typeface="Arial" panose="020B0604020202020204" pitchFamily="34" charset="0"/>
                <a:cs typeface="Arial" panose="020B0604020202020204" pitchFamily="34" charset="0"/>
              </a:rPr>
              <a:t>plentyn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addysg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addysg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gynradd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rhad</a:t>
            </a:r>
            <a:r>
              <a:rPr lang="en-GB" dirty="0">
                <a:latin typeface="Arial" panose="020B0604020202020204" pitchFamily="34" charset="0"/>
                <a:cs typeface="Arial" panose="020B0604020202020204" pitchFamily="34" charset="0"/>
              </a:rPr>
              <a:t> ac am </a:t>
            </a:r>
            <a:r>
              <a:rPr lang="en-GB" dirty="0" err="1">
                <a:latin typeface="Arial" panose="020B0604020202020204" pitchFamily="34" charset="0"/>
                <a:cs typeface="Arial" panose="020B0604020202020204" pitchFamily="34" charset="0"/>
              </a:rPr>
              <a:t>ddim</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rhaid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wahanol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fathau</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addysg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uwchradd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bob </a:t>
            </a:r>
            <a:r>
              <a:rPr lang="en-GB" dirty="0" err="1">
                <a:latin typeface="Arial" panose="020B0604020202020204" pitchFamily="34" charset="0"/>
                <a:cs typeface="Arial" panose="020B0604020202020204" pitchFamily="34" charset="0"/>
              </a:rPr>
              <a:t>plentyn</a:t>
            </a:r>
            <a:r>
              <a:rPr lang="en-GB" dirty="0">
                <a:latin typeface="Arial" panose="020B0604020202020204" pitchFamily="34" charset="0"/>
                <a:cs typeface="Arial" panose="020B0604020202020204" pitchFamily="34" charset="0"/>
              </a:rPr>
              <a:t>.  </a:t>
            </a:r>
          </a:p>
          <a:p>
            <a:r>
              <a:rPr lang="en-GB" b="1" dirty="0" err="1">
                <a:latin typeface="Arial" panose="020B0604020202020204" pitchFamily="34" charset="0"/>
                <a:cs typeface="Arial" panose="020B0604020202020204" pitchFamily="34" charset="0"/>
              </a:rPr>
              <a:t>Erthygl</a:t>
            </a:r>
            <a:r>
              <a:rPr lang="en-GB" b="1" dirty="0">
                <a:latin typeface="Arial" panose="020B0604020202020204" pitchFamily="34" charset="0"/>
                <a:cs typeface="Arial" panose="020B0604020202020204" pitchFamily="34" charset="0"/>
              </a:rPr>
              <a:t> 29 </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nodau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addysg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addysg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ddatblygu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personoliaeth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doniau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galluoedd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pob</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plentyn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llawn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iddo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annog</a:t>
            </a:r>
            <a:r>
              <a:rPr lang="en-GB" dirty="0">
                <a:latin typeface="Arial" panose="020B0604020202020204" pitchFamily="34" charset="0"/>
                <a:cs typeface="Arial" panose="020B0604020202020204" pitchFamily="34" charset="0"/>
              </a:rPr>
              <a:t> parch y </a:t>
            </a:r>
            <a:r>
              <a:rPr lang="en-GB" dirty="0" err="1">
                <a:latin typeface="Arial" panose="020B0604020202020204" pitchFamily="34" charset="0"/>
                <a:cs typeface="Arial" panose="020B0604020202020204" pitchFamily="34" charset="0"/>
              </a:rPr>
              <a:t>plentyn</a:t>
            </a:r>
            <a:r>
              <a:rPr lang="en-GB" dirty="0">
                <a:latin typeface="Arial" panose="020B0604020202020204" pitchFamily="34" charset="0"/>
                <a:cs typeface="Arial" panose="020B0604020202020204" pitchFamily="34" charset="0"/>
              </a:rPr>
              <a:t> at </a:t>
            </a:r>
            <a:r>
              <a:rPr lang="en-GB" dirty="0" err="1">
                <a:latin typeface="Arial" panose="020B0604020202020204" pitchFamily="34" charset="0"/>
                <a:cs typeface="Arial" panose="020B0604020202020204" pitchFamily="34" charset="0"/>
              </a:rPr>
              <a:t>hawliau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ogystal</a:t>
            </a:r>
            <a:r>
              <a:rPr lang="en-GB" dirty="0">
                <a:latin typeface="Arial" panose="020B0604020202020204" pitchFamily="34" charset="0"/>
                <a:cs typeface="Arial" panose="020B0604020202020204" pitchFamily="34" charset="0"/>
              </a:rPr>
              <a:t> â </a:t>
            </a:r>
            <a:r>
              <a:rPr lang="en-GB" dirty="0" err="1">
                <a:latin typeface="Arial" panose="020B0604020202020204" pitchFamily="34" charset="0"/>
                <a:cs typeface="Arial" panose="020B0604020202020204" pitchFamily="34" charset="0"/>
              </a:rPr>
              <a:t>pharch</a:t>
            </a:r>
            <a:r>
              <a:rPr lang="en-GB" dirty="0">
                <a:latin typeface="Arial" panose="020B0604020202020204" pitchFamily="34" charset="0"/>
                <a:cs typeface="Arial" panose="020B0604020202020204" pitchFamily="34" charset="0"/>
              </a:rPr>
              <a:t>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rhieni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diwylliannau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hunain</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diwylliannau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eraill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amgylchedd</a:t>
            </a:r>
            <a:r>
              <a:rPr lang="en-GB" dirty="0">
                <a:latin typeface="Arial" panose="020B0604020202020204" pitchFamily="34" charset="0"/>
                <a:cs typeface="Arial" panose="020B0604020202020204" pitchFamily="34" charset="0"/>
              </a:rPr>
              <a:t>. </a:t>
            </a:r>
          </a:p>
        </p:txBody>
      </p:sp>
      <p:sp>
        <p:nvSpPr>
          <p:cNvPr id="4" name="Content Placeholder 3">
            <a:extLst>
              <a:ext uri="{FF2B5EF4-FFF2-40B4-BE49-F238E27FC236}">
                <a16:creationId xmlns:a16="http://schemas.microsoft.com/office/drawing/2014/main" id="{77DC612E-DB7C-F976-B0EF-4A2A2D67CC0E}"/>
              </a:ext>
            </a:extLst>
          </p:cNvPr>
          <p:cNvSpPr>
            <a:spLocks noGrp="1"/>
          </p:cNvSpPr>
          <p:nvPr>
            <p:ph sz="half" idx="2"/>
          </p:nvPr>
        </p:nvSpPr>
        <p:spPr>
          <a:xfrm>
            <a:off x="4572001" y="1058708"/>
            <a:ext cx="4489408" cy="4846546"/>
          </a:xfrm>
        </p:spPr>
        <p:txBody>
          <a:bodyPr>
            <a:noAutofit/>
          </a:bodyPr>
          <a:lstStyle/>
          <a:p>
            <a:r>
              <a:rPr lang="en-GB" sz="2200" b="1" dirty="0">
                <a:solidFill>
                  <a:schemeClr val="accent1">
                    <a:lumMod val="75000"/>
                  </a:schemeClr>
                </a:solidFill>
                <a:latin typeface="Arial" panose="020B0604020202020204" pitchFamily="34" charset="0"/>
                <a:cs typeface="Arial" panose="020B0604020202020204" pitchFamily="34" charset="0"/>
              </a:rPr>
              <a:t>Article 28 </a:t>
            </a:r>
            <a:r>
              <a:rPr lang="en-GB" sz="2200" dirty="0">
                <a:solidFill>
                  <a:schemeClr val="accent1">
                    <a:lumMod val="75000"/>
                  </a:schemeClr>
                </a:solidFill>
                <a:latin typeface="Arial" panose="020B0604020202020204" pitchFamily="34" charset="0"/>
                <a:cs typeface="Arial" panose="020B0604020202020204" pitchFamily="34" charset="0"/>
              </a:rPr>
              <a:t>(right to education) Every child has the right to an education. Primary education must be free and different forms of secondary education must be available to every child. </a:t>
            </a:r>
          </a:p>
          <a:p>
            <a:r>
              <a:rPr lang="en-GB" sz="2200" b="1" dirty="0">
                <a:solidFill>
                  <a:schemeClr val="accent1">
                    <a:lumMod val="75000"/>
                  </a:schemeClr>
                </a:solidFill>
                <a:latin typeface="Arial" panose="020B0604020202020204" pitchFamily="34" charset="0"/>
                <a:cs typeface="Arial" panose="020B0604020202020204" pitchFamily="34" charset="0"/>
              </a:rPr>
              <a:t>Article 29 </a:t>
            </a:r>
            <a:r>
              <a:rPr lang="en-GB" sz="2200" dirty="0">
                <a:solidFill>
                  <a:schemeClr val="accent1">
                    <a:lumMod val="75000"/>
                  </a:schemeClr>
                </a:solidFill>
                <a:latin typeface="Arial" panose="020B0604020202020204" pitchFamily="34" charset="0"/>
                <a:cs typeface="Arial" panose="020B0604020202020204" pitchFamily="34" charset="0"/>
              </a:rPr>
              <a:t>(goals of education) Education must develop every child’s personality, talents and abilities to the full. It must encourage the child’s respect for human rights, as well as respect for their parents, their own and other cultures, and the environment.</a:t>
            </a:r>
          </a:p>
        </p:txBody>
      </p:sp>
    </p:spTree>
    <p:extLst>
      <p:ext uri="{BB962C8B-B14F-4D97-AF65-F5344CB8AC3E}">
        <p14:creationId xmlns:p14="http://schemas.microsoft.com/office/powerpoint/2010/main" val="31519672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B5CB0-7D09-9D3F-94B0-D5F8B23DC8C6}"/>
              </a:ext>
            </a:extLst>
          </p:cNvPr>
          <p:cNvSpPr>
            <a:spLocks noGrp="1"/>
          </p:cNvSpPr>
          <p:nvPr>
            <p:ph type="title"/>
          </p:nvPr>
        </p:nvSpPr>
        <p:spPr/>
        <p:txBody>
          <a:bodyPr/>
          <a:lstStyle/>
          <a:p>
            <a:r>
              <a:rPr lang="en-GB" dirty="0" err="1">
                <a:latin typeface="Arial" panose="020B0604020202020204" pitchFamily="34" charset="0"/>
                <a:cs typeface="Arial" panose="020B0604020202020204" pitchFamily="34" charset="0"/>
              </a:rPr>
              <a:t>Erthygl</a:t>
            </a:r>
            <a:r>
              <a:rPr lang="en-GB" dirty="0">
                <a:latin typeface="Arial" panose="020B0604020202020204" pitchFamily="34" charset="0"/>
                <a:cs typeface="Arial" panose="020B0604020202020204" pitchFamily="34" charset="0"/>
              </a:rPr>
              <a:t> 31            </a:t>
            </a:r>
            <a:r>
              <a:rPr lang="en-GB" dirty="0">
                <a:solidFill>
                  <a:schemeClr val="accent1">
                    <a:lumMod val="75000"/>
                  </a:schemeClr>
                </a:solidFill>
                <a:latin typeface="Arial" panose="020B0604020202020204" pitchFamily="34" charset="0"/>
                <a:cs typeface="Arial" panose="020B0604020202020204" pitchFamily="34" charset="0"/>
              </a:rPr>
              <a:t>Article 31</a:t>
            </a:r>
            <a:endParaRPr lang="en-GB" dirty="0"/>
          </a:p>
        </p:txBody>
      </p:sp>
      <p:sp>
        <p:nvSpPr>
          <p:cNvPr id="3" name="Content Placeholder 2">
            <a:extLst>
              <a:ext uri="{FF2B5EF4-FFF2-40B4-BE49-F238E27FC236}">
                <a16:creationId xmlns:a16="http://schemas.microsoft.com/office/drawing/2014/main" id="{B80230E3-D35C-F935-69F9-EBFF7B35AFFD}"/>
              </a:ext>
            </a:extLst>
          </p:cNvPr>
          <p:cNvSpPr>
            <a:spLocks noGrp="1"/>
          </p:cNvSpPr>
          <p:nvPr>
            <p:ph sz="half" idx="1"/>
          </p:nvPr>
        </p:nvSpPr>
        <p:spPr/>
        <p:txBody>
          <a:bodyPr>
            <a:normAutofit lnSpcReduction="10000"/>
          </a:bodyPr>
          <a:lstStyle/>
          <a:p>
            <a:r>
              <a:rPr lang="en-GB" dirty="0" err="1">
                <a:latin typeface="Arial" panose="020B0604020202020204" pitchFamily="34" charset="0"/>
                <a:cs typeface="Arial" panose="020B0604020202020204" pitchFamily="34" charset="0"/>
              </a:rPr>
              <a:t>Erthygl</a:t>
            </a:r>
            <a:r>
              <a:rPr lang="en-GB" dirty="0">
                <a:latin typeface="Arial" panose="020B0604020202020204" pitchFamily="34" charset="0"/>
                <a:cs typeface="Arial" panose="020B0604020202020204" pitchFamily="34" charset="0"/>
              </a:rPr>
              <a:t> 31 (</a:t>
            </a:r>
            <a:r>
              <a:rPr lang="en-GB" dirty="0" err="1">
                <a:latin typeface="Arial" panose="020B0604020202020204" pitchFamily="34" charset="0"/>
                <a:cs typeface="Arial" panose="020B0604020202020204" pitchFamily="34" charset="0"/>
              </a:rPr>
              <a:t>hamdden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chwarae</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diwylliant</a:t>
            </a:r>
            <a:r>
              <a:rPr lang="en-GB" dirty="0">
                <a:latin typeface="Arial" panose="020B0604020202020204" pitchFamily="34" charset="0"/>
                <a:cs typeface="Arial" panose="020B0604020202020204" pitchFamily="34" charset="0"/>
              </a:rPr>
              <a:t>): Mae </a:t>
            </a:r>
            <a:r>
              <a:rPr lang="en-GB" dirty="0" err="1">
                <a:latin typeface="Arial" panose="020B0604020202020204" pitchFamily="34" charset="0"/>
                <a:cs typeface="Arial" panose="020B0604020202020204" pitchFamily="34" charset="0"/>
              </a:rPr>
              <a:t>gan</a:t>
            </a:r>
            <a:r>
              <a:rPr lang="en-GB" dirty="0">
                <a:latin typeface="Arial" panose="020B0604020202020204" pitchFamily="34" charset="0"/>
                <a:cs typeface="Arial" panose="020B0604020202020204" pitchFamily="34" charset="0"/>
              </a:rPr>
              <a:t> bob </a:t>
            </a:r>
            <a:r>
              <a:rPr lang="en-GB" dirty="0" err="1">
                <a:latin typeface="Arial" panose="020B0604020202020204" pitchFamily="34" charset="0"/>
                <a:cs typeface="Arial" panose="020B0604020202020204" pitchFamily="34" charset="0"/>
              </a:rPr>
              <a:t>plentyn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hawl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ymlacio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chwarae</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chymryd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ystod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eang</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weithgareddau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diwylliannol</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chelfyddydol</a:t>
            </a:r>
            <a:r>
              <a:rPr lang="en-GB"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5FD85364-F264-6031-9D3C-85C57B4A1851}"/>
              </a:ext>
            </a:extLst>
          </p:cNvPr>
          <p:cNvSpPr>
            <a:spLocks noGrp="1"/>
          </p:cNvSpPr>
          <p:nvPr>
            <p:ph sz="half" idx="2"/>
          </p:nvPr>
        </p:nvSpPr>
        <p:spPr/>
        <p:txBody>
          <a:bodyPr>
            <a:normAutofit lnSpcReduction="10000"/>
          </a:bodyPr>
          <a:lstStyle/>
          <a:p>
            <a:r>
              <a:rPr lang="en-GB" dirty="0">
                <a:solidFill>
                  <a:schemeClr val="accent1">
                    <a:lumMod val="75000"/>
                  </a:schemeClr>
                </a:solidFill>
                <a:latin typeface="Arial" panose="020B0604020202020204" pitchFamily="34" charset="0"/>
                <a:cs typeface="Arial" panose="020B0604020202020204" pitchFamily="34" charset="0"/>
              </a:rPr>
              <a:t>Article 31 (leisure, play and culture) Every child has the right to relax, play and take part in a wide range of cultural and artistic activities.</a:t>
            </a:r>
          </a:p>
        </p:txBody>
      </p:sp>
    </p:spTree>
    <p:extLst>
      <p:ext uri="{BB962C8B-B14F-4D97-AF65-F5344CB8AC3E}">
        <p14:creationId xmlns:p14="http://schemas.microsoft.com/office/powerpoint/2010/main" val="24730140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53064-C5B2-E82B-C9B4-4B58DDBEB70B}"/>
              </a:ext>
            </a:extLst>
          </p:cNvPr>
          <p:cNvSpPr>
            <a:spLocks noGrp="1"/>
          </p:cNvSpPr>
          <p:nvPr>
            <p:ph type="title"/>
          </p:nvPr>
        </p:nvSpPr>
        <p:spPr>
          <a:xfrm>
            <a:off x="97708" y="135050"/>
            <a:ext cx="7886700" cy="1325563"/>
          </a:xfrm>
        </p:spPr>
        <p:txBody>
          <a:bodyPr>
            <a:normAutofit fontScale="90000"/>
          </a:bodyPr>
          <a:lstStyle/>
          <a:p>
            <a:r>
              <a:rPr lang="en-GB" altLang="en-US" sz="4400" dirty="0" err="1">
                <a:latin typeface="Arial" panose="020B0604020202020204" pitchFamily="34" charset="0"/>
                <a:cs typeface="Arial" panose="020B0604020202020204" pitchFamily="34" charset="0"/>
              </a:rPr>
              <a:t>Cynllunio</a:t>
            </a:r>
            <a:r>
              <a:rPr lang="en-GB" altLang="en-US" sz="4400" dirty="0">
                <a:latin typeface="Arial" panose="020B0604020202020204" pitchFamily="34" charset="0"/>
                <a:cs typeface="Arial" panose="020B0604020202020204" pitchFamily="34" charset="0"/>
              </a:rPr>
              <a:t> </a:t>
            </a:r>
            <a:r>
              <a:rPr lang="en-GB" altLang="en-US" sz="4400" dirty="0" err="1">
                <a:latin typeface="Arial" panose="020B0604020202020204" pitchFamily="34" charset="0"/>
                <a:cs typeface="Arial" panose="020B0604020202020204" pitchFamily="34" charset="0"/>
              </a:rPr>
              <a:t>yn</a:t>
            </a:r>
            <a:r>
              <a:rPr lang="en-GB" altLang="en-US" sz="4400" dirty="0">
                <a:latin typeface="Arial" panose="020B0604020202020204" pitchFamily="34" charset="0"/>
                <a:cs typeface="Arial" panose="020B0604020202020204" pitchFamily="34" charset="0"/>
              </a:rPr>
              <a:t> y </a:t>
            </a:r>
            <a:r>
              <a:rPr lang="en-GB" altLang="en-US" sz="4400" dirty="0" err="1">
                <a:latin typeface="Arial" panose="020B0604020202020204" pitchFamily="34" charset="0"/>
                <a:cs typeface="Arial" panose="020B0604020202020204" pitchFamily="34" charset="0"/>
              </a:rPr>
              <a:t>Cyfnod</a:t>
            </a:r>
            <a:r>
              <a:rPr lang="en-GB" altLang="en-US" sz="4400" dirty="0">
                <a:latin typeface="Arial" panose="020B0604020202020204" pitchFamily="34" charset="0"/>
                <a:cs typeface="Arial" panose="020B0604020202020204" pitchFamily="34" charset="0"/>
              </a:rPr>
              <a:t> Sylfaen</a:t>
            </a:r>
            <a:br>
              <a:rPr lang="en-GB" altLang="en-US" sz="4400" dirty="0">
                <a:latin typeface="Arial" panose="020B0604020202020204" pitchFamily="34" charset="0"/>
                <a:cs typeface="Arial" panose="020B0604020202020204" pitchFamily="34" charset="0"/>
              </a:rPr>
            </a:br>
            <a:r>
              <a:rPr lang="en-GB" altLang="en-US" sz="4400" dirty="0">
                <a:solidFill>
                  <a:schemeClr val="accent1">
                    <a:lumMod val="75000"/>
                  </a:schemeClr>
                </a:solidFill>
                <a:latin typeface="Arial" panose="020B0604020202020204" pitchFamily="34" charset="0"/>
                <a:cs typeface="Arial" panose="020B0604020202020204" pitchFamily="34" charset="0"/>
              </a:rPr>
              <a:t>Planning in the Foundation Phase</a:t>
            </a:r>
            <a:endParaRPr lang="en-GB" dirty="0">
              <a:latin typeface="Arial" panose="020B0604020202020204" pitchFamily="34" charset="0"/>
              <a:cs typeface="Arial" panose="020B0604020202020204" pitchFamily="34" charset="0"/>
            </a:endParaRPr>
          </a:p>
        </p:txBody>
      </p:sp>
      <p:graphicFrame>
        <p:nvGraphicFramePr>
          <p:cNvPr id="5" name="Content Placeholder 4">
            <a:extLst>
              <a:ext uri="{FF2B5EF4-FFF2-40B4-BE49-F238E27FC236}">
                <a16:creationId xmlns:a16="http://schemas.microsoft.com/office/drawing/2014/main" id="{BC086CBB-95C6-E4D7-CA5E-65BE3FF08824}"/>
              </a:ext>
            </a:extLst>
          </p:cNvPr>
          <p:cNvGraphicFramePr>
            <a:graphicFrameLocks noGrp="1"/>
          </p:cNvGraphicFramePr>
          <p:nvPr>
            <p:ph sz="half" idx="1"/>
            <p:extLst>
              <p:ext uri="{D42A27DB-BD31-4B8C-83A1-F6EECF244321}">
                <p14:modId xmlns:p14="http://schemas.microsoft.com/office/powerpoint/2010/main" val="4144737275"/>
              </p:ext>
            </p:extLst>
          </p:nvPr>
        </p:nvGraphicFramePr>
        <p:xfrm>
          <a:off x="251090" y="1780033"/>
          <a:ext cx="3867150" cy="3810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9" name="Content Placeholder 4">
            <a:extLst>
              <a:ext uri="{FF2B5EF4-FFF2-40B4-BE49-F238E27FC236}">
                <a16:creationId xmlns:a16="http://schemas.microsoft.com/office/drawing/2014/main" id="{3A52BBA3-6BD9-CB68-1984-B29D0089070B}"/>
              </a:ext>
            </a:extLst>
          </p:cNvPr>
          <p:cNvGraphicFramePr>
            <a:graphicFrameLocks/>
          </p:cNvGraphicFramePr>
          <p:nvPr>
            <p:extLst>
              <p:ext uri="{D42A27DB-BD31-4B8C-83A1-F6EECF244321}">
                <p14:modId xmlns:p14="http://schemas.microsoft.com/office/powerpoint/2010/main" val="3888406735"/>
              </p:ext>
            </p:extLst>
          </p:nvPr>
        </p:nvGraphicFramePr>
        <p:xfrm>
          <a:off x="4770774" y="1780033"/>
          <a:ext cx="3867150" cy="38100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6757702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36D05-667D-4113-9CA5-48FDA7666A44}"/>
              </a:ext>
            </a:extLst>
          </p:cNvPr>
          <p:cNvSpPr>
            <a:spLocks noGrp="1"/>
          </p:cNvSpPr>
          <p:nvPr>
            <p:ph type="title"/>
          </p:nvPr>
        </p:nvSpPr>
        <p:spPr>
          <a:xfrm>
            <a:off x="362640" y="1402963"/>
            <a:ext cx="7886700" cy="994172"/>
          </a:xfrm>
        </p:spPr>
        <p:txBody>
          <a:bodyPr>
            <a:normAutofit/>
          </a:bodyPr>
          <a:lstStyle/>
          <a:p>
            <a:r>
              <a:rPr lang="en-GB" dirty="0">
                <a:latin typeface="Arial" panose="020B0604020202020204" pitchFamily="34" charset="0"/>
                <a:cs typeface="Arial" panose="020B0604020202020204" pitchFamily="34" charset="0"/>
              </a:rPr>
              <a:t>Anna Ephgrave </a:t>
            </a:r>
          </a:p>
        </p:txBody>
      </p:sp>
      <p:pic>
        <p:nvPicPr>
          <p:cNvPr id="1026" name="Picture 2" descr="Planning in the Moment with Young Children: A Practical Guide for Early  Years Practitioners and Parents: Amazon.co.uk: Ephgrave, Anna:  9781138080393: Books">
            <a:extLst>
              <a:ext uri="{FF2B5EF4-FFF2-40B4-BE49-F238E27FC236}">
                <a16:creationId xmlns:a16="http://schemas.microsoft.com/office/drawing/2014/main" id="{3C40141D-59AE-4122-B651-B766ED07DB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0239" y="252571"/>
            <a:ext cx="3964675" cy="558404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909725B-0A15-4646-8B44-B29819753384}"/>
              </a:ext>
            </a:extLst>
          </p:cNvPr>
          <p:cNvSpPr txBox="1"/>
          <p:nvPr/>
        </p:nvSpPr>
        <p:spPr>
          <a:xfrm>
            <a:off x="362641" y="2397135"/>
            <a:ext cx="3124112" cy="1061829"/>
          </a:xfrm>
          <a:prstGeom prst="rect">
            <a:avLst/>
          </a:prstGeom>
          <a:noFill/>
        </p:spPr>
        <p:txBody>
          <a:bodyPr wrap="square">
            <a:spAutoFit/>
          </a:bodyPr>
          <a:lstStyle/>
          <a:p>
            <a:r>
              <a:rPr lang="en-GB" sz="2100" dirty="0">
                <a:latin typeface="Arial" panose="020B0604020202020204" pitchFamily="34" charset="0"/>
                <a:cs typeface="Arial" panose="020B0604020202020204" pitchFamily="34" charset="0"/>
                <a:hlinkClick r:id="rId4"/>
              </a:rPr>
              <a:t>https://www.youtube.com/watch?v=osIwlJXmEtk</a:t>
            </a:r>
            <a:r>
              <a:rPr lang="en-GB" sz="21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1896797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0B4FC16E-BE5B-4CBD-8C92-521CE49E89AE}"/>
              </a:ext>
            </a:extLst>
          </p:cNvPr>
          <p:cNvSpPr>
            <a:spLocks noGrp="1"/>
          </p:cNvSpPr>
          <p:nvPr>
            <p:ph type="title"/>
          </p:nvPr>
        </p:nvSpPr>
        <p:spPr>
          <a:xfrm>
            <a:off x="-54502" y="347441"/>
            <a:ext cx="9437337" cy="864394"/>
          </a:xfrm>
        </p:spPr>
        <p:txBody>
          <a:bodyPr>
            <a:noAutofit/>
          </a:bodyPr>
          <a:lstStyle/>
          <a:p>
            <a:pPr algn="ctr"/>
            <a:r>
              <a:rPr lang="en-GB" altLang="en-US" dirty="0">
                <a:latin typeface="Arial" panose="020B0604020202020204" pitchFamily="34" charset="0"/>
                <a:cs typeface="Arial" panose="020B0604020202020204" pitchFamily="34" charset="0"/>
              </a:rPr>
              <a:t>CCUHP </a:t>
            </a:r>
            <a:r>
              <a:rPr lang="en-GB" altLang="en-US" dirty="0" err="1">
                <a:latin typeface="Arial" panose="020B0604020202020204" pitchFamily="34" charset="0"/>
                <a:cs typeface="Arial" panose="020B0604020202020204" pitchFamily="34" charset="0"/>
              </a:rPr>
              <a:t>yng</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Nghymru</a:t>
            </a:r>
            <a:br>
              <a:rPr lang="en-GB" altLang="en-US" dirty="0">
                <a:latin typeface="Arial" panose="020B0604020202020204" pitchFamily="34" charset="0"/>
                <a:cs typeface="Arial" panose="020B0604020202020204" pitchFamily="34" charset="0"/>
              </a:rPr>
            </a:br>
            <a:r>
              <a:rPr lang="en-GB" altLang="en-US" dirty="0">
                <a:solidFill>
                  <a:schemeClr val="accent1">
                    <a:lumMod val="75000"/>
                  </a:schemeClr>
                </a:solidFill>
                <a:latin typeface="Arial" panose="020B0604020202020204" pitchFamily="34" charset="0"/>
                <a:cs typeface="Arial" panose="020B0604020202020204" pitchFamily="34" charset="0"/>
              </a:rPr>
              <a:t>UNCRC in Wales</a:t>
            </a:r>
            <a:endParaRPr lang="en-US" altLang="en-US" dirty="0">
              <a:solidFill>
                <a:schemeClr val="accent1">
                  <a:lumMod val="75000"/>
                </a:schemeClr>
              </a:solidFill>
              <a:latin typeface="Arial" panose="020B0604020202020204" pitchFamily="34" charset="0"/>
              <a:cs typeface="Arial" panose="020B0604020202020204" pitchFamily="34" charset="0"/>
            </a:endParaRPr>
          </a:p>
        </p:txBody>
      </p:sp>
      <p:sp>
        <p:nvSpPr>
          <p:cNvPr id="37891" name="Content Placeholder 2">
            <a:extLst>
              <a:ext uri="{FF2B5EF4-FFF2-40B4-BE49-F238E27FC236}">
                <a16:creationId xmlns:a16="http://schemas.microsoft.com/office/drawing/2014/main" id="{4B650BE0-0C5A-4CCC-8A49-3639AADC82CA}"/>
              </a:ext>
            </a:extLst>
          </p:cNvPr>
          <p:cNvSpPr>
            <a:spLocks noGrp="1"/>
          </p:cNvSpPr>
          <p:nvPr>
            <p:ph sz="half" idx="1"/>
          </p:nvPr>
        </p:nvSpPr>
        <p:spPr>
          <a:xfrm>
            <a:off x="801944" y="1997869"/>
            <a:ext cx="2857500" cy="3458765"/>
          </a:xfrm>
        </p:spPr>
        <p:txBody>
          <a:bodyPr>
            <a:normAutofit fontScale="92500" lnSpcReduction="20000"/>
          </a:bodyPr>
          <a:lstStyle/>
          <a:p>
            <a:r>
              <a:rPr lang="en-GB" altLang="en-US" dirty="0" err="1">
                <a:latin typeface="Arial" panose="020B0604020202020204" pitchFamily="34" charset="0"/>
                <a:cs typeface="Arial" panose="020B0604020202020204" pitchFamily="34" charset="0"/>
              </a:rPr>
              <a:t>Mabwysiadwyd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gan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Llywodraeth</a:t>
            </a:r>
            <a:r>
              <a:rPr lang="en-GB" altLang="en-US" dirty="0">
                <a:latin typeface="Arial" panose="020B0604020202020204" pitchFamily="34" charset="0"/>
                <a:cs typeface="Arial" panose="020B0604020202020204" pitchFamily="34" charset="0"/>
              </a:rPr>
              <a:t> Cymru</a:t>
            </a:r>
          </a:p>
          <a:p>
            <a:r>
              <a:rPr lang="en-GB" altLang="en-US" dirty="0" err="1">
                <a:latin typeface="Arial" panose="020B0604020202020204" pitchFamily="34" charset="0"/>
                <a:cs typeface="Arial" panose="020B0604020202020204" pitchFamily="34" charset="0"/>
              </a:rPr>
              <a:t>Tanlinellu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polisiau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cyhoeddus</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Rôl</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Comisiynydd</a:t>
            </a:r>
            <a:r>
              <a:rPr lang="en-GB" altLang="en-US" dirty="0">
                <a:latin typeface="Arial" panose="020B0604020202020204" pitchFamily="34" charset="0"/>
                <a:cs typeface="Arial" panose="020B0604020202020204" pitchFamily="34" charset="0"/>
              </a:rPr>
              <a:t> Plant Cymru</a:t>
            </a:r>
          </a:p>
          <a:p>
            <a:r>
              <a:rPr lang="en-GB" altLang="en-US" dirty="0">
                <a:latin typeface="Arial" panose="020B0604020202020204" pitchFamily="34" charset="0"/>
                <a:cs typeface="Arial" panose="020B0604020202020204" pitchFamily="34" charset="0"/>
              </a:rPr>
              <a:t>Y </a:t>
            </a:r>
            <a:r>
              <a:rPr lang="en-GB" altLang="en-US" dirty="0" err="1">
                <a:latin typeface="Arial" panose="020B0604020202020204" pitchFamily="34" charset="0"/>
                <a:cs typeface="Arial" panose="020B0604020202020204" pitchFamily="34" charset="0"/>
              </a:rPr>
              <a:t>Cyfnod</a:t>
            </a:r>
            <a:r>
              <a:rPr lang="en-GB" altLang="en-US" dirty="0">
                <a:latin typeface="Arial" panose="020B0604020202020204" pitchFamily="34" charset="0"/>
                <a:cs typeface="Arial" panose="020B0604020202020204" pitchFamily="34" charset="0"/>
              </a:rPr>
              <a:t> Sylfaen</a:t>
            </a:r>
            <a:endParaRPr lang="en-US" altLang="en-US" dirty="0">
              <a:latin typeface="Arial" panose="020B0604020202020204" pitchFamily="34" charset="0"/>
              <a:cs typeface="Arial" panose="020B0604020202020204" pitchFamily="34" charset="0"/>
            </a:endParaRPr>
          </a:p>
        </p:txBody>
      </p:sp>
      <p:sp>
        <p:nvSpPr>
          <p:cNvPr id="37892" name="Content Placeholder 3">
            <a:extLst>
              <a:ext uri="{FF2B5EF4-FFF2-40B4-BE49-F238E27FC236}">
                <a16:creationId xmlns:a16="http://schemas.microsoft.com/office/drawing/2014/main" id="{B9CF07C5-3058-4A03-B9C8-DE7E40739E59}"/>
              </a:ext>
            </a:extLst>
          </p:cNvPr>
          <p:cNvSpPr>
            <a:spLocks noGrp="1"/>
          </p:cNvSpPr>
          <p:nvPr>
            <p:ph sz="half" idx="2"/>
          </p:nvPr>
        </p:nvSpPr>
        <p:spPr>
          <a:xfrm>
            <a:off x="4923657" y="1997869"/>
            <a:ext cx="3128963" cy="3403997"/>
          </a:xfrm>
        </p:spPr>
        <p:txBody>
          <a:bodyPr>
            <a:normAutofit fontScale="92500" lnSpcReduction="20000"/>
          </a:bodyPr>
          <a:lstStyle/>
          <a:p>
            <a:r>
              <a:rPr lang="en-GB" altLang="en-US" dirty="0">
                <a:solidFill>
                  <a:schemeClr val="accent1">
                    <a:lumMod val="75000"/>
                  </a:schemeClr>
                </a:solidFill>
                <a:latin typeface="Arial" panose="020B0604020202020204" pitchFamily="34" charset="0"/>
                <a:cs typeface="Arial" panose="020B0604020202020204" pitchFamily="34" charset="0"/>
              </a:rPr>
              <a:t>Adopted by Welsh Government</a:t>
            </a:r>
          </a:p>
          <a:p>
            <a:r>
              <a:rPr lang="en-GB" altLang="en-US" dirty="0">
                <a:solidFill>
                  <a:schemeClr val="accent1">
                    <a:lumMod val="75000"/>
                  </a:schemeClr>
                </a:solidFill>
                <a:latin typeface="Arial" panose="020B0604020202020204" pitchFamily="34" charset="0"/>
                <a:cs typeface="Arial" panose="020B0604020202020204" pitchFamily="34" charset="0"/>
              </a:rPr>
              <a:t>Underlining public policies</a:t>
            </a:r>
          </a:p>
          <a:p>
            <a:r>
              <a:rPr lang="en-GB" altLang="en-US" dirty="0">
                <a:solidFill>
                  <a:schemeClr val="accent1">
                    <a:lumMod val="75000"/>
                  </a:schemeClr>
                </a:solidFill>
                <a:latin typeface="Arial" panose="020B0604020202020204" pitchFamily="34" charset="0"/>
                <a:cs typeface="Arial" panose="020B0604020202020204" pitchFamily="34" charset="0"/>
              </a:rPr>
              <a:t>Role of the Children’s Commissioner for Wales</a:t>
            </a:r>
          </a:p>
          <a:p>
            <a:r>
              <a:rPr lang="en-GB" altLang="en-US" dirty="0">
                <a:solidFill>
                  <a:schemeClr val="accent1">
                    <a:lumMod val="75000"/>
                  </a:schemeClr>
                </a:solidFill>
                <a:latin typeface="Arial" panose="020B0604020202020204" pitchFamily="34" charset="0"/>
                <a:cs typeface="Arial" panose="020B0604020202020204" pitchFamily="34" charset="0"/>
              </a:rPr>
              <a:t>The Foundation Phase</a:t>
            </a:r>
            <a:endParaRPr lang="en-US" altLang="en-US" dirty="0">
              <a:solidFill>
                <a:schemeClr val="accent1">
                  <a:lumMod val="75000"/>
                </a:schemeClr>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CB17244-3D59-4838-B89F-3221E8CC99E2}"/>
              </a:ext>
            </a:extLst>
          </p:cNvPr>
          <p:cNvSpPr txBox="1"/>
          <p:nvPr/>
        </p:nvSpPr>
        <p:spPr>
          <a:xfrm>
            <a:off x="4361313" y="5446283"/>
            <a:ext cx="3086100" cy="300082"/>
          </a:xfrm>
          <a:prstGeom prst="rect">
            <a:avLst/>
          </a:prstGeom>
          <a:noFill/>
        </p:spPr>
        <p:txBody>
          <a:bodyPr>
            <a:spAutoFit/>
          </a:bodyPr>
          <a:lstStyle/>
          <a:p>
            <a:pPr>
              <a:defRPr/>
            </a:pPr>
            <a:r>
              <a:rPr lang="en-GB" sz="1350" dirty="0">
                <a:latin typeface="+mj-lt"/>
              </a:rPr>
              <a:t>(Welsh Assembly Government, 2015)</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707C9FBB-576E-40CF-A9B2-840216E4D425}"/>
              </a:ext>
            </a:extLst>
          </p:cNvPr>
          <p:cNvSpPr>
            <a:spLocks noGrp="1"/>
          </p:cNvSpPr>
          <p:nvPr>
            <p:ph type="title"/>
          </p:nvPr>
        </p:nvSpPr>
        <p:spPr>
          <a:xfrm>
            <a:off x="68883" y="188907"/>
            <a:ext cx="9006234" cy="994172"/>
          </a:xfrm>
        </p:spPr>
        <p:txBody>
          <a:bodyPr>
            <a:noAutofit/>
          </a:bodyPr>
          <a:lstStyle/>
          <a:p>
            <a:r>
              <a:rPr lang="en-GB" altLang="en-US" sz="4000" dirty="0">
                <a:latin typeface="Arial" panose="020B0604020202020204" pitchFamily="34" charset="0"/>
                <a:cs typeface="Arial" panose="020B0604020202020204" pitchFamily="34" charset="0"/>
              </a:rPr>
              <a:t>LLC – CCUHP            </a:t>
            </a:r>
            <a:r>
              <a:rPr lang="en-GB" altLang="en-US" sz="4000" dirty="0">
                <a:solidFill>
                  <a:schemeClr val="accent1">
                    <a:lumMod val="75000"/>
                  </a:schemeClr>
                </a:solidFill>
                <a:latin typeface="Arial" panose="020B0604020202020204" pitchFamily="34" charset="0"/>
                <a:cs typeface="Arial" panose="020B0604020202020204" pitchFamily="34" charset="0"/>
              </a:rPr>
              <a:t>UNCRC  - WG</a:t>
            </a:r>
          </a:p>
        </p:txBody>
      </p:sp>
      <p:sp>
        <p:nvSpPr>
          <p:cNvPr id="39939" name="Content Placeholder 2">
            <a:extLst>
              <a:ext uri="{FF2B5EF4-FFF2-40B4-BE49-F238E27FC236}">
                <a16:creationId xmlns:a16="http://schemas.microsoft.com/office/drawing/2014/main" id="{3A789896-DCEE-4E0D-BF0C-BE3B23F2A227}"/>
              </a:ext>
            </a:extLst>
          </p:cNvPr>
          <p:cNvSpPr>
            <a:spLocks noGrp="1"/>
          </p:cNvSpPr>
          <p:nvPr>
            <p:ph sz="half" idx="1"/>
          </p:nvPr>
        </p:nvSpPr>
        <p:spPr>
          <a:xfrm>
            <a:off x="512507" y="1786055"/>
            <a:ext cx="3028950" cy="2450076"/>
          </a:xfrm>
        </p:spPr>
        <p:txBody>
          <a:bodyPr/>
          <a:lstStyle/>
          <a:p>
            <a:pPr marL="0" indent="0">
              <a:buNone/>
            </a:pPr>
            <a:r>
              <a:rPr lang="en-GB" altLang="en-US" sz="3600" dirty="0" err="1">
                <a:latin typeface="Arial" panose="020B0604020202020204" pitchFamily="34" charset="0"/>
                <a:cs typeface="Arial" panose="020B0604020202020204" pitchFamily="34" charset="0"/>
              </a:rPr>
              <a:t>Galluogi</a:t>
            </a:r>
            <a:r>
              <a:rPr lang="en-GB" altLang="en-US" sz="3600" dirty="0">
                <a:latin typeface="Arial" panose="020B0604020202020204" pitchFamily="34" charset="0"/>
                <a:cs typeface="Arial" panose="020B0604020202020204" pitchFamily="34" charset="0"/>
              </a:rPr>
              <a:t> </a:t>
            </a:r>
            <a:r>
              <a:rPr lang="en-GB" altLang="en-US" sz="3600" dirty="0" err="1">
                <a:latin typeface="Arial" panose="020B0604020202020204" pitchFamily="34" charset="0"/>
                <a:cs typeface="Arial" panose="020B0604020202020204" pitchFamily="34" charset="0"/>
              </a:rPr>
              <a:t>Hawliau</a:t>
            </a:r>
            <a:r>
              <a:rPr lang="en-GB" altLang="en-US" sz="3600" dirty="0">
                <a:latin typeface="Arial" panose="020B0604020202020204" pitchFamily="34" charset="0"/>
                <a:cs typeface="Arial" panose="020B0604020202020204" pitchFamily="34" charset="0"/>
              </a:rPr>
              <a:t> Plant a </a:t>
            </a:r>
            <a:r>
              <a:rPr lang="en-GB" altLang="en-US" sz="3600" dirty="0" err="1">
                <a:latin typeface="Arial" panose="020B0604020202020204" pitchFamily="34" charset="0"/>
                <a:cs typeface="Arial" panose="020B0604020202020204" pitchFamily="34" charset="0"/>
              </a:rPr>
              <a:t>Phobl</a:t>
            </a:r>
            <a:r>
              <a:rPr lang="en-GB" altLang="en-US" sz="3600" dirty="0">
                <a:latin typeface="Arial" panose="020B0604020202020204" pitchFamily="34" charset="0"/>
                <a:cs typeface="Arial" panose="020B0604020202020204" pitchFamily="34" charset="0"/>
              </a:rPr>
              <a:t> </a:t>
            </a:r>
            <a:r>
              <a:rPr lang="en-GB" altLang="en-US" sz="3600" dirty="0" err="1">
                <a:latin typeface="Arial" panose="020B0604020202020204" pitchFamily="34" charset="0"/>
                <a:cs typeface="Arial" panose="020B0604020202020204" pitchFamily="34" charset="0"/>
              </a:rPr>
              <a:t>Ifanc</a:t>
            </a:r>
            <a:endParaRPr lang="en-GB" altLang="en-US" sz="3600" dirty="0">
              <a:latin typeface="Arial" panose="020B0604020202020204" pitchFamily="34" charset="0"/>
              <a:cs typeface="Arial" panose="020B0604020202020204" pitchFamily="34" charset="0"/>
            </a:endParaRPr>
          </a:p>
        </p:txBody>
      </p:sp>
      <p:sp>
        <p:nvSpPr>
          <p:cNvPr id="39940" name="Content Placeholder 3">
            <a:extLst>
              <a:ext uri="{FF2B5EF4-FFF2-40B4-BE49-F238E27FC236}">
                <a16:creationId xmlns:a16="http://schemas.microsoft.com/office/drawing/2014/main" id="{E376198E-9048-4193-8FE4-EF59D8A2740A}"/>
              </a:ext>
            </a:extLst>
          </p:cNvPr>
          <p:cNvSpPr>
            <a:spLocks noGrp="1"/>
          </p:cNvSpPr>
          <p:nvPr>
            <p:ph sz="half" idx="2"/>
          </p:nvPr>
        </p:nvSpPr>
        <p:spPr>
          <a:xfrm>
            <a:off x="4734233" y="1786055"/>
            <a:ext cx="3664974" cy="2992041"/>
          </a:xfrm>
        </p:spPr>
        <p:txBody>
          <a:bodyPr/>
          <a:lstStyle/>
          <a:p>
            <a:pPr marL="0" indent="0">
              <a:buNone/>
            </a:pPr>
            <a:r>
              <a:rPr lang="en-GB" altLang="en-US" sz="3600" dirty="0">
                <a:solidFill>
                  <a:schemeClr val="accent1">
                    <a:lumMod val="75000"/>
                  </a:schemeClr>
                </a:solidFill>
                <a:latin typeface="Arial" panose="020B0604020202020204" pitchFamily="34" charset="0"/>
                <a:cs typeface="Arial" panose="020B0604020202020204" pitchFamily="34" charset="0"/>
              </a:rPr>
              <a:t>Enabling Children and Young People’s Rights</a:t>
            </a:r>
          </a:p>
        </p:txBody>
      </p:sp>
      <p:sp>
        <p:nvSpPr>
          <p:cNvPr id="6" name="TextBox 5">
            <a:extLst>
              <a:ext uri="{FF2B5EF4-FFF2-40B4-BE49-F238E27FC236}">
                <a16:creationId xmlns:a16="http://schemas.microsoft.com/office/drawing/2014/main" id="{1440A527-341C-488F-95E8-0226532060AE}"/>
              </a:ext>
            </a:extLst>
          </p:cNvPr>
          <p:cNvSpPr txBox="1"/>
          <p:nvPr/>
        </p:nvSpPr>
        <p:spPr>
          <a:xfrm>
            <a:off x="1" y="4665491"/>
            <a:ext cx="9214055" cy="715581"/>
          </a:xfrm>
          <a:prstGeom prst="rect">
            <a:avLst/>
          </a:prstGeom>
          <a:noFill/>
        </p:spPr>
        <p:txBody>
          <a:bodyPr wrap="square">
            <a:spAutoFit/>
          </a:bodyPr>
          <a:lstStyle/>
          <a:p>
            <a:pPr algn="ctr"/>
            <a:r>
              <a:rPr lang="en-GB" sz="1350" dirty="0">
                <a:latin typeface="Arial" panose="020B0604020202020204" pitchFamily="34" charset="0"/>
                <a:cs typeface="Arial" panose="020B0604020202020204" pitchFamily="34" charset="0"/>
                <a:hlinkClick r:id="rId3"/>
              </a:rPr>
              <a:t>Pen-</a:t>
            </a:r>
            <a:r>
              <a:rPr lang="en-GB" sz="1350" dirty="0" err="1">
                <a:latin typeface="Arial" panose="020B0604020202020204" pitchFamily="34" charset="0"/>
                <a:cs typeface="Arial" panose="020B0604020202020204" pitchFamily="34" charset="0"/>
                <a:hlinkClick r:id="rId3"/>
              </a:rPr>
              <a:t>blwydd</a:t>
            </a:r>
            <a:r>
              <a:rPr lang="en-GB" sz="1350" dirty="0">
                <a:latin typeface="Arial" panose="020B0604020202020204" pitchFamily="34" charset="0"/>
                <a:cs typeface="Arial" panose="020B0604020202020204" pitchFamily="34" charset="0"/>
                <a:hlinkClick r:id="rId3"/>
              </a:rPr>
              <a:t> </a:t>
            </a:r>
            <a:r>
              <a:rPr lang="en-GB" sz="1350" dirty="0" err="1">
                <a:latin typeface="Arial" panose="020B0604020202020204" pitchFamily="34" charset="0"/>
                <a:cs typeface="Arial" panose="020B0604020202020204" pitchFamily="34" charset="0"/>
                <a:hlinkClick r:id="rId3"/>
              </a:rPr>
              <a:t>hapus</a:t>
            </a:r>
            <a:r>
              <a:rPr lang="en-GB" sz="1350" dirty="0">
                <a:latin typeface="Arial" panose="020B0604020202020204" pitchFamily="34" charset="0"/>
                <a:cs typeface="Arial" panose="020B0604020202020204" pitchFamily="34" charset="0"/>
                <a:hlinkClick r:id="rId3"/>
              </a:rPr>
              <a:t> </a:t>
            </a:r>
            <a:r>
              <a:rPr lang="en-GB" sz="1350" dirty="0" err="1">
                <a:latin typeface="Arial" panose="020B0604020202020204" pitchFamily="34" charset="0"/>
                <a:cs typeface="Arial" panose="020B0604020202020204" pitchFamily="34" charset="0"/>
                <a:hlinkClick r:id="rId3"/>
              </a:rPr>
              <a:t>Hawliau</a:t>
            </a:r>
            <a:r>
              <a:rPr lang="en-GB" sz="1350" dirty="0">
                <a:latin typeface="Arial" panose="020B0604020202020204" pitchFamily="34" charset="0"/>
                <a:cs typeface="Arial" panose="020B0604020202020204" pitchFamily="34" charset="0"/>
                <a:hlinkClick r:id="rId3"/>
              </a:rPr>
              <a:t> Plant </a:t>
            </a:r>
            <a:r>
              <a:rPr lang="en-GB" sz="1350" dirty="0" err="1">
                <a:latin typeface="Arial" panose="020B0604020202020204" pitchFamily="34" charset="0"/>
                <a:cs typeface="Arial" panose="020B0604020202020204" pitchFamily="34" charset="0"/>
                <a:hlinkClick r:id="rId3"/>
              </a:rPr>
              <a:t>yn</a:t>
            </a:r>
            <a:r>
              <a:rPr lang="en-GB" sz="1350" dirty="0">
                <a:latin typeface="Arial" panose="020B0604020202020204" pitchFamily="34" charset="0"/>
                <a:cs typeface="Arial" panose="020B0604020202020204" pitchFamily="34" charset="0"/>
                <a:hlinkClick r:id="rId3"/>
              </a:rPr>
              <a:t> 30 / Happy 30th birthday children’s rights – YouTube</a:t>
            </a:r>
            <a:endParaRPr lang="en-GB" sz="1350" dirty="0">
              <a:latin typeface="Arial" panose="020B0604020202020204" pitchFamily="34" charset="0"/>
              <a:cs typeface="Arial" panose="020B0604020202020204" pitchFamily="34" charset="0"/>
            </a:endParaRPr>
          </a:p>
          <a:p>
            <a:pPr algn="ctr"/>
            <a:endParaRPr lang="en-GB" sz="1350" dirty="0">
              <a:latin typeface="Arial" panose="020B0604020202020204" pitchFamily="34" charset="0"/>
              <a:cs typeface="Arial" panose="020B0604020202020204" pitchFamily="34" charset="0"/>
            </a:endParaRPr>
          </a:p>
          <a:p>
            <a:pPr algn="ctr"/>
            <a:r>
              <a:rPr lang="en-GB" sz="1350" dirty="0">
                <a:latin typeface="Arial" panose="020B0604020202020204" pitchFamily="34" charset="0"/>
                <a:cs typeface="Arial" panose="020B0604020202020204" pitchFamily="34" charset="0"/>
                <a:hlinkClick r:id="rId4"/>
              </a:rPr>
              <a:t>Ending physical punishment of children | GOV.WALES</a:t>
            </a:r>
            <a:endParaRPr lang="en-GB" sz="1350" dirty="0">
              <a:latin typeface="Arial" panose="020B0604020202020204" pitchFamily="34" charset="0"/>
              <a:cs typeface="Arial" panose="020B0604020202020204" pitchFamily="34"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80160CAE-FBD3-4E52-92C8-0CD2519FC779}"/>
              </a:ext>
            </a:extLst>
          </p:cNvPr>
          <p:cNvSpPr>
            <a:spLocks noGrp="1"/>
          </p:cNvSpPr>
          <p:nvPr>
            <p:ph type="title"/>
          </p:nvPr>
        </p:nvSpPr>
        <p:spPr>
          <a:xfrm>
            <a:off x="0" y="800818"/>
            <a:ext cx="9219695" cy="994172"/>
          </a:xfrm>
        </p:spPr>
        <p:txBody>
          <a:bodyPr>
            <a:noAutofit/>
          </a:bodyPr>
          <a:lstStyle/>
          <a:p>
            <a:pPr algn="ctr"/>
            <a:r>
              <a:rPr lang="en-GB" altLang="en-US" dirty="0" err="1">
                <a:latin typeface="Arial" panose="020B0604020202020204" pitchFamily="34" charset="0"/>
                <a:cs typeface="Arial" panose="020B0604020202020204" pitchFamily="34" charset="0"/>
              </a:rPr>
              <a:t>Deddf</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Gwasanaethau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Cymdeithasol</a:t>
            </a:r>
            <a:r>
              <a:rPr lang="en-GB" altLang="en-US" dirty="0">
                <a:latin typeface="Arial" panose="020B0604020202020204" pitchFamily="34" charset="0"/>
                <a:cs typeface="Arial" panose="020B0604020202020204" pitchFamily="34" charset="0"/>
              </a:rPr>
              <a:t> a </a:t>
            </a:r>
            <a:r>
              <a:rPr lang="en-GB" altLang="en-US" dirty="0" err="1">
                <a:latin typeface="Arial" panose="020B0604020202020204" pitchFamily="34" charset="0"/>
                <a:cs typeface="Arial" panose="020B0604020202020204" pitchFamily="34" charset="0"/>
              </a:rPr>
              <a:t>Llesiant</a:t>
            </a:r>
            <a:r>
              <a:rPr lang="en-GB" altLang="en-US" dirty="0">
                <a:latin typeface="Arial" panose="020B0604020202020204" pitchFamily="34" charset="0"/>
                <a:cs typeface="Arial" panose="020B0604020202020204" pitchFamily="34" charset="0"/>
              </a:rPr>
              <a:t> (Cymru) 2014</a:t>
            </a:r>
            <a:br>
              <a:rPr lang="en-GB" altLang="en-US" dirty="0">
                <a:latin typeface="Arial" panose="020B0604020202020204" pitchFamily="34" charset="0"/>
                <a:cs typeface="Arial" panose="020B0604020202020204" pitchFamily="34" charset="0"/>
              </a:rPr>
            </a:br>
            <a:r>
              <a:rPr lang="en-GB" altLang="en-US" dirty="0">
                <a:solidFill>
                  <a:schemeClr val="accent1">
                    <a:lumMod val="75000"/>
                  </a:schemeClr>
                </a:solidFill>
                <a:latin typeface="Arial" panose="020B0604020202020204" pitchFamily="34" charset="0"/>
                <a:cs typeface="Arial" panose="020B0604020202020204" pitchFamily="34" charset="0"/>
              </a:rPr>
              <a:t>The Social Services and Well-being (Wales) Act 2014</a:t>
            </a:r>
          </a:p>
        </p:txBody>
      </p:sp>
      <p:sp>
        <p:nvSpPr>
          <p:cNvPr id="3" name="Content Placeholder 2">
            <a:extLst>
              <a:ext uri="{FF2B5EF4-FFF2-40B4-BE49-F238E27FC236}">
                <a16:creationId xmlns:a16="http://schemas.microsoft.com/office/drawing/2014/main" id="{E4EBF362-77F7-4885-BF56-4BC61F3DE6C0}"/>
              </a:ext>
            </a:extLst>
          </p:cNvPr>
          <p:cNvSpPr>
            <a:spLocks noGrp="1"/>
          </p:cNvSpPr>
          <p:nvPr>
            <p:ph sz="half" idx="1"/>
          </p:nvPr>
        </p:nvSpPr>
        <p:spPr>
          <a:xfrm>
            <a:off x="443552" y="2954740"/>
            <a:ext cx="3641737" cy="1762274"/>
          </a:xfrm>
        </p:spPr>
        <p:txBody>
          <a:bodyPr>
            <a:normAutofit/>
          </a:bodyPr>
          <a:lstStyle/>
          <a:p>
            <a:pPr>
              <a:defRPr/>
            </a:pPr>
            <a:r>
              <a:rPr lang="en-GB" dirty="0" err="1">
                <a:latin typeface="Arial" panose="020B0604020202020204" pitchFamily="34" charset="0"/>
                <a:cs typeface="Arial" panose="020B0604020202020204" pitchFamily="34" charset="0"/>
              </a:rPr>
              <a:t>Mwy</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gefnogaeth</a:t>
            </a:r>
            <a:endParaRPr lang="en-GB" dirty="0">
              <a:latin typeface="Arial" panose="020B0604020202020204" pitchFamily="34" charset="0"/>
              <a:cs typeface="Arial" panose="020B0604020202020204" pitchFamily="34" charset="0"/>
            </a:endParaRPr>
          </a:p>
          <a:p>
            <a:pPr>
              <a:defRPr/>
            </a:pPr>
            <a:r>
              <a:rPr lang="en-GB" dirty="0" err="1">
                <a:latin typeface="Arial" panose="020B0604020202020204" pitchFamily="34" charset="0"/>
                <a:cs typeface="Arial" panose="020B0604020202020204" pitchFamily="34" charset="0"/>
              </a:rPr>
              <a:t>Asesiadau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newid</a:t>
            </a:r>
            <a:endParaRPr lang="en-GB" dirty="0">
              <a:latin typeface="Arial" panose="020B0604020202020204" pitchFamily="34" charset="0"/>
              <a:cs typeface="Arial" panose="020B0604020202020204" pitchFamily="34" charset="0"/>
            </a:endParaRPr>
          </a:p>
          <a:p>
            <a:pPr>
              <a:defRPr/>
            </a:pPr>
            <a:r>
              <a:rPr lang="en-GB" dirty="0" err="1">
                <a:latin typeface="Arial" panose="020B0604020202020204" pitchFamily="34" charset="0"/>
                <a:cs typeface="Arial" panose="020B0604020202020204" pitchFamily="34" charset="0"/>
              </a:rPr>
              <a:t>Hawliau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cyfartal</a:t>
            </a:r>
            <a:endParaRPr lang="en-GB" dirty="0">
              <a:latin typeface="Arial" panose="020B0604020202020204" pitchFamily="34" charset="0"/>
              <a:cs typeface="Arial" panose="020B0604020202020204" pitchFamily="34" charset="0"/>
            </a:endParaRPr>
          </a:p>
          <a:p>
            <a:pPr marL="0" indent="0">
              <a:buNone/>
              <a:defRPr/>
            </a:pPr>
            <a:endParaRPr lang="en-GB" sz="1050" dirty="0"/>
          </a:p>
        </p:txBody>
      </p:sp>
      <p:sp>
        <p:nvSpPr>
          <p:cNvPr id="4" name="Content Placeholder 3">
            <a:extLst>
              <a:ext uri="{FF2B5EF4-FFF2-40B4-BE49-F238E27FC236}">
                <a16:creationId xmlns:a16="http://schemas.microsoft.com/office/drawing/2014/main" id="{C101619A-F05A-4AA5-AACC-286EA2C523A6}"/>
              </a:ext>
            </a:extLst>
          </p:cNvPr>
          <p:cNvSpPr>
            <a:spLocks noGrp="1"/>
          </p:cNvSpPr>
          <p:nvPr>
            <p:ph sz="half" idx="2"/>
          </p:nvPr>
        </p:nvSpPr>
        <p:spPr>
          <a:xfrm>
            <a:off x="5181543" y="2887176"/>
            <a:ext cx="3393137" cy="2282584"/>
          </a:xfrm>
        </p:spPr>
        <p:txBody>
          <a:bodyPr>
            <a:normAutofit/>
          </a:bodyPr>
          <a:lstStyle/>
          <a:p>
            <a:pPr>
              <a:defRPr/>
            </a:pPr>
            <a:r>
              <a:rPr lang="en-GB" dirty="0">
                <a:solidFill>
                  <a:schemeClr val="accent1">
                    <a:lumMod val="75000"/>
                  </a:schemeClr>
                </a:solidFill>
                <a:latin typeface="Arial" panose="020B0604020202020204" pitchFamily="34" charset="0"/>
                <a:cs typeface="Arial" panose="020B0604020202020204" pitchFamily="34" charset="0"/>
              </a:rPr>
              <a:t>More support</a:t>
            </a:r>
          </a:p>
          <a:p>
            <a:pPr>
              <a:defRPr/>
            </a:pPr>
            <a:r>
              <a:rPr lang="en-GB" dirty="0">
                <a:solidFill>
                  <a:schemeClr val="accent1">
                    <a:lumMod val="75000"/>
                  </a:schemeClr>
                </a:solidFill>
                <a:latin typeface="Arial" panose="020B0604020202020204" pitchFamily="34" charset="0"/>
                <a:cs typeface="Arial" panose="020B0604020202020204" pitchFamily="34" charset="0"/>
              </a:rPr>
              <a:t>Changes in assessments</a:t>
            </a:r>
          </a:p>
          <a:p>
            <a:pPr>
              <a:defRPr/>
            </a:pPr>
            <a:r>
              <a:rPr lang="en-GB" dirty="0">
                <a:solidFill>
                  <a:schemeClr val="accent1">
                    <a:lumMod val="75000"/>
                  </a:schemeClr>
                </a:solidFill>
                <a:latin typeface="Arial" panose="020B0604020202020204" pitchFamily="34" charset="0"/>
                <a:cs typeface="Arial" panose="020B0604020202020204" pitchFamily="34" charset="0"/>
              </a:rPr>
              <a:t>Equal rights</a:t>
            </a:r>
            <a:endParaRPr lang="en-GB" dirty="0">
              <a:latin typeface="Arial" panose="020B0604020202020204" pitchFamily="34" charset="0"/>
              <a:cs typeface="Arial" panose="020B0604020202020204" pitchFamily="34" charset="0"/>
            </a:endParaRPr>
          </a:p>
          <a:p>
            <a:pPr marL="0" indent="0" algn="r">
              <a:buNone/>
              <a:defRPr/>
            </a:pPr>
            <a:r>
              <a:rPr lang="en-GB" sz="1800" dirty="0"/>
              <a:t>(WAG, 2016)</a:t>
            </a:r>
          </a:p>
          <a:p>
            <a:pPr>
              <a:defRPr/>
            </a:pPr>
            <a:endParaRPr lang="en-GB" dirty="0"/>
          </a:p>
          <a:p>
            <a:pPr>
              <a:defRPr/>
            </a:pPr>
            <a:endParaRPr lang="en-GB" dirty="0"/>
          </a:p>
        </p:txBody>
      </p:sp>
      <p:sp>
        <p:nvSpPr>
          <p:cNvPr id="6" name="TextBox 5">
            <a:extLst>
              <a:ext uri="{FF2B5EF4-FFF2-40B4-BE49-F238E27FC236}">
                <a16:creationId xmlns:a16="http://schemas.microsoft.com/office/drawing/2014/main" id="{F864CB97-35C8-4C24-AFC6-4B9D570966ED}"/>
              </a:ext>
            </a:extLst>
          </p:cNvPr>
          <p:cNvSpPr txBox="1"/>
          <p:nvPr/>
        </p:nvSpPr>
        <p:spPr>
          <a:xfrm>
            <a:off x="199643" y="5539320"/>
            <a:ext cx="7525632" cy="300082"/>
          </a:xfrm>
          <a:prstGeom prst="rect">
            <a:avLst/>
          </a:prstGeom>
          <a:noFill/>
        </p:spPr>
        <p:txBody>
          <a:bodyPr wrap="square">
            <a:spAutoFit/>
          </a:bodyPr>
          <a:lstStyle/>
          <a:p>
            <a:r>
              <a:rPr lang="en-GB" sz="1350" dirty="0">
                <a:latin typeface="Arial" panose="020B0604020202020204" pitchFamily="34" charset="0"/>
                <a:cs typeface="Arial" panose="020B0604020202020204" pitchFamily="34" charset="0"/>
                <a:hlinkClick r:id="rId3"/>
              </a:rPr>
              <a:t>Social Services &amp; Well-being (Wales) Act - Social Care Wales - YouTube</a:t>
            </a:r>
            <a:endParaRPr lang="en-GB" sz="1350" dirty="0">
              <a:latin typeface="Arial" panose="020B0604020202020204" pitchFamily="34" charset="0"/>
              <a:cs typeface="Arial" panose="020B0604020202020204" pitchFamily="34"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951CCA85-0966-4899-9F25-9D9B89F69609}"/>
              </a:ext>
            </a:extLst>
          </p:cNvPr>
          <p:cNvSpPr>
            <a:spLocks noGrp="1"/>
          </p:cNvSpPr>
          <p:nvPr>
            <p:ph type="title"/>
          </p:nvPr>
        </p:nvSpPr>
        <p:spPr>
          <a:xfrm>
            <a:off x="82170" y="147568"/>
            <a:ext cx="8661064" cy="897731"/>
          </a:xfrm>
        </p:spPr>
        <p:txBody>
          <a:bodyPr>
            <a:noAutofit/>
          </a:bodyPr>
          <a:lstStyle/>
          <a:p>
            <a:r>
              <a:rPr lang="en-GB" altLang="en-US" dirty="0" err="1">
                <a:latin typeface="Arial" panose="020B0604020202020204" pitchFamily="34" charset="0"/>
                <a:cs typeface="Arial" panose="020B0604020202020204" pitchFamily="34" charset="0"/>
              </a:rPr>
              <a:t>Materion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dyrys</a:t>
            </a:r>
            <a:r>
              <a:rPr lang="en-GB" altLang="en-US" dirty="0">
                <a:latin typeface="Arial" panose="020B0604020202020204" pitchFamily="34" charset="0"/>
                <a:cs typeface="Arial" panose="020B0604020202020204" pitchFamily="34" charset="0"/>
              </a:rPr>
              <a:t>       </a:t>
            </a:r>
            <a:r>
              <a:rPr lang="en-GB" altLang="en-US" dirty="0">
                <a:solidFill>
                  <a:schemeClr val="accent1">
                    <a:lumMod val="75000"/>
                  </a:schemeClr>
                </a:solidFill>
                <a:latin typeface="Arial" panose="020B0604020202020204" pitchFamily="34" charset="0"/>
                <a:cs typeface="Arial" panose="020B0604020202020204" pitchFamily="34" charset="0"/>
              </a:rPr>
              <a:t>Difficult issues </a:t>
            </a:r>
          </a:p>
        </p:txBody>
      </p:sp>
      <p:sp>
        <p:nvSpPr>
          <p:cNvPr id="46083" name="Rectangle 3">
            <a:extLst>
              <a:ext uri="{FF2B5EF4-FFF2-40B4-BE49-F238E27FC236}">
                <a16:creationId xmlns:a16="http://schemas.microsoft.com/office/drawing/2014/main" id="{35F66A7D-31F5-449A-9961-002ACFEC2EAD}"/>
              </a:ext>
            </a:extLst>
          </p:cNvPr>
          <p:cNvSpPr txBox="1">
            <a:spLocks noChangeArrowheads="1"/>
          </p:cNvSpPr>
          <p:nvPr/>
        </p:nvSpPr>
        <p:spPr bwMode="auto">
          <a:xfrm>
            <a:off x="145961" y="842555"/>
            <a:ext cx="4562517" cy="29867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buFontTx/>
              <a:buNone/>
            </a:pPr>
            <a:endParaRPr lang="en-GB" altLang="en-US" sz="1500" dirty="0"/>
          </a:p>
          <a:p>
            <a:pPr>
              <a:buFontTx/>
              <a:buNone/>
            </a:pPr>
            <a:r>
              <a:rPr lang="en-GB" altLang="en-US" sz="2400" dirty="0" err="1">
                <a:latin typeface="Arial" panose="020B0604020202020204" pitchFamily="34" charset="0"/>
                <a:cs typeface="Arial" panose="020B0604020202020204" pitchFamily="34" charset="0"/>
              </a:rPr>
              <a:t>Normau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diwylliannol</a:t>
            </a:r>
            <a:r>
              <a:rPr lang="en-GB" altLang="en-US" sz="2400" dirty="0">
                <a:latin typeface="Arial" panose="020B0604020202020204" pitchFamily="34" charset="0"/>
                <a:cs typeface="Arial" panose="020B0604020202020204" pitchFamily="34" charset="0"/>
              </a:rPr>
              <a:t> a </a:t>
            </a:r>
            <a:r>
              <a:rPr lang="en-GB" altLang="en-US" sz="2400" dirty="0" err="1">
                <a:latin typeface="Arial" panose="020B0604020202020204" pitchFamily="34" charset="0"/>
                <a:cs typeface="Arial" panose="020B0604020202020204" pitchFamily="34" charset="0"/>
              </a:rPr>
              <a:t>chymdeithasol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cwestiynau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moesol</a:t>
            </a:r>
            <a:r>
              <a:rPr lang="en-GB" altLang="en-US" sz="2400" dirty="0">
                <a:latin typeface="Arial" panose="020B0604020202020204" pitchFamily="34" charset="0"/>
                <a:cs typeface="Arial" panose="020B0604020202020204" pitchFamily="34" charset="0"/>
              </a:rPr>
              <a:t>:</a:t>
            </a:r>
          </a:p>
          <a:p>
            <a:pPr lvl="1"/>
            <a:r>
              <a:rPr lang="en-GB" altLang="en-US" sz="2400" dirty="0" err="1">
                <a:latin typeface="Arial" panose="020B0604020202020204" pitchFamily="34" charset="0"/>
                <a:cs typeface="Arial" panose="020B0604020202020204" pitchFamily="34" charset="0"/>
              </a:rPr>
              <a:t>gwledydd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sy’n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datblygu</a:t>
            </a:r>
            <a:r>
              <a:rPr lang="en-GB" altLang="en-US" sz="2400" dirty="0">
                <a:latin typeface="Arial" panose="020B0604020202020204" pitchFamily="34" charset="0"/>
                <a:cs typeface="Arial" panose="020B0604020202020204" pitchFamily="34" charset="0"/>
              </a:rPr>
              <a:t> a </a:t>
            </a:r>
            <a:r>
              <a:rPr lang="en-GB" altLang="en-US" sz="2400" dirty="0" err="1">
                <a:latin typeface="Arial" panose="020B0604020202020204" pitchFamily="34" charset="0"/>
                <a:cs typeface="Arial" panose="020B0604020202020204" pitchFamily="34" charset="0"/>
              </a:rPr>
              <a:t>phlant</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gweithio</a:t>
            </a:r>
            <a:endParaRPr lang="en-GB" altLang="en-US" sz="2400" dirty="0">
              <a:latin typeface="Arial" panose="020B0604020202020204" pitchFamily="34" charset="0"/>
              <a:cs typeface="Arial" panose="020B0604020202020204" pitchFamily="34" charset="0"/>
            </a:endParaRPr>
          </a:p>
          <a:p>
            <a:pPr lvl="1"/>
            <a:r>
              <a:rPr lang="en-GB" altLang="en-US" sz="2400" dirty="0" err="1">
                <a:latin typeface="Arial" panose="020B0604020202020204" pitchFamily="34" charset="0"/>
                <a:cs typeface="Arial" panose="020B0604020202020204" pitchFamily="34" charset="0"/>
              </a:rPr>
              <a:t>oed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priodi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merched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draddodiadol</a:t>
            </a:r>
            <a:endParaRPr lang="en-GB" altLang="en-US" sz="2400" dirty="0">
              <a:latin typeface="Arial" panose="020B0604020202020204" pitchFamily="34" charset="0"/>
              <a:cs typeface="Arial" panose="020B0604020202020204" pitchFamily="34" charset="0"/>
            </a:endParaRPr>
          </a:p>
          <a:p>
            <a:pPr lvl="1"/>
            <a:r>
              <a:rPr lang="en-GB" altLang="en-US" sz="2400" dirty="0" err="1">
                <a:latin typeface="Arial" panose="020B0604020202020204" pitchFamily="34" charset="0"/>
                <a:cs typeface="Arial" panose="020B0604020202020204" pitchFamily="34" charset="0"/>
              </a:rPr>
              <a:t>oed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cydsynio</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dynion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hoyw</a:t>
            </a:r>
            <a:endParaRPr lang="en-GB" altLang="en-US" sz="2400" dirty="0">
              <a:latin typeface="Arial" panose="020B0604020202020204" pitchFamily="34" charset="0"/>
              <a:cs typeface="Arial" panose="020B0604020202020204" pitchFamily="34" charset="0"/>
            </a:endParaRPr>
          </a:p>
          <a:p>
            <a:pPr lvl="1"/>
            <a:r>
              <a:rPr lang="en-GB" altLang="en-US" sz="2400" dirty="0" err="1">
                <a:latin typeface="Arial" panose="020B0604020202020204" pitchFamily="34" charset="0"/>
                <a:cs typeface="Arial" panose="020B0604020202020204" pitchFamily="34" charset="0"/>
              </a:rPr>
              <a:t>Ffoaduriaid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Mewnfudwyr</a:t>
            </a:r>
            <a:endParaRPr lang="en-GB" altLang="en-US" sz="2400" dirty="0">
              <a:latin typeface="Arial" panose="020B0604020202020204" pitchFamily="34" charset="0"/>
              <a:cs typeface="Arial" panose="020B0604020202020204" pitchFamily="34" charset="0"/>
            </a:endParaRPr>
          </a:p>
          <a:p>
            <a:pPr lvl="1"/>
            <a:r>
              <a:rPr lang="en-GB" altLang="en-US" sz="2400" dirty="0">
                <a:latin typeface="Arial" panose="020B0604020202020204" pitchFamily="34" charset="0"/>
                <a:cs typeface="Arial" panose="020B0604020202020204" pitchFamily="34" charset="0"/>
              </a:rPr>
              <a:t>FGM</a:t>
            </a:r>
          </a:p>
          <a:p>
            <a:pPr lvl="1"/>
            <a:r>
              <a:rPr lang="en-GB" altLang="en-US" sz="2400" dirty="0" err="1">
                <a:latin typeface="Arial" panose="020B0604020202020204" pitchFamily="34" charset="0"/>
                <a:cs typeface="Arial" panose="020B0604020202020204" pitchFamily="34" charset="0"/>
              </a:rPr>
              <a:t>eraill</a:t>
            </a:r>
            <a:r>
              <a:rPr lang="en-GB" altLang="en-US" sz="2400" dirty="0">
                <a:latin typeface="Arial" panose="020B0604020202020204" pitchFamily="34" charset="0"/>
                <a:cs typeface="Arial" panose="020B0604020202020204" pitchFamily="34" charset="0"/>
              </a:rPr>
              <a:t>….?</a:t>
            </a:r>
            <a:endParaRPr lang="en-GB" altLang="en-US" sz="1800" dirty="0">
              <a:latin typeface="Arial" panose="020B0604020202020204" pitchFamily="34" charset="0"/>
              <a:cs typeface="Arial" panose="020B0604020202020204" pitchFamily="34" charset="0"/>
            </a:endParaRPr>
          </a:p>
        </p:txBody>
      </p:sp>
      <p:sp>
        <p:nvSpPr>
          <p:cNvPr id="46084" name="Rectangle 4">
            <a:extLst>
              <a:ext uri="{FF2B5EF4-FFF2-40B4-BE49-F238E27FC236}">
                <a16:creationId xmlns:a16="http://schemas.microsoft.com/office/drawing/2014/main" id="{EA405972-C685-42D6-B9C8-05D6F4E4B872}"/>
              </a:ext>
            </a:extLst>
          </p:cNvPr>
          <p:cNvSpPr txBox="1">
            <a:spLocks noChangeArrowheads="1"/>
          </p:cNvSpPr>
          <p:nvPr/>
        </p:nvSpPr>
        <p:spPr bwMode="auto">
          <a:xfrm>
            <a:off x="4887198" y="842555"/>
            <a:ext cx="3856036" cy="37278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buFontTx/>
              <a:buNone/>
            </a:pPr>
            <a:endParaRPr lang="en-GB" altLang="en-US" sz="1500" dirty="0"/>
          </a:p>
          <a:p>
            <a:pPr>
              <a:buFontTx/>
              <a:buNone/>
            </a:pPr>
            <a:r>
              <a:rPr lang="en-GB" altLang="en-US" sz="2400" dirty="0">
                <a:solidFill>
                  <a:schemeClr val="accent1">
                    <a:lumMod val="75000"/>
                  </a:schemeClr>
                </a:solidFill>
                <a:latin typeface="Arial" panose="020B0604020202020204" pitchFamily="34" charset="0"/>
                <a:cs typeface="Arial" panose="020B0604020202020204" pitchFamily="34" charset="0"/>
              </a:rPr>
              <a:t>Cultural and social norms, moral dilemmas:</a:t>
            </a:r>
          </a:p>
          <a:p>
            <a:pPr lvl="1"/>
            <a:r>
              <a:rPr lang="en-GB" altLang="en-US" sz="2400" dirty="0">
                <a:solidFill>
                  <a:schemeClr val="accent1">
                    <a:lumMod val="75000"/>
                  </a:schemeClr>
                </a:solidFill>
                <a:latin typeface="Arial" panose="020B0604020202020204" pitchFamily="34" charset="0"/>
                <a:cs typeface="Arial" panose="020B0604020202020204" pitchFamily="34" charset="0"/>
              </a:rPr>
              <a:t>developing countries and child labour</a:t>
            </a:r>
          </a:p>
          <a:p>
            <a:pPr lvl="1"/>
            <a:r>
              <a:rPr lang="en-GB" altLang="en-US" sz="2400" dirty="0">
                <a:solidFill>
                  <a:schemeClr val="accent1">
                    <a:lumMod val="75000"/>
                  </a:schemeClr>
                </a:solidFill>
                <a:latin typeface="Arial" panose="020B0604020202020204" pitchFamily="34" charset="0"/>
                <a:cs typeface="Arial" panose="020B0604020202020204" pitchFamily="34" charset="0"/>
              </a:rPr>
              <a:t>traditional marriage age of girls</a:t>
            </a:r>
          </a:p>
          <a:p>
            <a:pPr lvl="1"/>
            <a:r>
              <a:rPr lang="en-GB" altLang="en-US" sz="2400" dirty="0">
                <a:solidFill>
                  <a:schemeClr val="accent1">
                    <a:lumMod val="75000"/>
                  </a:schemeClr>
                </a:solidFill>
                <a:latin typeface="Arial" panose="020B0604020202020204" pitchFamily="34" charset="0"/>
                <a:cs typeface="Arial" panose="020B0604020202020204" pitchFamily="34" charset="0"/>
              </a:rPr>
              <a:t>age of consent for gay men</a:t>
            </a:r>
          </a:p>
          <a:p>
            <a:pPr lvl="1"/>
            <a:r>
              <a:rPr lang="en-GB" altLang="en-US" sz="2400" dirty="0">
                <a:solidFill>
                  <a:schemeClr val="accent1">
                    <a:lumMod val="75000"/>
                  </a:schemeClr>
                </a:solidFill>
                <a:latin typeface="Arial" panose="020B0604020202020204" pitchFamily="34" charset="0"/>
                <a:cs typeface="Arial" panose="020B0604020202020204" pitchFamily="34" charset="0"/>
              </a:rPr>
              <a:t>Refugees/migrants</a:t>
            </a:r>
          </a:p>
          <a:p>
            <a:pPr lvl="1"/>
            <a:r>
              <a:rPr lang="en-GB" altLang="en-US" sz="2400" dirty="0">
                <a:solidFill>
                  <a:schemeClr val="accent1">
                    <a:lumMod val="75000"/>
                  </a:schemeClr>
                </a:solidFill>
                <a:latin typeface="Arial" panose="020B0604020202020204" pitchFamily="34" charset="0"/>
                <a:cs typeface="Arial" panose="020B0604020202020204" pitchFamily="34" charset="0"/>
              </a:rPr>
              <a:t>FGM</a:t>
            </a:r>
          </a:p>
          <a:p>
            <a:pPr lvl="1"/>
            <a:r>
              <a:rPr lang="en-GB" altLang="en-US" sz="2400" dirty="0">
                <a:solidFill>
                  <a:schemeClr val="accent1">
                    <a:lumMod val="75000"/>
                  </a:schemeClr>
                </a:solidFill>
                <a:latin typeface="Arial" panose="020B0604020202020204" pitchFamily="34" charset="0"/>
                <a:cs typeface="Arial" panose="020B0604020202020204" pitchFamily="34" charset="0"/>
              </a:rPr>
              <a:t>others….?</a:t>
            </a:r>
            <a:endParaRPr lang="en-GB" altLang="en-US" sz="1800" dirty="0">
              <a:solidFill>
                <a:schemeClr val="accent1">
                  <a:lumMod val="75000"/>
                </a:schemeClr>
              </a:solidFill>
              <a:latin typeface="Arial" panose="020B0604020202020204" pitchFamily="34" charset="0"/>
              <a:cs typeface="Arial" panose="020B0604020202020204" pitchFamily="34"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4">
            <a:extLst>
              <a:ext uri="{FF2B5EF4-FFF2-40B4-BE49-F238E27FC236}">
                <a16:creationId xmlns:a16="http://schemas.microsoft.com/office/drawing/2014/main" id="{9C02D22F-382D-446F-B903-333491ED54B4}"/>
              </a:ext>
            </a:extLst>
          </p:cNvPr>
          <p:cNvSpPr>
            <a:spLocks noGrp="1"/>
          </p:cNvSpPr>
          <p:nvPr>
            <p:ph type="title"/>
          </p:nvPr>
        </p:nvSpPr>
        <p:spPr>
          <a:xfrm>
            <a:off x="150126" y="269704"/>
            <a:ext cx="8697906" cy="701279"/>
          </a:xfrm>
        </p:spPr>
        <p:txBody>
          <a:bodyPr>
            <a:noAutofit/>
          </a:bodyPr>
          <a:lstStyle/>
          <a:p>
            <a:r>
              <a:rPr lang="en-GB" altLang="en-US" dirty="0" err="1">
                <a:latin typeface="Arial" panose="020B0604020202020204" pitchFamily="34" charset="0"/>
                <a:cs typeface="Arial" panose="020B0604020202020204" pitchFamily="34" charset="0"/>
              </a:rPr>
              <a:t>Tasg</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ymchwil</a:t>
            </a:r>
            <a:r>
              <a:rPr lang="en-GB" altLang="en-US" dirty="0">
                <a:latin typeface="Arial" panose="020B0604020202020204" pitchFamily="34" charset="0"/>
                <a:cs typeface="Arial" panose="020B0604020202020204" pitchFamily="34" charset="0"/>
              </a:rPr>
              <a:t>          </a:t>
            </a:r>
            <a:r>
              <a:rPr lang="en-GB" altLang="en-US" dirty="0">
                <a:solidFill>
                  <a:schemeClr val="accent1">
                    <a:lumMod val="75000"/>
                  </a:schemeClr>
                </a:solidFill>
                <a:latin typeface="Arial" panose="020B0604020202020204" pitchFamily="34" charset="0"/>
                <a:cs typeface="Arial" panose="020B0604020202020204" pitchFamily="34" charset="0"/>
              </a:rPr>
              <a:t>Research task</a:t>
            </a:r>
          </a:p>
        </p:txBody>
      </p:sp>
      <p:sp>
        <p:nvSpPr>
          <p:cNvPr id="6" name="Rectangle 5">
            <a:extLst>
              <a:ext uri="{FF2B5EF4-FFF2-40B4-BE49-F238E27FC236}">
                <a16:creationId xmlns:a16="http://schemas.microsoft.com/office/drawing/2014/main" id="{C82DD05D-6715-4C90-B7FA-D5DB0543E43F}"/>
              </a:ext>
            </a:extLst>
          </p:cNvPr>
          <p:cNvSpPr txBox="1">
            <a:spLocks noChangeArrowheads="1"/>
          </p:cNvSpPr>
          <p:nvPr/>
        </p:nvSpPr>
        <p:spPr bwMode="auto">
          <a:xfrm>
            <a:off x="388962" y="1215988"/>
            <a:ext cx="3725838" cy="3565922"/>
          </a:xfrm>
          <a:prstGeom prst="rect">
            <a:avLst/>
          </a:prstGeom>
          <a:noFill/>
          <a:ln>
            <a:noFill/>
          </a:ln>
        </p:spPr>
        <p:txBody>
          <a:bodyPr/>
          <a:lstStyle>
            <a:lvl1pPr marL="342900" indent="-34290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0" indent="0">
              <a:buNone/>
              <a:defRPr/>
            </a:pPr>
            <a:r>
              <a:rPr lang="en-GB" sz="2400" dirty="0" err="1">
                <a:latin typeface="Arial" panose="020B0604020202020204" pitchFamily="34" charset="0"/>
                <a:cs typeface="Arial" panose="020B0604020202020204" pitchFamily="34" charset="0"/>
              </a:rPr>
              <a:t>Ymchiliwch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waith</a:t>
            </a:r>
            <a:r>
              <a:rPr lang="en-GB" sz="2400" dirty="0">
                <a:latin typeface="Arial" panose="020B0604020202020204" pitchFamily="34" charset="0"/>
                <a:cs typeface="Arial" panose="020B0604020202020204" pitchFamily="34" charset="0"/>
              </a:rPr>
              <a:t> un </a:t>
            </a:r>
            <a:r>
              <a:rPr lang="en-GB" sz="2400" dirty="0" err="1">
                <a:latin typeface="Arial" panose="020B0604020202020204" pitchFamily="34" charset="0"/>
                <a:cs typeface="Arial" panose="020B0604020202020204" pitchFamily="34" charset="0"/>
              </a:rPr>
              <a:t>asiantaeth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cefnogi</a:t>
            </a:r>
            <a:r>
              <a:rPr lang="en-GB" sz="2400" dirty="0">
                <a:latin typeface="Arial" panose="020B0604020202020204" pitchFamily="34" charset="0"/>
                <a:cs typeface="Arial" panose="020B0604020202020204" pitchFamily="34" charset="0"/>
              </a:rPr>
              <a:t> plant </a:t>
            </a:r>
            <a:r>
              <a:rPr lang="en-GB" sz="2400" dirty="0" err="1">
                <a:latin typeface="Arial" panose="020B0604020202020204" pitchFamily="34" charset="0"/>
                <a:cs typeface="Arial" panose="020B0604020202020204" pitchFamily="34" charset="0"/>
              </a:rPr>
              <a:t>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teuluoedd</a:t>
            </a:r>
            <a:r>
              <a:rPr lang="en-GB" sz="2400" dirty="0">
                <a:latin typeface="Arial" panose="020B0604020202020204" pitchFamily="34" charset="0"/>
                <a:cs typeface="Arial" panose="020B0604020202020204" pitchFamily="34" charset="0"/>
              </a:rPr>
              <a:t>:</a:t>
            </a:r>
          </a:p>
          <a:p>
            <a:pPr>
              <a:defRPr/>
            </a:pPr>
            <a:r>
              <a:rPr lang="en-GB" sz="2400" b="1" dirty="0">
                <a:latin typeface="Arial" panose="020B0604020202020204" pitchFamily="34" charset="0"/>
                <a:cs typeface="Arial" panose="020B0604020202020204" pitchFamily="34" charset="0"/>
              </a:rPr>
              <a:t>NSPCC</a:t>
            </a:r>
          </a:p>
          <a:p>
            <a:pPr>
              <a:defRPr/>
            </a:pPr>
            <a:r>
              <a:rPr lang="en-GB" sz="2400" b="1" dirty="0" err="1">
                <a:latin typeface="Arial" panose="020B0604020202020204" pitchFamily="34" charset="0"/>
                <a:cs typeface="Arial" panose="020B0604020202020204" pitchFamily="34" charset="0"/>
              </a:rPr>
              <a:t>Gweithredu</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Dros</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Blant</a:t>
            </a:r>
            <a:endParaRPr lang="en-GB" sz="2400" b="1" dirty="0">
              <a:latin typeface="Arial" panose="020B0604020202020204" pitchFamily="34" charset="0"/>
              <a:cs typeface="Arial" panose="020B0604020202020204" pitchFamily="34" charset="0"/>
            </a:endParaRPr>
          </a:p>
          <a:p>
            <a:pPr>
              <a:defRPr/>
            </a:pPr>
            <a:r>
              <a:rPr lang="en-GB" sz="2400" b="1" dirty="0" err="1">
                <a:latin typeface="Arial" panose="020B0604020202020204" pitchFamily="34" charset="0"/>
                <a:cs typeface="Arial" panose="020B0604020202020204" pitchFamily="34" charset="0"/>
              </a:rPr>
              <a:t>Dechrau’n</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Deg</a:t>
            </a:r>
            <a:endParaRPr lang="en-GB" sz="2400" b="1" dirty="0">
              <a:latin typeface="Arial" panose="020B0604020202020204" pitchFamily="34" charset="0"/>
              <a:cs typeface="Arial" panose="020B0604020202020204" pitchFamily="34" charset="0"/>
            </a:endParaRPr>
          </a:p>
          <a:p>
            <a:pPr>
              <a:defRPr/>
            </a:pPr>
            <a:r>
              <a:rPr lang="en-GB" sz="2400" b="1" dirty="0">
                <a:latin typeface="Arial" panose="020B0604020202020204" pitchFamily="34" charset="0"/>
                <a:cs typeface="Arial" panose="020B0604020202020204" pitchFamily="34" charset="0"/>
              </a:rPr>
              <a:t>Shelter </a:t>
            </a:r>
            <a:r>
              <a:rPr lang="en-GB" sz="2400" b="1" dirty="0" err="1">
                <a:latin typeface="Arial" panose="020B0604020202020204" pitchFamily="34" charset="0"/>
                <a:cs typeface="Arial" panose="020B0604020202020204" pitchFamily="34" charset="0"/>
              </a:rPr>
              <a:t>Cymru</a:t>
            </a:r>
            <a:endParaRPr lang="en-GB" sz="2400" b="1" dirty="0">
              <a:latin typeface="Arial" panose="020B0604020202020204" pitchFamily="34" charset="0"/>
              <a:cs typeface="Arial" panose="020B0604020202020204" pitchFamily="34" charset="0"/>
            </a:endParaRPr>
          </a:p>
          <a:p>
            <a:pPr>
              <a:defRPr/>
            </a:pPr>
            <a:r>
              <a:rPr lang="en-GB" sz="2400" b="1" dirty="0" err="1">
                <a:latin typeface="Arial" panose="020B0604020202020204" pitchFamily="34" charset="0"/>
                <a:cs typeface="Arial" panose="020B0604020202020204" pitchFamily="34" charset="0"/>
              </a:rPr>
              <a:t>Teuluoedd</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yn</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Gyntaf</a:t>
            </a:r>
            <a:endParaRPr lang="en-GB" sz="2400" b="1" dirty="0">
              <a:latin typeface="Arial" panose="020B0604020202020204" pitchFamily="34" charset="0"/>
              <a:cs typeface="Arial" panose="020B0604020202020204" pitchFamily="34" charset="0"/>
            </a:endParaRPr>
          </a:p>
          <a:p>
            <a:pPr>
              <a:defRPr/>
            </a:pPr>
            <a:r>
              <a:rPr lang="en-GB" sz="2400" b="1" dirty="0" err="1">
                <a:latin typeface="Arial" panose="020B0604020202020204" pitchFamily="34" charset="0"/>
                <a:cs typeface="Arial" panose="020B0604020202020204" pitchFamily="34" charset="0"/>
              </a:rPr>
              <a:t>Eraill</a:t>
            </a:r>
            <a:r>
              <a:rPr lang="en-GB" sz="2400" b="1" dirty="0">
                <a:latin typeface="Arial" panose="020B0604020202020204" pitchFamily="34" charset="0"/>
                <a:cs typeface="Arial" panose="020B0604020202020204" pitchFamily="34" charset="0"/>
              </a:rPr>
              <a:t>…</a:t>
            </a:r>
          </a:p>
        </p:txBody>
      </p:sp>
      <p:sp>
        <p:nvSpPr>
          <p:cNvPr id="7" name="Rectangle 6">
            <a:extLst>
              <a:ext uri="{FF2B5EF4-FFF2-40B4-BE49-F238E27FC236}">
                <a16:creationId xmlns:a16="http://schemas.microsoft.com/office/drawing/2014/main" id="{F5EC445C-8F29-4EF0-A8F3-3328B873C93B}"/>
              </a:ext>
            </a:extLst>
          </p:cNvPr>
          <p:cNvSpPr txBox="1">
            <a:spLocks noChangeArrowheads="1"/>
          </p:cNvSpPr>
          <p:nvPr/>
        </p:nvSpPr>
        <p:spPr bwMode="auto">
          <a:xfrm>
            <a:off x="5259718" y="1215988"/>
            <a:ext cx="3075385" cy="3565922"/>
          </a:xfrm>
          <a:prstGeom prst="rect">
            <a:avLst/>
          </a:prstGeom>
          <a:noFill/>
          <a:ln>
            <a:noFill/>
          </a:ln>
        </p:spPr>
        <p:txBody>
          <a:bodyPr/>
          <a:lstStyle>
            <a:lvl1pPr marL="342900" indent="-34290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0" indent="0">
              <a:buNone/>
              <a:defRPr/>
            </a:pPr>
            <a:r>
              <a:rPr lang="en-GB" sz="2400" dirty="0">
                <a:solidFill>
                  <a:schemeClr val="accent1">
                    <a:lumMod val="75000"/>
                  </a:schemeClr>
                </a:solidFill>
                <a:latin typeface="Arial" panose="020B0604020202020204" pitchFamily="34" charset="0"/>
                <a:cs typeface="Arial" panose="020B0604020202020204" pitchFamily="34" charset="0"/>
              </a:rPr>
              <a:t>Research the work of one agency which supports children and their families:</a:t>
            </a:r>
          </a:p>
          <a:p>
            <a:pPr>
              <a:defRPr/>
            </a:pPr>
            <a:r>
              <a:rPr lang="en-GB" sz="2400" b="1" dirty="0">
                <a:solidFill>
                  <a:schemeClr val="accent1">
                    <a:lumMod val="75000"/>
                  </a:schemeClr>
                </a:solidFill>
                <a:latin typeface="Arial" panose="020B0604020202020204" pitchFamily="34" charset="0"/>
                <a:cs typeface="Arial" panose="020B0604020202020204" pitchFamily="34" charset="0"/>
              </a:rPr>
              <a:t>NSPCC</a:t>
            </a:r>
          </a:p>
          <a:p>
            <a:pPr>
              <a:defRPr/>
            </a:pPr>
            <a:r>
              <a:rPr lang="en-GB" sz="2400" b="1" dirty="0">
                <a:solidFill>
                  <a:schemeClr val="accent1">
                    <a:lumMod val="75000"/>
                  </a:schemeClr>
                </a:solidFill>
                <a:latin typeface="Arial" panose="020B0604020202020204" pitchFamily="34" charset="0"/>
                <a:cs typeface="Arial" panose="020B0604020202020204" pitchFamily="34" charset="0"/>
              </a:rPr>
              <a:t>Action for Children</a:t>
            </a:r>
          </a:p>
          <a:p>
            <a:pPr>
              <a:defRPr/>
            </a:pPr>
            <a:r>
              <a:rPr lang="en-GB" sz="2400" b="1" dirty="0">
                <a:solidFill>
                  <a:schemeClr val="accent1">
                    <a:lumMod val="75000"/>
                  </a:schemeClr>
                </a:solidFill>
                <a:latin typeface="Arial" panose="020B0604020202020204" pitchFamily="34" charset="0"/>
                <a:cs typeface="Arial" panose="020B0604020202020204" pitchFamily="34" charset="0"/>
              </a:rPr>
              <a:t>Flying Start</a:t>
            </a:r>
          </a:p>
          <a:p>
            <a:pPr>
              <a:defRPr/>
            </a:pPr>
            <a:r>
              <a:rPr lang="en-GB" sz="2400" b="1" dirty="0">
                <a:solidFill>
                  <a:schemeClr val="accent1">
                    <a:lumMod val="75000"/>
                  </a:schemeClr>
                </a:solidFill>
                <a:latin typeface="Arial" panose="020B0604020202020204" pitchFamily="34" charset="0"/>
                <a:cs typeface="Arial" panose="020B0604020202020204" pitchFamily="34" charset="0"/>
              </a:rPr>
              <a:t>Shelter </a:t>
            </a:r>
            <a:r>
              <a:rPr lang="en-GB" sz="2400" b="1" dirty="0" err="1">
                <a:solidFill>
                  <a:schemeClr val="accent1">
                    <a:lumMod val="75000"/>
                  </a:schemeClr>
                </a:solidFill>
                <a:latin typeface="Arial" panose="020B0604020202020204" pitchFamily="34" charset="0"/>
                <a:cs typeface="Arial" panose="020B0604020202020204" pitchFamily="34" charset="0"/>
              </a:rPr>
              <a:t>Cymru</a:t>
            </a:r>
            <a:endParaRPr lang="en-GB" sz="2400" b="1" dirty="0">
              <a:solidFill>
                <a:schemeClr val="accent1">
                  <a:lumMod val="75000"/>
                </a:schemeClr>
              </a:solidFill>
              <a:latin typeface="Arial" panose="020B0604020202020204" pitchFamily="34" charset="0"/>
              <a:cs typeface="Arial" panose="020B0604020202020204" pitchFamily="34" charset="0"/>
            </a:endParaRPr>
          </a:p>
          <a:p>
            <a:pPr>
              <a:defRPr/>
            </a:pPr>
            <a:r>
              <a:rPr lang="en-GB" sz="2400" b="1" dirty="0">
                <a:solidFill>
                  <a:schemeClr val="accent1">
                    <a:lumMod val="75000"/>
                  </a:schemeClr>
                </a:solidFill>
                <a:latin typeface="Arial" panose="020B0604020202020204" pitchFamily="34" charset="0"/>
                <a:cs typeface="Arial" panose="020B0604020202020204" pitchFamily="34" charset="0"/>
              </a:rPr>
              <a:t>Families First</a:t>
            </a:r>
          </a:p>
          <a:p>
            <a:pPr>
              <a:defRPr/>
            </a:pPr>
            <a:r>
              <a:rPr lang="en-GB" sz="2400" b="1" dirty="0">
                <a:solidFill>
                  <a:schemeClr val="accent1">
                    <a:lumMod val="75000"/>
                  </a:schemeClr>
                </a:solidFill>
                <a:latin typeface="Arial" panose="020B0604020202020204" pitchFamily="34" charset="0"/>
                <a:cs typeface="Arial" panose="020B0604020202020204" pitchFamily="34" charset="0"/>
              </a:rPr>
              <a:t>Others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3D566F79-8979-4E50-BB99-73B9B2355978}"/>
              </a:ext>
            </a:extLst>
          </p:cNvPr>
          <p:cNvSpPr>
            <a:spLocks noGrp="1"/>
          </p:cNvSpPr>
          <p:nvPr>
            <p:ph type="title"/>
          </p:nvPr>
        </p:nvSpPr>
        <p:spPr>
          <a:xfrm>
            <a:off x="68126" y="238368"/>
            <a:ext cx="7454061" cy="500063"/>
          </a:xfrm>
        </p:spPr>
        <p:txBody>
          <a:bodyPr>
            <a:noAutofit/>
          </a:bodyPr>
          <a:lstStyle/>
          <a:p>
            <a:r>
              <a:rPr lang="en-GB" altLang="en-US" dirty="0" err="1">
                <a:latin typeface="Arial" panose="020B0604020202020204" pitchFamily="34" charset="0"/>
                <a:cs typeface="Arial" panose="020B0604020202020204" pitchFamily="34" charset="0"/>
              </a:rPr>
              <a:t>Cyfeirnodau</a:t>
            </a:r>
            <a:r>
              <a:rPr lang="en-GB" altLang="en-US" dirty="0">
                <a:latin typeface="Arial" panose="020B0604020202020204" pitchFamily="34" charset="0"/>
                <a:cs typeface="Arial" panose="020B0604020202020204" pitchFamily="34" charset="0"/>
              </a:rPr>
              <a:t>      </a:t>
            </a:r>
            <a:r>
              <a:rPr lang="en-GB" altLang="en-US" i="1" dirty="0">
                <a:solidFill>
                  <a:schemeClr val="accent1">
                    <a:lumMod val="75000"/>
                  </a:schemeClr>
                </a:solidFill>
                <a:latin typeface="Arial" panose="020B0604020202020204" pitchFamily="34" charset="0"/>
                <a:cs typeface="Arial" panose="020B0604020202020204" pitchFamily="34" charset="0"/>
              </a:rPr>
              <a:t>References</a:t>
            </a:r>
          </a:p>
        </p:txBody>
      </p:sp>
      <p:sp>
        <p:nvSpPr>
          <p:cNvPr id="50179" name="Content Placeholder 3">
            <a:extLst>
              <a:ext uri="{FF2B5EF4-FFF2-40B4-BE49-F238E27FC236}">
                <a16:creationId xmlns:a16="http://schemas.microsoft.com/office/drawing/2014/main" id="{4B4426DD-47B3-4F66-A0C9-3CEDFE891036}"/>
              </a:ext>
            </a:extLst>
          </p:cNvPr>
          <p:cNvSpPr>
            <a:spLocks noGrp="1"/>
          </p:cNvSpPr>
          <p:nvPr>
            <p:ph sz="half" idx="2"/>
          </p:nvPr>
        </p:nvSpPr>
        <p:spPr>
          <a:xfrm>
            <a:off x="68126" y="1240336"/>
            <a:ext cx="8919942" cy="4280183"/>
          </a:xfrm>
        </p:spPr>
        <p:txBody>
          <a:bodyPr>
            <a:normAutofit fontScale="92500" lnSpcReduction="20000"/>
          </a:bodyPr>
          <a:lstStyle/>
          <a:p>
            <a:pPr marL="0" indent="0">
              <a:buNone/>
            </a:pPr>
            <a:r>
              <a:rPr lang="en-GB" altLang="en-US" sz="2300" dirty="0" err="1">
                <a:latin typeface="Arial" panose="020B0604020202020204" pitchFamily="34" charset="0"/>
                <a:cs typeface="Arial" panose="020B0604020202020204" pitchFamily="34" charset="0"/>
              </a:rPr>
              <a:t>Unicef</a:t>
            </a:r>
            <a:r>
              <a:rPr lang="en-GB" altLang="en-US" sz="2300" dirty="0">
                <a:latin typeface="Arial" panose="020B0604020202020204" pitchFamily="34" charset="0"/>
                <a:cs typeface="Arial" panose="020B0604020202020204" pitchFamily="34" charset="0"/>
              </a:rPr>
              <a:t>. (2016) </a:t>
            </a:r>
            <a:r>
              <a:rPr lang="en-GB" altLang="en-US" sz="2300" i="1" dirty="0">
                <a:latin typeface="Arial" panose="020B0604020202020204" pitchFamily="34" charset="0"/>
                <a:cs typeface="Arial" panose="020B0604020202020204" pitchFamily="34" charset="0"/>
              </a:rPr>
              <a:t>Children’s Rights </a:t>
            </a:r>
            <a:r>
              <a:rPr lang="en-GB" altLang="en-US" sz="2300" dirty="0">
                <a:latin typeface="Arial" panose="020B0604020202020204" pitchFamily="34" charset="0"/>
                <a:cs typeface="Arial" panose="020B0604020202020204" pitchFamily="34" charset="0"/>
                <a:hlinkClick r:id="rId3"/>
              </a:rPr>
              <a:t>https://www.unicef.org.uk/what-we-do/un-convention-child-rights/</a:t>
            </a:r>
            <a:r>
              <a:rPr lang="en-GB" altLang="en-US" sz="2300" dirty="0">
                <a:latin typeface="Arial" panose="020B0604020202020204" pitchFamily="34" charset="0"/>
                <a:cs typeface="Arial" panose="020B0604020202020204" pitchFamily="34" charset="0"/>
              </a:rPr>
              <a:t> [Accessed: 12</a:t>
            </a:r>
            <a:r>
              <a:rPr lang="en-GB" altLang="en-US" sz="2300" baseline="30000" dirty="0">
                <a:latin typeface="Arial" panose="020B0604020202020204" pitchFamily="34" charset="0"/>
                <a:cs typeface="Arial" panose="020B0604020202020204" pitchFamily="34" charset="0"/>
              </a:rPr>
              <a:t>th</a:t>
            </a:r>
            <a:r>
              <a:rPr lang="en-GB" altLang="en-US" sz="2300" dirty="0">
                <a:latin typeface="Arial" panose="020B0604020202020204" pitchFamily="34" charset="0"/>
                <a:cs typeface="Arial" panose="020B0604020202020204" pitchFamily="34" charset="0"/>
              </a:rPr>
              <a:t> October 2016].</a:t>
            </a:r>
          </a:p>
          <a:p>
            <a:pPr marL="0" indent="0">
              <a:buNone/>
            </a:pPr>
            <a:endParaRPr lang="en-GB" altLang="en-US" sz="2300" dirty="0">
              <a:latin typeface="Arial" panose="020B0604020202020204" pitchFamily="34" charset="0"/>
              <a:cs typeface="Arial" panose="020B0604020202020204" pitchFamily="34" charset="0"/>
            </a:endParaRPr>
          </a:p>
          <a:p>
            <a:pPr marL="0" indent="0">
              <a:buNone/>
            </a:pPr>
            <a:r>
              <a:rPr lang="en-GB" altLang="en-US" sz="2300" dirty="0">
                <a:latin typeface="Arial" panose="020B0604020202020204" pitchFamily="34" charset="0"/>
                <a:cs typeface="Arial" panose="020B0604020202020204" pitchFamily="34" charset="0"/>
              </a:rPr>
              <a:t>United Nations. (2015) </a:t>
            </a:r>
            <a:r>
              <a:rPr lang="en-GB" altLang="en-US" sz="2300" i="1" dirty="0">
                <a:latin typeface="Arial" panose="020B0604020202020204" pitchFamily="34" charset="0"/>
                <a:cs typeface="Arial" panose="020B0604020202020204" pitchFamily="34" charset="0"/>
              </a:rPr>
              <a:t>Overview</a:t>
            </a:r>
            <a:r>
              <a:rPr lang="en-GB" altLang="en-US" sz="2300" dirty="0">
                <a:latin typeface="Arial" panose="020B0604020202020204" pitchFamily="34" charset="0"/>
                <a:cs typeface="Arial" panose="020B0604020202020204" pitchFamily="34" charset="0"/>
              </a:rPr>
              <a:t> </a:t>
            </a:r>
            <a:r>
              <a:rPr lang="en-GB" altLang="en-US" sz="2300" dirty="0">
                <a:latin typeface="Arial" panose="020B0604020202020204" pitchFamily="34" charset="0"/>
                <a:cs typeface="Arial" panose="020B0604020202020204" pitchFamily="34" charset="0"/>
                <a:hlinkClick r:id="rId4"/>
              </a:rPr>
              <a:t>http://www.un.org/en/sections/about-un/overview/index.html</a:t>
            </a:r>
            <a:r>
              <a:rPr lang="en-GB" altLang="en-US" sz="2300" dirty="0">
                <a:latin typeface="Arial" panose="020B0604020202020204" pitchFamily="34" charset="0"/>
                <a:cs typeface="Arial" panose="020B0604020202020204" pitchFamily="34" charset="0"/>
              </a:rPr>
              <a:t> [Accessed: 10</a:t>
            </a:r>
            <a:r>
              <a:rPr lang="en-GB" altLang="en-US" sz="2300" baseline="30000" dirty="0">
                <a:latin typeface="Arial" panose="020B0604020202020204" pitchFamily="34" charset="0"/>
                <a:cs typeface="Arial" panose="020B0604020202020204" pitchFamily="34" charset="0"/>
              </a:rPr>
              <a:t>th</a:t>
            </a:r>
            <a:r>
              <a:rPr lang="en-GB" altLang="en-US" sz="2300" dirty="0">
                <a:latin typeface="Arial" panose="020B0604020202020204" pitchFamily="34" charset="0"/>
                <a:cs typeface="Arial" panose="020B0604020202020204" pitchFamily="34" charset="0"/>
              </a:rPr>
              <a:t> October 2016].</a:t>
            </a:r>
          </a:p>
          <a:p>
            <a:pPr marL="0" indent="0">
              <a:buNone/>
            </a:pPr>
            <a:endParaRPr lang="en-GB" altLang="en-US" sz="2300" dirty="0">
              <a:latin typeface="Arial" panose="020B0604020202020204" pitchFamily="34" charset="0"/>
              <a:cs typeface="Arial" panose="020B0604020202020204" pitchFamily="34" charset="0"/>
            </a:endParaRPr>
          </a:p>
          <a:p>
            <a:pPr marL="0" indent="0">
              <a:buNone/>
            </a:pPr>
            <a:r>
              <a:rPr lang="en-GB" altLang="en-US" sz="2300" dirty="0">
                <a:latin typeface="Arial" panose="020B0604020202020204" pitchFamily="34" charset="0"/>
                <a:cs typeface="Arial" panose="020B0604020202020204" pitchFamily="34" charset="0"/>
              </a:rPr>
              <a:t>Welsh Assembly Government. (2015) </a:t>
            </a:r>
            <a:r>
              <a:rPr lang="en-GB" altLang="en-US" sz="2300" i="1" dirty="0">
                <a:latin typeface="Arial" panose="020B0604020202020204" pitchFamily="34" charset="0"/>
                <a:cs typeface="Arial" panose="020B0604020202020204" pitchFamily="34" charset="0"/>
              </a:rPr>
              <a:t>Care and Support in Wales is Changing </a:t>
            </a:r>
            <a:r>
              <a:rPr lang="en-GB" altLang="en-US" sz="2300" dirty="0">
                <a:latin typeface="Arial" panose="020B0604020202020204" pitchFamily="34" charset="0"/>
                <a:cs typeface="Arial" panose="020B0604020202020204" pitchFamily="34" charset="0"/>
                <a:hlinkClick r:id="rId5"/>
              </a:rPr>
              <a:t>http://gov.wales/topics/health/socialcare/act/?lang=en</a:t>
            </a:r>
            <a:r>
              <a:rPr lang="en-GB" altLang="en-US" sz="2300" dirty="0">
                <a:latin typeface="Arial" panose="020B0604020202020204" pitchFamily="34" charset="0"/>
                <a:cs typeface="Arial" panose="020B0604020202020204" pitchFamily="34" charset="0"/>
              </a:rPr>
              <a:t> [Accessed: 12</a:t>
            </a:r>
            <a:r>
              <a:rPr lang="en-GB" altLang="en-US" sz="2300" baseline="30000" dirty="0">
                <a:latin typeface="Arial" panose="020B0604020202020204" pitchFamily="34" charset="0"/>
                <a:cs typeface="Arial" panose="020B0604020202020204" pitchFamily="34" charset="0"/>
              </a:rPr>
              <a:t>th</a:t>
            </a:r>
            <a:r>
              <a:rPr lang="en-GB" altLang="en-US" sz="2300" dirty="0">
                <a:latin typeface="Arial" panose="020B0604020202020204" pitchFamily="34" charset="0"/>
                <a:cs typeface="Arial" panose="020B0604020202020204" pitchFamily="34" charset="0"/>
              </a:rPr>
              <a:t> October 2016].</a:t>
            </a:r>
          </a:p>
          <a:p>
            <a:pPr marL="0" indent="0">
              <a:buNone/>
            </a:pPr>
            <a:endParaRPr lang="en-GB" altLang="en-US" sz="2300" dirty="0">
              <a:latin typeface="Arial" panose="020B0604020202020204" pitchFamily="34" charset="0"/>
              <a:cs typeface="Arial" panose="020B0604020202020204" pitchFamily="34" charset="0"/>
            </a:endParaRPr>
          </a:p>
          <a:p>
            <a:pPr marL="0" indent="0">
              <a:buNone/>
            </a:pPr>
            <a:r>
              <a:rPr lang="en-GB" altLang="en-US" sz="2300" dirty="0">
                <a:latin typeface="Arial" panose="020B0604020202020204" pitchFamily="34" charset="0"/>
                <a:cs typeface="Arial" panose="020B0604020202020204" pitchFamily="34" charset="0"/>
              </a:rPr>
              <a:t>Welsh Assembly Government. (2016) </a:t>
            </a:r>
            <a:r>
              <a:rPr lang="en-GB" altLang="en-US" sz="2300" i="1" dirty="0">
                <a:latin typeface="Arial" panose="020B0604020202020204" pitchFamily="34" charset="0"/>
                <a:cs typeface="Arial" panose="020B0604020202020204" pitchFamily="34" charset="0"/>
              </a:rPr>
              <a:t>United Nations Convention on the Rights of the Child (UNCRC)</a:t>
            </a:r>
            <a:r>
              <a:rPr lang="en-GB" altLang="en-US" sz="2300" dirty="0">
                <a:latin typeface="Arial" panose="020B0604020202020204" pitchFamily="34" charset="0"/>
                <a:cs typeface="Arial" panose="020B0604020202020204" pitchFamily="34" charset="0"/>
              </a:rPr>
              <a:t> </a:t>
            </a:r>
            <a:r>
              <a:rPr lang="en-GB" altLang="en-US" sz="2300" dirty="0">
                <a:latin typeface="Arial" panose="020B0604020202020204" pitchFamily="34" charset="0"/>
                <a:cs typeface="Arial" panose="020B0604020202020204" pitchFamily="34" charset="0"/>
                <a:hlinkClick r:id="rId6"/>
              </a:rPr>
              <a:t>http://gov.wales/topics/people-and-communities/people/children-and-young-people/rights/uncrc/?lang=en</a:t>
            </a:r>
            <a:r>
              <a:rPr lang="en-GB" altLang="en-US" sz="2300" dirty="0">
                <a:latin typeface="Arial" panose="020B0604020202020204" pitchFamily="34" charset="0"/>
                <a:cs typeface="Arial" panose="020B0604020202020204" pitchFamily="34" charset="0"/>
              </a:rPr>
              <a:t> [Accessed: 12</a:t>
            </a:r>
            <a:r>
              <a:rPr lang="en-GB" altLang="en-US" sz="2300" baseline="30000" dirty="0">
                <a:latin typeface="Arial" panose="020B0604020202020204" pitchFamily="34" charset="0"/>
                <a:cs typeface="Arial" panose="020B0604020202020204" pitchFamily="34" charset="0"/>
              </a:rPr>
              <a:t>th</a:t>
            </a:r>
            <a:r>
              <a:rPr lang="en-GB" altLang="en-US" sz="2300" dirty="0">
                <a:latin typeface="Arial" panose="020B0604020202020204" pitchFamily="34" charset="0"/>
                <a:cs typeface="Arial" panose="020B0604020202020204" pitchFamily="34" charset="0"/>
              </a:rPr>
              <a:t> October 2016].</a:t>
            </a:r>
          </a:p>
          <a:p>
            <a:pPr marL="0" indent="0">
              <a:buNone/>
            </a:pPr>
            <a:endParaRPr lang="en-GB" altLang="en-US" sz="1200" dirty="0"/>
          </a:p>
        </p:txBody>
      </p:sp>
    </p:spTree>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3074</Words>
  <Application>Microsoft Office PowerPoint</Application>
  <PresentationFormat>On-screen Show (4:3)</PresentationFormat>
  <Paragraphs>252</Paragraphs>
  <Slides>25</Slides>
  <Notes>20</Notes>
  <HiddenSlides>0</HiddenSlides>
  <MMClips>0</MMClips>
  <ScaleCrop>false</ScaleCrop>
  <HeadingPairs>
    <vt:vector size="6" baseType="variant">
      <vt:variant>
        <vt:lpstr>Fonts Used</vt:lpstr>
      </vt:variant>
      <vt:variant>
        <vt:i4>3</vt:i4>
      </vt:variant>
      <vt:variant>
        <vt:lpstr>Theme</vt:lpstr>
      </vt:variant>
      <vt:variant>
        <vt:i4>19</vt:i4>
      </vt:variant>
      <vt:variant>
        <vt:lpstr>Slide Titles</vt:lpstr>
      </vt:variant>
      <vt:variant>
        <vt:i4>25</vt:i4>
      </vt:variant>
    </vt:vector>
  </HeadingPairs>
  <TitlesOfParts>
    <vt:vector size="47" baseType="lpstr">
      <vt:lpstr>Arial</vt:lpstr>
      <vt:lpstr>Calibri</vt:lpstr>
      <vt:lpstr>Calibri Light</vt: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PowerPoint Presentation</vt:lpstr>
      <vt:lpstr>ECEY4009C: Ymarferydd Proffesiynol  ECEY4009: Professional Practitioner  </vt:lpstr>
      <vt:lpstr>PowerPoint Presentation</vt:lpstr>
      <vt:lpstr>PowerPoint Presentation</vt:lpstr>
      <vt:lpstr>Y Cenhedloedd Unedig The United Nations</vt:lpstr>
      <vt:lpstr>Pwrpas y CU Purpose of the UN</vt:lpstr>
      <vt:lpstr>CCUHP:  Cefndir UNCRC:  Background</vt:lpstr>
      <vt:lpstr>CCUHP      UNCRC</vt:lpstr>
      <vt:lpstr>Datganiad  Declaration</vt:lpstr>
      <vt:lpstr>CCUHP    UNCRC</vt:lpstr>
      <vt:lpstr>54 Erthygl              54 Articles</vt:lpstr>
      <vt:lpstr>Hawliau sylfaenol      Basic rights</vt:lpstr>
      <vt:lpstr>PowerPoint Presentation</vt:lpstr>
      <vt:lpstr>Erthygl 3                 Article 3</vt:lpstr>
      <vt:lpstr>Erthygl 12            Article 12</vt:lpstr>
      <vt:lpstr>Erthygl 28 ac 29    Article 28 and 29</vt:lpstr>
      <vt:lpstr>Erthygl 31            Article 31</vt:lpstr>
      <vt:lpstr>Cynllunio yn y Cyfnod Sylfaen Planning in the Foundation Phase</vt:lpstr>
      <vt:lpstr>Anna Ephgrave </vt:lpstr>
      <vt:lpstr>CCUHP yng Nghymru UNCRC in Wales</vt:lpstr>
      <vt:lpstr>LLC – CCUHP            UNCRC  - WG</vt:lpstr>
      <vt:lpstr>Deddf Gwasanaethau Cymdeithasol a Llesiant (Cymru) 2014 The Social Services and Well-being (Wales) Act 2014</vt:lpstr>
      <vt:lpstr>Materion dyrys       Difficult issues </vt:lpstr>
      <vt:lpstr>Tasg ymchwil          Research task</vt:lpstr>
      <vt:lpstr>Cyfeirnodau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Paul Darby</cp:lastModifiedBy>
  <cp:revision>9</cp:revision>
  <dcterms:created xsi:type="dcterms:W3CDTF">2021-03-10T12:10:47Z</dcterms:created>
  <dcterms:modified xsi:type="dcterms:W3CDTF">2025-10-15T10:37:33Z</dcterms:modified>
</cp:coreProperties>
</file>