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57" r:id="rId4"/>
    <p:sldId id="258" r:id="rId5"/>
    <p:sldId id="259" r:id="rId6"/>
    <p:sldId id="260" r:id="rId7"/>
    <p:sldId id="261" r:id="rId8"/>
    <p:sldId id="262" r:id="rId9"/>
    <p:sldId id="263" r:id="rId10"/>
    <p:sldId id="269" r:id="rId11"/>
    <p:sldId id="270" r:id="rId12"/>
    <p:sldId id="267" r:id="rId13"/>
    <p:sldId id="264" r:id="rId14"/>
    <p:sldId id="268" r:id="rId15"/>
    <p:sldId id="266" r:id="rId16"/>
  </p:sldIdLst>
  <p:sldSz cx="12192000" cy="6858000"/>
  <p:notesSz cx="6864350" cy="99980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0176C8-9D43-4D65-8D4B-8026EB985E5E}" v="7" dt="2021-04-27T08:12:01.4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383" autoAdjust="0"/>
  </p:normalViewPr>
  <p:slideViewPr>
    <p:cSldViewPr snapToGrid="0">
      <p:cViewPr varScale="1">
        <p:scale>
          <a:sx n="85" d="100"/>
          <a:sy n="85" d="100"/>
        </p:scale>
        <p:origin x="15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265165 (John Young)" userId="4b94b4c3-5ed8-4f3a-9fd1-a10e3dd2e2b4" providerId="ADAL" clId="{90A80E0F-25F5-4379-B76B-DE193C8A19B0}"/>
    <pc:docChg chg="undo custSel addSld modSld">
      <pc:chgData name="265165 (John Young)" userId="4b94b4c3-5ed8-4f3a-9fd1-a10e3dd2e2b4" providerId="ADAL" clId="{90A80E0F-25F5-4379-B76B-DE193C8A19B0}" dt="2021-03-23T11:43:44.636" v="1004" actId="27636"/>
      <pc:docMkLst>
        <pc:docMk/>
      </pc:docMkLst>
      <pc:sldChg chg="modSp new mod">
        <pc:chgData name="265165 (John Young)" userId="4b94b4c3-5ed8-4f3a-9fd1-a10e3dd2e2b4" providerId="ADAL" clId="{90A80E0F-25F5-4379-B76B-DE193C8A19B0}" dt="2021-03-23T11:36:13.073" v="87" actId="20577"/>
        <pc:sldMkLst>
          <pc:docMk/>
          <pc:sldMk cId="1254903861" sldId="256"/>
        </pc:sldMkLst>
        <pc:spChg chg="mod">
          <ac:chgData name="265165 (John Young)" userId="4b94b4c3-5ed8-4f3a-9fd1-a10e3dd2e2b4" providerId="ADAL" clId="{90A80E0F-25F5-4379-B76B-DE193C8A19B0}" dt="2021-03-23T11:35:57.119" v="21" actId="20577"/>
          <ac:spMkLst>
            <pc:docMk/>
            <pc:sldMk cId="1254903861" sldId="256"/>
            <ac:spMk id="2" creationId="{A62F5458-FC69-415D-9EFF-AB777824BFD3}"/>
          </ac:spMkLst>
        </pc:spChg>
        <pc:spChg chg="mod">
          <ac:chgData name="265165 (John Young)" userId="4b94b4c3-5ed8-4f3a-9fd1-a10e3dd2e2b4" providerId="ADAL" clId="{90A80E0F-25F5-4379-B76B-DE193C8A19B0}" dt="2021-03-23T11:36:13.073" v="87" actId="20577"/>
          <ac:spMkLst>
            <pc:docMk/>
            <pc:sldMk cId="1254903861" sldId="256"/>
            <ac:spMk id="3" creationId="{1FD276CF-89BE-41D2-A7F3-B2E0383AE0C1}"/>
          </ac:spMkLst>
        </pc:spChg>
      </pc:sldChg>
      <pc:sldChg chg="modSp new mod modNotesTx">
        <pc:chgData name="265165 (John Young)" userId="4b94b4c3-5ed8-4f3a-9fd1-a10e3dd2e2b4" providerId="ADAL" clId="{90A80E0F-25F5-4379-B76B-DE193C8A19B0}" dt="2021-03-23T11:43:44.636" v="1004" actId="27636"/>
        <pc:sldMkLst>
          <pc:docMk/>
          <pc:sldMk cId="255264800" sldId="257"/>
        </pc:sldMkLst>
        <pc:spChg chg="mod">
          <ac:chgData name="265165 (John Young)" userId="4b94b4c3-5ed8-4f3a-9fd1-a10e3dd2e2b4" providerId="ADAL" clId="{90A80E0F-25F5-4379-B76B-DE193C8A19B0}" dt="2021-03-23T11:43:00.413" v="946" actId="113"/>
          <ac:spMkLst>
            <pc:docMk/>
            <pc:sldMk cId="255264800" sldId="257"/>
            <ac:spMk id="2" creationId="{7A5030F2-4005-48D1-9AD6-6AD45F0FDBC8}"/>
          </ac:spMkLst>
        </pc:spChg>
        <pc:spChg chg="mod">
          <ac:chgData name="265165 (John Young)" userId="4b94b4c3-5ed8-4f3a-9fd1-a10e3dd2e2b4" providerId="ADAL" clId="{90A80E0F-25F5-4379-B76B-DE193C8A19B0}" dt="2021-03-23T11:43:44.636" v="1004" actId="27636"/>
          <ac:spMkLst>
            <pc:docMk/>
            <pc:sldMk cId="255264800" sldId="257"/>
            <ac:spMk id="3" creationId="{B31E7C48-15F8-4F5C-8D9A-D2E761E38A14}"/>
          </ac:spMkLst>
        </pc:spChg>
      </pc:sldChg>
    </pc:docChg>
  </pc:docChgLst>
  <pc:docChgLst>
    <pc:chgData name="265165 (John Young)" userId="4b94b4c3-5ed8-4f3a-9fd1-a10e3dd2e2b4" providerId="ADAL" clId="{890176C8-9D43-4D65-8D4B-8026EB985E5E}"/>
    <pc:docChg chg="undo custSel addSld modSld modNotesMaster">
      <pc:chgData name="265165 (John Young)" userId="4b94b4c3-5ed8-4f3a-9fd1-a10e3dd2e2b4" providerId="ADAL" clId="{890176C8-9D43-4D65-8D4B-8026EB985E5E}" dt="2021-04-27T08:19:06.247" v="7812" actId="20577"/>
      <pc:docMkLst>
        <pc:docMk/>
      </pc:docMkLst>
      <pc:sldChg chg="modNotesTx">
        <pc:chgData name="265165 (John Young)" userId="4b94b4c3-5ed8-4f3a-9fd1-a10e3dd2e2b4" providerId="ADAL" clId="{890176C8-9D43-4D65-8D4B-8026EB985E5E}" dt="2021-04-20T20:21:24.311" v="440" actId="20577"/>
        <pc:sldMkLst>
          <pc:docMk/>
          <pc:sldMk cId="255264800" sldId="257"/>
        </pc:sldMkLst>
      </pc:sldChg>
      <pc:sldChg chg="addSp delSp modSp mod setBg addAnim modNotesTx">
        <pc:chgData name="265165 (John Young)" userId="4b94b4c3-5ed8-4f3a-9fd1-a10e3dd2e2b4" providerId="ADAL" clId="{890176C8-9D43-4D65-8D4B-8026EB985E5E}" dt="2021-04-20T20:23:37.715" v="475" actId="20577"/>
        <pc:sldMkLst>
          <pc:docMk/>
          <pc:sldMk cId="1713212144" sldId="258"/>
        </pc:sldMkLst>
        <pc:spChg chg="mod">
          <ac:chgData name="265165 (John Young)" userId="4b94b4c3-5ed8-4f3a-9fd1-a10e3dd2e2b4" providerId="ADAL" clId="{890176C8-9D43-4D65-8D4B-8026EB985E5E}" dt="2021-04-20T20:23:11.519" v="444" actId="26606"/>
          <ac:spMkLst>
            <pc:docMk/>
            <pc:sldMk cId="1713212144" sldId="258"/>
            <ac:spMk id="2" creationId="{8E570DFA-4F6A-438E-B986-CCE0CDF0FABC}"/>
          </ac:spMkLst>
        </pc:spChg>
        <pc:spChg chg="del">
          <ac:chgData name="265165 (John Young)" userId="4b94b4c3-5ed8-4f3a-9fd1-a10e3dd2e2b4" providerId="ADAL" clId="{890176C8-9D43-4D65-8D4B-8026EB985E5E}" dt="2021-04-20T20:22:31.238" v="441"/>
          <ac:spMkLst>
            <pc:docMk/>
            <pc:sldMk cId="1713212144" sldId="258"/>
            <ac:spMk id="3" creationId="{4C8A75B4-1442-482F-9EBF-D72C482F6071}"/>
          </ac:spMkLst>
        </pc:spChg>
        <pc:spChg chg="add del">
          <ac:chgData name="265165 (John Young)" userId="4b94b4c3-5ed8-4f3a-9fd1-a10e3dd2e2b4" providerId="ADAL" clId="{890176C8-9D43-4D65-8D4B-8026EB985E5E}" dt="2021-04-20T20:23:11.519" v="444" actId="26606"/>
          <ac:spMkLst>
            <pc:docMk/>
            <pc:sldMk cId="1713212144" sldId="258"/>
            <ac:spMk id="73" creationId="{8D25211A-4CA0-4B53-82BB-1EE7C7F3C725}"/>
          </ac:spMkLst>
        </pc:spChg>
        <pc:spChg chg="add">
          <ac:chgData name="265165 (John Young)" userId="4b94b4c3-5ed8-4f3a-9fd1-a10e3dd2e2b4" providerId="ADAL" clId="{890176C8-9D43-4D65-8D4B-8026EB985E5E}" dt="2021-04-20T20:23:11.519" v="444" actId="26606"/>
          <ac:spMkLst>
            <pc:docMk/>
            <pc:sldMk cId="1713212144" sldId="258"/>
            <ac:spMk id="139" creationId="{2DFFD9D3-0E77-42C3-B89D-A987E7760A5E}"/>
          </ac:spMkLst>
        </pc:spChg>
        <pc:spChg chg="add">
          <ac:chgData name="265165 (John Young)" userId="4b94b4c3-5ed8-4f3a-9fd1-a10e3dd2e2b4" providerId="ADAL" clId="{890176C8-9D43-4D65-8D4B-8026EB985E5E}" dt="2021-04-20T20:23:11.519" v="444" actId="26606"/>
          <ac:spMkLst>
            <pc:docMk/>
            <pc:sldMk cId="1713212144" sldId="258"/>
            <ac:spMk id="141" creationId="{3C48F185-A6F4-40C2-A466-5CB3F23F2F48}"/>
          </ac:spMkLst>
        </pc:spChg>
        <pc:spChg chg="add del">
          <ac:chgData name="265165 (John Young)" userId="4b94b4c3-5ed8-4f3a-9fd1-a10e3dd2e2b4" providerId="ADAL" clId="{890176C8-9D43-4D65-8D4B-8026EB985E5E}" dt="2021-04-20T20:22:53.631" v="443" actId="478"/>
          <ac:spMkLst>
            <pc:docMk/>
            <pc:sldMk cId="1713212144" sldId="258"/>
            <ac:spMk id="1030" creationId="{4A5140E4-94C1-4453-B63C-33E335BB9612}"/>
          </ac:spMkLst>
        </pc:spChg>
        <pc:picChg chg="add">
          <ac:chgData name="265165 (John Young)" userId="4b94b4c3-5ed8-4f3a-9fd1-a10e3dd2e2b4" providerId="ADAL" clId="{890176C8-9D43-4D65-8D4B-8026EB985E5E}" dt="2021-04-20T20:23:11.519" v="444" actId="26606"/>
          <ac:picMkLst>
            <pc:docMk/>
            <pc:sldMk cId="1713212144" sldId="258"/>
            <ac:picMk id="135" creationId="{CFD580F5-E7BF-4C1D-BEFD-4A4601EBA876}"/>
          </ac:picMkLst>
        </pc:picChg>
        <pc:picChg chg="add">
          <ac:chgData name="265165 (John Young)" userId="4b94b4c3-5ed8-4f3a-9fd1-a10e3dd2e2b4" providerId="ADAL" clId="{890176C8-9D43-4D65-8D4B-8026EB985E5E}" dt="2021-04-20T20:23:11.519" v="444" actId="26606"/>
          <ac:picMkLst>
            <pc:docMk/>
            <pc:sldMk cId="1713212144" sldId="258"/>
            <ac:picMk id="137" creationId="{F0F06750-78FE-4472-8DA5-14CF3336F811}"/>
          </ac:picMkLst>
        </pc:picChg>
        <pc:picChg chg="add mod">
          <ac:chgData name="265165 (John Young)" userId="4b94b4c3-5ed8-4f3a-9fd1-a10e3dd2e2b4" providerId="ADAL" clId="{890176C8-9D43-4D65-8D4B-8026EB985E5E}" dt="2021-04-20T20:23:11.519" v="444" actId="26606"/>
          <ac:picMkLst>
            <pc:docMk/>
            <pc:sldMk cId="1713212144" sldId="258"/>
            <ac:picMk id="1026" creationId="{9822295F-DA82-4011-9C41-4C90486D70CE}"/>
          </ac:picMkLst>
        </pc:picChg>
      </pc:sldChg>
      <pc:sldChg chg="addSp delSp modSp mod addAnim modNotesTx">
        <pc:chgData name="265165 (John Young)" userId="4b94b4c3-5ed8-4f3a-9fd1-a10e3dd2e2b4" providerId="ADAL" clId="{890176C8-9D43-4D65-8D4B-8026EB985E5E}" dt="2021-04-20T20:28:58.861" v="669"/>
        <pc:sldMkLst>
          <pc:docMk/>
          <pc:sldMk cId="757274096" sldId="259"/>
        </pc:sldMkLst>
        <pc:spChg chg="mod">
          <ac:chgData name="265165 (John Young)" userId="4b94b4c3-5ed8-4f3a-9fd1-a10e3dd2e2b4" providerId="ADAL" clId="{890176C8-9D43-4D65-8D4B-8026EB985E5E}" dt="2021-04-20T20:28:58.858" v="665" actId="26606"/>
          <ac:spMkLst>
            <pc:docMk/>
            <pc:sldMk cId="757274096" sldId="259"/>
            <ac:spMk id="2" creationId="{CB4E6DAB-7FD6-4B63-8E01-4952C278D649}"/>
          </ac:spMkLst>
        </pc:spChg>
        <pc:spChg chg="del">
          <ac:chgData name="265165 (John Young)" userId="4b94b4c3-5ed8-4f3a-9fd1-a10e3dd2e2b4" providerId="ADAL" clId="{890176C8-9D43-4D65-8D4B-8026EB985E5E}" dt="2021-04-20T20:28:56.252" v="664" actId="478"/>
          <ac:spMkLst>
            <pc:docMk/>
            <pc:sldMk cId="757274096" sldId="259"/>
            <ac:spMk id="8" creationId="{E5509BF9-ACDB-4FC8-B611-DFD35C725D44}"/>
          </ac:spMkLst>
        </pc:spChg>
        <pc:spChg chg="del">
          <ac:chgData name="265165 (John Young)" userId="4b94b4c3-5ed8-4f3a-9fd1-a10e3dd2e2b4" providerId="ADAL" clId="{890176C8-9D43-4D65-8D4B-8026EB985E5E}" dt="2021-04-20T20:28:58.858" v="665" actId="26606"/>
          <ac:spMkLst>
            <pc:docMk/>
            <pc:sldMk cId="757274096" sldId="259"/>
            <ac:spMk id="11" creationId="{E2E0C929-96C6-41B1-A001-566036DF047B}"/>
          </ac:spMkLst>
        </pc:spChg>
        <pc:spChg chg="add">
          <ac:chgData name="265165 (John Young)" userId="4b94b4c3-5ed8-4f3a-9fd1-a10e3dd2e2b4" providerId="ADAL" clId="{890176C8-9D43-4D65-8D4B-8026EB985E5E}" dt="2021-04-20T20:28:58.858" v="665" actId="26606"/>
          <ac:spMkLst>
            <pc:docMk/>
            <pc:sldMk cId="757274096" sldId="259"/>
            <ac:spMk id="20" creationId="{A7244538-290E-40DA-A93A-14BB3E6CF173}"/>
          </ac:spMkLst>
        </pc:spChg>
        <pc:spChg chg="add">
          <ac:chgData name="265165 (John Young)" userId="4b94b4c3-5ed8-4f3a-9fd1-a10e3dd2e2b4" providerId="ADAL" clId="{890176C8-9D43-4D65-8D4B-8026EB985E5E}" dt="2021-04-20T20:28:58.858" v="665" actId="26606"/>
          <ac:spMkLst>
            <pc:docMk/>
            <pc:sldMk cId="757274096" sldId="259"/>
            <ac:spMk id="22" creationId="{AB1DF3B3-9DBC-445D-AE4E-A62E5A9B85D5}"/>
          </ac:spMkLst>
        </pc:spChg>
        <pc:spChg chg="add">
          <ac:chgData name="265165 (John Young)" userId="4b94b4c3-5ed8-4f3a-9fd1-a10e3dd2e2b4" providerId="ADAL" clId="{890176C8-9D43-4D65-8D4B-8026EB985E5E}" dt="2021-04-20T20:28:58.858" v="665" actId="26606"/>
          <ac:spMkLst>
            <pc:docMk/>
            <pc:sldMk cId="757274096" sldId="259"/>
            <ac:spMk id="24" creationId="{F51F80E8-0CAC-410E-B59A-29FDDC357ED4}"/>
          </ac:spMkLst>
        </pc:spChg>
        <pc:picChg chg="mod">
          <ac:chgData name="265165 (John Young)" userId="4b94b4c3-5ed8-4f3a-9fd1-a10e3dd2e2b4" providerId="ADAL" clId="{890176C8-9D43-4D65-8D4B-8026EB985E5E}" dt="2021-04-20T20:28:58.858" v="665" actId="26606"/>
          <ac:picMkLst>
            <pc:docMk/>
            <pc:sldMk cId="757274096" sldId="259"/>
            <ac:picMk id="4" creationId="{896F08FB-B869-4728-BA4F-EAA61B0E2B6C}"/>
          </ac:picMkLst>
        </pc:picChg>
        <pc:picChg chg="add">
          <ac:chgData name="265165 (John Young)" userId="4b94b4c3-5ed8-4f3a-9fd1-a10e3dd2e2b4" providerId="ADAL" clId="{890176C8-9D43-4D65-8D4B-8026EB985E5E}" dt="2021-04-20T20:28:58.858" v="665" actId="26606"/>
          <ac:picMkLst>
            <pc:docMk/>
            <pc:sldMk cId="757274096" sldId="259"/>
            <ac:picMk id="16" creationId="{CFD580F5-E7BF-4C1D-BEFD-4A4601EBA876}"/>
          </ac:picMkLst>
        </pc:picChg>
        <pc:picChg chg="add">
          <ac:chgData name="265165 (John Young)" userId="4b94b4c3-5ed8-4f3a-9fd1-a10e3dd2e2b4" providerId="ADAL" clId="{890176C8-9D43-4D65-8D4B-8026EB985E5E}" dt="2021-04-20T20:28:58.858" v="665" actId="26606"/>
          <ac:picMkLst>
            <pc:docMk/>
            <pc:sldMk cId="757274096" sldId="259"/>
            <ac:picMk id="18" creationId="{F0F06750-78FE-4472-8DA5-14CF3336F811}"/>
          </ac:picMkLst>
        </pc:picChg>
      </pc:sldChg>
      <pc:sldChg chg="addSp delSp modSp mod setBg addAnim">
        <pc:chgData name="265165 (John Young)" userId="4b94b4c3-5ed8-4f3a-9fd1-a10e3dd2e2b4" providerId="ADAL" clId="{890176C8-9D43-4D65-8D4B-8026EB985E5E}" dt="2021-04-20T20:29:43.500" v="677"/>
        <pc:sldMkLst>
          <pc:docMk/>
          <pc:sldMk cId="2487775186" sldId="260"/>
        </pc:sldMkLst>
        <pc:spChg chg="mod">
          <ac:chgData name="265165 (John Young)" userId="4b94b4c3-5ed8-4f3a-9fd1-a10e3dd2e2b4" providerId="ADAL" clId="{890176C8-9D43-4D65-8D4B-8026EB985E5E}" dt="2021-04-20T20:29:43.500" v="673" actId="26606"/>
          <ac:spMkLst>
            <pc:docMk/>
            <pc:sldMk cId="2487775186" sldId="260"/>
            <ac:spMk id="2" creationId="{870A2D02-83D4-489B-BFB6-6BD6CD5EF853}"/>
          </ac:spMkLst>
        </pc:spChg>
        <pc:spChg chg="del">
          <ac:chgData name="265165 (John Young)" userId="4b94b4c3-5ed8-4f3a-9fd1-a10e3dd2e2b4" providerId="ADAL" clId="{890176C8-9D43-4D65-8D4B-8026EB985E5E}" dt="2021-04-20T20:29:34.793" v="670"/>
          <ac:spMkLst>
            <pc:docMk/>
            <pc:sldMk cId="2487775186" sldId="260"/>
            <ac:spMk id="3" creationId="{29913620-6575-4311-817E-FDBEAD6E4AA1}"/>
          </ac:spMkLst>
        </pc:spChg>
        <pc:spChg chg="add del">
          <ac:chgData name="265165 (John Young)" userId="4b94b4c3-5ed8-4f3a-9fd1-a10e3dd2e2b4" providerId="ADAL" clId="{890176C8-9D43-4D65-8D4B-8026EB985E5E}" dt="2021-04-20T20:29:43.500" v="673" actId="26606"/>
          <ac:spMkLst>
            <pc:docMk/>
            <pc:sldMk cId="2487775186" sldId="260"/>
            <ac:spMk id="73" creationId="{B8E41B83-C09C-4859-AB94-511A2C0BBE89}"/>
          </ac:spMkLst>
        </pc:spChg>
        <pc:spChg chg="add">
          <ac:chgData name="265165 (John Young)" userId="4b94b4c3-5ed8-4f3a-9fd1-a10e3dd2e2b4" providerId="ADAL" clId="{890176C8-9D43-4D65-8D4B-8026EB985E5E}" dt="2021-04-20T20:29:43.500" v="673" actId="26606"/>
          <ac:spMkLst>
            <pc:docMk/>
            <pc:sldMk cId="2487775186" sldId="260"/>
            <ac:spMk id="139" creationId="{2DFFD9D3-0E77-42C3-B89D-A987E7760A5E}"/>
          </ac:spMkLst>
        </pc:spChg>
        <pc:spChg chg="add">
          <ac:chgData name="265165 (John Young)" userId="4b94b4c3-5ed8-4f3a-9fd1-a10e3dd2e2b4" providerId="ADAL" clId="{890176C8-9D43-4D65-8D4B-8026EB985E5E}" dt="2021-04-20T20:29:43.500" v="673" actId="26606"/>
          <ac:spMkLst>
            <pc:docMk/>
            <pc:sldMk cId="2487775186" sldId="260"/>
            <ac:spMk id="141" creationId="{3C48F185-A6F4-40C2-A466-5CB3F23F2F48}"/>
          </ac:spMkLst>
        </pc:spChg>
        <pc:spChg chg="add del">
          <ac:chgData name="265165 (John Young)" userId="4b94b4c3-5ed8-4f3a-9fd1-a10e3dd2e2b4" providerId="ADAL" clId="{890176C8-9D43-4D65-8D4B-8026EB985E5E}" dt="2021-04-20T20:29:40.116" v="672" actId="478"/>
          <ac:spMkLst>
            <pc:docMk/>
            <pc:sldMk cId="2487775186" sldId="260"/>
            <ac:spMk id="2054" creationId="{4A7C00D6-E6AD-4C24-9E5D-78B99A786E67}"/>
          </ac:spMkLst>
        </pc:spChg>
        <pc:picChg chg="add del">
          <ac:chgData name="265165 (John Young)" userId="4b94b4c3-5ed8-4f3a-9fd1-a10e3dd2e2b4" providerId="ADAL" clId="{890176C8-9D43-4D65-8D4B-8026EB985E5E}" dt="2021-04-20T20:29:43.500" v="673" actId="26606"/>
          <ac:picMkLst>
            <pc:docMk/>
            <pc:sldMk cId="2487775186" sldId="260"/>
            <ac:picMk id="75" creationId="{39E05C4E-6F76-43EC-9537-2BA7871BBE07}"/>
          </ac:picMkLst>
        </pc:picChg>
        <pc:picChg chg="add">
          <ac:chgData name="265165 (John Young)" userId="4b94b4c3-5ed8-4f3a-9fd1-a10e3dd2e2b4" providerId="ADAL" clId="{890176C8-9D43-4D65-8D4B-8026EB985E5E}" dt="2021-04-20T20:29:43.500" v="673" actId="26606"/>
          <ac:picMkLst>
            <pc:docMk/>
            <pc:sldMk cId="2487775186" sldId="260"/>
            <ac:picMk id="135" creationId="{CFD580F5-E7BF-4C1D-BEFD-4A4601EBA876}"/>
          </ac:picMkLst>
        </pc:picChg>
        <pc:picChg chg="add">
          <ac:chgData name="265165 (John Young)" userId="4b94b4c3-5ed8-4f3a-9fd1-a10e3dd2e2b4" providerId="ADAL" clId="{890176C8-9D43-4D65-8D4B-8026EB985E5E}" dt="2021-04-20T20:29:43.500" v="673" actId="26606"/>
          <ac:picMkLst>
            <pc:docMk/>
            <pc:sldMk cId="2487775186" sldId="260"/>
            <ac:picMk id="137" creationId="{F0F06750-78FE-4472-8DA5-14CF3336F811}"/>
          </ac:picMkLst>
        </pc:picChg>
        <pc:picChg chg="add mod">
          <ac:chgData name="265165 (John Young)" userId="4b94b4c3-5ed8-4f3a-9fd1-a10e3dd2e2b4" providerId="ADAL" clId="{890176C8-9D43-4D65-8D4B-8026EB985E5E}" dt="2021-04-20T20:29:43.500" v="673" actId="26606"/>
          <ac:picMkLst>
            <pc:docMk/>
            <pc:sldMk cId="2487775186" sldId="260"/>
            <ac:picMk id="2050" creationId="{E2BBBA4D-0CEA-42AC-AD08-4601F00323AC}"/>
          </ac:picMkLst>
        </pc:picChg>
      </pc:sldChg>
      <pc:sldChg chg="addSp delSp modSp mod setBg modNotesTx">
        <pc:chgData name="265165 (John Young)" userId="4b94b4c3-5ed8-4f3a-9fd1-a10e3dd2e2b4" providerId="ADAL" clId="{890176C8-9D43-4D65-8D4B-8026EB985E5E}" dt="2021-04-20T20:37:05.739" v="2155" actId="26606"/>
        <pc:sldMkLst>
          <pc:docMk/>
          <pc:sldMk cId="2373249809" sldId="261"/>
        </pc:sldMkLst>
        <pc:spChg chg="mod">
          <ac:chgData name="265165 (John Young)" userId="4b94b4c3-5ed8-4f3a-9fd1-a10e3dd2e2b4" providerId="ADAL" clId="{890176C8-9D43-4D65-8D4B-8026EB985E5E}" dt="2021-04-20T20:37:05.739" v="2155" actId="26606"/>
          <ac:spMkLst>
            <pc:docMk/>
            <pc:sldMk cId="2373249809" sldId="261"/>
            <ac:spMk id="2" creationId="{2C5EFE41-2998-4D5A-8E94-AB4213A1D22F}"/>
          </ac:spMkLst>
        </pc:spChg>
        <pc:spChg chg="del">
          <ac:chgData name="265165 (John Young)" userId="4b94b4c3-5ed8-4f3a-9fd1-a10e3dd2e2b4" providerId="ADAL" clId="{890176C8-9D43-4D65-8D4B-8026EB985E5E}" dt="2021-04-20T20:36:54.526" v="2152"/>
          <ac:spMkLst>
            <pc:docMk/>
            <pc:sldMk cId="2373249809" sldId="261"/>
            <ac:spMk id="3" creationId="{3AA9CCD1-9480-4166-A8F1-276420554E44}"/>
          </ac:spMkLst>
        </pc:spChg>
        <pc:spChg chg="add del">
          <ac:chgData name="265165 (John Young)" userId="4b94b4c3-5ed8-4f3a-9fd1-a10e3dd2e2b4" providerId="ADAL" clId="{890176C8-9D43-4D65-8D4B-8026EB985E5E}" dt="2021-04-20T20:37:05.739" v="2155" actId="26606"/>
          <ac:spMkLst>
            <pc:docMk/>
            <pc:sldMk cId="2373249809" sldId="261"/>
            <ac:spMk id="73" creationId="{8B836880-BF75-4385-9994-9270F8ACF1A7}"/>
          </ac:spMkLst>
        </pc:spChg>
        <pc:spChg chg="add del">
          <ac:chgData name="265165 (John Young)" userId="4b94b4c3-5ed8-4f3a-9fd1-a10e3dd2e2b4" providerId="ADAL" clId="{890176C8-9D43-4D65-8D4B-8026EB985E5E}" dt="2021-04-20T20:37:05.739" v="2155" actId="26606"/>
          <ac:spMkLst>
            <pc:docMk/>
            <pc:sldMk cId="2373249809" sldId="261"/>
            <ac:spMk id="77" creationId="{38D32B90-922C-4411-A898-3F03AA808A09}"/>
          </ac:spMkLst>
        </pc:spChg>
        <pc:spChg chg="add">
          <ac:chgData name="265165 (John Young)" userId="4b94b4c3-5ed8-4f3a-9fd1-a10e3dd2e2b4" providerId="ADAL" clId="{890176C8-9D43-4D65-8D4B-8026EB985E5E}" dt="2021-04-20T20:37:05.739" v="2155" actId="26606"/>
          <ac:spMkLst>
            <pc:docMk/>
            <pc:sldMk cId="2373249809" sldId="261"/>
            <ac:spMk id="139" creationId="{05B7B068-8178-428D-927D-52BF95F4A2D6}"/>
          </ac:spMkLst>
        </pc:spChg>
        <pc:spChg chg="add del">
          <ac:chgData name="265165 (John Young)" userId="4b94b4c3-5ed8-4f3a-9fd1-a10e3dd2e2b4" providerId="ADAL" clId="{890176C8-9D43-4D65-8D4B-8026EB985E5E}" dt="2021-04-20T20:37:02.909" v="2154" actId="478"/>
          <ac:spMkLst>
            <pc:docMk/>
            <pc:sldMk cId="2373249809" sldId="261"/>
            <ac:spMk id="3078" creationId="{D835D1C1-0652-4788-9D38-2E3F996E9F02}"/>
          </ac:spMkLst>
        </pc:spChg>
        <pc:picChg chg="add del">
          <ac:chgData name="265165 (John Young)" userId="4b94b4c3-5ed8-4f3a-9fd1-a10e3dd2e2b4" providerId="ADAL" clId="{890176C8-9D43-4D65-8D4B-8026EB985E5E}" dt="2021-04-20T20:37:05.739" v="2155" actId="26606"/>
          <ac:picMkLst>
            <pc:docMk/>
            <pc:sldMk cId="2373249809" sldId="261"/>
            <ac:picMk id="75" creationId="{26BCFBE2-C65F-42E3-A14A-5D04B9842E44}"/>
          </ac:picMkLst>
        </pc:picChg>
        <pc:picChg chg="add">
          <ac:chgData name="265165 (John Young)" userId="4b94b4c3-5ed8-4f3a-9fd1-a10e3dd2e2b4" providerId="ADAL" clId="{890176C8-9D43-4D65-8D4B-8026EB985E5E}" dt="2021-04-20T20:37:05.739" v="2155" actId="26606"/>
          <ac:picMkLst>
            <pc:docMk/>
            <pc:sldMk cId="2373249809" sldId="261"/>
            <ac:picMk id="135" creationId="{CFD580F5-E7BF-4C1D-BEFD-4A4601EBA876}"/>
          </ac:picMkLst>
        </pc:picChg>
        <pc:picChg chg="add">
          <ac:chgData name="265165 (John Young)" userId="4b94b4c3-5ed8-4f3a-9fd1-a10e3dd2e2b4" providerId="ADAL" clId="{890176C8-9D43-4D65-8D4B-8026EB985E5E}" dt="2021-04-20T20:37:05.739" v="2155" actId="26606"/>
          <ac:picMkLst>
            <pc:docMk/>
            <pc:sldMk cId="2373249809" sldId="261"/>
            <ac:picMk id="137" creationId="{F0F06750-78FE-4472-8DA5-14CF3336F811}"/>
          </ac:picMkLst>
        </pc:picChg>
        <pc:picChg chg="add mod">
          <ac:chgData name="265165 (John Young)" userId="4b94b4c3-5ed8-4f3a-9fd1-a10e3dd2e2b4" providerId="ADAL" clId="{890176C8-9D43-4D65-8D4B-8026EB985E5E}" dt="2021-04-20T20:37:05.739" v="2155" actId="26606"/>
          <ac:picMkLst>
            <pc:docMk/>
            <pc:sldMk cId="2373249809" sldId="261"/>
            <ac:picMk id="3074" creationId="{1A7E4A03-FF3E-49ED-818C-6D292DA96200}"/>
          </ac:picMkLst>
        </pc:picChg>
      </pc:sldChg>
      <pc:sldChg chg="addSp delSp modSp mod setBg modNotesTx">
        <pc:chgData name="265165 (John Young)" userId="4b94b4c3-5ed8-4f3a-9fd1-a10e3dd2e2b4" providerId="ADAL" clId="{890176C8-9D43-4D65-8D4B-8026EB985E5E}" dt="2021-04-20T20:45:54.285" v="3409" actId="20577"/>
        <pc:sldMkLst>
          <pc:docMk/>
          <pc:sldMk cId="3750093041" sldId="262"/>
        </pc:sldMkLst>
        <pc:spChg chg="mod">
          <ac:chgData name="265165 (John Young)" userId="4b94b4c3-5ed8-4f3a-9fd1-a10e3dd2e2b4" providerId="ADAL" clId="{890176C8-9D43-4D65-8D4B-8026EB985E5E}" dt="2021-04-20T20:43:59.078" v="3262" actId="26606"/>
          <ac:spMkLst>
            <pc:docMk/>
            <pc:sldMk cId="3750093041" sldId="262"/>
            <ac:spMk id="2" creationId="{744B1D61-CBD4-4FA7-B66E-2AB6D5383D05}"/>
          </ac:spMkLst>
        </pc:spChg>
        <pc:spChg chg="del">
          <ac:chgData name="265165 (John Young)" userId="4b94b4c3-5ed8-4f3a-9fd1-a10e3dd2e2b4" providerId="ADAL" clId="{890176C8-9D43-4D65-8D4B-8026EB985E5E}" dt="2021-04-20T20:43:43.654" v="3255"/>
          <ac:spMkLst>
            <pc:docMk/>
            <pc:sldMk cId="3750093041" sldId="262"/>
            <ac:spMk id="3" creationId="{49B10918-8223-4A75-B2AF-D5328D2CFBFA}"/>
          </ac:spMkLst>
        </pc:spChg>
        <pc:spChg chg="add del">
          <ac:chgData name="265165 (John Young)" userId="4b94b4c3-5ed8-4f3a-9fd1-a10e3dd2e2b4" providerId="ADAL" clId="{890176C8-9D43-4D65-8D4B-8026EB985E5E}" dt="2021-04-20T20:43:46.162" v="3257" actId="26606"/>
          <ac:spMkLst>
            <pc:docMk/>
            <pc:sldMk cId="3750093041" sldId="262"/>
            <ac:spMk id="73" creationId="{8B836880-BF75-4385-9994-9270F8ACF1A7}"/>
          </ac:spMkLst>
        </pc:spChg>
        <pc:spChg chg="add del">
          <ac:chgData name="265165 (John Young)" userId="4b94b4c3-5ed8-4f3a-9fd1-a10e3dd2e2b4" providerId="ADAL" clId="{890176C8-9D43-4D65-8D4B-8026EB985E5E}" dt="2021-04-20T20:43:46.162" v="3257" actId="26606"/>
          <ac:spMkLst>
            <pc:docMk/>
            <pc:sldMk cId="3750093041" sldId="262"/>
            <ac:spMk id="77" creationId="{38D32B90-922C-4411-A898-3F03AA808A09}"/>
          </ac:spMkLst>
        </pc:spChg>
        <pc:spChg chg="add">
          <ac:chgData name="265165 (John Young)" userId="4b94b4c3-5ed8-4f3a-9fd1-a10e3dd2e2b4" providerId="ADAL" clId="{890176C8-9D43-4D65-8D4B-8026EB985E5E}" dt="2021-04-20T20:43:59.078" v="3262" actId="26606"/>
          <ac:spMkLst>
            <pc:docMk/>
            <pc:sldMk cId="3750093041" sldId="262"/>
            <ac:spMk id="84" creationId="{A6621E27-B4D3-4EEA-8F4D-BB759FD2479C}"/>
          </ac:spMkLst>
        </pc:spChg>
        <pc:spChg chg="add">
          <ac:chgData name="265165 (John Young)" userId="4b94b4c3-5ed8-4f3a-9fd1-a10e3dd2e2b4" providerId="ADAL" clId="{890176C8-9D43-4D65-8D4B-8026EB985E5E}" dt="2021-04-20T20:43:59.078" v="3262" actId="26606"/>
          <ac:spMkLst>
            <pc:docMk/>
            <pc:sldMk cId="3750093041" sldId="262"/>
            <ac:spMk id="86" creationId="{9DCD9119-A5D2-4D09-BCB2-70ABD368DB30}"/>
          </ac:spMkLst>
        </pc:spChg>
        <pc:spChg chg="add del">
          <ac:chgData name="265165 (John Young)" userId="4b94b4c3-5ed8-4f3a-9fd1-a10e3dd2e2b4" providerId="ADAL" clId="{890176C8-9D43-4D65-8D4B-8026EB985E5E}" dt="2021-04-20T20:43:59.078" v="3262" actId="26606"/>
          <ac:spMkLst>
            <pc:docMk/>
            <pc:sldMk cId="3750093041" sldId="262"/>
            <ac:spMk id="4100" creationId="{8B836880-BF75-4385-9994-9270F8ACF1A7}"/>
          </ac:spMkLst>
        </pc:spChg>
        <pc:spChg chg="add del">
          <ac:chgData name="265165 (John Young)" userId="4b94b4c3-5ed8-4f3a-9fd1-a10e3dd2e2b4" providerId="ADAL" clId="{890176C8-9D43-4D65-8D4B-8026EB985E5E}" dt="2021-04-20T20:43:46.162" v="3257" actId="26606"/>
          <ac:spMkLst>
            <pc:docMk/>
            <pc:sldMk cId="3750093041" sldId="262"/>
            <ac:spMk id="4102" creationId="{43307E51-E8A4-4497-99E6-3D4091382C71}"/>
          </ac:spMkLst>
        </pc:spChg>
        <pc:spChg chg="add del">
          <ac:chgData name="265165 (John Young)" userId="4b94b4c3-5ed8-4f3a-9fd1-a10e3dd2e2b4" providerId="ADAL" clId="{890176C8-9D43-4D65-8D4B-8026EB985E5E}" dt="2021-04-20T20:43:56.868" v="3261" actId="478"/>
          <ac:spMkLst>
            <pc:docMk/>
            <pc:sldMk cId="3750093041" sldId="262"/>
            <ac:spMk id="4103" creationId="{43307E51-E8A4-4497-99E6-3D4091382C71}"/>
          </ac:spMkLst>
        </pc:spChg>
        <pc:spChg chg="add del">
          <ac:chgData name="265165 (John Young)" userId="4b94b4c3-5ed8-4f3a-9fd1-a10e3dd2e2b4" providerId="ADAL" clId="{890176C8-9D43-4D65-8D4B-8026EB985E5E}" dt="2021-04-20T20:43:51.558" v="3259" actId="26606"/>
          <ac:spMkLst>
            <pc:docMk/>
            <pc:sldMk cId="3750093041" sldId="262"/>
            <ac:spMk id="4104" creationId="{CD94F7C0-1344-4B3C-AFCB-E7F006BB5348}"/>
          </ac:spMkLst>
        </pc:spChg>
        <pc:spChg chg="add del">
          <ac:chgData name="265165 (John Young)" userId="4b94b4c3-5ed8-4f3a-9fd1-a10e3dd2e2b4" providerId="ADAL" clId="{890176C8-9D43-4D65-8D4B-8026EB985E5E}" dt="2021-04-20T20:43:51.558" v="3259" actId="26606"/>
          <ac:spMkLst>
            <pc:docMk/>
            <pc:sldMk cId="3750093041" sldId="262"/>
            <ac:spMk id="4106" creationId="{43012717-9A7A-4FFD-811C-F18FF4799A58}"/>
          </ac:spMkLst>
        </pc:spChg>
        <pc:spChg chg="add del">
          <ac:chgData name="265165 (John Young)" userId="4b94b4c3-5ed8-4f3a-9fd1-a10e3dd2e2b4" providerId="ADAL" clId="{890176C8-9D43-4D65-8D4B-8026EB985E5E}" dt="2021-04-20T20:43:59.078" v="3262" actId="26606"/>
          <ac:spMkLst>
            <pc:docMk/>
            <pc:sldMk cId="3750093041" sldId="262"/>
            <ac:spMk id="4107" creationId="{38D32B90-922C-4411-A898-3F03AA808A09}"/>
          </ac:spMkLst>
        </pc:spChg>
        <pc:picChg chg="add del">
          <ac:chgData name="265165 (John Young)" userId="4b94b4c3-5ed8-4f3a-9fd1-a10e3dd2e2b4" providerId="ADAL" clId="{890176C8-9D43-4D65-8D4B-8026EB985E5E}" dt="2021-04-20T20:43:46.162" v="3257" actId="26606"/>
          <ac:picMkLst>
            <pc:docMk/>
            <pc:sldMk cId="3750093041" sldId="262"/>
            <ac:picMk id="75" creationId="{26BCFBE2-C65F-42E3-A14A-5D04B9842E44}"/>
          </ac:picMkLst>
        </pc:picChg>
        <pc:picChg chg="add">
          <ac:chgData name="265165 (John Young)" userId="4b94b4c3-5ed8-4f3a-9fd1-a10e3dd2e2b4" providerId="ADAL" clId="{890176C8-9D43-4D65-8D4B-8026EB985E5E}" dt="2021-04-20T20:43:59.078" v="3262" actId="26606"/>
          <ac:picMkLst>
            <pc:docMk/>
            <pc:sldMk cId="3750093041" sldId="262"/>
            <ac:picMk id="80" creationId="{BDFADFB3-3D44-49A8-AE3B-A87C61607F7E}"/>
          </ac:picMkLst>
        </pc:picChg>
        <pc:picChg chg="add">
          <ac:chgData name="265165 (John Young)" userId="4b94b4c3-5ed8-4f3a-9fd1-a10e3dd2e2b4" providerId="ADAL" clId="{890176C8-9D43-4D65-8D4B-8026EB985E5E}" dt="2021-04-20T20:43:59.078" v="3262" actId="26606"/>
          <ac:picMkLst>
            <pc:docMk/>
            <pc:sldMk cId="3750093041" sldId="262"/>
            <ac:picMk id="82" creationId="{BB912AE0-CAD9-4F8F-A2A2-BDF07D4EDD22}"/>
          </ac:picMkLst>
        </pc:picChg>
        <pc:picChg chg="add mod">
          <ac:chgData name="265165 (John Young)" userId="4b94b4c3-5ed8-4f3a-9fd1-a10e3dd2e2b4" providerId="ADAL" clId="{890176C8-9D43-4D65-8D4B-8026EB985E5E}" dt="2021-04-20T20:43:59.078" v="3262" actId="26606"/>
          <ac:picMkLst>
            <pc:docMk/>
            <pc:sldMk cId="3750093041" sldId="262"/>
            <ac:picMk id="4098" creationId="{DA315402-3B1E-42B4-B47C-5E2A4FACEA4C}"/>
          </ac:picMkLst>
        </pc:picChg>
        <pc:picChg chg="add del">
          <ac:chgData name="265165 (John Young)" userId="4b94b4c3-5ed8-4f3a-9fd1-a10e3dd2e2b4" providerId="ADAL" clId="{890176C8-9D43-4D65-8D4B-8026EB985E5E}" dt="2021-04-20T20:43:59.078" v="3262" actId="26606"/>
          <ac:picMkLst>
            <pc:docMk/>
            <pc:sldMk cId="3750093041" sldId="262"/>
            <ac:picMk id="4101" creationId="{26BCFBE2-C65F-42E3-A14A-5D04B9842E44}"/>
          </ac:picMkLst>
        </pc:picChg>
        <pc:picChg chg="add del">
          <ac:chgData name="265165 (John Young)" userId="4b94b4c3-5ed8-4f3a-9fd1-a10e3dd2e2b4" providerId="ADAL" clId="{890176C8-9D43-4D65-8D4B-8026EB985E5E}" dt="2021-04-20T20:43:51.558" v="3259" actId="26606"/>
          <ac:picMkLst>
            <pc:docMk/>
            <pc:sldMk cId="3750093041" sldId="262"/>
            <ac:picMk id="4105" creationId="{4EC584A2-4215-4DB8-AE1F-E3768D77E8DE}"/>
          </ac:picMkLst>
        </pc:picChg>
      </pc:sldChg>
      <pc:sldChg chg="addSp delSp modSp mod setBg modNotesTx">
        <pc:chgData name="265165 (John Young)" userId="4b94b4c3-5ed8-4f3a-9fd1-a10e3dd2e2b4" providerId="ADAL" clId="{890176C8-9D43-4D65-8D4B-8026EB985E5E}" dt="2021-04-26T20:05:02.171" v="7294" actId="20577"/>
        <pc:sldMkLst>
          <pc:docMk/>
          <pc:sldMk cId="3335627207" sldId="264"/>
        </pc:sldMkLst>
        <pc:spChg chg="mod">
          <ac:chgData name="265165 (John Young)" userId="4b94b4c3-5ed8-4f3a-9fd1-a10e3dd2e2b4" providerId="ADAL" clId="{890176C8-9D43-4D65-8D4B-8026EB985E5E}" dt="2021-04-26T19:52:54.911" v="6750" actId="26606"/>
          <ac:spMkLst>
            <pc:docMk/>
            <pc:sldMk cId="3335627207" sldId="264"/>
            <ac:spMk id="2" creationId="{512D7B96-36AC-421F-8769-C3325FAFC043}"/>
          </ac:spMkLst>
        </pc:spChg>
        <pc:spChg chg="add del">
          <ac:chgData name="265165 (John Young)" userId="4b94b4c3-5ed8-4f3a-9fd1-a10e3dd2e2b4" providerId="ADAL" clId="{890176C8-9D43-4D65-8D4B-8026EB985E5E}" dt="2021-04-26T19:52:54.911" v="6750" actId="26606"/>
          <ac:spMkLst>
            <pc:docMk/>
            <pc:sldMk cId="3335627207" sldId="264"/>
            <ac:spMk id="3" creationId="{C5106884-5C3A-43D5-AFAE-A41EA79B54F2}"/>
          </ac:spMkLst>
        </pc:spChg>
        <pc:graphicFrameChg chg="add del">
          <ac:chgData name="265165 (John Young)" userId="4b94b4c3-5ed8-4f3a-9fd1-a10e3dd2e2b4" providerId="ADAL" clId="{890176C8-9D43-4D65-8D4B-8026EB985E5E}" dt="2021-04-26T19:52:54.874" v="6749" actId="26606"/>
          <ac:graphicFrameMkLst>
            <pc:docMk/>
            <pc:sldMk cId="3335627207" sldId="264"/>
            <ac:graphicFrameMk id="5" creationId="{AB4C7644-F76C-47E7-AC29-1CA621F0B2A7}"/>
          </ac:graphicFrameMkLst>
        </pc:graphicFrameChg>
        <pc:graphicFrameChg chg="add">
          <ac:chgData name="265165 (John Young)" userId="4b94b4c3-5ed8-4f3a-9fd1-a10e3dd2e2b4" providerId="ADAL" clId="{890176C8-9D43-4D65-8D4B-8026EB985E5E}" dt="2021-04-26T19:52:54.911" v="6750" actId="26606"/>
          <ac:graphicFrameMkLst>
            <pc:docMk/>
            <pc:sldMk cId="3335627207" sldId="264"/>
            <ac:graphicFrameMk id="7" creationId="{434F60BF-573B-4F49-976F-1BF9082C6CF5}"/>
          </ac:graphicFrameMkLst>
        </pc:graphicFrameChg>
      </pc:sldChg>
      <pc:sldChg chg="modNotesTx">
        <pc:chgData name="265165 (John Young)" userId="4b94b4c3-5ed8-4f3a-9fd1-a10e3dd2e2b4" providerId="ADAL" clId="{890176C8-9D43-4D65-8D4B-8026EB985E5E}" dt="2021-04-20T20:20:50.442" v="345" actId="20577"/>
        <pc:sldMkLst>
          <pc:docMk/>
          <pc:sldMk cId="1043038132" sldId="265"/>
        </pc:sldMkLst>
      </pc:sldChg>
      <pc:sldChg chg="addSp modSp mod setBg modNotesTx">
        <pc:chgData name="265165 (John Young)" userId="4b94b4c3-5ed8-4f3a-9fd1-a10e3dd2e2b4" providerId="ADAL" clId="{890176C8-9D43-4D65-8D4B-8026EB985E5E}" dt="2021-04-26T19:52:00.170" v="6747" actId="20577"/>
        <pc:sldMkLst>
          <pc:docMk/>
          <pc:sldMk cId="3695726247" sldId="267"/>
        </pc:sldMkLst>
        <pc:spChg chg="mod">
          <ac:chgData name="265165 (John Young)" userId="4b94b4c3-5ed8-4f3a-9fd1-a10e3dd2e2b4" providerId="ADAL" clId="{890176C8-9D43-4D65-8D4B-8026EB985E5E}" dt="2021-04-26T19:48:48.611" v="6237" actId="26606"/>
          <ac:spMkLst>
            <pc:docMk/>
            <pc:sldMk cId="3695726247" sldId="267"/>
            <ac:spMk id="2" creationId="{5DFD23F0-E09B-40BA-B2E9-217DDE2677E4}"/>
          </ac:spMkLst>
        </pc:spChg>
        <pc:spChg chg="mod">
          <ac:chgData name="265165 (John Young)" userId="4b94b4c3-5ed8-4f3a-9fd1-a10e3dd2e2b4" providerId="ADAL" clId="{890176C8-9D43-4D65-8D4B-8026EB985E5E}" dt="2021-04-26T19:48:48.611" v="6237" actId="26606"/>
          <ac:spMkLst>
            <pc:docMk/>
            <pc:sldMk cId="3695726247" sldId="267"/>
            <ac:spMk id="3" creationId="{5EF9C464-1715-4B07-BA6E-79F8A6DA2047}"/>
          </ac:spMkLst>
        </pc:spChg>
        <pc:picChg chg="add mod">
          <ac:chgData name="265165 (John Young)" userId="4b94b4c3-5ed8-4f3a-9fd1-a10e3dd2e2b4" providerId="ADAL" clId="{890176C8-9D43-4D65-8D4B-8026EB985E5E}" dt="2021-04-26T19:48:48.611" v="6237" actId="26606"/>
          <ac:picMkLst>
            <pc:docMk/>
            <pc:sldMk cId="3695726247" sldId="267"/>
            <ac:picMk id="1026" creationId="{D4AA1A9E-3070-4B96-8EBF-9A118675EDFD}"/>
          </ac:picMkLst>
        </pc:picChg>
      </pc:sldChg>
      <pc:sldChg chg="modNotesTx">
        <pc:chgData name="265165 (John Young)" userId="4b94b4c3-5ed8-4f3a-9fd1-a10e3dd2e2b4" providerId="ADAL" clId="{890176C8-9D43-4D65-8D4B-8026EB985E5E}" dt="2021-04-27T08:19:06.247" v="7812" actId="20577"/>
        <pc:sldMkLst>
          <pc:docMk/>
          <pc:sldMk cId="4032500367" sldId="268"/>
        </pc:sldMkLst>
      </pc:sldChg>
      <pc:sldChg chg="modNotesTx">
        <pc:chgData name="265165 (John Young)" userId="4b94b4c3-5ed8-4f3a-9fd1-a10e3dd2e2b4" providerId="ADAL" clId="{890176C8-9D43-4D65-8D4B-8026EB985E5E}" dt="2021-04-20T20:49:12.464" v="4062" actId="313"/>
        <pc:sldMkLst>
          <pc:docMk/>
          <pc:sldMk cId="2245793391" sldId="269"/>
        </pc:sldMkLst>
      </pc:sldChg>
      <pc:sldChg chg="addSp delSp modSp new mod setBg setClrOvrMap modNotesTx">
        <pc:chgData name="265165 (John Young)" userId="4b94b4c3-5ed8-4f3a-9fd1-a10e3dd2e2b4" providerId="ADAL" clId="{890176C8-9D43-4D65-8D4B-8026EB985E5E}" dt="2021-04-26T20:40:43.033" v="7810" actId="20577"/>
        <pc:sldMkLst>
          <pc:docMk/>
          <pc:sldMk cId="3431713022" sldId="270"/>
        </pc:sldMkLst>
        <pc:spChg chg="mod">
          <ac:chgData name="265165 (John Young)" userId="4b94b4c3-5ed8-4f3a-9fd1-a10e3dd2e2b4" providerId="ADAL" clId="{890176C8-9D43-4D65-8D4B-8026EB985E5E}" dt="2021-04-26T20:37:30.899" v="7664" actId="26606"/>
          <ac:spMkLst>
            <pc:docMk/>
            <pc:sldMk cId="3431713022" sldId="270"/>
            <ac:spMk id="2" creationId="{9C9654BA-59F0-4E83-9821-1F5E6D28E6B1}"/>
          </ac:spMkLst>
        </pc:spChg>
        <pc:spChg chg="del">
          <ac:chgData name="265165 (John Young)" userId="4b94b4c3-5ed8-4f3a-9fd1-a10e3dd2e2b4" providerId="ADAL" clId="{890176C8-9D43-4D65-8D4B-8026EB985E5E}" dt="2021-04-26T20:35:21.826" v="7296"/>
          <ac:spMkLst>
            <pc:docMk/>
            <pc:sldMk cId="3431713022" sldId="270"/>
            <ac:spMk id="3" creationId="{A7A4C2FA-E0A3-4A6C-9069-4F4D8CA0D946}"/>
          </ac:spMkLst>
        </pc:spChg>
        <pc:spChg chg="add mod">
          <ac:chgData name="265165 (John Young)" userId="4b94b4c3-5ed8-4f3a-9fd1-a10e3dd2e2b4" providerId="ADAL" clId="{890176C8-9D43-4D65-8D4B-8026EB985E5E}" dt="2021-04-26T20:40:43.033" v="7810" actId="20577"/>
          <ac:spMkLst>
            <pc:docMk/>
            <pc:sldMk cId="3431713022" sldId="270"/>
            <ac:spMk id="8" creationId="{495A6BA6-5BB0-45C6-A88A-1A5DEABFB065}"/>
          </ac:spMkLst>
        </pc:spChg>
        <pc:spChg chg="add del">
          <ac:chgData name="265165 (John Young)" userId="4b94b4c3-5ed8-4f3a-9fd1-a10e3dd2e2b4" providerId="ADAL" clId="{890176C8-9D43-4D65-8D4B-8026EB985E5E}" dt="2021-04-26T20:36:14.419" v="7573" actId="26606"/>
          <ac:spMkLst>
            <pc:docMk/>
            <pc:sldMk cId="3431713022" sldId="270"/>
            <ac:spMk id="11" creationId="{8B836880-BF75-4385-9994-9270F8ACF1A7}"/>
          </ac:spMkLst>
        </pc:spChg>
        <pc:spChg chg="add del">
          <ac:chgData name="265165 (John Young)" userId="4b94b4c3-5ed8-4f3a-9fd1-a10e3dd2e2b4" providerId="ADAL" clId="{890176C8-9D43-4D65-8D4B-8026EB985E5E}" dt="2021-04-26T20:36:14.419" v="7573" actId="26606"/>
          <ac:spMkLst>
            <pc:docMk/>
            <pc:sldMk cId="3431713022" sldId="270"/>
            <ac:spMk id="15" creationId="{38D32B90-922C-4411-A898-3F03AA808A09}"/>
          </ac:spMkLst>
        </pc:spChg>
        <pc:spChg chg="add del">
          <ac:chgData name="265165 (John Young)" userId="4b94b4c3-5ed8-4f3a-9fd1-a10e3dd2e2b4" providerId="ADAL" clId="{890176C8-9D43-4D65-8D4B-8026EB985E5E}" dt="2021-04-26T20:37:30.899" v="7664" actId="26606"/>
          <ac:spMkLst>
            <pc:docMk/>
            <pc:sldMk cId="3431713022" sldId="270"/>
            <ac:spMk id="20" creationId="{1FDFF85F-F105-40D5-9793-90419158C3BD}"/>
          </ac:spMkLst>
        </pc:spChg>
        <pc:spChg chg="add del">
          <ac:chgData name="265165 (John Young)" userId="4b94b4c3-5ed8-4f3a-9fd1-a10e3dd2e2b4" providerId="ADAL" clId="{890176C8-9D43-4D65-8D4B-8026EB985E5E}" dt="2021-04-26T20:37:30.899" v="7664" actId="26606"/>
          <ac:spMkLst>
            <pc:docMk/>
            <pc:sldMk cId="3431713022" sldId="270"/>
            <ac:spMk id="22" creationId="{35AB47A4-BA8C-4250-88BD-D49C68C5F9E9}"/>
          </ac:spMkLst>
        </pc:spChg>
        <pc:spChg chg="add">
          <ac:chgData name="265165 (John Young)" userId="4b94b4c3-5ed8-4f3a-9fd1-a10e3dd2e2b4" providerId="ADAL" clId="{890176C8-9D43-4D65-8D4B-8026EB985E5E}" dt="2021-04-26T20:37:30.899" v="7664" actId="26606"/>
          <ac:spMkLst>
            <pc:docMk/>
            <pc:sldMk cId="3431713022" sldId="270"/>
            <ac:spMk id="31" creationId="{03FFF8D3-2EF3-4286-935A-D01BE3C85333}"/>
          </ac:spMkLst>
        </pc:spChg>
        <pc:spChg chg="add">
          <ac:chgData name="265165 (John Young)" userId="4b94b4c3-5ed8-4f3a-9fd1-a10e3dd2e2b4" providerId="ADAL" clId="{890176C8-9D43-4D65-8D4B-8026EB985E5E}" dt="2021-04-26T20:37:30.899" v="7664" actId="26606"/>
          <ac:spMkLst>
            <pc:docMk/>
            <pc:sldMk cId="3431713022" sldId="270"/>
            <ac:spMk id="35" creationId="{E6C57836-126B-4938-8C7A-3C3BCB59D383}"/>
          </ac:spMkLst>
        </pc:spChg>
        <pc:picChg chg="add mod">
          <ac:chgData name="265165 (John Young)" userId="4b94b4c3-5ed8-4f3a-9fd1-a10e3dd2e2b4" providerId="ADAL" clId="{890176C8-9D43-4D65-8D4B-8026EB985E5E}" dt="2021-04-26T20:37:34.014" v="7665" actId="14100"/>
          <ac:picMkLst>
            <pc:docMk/>
            <pc:sldMk cId="3431713022" sldId="270"/>
            <ac:picMk id="4" creationId="{3E40CD7D-8BDE-4EAF-B202-BD8FB226F5A5}"/>
          </ac:picMkLst>
        </pc:picChg>
        <pc:picChg chg="add del">
          <ac:chgData name="265165 (John Young)" userId="4b94b4c3-5ed8-4f3a-9fd1-a10e3dd2e2b4" providerId="ADAL" clId="{890176C8-9D43-4D65-8D4B-8026EB985E5E}" dt="2021-04-26T20:36:14.419" v="7573" actId="26606"/>
          <ac:picMkLst>
            <pc:docMk/>
            <pc:sldMk cId="3431713022" sldId="270"/>
            <ac:picMk id="13" creationId="{26BCFBE2-C65F-42E3-A14A-5D04B9842E44}"/>
          </ac:picMkLst>
        </pc:picChg>
        <pc:picChg chg="add del">
          <ac:chgData name="265165 (John Young)" userId="4b94b4c3-5ed8-4f3a-9fd1-a10e3dd2e2b4" providerId="ADAL" clId="{890176C8-9D43-4D65-8D4B-8026EB985E5E}" dt="2021-04-26T20:37:30.899" v="7664" actId="26606"/>
          <ac:picMkLst>
            <pc:docMk/>
            <pc:sldMk cId="3431713022" sldId="270"/>
            <ac:picMk id="24" creationId="{66C8958D-EB99-414F-B735-863B67BB14D3}"/>
          </ac:picMkLst>
        </pc:picChg>
        <pc:picChg chg="add del">
          <ac:chgData name="265165 (John Young)" userId="4b94b4c3-5ed8-4f3a-9fd1-a10e3dd2e2b4" providerId="ADAL" clId="{890176C8-9D43-4D65-8D4B-8026EB985E5E}" dt="2021-04-26T20:37:30.899" v="7664" actId="26606"/>
          <ac:picMkLst>
            <pc:docMk/>
            <pc:sldMk cId="3431713022" sldId="270"/>
            <ac:picMk id="26" creationId="{39E5F3CB-7BDD-4E64-B274-CD900F08C6F3}"/>
          </ac:picMkLst>
        </pc:picChg>
        <pc:picChg chg="add">
          <ac:chgData name="265165 (John Young)" userId="4b94b4c3-5ed8-4f3a-9fd1-a10e3dd2e2b4" providerId="ADAL" clId="{890176C8-9D43-4D65-8D4B-8026EB985E5E}" dt="2021-04-26T20:37:30.899" v="7664" actId="26606"/>
          <ac:picMkLst>
            <pc:docMk/>
            <pc:sldMk cId="3431713022" sldId="270"/>
            <ac:picMk id="33" creationId="{CD8CCB43-545E-4064-8BB8-5C492D0F5F57}"/>
          </ac:picMkLst>
        </pc:picChg>
      </pc:sldChg>
    </pc:docChg>
  </pc:docChgLst>
  <pc:docChgLst>
    <pc:chgData name="265165 (John Young)" userId="4b94b4c3-5ed8-4f3a-9fd1-a10e3dd2e2b4" providerId="ADAL" clId="{670CEDE6-6739-48B8-BB9B-7D740965D916}"/>
    <pc:docChg chg="undo custSel addSld delSld modSld sldOrd">
      <pc:chgData name="265165 (John Young)" userId="4b94b4c3-5ed8-4f3a-9fd1-a10e3dd2e2b4" providerId="ADAL" clId="{670CEDE6-6739-48B8-BB9B-7D740965D916}" dt="2021-03-23T20:43:17.886" v="1761" actId="20577"/>
      <pc:docMkLst>
        <pc:docMk/>
      </pc:docMkLst>
      <pc:sldChg chg="addSp delSp modSp mod setBg">
        <pc:chgData name="265165 (John Young)" userId="4b94b4c3-5ed8-4f3a-9fd1-a10e3dd2e2b4" providerId="ADAL" clId="{670CEDE6-6739-48B8-BB9B-7D740965D916}" dt="2021-03-23T20:18:16.449" v="1503" actId="26606"/>
        <pc:sldMkLst>
          <pc:docMk/>
          <pc:sldMk cId="1254903861" sldId="256"/>
        </pc:sldMkLst>
        <pc:spChg chg="mod">
          <ac:chgData name="265165 (John Young)" userId="4b94b4c3-5ed8-4f3a-9fd1-a10e3dd2e2b4" providerId="ADAL" clId="{670CEDE6-6739-48B8-BB9B-7D740965D916}" dt="2021-03-23T20:18:16.449" v="1503" actId="26606"/>
          <ac:spMkLst>
            <pc:docMk/>
            <pc:sldMk cId="1254903861" sldId="256"/>
            <ac:spMk id="2" creationId="{A62F5458-FC69-415D-9EFF-AB777824BFD3}"/>
          </ac:spMkLst>
        </pc:spChg>
        <pc:spChg chg="mod">
          <ac:chgData name="265165 (John Young)" userId="4b94b4c3-5ed8-4f3a-9fd1-a10e3dd2e2b4" providerId="ADAL" clId="{670CEDE6-6739-48B8-BB9B-7D740965D916}" dt="2021-03-23T20:18:16.449" v="1503" actId="26606"/>
          <ac:spMkLst>
            <pc:docMk/>
            <pc:sldMk cId="1254903861" sldId="256"/>
            <ac:spMk id="3" creationId="{1FD276CF-89BE-41D2-A7F3-B2E0383AE0C1}"/>
          </ac:spMkLst>
        </pc:spChg>
        <pc:spChg chg="add del">
          <ac:chgData name="265165 (John Young)" userId="4b94b4c3-5ed8-4f3a-9fd1-a10e3dd2e2b4" providerId="ADAL" clId="{670CEDE6-6739-48B8-BB9B-7D740965D916}" dt="2021-03-23T20:18:12.096" v="1500" actId="26606"/>
          <ac:spMkLst>
            <pc:docMk/>
            <pc:sldMk cId="1254903861" sldId="256"/>
            <ac:spMk id="71" creationId="{077D6507-8E8D-40E1-A7B9-63012EF9492F}"/>
          </ac:spMkLst>
        </pc:spChg>
        <pc:spChg chg="add del">
          <ac:chgData name="265165 (John Young)" userId="4b94b4c3-5ed8-4f3a-9fd1-a10e3dd2e2b4" providerId="ADAL" clId="{670CEDE6-6739-48B8-BB9B-7D740965D916}" dt="2021-03-23T20:18:16.433" v="1502" actId="26606"/>
          <ac:spMkLst>
            <pc:docMk/>
            <pc:sldMk cId="1254903861" sldId="256"/>
            <ac:spMk id="1028" creationId="{077D6507-8E8D-40E1-A7B9-63012EF9492F}"/>
          </ac:spMkLst>
        </pc:spChg>
        <pc:spChg chg="add">
          <ac:chgData name="265165 (John Young)" userId="4b94b4c3-5ed8-4f3a-9fd1-a10e3dd2e2b4" providerId="ADAL" clId="{670CEDE6-6739-48B8-BB9B-7D740965D916}" dt="2021-03-23T20:18:16.449" v="1503" actId="26606"/>
          <ac:spMkLst>
            <pc:docMk/>
            <pc:sldMk cId="1254903861" sldId="256"/>
            <ac:spMk id="1030" creationId="{590DA225-D563-4661-9BA5-71FFD1DDF3B5}"/>
          </ac:spMkLst>
        </pc:spChg>
        <pc:picChg chg="add del">
          <ac:chgData name="265165 (John Young)" userId="4b94b4c3-5ed8-4f3a-9fd1-a10e3dd2e2b4" providerId="ADAL" clId="{670CEDE6-6739-48B8-BB9B-7D740965D916}" dt="2021-03-23T20:18:16.433" v="1502" actId="26606"/>
          <ac:picMkLst>
            <pc:docMk/>
            <pc:sldMk cId="1254903861" sldId="256"/>
            <ac:picMk id="73" creationId="{23FF3D86-2916-4F9F-9752-304810CF59AE}"/>
          </ac:picMkLst>
        </pc:picChg>
        <pc:picChg chg="add del">
          <ac:chgData name="265165 (John Young)" userId="4b94b4c3-5ed8-4f3a-9fd1-a10e3dd2e2b4" providerId="ADAL" clId="{670CEDE6-6739-48B8-BB9B-7D740965D916}" dt="2021-03-23T20:18:16.433" v="1502" actId="26606"/>
          <ac:picMkLst>
            <pc:docMk/>
            <pc:sldMk cId="1254903861" sldId="256"/>
            <ac:picMk id="75" creationId="{AB048875-14D1-4CC7-8AC3-7ABC73AAAF14}"/>
          </ac:picMkLst>
        </pc:picChg>
        <pc:picChg chg="add mod ord">
          <ac:chgData name="265165 (John Young)" userId="4b94b4c3-5ed8-4f3a-9fd1-a10e3dd2e2b4" providerId="ADAL" clId="{670CEDE6-6739-48B8-BB9B-7D740965D916}" dt="2021-03-23T20:18:16.449" v="1503" actId="26606"/>
          <ac:picMkLst>
            <pc:docMk/>
            <pc:sldMk cId="1254903861" sldId="256"/>
            <ac:picMk id="1026" creationId="{EEFE1A3D-1733-480A-AD93-63F2A65F7526}"/>
          </ac:picMkLst>
        </pc:picChg>
      </pc:sldChg>
      <pc:sldChg chg="modSp mod modNotesTx">
        <pc:chgData name="265165 (John Young)" userId="4b94b4c3-5ed8-4f3a-9fd1-a10e3dd2e2b4" providerId="ADAL" clId="{670CEDE6-6739-48B8-BB9B-7D740965D916}" dt="2021-03-23T20:19:50.619" v="1607" actId="20577"/>
        <pc:sldMkLst>
          <pc:docMk/>
          <pc:sldMk cId="255264800" sldId="257"/>
        </pc:sldMkLst>
        <pc:spChg chg="mod">
          <ac:chgData name="265165 (John Young)" userId="4b94b4c3-5ed8-4f3a-9fd1-a10e3dd2e2b4" providerId="ADAL" clId="{670CEDE6-6739-48B8-BB9B-7D740965D916}" dt="2021-03-23T20:19:50.619" v="1607" actId="20577"/>
          <ac:spMkLst>
            <pc:docMk/>
            <pc:sldMk cId="255264800" sldId="257"/>
            <ac:spMk id="3" creationId="{B31E7C48-15F8-4F5C-8D9A-D2E761E38A14}"/>
          </ac:spMkLst>
        </pc:spChg>
      </pc:sldChg>
      <pc:sldChg chg="modSp new mod modNotesTx">
        <pc:chgData name="265165 (John Young)" userId="4b94b4c3-5ed8-4f3a-9fd1-a10e3dd2e2b4" providerId="ADAL" clId="{670CEDE6-6739-48B8-BB9B-7D740965D916}" dt="2021-03-23T11:48:15.436" v="249"/>
        <pc:sldMkLst>
          <pc:docMk/>
          <pc:sldMk cId="1713212144" sldId="258"/>
        </pc:sldMkLst>
        <pc:spChg chg="mod">
          <ac:chgData name="265165 (John Young)" userId="4b94b4c3-5ed8-4f3a-9fd1-a10e3dd2e2b4" providerId="ADAL" clId="{670CEDE6-6739-48B8-BB9B-7D740965D916}" dt="2021-03-23T11:48:05.909" v="245" actId="20577"/>
          <ac:spMkLst>
            <pc:docMk/>
            <pc:sldMk cId="1713212144" sldId="258"/>
            <ac:spMk id="2" creationId="{8E570DFA-4F6A-438E-B986-CCE0CDF0FABC}"/>
          </ac:spMkLst>
        </pc:spChg>
        <pc:spChg chg="mod">
          <ac:chgData name="265165 (John Young)" userId="4b94b4c3-5ed8-4f3a-9fd1-a10e3dd2e2b4" providerId="ADAL" clId="{670CEDE6-6739-48B8-BB9B-7D740965D916}" dt="2021-03-23T11:48:12.463" v="248"/>
          <ac:spMkLst>
            <pc:docMk/>
            <pc:sldMk cId="1713212144" sldId="258"/>
            <ac:spMk id="3" creationId="{4C8A75B4-1442-482F-9EBF-D72C482F6071}"/>
          </ac:spMkLst>
        </pc:spChg>
      </pc:sldChg>
      <pc:sldChg chg="addSp delSp modSp new mod setBg modNotesTx">
        <pc:chgData name="265165 (John Young)" userId="4b94b4c3-5ed8-4f3a-9fd1-a10e3dd2e2b4" providerId="ADAL" clId="{670CEDE6-6739-48B8-BB9B-7D740965D916}" dt="2021-03-23T20:01:08.907" v="557" actId="26606"/>
        <pc:sldMkLst>
          <pc:docMk/>
          <pc:sldMk cId="757274096" sldId="259"/>
        </pc:sldMkLst>
        <pc:spChg chg="mod">
          <ac:chgData name="265165 (John Young)" userId="4b94b4c3-5ed8-4f3a-9fd1-a10e3dd2e2b4" providerId="ADAL" clId="{670CEDE6-6739-48B8-BB9B-7D740965D916}" dt="2021-03-23T20:01:08.907" v="557" actId="26606"/>
          <ac:spMkLst>
            <pc:docMk/>
            <pc:sldMk cId="757274096" sldId="259"/>
            <ac:spMk id="2" creationId="{CB4E6DAB-7FD6-4B63-8E01-4952C278D649}"/>
          </ac:spMkLst>
        </pc:spChg>
        <pc:spChg chg="del">
          <ac:chgData name="265165 (John Young)" userId="4b94b4c3-5ed8-4f3a-9fd1-a10e3dd2e2b4" providerId="ADAL" clId="{670CEDE6-6739-48B8-BB9B-7D740965D916}" dt="2021-03-23T20:01:05.782" v="556"/>
          <ac:spMkLst>
            <pc:docMk/>
            <pc:sldMk cId="757274096" sldId="259"/>
            <ac:spMk id="3" creationId="{EF7EDA35-FF18-40F9-9C49-178C746753C5}"/>
          </ac:spMkLst>
        </pc:spChg>
        <pc:spChg chg="add">
          <ac:chgData name="265165 (John Young)" userId="4b94b4c3-5ed8-4f3a-9fd1-a10e3dd2e2b4" providerId="ADAL" clId="{670CEDE6-6739-48B8-BB9B-7D740965D916}" dt="2021-03-23T20:01:08.907" v="557" actId="26606"/>
          <ac:spMkLst>
            <pc:docMk/>
            <pc:sldMk cId="757274096" sldId="259"/>
            <ac:spMk id="8" creationId="{E5509BF9-ACDB-4FC8-B611-DFD35C725D44}"/>
          </ac:spMkLst>
        </pc:spChg>
        <pc:spChg chg="add">
          <ac:chgData name="265165 (John Young)" userId="4b94b4c3-5ed8-4f3a-9fd1-a10e3dd2e2b4" providerId="ADAL" clId="{670CEDE6-6739-48B8-BB9B-7D740965D916}" dt="2021-03-23T20:01:08.907" v="557" actId="26606"/>
          <ac:spMkLst>
            <pc:docMk/>
            <pc:sldMk cId="757274096" sldId="259"/>
            <ac:spMk id="11" creationId="{E2E0C929-96C6-41B1-A001-566036DF047B}"/>
          </ac:spMkLst>
        </pc:spChg>
        <pc:picChg chg="add mod">
          <ac:chgData name="265165 (John Young)" userId="4b94b4c3-5ed8-4f3a-9fd1-a10e3dd2e2b4" providerId="ADAL" clId="{670CEDE6-6739-48B8-BB9B-7D740965D916}" dt="2021-03-23T20:01:08.907" v="557" actId="26606"/>
          <ac:picMkLst>
            <pc:docMk/>
            <pc:sldMk cId="757274096" sldId="259"/>
            <ac:picMk id="4" creationId="{896F08FB-B869-4728-BA4F-EAA61B0E2B6C}"/>
          </ac:picMkLst>
        </pc:picChg>
      </pc:sldChg>
      <pc:sldChg chg="modSp new mod modNotesTx">
        <pc:chgData name="265165 (John Young)" userId="4b94b4c3-5ed8-4f3a-9fd1-a10e3dd2e2b4" providerId="ADAL" clId="{670CEDE6-6739-48B8-BB9B-7D740965D916}" dt="2021-03-23T11:48:59.757" v="385"/>
        <pc:sldMkLst>
          <pc:docMk/>
          <pc:sldMk cId="2487775186" sldId="260"/>
        </pc:sldMkLst>
        <pc:spChg chg="mod">
          <ac:chgData name="265165 (John Young)" userId="4b94b4c3-5ed8-4f3a-9fd1-a10e3dd2e2b4" providerId="ADAL" clId="{670CEDE6-6739-48B8-BB9B-7D740965D916}" dt="2021-03-23T11:48:56.227" v="384" actId="20577"/>
          <ac:spMkLst>
            <pc:docMk/>
            <pc:sldMk cId="2487775186" sldId="260"/>
            <ac:spMk id="2" creationId="{870A2D02-83D4-489B-BFB6-6BD6CD5EF853}"/>
          </ac:spMkLst>
        </pc:spChg>
      </pc:sldChg>
      <pc:sldChg chg="modSp new mod">
        <pc:chgData name="265165 (John Young)" userId="4b94b4c3-5ed8-4f3a-9fd1-a10e3dd2e2b4" providerId="ADAL" clId="{670CEDE6-6739-48B8-BB9B-7D740965D916}" dt="2021-03-23T11:49:20.541" v="442" actId="20577"/>
        <pc:sldMkLst>
          <pc:docMk/>
          <pc:sldMk cId="2373249809" sldId="261"/>
        </pc:sldMkLst>
        <pc:spChg chg="mod">
          <ac:chgData name="265165 (John Young)" userId="4b94b4c3-5ed8-4f3a-9fd1-a10e3dd2e2b4" providerId="ADAL" clId="{670CEDE6-6739-48B8-BB9B-7D740965D916}" dt="2021-03-23T11:49:20.541" v="442" actId="20577"/>
          <ac:spMkLst>
            <pc:docMk/>
            <pc:sldMk cId="2373249809" sldId="261"/>
            <ac:spMk id="2" creationId="{2C5EFE41-2998-4D5A-8E94-AB4213A1D22F}"/>
          </ac:spMkLst>
        </pc:spChg>
      </pc:sldChg>
      <pc:sldChg chg="modSp new mod">
        <pc:chgData name="265165 (John Young)" userId="4b94b4c3-5ed8-4f3a-9fd1-a10e3dd2e2b4" providerId="ADAL" clId="{670CEDE6-6739-48B8-BB9B-7D740965D916}" dt="2021-03-23T11:49:37.686" v="488" actId="20577"/>
        <pc:sldMkLst>
          <pc:docMk/>
          <pc:sldMk cId="3750093041" sldId="262"/>
        </pc:sldMkLst>
        <pc:spChg chg="mod">
          <ac:chgData name="265165 (John Young)" userId="4b94b4c3-5ed8-4f3a-9fd1-a10e3dd2e2b4" providerId="ADAL" clId="{670CEDE6-6739-48B8-BB9B-7D740965D916}" dt="2021-03-23T11:49:37.686" v="488" actId="20577"/>
          <ac:spMkLst>
            <pc:docMk/>
            <pc:sldMk cId="3750093041" sldId="262"/>
            <ac:spMk id="2" creationId="{744B1D61-CBD4-4FA7-B66E-2AB6D5383D05}"/>
          </ac:spMkLst>
        </pc:spChg>
      </pc:sldChg>
      <pc:sldChg chg="addSp modSp new mod setBg modNotesTx">
        <pc:chgData name="265165 (John Young)" userId="4b94b4c3-5ed8-4f3a-9fd1-a10e3dd2e2b4" providerId="ADAL" clId="{670CEDE6-6739-48B8-BB9B-7D740965D916}" dt="2021-03-23T11:50:14.843" v="554" actId="20577"/>
        <pc:sldMkLst>
          <pc:docMk/>
          <pc:sldMk cId="86518118" sldId="263"/>
        </pc:sldMkLst>
        <pc:spChg chg="mod">
          <ac:chgData name="265165 (John Young)" userId="4b94b4c3-5ed8-4f3a-9fd1-a10e3dd2e2b4" providerId="ADAL" clId="{670CEDE6-6739-48B8-BB9B-7D740965D916}" dt="2021-03-23T11:49:58.675" v="513" actId="26606"/>
          <ac:spMkLst>
            <pc:docMk/>
            <pc:sldMk cId="86518118" sldId="263"/>
            <ac:spMk id="2" creationId="{F6C2DAF9-0FC6-4445-9D1A-01BAD8307AD1}"/>
          </ac:spMkLst>
        </pc:spChg>
        <pc:spChg chg="mod">
          <ac:chgData name="265165 (John Young)" userId="4b94b4c3-5ed8-4f3a-9fd1-a10e3dd2e2b4" providerId="ADAL" clId="{670CEDE6-6739-48B8-BB9B-7D740965D916}" dt="2021-03-23T11:50:14.843" v="554" actId="20577"/>
          <ac:spMkLst>
            <pc:docMk/>
            <pc:sldMk cId="86518118" sldId="263"/>
            <ac:spMk id="3" creationId="{0389C5CE-33E8-475D-AF66-39FF072D8A3C}"/>
          </ac:spMkLst>
        </pc:spChg>
        <pc:spChg chg="add">
          <ac:chgData name="265165 (John Young)" userId="4b94b4c3-5ed8-4f3a-9fd1-a10e3dd2e2b4" providerId="ADAL" clId="{670CEDE6-6739-48B8-BB9B-7D740965D916}" dt="2021-03-23T11:49:58.675" v="513" actId="26606"/>
          <ac:spMkLst>
            <pc:docMk/>
            <pc:sldMk cId="86518118" sldId="263"/>
            <ac:spMk id="9" creationId="{CD94F7C0-1344-4B3C-AFCB-E7F006BB5348}"/>
          </ac:spMkLst>
        </pc:spChg>
        <pc:picChg chg="add mod">
          <ac:chgData name="265165 (John Young)" userId="4b94b4c3-5ed8-4f3a-9fd1-a10e3dd2e2b4" providerId="ADAL" clId="{670CEDE6-6739-48B8-BB9B-7D740965D916}" dt="2021-03-23T11:49:58.675" v="513" actId="26606"/>
          <ac:picMkLst>
            <pc:docMk/>
            <pc:sldMk cId="86518118" sldId="263"/>
            <ac:picMk id="4" creationId="{E1E0304D-A319-45DA-B5B6-F1C52DE0666B}"/>
          </ac:picMkLst>
        </pc:picChg>
        <pc:picChg chg="add">
          <ac:chgData name="265165 (John Young)" userId="4b94b4c3-5ed8-4f3a-9fd1-a10e3dd2e2b4" providerId="ADAL" clId="{670CEDE6-6739-48B8-BB9B-7D740965D916}" dt="2021-03-23T11:49:58.675" v="513" actId="26606"/>
          <ac:picMkLst>
            <pc:docMk/>
            <pc:sldMk cId="86518118" sldId="263"/>
            <ac:picMk id="11" creationId="{4EC584A2-4215-4DB8-AE1F-E3768D77E8DE}"/>
          </ac:picMkLst>
        </pc:picChg>
      </pc:sldChg>
      <pc:sldChg chg="modSp new mod">
        <pc:chgData name="265165 (John Young)" userId="4b94b4c3-5ed8-4f3a-9fd1-a10e3dd2e2b4" providerId="ADAL" clId="{670CEDE6-6739-48B8-BB9B-7D740965D916}" dt="2021-03-23T20:15:04.886" v="1369" actId="20577"/>
        <pc:sldMkLst>
          <pc:docMk/>
          <pc:sldMk cId="3335627207" sldId="264"/>
        </pc:sldMkLst>
        <pc:spChg chg="mod">
          <ac:chgData name="265165 (John Young)" userId="4b94b4c3-5ed8-4f3a-9fd1-a10e3dd2e2b4" providerId="ADAL" clId="{670CEDE6-6739-48B8-BB9B-7D740965D916}" dt="2021-03-23T20:01:35.343" v="585" actId="20577"/>
          <ac:spMkLst>
            <pc:docMk/>
            <pc:sldMk cId="3335627207" sldId="264"/>
            <ac:spMk id="2" creationId="{512D7B96-36AC-421F-8769-C3325FAFC043}"/>
          </ac:spMkLst>
        </pc:spChg>
        <pc:spChg chg="mod">
          <ac:chgData name="265165 (John Young)" userId="4b94b4c3-5ed8-4f3a-9fd1-a10e3dd2e2b4" providerId="ADAL" clId="{670CEDE6-6739-48B8-BB9B-7D740965D916}" dt="2021-03-23T20:15:04.886" v="1369" actId="20577"/>
          <ac:spMkLst>
            <pc:docMk/>
            <pc:sldMk cId="3335627207" sldId="264"/>
            <ac:spMk id="3" creationId="{C5106884-5C3A-43D5-AFAE-A41EA79B54F2}"/>
          </ac:spMkLst>
        </pc:spChg>
      </pc:sldChg>
      <pc:sldChg chg="modSp new mod modNotesTx">
        <pc:chgData name="265165 (John Young)" userId="4b94b4c3-5ed8-4f3a-9fd1-a10e3dd2e2b4" providerId="ADAL" clId="{670CEDE6-6739-48B8-BB9B-7D740965D916}" dt="2021-03-23T20:18:58.295" v="1598" actId="20577"/>
        <pc:sldMkLst>
          <pc:docMk/>
          <pc:sldMk cId="1043038132" sldId="265"/>
        </pc:sldMkLst>
        <pc:spChg chg="mod">
          <ac:chgData name="265165 (John Young)" userId="4b94b4c3-5ed8-4f3a-9fd1-a10e3dd2e2b4" providerId="ADAL" clId="{670CEDE6-6739-48B8-BB9B-7D740965D916}" dt="2021-03-23T20:02:59.879" v="633" actId="20577"/>
          <ac:spMkLst>
            <pc:docMk/>
            <pc:sldMk cId="1043038132" sldId="265"/>
            <ac:spMk id="2" creationId="{726C1A0A-F1E2-435E-9779-E0D7EE1B3E54}"/>
          </ac:spMkLst>
        </pc:spChg>
        <pc:spChg chg="mod">
          <ac:chgData name="265165 (John Young)" userId="4b94b4c3-5ed8-4f3a-9fd1-a10e3dd2e2b4" providerId="ADAL" clId="{670CEDE6-6739-48B8-BB9B-7D740965D916}" dt="2021-03-23T20:18:58.295" v="1598" actId="20577"/>
          <ac:spMkLst>
            <pc:docMk/>
            <pc:sldMk cId="1043038132" sldId="265"/>
            <ac:spMk id="3" creationId="{A6E3A4A2-8ECB-4BC7-A5A5-DF8314D95165}"/>
          </ac:spMkLst>
        </pc:spChg>
      </pc:sldChg>
      <pc:sldChg chg="modSp new mod modNotesTx">
        <pc:chgData name="265165 (John Young)" userId="4b94b4c3-5ed8-4f3a-9fd1-a10e3dd2e2b4" providerId="ADAL" clId="{670CEDE6-6739-48B8-BB9B-7D740965D916}" dt="2021-03-23T20:05:25.772" v="646"/>
        <pc:sldMkLst>
          <pc:docMk/>
          <pc:sldMk cId="2903124413" sldId="266"/>
        </pc:sldMkLst>
        <pc:spChg chg="mod">
          <ac:chgData name="265165 (John Young)" userId="4b94b4c3-5ed8-4f3a-9fd1-a10e3dd2e2b4" providerId="ADAL" clId="{670CEDE6-6739-48B8-BB9B-7D740965D916}" dt="2021-03-23T20:04:58.292" v="645" actId="20577"/>
          <ac:spMkLst>
            <pc:docMk/>
            <pc:sldMk cId="2903124413" sldId="266"/>
            <ac:spMk id="2" creationId="{3DFC4495-2DBD-4A0E-9BEB-CE884F0AE19A}"/>
          </ac:spMkLst>
        </pc:spChg>
      </pc:sldChg>
      <pc:sldChg chg="modSp new mod ord">
        <pc:chgData name="265165 (John Young)" userId="4b94b4c3-5ed8-4f3a-9fd1-a10e3dd2e2b4" providerId="ADAL" clId="{670CEDE6-6739-48B8-BB9B-7D740965D916}" dt="2021-03-23T20:09:33.856" v="715" actId="20577"/>
        <pc:sldMkLst>
          <pc:docMk/>
          <pc:sldMk cId="3695726247" sldId="267"/>
        </pc:sldMkLst>
        <pc:spChg chg="mod">
          <ac:chgData name="265165 (John Young)" userId="4b94b4c3-5ed8-4f3a-9fd1-a10e3dd2e2b4" providerId="ADAL" clId="{670CEDE6-6739-48B8-BB9B-7D740965D916}" dt="2021-03-23T20:09:33.856" v="715" actId="20577"/>
          <ac:spMkLst>
            <pc:docMk/>
            <pc:sldMk cId="3695726247" sldId="267"/>
            <ac:spMk id="2" creationId="{5DFD23F0-E09B-40BA-B2E9-217DDE2677E4}"/>
          </ac:spMkLst>
        </pc:spChg>
      </pc:sldChg>
      <pc:sldChg chg="modSp new mod modNotesTx">
        <pc:chgData name="265165 (John Young)" userId="4b94b4c3-5ed8-4f3a-9fd1-a10e3dd2e2b4" providerId="ADAL" clId="{670CEDE6-6739-48B8-BB9B-7D740965D916}" dt="2021-03-23T20:20:13.324" v="1699" actId="20577"/>
        <pc:sldMkLst>
          <pc:docMk/>
          <pc:sldMk cId="4032500367" sldId="268"/>
        </pc:sldMkLst>
        <pc:spChg chg="mod">
          <ac:chgData name="265165 (John Young)" userId="4b94b4c3-5ed8-4f3a-9fd1-a10e3dd2e2b4" providerId="ADAL" clId="{670CEDE6-6739-48B8-BB9B-7D740965D916}" dt="2021-03-23T20:10:35.130" v="768" actId="20577"/>
          <ac:spMkLst>
            <pc:docMk/>
            <pc:sldMk cId="4032500367" sldId="268"/>
            <ac:spMk id="2" creationId="{A57527D7-1A93-4443-9C0C-694E77E226AE}"/>
          </ac:spMkLst>
        </pc:spChg>
      </pc:sldChg>
      <pc:sldChg chg="addSp delSp modSp new mod setBg setClrOvrMap">
        <pc:chgData name="265165 (John Young)" userId="4b94b4c3-5ed8-4f3a-9fd1-a10e3dd2e2b4" providerId="ADAL" clId="{670CEDE6-6739-48B8-BB9B-7D740965D916}" dt="2021-03-23T20:43:17.886" v="1761" actId="20577"/>
        <pc:sldMkLst>
          <pc:docMk/>
          <pc:sldMk cId="2245793391" sldId="269"/>
        </pc:sldMkLst>
        <pc:spChg chg="del mod">
          <ac:chgData name="265165 (John Young)" userId="4b94b4c3-5ed8-4f3a-9fd1-a10e3dd2e2b4" providerId="ADAL" clId="{670CEDE6-6739-48B8-BB9B-7D740965D916}" dt="2021-03-23T20:43:06.133" v="1736" actId="478"/>
          <ac:spMkLst>
            <pc:docMk/>
            <pc:sldMk cId="2245793391" sldId="269"/>
            <ac:spMk id="2" creationId="{4BE10F97-60C9-411A-8007-E21CD0838A2E}"/>
          </ac:spMkLst>
        </pc:spChg>
        <pc:spChg chg="del mod">
          <ac:chgData name="265165 (John Young)" userId="4b94b4c3-5ed8-4f3a-9fd1-a10e3dd2e2b4" providerId="ADAL" clId="{670CEDE6-6739-48B8-BB9B-7D740965D916}" dt="2021-03-23T20:43:07.451" v="1738" actId="478"/>
          <ac:spMkLst>
            <pc:docMk/>
            <pc:sldMk cId="2245793391" sldId="269"/>
            <ac:spMk id="3" creationId="{066FE4E7-5924-49F0-B047-AFBB07BDA271}"/>
          </ac:spMkLst>
        </pc:spChg>
        <pc:spChg chg="add del">
          <ac:chgData name="265165 (John Young)" userId="4b94b4c3-5ed8-4f3a-9fd1-a10e3dd2e2b4" providerId="ADAL" clId="{670CEDE6-6739-48B8-BB9B-7D740965D916}" dt="2021-03-23T20:42:51.483" v="1729" actId="26606"/>
          <ac:spMkLst>
            <pc:docMk/>
            <pc:sldMk cId="2245793391" sldId="269"/>
            <ac:spMk id="7" creationId="{B8E41B83-C09C-4859-AB94-511A2C0BBE89}"/>
          </ac:spMkLst>
        </pc:spChg>
        <pc:spChg chg="add del">
          <ac:chgData name="265165 (John Young)" userId="4b94b4c3-5ed8-4f3a-9fd1-a10e3dd2e2b4" providerId="ADAL" clId="{670CEDE6-6739-48B8-BB9B-7D740965D916}" dt="2021-03-23T20:43:01.936" v="1735" actId="26606"/>
          <ac:spMkLst>
            <pc:docMk/>
            <pc:sldMk cId="2245793391" sldId="269"/>
            <ac:spMk id="9" creationId="{CD94F7C0-1344-4B3C-AFCB-E7F006BB5348}"/>
          </ac:spMkLst>
        </pc:spChg>
        <pc:spChg chg="add del">
          <ac:chgData name="265165 (John Young)" userId="4b94b4c3-5ed8-4f3a-9fd1-a10e3dd2e2b4" providerId="ADAL" clId="{670CEDE6-6739-48B8-BB9B-7D740965D916}" dt="2021-03-23T20:42:46.474" v="1721" actId="26606"/>
          <ac:spMkLst>
            <pc:docMk/>
            <pc:sldMk cId="2245793391" sldId="269"/>
            <ac:spMk id="10" creationId="{03FFF8D3-2EF3-4286-935A-D01BE3C85333}"/>
          </ac:spMkLst>
        </pc:spChg>
        <pc:spChg chg="add del">
          <ac:chgData name="265165 (John Young)" userId="4b94b4c3-5ed8-4f3a-9fd1-a10e3dd2e2b4" providerId="ADAL" clId="{670CEDE6-6739-48B8-BB9B-7D740965D916}" dt="2021-03-23T20:43:01.936" v="1735" actId="26606"/>
          <ac:spMkLst>
            <pc:docMk/>
            <pc:sldMk cId="2245793391" sldId="269"/>
            <ac:spMk id="13" creationId="{1FDFF85F-F105-40D5-9793-90419158C3BD}"/>
          </ac:spMkLst>
        </pc:spChg>
        <pc:spChg chg="add del">
          <ac:chgData name="265165 (John Young)" userId="4b94b4c3-5ed8-4f3a-9fd1-a10e3dd2e2b4" providerId="ADAL" clId="{670CEDE6-6739-48B8-BB9B-7D740965D916}" dt="2021-03-23T20:42:46.474" v="1721" actId="26606"/>
          <ac:spMkLst>
            <pc:docMk/>
            <pc:sldMk cId="2245793391" sldId="269"/>
            <ac:spMk id="14" creationId="{E6C57836-126B-4938-8C7A-3C3BCB59D383}"/>
          </ac:spMkLst>
        </pc:spChg>
        <pc:spChg chg="add del">
          <ac:chgData name="265165 (John Young)" userId="4b94b4c3-5ed8-4f3a-9fd1-a10e3dd2e2b4" providerId="ADAL" clId="{670CEDE6-6739-48B8-BB9B-7D740965D916}" dt="2021-03-23T20:42:47.998" v="1723" actId="26606"/>
          <ac:spMkLst>
            <pc:docMk/>
            <pc:sldMk cId="2245793391" sldId="269"/>
            <ac:spMk id="16" creationId="{CD94F7C0-1344-4B3C-AFCB-E7F006BB5348}"/>
          </ac:spMkLst>
        </pc:spChg>
        <pc:spChg chg="add del">
          <ac:chgData name="265165 (John Young)" userId="4b94b4c3-5ed8-4f3a-9fd1-a10e3dd2e2b4" providerId="ADAL" clId="{670CEDE6-6739-48B8-BB9B-7D740965D916}" dt="2021-03-23T20:43:01.936" v="1735" actId="26606"/>
          <ac:spMkLst>
            <pc:docMk/>
            <pc:sldMk cId="2245793391" sldId="269"/>
            <ac:spMk id="18" creationId="{35AB47A4-BA8C-4250-88BD-D49C68C5F9E9}"/>
          </ac:spMkLst>
        </pc:spChg>
        <pc:spChg chg="add del">
          <ac:chgData name="265165 (John Young)" userId="4b94b4c3-5ed8-4f3a-9fd1-a10e3dd2e2b4" providerId="ADAL" clId="{670CEDE6-6739-48B8-BB9B-7D740965D916}" dt="2021-03-23T20:42:49.148" v="1725" actId="26606"/>
          <ac:spMkLst>
            <pc:docMk/>
            <pc:sldMk cId="2245793391" sldId="269"/>
            <ac:spMk id="19" creationId="{1FDFF85F-F105-40D5-9793-90419158C3BD}"/>
          </ac:spMkLst>
        </pc:spChg>
        <pc:spChg chg="add del">
          <ac:chgData name="265165 (John Young)" userId="4b94b4c3-5ed8-4f3a-9fd1-a10e3dd2e2b4" providerId="ADAL" clId="{670CEDE6-6739-48B8-BB9B-7D740965D916}" dt="2021-03-23T20:42:49.148" v="1725" actId="26606"/>
          <ac:spMkLst>
            <pc:docMk/>
            <pc:sldMk cId="2245793391" sldId="269"/>
            <ac:spMk id="20" creationId="{35AB47A4-BA8C-4250-88BD-D49C68C5F9E9}"/>
          </ac:spMkLst>
        </pc:spChg>
        <pc:spChg chg="add mod">
          <ac:chgData name="265165 (John Young)" userId="4b94b4c3-5ed8-4f3a-9fd1-a10e3dd2e2b4" providerId="ADAL" clId="{670CEDE6-6739-48B8-BB9B-7D740965D916}" dt="2021-03-23T20:43:17.886" v="1761" actId="20577"/>
          <ac:spMkLst>
            <pc:docMk/>
            <pc:sldMk cId="2245793391" sldId="269"/>
            <ac:spMk id="24" creationId="{3E38E6CC-097A-4BE1-8D90-2E66052187F4}"/>
          </ac:spMkLst>
        </pc:spChg>
        <pc:picChg chg="add mod">
          <ac:chgData name="265165 (John Young)" userId="4b94b4c3-5ed8-4f3a-9fd1-a10e3dd2e2b4" providerId="ADAL" clId="{670CEDE6-6739-48B8-BB9B-7D740965D916}" dt="2021-03-23T20:43:13.704" v="1742" actId="14100"/>
          <ac:picMkLst>
            <pc:docMk/>
            <pc:sldMk cId="2245793391" sldId="269"/>
            <ac:picMk id="5" creationId="{C6B9FDCE-6923-438C-9064-A0B24648A683}"/>
          </ac:picMkLst>
        </pc:picChg>
        <pc:picChg chg="add del">
          <ac:chgData name="265165 (John Young)" userId="4b94b4c3-5ed8-4f3a-9fd1-a10e3dd2e2b4" providerId="ADAL" clId="{670CEDE6-6739-48B8-BB9B-7D740965D916}" dt="2021-03-23T20:42:51.483" v="1729" actId="26606"/>
          <ac:picMkLst>
            <pc:docMk/>
            <pc:sldMk cId="2245793391" sldId="269"/>
            <ac:picMk id="8" creationId="{39E05C4E-6F76-43EC-9537-2BA7871BBE07}"/>
          </ac:picMkLst>
        </pc:picChg>
        <pc:picChg chg="add del">
          <ac:chgData name="265165 (John Young)" userId="4b94b4c3-5ed8-4f3a-9fd1-a10e3dd2e2b4" providerId="ADAL" clId="{670CEDE6-6739-48B8-BB9B-7D740965D916}" dt="2021-03-23T20:43:01.936" v="1735" actId="26606"/>
          <ac:picMkLst>
            <pc:docMk/>
            <pc:sldMk cId="2245793391" sldId="269"/>
            <ac:picMk id="11" creationId="{4EC584A2-4215-4DB8-AE1F-E3768D77E8DE}"/>
          </ac:picMkLst>
        </pc:picChg>
        <pc:picChg chg="add del">
          <ac:chgData name="265165 (John Young)" userId="4b94b4c3-5ed8-4f3a-9fd1-a10e3dd2e2b4" providerId="ADAL" clId="{670CEDE6-6739-48B8-BB9B-7D740965D916}" dt="2021-03-23T20:42:46.474" v="1721" actId="26606"/>
          <ac:picMkLst>
            <pc:docMk/>
            <pc:sldMk cId="2245793391" sldId="269"/>
            <ac:picMk id="12" creationId="{CD8CCB43-545E-4064-8BB8-5C492D0F5F57}"/>
          </ac:picMkLst>
        </pc:picChg>
        <pc:picChg chg="add del">
          <ac:chgData name="265165 (John Young)" userId="4b94b4c3-5ed8-4f3a-9fd1-a10e3dd2e2b4" providerId="ADAL" clId="{670CEDE6-6739-48B8-BB9B-7D740965D916}" dt="2021-03-23T20:43:01.936" v="1735" actId="26606"/>
          <ac:picMkLst>
            <pc:docMk/>
            <pc:sldMk cId="2245793391" sldId="269"/>
            <ac:picMk id="15" creationId="{66C8958D-EB99-414F-B735-863B67BB14D3}"/>
          </ac:picMkLst>
        </pc:picChg>
        <pc:picChg chg="add del">
          <ac:chgData name="265165 (John Young)" userId="4b94b4c3-5ed8-4f3a-9fd1-a10e3dd2e2b4" providerId="ADAL" clId="{670CEDE6-6739-48B8-BB9B-7D740965D916}" dt="2021-03-23T20:42:47.998" v="1723" actId="26606"/>
          <ac:picMkLst>
            <pc:docMk/>
            <pc:sldMk cId="2245793391" sldId="269"/>
            <ac:picMk id="17" creationId="{4EC584A2-4215-4DB8-AE1F-E3768D77E8DE}"/>
          </ac:picMkLst>
        </pc:picChg>
        <pc:picChg chg="add del">
          <ac:chgData name="265165 (John Young)" userId="4b94b4c3-5ed8-4f3a-9fd1-a10e3dd2e2b4" providerId="ADAL" clId="{670CEDE6-6739-48B8-BB9B-7D740965D916}" dt="2021-03-23T20:42:49.148" v="1725" actId="26606"/>
          <ac:picMkLst>
            <pc:docMk/>
            <pc:sldMk cId="2245793391" sldId="269"/>
            <ac:picMk id="21" creationId="{66C8958D-EB99-414F-B735-863B67BB14D3}"/>
          </ac:picMkLst>
        </pc:picChg>
        <pc:picChg chg="add del">
          <ac:chgData name="265165 (John Young)" userId="4b94b4c3-5ed8-4f3a-9fd1-a10e3dd2e2b4" providerId="ADAL" clId="{670CEDE6-6739-48B8-BB9B-7D740965D916}" dt="2021-03-23T20:42:49.148" v="1725" actId="26606"/>
          <ac:picMkLst>
            <pc:docMk/>
            <pc:sldMk cId="2245793391" sldId="269"/>
            <ac:picMk id="22" creationId="{39E5F3CB-7BDD-4E64-B274-CD900F08C6F3}"/>
          </ac:picMkLst>
        </pc:picChg>
        <pc:picChg chg="add del">
          <ac:chgData name="265165 (John Young)" userId="4b94b4c3-5ed8-4f3a-9fd1-a10e3dd2e2b4" providerId="ADAL" clId="{670CEDE6-6739-48B8-BB9B-7D740965D916}" dt="2021-03-23T20:43:01.936" v="1735" actId="26606"/>
          <ac:picMkLst>
            <pc:docMk/>
            <pc:sldMk cId="2245793391" sldId="269"/>
            <ac:picMk id="23" creationId="{39E5F3CB-7BDD-4E64-B274-CD900F08C6F3}"/>
          </ac:picMkLst>
        </pc:picChg>
      </pc:sldChg>
      <pc:sldChg chg="modSp new del mod">
        <pc:chgData name="265165 (John Young)" userId="4b94b4c3-5ed8-4f3a-9fd1-a10e3dd2e2b4" providerId="ADAL" clId="{670CEDE6-6739-48B8-BB9B-7D740965D916}" dt="2021-03-23T20:17:26.206" v="1497" actId="2696"/>
        <pc:sldMkLst>
          <pc:docMk/>
          <pc:sldMk cId="3408612922" sldId="269"/>
        </pc:sldMkLst>
        <pc:spChg chg="mod">
          <ac:chgData name="265165 (John Young)" userId="4b94b4c3-5ed8-4f3a-9fd1-a10e3dd2e2b4" providerId="ADAL" clId="{670CEDE6-6739-48B8-BB9B-7D740965D916}" dt="2021-03-23T20:16:12.058" v="1424" actId="20577"/>
          <ac:spMkLst>
            <pc:docMk/>
            <pc:sldMk cId="3408612922" sldId="269"/>
            <ac:spMk id="2" creationId="{4265AF02-11EC-4AB5-812F-E196FD72BCB0}"/>
          </ac:spMkLst>
        </pc:spChg>
        <pc:spChg chg="mod">
          <ac:chgData name="265165 (John Young)" userId="4b94b4c3-5ed8-4f3a-9fd1-a10e3dd2e2b4" providerId="ADAL" clId="{670CEDE6-6739-48B8-BB9B-7D740965D916}" dt="2021-03-23T20:16:40.646" v="1496" actId="20577"/>
          <ac:spMkLst>
            <pc:docMk/>
            <pc:sldMk cId="3408612922" sldId="269"/>
            <ac:spMk id="3" creationId="{3EE15D50-77F5-468F-A9E2-A452EEB03E27}"/>
          </ac:spMkLst>
        </pc:spChg>
      </pc:sldChg>
    </pc:docChg>
  </pc:docChgLst>
  <pc:docChgLst>
    <pc:chgData name="John" userId="4b94b4c3-5ed8-4f3a-9fd1-a10e3dd2e2b4" providerId="ADAL" clId="{91E3451E-5644-4EA9-A92F-25362371CBA2}"/>
    <pc:docChg chg="undo custSel modSld">
      <pc:chgData name="John" userId="4b94b4c3-5ed8-4f3a-9fd1-a10e3dd2e2b4" providerId="ADAL" clId="{91E3451E-5644-4EA9-A92F-25362371CBA2}" dt="2021-04-27T05:51:52.643" v="69" actId="20577"/>
      <pc:docMkLst>
        <pc:docMk/>
      </pc:docMkLst>
      <pc:sldChg chg="addSp delSp modSp mod setBg setClrOvrMap">
        <pc:chgData name="John" userId="4b94b4c3-5ed8-4f3a-9fd1-a10e3dd2e2b4" providerId="ADAL" clId="{91E3451E-5644-4EA9-A92F-25362371CBA2}" dt="2021-04-27T05:51:52.643" v="69" actId="20577"/>
        <pc:sldMkLst>
          <pc:docMk/>
          <pc:sldMk cId="1043038132" sldId="265"/>
        </pc:sldMkLst>
        <pc:spChg chg="mod">
          <ac:chgData name="John" userId="4b94b4c3-5ed8-4f3a-9fd1-a10e3dd2e2b4" providerId="ADAL" clId="{91E3451E-5644-4EA9-A92F-25362371CBA2}" dt="2021-04-20T14:45:54.571" v="57" actId="26606"/>
          <ac:spMkLst>
            <pc:docMk/>
            <pc:sldMk cId="1043038132" sldId="265"/>
            <ac:spMk id="2" creationId="{726C1A0A-F1E2-435E-9779-E0D7EE1B3E54}"/>
          </ac:spMkLst>
        </pc:spChg>
        <pc:spChg chg="mod">
          <ac:chgData name="John" userId="4b94b4c3-5ed8-4f3a-9fd1-a10e3dd2e2b4" providerId="ADAL" clId="{91E3451E-5644-4EA9-A92F-25362371CBA2}" dt="2021-04-27T05:51:52.643" v="69" actId="20577"/>
          <ac:spMkLst>
            <pc:docMk/>
            <pc:sldMk cId="1043038132" sldId="265"/>
            <ac:spMk id="3" creationId="{A6E3A4A2-8ECB-4BC7-A5A5-DF8314D95165}"/>
          </ac:spMkLst>
        </pc:spChg>
        <pc:spChg chg="add del">
          <ac:chgData name="John" userId="4b94b4c3-5ed8-4f3a-9fd1-a10e3dd2e2b4" providerId="ADAL" clId="{91E3451E-5644-4EA9-A92F-25362371CBA2}" dt="2021-04-20T14:45:54.571" v="57" actId="26606"/>
          <ac:spMkLst>
            <pc:docMk/>
            <pc:sldMk cId="1043038132" sldId="265"/>
            <ac:spMk id="6" creationId="{1FDFF85F-F105-40D5-9793-90419158C3BD}"/>
          </ac:spMkLst>
        </pc:spChg>
        <pc:spChg chg="add del">
          <ac:chgData name="John" userId="4b94b4c3-5ed8-4f3a-9fd1-a10e3dd2e2b4" providerId="ADAL" clId="{91E3451E-5644-4EA9-A92F-25362371CBA2}" dt="2021-04-20T14:45:54.571" v="57" actId="26606"/>
          <ac:spMkLst>
            <pc:docMk/>
            <pc:sldMk cId="1043038132" sldId="265"/>
            <ac:spMk id="7" creationId="{35AB47A4-BA8C-4250-88BD-D49C68C5F9E9}"/>
          </ac:spMkLst>
        </pc:spChg>
        <pc:spChg chg="add del">
          <ac:chgData name="John" userId="4b94b4c3-5ed8-4f3a-9fd1-a10e3dd2e2b4" providerId="ADAL" clId="{91E3451E-5644-4EA9-A92F-25362371CBA2}" dt="2021-04-20T14:44:53.626" v="48" actId="26606"/>
          <ac:spMkLst>
            <pc:docMk/>
            <pc:sldMk cId="1043038132" sldId="265"/>
            <ac:spMk id="9" creationId="{03FFF8D3-2EF3-4286-935A-D01BE3C85333}"/>
          </ac:spMkLst>
        </pc:spChg>
        <pc:spChg chg="add del">
          <ac:chgData name="John" userId="4b94b4c3-5ed8-4f3a-9fd1-a10e3dd2e2b4" providerId="ADAL" clId="{91E3451E-5644-4EA9-A92F-25362371CBA2}" dt="2021-04-20T14:44:53.626" v="48" actId="26606"/>
          <ac:spMkLst>
            <pc:docMk/>
            <pc:sldMk cId="1043038132" sldId="265"/>
            <ac:spMk id="13" creationId="{E6C57836-126B-4938-8C7A-3C3BCB59D383}"/>
          </ac:spMkLst>
        </pc:spChg>
        <pc:spChg chg="add del">
          <ac:chgData name="John" userId="4b94b4c3-5ed8-4f3a-9fd1-a10e3dd2e2b4" providerId="ADAL" clId="{91E3451E-5644-4EA9-A92F-25362371CBA2}" dt="2021-04-20T14:44:54.337" v="50" actId="26606"/>
          <ac:spMkLst>
            <pc:docMk/>
            <pc:sldMk cId="1043038132" sldId="265"/>
            <ac:spMk id="16" creationId="{1FDFF85F-F105-40D5-9793-90419158C3BD}"/>
          </ac:spMkLst>
        </pc:spChg>
        <pc:spChg chg="add del">
          <ac:chgData name="John" userId="4b94b4c3-5ed8-4f3a-9fd1-a10e3dd2e2b4" providerId="ADAL" clId="{91E3451E-5644-4EA9-A92F-25362371CBA2}" dt="2021-04-20T14:44:54.337" v="50" actId="26606"/>
          <ac:spMkLst>
            <pc:docMk/>
            <pc:sldMk cId="1043038132" sldId="265"/>
            <ac:spMk id="17" creationId="{35AB47A4-BA8C-4250-88BD-D49C68C5F9E9}"/>
          </ac:spMkLst>
        </pc:spChg>
        <pc:picChg chg="add mod">
          <ac:chgData name="John" userId="4b94b4c3-5ed8-4f3a-9fd1-a10e3dd2e2b4" providerId="ADAL" clId="{91E3451E-5644-4EA9-A92F-25362371CBA2}" dt="2021-04-27T05:51:38.849" v="67" actId="14100"/>
          <ac:picMkLst>
            <pc:docMk/>
            <pc:sldMk cId="1043038132" sldId="265"/>
            <ac:picMk id="4" creationId="{536CF4EC-EE67-41E9-ABEB-DACFA72B8F52}"/>
          </ac:picMkLst>
        </pc:picChg>
        <pc:picChg chg="add mod">
          <ac:chgData name="John" userId="4b94b4c3-5ed8-4f3a-9fd1-a10e3dd2e2b4" providerId="ADAL" clId="{91E3451E-5644-4EA9-A92F-25362371CBA2}" dt="2021-04-27T05:51:36.133" v="66" actId="1076"/>
          <ac:picMkLst>
            <pc:docMk/>
            <pc:sldMk cId="1043038132" sldId="265"/>
            <ac:picMk id="5" creationId="{B0A11485-2A0E-4BCF-8861-1869CCF014E1}"/>
          </ac:picMkLst>
        </pc:picChg>
        <pc:picChg chg="add del">
          <ac:chgData name="John" userId="4b94b4c3-5ed8-4f3a-9fd1-a10e3dd2e2b4" providerId="ADAL" clId="{91E3451E-5644-4EA9-A92F-25362371CBA2}" dt="2021-04-20T14:45:54.571" v="57" actId="26606"/>
          <ac:picMkLst>
            <pc:docMk/>
            <pc:sldMk cId="1043038132" sldId="265"/>
            <ac:picMk id="8" creationId="{66C8958D-EB99-414F-B735-863B67BB14D3}"/>
          </ac:picMkLst>
        </pc:picChg>
        <pc:picChg chg="add del">
          <ac:chgData name="John" userId="4b94b4c3-5ed8-4f3a-9fd1-a10e3dd2e2b4" providerId="ADAL" clId="{91E3451E-5644-4EA9-A92F-25362371CBA2}" dt="2021-04-20T14:45:54.571" v="57" actId="26606"/>
          <ac:picMkLst>
            <pc:docMk/>
            <pc:sldMk cId="1043038132" sldId="265"/>
            <ac:picMk id="10" creationId="{39E5F3CB-7BDD-4E64-B274-CD900F08C6F3}"/>
          </ac:picMkLst>
        </pc:picChg>
        <pc:picChg chg="add del">
          <ac:chgData name="John" userId="4b94b4c3-5ed8-4f3a-9fd1-a10e3dd2e2b4" providerId="ADAL" clId="{91E3451E-5644-4EA9-A92F-25362371CBA2}" dt="2021-04-20T14:44:53.626" v="48" actId="26606"/>
          <ac:picMkLst>
            <pc:docMk/>
            <pc:sldMk cId="1043038132" sldId="265"/>
            <ac:picMk id="11" creationId="{CD8CCB43-545E-4064-8BB8-5C492D0F5F57}"/>
          </ac:picMkLst>
        </pc:picChg>
        <pc:picChg chg="add del">
          <ac:chgData name="John" userId="4b94b4c3-5ed8-4f3a-9fd1-a10e3dd2e2b4" providerId="ADAL" clId="{91E3451E-5644-4EA9-A92F-25362371CBA2}" dt="2021-04-20T14:44:54.337" v="50" actId="26606"/>
          <ac:picMkLst>
            <pc:docMk/>
            <pc:sldMk cId="1043038132" sldId="265"/>
            <ac:picMk id="15" creationId="{39E5F3CB-7BDD-4E64-B274-CD900F08C6F3}"/>
          </ac:picMkLst>
        </pc:picChg>
        <pc:picChg chg="add del">
          <ac:chgData name="John" userId="4b94b4c3-5ed8-4f3a-9fd1-a10e3dd2e2b4" providerId="ADAL" clId="{91E3451E-5644-4EA9-A92F-25362371CBA2}" dt="2021-04-20T14:44:54.337" v="50" actId="26606"/>
          <ac:picMkLst>
            <pc:docMk/>
            <pc:sldMk cId="1043038132" sldId="265"/>
            <ac:picMk id="18" creationId="{66C8958D-EB99-414F-B735-863B67BB14D3}"/>
          </ac:picMkLst>
        </pc:picChg>
      </pc:sldChg>
      <pc:sldChg chg="modSp mod">
        <pc:chgData name="John" userId="4b94b4c3-5ed8-4f3a-9fd1-a10e3dd2e2b4" providerId="ADAL" clId="{91E3451E-5644-4EA9-A92F-25362371CBA2}" dt="2021-04-20T15:12:53.989" v="62" actId="20577"/>
        <pc:sldMkLst>
          <pc:docMk/>
          <pc:sldMk cId="4032500367" sldId="268"/>
        </pc:sldMkLst>
        <pc:spChg chg="mod">
          <ac:chgData name="John" userId="4b94b4c3-5ed8-4f3a-9fd1-a10e3dd2e2b4" providerId="ADAL" clId="{91E3451E-5644-4EA9-A92F-25362371CBA2}" dt="2021-04-20T15:12:53.989" v="62" actId="20577"/>
          <ac:spMkLst>
            <pc:docMk/>
            <pc:sldMk cId="4032500367" sldId="268"/>
            <ac:spMk id="3" creationId="{673E691B-59F8-44C0-8CA1-8617DC4D92F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2CED45-E284-4683-AA10-F731DF13810E}"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9E49E7B5-60E5-46E1-A822-D3E1093BFEF4}">
      <dgm:prSet/>
      <dgm:spPr/>
      <dgm:t>
        <a:bodyPr/>
        <a:lstStyle/>
        <a:p>
          <a:r>
            <a:rPr lang="en-GB"/>
            <a:t>Education is critical for children’s development </a:t>
          </a:r>
          <a:endParaRPr lang="en-US"/>
        </a:p>
      </dgm:t>
    </dgm:pt>
    <dgm:pt modelId="{39007EB7-D147-4E3E-8E1D-4CAC8AD471C8}" type="parTrans" cxnId="{943B84CA-330D-4DF7-800C-DC6E20843C85}">
      <dgm:prSet/>
      <dgm:spPr/>
      <dgm:t>
        <a:bodyPr/>
        <a:lstStyle/>
        <a:p>
          <a:endParaRPr lang="en-US"/>
        </a:p>
      </dgm:t>
    </dgm:pt>
    <dgm:pt modelId="{1DF421F5-8E7B-4240-97DC-A0A701291ED1}" type="sibTrans" cxnId="{943B84CA-330D-4DF7-800C-DC6E20843C85}">
      <dgm:prSet/>
      <dgm:spPr/>
      <dgm:t>
        <a:bodyPr/>
        <a:lstStyle/>
        <a:p>
          <a:endParaRPr lang="en-US"/>
        </a:p>
      </dgm:t>
    </dgm:pt>
    <dgm:pt modelId="{626A110D-A969-4A70-B036-5F13ED0A030C}">
      <dgm:prSet/>
      <dgm:spPr/>
      <dgm:t>
        <a:bodyPr/>
        <a:lstStyle/>
        <a:p>
          <a:r>
            <a:rPr lang="en-GB"/>
            <a:t>A healthy diet is associated with increased concentration. </a:t>
          </a:r>
          <a:endParaRPr lang="en-US"/>
        </a:p>
      </dgm:t>
    </dgm:pt>
    <dgm:pt modelId="{A687A562-F154-4749-A542-462D30C85055}" type="parTrans" cxnId="{32010E7C-E393-497F-8764-937FC66E6EC1}">
      <dgm:prSet/>
      <dgm:spPr/>
      <dgm:t>
        <a:bodyPr/>
        <a:lstStyle/>
        <a:p>
          <a:endParaRPr lang="en-US"/>
        </a:p>
      </dgm:t>
    </dgm:pt>
    <dgm:pt modelId="{8638A3C9-8250-44EA-8CDB-0DE8C223C872}" type="sibTrans" cxnId="{32010E7C-E393-497F-8764-937FC66E6EC1}">
      <dgm:prSet/>
      <dgm:spPr/>
      <dgm:t>
        <a:bodyPr/>
        <a:lstStyle/>
        <a:p>
          <a:endParaRPr lang="en-US"/>
        </a:p>
      </dgm:t>
    </dgm:pt>
    <dgm:pt modelId="{C4F889C1-5107-4616-BE47-6959156150B0}">
      <dgm:prSet/>
      <dgm:spPr/>
      <dgm:t>
        <a:bodyPr/>
        <a:lstStyle/>
        <a:p>
          <a:r>
            <a:rPr lang="en-GB"/>
            <a:t>The need for a healthy diet within early years education.</a:t>
          </a:r>
          <a:endParaRPr lang="en-US"/>
        </a:p>
      </dgm:t>
    </dgm:pt>
    <dgm:pt modelId="{C232FC6C-A658-40B4-B7DE-56462007FF15}" type="parTrans" cxnId="{912F881B-0A74-499E-9480-AF2275961194}">
      <dgm:prSet/>
      <dgm:spPr/>
      <dgm:t>
        <a:bodyPr/>
        <a:lstStyle/>
        <a:p>
          <a:endParaRPr lang="en-US"/>
        </a:p>
      </dgm:t>
    </dgm:pt>
    <dgm:pt modelId="{35DE66BE-7B54-4488-8D3D-2544E66DDDC9}" type="sibTrans" cxnId="{912F881B-0A74-499E-9480-AF2275961194}">
      <dgm:prSet/>
      <dgm:spPr/>
      <dgm:t>
        <a:bodyPr/>
        <a:lstStyle/>
        <a:p>
          <a:endParaRPr lang="en-US"/>
        </a:p>
      </dgm:t>
    </dgm:pt>
    <dgm:pt modelId="{9ED9A13D-02AD-4D63-9587-78E6A0C4F7E4}">
      <dgm:prSet/>
      <dgm:spPr/>
      <dgm:t>
        <a:bodyPr/>
        <a:lstStyle/>
        <a:p>
          <a:r>
            <a:rPr lang="en-GB"/>
            <a:t>Educational Milestones.</a:t>
          </a:r>
          <a:endParaRPr lang="en-US"/>
        </a:p>
      </dgm:t>
    </dgm:pt>
    <dgm:pt modelId="{1B431C66-5756-41F3-A82C-223EF489E5A0}" type="parTrans" cxnId="{A1ABEA9D-92FB-48A7-97CC-6B5ED31544FF}">
      <dgm:prSet/>
      <dgm:spPr/>
      <dgm:t>
        <a:bodyPr/>
        <a:lstStyle/>
        <a:p>
          <a:endParaRPr lang="en-US"/>
        </a:p>
      </dgm:t>
    </dgm:pt>
    <dgm:pt modelId="{A7D76E07-1CBA-4448-9E58-CD9E785D15F1}" type="sibTrans" cxnId="{A1ABEA9D-92FB-48A7-97CC-6B5ED31544FF}">
      <dgm:prSet/>
      <dgm:spPr/>
      <dgm:t>
        <a:bodyPr/>
        <a:lstStyle/>
        <a:p>
          <a:endParaRPr lang="en-US"/>
        </a:p>
      </dgm:t>
    </dgm:pt>
    <dgm:pt modelId="{C5CE7307-0738-4E8F-B929-3F1C82399F4A}">
      <dgm:prSet/>
      <dgm:spPr/>
      <dgm:t>
        <a:bodyPr/>
        <a:lstStyle/>
        <a:p>
          <a:r>
            <a:rPr lang="en-GB"/>
            <a:t>The Connectome. </a:t>
          </a:r>
          <a:endParaRPr lang="en-US"/>
        </a:p>
      </dgm:t>
    </dgm:pt>
    <dgm:pt modelId="{67A01673-67A8-40C7-82E7-8040790BD3A2}" type="parTrans" cxnId="{9F94BB9D-FD74-48BB-9BAC-5B61179C4C46}">
      <dgm:prSet/>
      <dgm:spPr/>
      <dgm:t>
        <a:bodyPr/>
        <a:lstStyle/>
        <a:p>
          <a:endParaRPr lang="en-US"/>
        </a:p>
      </dgm:t>
    </dgm:pt>
    <dgm:pt modelId="{7D2DD3D8-B49A-4616-BAFF-97197BB68D4E}" type="sibTrans" cxnId="{9F94BB9D-FD74-48BB-9BAC-5B61179C4C46}">
      <dgm:prSet/>
      <dgm:spPr/>
      <dgm:t>
        <a:bodyPr/>
        <a:lstStyle/>
        <a:p>
          <a:endParaRPr lang="en-US"/>
        </a:p>
      </dgm:t>
    </dgm:pt>
    <dgm:pt modelId="{B5315F12-5707-4FD6-A053-544FDD5BA5D7}">
      <dgm:prSet/>
      <dgm:spPr/>
      <dgm:t>
        <a:bodyPr/>
        <a:lstStyle/>
        <a:p>
          <a:r>
            <a:rPr lang="en-GB"/>
            <a:t>Parental Involvement.</a:t>
          </a:r>
          <a:endParaRPr lang="en-US"/>
        </a:p>
      </dgm:t>
    </dgm:pt>
    <dgm:pt modelId="{3AC77295-CD08-4586-8211-958811FA87A4}" type="parTrans" cxnId="{F415CFCC-8D2F-4CC8-B305-1953510569F6}">
      <dgm:prSet/>
      <dgm:spPr/>
      <dgm:t>
        <a:bodyPr/>
        <a:lstStyle/>
        <a:p>
          <a:endParaRPr lang="en-US"/>
        </a:p>
      </dgm:t>
    </dgm:pt>
    <dgm:pt modelId="{72FDEC1D-A07C-46BC-BC34-AA118B889FAF}" type="sibTrans" cxnId="{F415CFCC-8D2F-4CC8-B305-1953510569F6}">
      <dgm:prSet/>
      <dgm:spPr/>
      <dgm:t>
        <a:bodyPr/>
        <a:lstStyle/>
        <a:p>
          <a:endParaRPr lang="en-US"/>
        </a:p>
      </dgm:t>
    </dgm:pt>
    <dgm:pt modelId="{78EA4FA5-43D2-4E37-81D3-FF7A94303906}">
      <dgm:prSet/>
      <dgm:spPr/>
      <dgm:t>
        <a:bodyPr/>
        <a:lstStyle/>
        <a:p>
          <a:r>
            <a:rPr lang="en-GB"/>
            <a:t>Data Protection</a:t>
          </a:r>
          <a:endParaRPr lang="en-US"/>
        </a:p>
      </dgm:t>
    </dgm:pt>
    <dgm:pt modelId="{7BF441F8-785D-4393-A477-F92911AC3A45}" type="parTrans" cxnId="{ADC93240-0EAD-4C08-9CA6-DCA1362B47E2}">
      <dgm:prSet/>
      <dgm:spPr/>
      <dgm:t>
        <a:bodyPr/>
        <a:lstStyle/>
        <a:p>
          <a:endParaRPr lang="en-US"/>
        </a:p>
      </dgm:t>
    </dgm:pt>
    <dgm:pt modelId="{3CCCEA07-5805-4FB8-8276-2A59F9A65F0F}" type="sibTrans" cxnId="{ADC93240-0EAD-4C08-9CA6-DCA1362B47E2}">
      <dgm:prSet/>
      <dgm:spPr/>
      <dgm:t>
        <a:bodyPr/>
        <a:lstStyle/>
        <a:p>
          <a:endParaRPr lang="en-US"/>
        </a:p>
      </dgm:t>
    </dgm:pt>
    <dgm:pt modelId="{798E45E0-F930-4720-8806-90C727305AB9}">
      <dgm:prSet/>
      <dgm:spPr/>
      <dgm:t>
        <a:bodyPr/>
        <a:lstStyle/>
        <a:p>
          <a:r>
            <a:rPr lang="en-GB"/>
            <a:t>Online v. Offline learning.</a:t>
          </a:r>
          <a:endParaRPr lang="en-US"/>
        </a:p>
      </dgm:t>
    </dgm:pt>
    <dgm:pt modelId="{30B305FC-DE4A-4F54-A3BD-2EEAA0C7A8BF}" type="parTrans" cxnId="{5963570C-ACE8-411D-8D54-069CFA3B492E}">
      <dgm:prSet/>
      <dgm:spPr/>
      <dgm:t>
        <a:bodyPr/>
        <a:lstStyle/>
        <a:p>
          <a:endParaRPr lang="en-US"/>
        </a:p>
      </dgm:t>
    </dgm:pt>
    <dgm:pt modelId="{602B467C-967D-4EF6-8AA6-A1D887E9C9EE}" type="sibTrans" cxnId="{5963570C-ACE8-411D-8D54-069CFA3B492E}">
      <dgm:prSet/>
      <dgm:spPr/>
      <dgm:t>
        <a:bodyPr/>
        <a:lstStyle/>
        <a:p>
          <a:endParaRPr lang="en-US"/>
        </a:p>
      </dgm:t>
    </dgm:pt>
    <dgm:pt modelId="{1610D67E-B710-4249-87F5-A1D16C3D339D}">
      <dgm:prSet/>
      <dgm:spPr/>
      <dgm:t>
        <a:bodyPr/>
        <a:lstStyle/>
        <a:p>
          <a:r>
            <a:rPr lang="en-GB"/>
            <a:t>The built system</a:t>
          </a:r>
          <a:endParaRPr lang="en-US"/>
        </a:p>
      </dgm:t>
    </dgm:pt>
    <dgm:pt modelId="{6436AC55-DED9-4BDC-809C-7E64F1250F9F}" type="parTrans" cxnId="{B83F1922-DA49-4ADB-8327-4F904AFF40B3}">
      <dgm:prSet/>
      <dgm:spPr/>
      <dgm:t>
        <a:bodyPr/>
        <a:lstStyle/>
        <a:p>
          <a:endParaRPr lang="en-US"/>
        </a:p>
      </dgm:t>
    </dgm:pt>
    <dgm:pt modelId="{F239976B-67C5-4E06-841C-48019B5D97C5}" type="sibTrans" cxnId="{B83F1922-DA49-4ADB-8327-4F904AFF40B3}">
      <dgm:prSet/>
      <dgm:spPr/>
      <dgm:t>
        <a:bodyPr/>
        <a:lstStyle/>
        <a:p>
          <a:endParaRPr lang="en-US"/>
        </a:p>
      </dgm:t>
    </dgm:pt>
    <dgm:pt modelId="{C6A5B812-B462-42D4-8F4A-9C95D700A44D}" type="pres">
      <dgm:prSet presAssocID="{3D2CED45-E284-4683-AA10-F731DF13810E}" presName="diagram" presStyleCnt="0">
        <dgm:presLayoutVars>
          <dgm:dir/>
          <dgm:resizeHandles val="exact"/>
        </dgm:presLayoutVars>
      </dgm:prSet>
      <dgm:spPr/>
    </dgm:pt>
    <dgm:pt modelId="{58528B3F-E0DC-4746-A57F-48E178F24162}" type="pres">
      <dgm:prSet presAssocID="{9E49E7B5-60E5-46E1-A822-D3E1093BFEF4}" presName="node" presStyleLbl="node1" presStyleIdx="0" presStyleCnt="9">
        <dgm:presLayoutVars>
          <dgm:bulletEnabled val="1"/>
        </dgm:presLayoutVars>
      </dgm:prSet>
      <dgm:spPr/>
    </dgm:pt>
    <dgm:pt modelId="{5618F18D-9E9F-4B1C-AFB7-EFC9F8C59099}" type="pres">
      <dgm:prSet presAssocID="{1DF421F5-8E7B-4240-97DC-A0A701291ED1}" presName="sibTrans" presStyleCnt="0"/>
      <dgm:spPr/>
    </dgm:pt>
    <dgm:pt modelId="{6A5B1C9B-35B5-4221-A9DA-F6C320E0AB68}" type="pres">
      <dgm:prSet presAssocID="{626A110D-A969-4A70-B036-5F13ED0A030C}" presName="node" presStyleLbl="node1" presStyleIdx="1" presStyleCnt="9">
        <dgm:presLayoutVars>
          <dgm:bulletEnabled val="1"/>
        </dgm:presLayoutVars>
      </dgm:prSet>
      <dgm:spPr/>
    </dgm:pt>
    <dgm:pt modelId="{04E422D7-6BEA-48F3-9432-EAD4EF32A7B8}" type="pres">
      <dgm:prSet presAssocID="{8638A3C9-8250-44EA-8CDB-0DE8C223C872}" presName="sibTrans" presStyleCnt="0"/>
      <dgm:spPr/>
    </dgm:pt>
    <dgm:pt modelId="{4FAB2546-3656-4C8F-B2D5-CD0212745CEC}" type="pres">
      <dgm:prSet presAssocID="{C4F889C1-5107-4616-BE47-6959156150B0}" presName="node" presStyleLbl="node1" presStyleIdx="2" presStyleCnt="9">
        <dgm:presLayoutVars>
          <dgm:bulletEnabled val="1"/>
        </dgm:presLayoutVars>
      </dgm:prSet>
      <dgm:spPr/>
    </dgm:pt>
    <dgm:pt modelId="{11A6CF29-2F16-472A-A69F-85F8310109EC}" type="pres">
      <dgm:prSet presAssocID="{35DE66BE-7B54-4488-8D3D-2544E66DDDC9}" presName="sibTrans" presStyleCnt="0"/>
      <dgm:spPr/>
    </dgm:pt>
    <dgm:pt modelId="{7F64CFB8-3D44-412D-9C5F-8A4AB012245E}" type="pres">
      <dgm:prSet presAssocID="{9ED9A13D-02AD-4D63-9587-78E6A0C4F7E4}" presName="node" presStyleLbl="node1" presStyleIdx="3" presStyleCnt="9">
        <dgm:presLayoutVars>
          <dgm:bulletEnabled val="1"/>
        </dgm:presLayoutVars>
      </dgm:prSet>
      <dgm:spPr/>
    </dgm:pt>
    <dgm:pt modelId="{349D4B1C-ED3B-437A-838C-AF7C25A333EB}" type="pres">
      <dgm:prSet presAssocID="{A7D76E07-1CBA-4448-9E58-CD9E785D15F1}" presName="sibTrans" presStyleCnt="0"/>
      <dgm:spPr/>
    </dgm:pt>
    <dgm:pt modelId="{B0D8A966-CF23-42CD-9B95-200650C7754E}" type="pres">
      <dgm:prSet presAssocID="{C5CE7307-0738-4E8F-B929-3F1C82399F4A}" presName="node" presStyleLbl="node1" presStyleIdx="4" presStyleCnt="9">
        <dgm:presLayoutVars>
          <dgm:bulletEnabled val="1"/>
        </dgm:presLayoutVars>
      </dgm:prSet>
      <dgm:spPr/>
    </dgm:pt>
    <dgm:pt modelId="{6A4D9BBA-AC35-4483-8E30-7FF7541F9E55}" type="pres">
      <dgm:prSet presAssocID="{7D2DD3D8-B49A-4616-BAFF-97197BB68D4E}" presName="sibTrans" presStyleCnt="0"/>
      <dgm:spPr/>
    </dgm:pt>
    <dgm:pt modelId="{4EA28EA4-7B93-4D18-A7C4-9DDD8102193F}" type="pres">
      <dgm:prSet presAssocID="{B5315F12-5707-4FD6-A053-544FDD5BA5D7}" presName="node" presStyleLbl="node1" presStyleIdx="5" presStyleCnt="9">
        <dgm:presLayoutVars>
          <dgm:bulletEnabled val="1"/>
        </dgm:presLayoutVars>
      </dgm:prSet>
      <dgm:spPr/>
    </dgm:pt>
    <dgm:pt modelId="{63DEBCE0-C8C7-422B-997A-334FE30A2631}" type="pres">
      <dgm:prSet presAssocID="{72FDEC1D-A07C-46BC-BC34-AA118B889FAF}" presName="sibTrans" presStyleCnt="0"/>
      <dgm:spPr/>
    </dgm:pt>
    <dgm:pt modelId="{9C73E161-049F-42E9-9552-04A536488964}" type="pres">
      <dgm:prSet presAssocID="{78EA4FA5-43D2-4E37-81D3-FF7A94303906}" presName="node" presStyleLbl="node1" presStyleIdx="6" presStyleCnt="9">
        <dgm:presLayoutVars>
          <dgm:bulletEnabled val="1"/>
        </dgm:presLayoutVars>
      </dgm:prSet>
      <dgm:spPr/>
    </dgm:pt>
    <dgm:pt modelId="{23D91347-8DC8-4798-9474-A47AB33C3290}" type="pres">
      <dgm:prSet presAssocID="{3CCCEA07-5805-4FB8-8276-2A59F9A65F0F}" presName="sibTrans" presStyleCnt="0"/>
      <dgm:spPr/>
    </dgm:pt>
    <dgm:pt modelId="{1E02AF27-9E9D-457B-B23D-731BAC44BC47}" type="pres">
      <dgm:prSet presAssocID="{798E45E0-F930-4720-8806-90C727305AB9}" presName="node" presStyleLbl="node1" presStyleIdx="7" presStyleCnt="9">
        <dgm:presLayoutVars>
          <dgm:bulletEnabled val="1"/>
        </dgm:presLayoutVars>
      </dgm:prSet>
      <dgm:spPr/>
    </dgm:pt>
    <dgm:pt modelId="{EAAC237B-ADB9-42D8-ACA1-2E910033EA75}" type="pres">
      <dgm:prSet presAssocID="{602B467C-967D-4EF6-8AA6-A1D887E9C9EE}" presName="sibTrans" presStyleCnt="0"/>
      <dgm:spPr/>
    </dgm:pt>
    <dgm:pt modelId="{07E79C01-6287-41B1-ACC5-3E3B77394E20}" type="pres">
      <dgm:prSet presAssocID="{1610D67E-B710-4249-87F5-A1D16C3D339D}" presName="node" presStyleLbl="node1" presStyleIdx="8" presStyleCnt="9">
        <dgm:presLayoutVars>
          <dgm:bulletEnabled val="1"/>
        </dgm:presLayoutVars>
      </dgm:prSet>
      <dgm:spPr/>
    </dgm:pt>
  </dgm:ptLst>
  <dgm:cxnLst>
    <dgm:cxn modelId="{5963570C-ACE8-411D-8D54-069CFA3B492E}" srcId="{3D2CED45-E284-4683-AA10-F731DF13810E}" destId="{798E45E0-F930-4720-8806-90C727305AB9}" srcOrd="7" destOrd="0" parTransId="{30B305FC-DE4A-4F54-A3BD-2EEAA0C7A8BF}" sibTransId="{602B467C-967D-4EF6-8AA6-A1D887E9C9EE}"/>
    <dgm:cxn modelId="{912F881B-0A74-499E-9480-AF2275961194}" srcId="{3D2CED45-E284-4683-AA10-F731DF13810E}" destId="{C4F889C1-5107-4616-BE47-6959156150B0}" srcOrd="2" destOrd="0" parTransId="{C232FC6C-A658-40B4-B7DE-56462007FF15}" sibTransId="{35DE66BE-7B54-4488-8D3D-2544E66DDDC9}"/>
    <dgm:cxn modelId="{B83F1922-DA49-4ADB-8327-4F904AFF40B3}" srcId="{3D2CED45-E284-4683-AA10-F731DF13810E}" destId="{1610D67E-B710-4249-87F5-A1D16C3D339D}" srcOrd="8" destOrd="0" parTransId="{6436AC55-DED9-4BDC-809C-7E64F1250F9F}" sibTransId="{F239976B-67C5-4E06-841C-48019B5D97C5}"/>
    <dgm:cxn modelId="{8DD2352E-BA38-4756-BE73-10BEB2D60A49}" type="presOf" srcId="{9E49E7B5-60E5-46E1-A822-D3E1093BFEF4}" destId="{58528B3F-E0DC-4746-A57F-48E178F24162}" srcOrd="0" destOrd="0" presId="urn:microsoft.com/office/officeart/2005/8/layout/default"/>
    <dgm:cxn modelId="{ADC93240-0EAD-4C08-9CA6-DCA1362B47E2}" srcId="{3D2CED45-E284-4683-AA10-F731DF13810E}" destId="{78EA4FA5-43D2-4E37-81D3-FF7A94303906}" srcOrd="6" destOrd="0" parTransId="{7BF441F8-785D-4393-A477-F92911AC3A45}" sibTransId="{3CCCEA07-5805-4FB8-8276-2A59F9A65F0F}"/>
    <dgm:cxn modelId="{F1C48040-97C4-4977-8E7A-1E4EB0997FE8}" type="presOf" srcId="{B5315F12-5707-4FD6-A053-544FDD5BA5D7}" destId="{4EA28EA4-7B93-4D18-A7C4-9DDD8102193F}" srcOrd="0" destOrd="0" presId="urn:microsoft.com/office/officeart/2005/8/layout/default"/>
    <dgm:cxn modelId="{B089C063-A54B-4F20-B07E-F8272256EBC3}" type="presOf" srcId="{1610D67E-B710-4249-87F5-A1D16C3D339D}" destId="{07E79C01-6287-41B1-ACC5-3E3B77394E20}" srcOrd="0" destOrd="0" presId="urn:microsoft.com/office/officeart/2005/8/layout/default"/>
    <dgm:cxn modelId="{D21D0951-16B7-4409-B545-69D900575EF7}" type="presOf" srcId="{798E45E0-F930-4720-8806-90C727305AB9}" destId="{1E02AF27-9E9D-457B-B23D-731BAC44BC47}" srcOrd="0" destOrd="0" presId="urn:microsoft.com/office/officeart/2005/8/layout/default"/>
    <dgm:cxn modelId="{32010E7C-E393-497F-8764-937FC66E6EC1}" srcId="{3D2CED45-E284-4683-AA10-F731DF13810E}" destId="{626A110D-A969-4A70-B036-5F13ED0A030C}" srcOrd="1" destOrd="0" parTransId="{A687A562-F154-4749-A542-462D30C85055}" sibTransId="{8638A3C9-8250-44EA-8CDB-0DE8C223C872}"/>
    <dgm:cxn modelId="{9F94BB9D-FD74-48BB-9BAC-5B61179C4C46}" srcId="{3D2CED45-E284-4683-AA10-F731DF13810E}" destId="{C5CE7307-0738-4E8F-B929-3F1C82399F4A}" srcOrd="4" destOrd="0" parTransId="{67A01673-67A8-40C7-82E7-8040790BD3A2}" sibTransId="{7D2DD3D8-B49A-4616-BAFF-97197BB68D4E}"/>
    <dgm:cxn modelId="{A1ABEA9D-92FB-48A7-97CC-6B5ED31544FF}" srcId="{3D2CED45-E284-4683-AA10-F731DF13810E}" destId="{9ED9A13D-02AD-4D63-9587-78E6A0C4F7E4}" srcOrd="3" destOrd="0" parTransId="{1B431C66-5756-41F3-A82C-223EF489E5A0}" sibTransId="{A7D76E07-1CBA-4448-9E58-CD9E785D15F1}"/>
    <dgm:cxn modelId="{D3950D9E-8E12-4C34-973B-B1479BAA51DE}" type="presOf" srcId="{626A110D-A969-4A70-B036-5F13ED0A030C}" destId="{6A5B1C9B-35B5-4221-A9DA-F6C320E0AB68}" srcOrd="0" destOrd="0" presId="urn:microsoft.com/office/officeart/2005/8/layout/default"/>
    <dgm:cxn modelId="{C98381B2-0CB6-4387-9A4B-146FDDB77448}" type="presOf" srcId="{9ED9A13D-02AD-4D63-9587-78E6A0C4F7E4}" destId="{7F64CFB8-3D44-412D-9C5F-8A4AB012245E}" srcOrd="0" destOrd="0" presId="urn:microsoft.com/office/officeart/2005/8/layout/default"/>
    <dgm:cxn modelId="{943B84CA-330D-4DF7-800C-DC6E20843C85}" srcId="{3D2CED45-E284-4683-AA10-F731DF13810E}" destId="{9E49E7B5-60E5-46E1-A822-D3E1093BFEF4}" srcOrd="0" destOrd="0" parTransId="{39007EB7-D147-4E3E-8E1D-4CAC8AD471C8}" sibTransId="{1DF421F5-8E7B-4240-97DC-A0A701291ED1}"/>
    <dgm:cxn modelId="{F415CFCC-8D2F-4CC8-B305-1953510569F6}" srcId="{3D2CED45-E284-4683-AA10-F731DF13810E}" destId="{B5315F12-5707-4FD6-A053-544FDD5BA5D7}" srcOrd="5" destOrd="0" parTransId="{3AC77295-CD08-4586-8211-958811FA87A4}" sibTransId="{72FDEC1D-A07C-46BC-BC34-AA118B889FAF}"/>
    <dgm:cxn modelId="{F3E802CF-AA52-4F9B-9BB5-B4AB05725C5F}" type="presOf" srcId="{3D2CED45-E284-4683-AA10-F731DF13810E}" destId="{C6A5B812-B462-42D4-8F4A-9C95D700A44D}" srcOrd="0" destOrd="0" presId="urn:microsoft.com/office/officeart/2005/8/layout/default"/>
    <dgm:cxn modelId="{AC09F5E2-7DCA-421D-947E-0A04B0022307}" type="presOf" srcId="{78EA4FA5-43D2-4E37-81D3-FF7A94303906}" destId="{9C73E161-049F-42E9-9552-04A536488964}" srcOrd="0" destOrd="0" presId="urn:microsoft.com/office/officeart/2005/8/layout/default"/>
    <dgm:cxn modelId="{7025FFE4-432D-4679-A207-F88B06DEA826}" type="presOf" srcId="{C4F889C1-5107-4616-BE47-6959156150B0}" destId="{4FAB2546-3656-4C8F-B2D5-CD0212745CEC}" srcOrd="0" destOrd="0" presId="urn:microsoft.com/office/officeart/2005/8/layout/default"/>
    <dgm:cxn modelId="{FA3009E8-6AA9-40B9-951D-FFDF3E4640C9}" type="presOf" srcId="{C5CE7307-0738-4E8F-B929-3F1C82399F4A}" destId="{B0D8A966-CF23-42CD-9B95-200650C7754E}" srcOrd="0" destOrd="0" presId="urn:microsoft.com/office/officeart/2005/8/layout/default"/>
    <dgm:cxn modelId="{69455C01-633C-4575-8E82-06BB4B1E1E96}" type="presParOf" srcId="{C6A5B812-B462-42D4-8F4A-9C95D700A44D}" destId="{58528B3F-E0DC-4746-A57F-48E178F24162}" srcOrd="0" destOrd="0" presId="urn:microsoft.com/office/officeart/2005/8/layout/default"/>
    <dgm:cxn modelId="{27B0C8AE-FA88-48DF-A3C2-2D63060D6A4D}" type="presParOf" srcId="{C6A5B812-B462-42D4-8F4A-9C95D700A44D}" destId="{5618F18D-9E9F-4B1C-AFB7-EFC9F8C59099}" srcOrd="1" destOrd="0" presId="urn:microsoft.com/office/officeart/2005/8/layout/default"/>
    <dgm:cxn modelId="{49098CF7-E157-4465-97A6-CDF1F7620970}" type="presParOf" srcId="{C6A5B812-B462-42D4-8F4A-9C95D700A44D}" destId="{6A5B1C9B-35B5-4221-A9DA-F6C320E0AB68}" srcOrd="2" destOrd="0" presId="urn:microsoft.com/office/officeart/2005/8/layout/default"/>
    <dgm:cxn modelId="{8CA7B4F4-EF48-457A-89EA-39C98FDCC09F}" type="presParOf" srcId="{C6A5B812-B462-42D4-8F4A-9C95D700A44D}" destId="{04E422D7-6BEA-48F3-9432-EAD4EF32A7B8}" srcOrd="3" destOrd="0" presId="urn:microsoft.com/office/officeart/2005/8/layout/default"/>
    <dgm:cxn modelId="{83D6A76F-1920-4648-8F69-71E3691D5CB3}" type="presParOf" srcId="{C6A5B812-B462-42D4-8F4A-9C95D700A44D}" destId="{4FAB2546-3656-4C8F-B2D5-CD0212745CEC}" srcOrd="4" destOrd="0" presId="urn:microsoft.com/office/officeart/2005/8/layout/default"/>
    <dgm:cxn modelId="{3ECB804A-2505-4CF1-8C4A-D0F08D8E550D}" type="presParOf" srcId="{C6A5B812-B462-42D4-8F4A-9C95D700A44D}" destId="{11A6CF29-2F16-472A-A69F-85F8310109EC}" srcOrd="5" destOrd="0" presId="urn:microsoft.com/office/officeart/2005/8/layout/default"/>
    <dgm:cxn modelId="{784B2DD5-1289-4081-8AF5-8C8BA53F18FD}" type="presParOf" srcId="{C6A5B812-B462-42D4-8F4A-9C95D700A44D}" destId="{7F64CFB8-3D44-412D-9C5F-8A4AB012245E}" srcOrd="6" destOrd="0" presId="urn:microsoft.com/office/officeart/2005/8/layout/default"/>
    <dgm:cxn modelId="{58B14643-63A9-4714-B754-482CBA3B61E6}" type="presParOf" srcId="{C6A5B812-B462-42D4-8F4A-9C95D700A44D}" destId="{349D4B1C-ED3B-437A-838C-AF7C25A333EB}" srcOrd="7" destOrd="0" presId="urn:microsoft.com/office/officeart/2005/8/layout/default"/>
    <dgm:cxn modelId="{149247AB-86EF-4355-BBC9-E0DAD883503D}" type="presParOf" srcId="{C6A5B812-B462-42D4-8F4A-9C95D700A44D}" destId="{B0D8A966-CF23-42CD-9B95-200650C7754E}" srcOrd="8" destOrd="0" presId="urn:microsoft.com/office/officeart/2005/8/layout/default"/>
    <dgm:cxn modelId="{D00D6E7B-0403-479B-9B51-0D67448A1747}" type="presParOf" srcId="{C6A5B812-B462-42D4-8F4A-9C95D700A44D}" destId="{6A4D9BBA-AC35-4483-8E30-7FF7541F9E55}" srcOrd="9" destOrd="0" presId="urn:microsoft.com/office/officeart/2005/8/layout/default"/>
    <dgm:cxn modelId="{DE8E0B7E-2B95-41EE-A5E3-D85396A86C48}" type="presParOf" srcId="{C6A5B812-B462-42D4-8F4A-9C95D700A44D}" destId="{4EA28EA4-7B93-4D18-A7C4-9DDD8102193F}" srcOrd="10" destOrd="0" presId="urn:microsoft.com/office/officeart/2005/8/layout/default"/>
    <dgm:cxn modelId="{81D6CA57-ECE8-4D03-BBA1-7F7BBCDD0296}" type="presParOf" srcId="{C6A5B812-B462-42D4-8F4A-9C95D700A44D}" destId="{63DEBCE0-C8C7-422B-997A-334FE30A2631}" srcOrd="11" destOrd="0" presId="urn:microsoft.com/office/officeart/2005/8/layout/default"/>
    <dgm:cxn modelId="{44036C78-1ADC-45A0-B004-412F6893969B}" type="presParOf" srcId="{C6A5B812-B462-42D4-8F4A-9C95D700A44D}" destId="{9C73E161-049F-42E9-9552-04A536488964}" srcOrd="12" destOrd="0" presId="urn:microsoft.com/office/officeart/2005/8/layout/default"/>
    <dgm:cxn modelId="{CCB43741-24A7-4687-830E-9E9820605CA6}" type="presParOf" srcId="{C6A5B812-B462-42D4-8F4A-9C95D700A44D}" destId="{23D91347-8DC8-4798-9474-A47AB33C3290}" srcOrd="13" destOrd="0" presId="urn:microsoft.com/office/officeart/2005/8/layout/default"/>
    <dgm:cxn modelId="{3F512D4C-1100-4B25-907F-FED9213AB6DD}" type="presParOf" srcId="{C6A5B812-B462-42D4-8F4A-9C95D700A44D}" destId="{1E02AF27-9E9D-457B-B23D-731BAC44BC47}" srcOrd="14" destOrd="0" presId="urn:microsoft.com/office/officeart/2005/8/layout/default"/>
    <dgm:cxn modelId="{ADCC32A3-E867-4298-B7C8-479CA96B516B}" type="presParOf" srcId="{C6A5B812-B462-42D4-8F4A-9C95D700A44D}" destId="{EAAC237B-ADB9-42D8-ACA1-2E910033EA75}" srcOrd="15" destOrd="0" presId="urn:microsoft.com/office/officeart/2005/8/layout/default"/>
    <dgm:cxn modelId="{4FA0A5F6-2373-487B-8A51-656E1B5F7EF6}" type="presParOf" srcId="{C6A5B812-B462-42D4-8F4A-9C95D700A44D}" destId="{07E79C01-6287-41B1-ACC5-3E3B77394E20}"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28B3F-E0DC-4746-A57F-48E178F24162}">
      <dsp:nvSpPr>
        <dsp:cNvPr id="0" name=""/>
        <dsp:cNvSpPr/>
      </dsp:nvSpPr>
      <dsp:spPr>
        <a:xfrm>
          <a:off x="3698" y="463465"/>
          <a:ext cx="2002408" cy="1201444"/>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Education is critical for children’s development </a:t>
          </a:r>
          <a:endParaRPr lang="en-US" sz="1700" kern="1200"/>
        </a:p>
      </dsp:txBody>
      <dsp:txXfrm>
        <a:off x="3698" y="463465"/>
        <a:ext cx="2002408" cy="1201444"/>
      </dsp:txXfrm>
    </dsp:sp>
    <dsp:sp modelId="{6A5B1C9B-35B5-4221-A9DA-F6C320E0AB68}">
      <dsp:nvSpPr>
        <dsp:cNvPr id="0" name=""/>
        <dsp:cNvSpPr/>
      </dsp:nvSpPr>
      <dsp:spPr>
        <a:xfrm>
          <a:off x="2206347" y="463465"/>
          <a:ext cx="2002408" cy="1201444"/>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healthy diet is associated with increased concentration. </a:t>
          </a:r>
          <a:endParaRPr lang="en-US" sz="1700" kern="1200"/>
        </a:p>
      </dsp:txBody>
      <dsp:txXfrm>
        <a:off x="2206347" y="463465"/>
        <a:ext cx="2002408" cy="1201444"/>
      </dsp:txXfrm>
    </dsp:sp>
    <dsp:sp modelId="{4FAB2546-3656-4C8F-B2D5-CD0212745CEC}">
      <dsp:nvSpPr>
        <dsp:cNvPr id="0" name=""/>
        <dsp:cNvSpPr/>
      </dsp:nvSpPr>
      <dsp:spPr>
        <a:xfrm>
          <a:off x="4408995" y="463465"/>
          <a:ext cx="2002408" cy="1201444"/>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need for a healthy diet within early years education.</a:t>
          </a:r>
          <a:endParaRPr lang="en-US" sz="1700" kern="1200"/>
        </a:p>
      </dsp:txBody>
      <dsp:txXfrm>
        <a:off x="4408995" y="463465"/>
        <a:ext cx="2002408" cy="1201444"/>
      </dsp:txXfrm>
    </dsp:sp>
    <dsp:sp modelId="{7F64CFB8-3D44-412D-9C5F-8A4AB012245E}">
      <dsp:nvSpPr>
        <dsp:cNvPr id="0" name=""/>
        <dsp:cNvSpPr/>
      </dsp:nvSpPr>
      <dsp:spPr>
        <a:xfrm>
          <a:off x="6611644" y="463465"/>
          <a:ext cx="2002408" cy="1201444"/>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Educational Milestones.</a:t>
          </a:r>
          <a:endParaRPr lang="en-US" sz="1700" kern="1200"/>
        </a:p>
      </dsp:txBody>
      <dsp:txXfrm>
        <a:off x="6611644" y="463465"/>
        <a:ext cx="2002408" cy="1201444"/>
      </dsp:txXfrm>
    </dsp:sp>
    <dsp:sp modelId="{B0D8A966-CF23-42CD-9B95-200650C7754E}">
      <dsp:nvSpPr>
        <dsp:cNvPr id="0" name=""/>
        <dsp:cNvSpPr/>
      </dsp:nvSpPr>
      <dsp:spPr>
        <a:xfrm>
          <a:off x="8814293" y="463465"/>
          <a:ext cx="2002408" cy="1201444"/>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Connectome. </a:t>
          </a:r>
          <a:endParaRPr lang="en-US" sz="1700" kern="1200"/>
        </a:p>
      </dsp:txBody>
      <dsp:txXfrm>
        <a:off x="8814293" y="463465"/>
        <a:ext cx="2002408" cy="1201444"/>
      </dsp:txXfrm>
    </dsp:sp>
    <dsp:sp modelId="{4EA28EA4-7B93-4D18-A7C4-9DDD8102193F}">
      <dsp:nvSpPr>
        <dsp:cNvPr id="0" name=""/>
        <dsp:cNvSpPr/>
      </dsp:nvSpPr>
      <dsp:spPr>
        <a:xfrm>
          <a:off x="1105022" y="1865151"/>
          <a:ext cx="2002408" cy="1201444"/>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Parental Involvement.</a:t>
          </a:r>
          <a:endParaRPr lang="en-US" sz="1700" kern="1200"/>
        </a:p>
      </dsp:txBody>
      <dsp:txXfrm>
        <a:off x="1105022" y="1865151"/>
        <a:ext cx="2002408" cy="1201444"/>
      </dsp:txXfrm>
    </dsp:sp>
    <dsp:sp modelId="{9C73E161-049F-42E9-9552-04A536488964}">
      <dsp:nvSpPr>
        <dsp:cNvPr id="0" name=""/>
        <dsp:cNvSpPr/>
      </dsp:nvSpPr>
      <dsp:spPr>
        <a:xfrm>
          <a:off x="3307671" y="1865151"/>
          <a:ext cx="2002408" cy="1201444"/>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Data Protection</a:t>
          </a:r>
          <a:endParaRPr lang="en-US" sz="1700" kern="1200"/>
        </a:p>
      </dsp:txBody>
      <dsp:txXfrm>
        <a:off x="3307671" y="1865151"/>
        <a:ext cx="2002408" cy="1201444"/>
      </dsp:txXfrm>
    </dsp:sp>
    <dsp:sp modelId="{1E02AF27-9E9D-457B-B23D-731BAC44BC47}">
      <dsp:nvSpPr>
        <dsp:cNvPr id="0" name=""/>
        <dsp:cNvSpPr/>
      </dsp:nvSpPr>
      <dsp:spPr>
        <a:xfrm>
          <a:off x="5510320" y="1865151"/>
          <a:ext cx="2002408" cy="1201444"/>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Online v. Offline learning.</a:t>
          </a:r>
          <a:endParaRPr lang="en-US" sz="1700" kern="1200"/>
        </a:p>
      </dsp:txBody>
      <dsp:txXfrm>
        <a:off x="5510320" y="1865151"/>
        <a:ext cx="2002408" cy="1201444"/>
      </dsp:txXfrm>
    </dsp:sp>
    <dsp:sp modelId="{07E79C01-6287-41B1-ACC5-3E3B77394E20}">
      <dsp:nvSpPr>
        <dsp:cNvPr id="0" name=""/>
        <dsp:cNvSpPr/>
      </dsp:nvSpPr>
      <dsp:spPr>
        <a:xfrm>
          <a:off x="7712969" y="1865151"/>
          <a:ext cx="2002408" cy="1201444"/>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built system</a:t>
          </a:r>
          <a:endParaRPr lang="en-US" sz="1700" kern="1200"/>
        </a:p>
      </dsp:txBody>
      <dsp:txXfrm>
        <a:off x="7712969" y="1865151"/>
        <a:ext cx="2002408" cy="120144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4552" cy="501640"/>
          </a:xfrm>
          <a:prstGeom prst="rect">
            <a:avLst/>
          </a:prstGeom>
        </p:spPr>
        <p:txBody>
          <a:bodyPr vert="horz" lIns="96350" tIns="48175" rIns="96350" bIns="48175" rtlCol="0"/>
          <a:lstStyle>
            <a:lvl1pPr algn="l">
              <a:defRPr sz="1300"/>
            </a:lvl1pPr>
          </a:lstStyle>
          <a:p>
            <a:endParaRPr lang="en-GB"/>
          </a:p>
        </p:txBody>
      </p:sp>
      <p:sp>
        <p:nvSpPr>
          <p:cNvPr id="3" name="Date Placeholder 2"/>
          <p:cNvSpPr>
            <a:spLocks noGrp="1"/>
          </p:cNvSpPr>
          <p:nvPr>
            <p:ph type="dt" idx="1"/>
          </p:nvPr>
        </p:nvSpPr>
        <p:spPr>
          <a:xfrm>
            <a:off x="3888210" y="0"/>
            <a:ext cx="2974552" cy="501640"/>
          </a:xfrm>
          <a:prstGeom prst="rect">
            <a:avLst/>
          </a:prstGeom>
        </p:spPr>
        <p:txBody>
          <a:bodyPr vert="horz" lIns="96350" tIns="48175" rIns="96350" bIns="48175" rtlCol="0"/>
          <a:lstStyle>
            <a:lvl1pPr algn="r">
              <a:defRPr sz="1300"/>
            </a:lvl1pPr>
          </a:lstStyle>
          <a:p>
            <a:fld id="{9D9254D5-6EA3-4531-AA0F-B78D08FD52C8}" type="datetimeFigureOut">
              <a:rPr lang="en-GB" smtClean="0"/>
              <a:t>27/04/2021</a:t>
            </a:fld>
            <a:endParaRPr lang="en-GB"/>
          </a:p>
        </p:txBody>
      </p:sp>
      <p:sp>
        <p:nvSpPr>
          <p:cNvPr id="4" name="Slide Image Placeholder 3"/>
          <p:cNvSpPr>
            <a:spLocks noGrp="1" noRot="1" noChangeAspect="1"/>
          </p:cNvSpPr>
          <p:nvPr>
            <p:ph type="sldImg" idx="2"/>
          </p:nvPr>
        </p:nvSpPr>
        <p:spPr>
          <a:xfrm>
            <a:off x="433388" y="1249363"/>
            <a:ext cx="5997575" cy="3375025"/>
          </a:xfrm>
          <a:prstGeom prst="rect">
            <a:avLst/>
          </a:prstGeom>
          <a:noFill/>
          <a:ln w="12700">
            <a:solidFill>
              <a:prstClr val="black"/>
            </a:solidFill>
          </a:ln>
        </p:spPr>
        <p:txBody>
          <a:bodyPr vert="horz" lIns="96350" tIns="48175" rIns="96350" bIns="48175" rtlCol="0" anchor="ctr"/>
          <a:lstStyle/>
          <a:p>
            <a:endParaRPr lang="en-GB"/>
          </a:p>
        </p:txBody>
      </p:sp>
      <p:sp>
        <p:nvSpPr>
          <p:cNvPr id="5" name="Notes Placeholder 4"/>
          <p:cNvSpPr>
            <a:spLocks noGrp="1"/>
          </p:cNvSpPr>
          <p:nvPr>
            <p:ph type="body" sz="quarter" idx="3"/>
          </p:nvPr>
        </p:nvSpPr>
        <p:spPr>
          <a:xfrm>
            <a:off x="686435" y="4811574"/>
            <a:ext cx="5491480" cy="3936742"/>
          </a:xfrm>
          <a:prstGeom prst="rect">
            <a:avLst/>
          </a:prstGeom>
        </p:spPr>
        <p:txBody>
          <a:bodyPr vert="horz" lIns="96350" tIns="48175" rIns="96350" bIns="4817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96437"/>
            <a:ext cx="2974552" cy="501639"/>
          </a:xfrm>
          <a:prstGeom prst="rect">
            <a:avLst/>
          </a:prstGeom>
        </p:spPr>
        <p:txBody>
          <a:bodyPr vert="horz" lIns="96350" tIns="48175" rIns="96350" bIns="48175" rtlCol="0" anchor="b"/>
          <a:lstStyle>
            <a:lvl1pPr algn="l">
              <a:defRPr sz="1300"/>
            </a:lvl1pPr>
          </a:lstStyle>
          <a:p>
            <a:endParaRPr lang="en-GB"/>
          </a:p>
        </p:txBody>
      </p:sp>
      <p:sp>
        <p:nvSpPr>
          <p:cNvPr id="7" name="Slide Number Placeholder 6"/>
          <p:cNvSpPr>
            <a:spLocks noGrp="1"/>
          </p:cNvSpPr>
          <p:nvPr>
            <p:ph type="sldNum" sz="quarter" idx="5"/>
          </p:nvPr>
        </p:nvSpPr>
        <p:spPr>
          <a:xfrm>
            <a:off x="3888210" y="9496437"/>
            <a:ext cx="2974552" cy="501639"/>
          </a:xfrm>
          <a:prstGeom prst="rect">
            <a:avLst/>
          </a:prstGeom>
        </p:spPr>
        <p:txBody>
          <a:bodyPr vert="horz" lIns="96350" tIns="48175" rIns="96350" bIns="48175" rtlCol="0" anchor="b"/>
          <a:lstStyle>
            <a:lvl1pPr algn="r">
              <a:defRPr sz="1300"/>
            </a:lvl1pPr>
          </a:lstStyle>
          <a:p>
            <a:fld id="{EE06FF7C-64FC-4483-A69E-0385D614A6C7}" type="slidenum">
              <a:rPr lang="en-GB" smtClean="0"/>
              <a:t>‹#›</a:t>
            </a:fld>
            <a:endParaRPr lang="en-GB"/>
          </a:p>
        </p:txBody>
      </p:sp>
    </p:spTree>
    <p:extLst>
      <p:ext uri="{BB962C8B-B14F-4D97-AF65-F5344CB8AC3E}">
        <p14:creationId xmlns:p14="http://schemas.microsoft.com/office/powerpoint/2010/main" val="1129286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gov.wales/protective-measures-childcare-settings-keep-childcare-safe" TargetMode="External"/><Relationship Id="rId13" Type="http://schemas.openxmlformats.org/officeDocument/2006/relationships/hyperlink" Target="https://gov.wales/food-and-nutrition-childcare-settings-full-guidance" TargetMode="External"/><Relationship Id="rId18" Type="http://schemas.openxmlformats.org/officeDocument/2006/relationships/hyperlink" Target="https://journals.sagepub.com/doi/pdf/10.5772/60429" TargetMode="External"/><Relationship Id="rId3" Type="http://schemas.openxmlformats.org/officeDocument/2006/relationships/hyperlink" Target="https://www.sciencedirect.com/science/article/abs/pii/S0927537103000046" TargetMode="External"/><Relationship Id="rId21" Type="http://schemas.openxmlformats.org/officeDocument/2006/relationships/hyperlink" Target="https://www.ncbi.nlm.nih.gov/pmc/articles/PMC6823210/" TargetMode="External"/><Relationship Id="rId7" Type="http://schemas.openxmlformats.org/officeDocument/2006/relationships/hyperlink" Target="http://learning.gov.wales/docs/learningwales/publications/150803-fp-framework-en.pdf" TargetMode="External"/><Relationship Id="rId12" Type="http://schemas.openxmlformats.org/officeDocument/2006/relationships/hyperlink" Target="https://pubmed.ncbi.nlm.nih.gov/31808823/" TargetMode="External"/><Relationship Id="rId17" Type="http://schemas.openxmlformats.org/officeDocument/2006/relationships/hyperlink" Target="https://www.sciencedirect.com/book/9780323029155/encounters-with-children" TargetMode="External"/><Relationship Id="rId2" Type="http://schemas.openxmlformats.org/officeDocument/2006/relationships/slide" Target="../slides/slide15.xml"/><Relationship Id="rId16" Type="http://schemas.openxmlformats.org/officeDocument/2006/relationships/hyperlink" Target="https://www.ncbi.nlm.nih.gov/pmc/articles/PMC3549694/" TargetMode="External"/><Relationship Id="rId20" Type="http://schemas.openxmlformats.org/officeDocument/2006/relationships/hyperlink" Target="https://www.ncbi.nlm.nih.gov/pmc/articles/PMC3220616/" TargetMode="External"/><Relationship Id="rId1" Type="http://schemas.openxmlformats.org/officeDocument/2006/relationships/notesMaster" Target="../notesMasters/notesMaster1.xml"/><Relationship Id="rId6" Type="http://schemas.openxmlformats.org/officeDocument/2006/relationships/hyperlink" Target="https://www.classdojo.com/" TargetMode="External"/><Relationship Id="rId11" Type="http://schemas.openxmlformats.org/officeDocument/2006/relationships/hyperlink" Target="https://gov.wales/protective-measures-childcare-settings-keep-childcare-safe-html" TargetMode="External"/><Relationship Id="rId5" Type="http://schemas.openxmlformats.org/officeDocument/2006/relationships/hyperlink" Target="https://www.gov.uk/government/publications/framework-for-the-regulation-of-provision-on-the-childcare-register/regulation-and-inspection-framework-for-services-on-the-childcare-register#:~:text=The%20Childcare%20Act%202006%20(the,in%20Chapter%207)%20in%20England" TargetMode="External"/><Relationship Id="rId15" Type="http://schemas.openxmlformats.org/officeDocument/2006/relationships/hyperlink" Target="https://www.nsf.gov/news/news_summ.jsp?cntn_id=125575" TargetMode="External"/><Relationship Id="rId10" Type="http://schemas.openxmlformats.org/officeDocument/2006/relationships/hyperlink" Target="https://onlinelibrary.wiley.com/doi/abs/10.1111/j.1365-277X.2007.00804.x" TargetMode="External"/><Relationship Id="rId19" Type="http://schemas.openxmlformats.org/officeDocument/2006/relationships/hyperlink" Target="https://content.apa.org/record/2015-00673-000" TargetMode="External"/><Relationship Id="rId4" Type="http://schemas.openxmlformats.org/officeDocument/2006/relationships/hyperlink" Target="https://www.bridgend.gov.uk/residents/children-and-young-people/flying-start/" TargetMode="External"/><Relationship Id="rId9" Type="http://schemas.openxmlformats.org/officeDocument/2006/relationships/hyperlink" Target="https://gov.wales/sites/default/files/publications/2018-12/healthy-eating-in-maintained-schools-statutory-guidance-for-local-authorities-and-governing-bodies.pdf" TargetMode="External"/><Relationship Id="rId14" Type="http://schemas.openxmlformats.org/officeDocument/2006/relationships/hyperlink" Target="https://www.nhs.uk/conditions/obesity/" TargetMode="External"/><Relationship Id="rId22" Type="http://schemas.openxmlformats.org/officeDocument/2006/relationships/hyperlink" Target="https://find-and-update.company-information.service.gov.uk/company/07493979/officer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1</a:t>
            </a:fld>
            <a:endParaRPr lang="en-GB"/>
          </a:p>
        </p:txBody>
      </p:sp>
    </p:spTree>
    <p:extLst>
      <p:ext uri="{BB962C8B-B14F-4D97-AF65-F5344CB8AC3E}">
        <p14:creationId xmlns:p14="http://schemas.microsoft.com/office/powerpoint/2010/main" val="136041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3503">
              <a:defRPr/>
            </a:pPr>
            <a:r>
              <a:rPr lang="en-GB" sz="1900" dirty="0">
                <a:latin typeface="Calibri" panose="020F0502020204030204" pitchFamily="34" charset="0"/>
                <a:ea typeface="Times New Roman" panose="02020603050405020304" pitchFamily="18" charset="0"/>
                <a:cs typeface="Times New Roman" panose="02020603050405020304" pitchFamily="18" charset="0"/>
              </a:rPr>
              <a:t>Little Mind was founded in 2004 by Jo Davis and employs 15 staff members, Little minds look after around 30 children throughout the day.  Little Minds are a registered childminding business based in Bridgend, with the possibility of expanding the business to Neath Port Talbot due to increased demand. The establishment in which Little Minds Connect is considered a well looked after the environment with all the safety protocols present, they have won multiple awards including nursery of the year. The Welsh government provide the educational frameworks in which they teach all year round </a:t>
            </a:r>
            <a:r>
              <a:rPr lang="en-GB" sz="1900" baseline="30000" dirty="0">
                <a:latin typeface="Calibri" panose="020F0502020204030204" pitchFamily="34" charset="0"/>
                <a:ea typeface="Times New Roman" panose="02020603050405020304" pitchFamily="18" charset="0"/>
                <a:cs typeface="Times New Roman" panose="02020603050405020304" pitchFamily="18" charset="0"/>
              </a:rPr>
              <a:t>[5]</a:t>
            </a:r>
            <a:r>
              <a:rPr lang="en-GB" sz="1900" dirty="0">
                <a:latin typeface="Calibri" panose="020F0502020204030204" pitchFamily="34" charset="0"/>
                <a:ea typeface="Times New Roman" panose="02020603050405020304" pitchFamily="18" charset="0"/>
                <a:cs typeface="Times New Roman" panose="02020603050405020304" pitchFamily="18" charset="0"/>
              </a:rPr>
              <a:t>. Little Minds Connect have an indoor area and an outdoor area; the nursery is using the outdoor areas mostly due to the current pandemic based on Welsh governments advice</a:t>
            </a:r>
            <a:r>
              <a:rPr lang="en-GB" sz="1900" baseline="30000" dirty="0">
                <a:latin typeface="Calibri" panose="020F0502020204030204" pitchFamily="34" charset="0"/>
                <a:ea typeface="Times New Roman" panose="02020603050405020304" pitchFamily="18" charset="0"/>
                <a:cs typeface="Times New Roman" panose="02020603050405020304" pitchFamily="18" charset="0"/>
              </a:rPr>
              <a:t> [6]</a:t>
            </a:r>
            <a:r>
              <a:rPr lang="en-GB" sz="1900" dirty="0">
                <a:latin typeface="Calibri" panose="020F0502020204030204" pitchFamily="34" charset="0"/>
                <a:ea typeface="Times New Roman" panose="02020603050405020304" pitchFamily="18" charset="0"/>
                <a:cs typeface="Times New Roman" panose="02020603050405020304" pitchFamily="18" charset="0"/>
              </a:rPr>
              <a:t>. All children are provided snacks, breakfast, main meals, and dinner (dependent on the time of drop-off). The cooks within the nursery use statutory guidance provided by the Welsh government on the type of meals they prepare – this means you can be confident your child is being fed quality and healthy foods</a:t>
            </a:r>
            <a:r>
              <a:rPr lang="en-GB" sz="1900" baseline="30000" dirty="0">
                <a:latin typeface="Calibri" panose="020F0502020204030204" pitchFamily="34" charset="0"/>
                <a:ea typeface="Times New Roman" panose="02020603050405020304" pitchFamily="18" charset="0"/>
                <a:cs typeface="Times New Roman" panose="02020603050405020304" pitchFamily="18" charset="0"/>
              </a:rPr>
              <a:t> [7]</a:t>
            </a:r>
            <a:r>
              <a:rPr lang="en-GB" sz="1900" dirty="0">
                <a:latin typeface="Calibri" panose="020F0502020204030204" pitchFamily="34" charset="0"/>
                <a:ea typeface="Times New Roman" panose="02020603050405020304" pitchFamily="18" charset="0"/>
                <a:cs typeface="Times New Roman" panose="02020603050405020304" pitchFamily="18" charset="0"/>
              </a:rPr>
              <a:t>. Little Minds are bound by several legal regulations including The Childcare Act 2006 (the Act), The Childcare (General Childcare Register) Regulation 2008. This gives regulators a legal power to make sure children are safe in whatever type of establishment they are situated, ensure the childminder provider meets the requirements outlined in the regulation, and to provide information to the Secretary of State for Education</a:t>
            </a:r>
            <a:r>
              <a:rPr lang="en-GB" sz="1900" baseline="30000" dirty="0">
                <a:latin typeface="Calibri" panose="020F0502020204030204" pitchFamily="34" charset="0"/>
                <a:ea typeface="Times New Roman" panose="02020603050405020304" pitchFamily="18" charset="0"/>
                <a:cs typeface="Times New Roman" panose="02020603050405020304" pitchFamily="18" charset="0"/>
              </a:rPr>
              <a:t> [3]</a:t>
            </a:r>
            <a:r>
              <a:rPr lang="en-GB" sz="1900" dirty="0">
                <a:latin typeface="Calibri" panose="020F0502020204030204" pitchFamily="34" charset="0"/>
                <a:ea typeface="Times New Roman" panose="02020603050405020304" pitchFamily="18" charset="0"/>
                <a:cs typeface="Times New Roman" panose="02020603050405020304" pitchFamily="18" charset="0"/>
              </a:rPr>
              <a:t>. </a:t>
            </a:r>
          </a:p>
          <a:p>
            <a:pPr defTabSz="963503">
              <a:defRPr/>
            </a:pPr>
            <a:endParaRPr lang="en-GB" sz="1900" dirty="0">
              <a:latin typeface="Calibri" panose="020F0502020204030204" pitchFamily="34" charset="0"/>
              <a:ea typeface="Times New Roman" panose="02020603050405020304" pitchFamily="18" charset="0"/>
              <a:cs typeface="Times New Roman" panose="02020603050405020304" pitchFamily="18" charset="0"/>
            </a:endParaRPr>
          </a:p>
          <a:p>
            <a:pPr defTabSz="963503">
              <a:defRPr/>
            </a:pPr>
            <a:r>
              <a:rPr lang="en-GB" sz="1900" dirty="0">
                <a:latin typeface="Calibri" panose="020F0502020204030204" pitchFamily="34" charset="0"/>
                <a:ea typeface="Times New Roman" panose="02020603050405020304" pitchFamily="18" charset="0"/>
                <a:cs typeface="Times New Roman" panose="02020603050405020304" pitchFamily="18" charset="0"/>
              </a:rPr>
              <a:t>Little Minds Connect currently use a paper-based system which informed parents about their child’s daily activities and Joe Davis (owner) has requested a complete overhaul of the system into a completely new digitised system which ultimately, will increase productivity and leave a lesser impact on the environment. Parent will now be given a predefined username and password in which a teacher and a child will be linked. The teacher will also be given a predefined username and password in which they can use to login to the system which can provide a detail report to the parent on their children’s daily activities. </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2</a:t>
            </a:fld>
            <a:endParaRPr lang="en-GB"/>
          </a:p>
        </p:txBody>
      </p:sp>
    </p:spTree>
    <p:extLst>
      <p:ext uri="{BB962C8B-B14F-4D97-AF65-F5344CB8AC3E}">
        <p14:creationId xmlns:p14="http://schemas.microsoft.com/office/powerpoint/2010/main" val="355091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3503">
              <a:defRPr/>
            </a:pPr>
            <a:r>
              <a:rPr lang="en-GB" dirty="0"/>
              <a:t>I plan on designing and implementing a fully functioning daily reporting system which brings parents into the classroom. By the end of this viva you will hopefully understand what I am designing, how I plan on implementing it, what research was conducted prior to the prototype implementation and design and finally the recommended improvement to the fully implemented system.</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3</a:t>
            </a:fld>
            <a:endParaRPr lang="en-GB"/>
          </a:p>
        </p:txBody>
      </p:sp>
    </p:spTree>
    <p:extLst>
      <p:ext uri="{BB962C8B-B14F-4D97-AF65-F5344CB8AC3E}">
        <p14:creationId xmlns:p14="http://schemas.microsoft.com/office/powerpoint/2010/main" val="1244651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Early years and Health implications: </a:t>
            </a:r>
          </a:p>
          <a:p>
            <a:r>
              <a:rPr lang="en-GB" dirty="0"/>
              <a:t>Studies have shown that a good early years education is critical to children’s cognitive abilities and also for their emotional intelligences abilities, a healthy diet has been shown in multiple studies to help children maintain focus and is associated with increase performance in terms of grades and mental wellbeing. The need for a healthy diet is also paramount as the latest figures suggests 1 in 4 children in Wales are overweight or obese. </a:t>
            </a:r>
          </a:p>
          <a:p>
            <a:r>
              <a:rPr lang="en-GB" dirty="0"/>
              <a:t>Early years and Developmental. </a:t>
            </a:r>
          </a:p>
          <a:p>
            <a:r>
              <a:rPr lang="en-GB" dirty="0"/>
              <a:t>Being obese can increase someone's risk from developing many potentially serious health conditions such as type 2 diabetes, high blood pressure, high cholesterol and many other conditions, studies have shown exposing your children to as many foods as possible as young as young as possible, makes them enjoy foods when they are older and therefore they have a more cultured food taste. [5]</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4</a:t>
            </a:fld>
            <a:endParaRPr lang="en-GB"/>
          </a:p>
        </p:txBody>
      </p:sp>
    </p:spTree>
    <p:extLst>
      <p:ext uri="{BB962C8B-B14F-4D97-AF65-F5344CB8AC3E}">
        <p14:creationId xmlns:p14="http://schemas.microsoft.com/office/powerpoint/2010/main" val="1204799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3503">
              <a:defRPr/>
            </a:pPr>
            <a:r>
              <a:rPr lang="en-GB" dirty="0"/>
              <a:t>According to the National science foundation the way in which a child brain is wired (the connectome) is striking similar to that of scientists and therefore we are able to compare milestones. I looked at different developmental milestones that children should be achieving – this will aid within the website as schools will be able to match the Welsh Governments educational framework with the table in which was created. The research conducted looked at each developmental ages determined by age such as, motor skills, speech, cognitive skills, and social skills, an example of this is catching a ball, running, jumping or sitting. Each child should have achieved a number of milestones by the time they are four to five years old. If a child did not achieve such milestones it could be a sign of other mental health disorders such as autism which, with early intervention can be managed.[2]</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5</a:t>
            </a:fld>
            <a:endParaRPr lang="en-GB"/>
          </a:p>
        </p:txBody>
      </p:sp>
    </p:spTree>
    <p:extLst>
      <p:ext uri="{BB962C8B-B14F-4D97-AF65-F5344CB8AC3E}">
        <p14:creationId xmlns:p14="http://schemas.microsoft.com/office/powerpoint/2010/main" val="4004647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historic cultural composition of parent involvement has also changed in recent years; </a:t>
            </a:r>
          </a:p>
          <a:p>
            <a:r>
              <a:rPr lang="en-GB" dirty="0"/>
              <a:t>Fathers now take a more involved role in parental responsibilities where in the 1950s or even earlier they were considered less involved. A number of studies highlight that the more involved parents had children that were better within school and even lived more richer linguistic communication. There has also been multiple studies conducted as my proposal highlights that showed a higher educated mother or father was associated with better success at school, the studied highlights that because the parents were more driven to achieve, they generally wanted their children to thieve academically also. </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6</a:t>
            </a:fld>
            <a:endParaRPr lang="en-GB"/>
          </a:p>
        </p:txBody>
      </p:sp>
    </p:spTree>
    <p:extLst>
      <p:ext uri="{BB962C8B-B14F-4D97-AF65-F5344CB8AC3E}">
        <p14:creationId xmlns:p14="http://schemas.microsoft.com/office/powerpoint/2010/main" val="3838234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technology has enabled a number of social and educational frameworks to be developed and deployed completely online, the use of online digital tools has meant individuals from different countries can now contribute to a course from hundreds of miles away. In order to gather an insight into the educational frameworks used by nurseries and school alike, I compared the grading outcomes of individuals that learn solely online and those who learn face to face. During this research, a number of observational and survey studies confirmed that their were no significant difference in those who learn online vs those who learnt face to face, moreover, those who were taught online had higher levels of frustrations and depression partly down to a lack of social interaction or lack of communication with the tutor. The parents inability and training were also a factor on why online learning and interactions were harder as parents lack any formal training, this had a negative affect not just on the younger children but also the wellbeing of the parent. The use of a proper reporting system highlights a universal means of conveying information to the parent in an event like this.</a:t>
            </a:r>
          </a:p>
        </p:txBody>
      </p:sp>
      <p:sp>
        <p:nvSpPr>
          <p:cNvPr id="4" name="Slide Number Placeholder 3"/>
          <p:cNvSpPr>
            <a:spLocks noGrp="1"/>
          </p:cNvSpPr>
          <p:nvPr>
            <p:ph type="sldNum" sz="quarter" idx="5"/>
          </p:nvPr>
        </p:nvSpPr>
        <p:spPr/>
        <p:txBody>
          <a:bodyPr/>
          <a:lstStyle/>
          <a:p>
            <a:fld id="{EE06FF7C-64FC-4483-A69E-0385D614A6C7}" type="slidenum">
              <a:rPr lang="en-GB" smtClean="0"/>
              <a:t>7</a:t>
            </a:fld>
            <a:endParaRPr lang="en-GB"/>
          </a:p>
        </p:txBody>
      </p:sp>
    </p:spTree>
    <p:extLst>
      <p:ext uri="{BB962C8B-B14F-4D97-AF65-F5344CB8AC3E}">
        <p14:creationId xmlns:p14="http://schemas.microsoft.com/office/powerpoint/2010/main" val="1063574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laws are in the UK economy and therefore, it is important for any registered establishment to be made aware of the laws. One such law is Data Protection Act 2018 or (GDPR). These govern the way all businesses utilise personal information such as keeping it up to date, only keeping it for as long as you need it, ensuring it is safe and secure, that you are using the data fairly and transparently, and that is it used for specified purposes only.</a:t>
            </a:r>
            <a:br>
              <a:rPr lang="en-GB" dirty="0"/>
            </a:br>
            <a:br>
              <a:rPr lang="en-GB" dirty="0"/>
            </a:br>
            <a:r>
              <a:rPr lang="en-GB" dirty="0"/>
              <a:t>There are even stronger legal protection involved when dealing with a protective group such as race, ethnic background, someone's religious belief health, or someone's genetics therefore, it important that Little Minds Connect ensure the data they are storing obeys all relevant laws that may be relevant to them as a business. There are serious consequences for businesses that disregard Data Protection laws such as prison time or fines.</a:t>
            </a:r>
          </a:p>
        </p:txBody>
      </p:sp>
      <p:sp>
        <p:nvSpPr>
          <p:cNvPr id="4" name="Slide Number Placeholder 3"/>
          <p:cNvSpPr>
            <a:spLocks noGrp="1"/>
          </p:cNvSpPr>
          <p:nvPr>
            <p:ph type="sldNum" sz="quarter" idx="5"/>
          </p:nvPr>
        </p:nvSpPr>
        <p:spPr/>
        <p:txBody>
          <a:bodyPr/>
          <a:lstStyle/>
          <a:p>
            <a:fld id="{EE06FF7C-64FC-4483-A69E-0385D614A6C7}" type="slidenum">
              <a:rPr lang="en-GB" smtClean="0"/>
              <a:t>8</a:t>
            </a:fld>
            <a:endParaRPr lang="en-GB"/>
          </a:p>
        </p:txBody>
      </p:sp>
    </p:spTree>
    <p:extLst>
      <p:ext uri="{BB962C8B-B14F-4D97-AF65-F5344CB8AC3E}">
        <p14:creationId xmlns:p14="http://schemas.microsoft.com/office/powerpoint/2010/main" val="3456026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literature review, there were also three existing technologies these included;</a:t>
            </a:r>
          </a:p>
          <a:p>
            <a:endParaRPr lang="en-GB" dirty="0"/>
          </a:p>
          <a:p>
            <a:r>
              <a:rPr lang="en-GB" dirty="0"/>
              <a:t>All three of these technologies have similarities. </a:t>
            </a:r>
          </a:p>
          <a:p>
            <a:endParaRPr lang="en-GB" dirty="0"/>
          </a:p>
          <a:p>
            <a:pPr marL="247452" indent="-247452">
              <a:buAutoNum type="arabicPeriod"/>
            </a:pPr>
            <a:r>
              <a:rPr lang="en-GB" dirty="0"/>
              <a:t>Class DoJo – class dojo is an educational technology which is considered a daily reporting tool has it allows parents and teachers to connect, the use of this particular, software has increased massively since home-schooling become a the norm – it helps keep parents in-line with home-schooling while lockdowns are implemented. Although well-designed and its functionality works well – complaints have been noted in the form of buttons not really working well, or the inability to do elements individually, teachers also have said they sometime feel the constant need to be by their phone in order to reward students or to deduct. </a:t>
            </a:r>
          </a:p>
          <a:p>
            <a:pPr marL="247452" indent="-247452">
              <a:buAutoNum type="arabicPeriod"/>
            </a:pPr>
            <a:r>
              <a:rPr lang="en-GB" dirty="0"/>
              <a:t>Nursery Genie: Unlike the rest of the technologies Nursery Genie incorporates hardware and software, it also has a wide array of functionalities such as biometric access including payrolling capabilities. Unlike Class DoJo, it is not a free technology to use, and also suffers with incorporation issues. </a:t>
            </a:r>
          </a:p>
          <a:p>
            <a:pPr marL="247452" indent="-247452">
              <a:buAutoNum type="arabicPeriod"/>
            </a:pPr>
            <a:r>
              <a:rPr lang="en-GB" dirty="0"/>
              <a:t>Montessori Child: The research on this technology was limited as you must have a paid account in order to gain access to its functionality – however, the limited information I did find suggests it is a secure environment, and has a progressive monitoring system which enables you to create a sense of community. [6]</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9</a:t>
            </a:fld>
            <a:endParaRPr lang="en-GB"/>
          </a:p>
        </p:txBody>
      </p:sp>
    </p:spTree>
    <p:extLst>
      <p:ext uri="{BB962C8B-B14F-4D97-AF65-F5344CB8AC3E}">
        <p14:creationId xmlns:p14="http://schemas.microsoft.com/office/powerpoint/2010/main" val="2442923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3503">
              <a:defRPr/>
            </a:pPr>
            <a:r>
              <a:rPr lang="en-GB" dirty="0"/>
              <a:t>The above Gantt chart highlights the project in its entirety, these included the interim viva which was successfully achieved in previous segments. The next phase was a full literature review which looked at a number of different elements as previous spoken about. This section was perhaps the most comprehensive as it also looked at the design and implementation of the actual system I have created using a number of system models, document analysis, prototyping methodologies, and design schematics. </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10</a:t>
            </a:fld>
            <a:endParaRPr lang="en-GB"/>
          </a:p>
        </p:txBody>
      </p:sp>
    </p:spTree>
    <p:extLst>
      <p:ext uri="{BB962C8B-B14F-4D97-AF65-F5344CB8AC3E}">
        <p14:creationId xmlns:p14="http://schemas.microsoft.com/office/powerpoint/2010/main" val="4006219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providing a comprehensive Gantt chart for the entire project, I also developed a Gantt chart for the actual project for Little Minds Connect as this has helped me manage my time more effectivity by segregating my time equally. </a:t>
            </a:r>
          </a:p>
        </p:txBody>
      </p:sp>
      <p:sp>
        <p:nvSpPr>
          <p:cNvPr id="4" name="Slide Number Placeholder 3"/>
          <p:cNvSpPr>
            <a:spLocks noGrp="1"/>
          </p:cNvSpPr>
          <p:nvPr>
            <p:ph type="sldNum" sz="quarter" idx="5"/>
          </p:nvPr>
        </p:nvSpPr>
        <p:spPr/>
        <p:txBody>
          <a:bodyPr/>
          <a:lstStyle/>
          <a:p>
            <a:fld id="{EE06FF7C-64FC-4483-A69E-0385D614A6C7}" type="slidenum">
              <a:rPr lang="en-GB" smtClean="0"/>
              <a:t>11</a:t>
            </a:fld>
            <a:endParaRPr lang="en-GB"/>
          </a:p>
        </p:txBody>
      </p:sp>
    </p:spTree>
    <p:extLst>
      <p:ext uri="{BB962C8B-B14F-4D97-AF65-F5344CB8AC3E}">
        <p14:creationId xmlns:p14="http://schemas.microsoft.com/office/powerpoint/2010/main" val="39316347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The process of implementing a new system was a new learning curve and therefore, there were several recommended improvements with this project. How the project has been designed has ensured enough scope has been added if or when a programmer wishes to expand its functionality. The first recommended improvement is the use of a timeline feature instead of a CMS (Content Management System), this would give the parent a real understanding of what their child has done throughout the entire day with the incorporation of visual representations. </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The use of PHP and MySQL were a new concept to the initial developer and therefore meant a slow start in the design and implementation process, therefore, in the future, it would be recommended in future I kept to a language that I understood better than PHP such as C#. A RAD methodology (Rapid Application Development) would be the preferred choice if this project were to be undertaken again as the prototyping methodology was incredibly time consuming but comprehensive in fulfilling the client’s requirements. The use of additional features would also be added if time permitted, such as a time logging system that notes whenever a teacher appends an existing log as this would prevent malpractice on the teacher’s part. The use of a email alert system would also be advantageous as parents would be notified whenever a new log has been added, this wasn’t conducted due to lack of experience and SMTP integration however, alternatives were sort after such as an API developed by Mailchimp.</a:t>
            </a:r>
          </a:p>
          <a:p>
            <a:endParaRPr lang="en-GB" dirty="0"/>
          </a:p>
          <a:p>
            <a:r>
              <a:rPr lang="en-GB" dirty="0"/>
              <a:t>Initially at the beginning I found it difficult conceptualising relationships between tables and therefore a number of functional system models were created in order to overcome this, I also spoke with a professional in the database industry – he helped me establish the relationships by explaining similar projects he had worked on, by doing this I had a better understanding on how I planned on making the system.</a:t>
            </a:r>
          </a:p>
        </p:txBody>
      </p:sp>
      <p:sp>
        <p:nvSpPr>
          <p:cNvPr id="4" name="Slide Number Placeholder 3"/>
          <p:cNvSpPr>
            <a:spLocks noGrp="1"/>
          </p:cNvSpPr>
          <p:nvPr>
            <p:ph type="sldNum" sz="quarter" idx="5"/>
          </p:nvPr>
        </p:nvSpPr>
        <p:spPr/>
        <p:txBody>
          <a:bodyPr/>
          <a:lstStyle/>
          <a:p>
            <a:fld id="{EE06FF7C-64FC-4483-A69E-0385D614A6C7}" type="slidenum">
              <a:rPr lang="en-GB" smtClean="0"/>
              <a:t>12</a:t>
            </a:fld>
            <a:endParaRPr lang="en-GB"/>
          </a:p>
        </p:txBody>
      </p:sp>
    </p:spTree>
    <p:extLst>
      <p:ext uri="{BB962C8B-B14F-4D97-AF65-F5344CB8AC3E}">
        <p14:creationId xmlns:p14="http://schemas.microsoft.com/office/powerpoint/2010/main" val="1082877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3503">
              <a:defRPr/>
            </a:pPr>
            <a:r>
              <a:rPr lang="en-GB" dirty="0"/>
              <a:t>In Conclusion, I have highlighted the need for new innovative solutions that can connect parents to the classroom and make parental involvement more paramount. The need to ensure children are not behind the curve is important particularly, because parents are not trained teachers. Education is critical to any child’s development, a healthy diet is needed to maintain brain functionality and to ensure a good foundation has been set for when child grows up. I have also highlighted a number of key elements that the business Little Minds Connect should be aware of such as Data Protection laws when installing a new system. </a:t>
            </a:r>
          </a:p>
          <a:p>
            <a:pPr defTabSz="963503">
              <a:defRPr/>
            </a:pPr>
            <a:endParaRPr lang="en-GB" dirty="0"/>
          </a:p>
          <a:p>
            <a:pPr defTabSz="963503">
              <a:defRPr/>
            </a:pPr>
            <a:r>
              <a:rPr lang="en-GB" dirty="0"/>
              <a:t>The finished product used a prototyping methodology and therefore gained real insights into a client functional or non-functional requirements, there were two revisions in total in which was a direct result from communications with the client, these changes were mostly down to the appearance of the system and not its functionality.</a:t>
            </a:r>
          </a:p>
          <a:p>
            <a:pPr defTabSz="963503">
              <a:defRPr/>
            </a:pPr>
            <a:endParaRPr lang="en-GB" dirty="0"/>
          </a:p>
          <a:p>
            <a:pPr defTabSz="963503">
              <a:defRPr/>
            </a:pPr>
            <a:r>
              <a:rPr lang="en-GB" sz="1900" dirty="0">
                <a:latin typeface="Calibri" panose="020F0502020204030204" pitchFamily="34" charset="0"/>
                <a:ea typeface="Times New Roman" panose="02020603050405020304" pitchFamily="18" charset="0"/>
                <a:cs typeface="Times New Roman" panose="02020603050405020304" pitchFamily="18" charset="0"/>
              </a:rPr>
              <a:t>the original project was to evaluate existing literature with the incorporation of a fully functional system that would transform Little Minds Connects old system into a fully digitised service. This also came with the added benefits of being more environmentally friendly and increased productivity, helping engage teachers and parents to have an instantaneous view of a child’s progress within each given day. Using MySQL and PHP was the main focus of my web application, using design schematics such as ERD’s and flowcharts to design it.</a:t>
            </a:r>
            <a:endParaRPr lang="en-GB" dirty="0"/>
          </a:p>
          <a:p>
            <a:pPr defTabSz="963503">
              <a:defRPr/>
            </a:pPr>
            <a:endParaRPr lang="en-GB" dirty="0"/>
          </a:p>
          <a:p>
            <a:pPr defTabSz="963503">
              <a:defRPr/>
            </a:pPr>
            <a:r>
              <a:rPr lang="en-GB" dirty="0"/>
              <a:t>Further research would be advantageous such as the use of observational study with incorporation of statistical analysis in order to see the long-term prospects of the system being fully integrated. This will give further insight into the aims of the study and generate real statistical information that could be used to make </a:t>
            </a:r>
            <a:r>
              <a:rPr lang="en-GB"/>
              <a:t>further business-processing </a:t>
            </a:r>
            <a:r>
              <a:rPr lang="en-GB" dirty="0"/>
              <a:t>decisions in the future. </a:t>
            </a:r>
          </a:p>
          <a:p>
            <a:pPr defTabSz="963503">
              <a:defRPr/>
            </a:pPr>
            <a:endParaRPr lang="en-GB" dirty="0"/>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13</a:t>
            </a:fld>
            <a:endParaRPr lang="en-GB"/>
          </a:p>
        </p:txBody>
      </p:sp>
    </p:spTree>
    <p:extLst>
      <p:ext uri="{BB962C8B-B14F-4D97-AF65-F5344CB8AC3E}">
        <p14:creationId xmlns:p14="http://schemas.microsoft.com/office/powerpoint/2010/main" val="1951282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14</a:t>
            </a:fld>
            <a:endParaRPr lang="en-GB"/>
          </a:p>
        </p:txBody>
      </p:sp>
    </p:spTree>
    <p:extLst>
      <p:ext uri="{BB962C8B-B14F-4D97-AF65-F5344CB8AC3E}">
        <p14:creationId xmlns:p14="http://schemas.microsoft.com/office/powerpoint/2010/main" val="1064525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 The choice of paid childcare, welfare, and labour supply of single mothers, Thomas </a:t>
            </a:r>
            <a:r>
              <a:rPr lang="en-GB" sz="1900" dirty="0" err="1">
                <a:latin typeface="Calibri" panose="020F0502020204030204" pitchFamily="34" charset="0"/>
                <a:ea typeface="Times New Roman" panose="02020603050405020304" pitchFamily="18" charset="0"/>
                <a:cs typeface="Times New Roman" panose="02020603050405020304" pitchFamily="18" charset="0"/>
              </a:rPr>
              <a:t>Andrén</a:t>
            </a:r>
            <a:r>
              <a:rPr lang="en-GB" sz="1900" dirty="0">
                <a:latin typeface="Calibri" panose="020F0502020204030204" pitchFamily="34" charset="0"/>
                <a:ea typeface="Times New Roman" panose="02020603050405020304" pitchFamily="18" charset="0"/>
                <a:cs typeface="Times New Roman" panose="02020603050405020304" pitchFamily="18" charset="0"/>
              </a:rPr>
              <a:t>, [Published: 02/03/2012] [Accessed: 26/11/2020]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3"/>
              </a:rPr>
              <a:t>https://www.sciencedirect.com/science/article/abs/pii/S0927537103000046</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[2]The Flying Start Scheme, Bridgend Council, [Updated &amp; Published: 2020], [Accessed: 26/11/2020]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4"/>
              </a:rPr>
              <a:t>https://www.bridgend.gov.uk/residents/children-and-young-people/flying-start/</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[3] Regulation of services on childcare Register From March 2017, [Published: 06/10/2017] [Accessed 26/11/2020]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5"/>
              </a:rPr>
              <a:t>https://www.gov.uk/government/publications/framework-for-the-regulation-of-provision-on-the-childcare-register/regulation-and-inspection-framework-for-services-on-the-childcare-register#:~:text=The%20Childcare%20Act%202006%20(the,in%20Chapter%207)%20in%20England</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[4] Bring every family into your classroom, Class DoJo [Published: On-going] [Accessed 01/12/2020],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6"/>
              </a:rPr>
              <a:t>https://www.classdojo.com</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[5] Foundation Phase Framework, Welsh Government, [Published: 2015] [Accessed 01/12/2020].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7"/>
              </a:rPr>
              <a:t>http://learning.gov.wales/docs/learningwales/publications/150803-fp-framework-en.pdf</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[6] Protective measures in childcare settings: keep childcare safe: Welsh Government [Published: 10/06/2020], [Accessed: 01/12/2020]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8"/>
              </a:rPr>
              <a:t>https://gov.wales/protective-measures-childcare-settings-keep-childcare-safe</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[7] Healthy eating in maintained schools: Welsh Government, [Published &amp; Updated: 2009-2020] [Accessed: 01/12/2020]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9"/>
              </a:rPr>
              <a:t>https://gov.wales/sites/default/files/publications/2018-12/healthy-eating-in-maintained-schools-statutory-guidance-for-local-authorities-and-governing-bodies.pdf</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[8] The Importance of exposure for healthy eating in childhood: a review: L Cooke [Published: 17/07/2017] [Accessed 08/12/2020]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0"/>
              </a:rPr>
              <a:t>https://onlinelibrary.wiley.com/doi/abs/10.1111/j.1365-277X.2007.00804.x</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[9]Protective Measures in childcare settings: Keep Childcare Safe, Welsh Government [Published: 10/06/2020 Updated 04/12/2020] [Accessed: 15/12/2020]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1"/>
              </a:rPr>
              <a:t>https://gov.wales/protective-measures-childcare-settings-keep-childcare-safe-html</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[10] Prevalence of severe childhood obesity in Wales, Beynon C, Bailey L. Public Health Wales, [Published: 22/11/2020] [Accessed: 08/12/2020]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2"/>
              </a:rPr>
              <a:t>https://pubmed.ncbi.nlm.nih.gov/31808823/</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[11]Food Nutrition for Childcare settings: Welsh Government, [Published 2017], [Accessed 15/12/2020]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3"/>
              </a:rPr>
              <a:t>https://gov.wales/food-and-nutrition-childcare-settings-full-guidance</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rPr>
              <a:t>]</a:t>
            </a:r>
            <a:endParaRPr lang="en-GB" sz="19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[12] An overview of obesity, NHS Wales, [Published &amp; Updated: 10/12/2020], [Accessed 15/12/2020]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4"/>
              </a:rPr>
              <a:t>https://www.nhs.uk/conditions/obesity/</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[13] Babies are born natural Scientists, National Science Foundation, [Published 12/02/2018], [Accessed 15/12/2020]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5"/>
              </a:rPr>
              <a:t>https://www.nsf.gov/news/news_summ.jsp?cntn_id=125575</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[14] Evidence-based milestone ages as a framework for developmental surveillance: Cara F </a:t>
            </a:r>
            <a:r>
              <a:rPr lang="en-GB" sz="1900" dirty="0" err="1">
                <a:latin typeface="Calibri" panose="020F0502020204030204" pitchFamily="34" charset="0"/>
                <a:ea typeface="Times New Roman" panose="02020603050405020304" pitchFamily="18" charset="0"/>
                <a:cs typeface="Times New Roman" panose="02020603050405020304" pitchFamily="18" charset="0"/>
              </a:rPr>
              <a:t>Dosman</a:t>
            </a:r>
            <a:r>
              <a:rPr lang="en-GB" sz="1900" dirty="0">
                <a:latin typeface="Calibri" panose="020F0502020204030204" pitchFamily="34" charset="0"/>
                <a:ea typeface="Times New Roman" panose="02020603050405020304" pitchFamily="18" charset="0"/>
                <a:cs typeface="Times New Roman" panose="02020603050405020304" pitchFamily="18" charset="0"/>
              </a:rPr>
              <a:t>, Debbi Andrews, Keith J. </a:t>
            </a:r>
            <a:r>
              <a:rPr lang="en-GB" sz="1900" dirty="0" err="1">
                <a:latin typeface="Calibri" panose="020F0502020204030204" pitchFamily="34" charset="0"/>
                <a:ea typeface="Times New Roman" panose="02020603050405020304" pitchFamily="18" charset="0"/>
                <a:cs typeface="Times New Roman" panose="02020603050405020304" pitchFamily="18" charset="0"/>
              </a:rPr>
              <a:t>Goulden</a:t>
            </a:r>
            <a:r>
              <a:rPr lang="en-GB" sz="1900" dirty="0">
                <a:latin typeface="Calibri" panose="020F0502020204030204" pitchFamily="34" charset="0"/>
                <a:ea typeface="Times New Roman" panose="02020603050405020304" pitchFamily="18" charset="0"/>
                <a:cs typeface="Times New Roman" panose="02020603050405020304" pitchFamily="18" charset="0"/>
              </a:rPr>
              <a:t> [Published: 12/12/2012] [Accessed 15/12/2020]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6"/>
              </a:rPr>
              <a:t>https://www.ncbi.nlm.nih.gov/pmc/articles/PMC3549694/</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[15] Encounters with Children, Dixon SD, Stein MT, [Published 4/12/2014] [Accessed 15/12/2020]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7"/>
              </a:rPr>
              <a:t>https://www.sciencedirect.com/book/9780323029155/encounters-with-children</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[16] Methodological Considerations: Salim </a:t>
            </a:r>
            <a:r>
              <a:rPr lang="en-GB" sz="1900" dirty="0" err="1">
                <a:latin typeface="Calibri" panose="020F0502020204030204" pitchFamily="34" charset="0"/>
                <a:ea typeface="Times New Roman" panose="02020603050405020304" pitchFamily="18" charset="0"/>
                <a:cs typeface="Times New Roman" panose="02020603050405020304" pitchFamily="18" charset="0"/>
              </a:rPr>
              <a:t>Musabah</a:t>
            </a:r>
            <a:r>
              <a:rPr lang="en-GB" sz="1900" dirty="0">
                <a:latin typeface="Calibri" panose="020F0502020204030204" pitchFamily="34" charset="0"/>
                <a:ea typeface="Times New Roman" panose="02020603050405020304" pitchFamily="18" charset="0"/>
                <a:cs typeface="Times New Roman" panose="02020603050405020304" pitchFamily="18" charset="0"/>
              </a:rPr>
              <a:t> </a:t>
            </a:r>
            <a:r>
              <a:rPr lang="en-GB" sz="1900" dirty="0" err="1">
                <a:latin typeface="Calibri" panose="020F0502020204030204" pitchFamily="34" charset="0"/>
                <a:ea typeface="Times New Roman" panose="02020603050405020304" pitchFamily="18" charset="0"/>
                <a:cs typeface="Times New Roman" panose="02020603050405020304" pitchFamily="18" charset="0"/>
              </a:rPr>
              <a:t>Bakhit</a:t>
            </a:r>
            <a:r>
              <a:rPr lang="en-GB" sz="1900" dirty="0">
                <a:latin typeface="Calibri" panose="020F0502020204030204" pitchFamily="34" charset="0"/>
                <a:ea typeface="Times New Roman" panose="02020603050405020304" pitchFamily="18" charset="0"/>
                <a:cs typeface="Times New Roman" panose="02020603050405020304" pitchFamily="18" charset="0"/>
              </a:rPr>
              <a:t> Al </a:t>
            </a:r>
            <a:r>
              <a:rPr lang="en-GB" sz="1900" dirty="0" err="1">
                <a:latin typeface="Calibri" panose="020F0502020204030204" pitchFamily="34" charset="0"/>
                <a:ea typeface="Times New Roman" panose="02020603050405020304" pitchFamily="18" charset="0"/>
                <a:cs typeface="Times New Roman" panose="02020603050405020304" pitchFamily="18" charset="0"/>
              </a:rPr>
              <a:t>Zefeiti</a:t>
            </a:r>
            <a:r>
              <a:rPr lang="en-GB" sz="1900" dirty="0">
                <a:latin typeface="Calibri" panose="020F0502020204030204" pitchFamily="34" charset="0"/>
                <a:ea typeface="Times New Roman" panose="02020603050405020304" pitchFamily="18" charset="0"/>
                <a:cs typeface="Times New Roman" panose="02020603050405020304" pitchFamily="18" charset="0"/>
              </a:rPr>
              <a:t> &amp; Noor Azmi Mohamad, [Published: 21/09/2014], [Accessed 01/01/2021],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8"/>
              </a:rPr>
              <a:t>https://journals.sagepub.com/doi/pdf/10.5772/60429</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[17] APA Dictionary of Psychology, </a:t>
            </a:r>
            <a:r>
              <a:rPr lang="en-GB" sz="1900" dirty="0" err="1">
                <a:latin typeface="Calibri" panose="020F0502020204030204" pitchFamily="34" charset="0"/>
                <a:ea typeface="Times New Roman" panose="02020603050405020304" pitchFamily="18" charset="0"/>
                <a:cs typeface="Times New Roman" panose="02020603050405020304" pitchFamily="18" charset="0"/>
              </a:rPr>
              <a:t>VandenBox</a:t>
            </a:r>
            <a:r>
              <a:rPr lang="en-GB" sz="1900" dirty="0">
                <a:latin typeface="Calibri" panose="020F0502020204030204" pitchFamily="34" charset="0"/>
                <a:ea typeface="Times New Roman" panose="02020603050405020304" pitchFamily="18" charset="0"/>
                <a:cs typeface="Times New Roman" panose="02020603050405020304" pitchFamily="18" charset="0"/>
              </a:rPr>
              <a:t>, G. R. [Published: 16/05/2015], [Accessed: 05/01/2021],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9"/>
              </a:rPr>
              <a:t>https://content.apa.org/record/2015-00673-000</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[18] Patterns and predictors of father-infant engagement across race/ethics groups, Natasha J. Cabrera, Sandra L. </a:t>
            </a:r>
            <a:r>
              <a:rPr lang="en-GB" sz="1900" dirty="0" err="1">
                <a:latin typeface="Calibri" panose="020F0502020204030204" pitchFamily="34" charset="0"/>
                <a:ea typeface="Times New Roman" panose="02020603050405020304" pitchFamily="18" charset="0"/>
                <a:cs typeface="Times New Roman" panose="02020603050405020304" pitchFamily="18" charset="0"/>
              </a:rPr>
              <a:t>Hofferth</a:t>
            </a:r>
            <a:r>
              <a:rPr lang="en-GB" sz="1900" dirty="0">
                <a:latin typeface="Calibri" panose="020F0502020204030204" pitchFamily="34" charset="0"/>
                <a:ea typeface="Times New Roman" panose="02020603050405020304" pitchFamily="18" charset="0"/>
                <a:cs typeface="Times New Roman" panose="02020603050405020304" pitchFamily="18" charset="0"/>
              </a:rPr>
              <a:t> &amp; Soo Chae, [Published: 08/02/2012], [Accessed: 05/01/2021],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20"/>
              </a:rPr>
              <a:t>https://www.ncbi.nlm.nih.gov/pmc/articles/PMC3220616/</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[19] Father Involvement and Cognitive Development in early and middle childhood: A Systematic Revie, Luca Rolle. [Published: 25/10/2019], [Accessed: 05/01/2021],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21"/>
              </a:rPr>
              <a:t>https://www.ncbi.nlm.nih.gov/pmc/articles/PMC6823210/</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pPr>
              <a:lnSpc>
                <a:spcPct val="115000"/>
              </a:lnSpc>
              <a:spcBef>
                <a:spcPts val="527"/>
              </a:spcBef>
              <a:spcAft>
                <a:spcPts val="1054"/>
              </a:spcAft>
            </a:pPr>
            <a:r>
              <a:rPr lang="en-GB" sz="1900" dirty="0">
                <a:latin typeface="Calibri" panose="020F0502020204030204" pitchFamily="34" charset="0"/>
                <a:ea typeface="Times New Roman" panose="02020603050405020304" pitchFamily="18" charset="0"/>
                <a:cs typeface="Times New Roman" panose="02020603050405020304" pitchFamily="18" charset="0"/>
              </a:rPr>
              <a:t>[20] Care Software LTD, [Published: 17/01/2011], [accessed: 08/01/2021] [Available from: </a:t>
            </a:r>
            <a:r>
              <a:rPr lang="en-GB" sz="19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22"/>
              </a:rPr>
              <a:t>https://find-and-update.company-information.service.gov.uk/company/07493979/officers</a:t>
            </a:r>
            <a:r>
              <a:rPr lang="en-GB" sz="1900" dirty="0">
                <a:latin typeface="Calibri" panose="020F0502020204030204" pitchFamily="34" charset="0"/>
                <a:ea typeface="Times New Roman" panose="02020603050405020304" pitchFamily="18"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EE06FF7C-64FC-4483-A69E-0385D614A6C7}" type="slidenum">
              <a:rPr lang="en-GB" smtClean="0"/>
              <a:t>15</a:t>
            </a:fld>
            <a:endParaRPr lang="en-GB"/>
          </a:p>
        </p:txBody>
      </p:sp>
    </p:spTree>
    <p:extLst>
      <p:ext uri="{BB962C8B-B14F-4D97-AF65-F5344CB8AC3E}">
        <p14:creationId xmlns:p14="http://schemas.microsoft.com/office/powerpoint/2010/main" val="2461190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B8FBAD37-6C1E-4592-8989-C50D7F244EFE}" type="datetimeFigureOut">
              <a:rPr lang="en-GB" smtClean="0"/>
              <a:t>27/04/2021</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2058466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FBAD37-6C1E-4592-8989-C50D7F244EFE}"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700151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8FBAD37-6C1E-4592-8989-C50D7F244EFE}" type="datetimeFigureOut">
              <a:rPr lang="en-GB" smtClean="0"/>
              <a:t>27/04/2021</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285064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3213635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FBAD37-6C1E-4592-8989-C50D7F244EFE}"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192785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FBAD37-6C1E-4592-8989-C50D7F244EFE}"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503487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FBAD37-6C1E-4592-8989-C50D7F244EFE}" type="datetimeFigureOut">
              <a:rPr lang="en-GB" smtClean="0"/>
              <a:t>27/04/2021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175745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38217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3708735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109192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354623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9632DC6-E25B-4D67-9CF7-543419C7161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916734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8FBAD37-6C1E-4592-8989-C50D7F244EFE}" type="datetimeFigureOut">
              <a:rPr lang="en-GB" smtClean="0"/>
              <a:t>27/04/2021</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3300825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8FBAD37-6C1E-4592-8989-C50D7F244EFE}"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2751487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8FBAD37-6C1E-4592-8989-C50D7F244EFE}"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3782893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FBAD37-6C1E-4592-8989-C50D7F244EFE}"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2173472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8FBAD37-6C1E-4592-8989-C50D7F244EFE}" type="datetimeFigureOut">
              <a:rPr lang="en-GB" smtClean="0"/>
              <a:t>27/04/2021</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9632DC6-E25B-4D67-9CF7-543419C71612}" type="slidenum">
              <a:rPr lang="en-GB" smtClean="0"/>
              <a:t>‹#›</a:t>
            </a:fld>
            <a:endParaRPr lang="en-GB"/>
          </a:p>
        </p:txBody>
      </p:sp>
    </p:spTree>
    <p:extLst>
      <p:ext uri="{BB962C8B-B14F-4D97-AF65-F5344CB8AC3E}">
        <p14:creationId xmlns:p14="http://schemas.microsoft.com/office/powerpoint/2010/main" val="2572023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8FBAD37-6C1E-4592-8989-C50D7F244EFE}" type="datetimeFigureOut">
              <a:rPr lang="en-GB" smtClean="0"/>
              <a:t>27/04/2021</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9632DC6-E25B-4D67-9CF7-543419C71612}" type="slidenum">
              <a:rPr lang="en-GB" smtClean="0"/>
              <a:t>‹#›</a:t>
            </a:fld>
            <a:endParaRPr lang="en-GB"/>
          </a:p>
        </p:txBody>
      </p:sp>
    </p:spTree>
    <p:extLst>
      <p:ext uri="{BB962C8B-B14F-4D97-AF65-F5344CB8AC3E}">
        <p14:creationId xmlns:p14="http://schemas.microsoft.com/office/powerpoint/2010/main" val="354000051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xiJophmTh8c"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70">
            <a:extLst>
              <a:ext uri="{FF2B5EF4-FFF2-40B4-BE49-F238E27FC236}">
                <a16:creationId xmlns:a16="http://schemas.microsoft.com/office/drawing/2014/main" id="{590DA225-D563-4661-9BA5-71FFD1DDF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2F5458-FC69-415D-9EFF-AB777824BFD3}"/>
              </a:ext>
            </a:extLst>
          </p:cNvPr>
          <p:cNvSpPr>
            <a:spLocks noGrp="1"/>
          </p:cNvSpPr>
          <p:nvPr>
            <p:ph type="ctrTitle"/>
          </p:nvPr>
        </p:nvSpPr>
        <p:spPr>
          <a:xfrm>
            <a:off x="685800" y="4512365"/>
            <a:ext cx="10820400" cy="1007902"/>
          </a:xfrm>
        </p:spPr>
        <p:txBody>
          <a:bodyPr>
            <a:normAutofit/>
          </a:bodyPr>
          <a:lstStyle/>
          <a:p>
            <a:r>
              <a:rPr lang="en-GB" sz="4400"/>
              <a:t>Little Minds Connect</a:t>
            </a:r>
          </a:p>
        </p:txBody>
      </p:sp>
      <p:sp>
        <p:nvSpPr>
          <p:cNvPr id="3" name="Subtitle 2">
            <a:extLst>
              <a:ext uri="{FF2B5EF4-FFF2-40B4-BE49-F238E27FC236}">
                <a16:creationId xmlns:a16="http://schemas.microsoft.com/office/drawing/2014/main" id="{1FD276CF-89BE-41D2-A7F3-B2E0383AE0C1}"/>
              </a:ext>
            </a:extLst>
          </p:cNvPr>
          <p:cNvSpPr>
            <a:spLocks noGrp="1"/>
          </p:cNvSpPr>
          <p:nvPr>
            <p:ph type="subTitle" idx="1"/>
          </p:nvPr>
        </p:nvSpPr>
        <p:spPr>
          <a:xfrm>
            <a:off x="685800" y="5520267"/>
            <a:ext cx="10820400" cy="694266"/>
          </a:xfrm>
        </p:spPr>
        <p:txBody>
          <a:bodyPr>
            <a:normAutofit/>
          </a:bodyPr>
          <a:lstStyle/>
          <a:p>
            <a:r>
              <a:rPr lang="en-GB" sz="1800"/>
              <a:t>Connecting parents to teachers.</a:t>
            </a:r>
          </a:p>
        </p:txBody>
      </p:sp>
      <p:pic>
        <p:nvPicPr>
          <p:cNvPr id="1026" name="Picture 2" descr="little minds nursery">
            <a:extLst>
              <a:ext uri="{FF2B5EF4-FFF2-40B4-BE49-F238E27FC236}">
                <a16:creationId xmlns:a16="http://schemas.microsoft.com/office/drawing/2014/main" id="{EEFE1A3D-1733-480A-AD93-63F2A65F752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2441" y="898286"/>
            <a:ext cx="10702496" cy="3344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4903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C1A0A-F1E2-435E-9779-E0D7EE1B3E54}"/>
              </a:ext>
            </a:extLst>
          </p:cNvPr>
          <p:cNvSpPr>
            <a:spLocks noGrp="1"/>
          </p:cNvSpPr>
          <p:nvPr>
            <p:ph type="title"/>
          </p:nvPr>
        </p:nvSpPr>
        <p:spPr>
          <a:xfrm>
            <a:off x="2895600" y="764373"/>
            <a:ext cx="8610600" cy="1293028"/>
          </a:xfrm>
        </p:spPr>
        <p:txBody>
          <a:bodyPr>
            <a:normAutofit/>
          </a:bodyPr>
          <a:lstStyle/>
          <a:p>
            <a:r>
              <a:rPr lang="en-GB"/>
              <a:t>An Introduction to Little Minds Connect</a:t>
            </a:r>
          </a:p>
        </p:txBody>
      </p:sp>
      <p:sp>
        <p:nvSpPr>
          <p:cNvPr id="3" name="Content Placeholder 2">
            <a:extLst>
              <a:ext uri="{FF2B5EF4-FFF2-40B4-BE49-F238E27FC236}">
                <a16:creationId xmlns:a16="http://schemas.microsoft.com/office/drawing/2014/main" id="{A6E3A4A2-8ECB-4BC7-A5A5-DF8314D95165}"/>
              </a:ext>
            </a:extLst>
          </p:cNvPr>
          <p:cNvSpPr>
            <a:spLocks noGrp="1"/>
          </p:cNvSpPr>
          <p:nvPr>
            <p:ph idx="1"/>
          </p:nvPr>
        </p:nvSpPr>
        <p:spPr>
          <a:xfrm>
            <a:off x="685801" y="2194560"/>
            <a:ext cx="3965222" cy="4024125"/>
          </a:xfrm>
        </p:spPr>
        <p:txBody>
          <a:bodyPr>
            <a:normAutofit/>
          </a:bodyPr>
          <a:lstStyle/>
          <a:p>
            <a:r>
              <a:rPr lang="en-GB" dirty="0"/>
              <a:t>Jo Davis Is the owner.</a:t>
            </a:r>
          </a:p>
          <a:p>
            <a:r>
              <a:rPr lang="en-GB" dirty="0"/>
              <a:t>They have 30 children under the age of 5.</a:t>
            </a:r>
          </a:p>
          <a:p>
            <a:r>
              <a:rPr lang="en-GB" dirty="0"/>
              <a:t>The creation of a daily reporting tool.</a:t>
            </a:r>
          </a:p>
        </p:txBody>
      </p:sp>
      <p:pic>
        <p:nvPicPr>
          <p:cNvPr id="4" name="Picture 3">
            <a:extLst>
              <a:ext uri="{FF2B5EF4-FFF2-40B4-BE49-F238E27FC236}">
                <a16:creationId xmlns:a16="http://schemas.microsoft.com/office/drawing/2014/main" id="{536CF4EC-EE67-41E9-ABEB-DACFA72B8F52}"/>
              </a:ext>
            </a:extLst>
          </p:cNvPr>
          <p:cNvPicPr>
            <a:picLocks noChangeAspect="1"/>
          </p:cNvPicPr>
          <p:nvPr/>
        </p:nvPicPr>
        <p:blipFill rotWithShape="1">
          <a:blip r:embed="rId3"/>
          <a:srcRect r="36702" b="-3"/>
          <a:stretch/>
        </p:blipFill>
        <p:spPr>
          <a:xfrm>
            <a:off x="5204178" y="2229566"/>
            <a:ext cx="6173068" cy="2285990"/>
          </a:xfrm>
          <a:prstGeom prst="rect">
            <a:avLst/>
          </a:prstGeom>
        </p:spPr>
      </p:pic>
      <p:pic>
        <p:nvPicPr>
          <p:cNvPr id="5" name="Picture 4">
            <a:extLst>
              <a:ext uri="{FF2B5EF4-FFF2-40B4-BE49-F238E27FC236}">
                <a16:creationId xmlns:a16="http://schemas.microsoft.com/office/drawing/2014/main" id="{B0A11485-2A0E-4BCF-8861-1869CCF014E1}"/>
              </a:ext>
            </a:extLst>
          </p:cNvPr>
          <p:cNvPicPr>
            <a:picLocks noChangeAspect="1"/>
          </p:cNvPicPr>
          <p:nvPr/>
        </p:nvPicPr>
        <p:blipFill rotWithShape="1">
          <a:blip r:embed="rId4"/>
          <a:srcRect l="13418" r="12650" b="2"/>
          <a:stretch/>
        </p:blipFill>
        <p:spPr>
          <a:xfrm>
            <a:off x="5204178" y="4704845"/>
            <a:ext cx="6173068" cy="1920240"/>
          </a:xfrm>
          <a:prstGeom prst="rect">
            <a:avLst/>
          </a:prstGeom>
        </p:spPr>
      </p:pic>
    </p:spTree>
    <p:extLst>
      <p:ext uri="{BB962C8B-B14F-4D97-AF65-F5344CB8AC3E}">
        <p14:creationId xmlns:p14="http://schemas.microsoft.com/office/powerpoint/2010/main" val="1043038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30F2-4005-48D1-9AD6-6AD45F0FDBC8}"/>
              </a:ext>
            </a:extLst>
          </p:cNvPr>
          <p:cNvSpPr>
            <a:spLocks noGrp="1"/>
          </p:cNvSpPr>
          <p:nvPr>
            <p:ph type="title"/>
          </p:nvPr>
        </p:nvSpPr>
        <p:spPr/>
        <p:txBody>
          <a:bodyPr/>
          <a:lstStyle/>
          <a:p>
            <a:r>
              <a:rPr lang="en-GB" b="1"/>
              <a:t>An investigation into daily reporting tool</a:t>
            </a:r>
          </a:p>
        </p:txBody>
      </p:sp>
      <p:sp>
        <p:nvSpPr>
          <p:cNvPr id="3" name="Content Placeholder 2">
            <a:extLst>
              <a:ext uri="{FF2B5EF4-FFF2-40B4-BE49-F238E27FC236}">
                <a16:creationId xmlns:a16="http://schemas.microsoft.com/office/drawing/2014/main" id="{B31E7C48-15F8-4F5C-8D9A-D2E761E38A14}"/>
              </a:ext>
            </a:extLst>
          </p:cNvPr>
          <p:cNvSpPr>
            <a:spLocks noGrp="1"/>
          </p:cNvSpPr>
          <p:nvPr>
            <p:ph idx="1"/>
          </p:nvPr>
        </p:nvSpPr>
        <p:spPr/>
        <p:txBody>
          <a:bodyPr>
            <a:normAutofit fontScale="62500" lnSpcReduction="20000"/>
          </a:bodyPr>
          <a:lstStyle/>
          <a:p>
            <a:r>
              <a:rPr lang="en-GB" b="1" dirty="0"/>
              <a:t>AIM</a:t>
            </a:r>
            <a:r>
              <a:rPr lang="en-GB" dirty="0"/>
              <a:t>:</a:t>
            </a:r>
          </a:p>
          <a:p>
            <a:pPr lvl="1"/>
            <a:r>
              <a:rPr lang="en-GB" dirty="0"/>
              <a:t>An investigation into daily reporting tool within the early years provision sector.</a:t>
            </a:r>
          </a:p>
          <a:p>
            <a:r>
              <a:rPr lang="en-GB" b="1" dirty="0"/>
              <a:t>Objectives</a:t>
            </a:r>
          </a:p>
          <a:p>
            <a:pPr lvl="1"/>
            <a:r>
              <a:rPr lang="en-GB" dirty="0"/>
              <a:t>Conduct a literature review* into existing daily reporting tools and their uses.</a:t>
            </a:r>
          </a:p>
          <a:p>
            <a:pPr lvl="1"/>
            <a:r>
              <a:rPr lang="en-GB" dirty="0"/>
              <a:t>An introduction into Little Minds Connect</a:t>
            </a:r>
          </a:p>
          <a:p>
            <a:pPr lvl="1"/>
            <a:r>
              <a:rPr lang="en-GB" dirty="0"/>
              <a:t>An introduction to existing daily reporting tools</a:t>
            </a:r>
          </a:p>
          <a:p>
            <a:pPr lvl="1"/>
            <a:r>
              <a:rPr lang="en-GB" dirty="0"/>
              <a:t>Health implications of a poor diet</a:t>
            </a:r>
          </a:p>
          <a:p>
            <a:pPr lvl="1"/>
            <a:r>
              <a:rPr lang="en-GB" dirty="0"/>
              <a:t>Early years and childhood developments.</a:t>
            </a:r>
          </a:p>
          <a:p>
            <a:pPr lvl="1"/>
            <a:r>
              <a:rPr lang="en-GB" dirty="0"/>
              <a:t>Historic changes to childcare settings</a:t>
            </a:r>
          </a:p>
          <a:p>
            <a:pPr lvl="1"/>
            <a:r>
              <a:rPr lang="en-GB" dirty="0"/>
              <a:t>Data Protection and legal implications</a:t>
            </a:r>
          </a:p>
          <a:p>
            <a:pPr lvl="1"/>
            <a:r>
              <a:rPr lang="en-GB" dirty="0"/>
              <a:t>Early years and online learning – this might be relevant to reports being generated by the teachers for the parent.</a:t>
            </a:r>
          </a:p>
          <a:p>
            <a:pPr lvl="1"/>
            <a:r>
              <a:rPr lang="en-GB" dirty="0"/>
              <a:t>Conclusion of findings.</a:t>
            </a:r>
          </a:p>
          <a:p>
            <a:r>
              <a:rPr lang="en-GB" b="1" dirty="0"/>
              <a:t>Design and development: </a:t>
            </a:r>
          </a:p>
          <a:p>
            <a:pPr lvl="1"/>
            <a:r>
              <a:rPr lang="en-GB" dirty="0"/>
              <a:t>View daily reports for their child</a:t>
            </a:r>
          </a:p>
          <a:p>
            <a:pPr lvl="1"/>
            <a:r>
              <a:rPr lang="en-GB" dirty="0"/>
              <a:t>Show relevant information about their child.</a:t>
            </a:r>
          </a:p>
          <a:p>
            <a:pPr lvl="1"/>
            <a:r>
              <a:rPr lang="en-GB" dirty="0"/>
              <a:t>Generation of an email to parent whenever a new log is added by the teacher.</a:t>
            </a:r>
          </a:p>
          <a:p>
            <a:r>
              <a:rPr lang="en-GB" b="1" dirty="0"/>
              <a:t>Conclusion</a:t>
            </a:r>
            <a:r>
              <a:rPr lang="en-GB" dirty="0"/>
              <a:t>:</a:t>
            </a:r>
          </a:p>
          <a:p>
            <a:pPr lvl="1"/>
            <a:r>
              <a:rPr lang="en-GB" dirty="0"/>
              <a:t>Conclude and consider elements for future improvements.</a:t>
            </a:r>
          </a:p>
        </p:txBody>
      </p:sp>
    </p:spTree>
    <p:extLst>
      <p:ext uri="{BB962C8B-B14F-4D97-AF65-F5344CB8AC3E}">
        <p14:creationId xmlns:p14="http://schemas.microsoft.com/office/powerpoint/2010/main" val="25526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5" name="Picture 13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37" name="Picture 136">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8E570DFA-4F6A-438E-B986-CCE0CDF0FABC}"/>
              </a:ext>
            </a:extLst>
          </p:cNvPr>
          <p:cNvSpPr>
            <a:spLocks noGrp="1"/>
          </p:cNvSpPr>
          <p:nvPr>
            <p:ph type="title"/>
          </p:nvPr>
        </p:nvSpPr>
        <p:spPr>
          <a:xfrm>
            <a:off x="8536277" y="673240"/>
            <a:ext cx="3031524" cy="3446373"/>
          </a:xfrm>
          <a:noFill/>
          <a:ln w="19050">
            <a:noFill/>
            <a:prstDash val="dash"/>
          </a:ln>
        </p:spPr>
        <p:txBody>
          <a:bodyPr vert="horz" lIns="91440" tIns="45720" rIns="91440" bIns="45720" rtlCol="0" anchor="b">
            <a:normAutofit/>
          </a:bodyPr>
          <a:lstStyle/>
          <a:p>
            <a:r>
              <a:rPr lang="en-US" sz="3000"/>
              <a:t>Early years and health implications</a:t>
            </a:r>
          </a:p>
        </p:txBody>
      </p:sp>
      <p:pic>
        <p:nvPicPr>
          <p:cNvPr id="1026" name="Picture 2" descr="The health implications of climate change in the age of COVID-19">
            <a:extLst>
              <a:ext uri="{FF2B5EF4-FFF2-40B4-BE49-F238E27FC236}">
                <a16:creationId xmlns:a16="http://schemas.microsoft.com/office/drawing/2014/main" id="{9822295F-DA82-4011-9C41-4C90486D70C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8761" r="27310"/>
          <a:stretch/>
        </p:blipFill>
        <p:spPr bwMode="auto">
          <a:xfrm>
            <a:off x="2405" y="10"/>
            <a:ext cx="7794245" cy="6857990"/>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2DFFD9D3-0E77-42C3-B89D-A987E7760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3C48F185-A6F4-40C2-A466-5CB3F23F2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6651" y="0"/>
            <a:ext cx="16459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3212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1026"/>
                                        </p:tgtEl>
                                        <p:attrNameLst>
                                          <p:attrName>style.visibility</p:attrName>
                                        </p:attrNameLst>
                                      </p:cBhvr>
                                      <p:to>
                                        <p:strVal val="visible"/>
                                      </p:to>
                                    </p:set>
                                    <p:animEffect transition="in" filter="fade">
                                      <p:cBhvr>
                                        <p:cTn id="7" dur="700"/>
                                        <p:tgtEl>
                                          <p:spTgt spid="1026"/>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137"/>
                                        </p:tgtEl>
                                        <p:attrNameLst>
                                          <p:attrName>style.visibility</p:attrName>
                                        </p:attrNameLst>
                                      </p:cBhvr>
                                      <p:to>
                                        <p:strVal val="visible"/>
                                      </p:to>
                                    </p:set>
                                    <p:animEffect transition="in" filter="fade">
                                      <p:cBhvr>
                                        <p:cTn id="13" dur="700"/>
                                        <p:tgtEl>
                                          <p:spTgt spid="137"/>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135"/>
                                        </p:tgtEl>
                                        <p:attrNameLst>
                                          <p:attrName>style.visibility</p:attrName>
                                        </p:attrNameLst>
                                      </p:cBhvr>
                                      <p:to>
                                        <p:strVal val="visible"/>
                                      </p:to>
                                    </p:set>
                                    <p:animEffect transition="in" filter="fade">
                                      <p:cBhvr>
                                        <p:cTn id="16" dur="7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8" name="Picture 17">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0" name="Rectangle 19">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E6DAB-7FD6-4B63-8E01-4952C278D649}"/>
              </a:ext>
            </a:extLst>
          </p:cNvPr>
          <p:cNvSpPr>
            <a:spLocks noGrp="1"/>
          </p:cNvSpPr>
          <p:nvPr>
            <p:ph type="title"/>
          </p:nvPr>
        </p:nvSpPr>
        <p:spPr>
          <a:xfrm>
            <a:off x="5615888" y="673240"/>
            <a:ext cx="5951914" cy="3446373"/>
          </a:xfrm>
          <a:noFill/>
          <a:ln w="19050">
            <a:noFill/>
            <a:prstDash val="dash"/>
          </a:ln>
        </p:spPr>
        <p:txBody>
          <a:bodyPr vert="horz" lIns="91440" tIns="45720" rIns="91440" bIns="45720" rtlCol="0" anchor="b">
            <a:normAutofit/>
          </a:bodyPr>
          <a:lstStyle/>
          <a:p>
            <a:r>
              <a:rPr lang="en-US" sz="4800"/>
              <a:t>Childhood Developments:</a:t>
            </a:r>
          </a:p>
        </p:txBody>
      </p:sp>
      <p:sp useBgFill="1">
        <p:nvSpPr>
          <p:cNvPr id="22" name="Rectangle 21">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96F08FB-B869-4728-BA4F-EAA61B0E2B6C}"/>
              </a:ext>
            </a:extLst>
          </p:cNvPr>
          <p:cNvPicPr>
            <a:picLocks noChangeAspect="1"/>
          </p:cNvPicPr>
          <p:nvPr/>
        </p:nvPicPr>
        <p:blipFill rotWithShape="1">
          <a:blip r:embed="rId5"/>
          <a:srcRect r="-2" b="8643"/>
          <a:stretch/>
        </p:blipFill>
        <p:spPr>
          <a:xfrm>
            <a:off x="-4" y="10"/>
            <a:ext cx="4654291" cy="6857990"/>
          </a:xfrm>
          <a:prstGeom prst="rect">
            <a:avLst/>
          </a:prstGeom>
        </p:spPr>
      </p:pic>
      <p:sp>
        <p:nvSpPr>
          <p:cNvPr id="24" name="Rectangle 23">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7274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18"/>
                                        </p:tgtEl>
                                        <p:attrNameLst>
                                          <p:attrName>style.visibility</p:attrName>
                                        </p:attrNameLst>
                                      </p:cBhvr>
                                      <p:to>
                                        <p:strVal val="visible"/>
                                      </p:to>
                                    </p:set>
                                    <p:animEffect transition="in" filter="fade">
                                      <p:cBhvr>
                                        <p:cTn id="13" dur="700"/>
                                        <p:tgtEl>
                                          <p:spTgt spid="18"/>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16"/>
                                        </p:tgtEl>
                                        <p:attrNameLst>
                                          <p:attrName>style.visibility</p:attrName>
                                        </p:attrNameLst>
                                      </p:cBhvr>
                                      <p:to>
                                        <p:strVal val="visible"/>
                                      </p:to>
                                    </p:set>
                                    <p:animEffect transition="in" filter="fade">
                                      <p:cBhvr>
                                        <p:cTn id="16" dur="7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5" name="Picture 13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37" name="Picture 136">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870A2D02-83D4-489B-BFB6-6BD6CD5EF853}"/>
              </a:ext>
            </a:extLst>
          </p:cNvPr>
          <p:cNvSpPr>
            <a:spLocks noGrp="1"/>
          </p:cNvSpPr>
          <p:nvPr>
            <p:ph type="title"/>
          </p:nvPr>
        </p:nvSpPr>
        <p:spPr>
          <a:xfrm>
            <a:off x="8536277" y="673240"/>
            <a:ext cx="3031524" cy="3446373"/>
          </a:xfrm>
          <a:noFill/>
          <a:ln w="19050">
            <a:noFill/>
            <a:prstDash val="dash"/>
          </a:ln>
        </p:spPr>
        <p:txBody>
          <a:bodyPr vert="horz" lIns="91440" tIns="45720" rIns="91440" bIns="45720" rtlCol="0" anchor="b">
            <a:normAutofit/>
          </a:bodyPr>
          <a:lstStyle/>
          <a:p>
            <a:r>
              <a:rPr lang="en-US" sz="2600"/>
              <a:t>Cultural compositions to childcare provisions</a:t>
            </a:r>
          </a:p>
        </p:txBody>
      </p:sp>
      <p:pic>
        <p:nvPicPr>
          <p:cNvPr id="2050" name="Picture 2" descr="Every Penny Counts - Tax-Free Child Care - Outsourced ACC | Chartered  Management Accountants">
            <a:extLst>
              <a:ext uri="{FF2B5EF4-FFF2-40B4-BE49-F238E27FC236}">
                <a16:creationId xmlns:a16="http://schemas.microsoft.com/office/drawing/2014/main" id="{E2BBBA4D-0CEA-42AC-AD08-4601F00323A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25" r="14712" b="-1"/>
          <a:stretch/>
        </p:blipFill>
        <p:spPr bwMode="auto">
          <a:xfrm>
            <a:off x="2405" y="10"/>
            <a:ext cx="7794245" cy="6857990"/>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2DFFD9D3-0E77-42C3-B89D-A987E7760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3C48F185-A6F4-40C2-A466-5CB3F23F2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6651" y="0"/>
            <a:ext cx="16459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777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700"/>
                                        <p:tgtEl>
                                          <p:spTgt spid="2050"/>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137"/>
                                        </p:tgtEl>
                                        <p:attrNameLst>
                                          <p:attrName>style.visibility</p:attrName>
                                        </p:attrNameLst>
                                      </p:cBhvr>
                                      <p:to>
                                        <p:strVal val="visible"/>
                                      </p:to>
                                    </p:set>
                                    <p:animEffect transition="in" filter="fade">
                                      <p:cBhvr>
                                        <p:cTn id="13" dur="700"/>
                                        <p:tgtEl>
                                          <p:spTgt spid="137"/>
                                        </p:tgtEl>
                                      </p:cBhvr>
                                    </p:animEffect>
                                  </p:childTnLst>
                                </p:cTn>
                              </p:par>
                              <p:par>
                                <p:cTn id="14" presetID="10" presetClass="entr" presetSubtype="0" fill="hold" nodeType="withEffect">
                                  <p:stCondLst>
                                    <p:cond delay="0"/>
                                  </p:stCondLst>
                                  <p:iterate>
                                    <p:tmPct val="10000"/>
                                  </p:iterate>
                                  <p:childTnLst>
                                    <p:set>
                                      <p:cBhvr>
                                        <p:cTn id="15" dur="1" fill="hold">
                                          <p:stCondLst>
                                            <p:cond delay="0"/>
                                          </p:stCondLst>
                                        </p:cTn>
                                        <p:tgtEl>
                                          <p:spTgt spid="135"/>
                                        </p:tgtEl>
                                        <p:attrNameLst>
                                          <p:attrName>style.visibility</p:attrName>
                                        </p:attrNameLst>
                                      </p:cBhvr>
                                      <p:to>
                                        <p:strVal val="visible"/>
                                      </p:to>
                                    </p:set>
                                    <p:animEffect transition="in" filter="fade">
                                      <p:cBhvr>
                                        <p:cTn id="16" dur="700"/>
                                        <p:tgtEl>
                                          <p:spTgt spid="1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5" name="Picture 13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37" name="Picture 136">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39" name="Rectangle 138">
            <a:extLst>
              <a:ext uri="{FF2B5EF4-FFF2-40B4-BE49-F238E27FC236}">
                <a16:creationId xmlns:a16="http://schemas.microsoft.com/office/drawing/2014/main" id="{05B7B068-8178-428D-927D-52BF95F4A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EFE41-2998-4D5A-8E94-AB4213A1D22F}"/>
              </a:ext>
            </a:extLst>
          </p:cNvPr>
          <p:cNvSpPr>
            <a:spLocks noGrp="1"/>
          </p:cNvSpPr>
          <p:nvPr>
            <p:ph type="title"/>
          </p:nvPr>
        </p:nvSpPr>
        <p:spPr>
          <a:xfrm>
            <a:off x="685800" y="4698999"/>
            <a:ext cx="10820400" cy="821268"/>
          </a:xfrm>
        </p:spPr>
        <p:txBody>
          <a:bodyPr vert="horz" lIns="91440" tIns="45720" rIns="91440" bIns="45720" rtlCol="0" anchor="b">
            <a:normAutofit/>
          </a:bodyPr>
          <a:lstStyle/>
          <a:p>
            <a:pPr algn="l"/>
            <a:r>
              <a:rPr lang="en-US" sz="4400"/>
              <a:t>Online / offline learning factors.</a:t>
            </a:r>
          </a:p>
        </p:txBody>
      </p:sp>
      <p:pic>
        <p:nvPicPr>
          <p:cNvPr id="3074" name="Picture 2" descr="E-learning or Classroom - Which Is Better?">
            <a:extLst>
              <a:ext uri="{FF2B5EF4-FFF2-40B4-BE49-F238E27FC236}">
                <a16:creationId xmlns:a16="http://schemas.microsoft.com/office/drawing/2014/main" id="{1A7E4A03-FF3E-49ED-818C-6D292DA962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424" r="1" b="31430"/>
          <a:stretch/>
        </p:blipFill>
        <p:spPr bwMode="auto">
          <a:xfrm>
            <a:off x="681727" y="712832"/>
            <a:ext cx="10820290" cy="3478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249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82" name="Picture 81">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744B1D61-CBD4-4FA7-B66E-2AB6D5383D05}"/>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a:bodyPr>
          <a:lstStyle/>
          <a:p>
            <a:r>
              <a:rPr lang="en-US" sz="4800"/>
              <a:t>Data protection Act 2018 (GDPR)</a:t>
            </a:r>
          </a:p>
        </p:txBody>
      </p:sp>
      <p:sp useBgFill="1">
        <p:nvSpPr>
          <p:cNvPr id="84" name="Rectangle 83">
            <a:extLst>
              <a:ext uri="{FF2B5EF4-FFF2-40B4-BE49-F238E27FC236}">
                <a16:creationId xmlns:a16="http://schemas.microsoft.com/office/drawing/2014/main" id="{A6621E27-B4D3-4EEA-8F4D-BB759FD24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6" name="Rectangle 85">
            <a:extLst>
              <a:ext uri="{FF2B5EF4-FFF2-40B4-BE49-F238E27FC236}">
                <a16:creationId xmlns:a16="http://schemas.microsoft.com/office/drawing/2014/main" id="{9DCD9119-A5D2-4D09-BCB2-70ABD368D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New Data Protection Laws – The Common Misconceptions – Teacher Stern">
            <a:extLst>
              <a:ext uri="{FF2B5EF4-FFF2-40B4-BE49-F238E27FC236}">
                <a16:creationId xmlns:a16="http://schemas.microsoft.com/office/drawing/2014/main" id="{DA315402-3B1E-42B4-B47C-5E2A4FACEA4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6" r="174" b="-1"/>
          <a:stretch/>
        </p:blipFill>
        <p:spPr bwMode="auto">
          <a:xfrm>
            <a:off x="643468" y="1368154"/>
            <a:ext cx="5475672" cy="4117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093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6C2DAF9-0FC6-4445-9D1A-01BAD8307AD1}"/>
              </a:ext>
            </a:extLst>
          </p:cNvPr>
          <p:cNvSpPr>
            <a:spLocks noGrp="1"/>
          </p:cNvSpPr>
          <p:nvPr>
            <p:ph type="title"/>
          </p:nvPr>
        </p:nvSpPr>
        <p:spPr>
          <a:xfrm>
            <a:off x="685799" y="764373"/>
            <a:ext cx="3977639" cy="1600200"/>
          </a:xfrm>
        </p:spPr>
        <p:txBody>
          <a:bodyPr anchor="b">
            <a:normAutofit/>
          </a:bodyPr>
          <a:lstStyle/>
          <a:p>
            <a:pPr algn="l"/>
            <a:r>
              <a:rPr lang="en-GB" sz="3200"/>
              <a:t>Existing technologies</a:t>
            </a:r>
          </a:p>
        </p:txBody>
      </p:sp>
      <p:sp>
        <p:nvSpPr>
          <p:cNvPr id="3" name="Content Placeholder 2">
            <a:extLst>
              <a:ext uri="{FF2B5EF4-FFF2-40B4-BE49-F238E27FC236}">
                <a16:creationId xmlns:a16="http://schemas.microsoft.com/office/drawing/2014/main" id="{0389C5CE-33E8-475D-AF66-39FF072D8A3C}"/>
              </a:ext>
            </a:extLst>
          </p:cNvPr>
          <p:cNvSpPr>
            <a:spLocks noGrp="1"/>
          </p:cNvSpPr>
          <p:nvPr>
            <p:ph idx="1"/>
          </p:nvPr>
        </p:nvSpPr>
        <p:spPr>
          <a:xfrm>
            <a:off x="685800" y="2364573"/>
            <a:ext cx="3977639" cy="3854112"/>
          </a:xfrm>
        </p:spPr>
        <p:txBody>
          <a:bodyPr>
            <a:normAutofit/>
          </a:bodyPr>
          <a:lstStyle/>
          <a:p>
            <a:r>
              <a:rPr lang="en-GB" sz="1600"/>
              <a:t>Class Dojo</a:t>
            </a:r>
            <a:br>
              <a:rPr lang="en-GB" sz="1600"/>
            </a:br>
            <a:r>
              <a:rPr lang="en-GB" sz="1600"/>
              <a:t>Nursery Genie</a:t>
            </a:r>
          </a:p>
          <a:p>
            <a:r>
              <a:rPr lang="en-GB" sz="1600"/>
              <a:t>Montessori Child</a:t>
            </a:r>
          </a:p>
        </p:txBody>
      </p:sp>
      <p:pic>
        <p:nvPicPr>
          <p:cNvPr id="4" name="Picture 3">
            <a:extLst>
              <a:ext uri="{FF2B5EF4-FFF2-40B4-BE49-F238E27FC236}">
                <a16:creationId xmlns:a16="http://schemas.microsoft.com/office/drawing/2014/main" id="{E1E0304D-A319-45DA-B5B6-F1C52DE0666B}"/>
              </a:ext>
            </a:extLst>
          </p:cNvPr>
          <p:cNvPicPr>
            <a:picLocks noChangeAspect="1"/>
          </p:cNvPicPr>
          <p:nvPr/>
        </p:nvPicPr>
        <p:blipFill rotWithShape="1">
          <a:blip r:embed="rId4"/>
          <a:srcRect l="19854" r="11673" b="2"/>
          <a:stretch/>
        </p:blipFill>
        <p:spPr>
          <a:xfrm>
            <a:off x="4972699" y="798850"/>
            <a:ext cx="6533501" cy="5367109"/>
          </a:xfrm>
          <a:prstGeom prst="rect">
            <a:avLst/>
          </a:prstGeom>
        </p:spPr>
      </p:pic>
    </p:spTree>
    <p:extLst>
      <p:ext uri="{BB962C8B-B14F-4D97-AF65-F5344CB8AC3E}">
        <p14:creationId xmlns:p14="http://schemas.microsoft.com/office/powerpoint/2010/main" val="86518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5" name="Picture 4">
            <a:extLst>
              <a:ext uri="{FF2B5EF4-FFF2-40B4-BE49-F238E27FC236}">
                <a16:creationId xmlns:a16="http://schemas.microsoft.com/office/drawing/2014/main" id="{C6B9FDCE-6923-438C-9064-A0B24648A683}"/>
              </a:ext>
            </a:extLst>
          </p:cNvPr>
          <p:cNvPicPr>
            <a:picLocks noChangeAspect="1"/>
          </p:cNvPicPr>
          <p:nvPr/>
        </p:nvPicPr>
        <p:blipFill>
          <a:blip r:embed="rId4"/>
          <a:stretch>
            <a:fillRect/>
          </a:stretch>
        </p:blipFill>
        <p:spPr>
          <a:xfrm>
            <a:off x="407905" y="2520752"/>
            <a:ext cx="11383042" cy="3542312"/>
          </a:xfrm>
          <a:prstGeom prst="rect">
            <a:avLst/>
          </a:prstGeom>
        </p:spPr>
      </p:pic>
      <p:sp>
        <p:nvSpPr>
          <p:cNvPr id="24" name="Title 23">
            <a:extLst>
              <a:ext uri="{FF2B5EF4-FFF2-40B4-BE49-F238E27FC236}">
                <a16:creationId xmlns:a16="http://schemas.microsoft.com/office/drawing/2014/main" id="{3E38E6CC-097A-4BE1-8D90-2E66052187F4}"/>
              </a:ext>
            </a:extLst>
          </p:cNvPr>
          <p:cNvSpPr>
            <a:spLocks noGrp="1"/>
          </p:cNvSpPr>
          <p:nvPr>
            <p:ph type="title"/>
          </p:nvPr>
        </p:nvSpPr>
        <p:spPr>
          <a:xfrm>
            <a:off x="2895600" y="794936"/>
            <a:ext cx="8610600" cy="1293028"/>
          </a:xfrm>
        </p:spPr>
        <p:txBody>
          <a:bodyPr/>
          <a:lstStyle/>
          <a:p>
            <a:r>
              <a:rPr lang="en-GB" dirty="0"/>
              <a:t>Project timeline;</a:t>
            </a:r>
          </a:p>
        </p:txBody>
      </p:sp>
    </p:spTree>
    <p:extLst>
      <p:ext uri="{BB962C8B-B14F-4D97-AF65-F5344CB8AC3E}">
        <p14:creationId xmlns:p14="http://schemas.microsoft.com/office/powerpoint/2010/main" val="2245793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03FFF8D3-2EF3-4286-935A-D01BE3C8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3" name="Picture 32">
            <a:extLst>
              <a:ext uri="{FF2B5EF4-FFF2-40B4-BE49-F238E27FC236}">
                <a16:creationId xmlns:a16="http://schemas.microsoft.com/office/drawing/2014/main" id="{CD8CCB43-545E-4064-8BB8-5C492D0F5F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C9654BA-59F0-4E83-9821-1F5E6D28E6B1}"/>
              </a:ext>
            </a:extLst>
          </p:cNvPr>
          <p:cNvSpPr>
            <a:spLocks noGrp="1"/>
          </p:cNvSpPr>
          <p:nvPr>
            <p:ph type="title"/>
          </p:nvPr>
        </p:nvSpPr>
        <p:spPr>
          <a:xfrm>
            <a:off x="685800" y="764373"/>
            <a:ext cx="3306744" cy="1293028"/>
          </a:xfrm>
        </p:spPr>
        <p:txBody>
          <a:bodyPr>
            <a:normAutofit/>
          </a:bodyPr>
          <a:lstStyle/>
          <a:p>
            <a:r>
              <a:rPr lang="en-GB" sz="3200" dirty="0">
                <a:solidFill>
                  <a:schemeClr val="bg1"/>
                </a:solidFill>
              </a:rPr>
              <a:t>The project Gantt chart.</a:t>
            </a:r>
          </a:p>
        </p:txBody>
      </p:sp>
      <p:sp>
        <p:nvSpPr>
          <p:cNvPr id="8" name="Content Placeholder 7">
            <a:extLst>
              <a:ext uri="{FF2B5EF4-FFF2-40B4-BE49-F238E27FC236}">
                <a16:creationId xmlns:a16="http://schemas.microsoft.com/office/drawing/2014/main" id="{495A6BA6-5BB0-45C6-A88A-1A5DEABFB065}"/>
              </a:ext>
            </a:extLst>
          </p:cNvPr>
          <p:cNvSpPr>
            <a:spLocks noGrp="1"/>
          </p:cNvSpPr>
          <p:nvPr>
            <p:ph idx="1"/>
          </p:nvPr>
        </p:nvSpPr>
        <p:spPr>
          <a:xfrm>
            <a:off x="685801" y="2194560"/>
            <a:ext cx="3306742" cy="4024125"/>
          </a:xfrm>
        </p:spPr>
        <p:txBody>
          <a:bodyPr>
            <a:normAutofit/>
          </a:bodyPr>
          <a:lstStyle/>
          <a:p>
            <a:r>
              <a:rPr lang="en-US" sz="1600" dirty="0">
                <a:solidFill>
                  <a:schemeClr val="bg1"/>
                </a:solidFill>
              </a:rPr>
              <a:t>I have also provided a Gantt chart for the developmental project as this build was quite comprehensive </a:t>
            </a:r>
            <a:r>
              <a:rPr lang="en-US" sz="1600">
                <a:solidFill>
                  <a:schemeClr val="bg1"/>
                </a:solidFill>
              </a:rPr>
              <a:t>in nature.</a:t>
            </a:r>
            <a:endParaRPr lang="en-US" sz="1600" dirty="0">
              <a:solidFill>
                <a:schemeClr val="bg1"/>
              </a:solidFill>
            </a:endParaRPr>
          </a:p>
        </p:txBody>
      </p:sp>
      <p:sp useBgFill="1">
        <p:nvSpPr>
          <p:cNvPr id="35" name="Rounded Rectangle 14">
            <a:extLst>
              <a:ext uri="{FF2B5EF4-FFF2-40B4-BE49-F238E27FC236}">
                <a16:creationId xmlns:a16="http://schemas.microsoft.com/office/drawing/2014/main" id="{E6C57836-126B-4938-8C7A-3C3BCB59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E40CD7D-8BDE-4EAF-B202-BD8FB226F5A5}"/>
              </a:ext>
            </a:extLst>
          </p:cNvPr>
          <p:cNvPicPr>
            <a:picLocks/>
          </p:cNvPicPr>
          <p:nvPr/>
        </p:nvPicPr>
        <p:blipFill rotWithShape="1">
          <a:blip r:embed="rId4"/>
          <a:srcRect r="-1" b="2021"/>
          <a:stretch/>
        </p:blipFill>
        <p:spPr>
          <a:xfrm>
            <a:off x="4955364" y="1336566"/>
            <a:ext cx="6127236" cy="4725567"/>
          </a:xfrm>
          <a:prstGeom prst="rect">
            <a:avLst/>
          </a:prstGeom>
        </p:spPr>
      </p:pic>
    </p:spTree>
    <p:extLst>
      <p:ext uri="{BB962C8B-B14F-4D97-AF65-F5344CB8AC3E}">
        <p14:creationId xmlns:p14="http://schemas.microsoft.com/office/powerpoint/2010/main" val="3431713022"/>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D23F0-E09B-40BA-B2E9-217DDE2677E4}"/>
              </a:ext>
            </a:extLst>
          </p:cNvPr>
          <p:cNvSpPr>
            <a:spLocks noGrp="1"/>
          </p:cNvSpPr>
          <p:nvPr>
            <p:ph type="title"/>
          </p:nvPr>
        </p:nvSpPr>
        <p:spPr>
          <a:xfrm>
            <a:off x="619760" y="764373"/>
            <a:ext cx="6832600" cy="1293028"/>
          </a:xfrm>
        </p:spPr>
        <p:txBody>
          <a:bodyPr>
            <a:normAutofit/>
          </a:bodyPr>
          <a:lstStyle/>
          <a:p>
            <a:r>
              <a:rPr lang="en-GB" dirty="0"/>
              <a:t>Recommendation for future improvements</a:t>
            </a:r>
          </a:p>
        </p:txBody>
      </p:sp>
      <p:sp>
        <p:nvSpPr>
          <p:cNvPr id="3" name="Content Placeholder 2">
            <a:extLst>
              <a:ext uri="{FF2B5EF4-FFF2-40B4-BE49-F238E27FC236}">
                <a16:creationId xmlns:a16="http://schemas.microsoft.com/office/drawing/2014/main" id="{5EF9C464-1715-4B07-BA6E-79F8A6DA2047}"/>
              </a:ext>
            </a:extLst>
          </p:cNvPr>
          <p:cNvSpPr>
            <a:spLocks noGrp="1"/>
          </p:cNvSpPr>
          <p:nvPr>
            <p:ph idx="1"/>
          </p:nvPr>
        </p:nvSpPr>
        <p:spPr>
          <a:xfrm>
            <a:off x="619760" y="2194560"/>
            <a:ext cx="6832600" cy="4024125"/>
          </a:xfrm>
        </p:spPr>
        <p:txBody>
          <a:bodyPr>
            <a:normAutofit/>
          </a:bodyPr>
          <a:lstStyle/>
          <a:p>
            <a:r>
              <a:rPr lang="en-GB" dirty="0"/>
              <a:t>Alternative developmental methodology.</a:t>
            </a:r>
          </a:p>
          <a:p>
            <a:r>
              <a:rPr lang="en-GB" dirty="0"/>
              <a:t>The incorporation of a timeline feature.</a:t>
            </a:r>
          </a:p>
          <a:p>
            <a:r>
              <a:rPr lang="en-GB" dirty="0"/>
              <a:t>A language that is known to me.</a:t>
            </a:r>
          </a:p>
          <a:p>
            <a:r>
              <a:rPr lang="en-GB" dirty="0"/>
              <a:t>A time logging system that would note whenever changes have been made to prevent teacher malpractice.</a:t>
            </a:r>
          </a:p>
          <a:p>
            <a:r>
              <a:rPr lang="en-GB" dirty="0"/>
              <a:t>The use of an email-alert system whenever a new log has been added by the teacher.</a:t>
            </a:r>
          </a:p>
        </p:txBody>
      </p:sp>
      <p:pic>
        <p:nvPicPr>
          <p:cNvPr id="1026" name="Picture 2" descr="40+ Timeline Template Examples and Design Tips - Venngage">
            <a:extLst>
              <a:ext uri="{FF2B5EF4-FFF2-40B4-BE49-F238E27FC236}">
                <a16:creationId xmlns:a16="http://schemas.microsoft.com/office/drawing/2014/main" id="{D4AA1A9E-3070-4B96-8EBF-9A118675ED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3778" b="-3"/>
          <a:stretch/>
        </p:blipFill>
        <p:spPr bwMode="auto">
          <a:xfrm>
            <a:off x="7861238" y="746125"/>
            <a:ext cx="3644962" cy="5472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5726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7B96-36AC-421F-8769-C3325FAFC043}"/>
              </a:ext>
            </a:extLst>
          </p:cNvPr>
          <p:cNvSpPr>
            <a:spLocks noGrp="1"/>
          </p:cNvSpPr>
          <p:nvPr>
            <p:ph type="title"/>
          </p:nvPr>
        </p:nvSpPr>
        <p:spPr>
          <a:xfrm>
            <a:off x="2895600" y="764373"/>
            <a:ext cx="8610600" cy="1293028"/>
          </a:xfrm>
        </p:spPr>
        <p:txBody>
          <a:bodyPr>
            <a:normAutofit/>
          </a:bodyPr>
          <a:lstStyle/>
          <a:p>
            <a:r>
              <a:rPr lang="en-GB" dirty="0"/>
              <a:t>Conclusion</a:t>
            </a:r>
          </a:p>
        </p:txBody>
      </p:sp>
      <p:graphicFrame>
        <p:nvGraphicFramePr>
          <p:cNvPr id="7" name="Content Placeholder 2">
            <a:extLst>
              <a:ext uri="{FF2B5EF4-FFF2-40B4-BE49-F238E27FC236}">
                <a16:creationId xmlns:a16="http://schemas.microsoft.com/office/drawing/2014/main" id="{434F60BF-573B-4F49-976F-1BF9082C6CF5}"/>
              </a:ext>
            </a:extLst>
          </p:cNvPr>
          <p:cNvGraphicFramePr>
            <a:graphicFrameLocks noGrp="1"/>
          </p:cNvGraphicFramePr>
          <p:nvPr>
            <p:ph idx="1"/>
            <p:extLst>
              <p:ext uri="{D42A27DB-BD31-4B8C-83A1-F6EECF244321}">
                <p14:modId xmlns:p14="http://schemas.microsoft.com/office/powerpoint/2010/main" val="40939097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62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527D7-1A93-4443-9C0C-694E77E226AE}"/>
              </a:ext>
            </a:extLst>
          </p:cNvPr>
          <p:cNvSpPr>
            <a:spLocks noGrp="1"/>
          </p:cNvSpPr>
          <p:nvPr>
            <p:ph type="title"/>
          </p:nvPr>
        </p:nvSpPr>
        <p:spPr/>
        <p:txBody>
          <a:bodyPr/>
          <a:lstStyle/>
          <a:p>
            <a:r>
              <a:rPr lang="en-GB" dirty="0"/>
              <a:t>Video of finish prototype:</a:t>
            </a:r>
          </a:p>
        </p:txBody>
      </p:sp>
      <p:sp>
        <p:nvSpPr>
          <p:cNvPr id="3" name="Content Placeholder 2">
            <a:extLst>
              <a:ext uri="{FF2B5EF4-FFF2-40B4-BE49-F238E27FC236}">
                <a16:creationId xmlns:a16="http://schemas.microsoft.com/office/drawing/2014/main" id="{673E691B-59F8-44C0-8CA1-8617DC4D92F2}"/>
              </a:ext>
            </a:extLst>
          </p:cNvPr>
          <p:cNvSpPr>
            <a:spLocks noGrp="1"/>
          </p:cNvSpPr>
          <p:nvPr>
            <p:ph idx="1"/>
          </p:nvPr>
        </p:nvSpPr>
        <p:spPr/>
        <p:txBody>
          <a:bodyPr/>
          <a:lstStyle/>
          <a:p>
            <a:r>
              <a:rPr lang="en-GB">
                <a:hlinkClick r:id="rId3"/>
              </a:rPr>
              <a:t>https://youtu.be/xiJophmTh8c</a:t>
            </a:r>
            <a:endParaRPr lang="en-GB"/>
          </a:p>
          <a:p>
            <a:endParaRPr lang="en-GB" dirty="0"/>
          </a:p>
        </p:txBody>
      </p:sp>
    </p:spTree>
    <p:extLst>
      <p:ext uri="{BB962C8B-B14F-4D97-AF65-F5344CB8AC3E}">
        <p14:creationId xmlns:p14="http://schemas.microsoft.com/office/powerpoint/2010/main" val="40325003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C4495-2DBD-4A0E-9BEB-CE884F0AE19A}"/>
              </a:ext>
            </a:extLst>
          </p:cNvPr>
          <p:cNvSpPr>
            <a:spLocks noGrp="1"/>
          </p:cNvSpPr>
          <p:nvPr>
            <p:ph type="title"/>
          </p:nvPr>
        </p:nvSpPr>
        <p:spPr/>
        <p:txBody>
          <a:bodyPr/>
          <a:lstStyle/>
          <a:p>
            <a:r>
              <a:rPr lang="en-GB" dirty="0"/>
              <a:t>Citations:</a:t>
            </a:r>
          </a:p>
        </p:txBody>
      </p:sp>
      <p:sp>
        <p:nvSpPr>
          <p:cNvPr id="3" name="Content Placeholder 2">
            <a:extLst>
              <a:ext uri="{FF2B5EF4-FFF2-40B4-BE49-F238E27FC236}">
                <a16:creationId xmlns:a16="http://schemas.microsoft.com/office/drawing/2014/main" id="{CC51DD2D-A789-43C8-9EE5-4D45BBAF91C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0312441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137</TotalTime>
  <Words>3556</Words>
  <Application>Microsoft Office PowerPoint</Application>
  <PresentationFormat>Widescreen</PresentationFormat>
  <Paragraphs>123</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Century Gothic</vt:lpstr>
      <vt:lpstr>Vapor Trail</vt:lpstr>
      <vt:lpstr>Little Minds Connect</vt:lpstr>
      <vt:lpstr>An Introduction to Little Minds Connect</vt:lpstr>
      <vt:lpstr>An investigation into daily reporting tool</vt:lpstr>
      <vt:lpstr>Early years and health implications</vt:lpstr>
      <vt:lpstr>Childhood Developments:</vt:lpstr>
      <vt:lpstr>Cultural compositions to childcare provisions</vt:lpstr>
      <vt:lpstr>Online / offline learning factors.</vt:lpstr>
      <vt:lpstr>Data protection Act 2018 (GDPR)</vt:lpstr>
      <vt:lpstr>Existing technologies</vt:lpstr>
      <vt:lpstr>Project timeline;</vt:lpstr>
      <vt:lpstr>The project Gantt chart.</vt:lpstr>
      <vt:lpstr>Recommendation for future improvements</vt:lpstr>
      <vt:lpstr>Conclusion</vt:lpstr>
      <vt:lpstr>Video of finish prototype:</vt:lpstr>
      <vt:lpstr>Citations: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Little Minds Connect</dc:title>
  <dc:creator>John Young</dc:creator>
  <cp:lastModifiedBy>John Young</cp:lastModifiedBy>
  <cp:revision>1</cp:revision>
  <cp:lastPrinted>2021-04-27T08:12:05Z</cp:lastPrinted>
  <dcterms:created xsi:type="dcterms:W3CDTF">2021-03-23T11:35:40Z</dcterms:created>
  <dcterms:modified xsi:type="dcterms:W3CDTF">2021-04-27T08:19:07Z</dcterms:modified>
</cp:coreProperties>
</file>