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4"/>
  </p:sldMasterIdLst>
  <p:sldIdLst>
    <p:sldId id="256" r:id="rId5"/>
    <p:sldId id="259" r:id="rId6"/>
    <p:sldId id="258" r:id="rId7"/>
    <p:sldId id="257" r:id="rId8"/>
    <p:sldId id="260" r:id="rId9"/>
    <p:sldId id="261" r:id="rId10"/>
    <p:sldId id="262" r:id="rId11"/>
    <p:sldId id="263" r:id="rId12"/>
    <p:sldId id="264" r:id="rId13"/>
    <p:sldId id="265" r:id="rId14"/>
    <p:sldId id="266" r:id="rId15"/>
    <p:sldId id="267" r:id="rId16"/>
    <p:sldId id="268" r:id="rId17"/>
    <p:sldId id="269"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6E506-1A3F-4B30-99B7-1AEB49F2A8FE}" v="23" dt="2021-05-08T07:42:06.156"/>
    <p1510:client id="{2CA7CE25-BD47-461A-ADD7-0BD6BB9C39C7}" v="23" dt="2021-05-06T17:41:56.244"/>
    <p1510:client id="{32BACA4D-9320-4196-A2F6-39478EB49260}" v="90" dt="2021-05-08T08:00:47.280"/>
    <p1510:client id="{3FB36ED0-AFC7-4989-B1DC-63133F34BC38}" v="20" dt="2021-05-04T17:20:04.707"/>
    <p1510:client id="{510DE097-4247-419C-9E70-E770EF28A0D3}" v="7" dt="2021-05-04T17:21:34.912"/>
    <p1510:client id="{8370F1DF-2A7E-4AB6-9E7B-DC1108EEA3E7}" v="339" dt="2021-05-08T08:09:29.723"/>
    <p1510:client id="{95BEEDB3-F715-49DC-8519-2CED7175C94B}" v="1" dt="2021-05-06T17:03:04.355"/>
    <p1510:client id="{A4A349EB-7533-4B8E-BCC4-55E72995E61F}" v="2" dt="2021-05-08T07:18:33.170"/>
    <p1510:client id="{B12C6D92-EBA3-4E69-8DF9-4C5D5677DFD4}" v="11" dt="2021-05-08T07:50:25.370"/>
    <p1510:client id="{E3105F3A-9AEB-48C1-BB9F-B07037896A7F}" v="114" dt="2021-05-08T07:33:57.5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1" autoAdjust="0"/>
    <p:restoredTop sz="94660"/>
  </p:normalViewPr>
  <p:slideViewPr>
    <p:cSldViewPr snapToGrid="0">
      <p:cViewPr varScale="1">
        <p:scale>
          <a:sx n="68" d="100"/>
          <a:sy n="68" d="100"/>
        </p:scale>
        <p:origin x="145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Grey (2023589)" userId="S::2023589@student.uwtsd.ac.uk::98559627-5af5-4008-a49f-6aab953c9342" providerId="AD" clId="Web-{E3105F3A-9AEB-48C1-BB9F-B07037896A7F}"/>
    <pc:docChg chg="modSld addMainMaster delMainMaster">
      <pc:chgData name="Rachel Grey (2023589)" userId="S::2023589@student.uwtsd.ac.uk::98559627-5af5-4008-a49f-6aab953c9342" providerId="AD" clId="Web-{E3105F3A-9AEB-48C1-BB9F-B07037896A7F}" dt="2021-05-08T07:33:57.590" v="47" actId="20577"/>
      <pc:docMkLst>
        <pc:docMk/>
      </pc:docMkLst>
      <pc:sldChg chg="modSp mod modClrScheme chgLayout">
        <pc:chgData name="Rachel Grey (2023589)" userId="S::2023589@student.uwtsd.ac.uk::98559627-5af5-4008-a49f-6aab953c9342" providerId="AD" clId="Web-{E3105F3A-9AEB-48C1-BB9F-B07037896A7F}" dt="2021-05-08T07:33:34.668" v="19"/>
        <pc:sldMkLst>
          <pc:docMk/>
          <pc:sldMk cId="1355745462" sldId="256"/>
        </pc:sldMkLst>
        <pc:spChg chg="mod ord">
          <ac:chgData name="Rachel Grey (2023589)" userId="S::2023589@student.uwtsd.ac.uk::98559627-5af5-4008-a49f-6aab953c9342" providerId="AD" clId="Web-{E3105F3A-9AEB-48C1-BB9F-B07037896A7F}" dt="2021-05-08T07:33:34.668" v="19"/>
          <ac:spMkLst>
            <pc:docMk/>
            <pc:sldMk cId="1355745462" sldId="256"/>
            <ac:spMk id="2" creationId="{9FE8517A-4F30-47AB-8FAC-9CFE9B01204E}"/>
          </ac:spMkLst>
        </pc:spChg>
        <pc:spChg chg="mod ord">
          <ac:chgData name="Rachel Grey (2023589)" userId="S::2023589@student.uwtsd.ac.uk::98559627-5af5-4008-a49f-6aab953c9342" providerId="AD" clId="Web-{E3105F3A-9AEB-48C1-BB9F-B07037896A7F}" dt="2021-05-08T07:33:34.668" v="19"/>
          <ac:spMkLst>
            <pc:docMk/>
            <pc:sldMk cId="1355745462" sldId="256"/>
            <ac:spMk id="3" creationId="{DCD0C79E-D649-4973-B479-73C1B0614851}"/>
          </ac:spMkLst>
        </pc:spChg>
      </pc:sldChg>
      <pc:sldChg chg="modSp mod modClrScheme chgLayout">
        <pc:chgData name="Rachel Grey (2023589)" userId="S::2023589@student.uwtsd.ac.uk::98559627-5af5-4008-a49f-6aab953c9342" providerId="AD" clId="Web-{E3105F3A-9AEB-48C1-BB9F-B07037896A7F}" dt="2021-05-08T07:33:34.668" v="19"/>
        <pc:sldMkLst>
          <pc:docMk/>
          <pc:sldMk cId="1860592433" sldId="257"/>
        </pc:sldMkLst>
        <pc:spChg chg="mod ord">
          <ac:chgData name="Rachel Grey (2023589)" userId="S::2023589@student.uwtsd.ac.uk::98559627-5af5-4008-a49f-6aab953c9342" providerId="AD" clId="Web-{E3105F3A-9AEB-48C1-BB9F-B07037896A7F}" dt="2021-05-08T07:33:34.668" v="19"/>
          <ac:spMkLst>
            <pc:docMk/>
            <pc:sldMk cId="1860592433" sldId="257"/>
            <ac:spMk id="2" creationId="{ABAABA84-22AD-4B9E-BD0D-C7B44F9A00B3}"/>
          </ac:spMkLst>
        </pc:spChg>
        <pc:graphicFrameChg chg="mod ord">
          <ac:chgData name="Rachel Grey (2023589)" userId="S::2023589@student.uwtsd.ac.uk::98559627-5af5-4008-a49f-6aab953c9342" providerId="AD" clId="Web-{E3105F3A-9AEB-48C1-BB9F-B07037896A7F}" dt="2021-05-08T07:33:34.668" v="19"/>
          <ac:graphicFrameMkLst>
            <pc:docMk/>
            <pc:sldMk cId="1860592433" sldId="257"/>
            <ac:graphicFrameMk id="5" creationId="{2248BFA0-2229-4017-8039-DACF8F1F52AA}"/>
          </ac:graphicFrameMkLst>
        </pc:graphicFrameChg>
      </pc:sldChg>
      <pc:sldChg chg="modSp mod modClrScheme chgLayout">
        <pc:chgData name="Rachel Grey (2023589)" userId="S::2023589@student.uwtsd.ac.uk::98559627-5af5-4008-a49f-6aab953c9342" providerId="AD" clId="Web-{E3105F3A-9AEB-48C1-BB9F-B07037896A7F}" dt="2021-05-08T07:33:34.668" v="19"/>
        <pc:sldMkLst>
          <pc:docMk/>
          <pc:sldMk cId="3391513707" sldId="258"/>
        </pc:sldMkLst>
        <pc:spChg chg="mod ord">
          <ac:chgData name="Rachel Grey (2023589)" userId="S::2023589@student.uwtsd.ac.uk::98559627-5af5-4008-a49f-6aab953c9342" providerId="AD" clId="Web-{E3105F3A-9AEB-48C1-BB9F-B07037896A7F}" dt="2021-05-08T07:33:34.668" v="19"/>
          <ac:spMkLst>
            <pc:docMk/>
            <pc:sldMk cId="3391513707" sldId="258"/>
            <ac:spMk id="2" creationId="{ABAABA84-22AD-4B9E-BD0D-C7B44F9A00B3}"/>
          </ac:spMkLst>
        </pc:spChg>
        <pc:graphicFrameChg chg="mod ord">
          <ac:chgData name="Rachel Grey (2023589)" userId="S::2023589@student.uwtsd.ac.uk::98559627-5af5-4008-a49f-6aab953c9342" providerId="AD" clId="Web-{E3105F3A-9AEB-48C1-BB9F-B07037896A7F}" dt="2021-05-08T07:33:34.668" v="19"/>
          <ac:graphicFrameMkLst>
            <pc:docMk/>
            <pc:sldMk cId="3391513707" sldId="258"/>
            <ac:graphicFrameMk id="5" creationId="{F5AAFF6D-1F33-4223-99E0-B4DF19FFB36D}"/>
          </ac:graphicFrameMkLst>
        </pc:graphicFrameChg>
      </pc:sldChg>
      <pc:sldChg chg="modSp mod modClrScheme chgLayout">
        <pc:chgData name="Rachel Grey (2023589)" userId="S::2023589@student.uwtsd.ac.uk::98559627-5af5-4008-a49f-6aab953c9342" providerId="AD" clId="Web-{E3105F3A-9AEB-48C1-BB9F-B07037896A7F}" dt="2021-05-08T07:33:34.668" v="19"/>
        <pc:sldMkLst>
          <pc:docMk/>
          <pc:sldMk cId="3021292066" sldId="259"/>
        </pc:sldMkLst>
        <pc:spChg chg="mod ord">
          <ac:chgData name="Rachel Grey (2023589)" userId="S::2023589@student.uwtsd.ac.uk::98559627-5af5-4008-a49f-6aab953c9342" providerId="AD" clId="Web-{E3105F3A-9AEB-48C1-BB9F-B07037896A7F}" dt="2021-05-08T07:33:34.668" v="19"/>
          <ac:spMkLst>
            <pc:docMk/>
            <pc:sldMk cId="3021292066" sldId="259"/>
            <ac:spMk id="2" creationId="{461DC8C0-D292-4A11-AA74-058B75972A89}"/>
          </ac:spMkLst>
        </pc:spChg>
        <pc:spChg chg="mod ord">
          <ac:chgData name="Rachel Grey (2023589)" userId="S::2023589@student.uwtsd.ac.uk::98559627-5af5-4008-a49f-6aab953c9342" providerId="AD" clId="Web-{E3105F3A-9AEB-48C1-BB9F-B07037896A7F}" dt="2021-05-08T07:33:34.668" v="19"/>
          <ac:spMkLst>
            <pc:docMk/>
            <pc:sldMk cId="3021292066" sldId="259"/>
            <ac:spMk id="3" creationId="{DB39E554-B927-433E-BF3D-16DC2D20E73E}"/>
          </ac:spMkLst>
        </pc:spChg>
      </pc:sldChg>
      <pc:sldChg chg="modSp mod modClrScheme chgLayout">
        <pc:chgData name="Rachel Grey (2023589)" userId="S::2023589@student.uwtsd.ac.uk::98559627-5af5-4008-a49f-6aab953c9342" providerId="AD" clId="Web-{E3105F3A-9AEB-48C1-BB9F-B07037896A7F}" dt="2021-05-08T07:33:57.590" v="47" actId="20577"/>
        <pc:sldMkLst>
          <pc:docMk/>
          <pc:sldMk cId="2879774364" sldId="260"/>
        </pc:sldMkLst>
        <pc:spChg chg="mod ord">
          <ac:chgData name="Rachel Grey (2023589)" userId="S::2023589@student.uwtsd.ac.uk::98559627-5af5-4008-a49f-6aab953c9342" providerId="AD" clId="Web-{E3105F3A-9AEB-48C1-BB9F-B07037896A7F}" dt="2021-05-08T07:33:48.887" v="36" actId="20577"/>
          <ac:spMkLst>
            <pc:docMk/>
            <pc:sldMk cId="2879774364" sldId="260"/>
            <ac:spMk id="2" creationId="{22F3A0C3-7B28-4886-9538-15EA88745402}"/>
          </ac:spMkLst>
        </pc:spChg>
        <pc:spChg chg="mod ord">
          <ac:chgData name="Rachel Grey (2023589)" userId="S::2023589@student.uwtsd.ac.uk::98559627-5af5-4008-a49f-6aab953c9342" providerId="AD" clId="Web-{E3105F3A-9AEB-48C1-BB9F-B07037896A7F}" dt="2021-05-08T07:33:57.590" v="47" actId="20577"/>
          <ac:spMkLst>
            <pc:docMk/>
            <pc:sldMk cId="2879774364" sldId="260"/>
            <ac:spMk id="3" creationId="{597A6972-BD30-4C7F-9041-D8F1AE2144BE}"/>
          </ac:spMkLst>
        </pc:spChg>
      </pc:sldChg>
      <pc:sldChg chg="modSp mod modClrScheme chgLayout">
        <pc:chgData name="Rachel Grey (2023589)" userId="S::2023589@student.uwtsd.ac.uk::98559627-5af5-4008-a49f-6aab953c9342" providerId="AD" clId="Web-{E3105F3A-9AEB-48C1-BB9F-B07037896A7F}" dt="2021-05-08T07:33:34.668" v="19"/>
        <pc:sldMkLst>
          <pc:docMk/>
          <pc:sldMk cId="1754036280" sldId="261"/>
        </pc:sldMkLst>
        <pc:spChg chg="mod ord">
          <ac:chgData name="Rachel Grey (2023589)" userId="S::2023589@student.uwtsd.ac.uk::98559627-5af5-4008-a49f-6aab953c9342" providerId="AD" clId="Web-{E3105F3A-9AEB-48C1-BB9F-B07037896A7F}" dt="2021-05-08T07:33:34.668" v="19"/>
          <ac:spMkLst>
            <pc:docMk/>
            <pc:sldMk cId="1754036280" sldId="261"/>
            <ac:spMk id="2" creationId="{2F802A14-BEBB-44E8-A322-85C2EC055F42}"/>
          </ac:spMkLst>
        </pc:spChg>
        <pc:spChg chg="mod ord">
          <ac:chgData name="Rachel Grey (2023589)" userId="S::2023589@student.uwtsd.ac.uk::98559627-5af5-4008-a49f-6aab953c9342" providerId="AD" clId="Web-{E3105F3A-9AEB-48C1-BB9F-B07037896A7F}" dt="2021-05-08T07:33:34.668" v="19"/>
          <ac:spMkLst>
            <pc:docMk/>
            <pc:sldMk cId="1754036280" sldId="261"/>
            <ac:spMk id="3" creationId="{E32C9E9E-B4E3-49D1-BFBB-99181FBB4DB6}"/>
          </ac:spMkLst>
        </pc:spChg>
      </pc:sldChg>
      <pc:sldMasterChg chg="del delSldLayout">
        <pc:chgData name="Rachel Grey (2023589)" userId="S::2023589@student.uwtsd.ac.uk::98559627-5af5-4008-a49f-6aab953c9342" providerId="AD" clId="Web-{E3105F3A-9AEB-48C1-BB9F-B07037896A7F}" dt="2021-05-08T07:33:18.918" v="18"/>
        <pc:sldMasterMkLst>
          <pc:docMk/>
          <pc:sldMasterMk cId="3179244396" sldId="2147483697"/>
        </pc:sldMasterMkLst>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3424283415" sldId="2147483698"/>
          </pc:sldLayoutMkLst>
        </pc:sldLayoutChg>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1645041324" sldId="2147483699"/>
          </pc:sldLayoutMkLst>
        </pc:sldLayoutChg>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2606140154" sldId="2147483700"/>
          </pc:sldLayoutMkLst>
        </pc:sldLayoutChg>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618745516" sldId="2147483701"/>
          </pc:sldLayoutMkLst>
        </pc:sldLayoutChg>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3716697066" sldId="2147483702"/>
          </pc:sldLayoutMkLst>
        </pc:sldLayoutChg>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2620182387" sldId="2147483703"/>
          </pc:sldLayoutMkLst>
        </pc:sldLayoutChg>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3290130335" sldId="2147483704"/>
          </pc:sldLayoutMkLst>
        </pc:sldLayoutChg>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359677963" sldId="2147483705"/>
          </pc:sldLayoutMkLst>
        </pc:sldLayoutChg>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2286189699" sldId="2147483706"/>
          </pc:sldLayoutMkLst>
        </pc:sldLayoutChg>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899779953" sldId="2147483707"/>
          </pc:sldLayoutMkLst>
        </pc:sldLayoutChg>
        <pc:sldLayoutChg chg="del">
          <pc:chgData name="Rachel Grey (2023589)" userId="S::2023589@student.uwtsd.ac.uk::98559627-5af5-4008-a49f-6aab953c9342" providerId="AD" clId="Web-{E3105F3A-9AEB-48C1-BB9F-B07037896A7F}" dt="2021-05-08T07:33:18.918" v="18"/>
          <pc:sldLayoutMkLst>
            <pc:docMk/>
            <pc:sldMasterMk cId="3179244396" sldId="2147483697"/>
            <pc:sldLayoutMk cId="1528054169" sldId="2147483708"/>
          </pc:sldLayoutMkLst>
        </pc:sldLayoutChg>
      </pc:sldMasterChg>
      <pc:sldMasterChg chg="add del addSldLayout delSldLayout modSldLayout">
        <pc:chgData name="Rachel Grey (2023589)" userId="S::2023589@student.uwtsd.ac.uk::98559627-5af5-4008-a49f-6aab953c9342" providerId="AD" clId="Web-{E3105F3A-9AEB-48C1-BB9F-B07037896A7F}" dt="2021-05-08T07:33:34.668" v="19"/>
        <pc:sldMasterMkLst>
          <pc:docMk/>
          <pc:sldMasterMk cId="3041258121" sldId="2147483709"/>
        </pc:sldMasterMkLst>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4195521584" sldId="2147483710"/>
          </pc:sldLayoutMkLst>
        </pc:sldLayoutChg>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2358141122" sldId="2147483711"/>
          </pc:sldLayoutMkLst>
        </pc:sldLayoutChg>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1236478713" sldId="2147483712"/>
          </pc:sldLayoutMkLst>
        </pc:sldLayoutChg>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3400498878" sldId="2147483713"/>
          </pc:sldLayoutMkLst>
        </pc:sldLayoutChg>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3830548744" sldId="2147483714"/>
          </pc:sldLayoutMkLst>
        </pc:sldLayoutChg>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4153653002" sldId="2147483715"/>
          </pc:sldLayoutMkLst>
        </pc:sldLayoutChg>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4008796221" sldId="2147483716"/>
          </pc:sldLayoutMkLst>
        </pc:sldLayoutChg>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1910778969" sldId="2147483717"/>
          </pc:sldLayoutMkLst>
        </pc:sldLayoutChg>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3783765702" sldId="2147483718"/>
          </pc:sldLayoutMkLst>
        </pc:sldLayoutChg>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2170447698" sldId="2147483719"/>
          </pc:sldLayoutMkLst>
        </pc:sldLayoutChg>
        <pc:sldLayoutChg chg="add del mod replId">
          <pc:chgData name="Rachel Grey (2023589)" userId="S::2023589@student.uwtsd.ac.uk::98559627-5af5-4008-a49f-6aab953c9342" providerId="AD" clId="Web-{E3105F3A-9AEB-48C1-BB9F-B07037896A7F}" dt="2021-05-08T07:33:34.668" v="19"/>
          <pc:sldLayoutMkLst>
            <pc:docMk/>
            <pc:sldMasterMk cId="3041258121" sldId="2147483709"/>
            <pc:sldLayoutMk cId="1299458608" sldId="2147483720"/>
          </pc:sldLayoutMkLst>
        </pc:sldLayoutChg>
      </pc:sldMasterChg>
      <pc:sldMasterChg chg="add addSldLayout modSldLayout">
        <pc:chgData name="Rachel Grey (2023589)" userId="S::2023589@student.uwtsd.ac.uk::98559627-5af5-4008-a49f-6aab953c9342" providerId="AD" clId="Web-{E3105F3A-9AEB-48C1-BB9F-B07037896A7F}" dt="2021-05-08T07:33:34.668" v="19"/>
        <pc:sldMasterMkLst>
          <pc:docMk/>
          <pc:sldMasterMk cId="2676660748" sldId="2147483721"/>
        </pc:sldMasterMkLst>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1826124763" sldId="2147483722"/>
          </pc:sldLayoutMkLst>
        </pc:sldLayoutChg>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3763092919" sldId="2147483723"/>
          </pc:sldLayoutMkLst>
        </pc:sldLayoutChg>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2707072737" sldId="2147483724"/>
          </pc:sldLayoutMkLst>
        </pc:sldLayoutChg>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3712197049" sldId="2147483725"/>
          </pc:sldLayoutMkLst>
        </pc:sldLayoutChg>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2138906432" sldId="2147483726"/>
          </pc:sldLayoutMkLst>
        </pc:sldLayoutChg>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1386289848" sldId="2147483727"/>
          </pc:sldLayoutMkLst>
        </pc:sldLayoutChg>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4061732804" sldId="2147483728"/>
          </pc:sldLayoutMkLst>
        </pc:sldLayoutChg>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2660321713" sldId="2147483729"/>
          </pc:sldLayoutMkLst>
        </pc:sldLayoutChg>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2815737992" sldId="2147483730"/>
          </pc:sldLayoutMkLst>
        </pc:sldLayoutChg>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662199801" sldId="2147483731"/>
          </pc:sldLayoutMkLst>
        </pc:sldLayoutChg>
        <pc:sldLayoutChg chg="add mod replId">
          <pc:chgData name="Rachel Grey (2023589)" userId="S::2023589@student.uwtsd.ac.uk::98559627-5af5-4008-a49f-6aab953c9342" providerId="AD" clId="Web-{E3105F3A-9AEB-48C1-BB9F-B07037896A7F}" dt="2021-05-08T07:33:34.668" v="19"/>
          <pc:sldLayoutMkLst>
            <pc:docMk/>
            <pc:sldMasterMk cId="2676660748" sldId="2147483721"/>
            <pc:sldLayoutMk cId="3882578290" sldId="2147483732"/>
          </pc:sldLayoutMkLst>
        </pc:sldLayoutChg>
      </pc:sldMasterChg>
    </pc:docChg>
  </pc:docChgLst>
  <pc:docChgLst>
    <pc:chgData name="Rachel Grey (2023589)" userId="S::2023589@student.uwtsd.ac.uk::98559627-5af5-4008-a49f-6aab953c9342" providerId="AD" clId="Web-{A4A349EB-7533-4B8E-BCC4-55E72995E61F}"/>
    <pc:docChg chg="modSld">
      <pc:chgData name="Rachel Grey (2023589)" userId="S::2023589@student.uwtsd.ac.uk::98559627-5af5-4008-a49f-6aab953c9342" providerId="AD" clId="Web-{A4A349EB-7533-4B8E-BCC4-55E72995E61F}" dt="2021-05-08T07:18:33.170" v="0" actId="1076"/>
      <pc:docMkLst>
        <pc:docMk/>
      </pc:docMkLst>
      <pc:sldChg chg="modSp">
        <pc:chgData name="Rachel Grey (2023589)" userId="S::2023589@student.uwtsd.ac.uk::98559627-5af5-4008-a49f-6aab953c9342" providerId="AD" clId="Web-{A4A349EB-7533-4B8E-BCC4-55E72995E61F}" dt="2021-05-08T07:18:33.170" v="0" actId="1076"/>
        <pc:sldMkLst>
          <pc:docMk/>
          <pc:sldMk cId="1355745462" sldId="256"/>
        </pc:sldMkLst>
        <pc:spChg chg="mod">
          <ac:chgData name="Rachel Grey (2023589)" userId="S::2023589@student.uwtsd.ac.uk::98559627-5af5-4008-a49f-6aab953c9342" providerId="AD" clId="Web-{A4A349EB-7533-4B8E-BCC4-55E72995E61F}" dt="2021-05-08T07:18:33.170" v="0" actId="1076"/>
          <ac:spMkLst>
            <pc:docMk/>
            <pc:sldMk cId="1355745462" sldId="256"/>
            <ac:spMk id="3" creationId="{DCD0C79E-D649-4973-B479-73C1B0614851}"/>
          </ac:spMkLst>
        </pc:spChg>
      </pc:sldChg>
    </pc:docChg>
  </pc:docChgLst>
  <pc:docChgLst>
    <pc:chgData name="Rachel Grey (2023589)" userId="S::2023589@student.uwtsd.ac.uk::98559627-5af5-4008-a49f-6aab953c9342" providerId="AD" clId="Web-{8370F1DF-2A7E-4AB6-9E7B-DC1108EEA3E7}"/>
    <pc:docChg chg="modSld addMainMaster delMainMaster">
      <pc:chgData name="Rachel Grey (2023589)" userId="S::2023589@student.uwtsd.ac.uk::98559627-5af5-4008-a49f-6aab953c9342" providerId="AD" clId="Web-{8370F1DF-2A7E-4AB6-9E7B-DC1108EEA3E7}" dt="2021-05-08T08:09:27.129" v="267"/>
      <pc:docMkLst>
        <pc:docMk/>
      </pc:docMkLst>
      <pc:sldChg chg="modSp mod modClrScheme chgLayout">
        <pc:chgData name="Rachel Grey (2023589)" userId="S::2023589@student.uwtsd.ac.uk::98559627-5af5-4008-a49f-6aab953c9342" providerId="AD" clId="Web-{8370F1DF-2A7E-4AB6-9E7B-DC1108EEA3E7}" dt="2021-05-08T08:04:52.936" v="1"/>
        <pc:sldMkLst>
          <pc:docMk/>
          <pc:sldMk cId="1355745462" sldId="256"/>
        </pc:sldMkLst>
        <pc:spChg chg="mod ord">
          <ac:chgData name="Rachel Grey (2023589)" userId="S::2023589@student.uwtsd.ac.uk::98559627-5af5-4008-a49f-6aab953c9342" providerId="AD" clId="Web-{8370F1DF-2A7E-4AB6-9E7B-DC1108EEA3E7}" dt="2021-05-08T08:04:52.936" v="1"/>
          <ac:spMkLst>
            <pc:docMk/>
            <pc:sldMk cId="1355745462" sldId="256"/>
            <ac:spMk id="2" creationId="{9FE8517A-4F30-47AB-8FAC-9CFE9B01204E}"/>
          </ac:spMkLst>
        </pc:spChg>
        <pc:spChg chg="mod ord">
          <ac:chgData name="Rachel Grey (2023589)" userId="S::2023589@student.uwtsd.ac.uk::98559627-5af5-4008-a49f-6aab953c9342" providerId="AD" clId="Web-{8370F1DF-2A7E-4AB6-9E7B-DC1108EEA3E7}" dt="2021-05-08T08:04:52.936" v="1"/>
          <ac:spMkLst>
            <pc:docMk/>
            <pc:sldMk cId="1355745462" sldId="256"/>
            <ac:spMk id="3" creationId="{DCD0C79E-D649-4973-B479-73C1B0614851}"/>
          </ac:spMkLst>
        </pc:spChg>
      </pc:sldChg>
      <pc:sldChg chg="modSp mod modClrScheme chgLayout">
        <pc:chgData name="Rachel Grey (2023589)" userId="S::2023589@student.uwtsd.ac.uk::98559627-5af5-4008-a49f-6aab953c9342" providerId="AD" clId="Web-{8370F1DF-2A7E-4AB6-9E7B-DC1108EEA3E7}" dt="2021-05-08T08:04:52.936" v="1"/>
        <pc:sldMkLst>
          <pc:docMk/>
          <pc:sldMk cId="1860592433" sldId="257"/>
        </pc:sldMkLst>
        <pc:spChg chg="mod ord">
          <ac:chgData name="Rachel Grey (2023589)" userId="S::2023589@student.uwtsd.ac.uk::98559627-5af5-4008-a49f-6aab953c9342" providerId="AD" clId="Web-{8370F1DF-2A7E-4AB6-9E7B-DC1108EEA3E7}" dt="2021-05-08T08:04:52.936" v="1"/>
          <ac:spMkLst>
            <pc:docMk/>
            <pc:sldMk cId="1860592433" sldId="257"/>
            <ac:spMk id="2" creationId="{ABAABA84-22AD-4B9E-BD0D-C7B44F9A00B3}"/>
          </ac:spMkLst>
        </pc:spChg>
        <pc:graphicFrameChg chg="mod ord">
          <ac:chgData name="Rachel Grey (2023589)" userId="S::2023589@student.uwtsd.ac.uk::98559627-5af5-4008-a49f-6aab953c9342" providerId="AD" clId="Web-{8370F1DF-2A7E-4AB6-9E7B-DC1108EEA3E7}" dt="2021-05-08T08:04:52.936" v="1"/>
          <ac:graphicFrameMkLst>
            <pc:docMk/>
            <pc:sldMk cId="1860592433" sldId="257"/>
            <ac:graphicFrameMk id="5" creationId="{2248BFA0-2229-4017-8039-DACF8F1F52AA}"/>
          </ac:graphicFrameMkLst>
        </pc:graphicFrameChg>
      </pc:sldChg>
      <pc:sldChg chg="modSp mod modClrScheme chgLayout">
        <pc:chgData name="Rachel Grey (2023589)" userId="S::2023589@student.uwtsd.ac.uk::98559627-5af5-4008-a49f-6aab953c9342" providerId="AD" clId="Web-{8370F1DF-2A7E-4AB6-9E7B-DC1108EEA3E7}" dt="2021-05-08T08:09:27.129" v="267"/>
        <pc:sldMkLst>
          <pc:docMk/>
          <pc:sldMk cId="3391513707" sldId="258"/>
        </pc:sldMkLst>
        <pc:spChg chg="mod ord">
          <ac:chgData name="Rachel Grey (2023589)" userId="S::2023589@student.uwtsd.ac.uk::98559627-5af5-4008-a49f-6aab953c9342" providerId="AD" clId="Web-{8370F1DF-2A7E-4AB6-9E7B-DC1108EEA3E7}" dt="2021-05-08T08:04:52.936" v="1"/>
          <ac:spMkLst>
            <pc:docMk/>
            <pc:sldMk cId="3391513707" sldId="258"/>
            <ac:spMk id="2" creationId="{ABAABA84-22AD-4B9E-BD0D-C7B44F9A00B3}"/>
          </ac:spMkLst>
        </pc:spChg>
        <pc:graphicFrameChg chg="mod ord modGraphic">
          <ac:chgData name="Rachel Grey (2023589)" userId="S::2023589@student.uwtsd.ac.uk::98559627-5af5-4008-a49f-6aab953c9342" providerId="AD" clId="Web-{8370F1DF-2A7E-4AB6-9E7B-DC1108EEA3E7}" dt="2021-05-08T08:09:27.129" v="267"/>
          <ac:graphicFrameMkLst>
            <pc:docMk/>
            <pc:sldMk cId="3391513707" sldId="258"/>
            <ac:graphicFrameMk id="5" creationId="{F5AAFF6D-1F33-4223-99E0-B4DF19FFB36D}"/>
          </ac:graphicFrameMkLst>
        </pc:graphicFrameChg>
      </pc:sldChg>
      <pc:sldChg chg="modSp mod modClrScheme chgLayout">
        <pc:chgData name="Rachel Grey (2023589)" userId="S::2023589@student.uwtsd.ac.uk::98559627-5af5-4008-a49f-6aab953c9342" providerId="AD" clId="Web-{8370F1DF-2A7E-4AB6-9E7B-DC1108EEA3E7}" dt="2021-05-08T08:05:45.359" v="40" actId="20577"/>
        <pc:sldMkLst>
          <pc:docMk/>
          <pc:sldMk cId="3021292066" sldId="259"/>
        </pc:sldMkLst>
        <pc:spChg chg="mod ord">
          <ac:chgData name="Rachel Grey (2023589)" userId="S::2023589@student.uwtsd.ac.uk::98559627-5af5-4008-a49f-6aab953c9342" providerId="AD" clId="Web-{8370F1DF-2A7E-4AB6-9E7B-DC1108EEA3E7}" dt="2021-05-08T08:04:52.936" v="1"/>
          <ac:spMkLst>
            <pc:docMk/>
            <pc:sldMk cId="3021292066" sldId="259"/>
            <ac:spMk id="2" creationId="{461DC8C0-D292-4A11-AA74-058B75972A89}"/>
          </ac:spMkLst>
        </pc:spChg>
        <pc:spChg chg="mod ord">
          <ac:chgData name="Rachel Grey (2023589)" userId="S::2023589@student.uwtsd.ac.uk::98559627-5af5-4008-a49f-6aab953c9342" providerId="AD" clId="Web-{8370F1DF-2A7E-4AB6-9E7B-DC1108EEA3E7}" dt="2021-05-08T08:05:45.359" v="40" actId="20577"/>
          <ac:spMkLst>
            <pc:docMk/>
            <pc:sldMk cId="3021292066" sldId="259"/>
            <ac:spMk id="3" creationId="{DB39E554-B927-433E-BF3D-16DC2D20E73E}"/>
          </ac:spMkLst>
        </pc:spChg>
      </pc:sldChg>
      <pc:sldChg chg="modSp mod modClrScheme chgLayout">
        <pc:chgData name="Rachel Grey (2023589)" userId="S::2023589@student.uwtsd.ac.uk::98559627-5af5-4008-a49f-6aab953c9342" providerId="AD" clId="Web-{8370F1DF-2A7E-4AB6-9E7B-DC1108EEA3E7}" dt="2021-05-08T08:04:52.936" v="1"/>
        <pc:sldMkLst>
          <pc:docMk/>
          <pc:sldMk cId="2879774364" sldId="260"/>
        </pc:sldMkLst>
        <pc:spChg chg="mod ord">
          <ac:chgData name="Rachel Grey (2023589)" userId="S::2023589@student.uwtsd.ac.uk::98559627-5af5-4008-a49f-6aab953c9342" providerId="AD" clId="Web-{8370F1DF-2A7E-4AB6-9E7B-DC1108EEA3E7}" dt="2021-05-08T08:04:52.936" v="1"/>
          <ac:spMkLst>
            <pc:docMk/>
            <pc:sldMk cId="2879774364" sldId="260"/>
            <ac:spMk id="2" creationId="{22F3A0C3-7B28-4886-9538-15EA88745402}"/>
          </ac:spMkLst>
        </pc:spChg>
        <pc:spChg chg="mod ord">
          <ac:chgData name="Rachel Grey (2023589)" userId="S::2023589@student.uwtsd.ac.uk::98559627-5af5-4008-a49f-6aab953c9342" providerId="AD" clId="Web-{8370F1DF-2A7E-4AB6-9E7B-DC1108EEA3E7}" dt="2021-05-08T08:04:52.936" v="1"/>
          <ac:spMkLst>
            <pc:docMk/>
            <pc:sldMk cId="2879774364" sldId="260"/>
            <ac:spMk id="3" creationId="{597A6972-BD30-4C7F-9041-D8F1AE2144BE}"/>
          </ac:spMkLst>
        </pc:spChg>
      </pc:sldChg>
      <pc:sldChg chg="modSp mod modClrScheme chgLayout">
        <pc:chgData name="Rachel Grey (2023589)" userId="S::2023589@student.uwtsd.ac.uk::98559627-5af5-4008-a49f-6aab953c9342" providerId="AD" clId="Web-{8370F1DF-2A7E-4AB6-9E7B-DC1108EEA3E7}" dt="2021-05-08T08:04:52.936" v="1"/>
        <pc:sldMkLst>
          <pc:docMk/>
          <pc:sldMk cId="1754036280" sldId="261"/>
        </pc:sldMkLst>
        <pc:spChg chg="mod ord">
          <ac:chgData name="Rachel Grey (2023589)" userId="S::2023589@student.uwtsd.ac.uk::98559627-5af5-4008-a49f-6aab953c9342" providerId="AD" clId="Web-{8370F1DF-2A7E-4AB6-9E7B-DC1108EEA3E7}" dt="2021-05-08T08:04:52.936" v="1"/>
          <ac:spMkLst>
            <pc:docMk/>
            <pc:sldMk cId="1754036280" sldId="261"/>
            <ac:spMk id="2" creationId="{2F802A14-BEBB-44E8-A322-85C2EC055F42}"/>
          </ac:spMkLst>
        </pc:spChg>
        <pc:spChg chg="mod ord">
          <ac:chgData name="Rachel Grey (2023589)" userId="S::2023589@student.uwtsd.ac.uk::98559627-5af5-4008-a49f-6aab953c9342" providerId="AD" clId="Web-{8370F1DF-2A7E-4AB6-9E7B-DC1108EEA3E7}" dt="2021-05-08T08:04:52.936" v="1"/>
          <ac:spMkLst>
            <pc:docMk/>
            <pc:sldMk cId="1754036280" sldId="261"/>
            <ac:spMk id="3" creationId="{E32C9E9E-B4E3-49D1-BFBB-99181FBB4DB6}"/>
          </ac:spMkLst>
        </pc:spChg>
      </pc:sldChg>
      <pc:sldChg chg="modSp mod modClrScheme chgLayout">
        <pc:chgData name="Rachel Grey (2023589)" userId="S::2023589@student.uwtsd.ac.uk::98559627-5af5-4008-a49f-6aab953c9342" providerId="AD" clId="Web-{8370F1DF-2A7E-4AB6-9E7B-DC1108EEA3E7}" dt="2021-05-08T08:04:52.936" v="1"/>
        <pc:sldMkLst>
          <pc:docMk/>
          <pc:sldMk cId="4000590807" sldId="262"/>
        </pc:sldMkLst>
        <pc:spChg chg="mod ord">
          <ac:chgData name="Rachel Grey (2023589)" userId="S::2023589@student.uwtsd.ac.uk::98559627-5af5-4008-a49f-6aab953c9342" providerId="AD" clId="Web-{8370F1DF-2A7E-4AB6-9E7B-DC1108EEA3E7}" dt="2021-05-08T08:04:52.936" v="1"/>
          <ac:spMkLst>
            <pc:docMk/>
            <pc:sldMk cId="4000590807" sldId="262"/>
            <ac:spMk id="2" creationId="{46993EAB-ACC6-43C9-9B98-7C75D4C3AD57}"/>
          </ac:spMkLst>
        </pc:spChg>
        <pc:picChg chg="mod ord">
          <ac:chgData name="Rachel Grey (2023589)" userId="S::2023589@student.uwtsd.ac.uk::98559627-5af5-4008-a49f-6aab953c9342" providerId="AD" clId="Web-{8370F1DF-2A7E-4AB6-9E7B-DC1108EEA3E7}" dt="2021-05-08T08:04:52.936" v="1"/>
          <ac:picMkLst>
            <pc:docMk/>
            <pc:sldMk cId="4000590807" sldId="262"/>
            <ac:picMk id="4" creationId="{DEBBF69D-1A73-41C6-A292-1BF160FAFCF5}"/>
          </ac:picMkLst>
        </pc:picChg>
      </pc:sldChg>
      <pc:sldChg chg="modSp mod modClrScheme chgLayout">
        <pc:chgData name="Rachel Grey (2023589)" userId="S::2023589@student.uwtsd.ac.uk::98559627-5af5-4008-a49f-6aab953c9342" providerId="AD" clId="Web-{8370F1DF-2A7E-4AB6-9E7B-DC1108EEA3E7}" dt="2021-05-08T08:04:52.936" v="1"/>
        <pc:sldMkLst>
          <pc:docMk/>
          <pc:sldMk cId="959571272" sldId="263"/>
        </pc:sldMkLst>
        <pc:spChg chg="mod ord">
          <ac:chgData name="Rachel Grey (2023589)" userId="S::2023589@student.uwtsd.ac.uk::98559627-5af5-4008-a49f-6aab953c9342" providerId="AD" clId="Web-{8370F1DF-2A7E-4AB6-9E7B-DC1108EEA3E7}" dt="2021-05-08T08:04:52.936" v="1"/>
          <ac:spMkLst>
            <pc:docMk/>
            <pc:sldMk cId="959571272" sldId="263"/>
            <ac:spMk id="2" creationId="{B97930C7-8107-4F7A-8669-513A42AB745E}"/>
          </ac:spMkLst>
        </pc:spChg>
        <pc:spChg chg="mod ord">
          <ac:chgData name="Rachel Grey (2023589)" userId="S::2023589@student.uwtsd.ac.uk::98559627-5af5-4008-a49f-6aab953c9342" providerId="AD" clId="Web-{8370F1DF-2A7E-4AB6-9E7B-DC1108EEA3E7}" dt="2021-05-08T08:04:52.936" v="1"/>
          <ac:spMkLst>
            <pc:docMk/>
            <pc:sldMk cId="959571272" sldId="263"/>
            <ac:spMk id="3" creationId="{A3DA368B-0BF6-4A81-A7A9-631641B2C524}"/>
          </ac:spMkLst>
        </pc:spChg>
      </pc:sldChg>
      <pc:sldChg chg="modSp mod modClrScheme chgLayout">
        <pc:chgData name="Rachel Grey (2023589)" userId="S::2023589@student.uwtsd.ac.uk::98559627-5af5-4008-a49f-6aab953c9342" providerId="AD" clId="Web-{8370F1DF-2A7E-4AB6-9E7B-DC1108EEA3E7}" dt="2021-05-08T08:04:52.936" v="1"/>
        <pc:sldMkLst>
          <pc:docMk/>
          <pc:sldMk cId="107411325" sldId="264"/>
        </pc:sldMkLst>
        <pc:spChg chg="mod ord">
          <ac:chgData name="Rachel Grey (2023589)" userId="S::2023589@student.uwtsd.ac.uk::98559627-5af5-4008-a49f-6aab953c9342" providerId="AD" clId="Web-{8370F1DF-2A7E-4AB6-9E7B-DC1108EEA3E7}" dt="2021-05-08T08:04:52.936" v="1"/>
          <ac:spMkLst>
            <pc:docMk/>
            <pc:sldMk cId="107411325" sldId="264"/>
            <ac:spMk id="2" creationId="{9BDA4ADA-8A7D-4529-8512-92B72C8A1376}"/>
          </ac:spMkLst>
        </pc:spChg>
        <pc:spChg chg="mod ord">
          <ac:chgData name="Rachel Grey (2023589)" userId="S::2023589@student.uwtsd.ac.uk::98559627-5af5-4008-a49f-6aab953c9342" providerId="AD" clId="Web-{8370F1DF-2A7E-4AB6-9E7B-DC1108EEA3E7}" dt="2021-05-08T08:04:52.936" v="1"/>
          <ac:spMkLst>
            <pc:docMk/>
            <pc:sldMk cId="107411325" sldId="264"/>
            <ac:spMk id="3" creationId="{223B4E6E-9D9A-44CF-B0D6-1F623262B9B6}"/>
          </ac:spMkLst>
        </pc:spChg>
      </pc:sldChg>
      <pc:sldChg chg="modSp mod modClrScheme chgLayout">
        <pc:chgData name="Rachel Grey (2023589)" userId="S::2023589@student.uwtsd.ac.uk::98559627-5af5-4008-a49f-6aab953c9342" providerId="AD" clId="Web-{8370F1DF-2A7E-4AB6-9E7B-DC1108EEA3E7}" dt="2021-05-08T08:04:52.936" v="1"/>
        <pc:sldMkLst>
          <pc:docMk/>
          <pc:sldMk cId="301141093" sldId="265"/>
        </pc:sldMkLst>
        <pc:spChg chg="mod ord">
          <ac:chgData name="Rachel Grey (2023589)" userId="S::2023589@student.uwtsd.ac.uk::98559627-5af5-4008-a49f-6aab953c9342" providerId="AD" clId="Web-{8370F1DF-2A7E-4AB6-9E7B-DC1108EEA3E7}" dt="2021-05-08T08:04:52.936" v="1"/>
          <ac:spMkLst>
            <pc:docMk/>
            <pc:sldMk cId="301141093" sldId="265"/>
            <ac:spMk id="2" creationId="{CC3F61BF-CC66-4063-B644-0BD5F7630EB3}"/>
          </ac:spMkLst>
        </pc:spChg>
        <pc:spChg chg="mod ord">
          <ac:chgData name="Rachel Grey (2023589)" userId="S::2023589@student.uwtsd.ac.uk::98559627-5af5-4008-a49f-6aab953c9342" providerId="AD" clId="Web-{8370F1DF-2A7E-4AB6-9E7B-DC1108EEA3E7}" dt="2021-05-08T08:04:52.936" v="1"/>
          <ac:spMkLst>
            <pc:docMk/>
            <pc:sldMk cId="301141093" sldId="265"/>
            <ac:spMk id="3" creationId="{659BCAC5-A82C-4D19-BC29-1CCE4D7FC3CB}"/>
          </ac:spMkLst>
        </pc:spChg>
      </pc:sldChg>
      <pc:sldChg chg="modSp mod modClrScheme chgLayout">
        <pc:chgData name="Rachel Grey (2023589)" userId="S::2023589@student.uwtsd.ac.uk::98559627-5af5-4008-a49f-6aab953c9342" providerId="AD" clId="Web-{8370F1DF-2A7E-4AB6-9E7B-DC1108EEA3E7}" dt="2021-05-08T08:04:52.936" v="1"/>
        <pc:sldMkLst>
          <pc:docMk/>
          <pc:sldMk cId="3012665610" sldId="266"/>
        </pc:sldMkLst>
        <pc:spChg chg="mod ord">
          <ac:chgData name="Rachel Grey (2023589)" userId="S::2023589@student.uwtsd.ac.uk::98559627-5af5-4008-a49f-6aab953c9342" providerId="AD" clId="Web-{8370F1DF-2A7E-4AB6-9E7B-DC1108EEA3E7}" dt="2021-05-08T08:04:52.936" v="1"/>
          <ac:spMkLst>
            <pc:docMk/>
            <pc:sldMk cId="3012665610" sldId="266"/>
            <ac:spMk id="2" creationId="{915960BB-D7AC-4C38-851D-9F95592584A6}"/>
          </ac:spMkLst>
        </pc:spChg>
        <pc:spChg chg="mod ord">
          <ac:chgData name="Rachel Grey (2023589)" userId="S::2023589@student.uwtsd.ac.uk::98559627-5af5-4008-a49f-6aab953c9342" providerId="AD" clId="Web-{8370F1DF-2A7E-4AB6-9E7B-DC1108EEA3E7}" dt="2021-05-08T08:04:52.936" v="1"/>
          <ac:spMkLst>
            <pc:docMk/>
            <pc:sldMk cId="3012665610" sldId="266"/>
            <ac:spMk id="3" creationId="{AA9094C7-0BDB-49B3-9FBA-82723659FDD2}"/>
          </ac:spMkLst>
        </pc:spChg>
      </pc:sldChg>
      <pc:sldChg chg="modSp mod modClrScheme chgLayout">
        <pc:chgData name="Rachel Grey (2023589)" userId="S::2023589@student.uwtsd.ac.uk::98559627-5af5-4008-a49f-6aab953c9342" providerId="AD" clId="Web-{8370F1DF-2A7E-4AB6-9E7B-DC1108EEA3E7}" dt="2021-05-08T08:04:52.936" v="1"/>
        <pc:sldMkLst>
          <pc:docMk/>
          <pc:sldMk cId="4073317075" sldId="267"/>
        </pc:sldMkLst>
        <pc:spChg chg="mod ord">
          <ac:chgData name="Rachel Grey (2023589)" userId="S::2023589@student.uwtsd.ac.uk::98559627-5af5-4008-a49f-6aab953c9342" providerId="AD" clId="Web-{8370F1DF-2A7E-4AB6-9E7B-DC1108EEA3E7}" dt="2021-05-08T08:04:52.936" v="1"/>
          <ac:spMkLst>
            <pc:docMk/>
            <pc:sldMk cId="4073317075" sldId="267"/>
            <ac:spMk id="2" creationId="{9E71B1E5-11E5-48AE-8808-0E67D5ABEFEE}"/>
          </ac:spMkLst>
        </pc:spChg>
        <pc:picChg chg="mod ord">
          <ac:chgData name="Rachel Grey (2023589)" userId="S::2023589@student.uwtsd.ac.uk::98559627-5af5-4008-a49f-6aab953c9342" providerId="AD" clId="Web-{8370F1DF-2A7E-4AB6-9E7B-DC1108EEA3E7}" dt="2021-05-08T08:04:52.936" v="1"/>
          <ac:picMkLst>
            <pc:docMk/>
            <pc:sldMk cId="4073317075" sldId="267"/>
            <ac:picMk id="4" creationId="{5E55CF22-CE74-4C4A-955E-C477254BC510}"/>
          </ac:picMkLst>
        </pc:picChg>
      </pc:sldChg>
      <pc:sldChg chg="modSp mod modClrScheme chgLayout">
        <pc:chgData name="Rachel Grey (2023589)" userId="S::2023589@student.uwtsd.ac.uk::98559627-5af5-4008-a49f-6aab953c9342" providerId="AD" clId="Web-{8370F1DF-2A7E-4AB6-9E7B-DC1108EEA3E7}" dt="2021-05-08T08:04:52.936" v="1"/>
        <pc:sldMkLst>
          <pc:docMk/>
          <pc:sldMk cId="4018074683" sldId="268"/>
        </pc:sldMkLst>
        <pc:spChg chg="mod ord">
          <ac:chgData name="Rachel Grey (2023589)" userId="S::2023589@student.uwtsd.ac.uk::98559627-5af5-4008-a49f-6aab953c9342" providerId="AD" clId="Web-{8370F1DF-2A7E-4AB6-9E7B-DC1108EEA3E7}" dt="2021-05-08T08:04:52.936" v="1"/>
          <ac:spMkLst>
            <pc:docMk/>
            <pc:sldMk cId="4018074683" sldId="268"/>
            <ac:spMk id="2" creationId="{AA98C59E-A0DC-497E-AC34-F962792FDE6A}"/>
          </ac:spMkLst>
        </pc:spChg>
        <pc:spChg chg="mod ord">
          <ac:chgData name="Rachel Grey (2023589)" userId="S::2023589@student.uwtsd.ac.uk::98559627-5af5-4008-a49f-6aab953c9342" providerId="AD" clId="Web-{8370F1DF-2A7E-4AB6-9E7B-DC1108EEA3E7}" dt="2021-05-08T08:04:52.936" v="1"/>
          <ac:spMkLst>
            <pc:docMk/>
            <pc:sldMk cId="4018074683" sldId="268"/>
            <ac:spMk id="3" creationId="{94358268-05B7-4B05-A271-4CF574683A37}"/>
          </ac:spMkLst>
        </pc:spChg>
      </pc:sldChg>
      <pc:sldMasterChg chg="del delSldLayout">
        <pc:chgData name="Rachel Grey (2023589)" userId="S::2023589@student.uwtsd.ac.uk::98559627-5af5-4008-a49f-6aab953c9342" providerId="AD" clId="Web-{8370F1DF-2A7E-4AB6-9E7B-DC1108EEA3E7}" dt="2021-05-08T08:04:40.279" v="0"/>
        <pc:sldMasterMkLst>
          <pc:docMk/>
          <pc:sldMasterMk cId="2676660748" sldId="2147483721"/>
        </pc:sldMasterMkLst>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1826124763" sldId="2147483722"/>
          </pc:sldLayoutMkLst>
        </pc:sldLayoutChg>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3763092919" sldId="2147483723"/>
          </pc:sldLayoutMkLst>
        </pc:sldLayoutChg>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2707072737" sldId="2147483724"/>
          </pc:sldLayoutMkLst>
        </pc:sldLayoutChg>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3712197049" sldId="2147483725"/>
          </pc:sldLayoutMkLst>
        </pc:sldLayoutChg>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2138906432" sldId="2147483726"/>
          </pc:sldLayoutMkLst>
        </pc:sldLayoutChg>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1386289848" sldId="2147483727"/>
          </pc:sldLayoutMkLst>
        </pc:sldLayoutChg>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4061732804" sldId="2147483728"/>
          </pc:sldLayoutMkLst>
        </pc:sldLayoutChg>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2660321713" sldId="2147483729"/>
          </pc:sldLayoutMkLst>
        </pc:sldLayoutChg>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2815737992" sldId="2147483730"/>
          </pc:sldLayoutMkLst>
        </pc:sldLayoutChg>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662199801" sldId="2147483731"/>
          </pc:sldLayoutMkLst>
        </pc:sldLayoutChg>
        <pc:sldLayoutChg chg="del">
          <pc:chgData name="Rachel Grey (2023589)" userId="S::2023589@student.uwtsd.ac.uk::98559627-5af5-4008-a49f-6aab953c9342" providerId="AD" clId="Web-{8370F1DF-2A7E-4AB6-9E7B-DC1108EEA3E7}" dt="2021-05-08T08:04:40.279" v="0"/>
          <pc:sldLayoutMkLst>
            <pc:docMk/>
            <pc:sldMasterMk cId="2676660748" sldId="2147483721"/>
            <pc:sldLayoutMk cId="3882578290" sldId="2147483732"/>
          </pc:sldLayoutMkLst>
        </pc:sldLayoutChg>
      </pc:sldMasterChg>
      <pc:sldMasterChg chg="add del addSldLayout delSldLayout modSldLayout">
        <pc:chgData name="Rachel Grey (2023589)" userId="S::2023589@student.uwtsd.ac.uk::98559627-5af5-4008-a49f-6aab953c9342" providerId="AD" clId="Web-{8370F1DF-2A7E-4AB6-9E7B-DC1108EEA3E7}" dt="2021-05-08T08:04:52.936" v="1"/>
        <pc:sldMasterMkLst>
          <pc:docMk/>
          <pc:sldMasterMk cId="2780111627" sldId="2147483733"/>
        </pc:sldMasterMkLst>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418050261" sldId="2147483734"/>
          </pc:sldLayoutMkLst>
        </pc:sldLayoutChg>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2300314007" sldId="2147483735"/>
          </pc:sldLayoutMkLst>
        </pc:sldLayoutChg>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1325900997" sldId="2147483736"/>
          </pc:sldLayoutMkLst>
        </pc:sldLayoutChg>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240789276" sldId="2147483737"/>
          </pc:sldLayoutMkLst>
        </pc:sldLayoutChg>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1129675351" sldId="2147483738"/>
          </pc:sldLayoutMkLst>
        </pc:sldLayoutChg>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288884012" sldId="2147483739"/>
          </pc:sldLayoutMkLst>
        </pc:sldLayoutChg>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1193597315" sldId="2147483740"/>
          </pc:sldLayoutMkLst>
        </pc:sldLayoutChg>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3460552557" sldId="2147483741"/>
          </pc:sldLayoutMkLst>
        </pc:sldLayoutChg>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2028556862" sldId="2147483742"/>
          </pc:sldLayoutMkLst>
        </pc:sldLayoutChg>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1984873326" sldId="2147483743"/>
          </pc:sldLayoutMkLst>
        </pc:sldLayoutChg>
        <pc:sldLayoutChg chg="add del mod replId">
          <pc:chgData name="Rachel Grey (2023589)" userId="S::2023589@student.uwtsd.ac.uk::98559627-5af5-4008-a49f-6aab953c9342" providerId="AD" clId="Web-{8370F1DF-2A7E-4AB6-9E7B-DC1108EEA3E7}" dt="2021-05-08T08:04:52.936" v="1"/>
          <pc:sldLayoutMkLst>
            <pc:docMk/>
            <pc:sldMasterMk cId="2780111627" sldId="2147483733"/>
            <pc:sldLayoutMk cId="1820665372" sldId="2147483744"/>
          </pc:sldLayoutMkLst>
        </pc:sldLayoutChg>
      </pc:sldMasterChg>
      <pc:sldMasterChg chg="add addSldLayout modSldLayout">
        <pc:chgData name="Rachel Grey (2023589)" userId="S::2023589@student.uwtsd.ac.uk::98559627-5af5-4008-a49f-6aab953c9342" providerId="AD" clId="Web-{8370F1DF-2A7E-4AB6-9E7B-DC1108EEA3E7}" dt="2021-05-08T08:04:52.936" v="1"/>
        <pc:sldMasterMkLst>
          <pc:docMk/>
          <pc:sldMasterMk cId="3999876015" sldId="2147483745"/>
        </pc:sldMasterMkLst>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1519353538" sldId="2147483746"/>
          </pc:sldLayoutMkLst>
        </pc:sldLayoutChg>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2236482121" sldId="2147483747"/>
          </pc:sldLayoutMkLst>
        </pc:sldLayoutChg>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2399141941" sldId="2147483748"/>
          </pc:sldLayoutMkLst>
        </pc:sldLayoutChg>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3352011771" sldId="2147483749"/>
          </pc:sldLayoutMkLst>
        </pc:sldLayoutChg>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2904842539" sldId="2147483750"/>
          </pc:sldLayoutMkLst>
        </pc:sldLayoutChg>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2541171646" sldId="2147483751"/>
          </pc:sldLayoutMkLst>
        </pc:sldLayoutChg>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135007188" sldId="2147483752"/>
          </pc:sldLayoutMkLst>
        </pc:sldLayoutChg>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717418121" sldId="2147483753"/>
          </pc:sldLayoutMkLst>
        </pc:sldLayoutChg>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1336669013" sldId="2147483754"/>
          </pc:sldLayoutMkLst>
        </pc:sldLayoutChg>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1956731955" sldId="2147483755"/>
          </pc:sldLayoutMkLst>
        </pc:sldLayoutChg>
        <pc:sldLayoutChg chg="add mod replId">
          <pc:chgData name="Rachel Grey (2023589)" userId="S::2023589@student.uwtsd.ac.uk::98559627-5af5-4008-a49f-6aab953c9342" providerId="AD" clId="Web-{8370F1DF-2A7E-4AB6-9E7B-DC1108EEA3E7}" dt="2021-05-08T08:04:52.936" v="1"/>
          <pc:sldLayoutMkLst>
            <pc:docMk/>
            <pc:sldMasterMk cId="3999876015" sldId="2147483745"/>
            <pc:sldLayoutMk cId="4059652748" sldId="2147483756"/>
          </pc:sldLayoutMkLst>
        </pc:sldLayoutChg>
      </pc:sldMasterChg>
    </pc:docChg>
  </pc:docChgLst>
  <pc:docChgLst>
    <pc:chgData name="Rachel Grey (2023589)" userId="S::2023589@student.uwtsd.ac.uk::98559627-5af5-4008-a49f-6aab953c9342" providerId="AD" clId="Web-{2CA7CE25-BD47-461A-ADD7-0BD6BB9C39C7}"/>
    <pc:docChg chg="addSld modSld">
      <pc:chgData name="Rachel Grey (2023589)" userId="S::2023589@student.uwtsd.ac.uk::98559627-5af5-4008-a49f-6aab953c9342" providerId="AD" clId="Web-{2CA7CE25-BD47-461A-ADD7-0BD6BB9C39C7}" dt="2021-05-06T17:41:56.244" v="10"/>
      <pc:docMkLst>
        <pc:docMk/>
      </pc:docMkLst>
      <pc:sldChg chg="modSp">
        <pc:chgData name="Rachel Grey (2023589)" userId="S::2023589@student.uwtsd.ac.uk::98559627-5af5-4008-a49f-6aab953c9342" providerId="AD" clId="Web-{2CA7CE25-BD47-461A-ADD7-0BD6BB9C39C7}" dt="2021-05-06T17:38:37.652" v="9" actId="20577"/>
        <pc:sldMkLst>
          <pc:docMk/>
          <pc:sldMk cId="1355745462" sldId="256"/>
        </pc:sldMkLst>
        <pc:spChg chg="mod">
          <ac:chgData name="Rachel Grey (2023589)" userId="S::2023589@student.uwtsd.ac.uk::98559627-5af5-4008-a49f-6aab953c9342" providerId="AD" clId="Web-{2CA7CE25-BD47-461A-ADD7-0BD6BB9C39C7}" dt="2021-05-06T17:38:37.652" v="9" actId="20577"/>
          <ac:spMkLst>
            <pc:docMk/>
            <pc:sldMk cId="1355745462" sldId="256"/>
            <ac:spMk id="3" creationId="{DCD0C79E-D649-4973-B479-73C1B0614851}"/>
          </ac:spMkLst>
        </pc:spChg>
      </pc:sldChg>
      <pc:sldChg chg="new">
        <pc:chgData name="Rachel Grey (2023589)" userId="S::2023589@student.uwtsd.ac.uk::98559627-5af5-4008-a49f-6aab953c9342" providerId="AD" clId="Web-{2CA7CE25-BD47-461A-ADD7-0BD6BB9C39C7}" dt="2021-05-06T17:41:56.244" v="10"/>
        <pc:sldMkLst>
          <pc:docMk/>
          <pc:sldMk cId="1754036280" sldId="261"/>
        </pc:sldMkLst>
      </pc:sldChg>
    </pc:docChg>
  </pc:docChgLst>
  <pc:docChgLst>
    <pc:chgData name="Rachel Grey (2023589)" userId="S::2023589@student.uwtsd.ac.uk::98559627-5af5-4008-a49f-6aab953c9342" providerId="AD" clId="Web-{05C6E506-1A3F-4B30-99B7-1AEB49F2A8FE}"/>
    <pc:docChg chg="addSld modSld">
      <pc:chgData name="Rachel Grey (2023589)" userId="S::2023589@student.uwtsd.ac.uk::98559627-5af5-4008-a49f-6aab953c9342" providerId="AD" clId="Web-{05C6E506-1A3F-4B30-99B7-1AEB49F2A8FE}" dt="2021-05-08T07:42:06.156" v="13"/>
      <pc:docMkLst>
        <pc:docMk/>
      </pc:docMkLst>
      <pc:sldChg chg="modSp">
        <pc:chgData name="Rachel Grey (2023589)" userId="S::2023589@student.uwtsd.ac.uk::98559627-5af5-4008-a49f-6aab953c9342" providerId="AD" clId="Web-{05C6E506-1A3F-4B30-99B7-1AEB49F2A8FE}" dt="2021-05-08T07:39:29.179" v="4" actId="20577"/>
        <pc:sldMkLst>
          <pc:docMk/>
          <pc:sldMk cId="2879774364" sldId="260"/>
        </pc:sldMkLst>
        <pc:spChg chg="mod">
          <ac:chgData name="Rachel Grey (2023589)" userId="S::2023589@student.uwtsd.ac.uk::98559627-5af5-4008-a49f-6aab953c9342" providerId="AD" clId="Web-{05C6E506-1A3F-4B30-99B7-1AEB49F2A8FE}" dt="2021-05-08T07:39:29.179" v="4" actId="20577"/>
          <ac:spMkLst>
            <pc:docMk/>
            <pc:sldMk cId="2879774364" sldId="260"/>
            <ac:spMk id="3" creationId="{597A6972-BD30-4C7F-9041-D8F1AE2144BE}"/>
          </ac:spMkLst>
        </pc:spChg>
      </pc:sldChg>
      <pc:sldChg chg="modSp">
        <pc:chgData name="Rachel Grey (2023589)" userId="S::2023589@student.uwtsd.ac.uk::98559627-5af5-4008-a49f-6aab953c9342" providerId="AD" clId="Web-{05C6E506-1A3F-4B30-99B7-1AEB49F2A8FE}" dt="2021-05-08T07:41:56.827" v="11" actId="20577"/>
        <pc:sldMkLst>
          <pc:docMk/>
          <pc:sldMk cId="1754036280" sldId="261"/>
        </pc:sldMkLst>
        <pc:spChg chg="mod">
          <ac:chgData name="Rachel Grey (2023589)" userId="S::2023589@student.uwtsd.ac.uk::98559627-5af5-4008-a49f-6aab953c9342" providerId="AD" clId="Web-{05C6E506-1A3F-4B30-99B7-1AEB49F2A8FE}" dt="2021-05-08T07:41:56.827" v="11" actId="20577"/>
          <ac:spMkLst>
            <pc:docMk/>
            <pc:sldMk cId="1754036280" sldId="261"/>
            <ac:spMk id="3" creationId="{E32C9E9E-B4E3-49D1-BFBB-99181FBB4DB6}"/>
          </ac:spMkLst>
        </pc:spChg>
      </pc:sldChg>
      <pc:sldChg chg="new">
        <pc:chgData name="Rachel Grey (2023589)" userId="S::2023589@student.uwtsd.ac.uk::98559627-5af5-4008-a49f-6aab953c9342" providerId="AD" clId="Web-{05C6E506-1A3F-4B30-99B7-1AEB49F2A8FE}" dt="2021-05-08T07:41:59.749" v="12"/>
        <pc:sldMkLst>
          <pc:docMk/>
          <pc:sldMk cId="4000590807" sldId="262"/>
        </pc:sldMkLst>
      </pc:sldChg>
      <pc:sldChg chg="new">
        <pc:chgData name="Rachel Grey (2023589)" userId="S::2023589@student.uwtsd.ac.uk::98559627-5af5-4008-a49f-6aab953c9342" providerId="AD" clId="Web-{05C6E506-1A3F-4B30-99B7-1AEB49F2A8FE}" dt="2021-05-08T07:42:06.156" v="13"/>
        <pc:sldMkLst>
          <pc:docMk/>
          <pc:sldMk cId="959571272" sldId="263"/>
        </pc:sldMkLst>
      </pc:sldChg>
    </pc:docChg>
  </pc:docChgLst>
  <pc:docChgLst>
    <pc:chgData name="Julia Ault" userId="S::j.ault@uwtsd.ac.uk::448e6d29-d07f-428e-8f66-47be6c4f352b" providerId="AD" clId="Web-{3FB36ED0-AFC7-4989-B1DC-63133F34BC38}"/>
    <pc:docChg chg="addSld modSld addMainMaster delMainMaster">
      <pc:chgData name="Julia Ault" userId="S::j.ault@uwtsd.ac.uk::448e6d29-d07f-428e-8f66-47be6c4f352b" providerId="AD" clId="Web-{3FB36ED0-AFC7-4989-B1DC-63133F34BC38}" dt="2021-05-04T17:20:04.707" v="17"/>
      <pc:docMkLst>
        <pc:docMk/>
      </pc:docMkLst>
      <pc:sldChg chg="modSp mod modClrScheme chgLayout">
        <pc:chgData name="Julia Ault" userId="S::j.ault@uwtsd.ac.uk::448e6d29-d07f-428e-8f66-47be6c4f352b" providerId="AD" clId="Web-{3FB36ED0-AFC7-4989-B1DC-63133F34BC38}" dt="2021-05-04T17:20:04.707" v="17"/>
        <pc:sldMkLst>
          <pc:docMk/>
          <pc:sldMk cId="1355745462" sldId="256"/>
        </pc:sldMkLst>
        <pc:spChg chg="mod ord">
          <ac:chgData name="Julia Ault" userId="S::j.ault@uwtsd.ac.uk::448e6d29-d07f-428e-8f66-47be6c4f352b" providerId="AD" clId="Web-{3FB36ED0-AFC7-4989-B1DC-63133F34BC38}" dt="2021-05-04T17:20:04.707" v="17"/>
          <ac:spMkLst>
            <pc:docMk/>
            <pc:sldMk cId="1355745462" sldId="256"/>
            <ac:spMk id="2" creationId="{9FE8517A-4F30-47AB-8FAC-9CFE9B01204E}"/>
          </ac:spMkLst>
        </pc:spChg>
        <pc:spChg chg="mod ord">
          <ac:chgData name="Julia Ault" userId="S::j.ault@uwtsd.ac.uk::448e6d29-d07f-428e-8f66-47be6c4f352b" providerId="AD" clId="Web-{3FB36ED0-AFC7-4989-B1DC-63133F34BC38}" dt="2021-05-04T17:20:04.707" v="17"/>
          <ac:spMkLst>
            <pc:docMk/>
            <pc:sldMk cId="1355745462" sldId="256"/>
            <ac:spMk id="3" creationId="{DCD0C79E-D649-4973-B479-73C1B0614851}"/>
          </ac:spMkLst>
        </pc:spChg>
      </pc:sldChg>
      <pc:sldChg chg="modSp mod modClrScheme chgLayout">
        <pc:chgData name="Julia Ault" userId="S::j.ault@uwtsd.ac.uk::448e6d29-d07f-428e-8f66-47be6c4f352b" providerId="AD" clId="Web-{3FB36ED0-AFC7-4989-B1DC-63133F34BC38}" dt="2021-05-04T17:20:04.707" v="17"/>
        <pc:sldMkLst>
          <pc:docMk/>
          <pc:sldMk cId="1860592433" sldId="257"/>
        </pc:sldMkLst>
        <pc:spChg chg="mod ord">
          <ac:chgData name="Julia Ault" userId="S::j.ault@uwtsd.ac.uk::448e6d29-d07f-428e-8f66-47be6c4f352b" providerId="AD" clId="Web-{3FB36ED0-AFC7-4989-B1DC-63133F34BC38}" dt="2021-05-04T17:20:04.707" v="17"/>
          <ac:spMkLst>
            <pc:docMk/>
            <pc:sldMk cId="1860592433" sldId="257"/>
            <ac:spMk id="2" creationId="{ABAABA84-22AD-4B9E-BD0D-C7B44F9A00B3}"/>
          </ac:spMkLst>
        </pc:spChg>
        <pc:graphicFrameChg chg="mod ord">
          <ac:chgData name="Julia Ault" userId="S::j.ault@uwtsd.ac.uk::448e6d29-d07f-428e-8f66-47be6c4f352b" providerId="AD" clId="Web-{3FB36ED0-AFC7-4989-B1DC-63133F34BC38}" dt="2021-05-04T17:20:04.707" v="17"/>
          <ac:graphicFrameMkLst>
            <pc:docMk/>
            <pc:sldMk cId="1860592433" sldId="257"/>
            <ac:graphicFrameMk id="5" creationId="{2248BFA0-2229-4017-8039-DACF8F1F52AA}"/>
          </ac:graphicFrameMkLst>
        </pc:graphicFrameChg>
      </pc:sldChg>
      <pc:sldChg chg="modSp mod modClrScheme chgLayout">
        <pc:chgData name="Julia Ault" userId="S::j.ault@uwtsd.ac.uk::448e6d29-d07f-428e-8f66-47be6c4f352b" providerId="AD" clId="Web-{3FB36ED0-AFC7-4989-B1DC-63133F34BC38}" dt="2021-05-04T17:20:04.707" v="17"/>
        <pc:sldMkLst>
          <pc:docMk/>
          <pc:sldMk cId="3391513707" sldId="258"/>
        </pc:sldMkLst>
        <pc:spChg chg="mod ord">
          <ac:chgData name="Julia Ault" userId="S::j.ault@uwtsd.ac.uk::448e6d29-d07f-428e-8f66-47be6c4f352b" providerId="AD" clId="Web-{3FB36ED0-AFC7-4989-B1DC-63133F34BC38}" dt="2021-05-04T17:20:04.707" v="17"/>
          <ac:spMkLst>
            <pc:docMk/>
            <pc:sldMk cId="3391513707" sldId="258"/>
            <ac:spMk id="2" creationId="{ABAABA84-22AD-4B9E-BD0D-C7B44F9A00B3}"/>
          </ac:spMkLst>
        </pc:spChg>
        <pc:graphicFrameChg chg="mod ord">
          <ac:chgData name="Julia Ault" userId="S::j.ault@uwtsd.ac.uk::448e6d29-d07f-428e-8f66-47be6c4f352b" providerId="AD" clId="Web-{3FB36ED0-AFC7-4989-B1DC-63133F34BC38}" dt="2021-05-04T17:20:04.707" v="17"/>
          <ac:graphicFrameMkLst>
            <pc:docMk/>
            <pc:sldMk cId="3391513707" sldId="258"/>
            <ac:graphicFrameMk id="5" creationId="{F5AAFF6D-1F33-4223-99E0-B4DF19FFB36D}"/>
          </ac:graphicFrameMkLst>
        </pc:graphicFrameChg>
      </pc:sldChg>
      <pc:sldChg chg="modSp new mod modClrScheme chgLayout">
        <pc:chgData name="Julia Ault" userId="S::j.ault@uwtsd.ac.uk::448e6d29-d07f-428e-8f66-47be6c4f352b" providerId="AD" clId="Web-{3FB36ED0-AFC7-4989-B1DC-63133F34BC38}" dt="2021-05-04T17:20:04.707" v="17"/>
        <pc:sldMkLst>
          <pc:docMk/>
          <pc:sldMk cId="3021292066" sldId="259"/>
        </pc:sldMkLst>
        <pc:spChg chg="mod ord">
          <ac:chgData name="Julia Ault" userId="S::j.ault@uwtsd.ac.uk::448e6d29-d07f-428e-8f66-47be6c4f352b" providerId="AD" clId="Web-{3FB36ED0-AFC7-4989-B1DC-63133F34BC38}" dt="2021-05-04T17:20:04.707" v="17"/>
          <ac:spMkLst>
            <pc:docMk/>
            <pc:sldMk cId="3021292066" sldId="259"/>
            <ac:spMk id="2" creationId="{461DC8C0-D292-4A11-AA74-058B75972A89}"/>
          </ac:spMkLst>
        </pc:spChg>
        <pc:spChg chg="mod ord">
          <ac:chgData name="Julia Ault" userId="S::j.ault@uwtsd.ac.uk::448e6d29-d07f-428e-8f66-47be6c4f352b" providerId="AD" clId="Web-{3FB36ED0-AFC7-4989-B1DC-63133F34BC38}" dt="2021-05-04T17:20:04.707" v="17"/>
          <ac:spMkLst>
            <pc:docMk/>
            <pc:sldMk cId="3021292066" sldId="259"/>
            <ac:spMk id="3" creationId="{DB39E554-B927-433E-BF3D-16DC2D20E73E}"/>
          </ac:spMkLst>
        </pc:spChg>
      </pc:sldChg>
      <pc:sldMasterChg chg="del delSldLayout">
        <pc:chgData name="Julia Ault" userId="S::j.ault@uwtsd.ac.uk::448e6d29-d07f-428e-8f66-47be6c4f352b" providerId="AD" clId="Web-{3FB36ED0-AFC7-4989-B1DC-63133F34BC38}" dt="2021-05-04T17:19:40.659" v="15"/>
        <pc:sldMasterMkLst>
          <pc:docMk/>
          <pc:sldMasterMk cId="986513417" sldId="2147483660"/>
        </pc:sldMasterMkLst>
        <pc:sldLayoutChg chg="del">
          <pc:chgData name="Julia Ault" userId="S::j.ault@uwtsd.ac.uk::448e6d29-d07f-428e-8f66-47be6c4f352b" providerId="AD" clId="Web-{3FB36ED0-AFC7-4989-B1DC-63133F34BC38}" dt="2021-05-04T17:19:40.659" v="15"/>
          <pc:sldLayoutMkLst>
            <pc:docMk/>
            <pc:sldMasterMk cId="986513417" sldId="2147483660"/>
            <pc:sldLayoutMk cId="3460521289" sldId="2147483661"/>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3162923481" sldId="2147483662"/>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1093506141" sldId="2147483663"/>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2242474682" sldId="2147483664"/>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850461525" sldId="2147483665"/>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2818483223" sldId="2147483666"/>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3368043863" sldId="2147483667"/>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3978564803" sldId="2147483668"/>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420183465" sldId="2147483669"/>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964257655" sldId="2147483670"/>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1756546140" sldId="2147483671"/>
          </pc:sldLayoutMkLst>
        </pc:sldLayoutChg>
        <pc:sldLayoutChg chg="del">
          <pc:chgData name="Julia Ault" userId="S::j.ault@uwtsd.ac.uk::448e6d29-d07f-428e-8f66-47be6c4f352b" providerId="AD" clId="Web-{3FB36ED0-AFC7-4989-B1DC-63133F34BC38}" dt="2021-05-04T17:19:40.659" v="15"/>
          <pc:sldLayoutMkLst>
            <pc:docMk/>
            <pc:sldMasterMk cId="986513417" sldId="2147483660"/>
            <pc:sldLayoutMk cId="1133316225" sldId="2147483672"/>
          </pc:sldLayoutMkLst>
        </pc:sldLayoutChg>
      </pc:sldMasterChg>
      <pc:sldMasterChg chg="add del addSldLayout delSldLayout modSldLayout">
        <pc:chgData name="Julia Ault" userId="S::j.ault@uwtsd.ac.uk::448e6d29-d07f-428e-8f66-47be6c4f352b" providerId="AD" clId="Web-{3FB36ED0-AFC7-4989-B1DC-63133F34BC38}" dt="2021-05-04T17:19:50.269" v="16"/>
        <pc:sldMasterMkLst>
          <pc:docMk/>
          <pc:sldMasterMk cId="1621282103" sldId="2147483673"/>
        </pc:sldMasterMkLst>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3531308957" sldId="2147483674"/>
          </pc:sldLayoutMkLst>
        </pc:sldLayoutChg>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1880473603" sldId="2147483675"/>
          </pc:sldLayoutMkLst>
        </pc:sldLayoutChg>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3835996142" sldId="2147483676"/>
          </pc:sldLayoutMkLst>
        </pc:sldLayoutChg>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3412210799" sldId="2147483677"/>
          </pc:sldLayoutMkLst>
        </pc:sldLayoutChg>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1397579164" sldId="2147483678"/>
          </pc:sldLayoutMkLst>
        </pc:sldLayoutChg>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2793445670" sldId="2147483679"/>
          </pc:sldLayoutMkLst>
        </pc:sldLayoutChg>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783773398" sldId="2147483680"/>
          </pc:sldLayoutMkLst>
        </pc:sldLayoutChg>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1316791757" sldId="2147483681"/>
          </pc:sldLayoutMkLst>
        </pc:sldLayoutChg>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1800465349" sldId="2147483682"/>
          </pc:sldLayoutMkLst>
        </pc:sldLayoutChg>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2293239662" sldId="2147483683"/>
          </pc:sldLayoutMkLst>
        </pc:sldLayoutChg>
        <pc:sldLayoutChg chg="add del mod replId">
          <pc:chgData name="Julia Ault" userId="S::j.ault@uwtsd.ac.uk::448e6d29-d07f-428e-8f66-47be6c4f352b" providerId="AD" clId="Web-{3FB36ED0-AFC7-4989-B1DC-63133F34BC38}" dt="2021-05-04T17:19:50.269" v="16"/>
          <pc:sldLayoutMkLst>
            <pc:docMk/>
            <pc:sldMasterMk cId="1621282103" sldId="2147483673"/>
            <pc:sldLayoutMk cId="1438745671" sldId="2147483684"/>
          </pc:sldLayoutMkLst>
        </pc:sldLayoutChg>
      </pc:sldMasterChg>
      <pc:sldMasterChg chg="add del addSldLayout delSldLayout modSldLayout">
        <pc:chgData name="Julia Ault" userId="S::j.ault@uwtsd.ac.uk::448e6d29-d07f-428e-8f66-47be6c4f352b" providerId="AD" clId="Web-{3FB36ED0-AFC7-4989-B1DC-63133F34BC38}" dt="2021-05-04T17:20:04.707" v="17"/>
        <pc:sldMasterMkLst>
          <pc:docMk/>
          <pc:sldMasterMk cId="1172816593" sldId="2147483685"/>
        </pc:sldMasterMkLst>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3541517178" sldId="2147483686"/>
          </pc:sldLayoutMkLst>
        </pc:sldLayoutChg>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1665688449" sldId="2147483687"/>
          </pc:sldLayoutMkLst>
        </pc:sldLayoutChg>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3970256931" sldId="2147483688"/>
          </pc:sldLayoutMkLst>
        </pc:sldLayoutChg>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189897273" sldId="2147483689"/>
          </pc:sldLayoutMkLst>
        </pc:sldLayoutChg>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2378754962" sldId="2147483690"/>
          </pc:sldLayoutMkLst>
        </pc:sldLayoutChg>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3614835786" sldId="2147483691"/>
          </pc:sldLayoutMkLst>
        </pc:sldLayoutChg>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645936997" sldId="2147483692"/>
          </pc:sldLayoutMkLst>
        </pc:sldLayoutChg>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3040235602" sldId="2147483693"/>
          </pc:sldLayoutMkLst>
        </pc:sldLayoutChg>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2205265613" sldId="2147483694"/>
          </pc:sldLayoutMkLst>
        </pc:sldLayoutChg>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2269371196" sldId="2147483695"/>
          </pc:sldLayoutMkLst>
        </pc:sldLayoutChg>
        <pc:sldLayoutChg chg="add del mod replId">
          <pc:chgData name="Julia Ault" userId="S::j.ault@uwtsd.ac.uk::448e6d29-d07f-428e-8f66-47be6c4f352b" providerId="AD" clId="Web-{3FB36ED0-AFC7-4989-B1DC-63133F34BC38}" dt="2021-05-04T17:20:04.707" v="17"/>
          <pc:sldLayoutMkLst>
            <pc:docMk/>
            <pc:sldMasterMk cId="1172816593" sldId="2147483685"/>
            <pc:sldLayoutMk cId="1505272598" sldId="2147483696"/>
          </pc:sldLayoutMkLst>
        </pc:sldLayoutChg>
      </pc:sldMasterChg>
      <pc:sldMasterChg chg="add addSldLayout modSldLayout">
        <pc:chgData name="Julia Ault" userId="S::j.ault@uwtsd.ac.uk::448e6d29-d07f-428e-8f66-47be6c4f352b" providerId="AD" clId="Web-{3FB36ED0-AFC7-4989-B1DC-63133F34BC38}" dt="2021-05-04T17:20:04.707" v="17"/>
        <pc:sldMasterMkLst>
          <pc:docMk/>
          <pc:sldMasterMk cId="3179244396" sldId="2147483697"/>
        </pc:sldMasterMkLst>
        <pc:sldLayoutChg chg="add mod replId">
          <pc:chgData name="Julia Ault" userId="S::j.ault@uwtsd.ac.uk::448e6d29-d07f-428e-8f66-47be6c4f352b" providerId="AD" clId="Web-{3FB36ED0-AFC7-4989-B1DC-63133F34BC38}" dt="2021-05-04T17:20:04.707" v="17"/>
          <pc:sldLayoutMkLst>
            <pc:docMk/>
            <pc:sldMasterMk cId="3179244396" sldId="2147483697"/>
            <pc:sldLayoutMk cId="3424283415" sldId="2147483698"/>
          </pc:sldLayoutMkLst>
        </pc:sldLayoutChg>
        <pc:sldLayoutChg chg="add mod replId">
          <pc:chgData name="Julia Ault" userId="S::j.ault@uwtsd.ac.uk::448e6d29-d07f-428e-8f66-47be6c4f352b" providerId="AD" clId="Web-{3FB36ED0-AFC7-4989-B1DC-63133F34BC38}" dt="2021-05-04T17:20:04.707" v="17"/>
          <pc:sldLayoutMkLst>
            <pc:docMk/>
            <pc:sldMasterMk cId="3179244396" sldId="2147483697"/>
            <pc:sldLayoutMk cId="1645041324" sldId="2147483699"/>
          </pc:sldLayoutMkLst>
        </pc:sldLayoutChg>
        <pc:sldLayoutChg chg="add mod replId">
          <pc:chgData name="Julia Ault" userId="S::j.ault@uwtsd.ac.uk::448e6d29-d07f-428e-8f66-47be6c4f352b" providerId="AD" clId="Web-{3FB36ED0-AFC7-4989-B1DC-63133F34BC38}" dt="2021-05-04T17:20:04.707" v="17"/>
          <pc:sldLayoutMkLst>
            <pc:docMk/>
            <pc:sldMasterMk cId="3179244396" sldId="2147483697"/>
            <pc:sldLayoutMk cId="2606140154" sldId="2147483700"/>
          </pc:sldLayoutMkLst>
        </pc:sldLayoutChg>
        <pc:sldLayoutChg chg="add mod replId">
          <pc:chgData name="Julia Ault" userId="S::j.ault@uwtsd.ac.uk::448e6d29-d07f-428e-8f66-47be6c4f352b" providerId="AD" clId="Web-{3FB36ED0-AFC7-4989-B1DC-63133F34BC38}" dt="2021-05-04T17:20:04.707" v="17"/>
          <pc:sldLayoutMkLst>
            <pc:docMk/>
            <pc:sldMasterMk cId="3179244396" sldId="2147483697"/>
            <pc:sldLayoutMk cId="618745516" sldId="2147483701"/>
          </pc:sldLayoutMkLst>
        </pc:sldLayoutChg>
        <pc:sldLayoutChg chg="add mod replId">
          <pc:chgData name="Julia Ault" userId="S::j.ault@uwtsd.ac.uk::448e6d29-d07f-428e-8f66-47be6c4f352b" providerId="AD" clId="Web-{3FB36ED0-AFC7-4989-B1DC-63133F34BC38}" dt="2021-05-04T17:20:04.707" v="17"/>
          <pc:sldLayoutMkLst>
            <pc:docMk/>
            <pc:sldMasterMk cId="3179244396" sldId="2147483697"/>
            <pc:sldLayoutMk cId="3716697066" sldId="2147483702"/>
          </pc:sldLayoutMkLst>
        </pc:sldLayoutChg>
        <pc:sldLayoutChg chg="add mod replId">
          <pc:chgData name="Julia Ault" userId="S::j.ault@uwtsd.ac.uk::448e6d29-d07f-428e-8f66-47be6c4f352b" providerId="AD" clId="Web-{3FB36ED0-AFC7-4989-B1DC-63133F34BC38}" dt="2021-05-04T17:20:04.707" v="17"/>
          <pc:sldLayoutMkLst>
            <pc:docMk/>
            <pc:sldMasterMk cId="3179244396" sldId="2147483697"/>
            <pc:sldLayoutMk cId="2620182387" sldId="2147483703"/>
          </pc:sldLayoutMkLst>
        </pc:sldLayoutChg>
        <pc:sldLayoutChg chg="add mod replId">
          <pc:chgData name="Julia Ault" userId="S::j.ault@uwtsd.ac.uk::448e6d29-d07f-428e-8f66-47be6c4f352b" providerId="AD" clId="Web-{3FB36ED0-AFC7-4989-B1DC-63133F34BC38}" dt="2021-05-04T17:20:04.707" v="17"/>
          <pc:sldLayoutMkLst>
            <pc:docMk/>
            <pc:sldMasterMk cId="3179244396" sldId="2147483697"/>
            <pc:sldLayoutMk cId="3290130335" sldId="2147483704"/>
          </pc:sldLayoutMkLst>
        </pc:sldLayoutChg>
        <pc:sldLayoutChg chg="add mod replId">
          <pc:chgData name="Julia Ault" userId="S::j.ault@uwtsd.ac.uk::448e6d29-d07f-428e-8f66-47be6c4f352b" providerId="AD" clId="Web-{3FB36ED0-AFC7-4989-B1DC-63133F34BC38}" dt="2021-05-04T17:20:04.707" v="17"/>
          <pc:sldLayoutMkLst>
            <pc:docMk/>
            <pc:sldMasterMk cId="3179244396" sldId="2147483697"/>
            <pc:sldLayoutMk cId="359677963" sldId="2147483705"/>
          </pc:sldLayoutMkLst>
        </pc:sldLayoutChg>
        <pc:sldLayoutChg chg="add mod replId">
          <pc:chgData name="Julia Ault" userId="S::j.ault@uwtsd.ac.uk::448e6d29-d07f-428e-8f66-47be6c4f352b" providerId="AD" clId="Web-{3FB36ED0-AFC7-4989-B1DC-63133F34BC38}" dt="2021-05-04T17:20:04.707" v="17"/>
          <pc:sldLayoutMkLst>
            <pc:docMk/>
            <pc:sldMasterMk cId="3179244396" sldId="2147483697"/>
            <pc:sldLayoutMk cId="2286189699" sldId="2147483706"/>
          </pc:sldLayoutMkLst>
        </pc:sldLayoutChg>
        <pc:sldLayoutChg chg="add mod replId">
          <pc:chgData name="Julia Ault" userId="S::j.ault@uwtsd.ac.uk::448e6d29-d07f-428e-8f66-47be6c4f352b" providerId="AD" clId="Web-{3FB36ED0-AFC7-4989-B1DC-63133F34BC38}" dt="2021-05-04T17:20:04.707" v="17"/>
          <pc:sldLayoutMkLst>
            <pc:docMk/>
            <pc:sldMasterMk cId="3179244396" sldId="2147483697"/>
            <pc:sldLayoutMk cId="899779953" sldId="2147483707"/>
          </pc:sldLayoutMkLst>
        </pc:sldLayoutChg>
        <pc:sldLayoutChg chg="add mod replId">
          <pc:chgData name="Julia Ault" userId="S::j.ault@uwtsd.ac.uk::448e6d29-d07f-428e-8f66-47be6c4f352b" providerId="AD" clId="Web-{3FB36ED0-AFC7-4989-B1DC-63133F34BC38}" dt="2021-05-04T17:20:04.707" v="17"/>
          <pc:sldLayoutMkLst>
            <pc:docMk/>
            <pc:sldMasterMk cId="3179244396" sldId="2147483697"/>
            <pc:sldLayoutMk cId="1528054169" sldId="2147483708"/>
          </pc:sldLayoutMkLst>
        </pc:sldLayoutChg>
      </pc:sldMasterChg>
    </pc:docChg>
  </pc:docChgLst>
  <pc:docChgLst>
    <pc:chgData name="Julia Ault" userId="S::j.ault@uwtsd.ac.uk::448e6d29-d07f-428e-8f66-47be6c4f352b" providerId="AD" clId="Web-{510DE097-4247-419C-9E70-E770EF28A0D3}"/>
    <pc:docChg chg="modSld">
      <pc:chgData name="Julia Ault" userId="S::j.ault@uwtsd.ac.uk::448e6d29-d07f-428e-8f66-47be6c4f352b" providerId="AD" clId="Web-{510DE097-4247-419C-9E70-E770EF28A0D3}" dt="2021-05-04T17:21:33.818" v="1" actId="20577"/>
      <pc:docMkLst>
        <pc:docMk/>
      </pc:docMkLst>
      <pc:sldChg chg="modSp">
        <pc:chgData name="Julia Ault" userId="S::j.ault@uwtsd.ac.uk::448e6d29-d07f-428e-8f66-47be6c4f352b" providerId="AD" clId="Web-{510DE097-4247-419C-9E70-E770EF28A0D3}" dt="2021-05-04T17:21:33.818" v="1" actId="20577"/>
        <pc:sldMkLst>
          <pc:docMk/>
          <pc:sldMk cId="1355745462" sldId="256"/>
        </pc:sldMkLst>
        <pc:spChg chg="mod">
          <ac:chgData name="Julia Ault" userId="S::j.ault@uwtsd.ac.uk::448e6d29-d07f-428e-8f66-47be6c4f352b" providerId="AD" clId="Web-{510DE097-4247-419C-9E70-E770EF28A0D3}" dt="2021-05-04T17:21:33.818" v="1" actId="20577"/>
          <ac:spMkLst>
            <pc:docMk/>
            <pc:sldMk cId="1355745462" sldId="256"/>
            <ac:spMk id="2" creationId="{9FE8517A-4F30-47AB-8FAC-9CFE9B01204E}"/>
          </ac:spMkLst>
        </pc:spChg>
        <pc:spChg chg="mod">
          <ac:chgData name="Julia Ault" userId="S::j.ault@uwtsd.ac.uk::448e6d29-d07f-428e-8f66-47be6c4f352b" providerId="AD" clId="Web-{510DE097-4247-419C-9E70-E770EF28A0D3}" dt="2021-05-04T17:21:21.661" v="0" actId="20577"/>
          <ac:spMkLst>
            <pc:docMk/>
            <pc:sldMk cId="1355745462" sldId="256"/>
            <ac:spMk id="3" creationId="{DCD0C79E-D649-4973-B479-73C1B0614851}"/>
          </ac:spMkLst>
        </pc:spChg>
      </pc:sldChg>
    </pc:docChg>
  </pc:docChgLst>
  <pc:docChgLst>
    <pc:chgData clId="Web-{A4A349EB-7533-4B8E-BCC4-55E72995E61F}"/>
    <pc:docChg chg="modSld">
      <pc:chgData name="" userId="" providerId="" clId="Web-{A4A349EB-7533-4B8E-BCC4-55E72995E61F}" dt="2021-05-08T07:18:11.045" v="0" actId="1076"/>
      <pc:docMkLst>
        <pc:docMk/>
      </pc:docMkLst>
      <pc:sldChg chg="modSp">
        <pc:chgData name="" userId="" providerId="" clId="Web-{A4A349EB-7533-4B8E-BCC4-55E72995E61F}" dt="2021-05-08T07:18:11.045" v="0" actId="1076"/>
        <pc:sldMkLst>
          <pc:docMk/>
          <pc:sldMk cId="1355745462" sldId="256"/>
        </pc:sldMkLst>
        <pc:spChg chg="mod">
          <ac:chgData name="" userId="" providerId="" clId="Web-{A4A349EB-7533-4B8E-BCC4-55E72995E61F}" dt="2021-05-08T07:18:11.045" v="0" actId="1076"/>
          <ac:spMkLst>
            <pc:docMk/>
            <pc:sldMk cId="1355745462" sldId="256"/>
            <ac:spMk id="3" creationId="{DCD0C79E-D649-4973-B479-73C1B0614851}"/>
          </ac:spMkLst>
        </pc:spChg>
      </pc:sldChg>
    </pc:docChg>
  </pc:docChgLst>
  <pc:docChgLst>
    <pc:chgData name="Julia Ault" userId="S::j.ault@uwtsd.ac.uk::448e6d29-d07f-428e-8f66-47be6c4f352b" providerId="AD" clId="Web-{95BEEDB3-F715-49DC-8519-2CED7175C94B}"/>
    <pc:docChg chg="addSld">
      <pc:chgData name="Julia Ault" userId="S::j.ault@uwtsd.ac.uk::448e6d29-d07f-428e-8f66-47be6c4f352b" providerId="AD" clId="Web-{95BEEDB3-F715-49DC-8519-2CED7175C94B}" dt="2021-05-06T17:03:04.355" v="0"/>
      <pc:docMkLst>
        <pc:docMk/>
      </pc:docMkLst>
      <pc:sldChg chg="new">
        <pc:chgData name="Julia Ault" userId="S::j.ault@uwtsd.ac.uk::448e6d29-d07f-428e-8f66-47be6c4f352b" providerId="AD" clId="Web-{95BEEDB3-F715-49DC-8519-2CED7175C94B}" dt="2021-05-06T17:03:04.355" v="0"/>
        <pc:sldMkLst>
          <pc:docMk/>
          <pc:sldMk cId="2879774364" sldId="260"/>
        </pc:sldMkLst>
      </pc:sldChg>
    </pc:docChg>
  </pc:docChgLst>
  <pc:docChgLst>
    <pc:chgData name="Rachel Grey (2023589)" userId="S::2023589@student.uwtsd.ac.uk::98559627-5af5-4008-a49f-6aab953c9342" providerId="AD" clId="Web-{B12C6D92-EBA3-4E69-8DF9-4C5D5677DFD4}"/>
    <pc:docChg chg="addSld modSld">
      <pc:chgData name="Rachel Grey (2023589)" userId="S::2023589@student.uwtsd.ac.uk::98559627-5af5-4008-a49f-6aab953c9342" providerId="AD" clId="Web-{B12C6D92-EBA3-4E69-8DF9-4C5D5677DFD4}" dt="2021-05-08T07:50:25.370" v="6"/>
      <pc:docMkLst>
        <pc:docMk/>
      </pc:docMkLst>
      <pc:sldChg chg="addSp delSp modSp">
        <pc:chgData name="Rachel Grey (2023589)" userId="S::2023589@student.uwtsd.ac.uk::98559627-5af5-4008-a49f-6aab953c9342" providerId="AD" clId="Web-{B12C6D92-EBA3-4E69-8DF9-4C5D5677DFD4}" dt="2021-05-08T07:49:42.495" v="2" actId="14100"/>
        <pc:sldMkLst>
          <pc:docMk/>
          <pc:sldMk cId="4000590807" sldId="262"/>
        </pc:sldMkLst>
        <pc:spChg chg="del">
          <ac:chgData name="Rachel Grey (2023589)" userId="S::2023589@student.uwtsd.ac.uk::98559627-5af5-4008-a49f-6aab953c9342" providerId="AD" clId="Web-{B12C6D92-EBA3-4E69-8DF9-4C5D5677DFD4}" dt="2021-05-08T07:49:34.057" v="0"/>
          <ac:spMkLst>
            <pc:docMk/>
            <pc:sldMk cId="4000590807" sldId="262"/>
            <ac:spMk id="3" creationId="{C021E53E-795E-4B9B-A863-1899578E0EE1}"/>
          </ac:spMkLst>
        </pc:spChg>
        <pc:picChg chg="add mod ord">
          <ac:chgData name="Rachel Grey (2023589)" userId="S::2023589@student.uwtsd.ac.uk::98559627-5af5-4008-a49f-6aab953c9342" providerId="AD" clId="Web-{B12C6D92-EBA3-4E69-8DF9-4C5D5677DFD4}" dt="2021-05-08T07:49:42.495" v="2" actId="14100"/>
          <ac:picMkLst>
            <pc:docMk/>
            <pc:sldMk cId="4000590807" sldId="262"/>
            <ac:picMk id="4" creationId="{DEBBF69D-1A73-41C6-A292-1BF160FAFCF5}"/>
          </ac:picMkLst>
        </pc:picChg>
      </pc:sldChg>
      <pc:sldChg chg="modSp">
        <pc:chgData name="Rachel Grey (2023589)" userId="S::2023589@student.uwtsd.ac.uk::98559627-5af5-4008-a49f-6aab953c9342" providerId="AD" clId="Web-{B12C6D92-EBA3-4E69-8DF9-4C5D5677DFD4}" dt="2021-05-08T07:50:22.574" v="5" actId="20577"/>
        <pc:sldMkLst>
          <pc:docMk/>
          <pc:sldMk cId="959571272" sldId="263"/>
        </pc:sldMkLst>
        <pc:spChg chg="mod">
          <ac:chgData name="Rachel Grey (2023589)" userId="S::2023589@student.uwtsd.ac.uk::98559627-5af5-4008-a49f-6aab953c9342" providerId="AD" clId="Web-{B12C6D92-EBA3-4E69-8DF9-4C5D5677DFD4}" dt="2021-05-08T07:50:22.574" v="5" actId="20577"/>
          <ac:spMkLst>
            <pc:docMk/>
            <pc:sldMk cId="959571272" sldId="263"/>
            <ac:spMk id="3" creationId="{A3DA368B-0BF6-4A81-A7A9-631641B2C524}"/>
          </ac:spMkLst>
        </pc:spChg>
      </pc:sldChg>
      <pc:sldChg chg="new">
        <pc:chgData name="Rachel Grey (2023589)" userId="S::2023589@student.uwtsd.ac.uk::98559627-5af5-4008-a49f-6aab953c9342" providerId="AD" clId="Web-{B12C6D92-EBA3-4E69-8DF9-4C5D5677DFD4}" dt="2021-05-08T07:50:25.370" v="6"/>
        <pc:sldMkLst>
          <pc:docMk/>
          <pc:sldMk cId="107411325" sldId="264"/>
        </pc:sldMkLst>
      </pc:sldChg>
    </pc:docChg>
  </pc:docChgLst>
  <pc:docChgLst>
    <pc:chgData name="Rachel Grey (2023589)" userId="S::2023589@student.uwtsd.ac.uk::98559627-5af5-4008-a49f-6aab953c9342" providerId="AD" clId="Web-{32BACA4D-9320-4196-A2F6-39478EB49260}"/>
    <pc:docChg chg="addSld modSld">
      <pc:chgData name="Rachel Grey (2023589)" userId="S::2023589@student.uwtsd.ac.uk::98559627-5af5-4008-a49f-6aab953c9342" providerId="AD" clId="Web-{32BACA4D-9320-4196-A2F6-39478EB49260}" dt="2021-05-08T08:00:47.280" v="43"/>
      <pc:docMkLst>
        <pc:docMk/>
      </pc:docMkLst>
      <pc:sldChg chg="modSp">
        <pc:chgData name="Rachel Grey (2023589)" userId="S::2023589@student.uwtsd.ac.uk::98559627-5af5-4008-a49f-6aab953c9342" providerId="AD" clId="Web-{32BACA4D-9320-4196-A2F6-39478EB49260}" dt="2021-05-08T07:55:43.349" v="15" actId="20577"/>
        <pc:sldMkLst>
          <pc:docMk/>
          <pc:sldMk cId="107411325" sldId="264"/>
        </pc:sldMkLst>
        <pc:spChg chg="mod">
          <ac:chgData name="Rachel Grey (2023589)" userId="S::2023589@student.uwtsd.ac.uk::98559627-5af5-4008-a49f-6aab953c9342" providerId="AD" clId="Web-{32BACA4D-9320-4196-A2F6-39478EB49260}" dt="2021-05-08T07:55:03.645" v="12" actId="20577"/>
          <ac:spMkLst>
            <pc:docMk/>
            <pc:sldMk cId="107411325" sldId="264"/>
            <ac:spMk id="2" creationId="{9BDA4ADA-8A7D-4529-8512-92B72C8A1376}"/>
          </ac:spMkLst>
        </pc:spChg>
        <pc:spChg chg="mod">
          <ac:chgData name="Rachel Grey (2023589)" userId="S::2023589@student.uwtsd.ac.uk::98559627-5af5-4008-a49f-6aab953c9342" providerId="AD" clId="Web-{32BACA4D-9320-4196-A2F6-39478EB49260}" dt="2021-05-08T07:55:43.349" v="15" actId="20577"/>
          <ac:spMkLst>
            <pc:docMk/>
            <pc:sldMk cId="107411325" sldId="264"/>
            <ac:spMk id="3" creationId="{223B4E6E-9D9A-44CF-B0D6-1F623262B9B6}"/>
          </ac:spMkLst>
        </pc:spChg>
      </pc:sldChg>
      <pc:sldChg chg="modSp new">
        <pc:chgData name="Rachel Grey (2023589)" userId="S::2023589@student.uwtsd.ac.uk::98559627-5af5-4008-a49f-6aab953c9342" providerId="AD" clId="Web-{32BACA4D-9320-4196-A2F6-39478EB49260}" dt="2021-05-08T07:56:53.444" v="21" actId="20577"/>
        <pc:sldMkLst>
          <pc:docMk/>
          <pc:sldMk cId="301141093" sldId="265"/>
        </pc:sldMkLst>
        <pc:spChg chg="mod">
          <ac:chgData name="Rachel Grey (2023589)" userId="S::2023589@student.uwtsd.ac.uk::98559627-5af5-4008-a49f-6aab953c9342" providerId="AD" clId="Web-{32BACA4D-9320-4196-A2F6-39478EB49260}" dt="2021-05-08T07:56:53.444" v="21" actId="20577"/>
          <ac:spMkLst>
            <pc:docMk/>
            <pc:sldMk cId="301141093" sldId="265"/>
            <ac:spMk id="3" creationId="{659BCAC5-A82C-4D19-BC29-1CCE4D7FC3CB}"/>
          </ac:spMkLst>
        </pc:spChg>
      </pc:sldChg>
      <pc:sldChg chg="modSp new">
        <pc:chgData name="Rachel Grey (2023589)" userId="S::2023589@student.uwtsd.ac.uk::98559627-5af5-4008-a49f-6aab953c9342" providerId="AD" clId="Web-{32BACA4D-9320-4196-A2F6-39478EB49260}" dt="2021-05-08T07:58:24.198" v="38" actId="20577"/>
        <pc:sldMkLst>
          <pc:docMk/>
          <pc:sldMk cId="3012665610" sldId="266"/>
        </pc:sldMkLst>
        <pc:spChg chg="mod">
          <ac:chgData name="Rachel Grey (2023589)" userId="S::2023589@student.uwtsd.ac.uk::98559627-5af5-4008-a49f-6aab953c9342" providerId="AD" clId="Web-{32BACA4D-9320-4196-A2F6-39478EB49260}" dt="2021-05-08T07:57:42.338" v="35" actId="20577"/>
          <ac:spMkLst>
            <pc:docMk/>
            <pc:sldMk cId="3012665610" sldId="266"/>
            <ac:spMk id="2" creationId="{915960BB-D7AC-4C38-851D-9F95592584A6}"/>
          </ac:spMkLst>
        </pc:spChg>
        <pc:spChg chg="mod">
          <ac:chgData name="Rachel Grey (2023589)" userId="S::2023589@student.uwtsd.ac.uk::98559627-5af5-4008-a49f-6aab953c9342" providerId="AD" clId="Web-{32BACA4D-9320-4196-A2F6-39478EB49260}" dt="2021-05-08T07:58:24.198" v="38" actId="20577"/>
          <ac:spMkLst>
            <pc:docMk/>
            <pc:sldMk cId="3012665610" sldId="266"/>
            <ac:spMk id="3" creationId="{AA9094C7-0BDB-49B3-9FBA-82723659FDD2}"/>
          </ac:spMkLst>
        </pc:spChg>
      </pc:sldChg>
      <pc:sldChg chg="addSp delSp modSp new">
        <pc:chgData name="Rachel Grey (2023589)" userId="S::2023589@student.uwtsd.ac.uk::98559627-5af5-4008-a49f-6aab953c9342" providerId="AD" clId="Web-{32BACA4D-9320-4196-A2F6-39478EB49260}" dt="2021-05-08T08:00:40.592" v="42" actId="14100"/>
        <pc:sldMkLst>
          <pc:docMk/>
          <pc:sldMk cId="4073317075" sldId="267"/>
        </pc:sldMkLst>
        <pc:spChg chg="del">
          <ac:chgData name="Rachel Grey (2023589)" userId="S::2023589@student.uwtsd.ac.uk::98559627-5af5-4008-a49f-6aab953c9342" providerId="AD" clId="Web-{32BACA4D-9320-4196-A2F6-39478EB49260}" dt="2021-05-08T08:00:32.405" v="40"/>
          <ac:spMkLst>
            <pc:docMk/>
            <pc:sldMk cId="4073317075" sldId="267"/>
            <ac:spMk id="3" creationId="{FAF1B0AD-D3C8-4257-9A5D-FA0CED204F38}"/>
          </ac:spMkLst>
        </pc:spChg>
        <pc:picChg chg="add mod ord">
          <ac:chgData name="Rachel Grey (2023589)" userId="S::2023589@student.uwtsd.ac.uk::98559627-5af5-4008-a49f-6aab953c9342" providerId="AD" clId="Web-{32BACA4D-9320-4196-A2F6-39478EB49260}" dt="2021-05-08T08:00:40.592" v="42" actId="14100"/>
          <ac:picMkLst>
            <pc:docMk/>
            <pc:sldMk cId="4073317075" sldId="267"/>
            <ac:picMk id="4" creationId="{5E55CF22-CE74-4C4A-955E-C477254BC510}"/>
          </ac:picMkLst>
        </pc:picChg>
      </pc:sldChg>
      <pc:sldChg chg="new">
        <pc:chgData name="Rachel Grey (2023589)" userId="S::2023589@student.uwtsd.ac.uk::98559627-5af5-4008-a49f-6aab953c9342" providerId="AD" clId="Web-{32BACA4D-9320-4196-A2F6-39478EB49260}" dt="2021-05-08T08:00:47.280" v="43"/>
        <pc:sldMkLst>
          <pc:docMk/>
          <pc:sldMk cId="4018074683" sldId="26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78E90-7574-4CB6-A147-9BC1B2439B8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088EC1B-C9B2-4005-B7E8-723618DAEFEE}">
      <dgm:prSet/>
      <dgm:spPr/>
      <dgm:t>
        <a:bodyPr/>
        <a:lstStyle/>
        <a:p>
          <a:r>
            <a:rPr lang="en-US"/>
            <a:t>In 1965, Dr Bruce Tuckman was doing ground-breaking work on group dynamics in Ohio. A couple of years later, Dr Meredith Belbin began his seminal research into team behaviors at Henley.</a:t>
          </a:r>
        </a:p>
      </dgm:t>
    </dgm:pt>
    <dgm:pt modelId="{8910C3EB-351D-4ECF-B701-CEF5868D30B6}" type="parTrans" cxnId="{6789CD7F-6629-49DD-A4E4-D1EA6CD1EB9A}">
      <dgm:prSet/>
      <dgm:spPr/>
      <dgm:t>
        <a:bodyPr/>
        <a:lstStyle/>
        <a:p>
          <a:endParaRPr lang="en-US"/>
        </a:p>
      </dgm:t>
    </dgm:pt>
    <dgm:pt modelId="{BFFC28A9-A47D-43CD-A318-29D5F2BD6EC4}" type="sibTrans" cxnId="{6789CD7F-6629-49DD-A4E4-D1EA6CD1EB9A}">
      <dgm:prSet/>
      <dgm:spPr/>
      <dgm:t>
        <a:bodyPr/>
        <a:lstStyle/>
        <a:p>
          <a:endParaRPr lang="en-US"/>
        </a:p>
      </dgm:t>
    </dgm:pt>
    <dgm:pt modelId="{B8D1E2AC-D034-462F-9A36-D4DF3956AC03}">
      <dgm:prSet/>
      <dgm:spPr/>
      <dgm:t>
        <a:bodyPr/>
        <a:lstStyle/>
        <a:p>
          <a:r>
            <a:rPr lang="en-US"/>
            <a:t>Tuckman studied teams from formation to completion of a task and identified crucial stages in a team’s life cycle. Belbin’s observations of teams uncovered nine Team Roles, which describe ways of contributing and interrelating in a team.</a:t>
          </a:r>
        </a:p>
      </dgm:t>
    </dgm:pt>
    <dgm:pt modelId="{9BA71533-73A9-4366-B457-A2173B8D1E9E}" type="parTrans" cxnId="{676603E0-444E-4460-946A-90BD5DC1B169}">
      <dgm:prSet/>
      <dgm:spPr/>
      <dgm:t>
        <a:bodyPr/>
        <a:lstStyle/>
        <a:p>
          <a:endParaRPr lang="en-US"/>
        </a:p>
      </dgm:t>
    </dgm:pt>
    <dgm:pt modelId="{1CC8FCFC-1795-4450-B412-7B1890DCABCA}" type="sibTrans" cxnId="{676603E0-444E-4460-946A-90BD5DC1B169}">
      <dgm:prSet/>
      <dgm:spPr/>
      <dgm:t>
        <a:bodyPr/>
        <a:lstStyle/>
        <a:p>
          <a:endParaRPr lang="en-US"/>
        </a:p>
      </dgm:t>
    </dgm:pt>
    <dgm:pt modelId="{018F35B6-6558-4FF6-B142-A56B54DEF7BE}" type="pres">
      <dgm:prSet presAssocID="{3D378E90-7574-4CB6-A147-9BC1B2439B8F}" presName="linear" presStyleCnt="0">
        <dgm:presLayoutVars>
          <dgm:animLvl val="lvl"/>
          <dgm:resizeHandles val="exact"/>
        </dgm:presLayoutVars>
      </dgm:prSet>
      <dgm:spPr/>
    </dgm:pt>
    <dgm:pt modelId="{A4222715-D450-4A88-B8A2-1C8D02110491}" type="pres">
      <dgm:prSet presAssocID="{0088EC1B-C9B2-4005-B7E8-723618DAEFEE}" presName="parentText" presStyleLbl="node1" presStyleIdx="0" presStyleCnt="2">
        <dgm:presLayoutVars>
          <dgm:chMax val="0"/>
          <dgm:bulletEnabled val="1"/>
        </dgm:presLayoutVars>
      </dgm:prSet>
      <dgm:spPr/>
    </dgm:pt>
    <dgm:pt modelId="{C52BCD9C-0780-4B38-A005-51A7C29F6F02}" type="pres">
      <dgm:prSet presAssocID="{BFFC28A9-A47D-43CD-A318-29D5F2BD6EC4}" presName="spacer" presStyleCnt="0"/>
      <dgm:spPr/>
    </dgm:pt>
    <dgm:pt modelId="{BFD650CE-4EC0-4ECD-B909-70E7F90D067C}" type="pres">
      <dgm:prSet presAssocID="{B8D1E2AC-D034-462F-9A36-D4DF3956AC03}" presName="parentText" presStyleLbl="node1" presStyleIdx="1" presStyleCnt="2">
        <dgm:presLayoutVars>
          <dgm:chMax val="0"/>
          <dgm:bulletEnabled val="1"/>
        </dgm:presLayoutVars>
      </dgm:prSet>
      <dgm:spPr/>
    </dgm:pt>
  </dgm:ptLst>
  <dgm:cxnLst>
    <dgm:cxn modelId="{737F502D-5F68-4FBF-BBB6-EB20C6FB0721}" type="presOf" srcId="{0088EC1B-C9B2-4005-B7E8-723618DAEFEE}" destId="{A4222715-D450-4A88-B8A2-1C8D02110491}" srcOrd="0" destOrd="0" presId="urn:microsoft.com/office/officeart/2005/8/layout/vList2"/>
    <dgm:cxn modelId="{09FE8E7C-012B-4EE9-AFE9-FB772DFD5604}" type="presOf" srcId="{B8D1E2AC-D034-462F-9A36-D4DF3956AC03}" destId="{BFD650CE-4EC0-4ECD-B909-70E7F90D067C}" srcOrd="0" destOrd="0" presId="urn:microsoft.com/office/officeart/2005/8/layout/vList2"/>
    <dgm:cxn modelId="{E178297D-43D7-43E1-9B95-559E37552567}" type="presOf" srcId="{3D378E90-7574-4CB6-A147-9BC1B2439B8F}" destId="{018F35B6-6558-4FF6-B142-A56B54DEF7BE}" srcOrd="0" destOrd="0" presId="urn:microsoft.com/office/officeart/2005/8/layout/vList2"/>
    <dgm:cxn modelId="{6789CD7F-6629-49DD-A4E4-D1EA6CD1EB9A}" srcId="{3D378E90-7574-4CB6-A147-9BC1B2439B8F}" destId="{0088EC1B-C9B2-4005-B7E8-723618DAEFEE}" srcOrd="0" destOrd="0" parTransId="{8910C3EB-351D-4ECF-B701-CEF5868D30B6}" sibTransId="{BFFC28A9-A47D-43CD-A318-29D5F2BD6EC4}"/>
    <dgm:cxn modelId="{676603E0-444E-4460-946A-90BD5DC1B169}" srcId="{3D378E90-7574-4CB6-A147-9BC1B2439B8F}" destId="{B8D1E2AC-D034-462F-9A36-D4DF3956AC03}" srcOrd="1" destOrd="0" parTransId="{9BA71533-73A9-4366-B457-A2173B8D1E9E}" sibTransId="{1CC8FCFC-1795-4450-B412-7B1890DCABCA}"/>
    <dgm:cxn modelId="{F699091F-4E28-48AF-8364-D137B0C64789}" type="presParOf" srcId="{018F35B6-6558-4FF6-B142-A56B54DEF7BE}" destId="{A4222715-D450-4A88-B8A2-1C8D02110491}" srcOrd="0" destOrd="0" presId="urn:microsoft.com/office/officeart/2005/8/layout/vList2"/>
    <dgm:cxn modelId="{F80DBD6A-932E-4998-8D08-EEC2F795D9E0}" type="presParOf" srcId="{018F35B6-6558-4FF6-B142-A56B54DEF7BE}" destId="{C52BCD9C-0780-4B38-A005-51A7C29F6F02}" srcOrd="1" destOrd="0" presId="urn:microsoft.com/office/officeart/2005/8/layout/vList2"/>
    <dgm:cxn modelId="{17FD33BE-570B-41F1-A4B0-24E74AC3615A}" type="presParOf" srcId="{018F35B6-6558-4FF6-B142-A56B54DEF7BE}" destId="{BFD650CE-4EC0-4ECD-B909-70E7F90D067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22715-D450-4A88-B8A2-1C8D02110491}">
      <dsp:nvSpPr>
        <dsp:cNvPr id="0" name=""/>
        <dsp:cNvSpPr/>
      </dsp:nvSpPr>
      <dsp:spPr>
        <a:xfrm>
          <a:off x="0" y="53536"/>
          <a:ext cx="7886700" cy="20875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 1965, Dr Bruce Tuckman was doing ground-breaking work on group dynamics in Ohio. A couple of years later, Dr Meredith Belbin began his seminal research into team behaviors at Henley.</a:t>
          </a:r>
        </a:p>
      </dsp:txBody>
      <dsp:txXfrm>
        <a:off x="101907" y="155443"/>
        <a:ext cx="7682886" cy="1883758"/>
      </dsp:txXfrm>
    </dsp:sp>
    <dsp:sp modelId="{BFD650CE-4EC0-4ECD-B909-70E7F90D067C}">
      <dsp:nvSpPr>
        <dsp:cNvPr id="0" name=""/>
        <dsp:cNvSpPr/>
      </dsp:nvSpPr>
      <dsp:spPr>
        <a:xfrm>
          <a:off x="0" y="2210229"/>
          <a:ext cx="7886700" cy="20875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Tuckman studied teams from formation to completion of a task and identified crucial stages in a team’s life cycle. Belbin’s observations of teams uncovered nine Team Roles, which describe ways of contributing and interrelating in a team.</a:t>
          </a:r>
        </a:p>
      </dsp:txBody>
      <dsp:txXfrm>
        <a:off x="101907" y="2312136"/>
        <a:ext cx="7682886" cy="18837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9353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6482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99141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52011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04842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1171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007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17418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6669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6731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9652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5/20/2021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999876015"/>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hyperlink" Target="https://www.belbin.com/resources/session-ideas-handout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9FE8517A-4F30-47AB-8FAC-9CFE9B01204E}"/>
              </a:ext>
            </a:extLst>
          </p:cNvPr>
          <p:cNvSpPr>
            <a:spLocks noGrp="1"/>
          </p:cNvSpPr>
          <p:nvPr>
            <p:ph type="ctrTitle"/>
          </p:nvPr>
        </p:nvSpPr>
        <p:spPr>
          <a:xfrm>
            <a:off x="2158527" y="1397945"/>
            <a:ext cx="4578895" cy="2031055"/>
          </a:xfrm>
        </p:spPr>
        <p:txBody>
          <a:bodyPr>
            <a:normAutofit/>
          </a:bodyPr>
          <a:lstStyle/>
          <a:p>
            <a:r>
              <a:rPr lang="en-GB" sz="4700" dirty="0">
                <a:solidFill>
                  <a:srgbClr val="FFFFFF"/>
                </a:solidFill>
                <a:effectLst>
                  <a:outerShdw blurRad="38100" dist="38100" dir="2700000" algn="tl">
                    <a:srgbClr val="000000">
                      <a:alpha val="43137"/>
                    </a:srgbClr>
                  </a:outerShdw>
                </a:effectLst>
                <a:latin typeface="Arial Rounded MT Bold"/>
              </a:rPr>
              <a:t>Effective Team Working </a:t>
            </a:r>
          </a:p>
        </p:txBody>
      </p:sp>
      <p:sp>
        <p:nvSpPr>
          <p:cNvPr id="3" name="Subtitle 2">
            <a:extLst>
              <a:ext uri="{FF2B5EF4-FFF2-40B4-BE49-F238E27FC236}">
                <a16:creationId xmlns:a16="http://schemas.microsoft.com/office/drawing/2014/main" id="{DCD0C79E-D649-4973-B479-73C1B0614851}"/>
              </a:ext>
            </a:extLst>
          </p:cNvPr>
          <p:cNvSpPr>
            <a:spLocks noGrp="1"/>
          </p:cNvSpPr>
          <p:nvPr>
            <p:ph type="subTitle" idx="1"/>
          </p:nvPr>
        </p:nvSpPr>
        <p:spPr>
          <a:xfrm>
            <a:off x="2284026" y="3429000"/>
            <a:ext cx="4578895" cy="1930791"/>
          </a:xfrm>
        </p:spPr>
        <p:txBody>
          <a:bodyPr vert="horz" lIns="91440" tIns="45720" rIns="91440" bIns="45720" rtlCol="0">
            <a:normAutofit/>
          </a:bodyPr>
          <a:lstStyle/>
          <a:p>
            <a:r>
              <a:rPr lang="en-GB" dirty="0">
                <a:solidFill>
                  <a:srgbClr val="FFFFFF"/>
                </a:solidFill>
                <a:latin typeface="Arial"/>
                <a:cs typeface="Arial"/>
              </a:rPr>
              <a:t>Presentation </a:t>
            </a:r>
            <a:endParaRPr lang="en-GB" dirty="0">
              <a:solidFill>
                <a:srgbClr val="FFFFFF"/>
              </a:solidFill>
              <a:latin typeface="Arial" panose="020B0604020202020204" pitchFamily="34" charset="0"/>
              <a:cs typeface="Arial" panose="020B0604020202020204" pitchFamily="34" charset="0"/>
            </a:endParaRPr>
          </a:p>
          <a:p>
            <a:r>
              <a:rPr lang="en-GB" dirty="0">
                <a:solidFill>
                  <a:srgbClr val="FFFFFF"/>
                </a:solidFill>
                <a:latin typeface="Arial"/>
                <a:cs typeface="Arial"/>
              </a:rPr>
              <a:t>by</a:t>
            </a:r>
          </a:p>
          <a:p>
            <a:r>
              <a:rPr lang="en-GB" dirty="0">
                <a:solidFill>
                  <a:srgbClr val="FFFFFF"/>
                </a:solidFill>
                <a:latin typeface="Arial"/>
                <a:cs typeface="Arial"/>
              </a:rPr>
              <a:t>Rachel Grey</a:t>
            </a:r>
          </a:p>
        </p:txBody>
      </p:sp>
    </p:spTree>
    <p:extLst>
      <p:ext uri="{BB962C8B-B14F-4D97-AF65-F5344CB8AC3E}">
        <p14:creationId xmlns:p14="http://schemas.microsoft.com/office/powerpoint/2010/main" val="1355745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DC8C0-D292-4A11-AA74-058B75972A89}"/>
              </a:ext>
            </a:extLst>
          </p:cNvPr>
          <p:cNvSpPr>
            <a:spLocks noGrp="1"/>
          </p:cNvSpPr>
          <p:nvPr>
            <p:ph type="title"/>
          </p:nvPr>
        </p:nvSpPr>
        <p:spPr>
          <a:xfrm>
            <a:off x="515125" y="1153572"/>
            <a:ext cx="2400300" cy="4461163"/>
          </a:xfrm>
        </p:spPr>
        <p:txBody>
          <a:bodyPr>
            <a:normAutofit/>
          </a:bodyPr>
          <a:lstStyle/>
          <a:p>
            <a:r>
              <a:rPr lang="en-GB" sz="3700">
                <a:solidFill>
                  <a:srgbClr val="FFFFFF"/>
                </a:solidFill>
              </a:rPr>
              <a:t>Aim and Objectives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B39E554-B927-433E-BF3D-16DC2D20E73E}"/>
              </a:ext>
            </a:extLst>
          </p:cNvPr>
          <p:cNvSpPr>
            <a:spLocks noGrp="1"/>
          </p:cNvSpPr>
          <p:nvPr>
            <p:ph idx="1"/>
          </p:nvPr>
        </p:nvSpPr>
        <p:spPr>
          <a:xfrm>
            <a:off x="3335481" y="591344"/>
            <a:ext cx="5179868" cy="5585619"/>
          </a:xfrm>
        </p:spPr>
        <p:txBody>
          <a:bodyPr vert="horz" lIns="91440" tIns="45720" rIns="91440" bIns="45720" rtlCol="0" anchor="ctr">
            <a:normAutofit/>
          </a:bodyPr>
          <a:lstStyle/>
          <a:p>
            <a:r>
              <a:rPr lang="en-GB" dirty="0">
                <a:cs typeface="Calibri"/>
              </a:rPr>
              <a:t>My aim is to help people understand what team working is all about.</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3021292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ABA84-22AD-4B9E-BD0D-C7B44F9A00B3}"/>
              </a:ext>
            </a:extLst>
          </p:cNvPr>
          <p:cNvSpPr>
            <a:spLocks noGrp="1"/>
          </p:cNvSpPr>
          <p:nvPr>
            <p:ph type="title"/>
          </p:nvPr>
        </p:nvSpPr>
        <p:spPr>
          <a:xfrm>
            <a:off x="393192" y="119190"/>
            <a:ext cx="8229600" cy="603186"/>
          </a:xfrm>
        </p:spPr>
        <p:txBody>
          <a:bodyPr/>
          <a:lstStyle/>
          <a:p>
            <a:r>
              <a:rPr lang="en-GB"/>
              <a:t>Presentation Plan</a:t>
            </a:r>
          </a:p>
        </p:txBody>
      </p:sp>
      <p:graphicFrame>
        <p:nvGraphicFramePr>
          <p:cNvPr id="5" name="Content Placeholder 4">
            <a:extLst>
              <a:ext uri="{FF2B5EF4-FFF2-40B4-BE49-F238E27FC236}">
                <a16:creationId xmlns:a16="http://schemas.microsoft.com/office/drawing/2014/main" id="{F5AAFF6D-1F33-4223-99E0-B4DF19FFB36D}"/>
              </a:ext>
            </a:extLst>
          </p:cNvPr>
          <p:cNvGraphicFramePr>
            <a:graphicFrameLocks noGrp="1"/>
          </p:cNvGraphicFramePr>
          <p:nvPr>
            <p:ph idx="1"/>
            <p:extLst>
              <p:ext uri="{D42A27DB-BD31-4B8C-83A1-F6EECF244321}">
                <p14:modId xmlns:p14="http://schemas.microsoft.com/office/powerpoint/2010/main" val="2441643309"/>
              </p:ext>
            </p:extLst>
          </p:nvPr>
        </p:nvGraphicFramePr>
        <p:xfrm>
          <a:off x="457200" y="859536"/>
          <a:ext cx="8229599" cy="5228287"/>
        </p:xfrm>
        <a:graphic>
          <a:graphicData uri="http://schemas.openxmlformats.org/drawingml/2006/table">
            <a:tbl>
              <a:tblPr>
                <a:tableStyleId>{69CF1AB2-1976-4502-BF36-3FF5EA218861}</a:tableStyleId>
              </a:tblPr>
              <a:tblGrid>
                <a:gridCol w="768096">
                  <a:extLst>
                    <a:ext uri="{9D8B030D-6E8A-4147-A177-3AD203B41FA5}">
                      <a16:colId xmlns:a16="http://schemas.microsoft.com/office/drawing/2014/main" val="1169199660"/>
                    </a:ext>
                  </a:extLst>
                </a:gridCol>
                <a:gridCol w="7461503">
                  <a:extLst>
                    <a:ext uri="{9D8B030D-6E8A-4147-A177-3AD203B41FA5}">
                      <a16:colId xmlns:a16="http://schemas.microsoft.com/office/drawing/2014/main" val="245168852"/>
                    </a:ext>
                  </a:extLst>
                </a:gridCol>
              </a:tblGrid>
              <a:tr h="384333">
                <a:tc>
                  <a:txBody>
                    <a:bodyPr/>
                    <a:lstStyle/>
                    <a:p>
                      <a:pPr algn="ctr" rtl="0" fontAlgn="base">
                        <a:spcBef>
                          <a:spcPts val="0"/>
                        </a:spcBef>
                        <a:spcAft>
                          <a:spcPts val="0"/>
                        </a:spcAft>
                      </a:pPr>
                      <a:endParaRPr lang="en-GB" sz="1100" u="none" strike="noStrike">
                        <a:effectLst/>
                      </a:endParaRPr>
                    </a:p>
                    <a:p>
                      <a:pPr algn="ctr" rtl="0" fontAlgn="base">
                        <a:spcBef>
                          <a:spcPts val="0"/>
                        </a:spcBef>
                        <a:spcAft>
                          <a:spcPts val="0"/>
                        </a:spcAft>
                      </a:pPr>
                      <a:r>
                        <a:rPr lang="en-GB" sz="2000" u="none" strike="noStrike">
                          <a:effectLst/>
                        </a:rPr>
                        <a:t>Slide</a:t>
                      </a:r>
                      <a:r>
                        <a:rPr lang="en-GB" sz="800" u="none" strike="noStrike">
                          <a:effectLst/>
                        </a:rPr>
                        <a:t> </a:t>
                      </a:r>
                      <a:endParaRPr lang="en-GB" sz="1100" b="0" i="0" u="none" strike="noStrike">
                        <a:effectLst/>
                        <a:latin typeface="Arial" panose="020B0604020202020204" pitchFamily="34" charset="0"/>
                      </a:endParaRPr>
                    </a:p>
                  </a:txBody>
                  <a:tcPr marL="54143" marR="54143" marT="27072" marB="27072" anchor="ctr"/>
                </a:tc>
                <a:tc>
                  <a:txBody>
                    <a:bodyPr/>
                    <a:lstStyle/>
                    <a:p>
                      <a:pPr algn="ctr" rtl="0" fontAlgn="base">
                        <a:spcBef>
                          <a:spcPts val="0"/>
                        </a:spcBef>
                        <a:spcAft>
                          <a:spcPts val="0"/>
                        </a:spcAft>
                      </a:pPr>
                      <a:r>
                        <a:rPr lang="en-GB" sz="2000" u="none" strike="noStrike">
                          <a:effectLst/>
                        </a:rPr>
                        <a:t>Content </a:t>
                      </a:r>
                      <a:endParaRPr lang="en-GB" sz="2000" b="0" i="0" u="none" strike="noStrike">
                        <a:effectLst/>
                        <a:latin typeface="+mj-lt"/>
                      </a:endParaRPr>
                    </a:p>
                  </a:txBody>
                  <a:tcPr marL="54143" marR="54143" marT="27072" marB="27072" anchor="ctr"/>
                </a:tc>
                <a:extLst>
                  <a:ext uri="{0D108BD9-81ED-4DB2-BD59-A6C34878D82A}">
                    <a16:rowId xmlns:a16="http://schemas.microsoft.com/office/drawing/2014/main" val="736777446"/>
                  </a:ext>
                </a:extLst>
              </a:tr>
              <a:tr h="319829">
                <a:tc>
                  <a:txBody>
                    <a:bodyPr/>
                    <a:lstStyle/>
                    <a:p>
                      <a:pPr algn="ctr" rtl="0" fontAlgn="base">
                        <a:spcBef>
                          <a:spcPts val="0"/>
                        </a:spcBef>
                        <a:spcAft>
                          <a:spcPts val="0"/>
                        </a:spcAft>
                      </a:pPr>
                      <a:r>
                        <a:rPr lang="en-GB" sz="1200" u="none" strike="noStrike">
                          <a:effectLst/>
                        </a:rPr>
                        <a:t>1 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r>
                        <a:rPr lang="en-GB" sz="1200" u="none" strike="noStrike">
                          <a:effectLst/>
                        </a:rPr>
                        <a:t>Working with in a team.</a:t>
                      </a:r>
                    </a:p>
                  </a:txBody>
                  <a:tcPr marL="54143" marR="54143" marT="27072" marB="27072"/>
                </a:tc>
                <a:extLst>
                  <a:ext uri="{0D108BD9-81ED-4DB2-BD59-A6C34878D82A}">
                    <a16:rowId xmlns:a16="http://schemas.microsoft.com/office/drawing/2014/main" val="97024458"/>
                  </a:ext>
                </a:extLst>
              </a:tr>
              <a:tr h="239058">
                <a:tc>
                  <a:txBody>
                    <a:bodyPr/>
                    <a:lstStyle/>
                    <a:p>
                      <a:pPr algn="ctr" rtl="0" fontAlgn="base">
                        <a:spcBef>
                          <a:spcPts val="0"/>
                        </a:spcBef>
                        <a:spcAft>
                          <a:spcPts val="0"/>
                        </a:spcAft>
                      </a:pPr>
                      <a:r>
                        <a:rPr lang="en-GB" sz="1200" u="none" strike="noStrike">
                          <a:effectLst/>
                        </a:rPr>
                        <a:t>2 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r>
                        <a:rPr lang="en-GB" sz="1200" u="none" strike="noStrike">
                          <a:effectLst/>
                        </a:rPr>
                        <a:t>Introducing about teamwork.</a:t>
                      </a:r>
                    </a:p>
                  </a:txBody>
                  <a:tcPr marL="54143" marR="54143" marT="27072" marB="27072"/>
                </a:tc>
                <a:extLst>
                  <a:ext uri="{0D108BD9-81ED-4DB2-BD59-A6C34878D82A}">
                    <a16:rowId xmlns:a16="http://schemas.microsoft.com/office/drawing/2014/main" val="782497148"/>
                  </a:ext>
                </a:extLst>
              </a:tr>
              <a:tr h="319829">
                <a:tc>
                  <a:txBody>
                    <a:bodyPr/>
                    <a:lstStyle/>
                    <a:p>
                      <a:pPr algn="ctr" rtl="0" fontAlgn="base">
                        <a:spcBef>
                          <a:spcPts val="0"/>
                        </a:spcBef>
                        <a:spcAft>
                          <a:spcPts val="0"/>
                        </a:spcAft>
                      </a:pPr>
                      <a:r>
                        <a:rPr lang="en-GB" sz="1200" u="none" strike="noStrike">
                          <a:effectLst/>
                        </a:rPr>
                        <a:t>3 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endParaRPr lang="en-GB" sz="1100" u="none" strike="noStrike">
                        <a:effectLst/>
                      </a:endParaRPr>
                    </a:p>
                    <a:p>
                      <a:pPr algn="l" rtl="0" fontAlgn="base">
                        <a:spcBef>
                          <a:spcPts val="0"/>
                        </a:spcBef>
                        <a:spcAft>
                          <a:spcPts val="0"/>
                        </a:spcAft>
                      </a:pPr>
                      <a:r>
                        <a:rPr lang="en-GB" sz="1100" b="0" i="0" u="none" strike="noStrike">
                          <a:effectLst/>
                          <a:latin typeface="Arial"/>
                        </a:rPr>
                        <a:t>Team work</a:t>
                      </a:r>
                      <a:endParaRPr lang="en-GB" sz="1100" b="0" i="0" u="none" strike="noStrike">
                        <a:effectLst/>
                        <a:latin typeface="Arial" panose="020B0604020202020204" pitchFamily="34" charset="0"/>
                      </a:endParaRPr>
                    </a:p>
                  </a:txBody>
                  <a:tcPr marL="54143" marR="54143" marT="27072" marB="27072"/>
                </a:tc>
                <a:extLst>
                  <a:ext uri="{0D108BD9-81ED-4DB2-BD59-A6C34878D82A}">
                    <a16:rowId xmlns:a16="http://schemas.microsoft.com/office/drawing/2014/main" val="4243416185"/>
                  </a:ext>
                </a:extLst>
              </a:tr>
              <a:tr h="319829">
                <a:tc>
                  <a:txBody>
                    <a:bodyPr/>
                    <a:lstStyle/>
                    <a:p>
                      <a:pPr algn="ctr" rtl="0" fontAlgn="base">
                        <a:spcBef>
                          <a:spcPts val="0"/>
                        </a:spcBef>
                        <a:spcAft>
                          <a:spcPts val="0"/>
                        </a:spcAft>
                      </a:pPr>
                      <a:r>
                        <a:rPr lang="en-GB" sz="1200" u="none" strike="noStrike">
                          <a:effectLst/>
                        </a:rPr>
                        <a:t>4 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endParaRPr lang="en-GB" sz="1100" u="none" strike="noStrike">
                        <a:effectLst/>
                      </a:endParaRPr>
                    </a:p>
                    <a:p>
                      <a:pPr algn="l" rtl="0" fontAlgn="base">
                        <a:spcBef>
                          <a:spcPts val="0"/>
                        </a:spcBef>
                        <a:spcAft>
                          <a:spcPts val="0"/>
                        </a:spcAft>
                      </a:pPr>
                      <a:r>
                        <a:rPr lang="en-GB" sz="700" u="none" strike="noStrike">
                          <a:effectLst/>
                        </a:rPr>
                        <a:t> </a:t>
                      </a:r>
                      <a:r>
                        <a:rPr lang="en-GB" sz="1200" u="none" strike="noStrike">
                          <a:effectLst/>
                        </a:rPr>
                        <a:t>Picture on Belbin </a:t>
                      </a:r>
                      <a:endParaRPr lang="en-GB" sz="1200" b="0" i="0" u="none" strike="noStrike">
                        <a:effectLst/>
                        <a:latin typeface="Arial" panose="020B0604020202020204" pitchFamily="34" charset="0"/>
                      </a:endParaRPr>
                    </a:p>
                  </a:txBody>
                  <a:tcPr marL="54143" marR="54143" marT="27072" marB="27072"/>
                </a:tc>
                <a:extLst>
                  <a:ext uri="{0D108BD9-81ED-4DB2-BD59-A6C34878D82A}">
                    <a16:rowId xmlns:a16="http://schemas.microsoft.com/office/drawing/2014/main" val="3071008425"/>
                  </a:ext>
                </a:extLst>
              </a:tr>
              <a:tr h="319829">
                <a:tc>
                  <a:txBody>
                    <a:bodyPr/>
                    <a:lstStyle/>
                    <a:p>
                      <a:pPr algn="ctr" rtl="0" fontAlgn="base">
                        <a:spcBef>
                          <a:spcPts val="0"/>
                        </a:spcBef>
                        <a:spcAft>
                          <a:spcPts val="0"/>
                        </a:spcAft>
                      </a:pPr>
                      <a:r>
                        <a:rPr lang="en-GB" sz="1200" u="none" strike="noStrike">
                          <a:effectLst/>
                        </a:rPr>
                        <a:t>5 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r>
                        <a:rPr lang="en-GB" sz="1200" u="none" strike="noStrike">
                          <a:effectLst/>
                        </a:rPr>
                        <a:t>plant</a:t>
                      </a:r>
                    </a:p>
                    <a:p>
                      <a:pPr algn="l" rtl="0" fontAlgn="base">
                        <a:spcBef>
                          <a:spcPts val="0"/>
                        </a:spcBef>
                        <a:spcAft>
                          <a:spcPts val="0"/>
                        </a:spcAft>
                      </a:pPr>
                      <a:endParaRPr lang="en-GB" sz="1200" b="0" i="0" u="none" strike="noStrike">
                        <a:effectLst/>
                        <a:latin typeface="Arial"/>
                      </a:endParaRPr>
                    </a:p>
                  </a:txBody>
                  <a:tcPr marL="54143" marR="54143" marT="27072" marB="27072"/>
                </a:tc>
                <a:extLst>
                  <a:ext uri="{0D108BD9-81ED-4DB2-BD59-A6C34878D82A}">
                    <a16:rowId xmlns:a16="http://schemas.microsoft.com/office/drawing/2014/main" val="2805304278"/>
                  </a:ext>
                </a:extLst>
              </a:tr>
              <a:tr h="319829">
                <a:tc>
                  <a:txBody>
                    <a:bodyPr/>
                    <a:lstStyle/>
                    <a:p>
                      <a:pPr algn="ctr" rtl="0" fontAlgn="base">
                        <a:spcBef>
                          <a:spcPts val="0"/>
                        </a:spcBef>
                        <a:spcAft>
                          <a:spcPts val="0"/>
                        </a:spcAft>
                      </a:pPr>
                      <a:r>
                        <a:rPr lang="en-GB" sz="1200" u="none" strike="noStrike">
                          <a:effectLst/>
                        </a:rPr>
                        <a:t>6 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endParaRPr lang="en-GB" sz="1200" u="none" strike="noStrike">
                        <a:effectLst/>
                      </a:endParaRPr>
                    </a:p>
                    <a:p>
                      <a:pPr algn="l" rtl="0" fontAlgn="base">
                        <a:spcBef>
                          <a:spcPts val="0"/>
                        </a:spcBef>
                        <a:spcAft>
                          <a:spcPts val="0"/>
                        </a:spcAft>
                      </a:pPr>
                      <a:r>
                        <a:rPr lang="en-GB" sz="1200" u="none" strike="noStrike">
                          <a:effectLst/>
                        </a:rPr>
                        <a:t> Tuckman and Belin</a:t>
                      </a:r>
                      <a:endParaRPr lang="en-GB" sz="1200" b="0" i="0" u="none" strike="noStrike">
                        <a:effectLst/>
                        <a:latin typeface="Arial"/>
                      </a:endParaRPr>
                    </a:p>
                  </a:txBody>
                  <a:tcPr marL="54143" marR="54143" marT="27072" marB="27072"/>
                </a:tc>
                <a:extLst>
                  <a:ext uri="{0D108BD9-81ED-4DB2-BD59-A6C34878D82A}">
                    <a16:rowId xmlns:a16="http://schemas.microsoft.com/office/drawing/2014/main" val="4065790261"/>
                  </a:ext>
                </a:extLst>
              </a:tr>
              <a:tr h="319829">
                <a:tc>
                  <a:txBody>
                    <a:bodyPr/>
                    <a:lstStyle/>
                    <a:p>
                      <a:pPr algn="ctr" rtl="0" fontAlgn="base">
                        <a:spcBef>
                          <a:spcPts val="0"/>
                        </a:spcBef>
                        <a:spcAft>
                          <a:spcPts val="0"/>
                        </a:spcAft>
                      </a:pPr>
                      <a:r>
                        <a:rPr lang="en-GB" sz="1200" u="none" strike="noStrike">
                          <a:effectLst/>
                        </a:rPr>
                        <a:t>7 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endParaRPr lang="en-GB" sz="1200" u="none" strike="noStrike">
                        <a:effectLst/>
                      </a:endParaRPr>
                    </a:p>
                    <a:p>
                      <a:pPr algn="l" rtl="0" fontAlgn="base">
                        <a:spcBef>
                          <a:spcPts val="0"/>
                        </a:spcBef>
                        <a:spcAft>
                          <a:spcPts val="0"/>
                        </a:spcAft>
                      </a:pPr>
                      <a:r>
                        <a:rPr lang="en-GB" sz="1200" u="none" strike="noStrike">
                          <a:effectLst/>
                        </a:rPr>
                        <a:t> Tuckman </a:t>
                      </a:r>
                      <a:endParaRPr lang="en-GB" sz="1200" b="0" i="0" u="none" strike="noStrike">
                        <a:effectLst/>
                        <a:latin typeface="Arial"/>
                      </a:endParaRPr>
                    </a:p>
                  </a:txBody>
                  <a:tcPr marL="54143" marR="54143" marT="27072" marB="27072"/>
                </a:tc>
                <a:extLst>
                  <a:ext uri="{0D108BD9-81ED-4DB2-BD59-A6C34878D82A}">
                    <a16:rowId xmlns:a16="http://schemas.microsoft.com/office/drawing/2014/main" val="1278196736"/>
                  </a:ext>
                </a:extLst>
              </a:tr>
              <a:tr h="319829">
                <a:tc>
                  <a:txBody>
                    <a:bodyPr/>
                    <a:lstStyle/>
                    <a:p>
                      <a:pPr algn="ctr" rtl="0" fontAlgn="base">
                        <a:spcBef>
                          <a:spcPts val="0"/>
                        </a:spcBef>
                        <a:spcAft>
                          <a:spcPts val="0"/>
                        </a:spcAft>
                      </a:pPr>
                      <a:r>
                        <a:rPr lang="en-GB" sz="1200" u="none" strike="noStrike">
                          <a:effectLst/>
                        </a:rPr>
                        <a:t>8 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endParaRPr lang="en-GB" sz="1200" u="none" strike="noStrike">
                        <a:effectLst/>
                      </a:endParaRPr>
                    </a:p>
                    <a:p>
                      <a:pPr algn="l" rtl="0" fontAlgn="base">
                        <a:spcBef>
                          <a:spcPts val="0"/>
                        </a:spcBef>
                        <a:spcAft>
                          <a:spcPts val="0"/>
                        </a:spcAft>
                      </a:pPr>
                      <a:r>
                        <a:rPr lang="en-GB" sz="1200" u="none" strike="noStrike">
                          <a:effectLst/>
                        </a:rPr>
                        <a:t> storming</a:t>
                      </a:r>
                      <a:endParaRPr lang="en-GB" sz="1200" b="0" i="0" u="none" strike="noStrike">
                        <a:effectLst/>
                        <a:latin typeface="Arial"/>
                      </a:endParaRPr>
                    </a:p>
                  </a:txBody>
                  <a:tcPr marL="54143" marR="54143" marT="27072" marB="27072"/>
                </a:tc>
                <a:extLst>
                  <a:ext uri="{0D108BD9-81ED-4DB2-BD59-A6C34878D82A}">
                    <a16:rowId xmlns:a16="http://schemas.microsoft.com/office/drawing/2014/main" val="16936096"/>
                  </a:ext>
                </a:extLst>
              </a:tr>
              <a:tr h="319829">
                <a:tc>
                  <a:txBody>
                    <a:bodyPr/>
                    <a:lstStyle/>
                    <a:p>
                      <a:pPr algn="ctr" rtl="0" fontAlgn="base">
                        <a:spcBef>
                          <a:spcPts val="0"/>
                        </a:spcBef>
                        <a:spcAft>
                          <a:spcPts val="0"/>
                        </a:spcAft>
                      </a:pPr>
                      <a:r>
                        <a:rPr lang="en-GB" sz="1200" u="none" strike="noStrike">
                          <a:effectLst/>
                        </a:rPr>
                        <a:t>9 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endParaRPr lang="en-GB" sz="1200" u="none" strike="noStrike">
                        <a:effectLst/>
                      </a:endParaRPr>
                    </a:p>
                    <a:p>
                      <a:pPr algn="l" rtl="0" fontAlgn="base">
                        <a:spcBef>
                          <a:spcPts val="0"/>
                        </a:spcBef>
                        <a:spcAft>
                          <a:spcPts val="0"/>
                        </a:spcAft>
                      </a:pPr>
                      <a:r>
                        <a:rPr lang="en-GB" sz="1200" u="none" strike="noStrike">
                          <a:effectLst/>
                        </a:rPr>
                        <a:t> picture</a:t>
                      </a:r>
                      <a:endParaRPr lang="en-GB" sz="1200" b="0" i="0" u="none" strike="noStrike">
                        <a:effectLst/>
                        <a:latin typeface="Arial"/>
                      </a:endParaRPr>
                    </a:p>
                  </a:txBody>
                  <a:tcPr marL="54143" marR="54143" marT="27072" marB="27072"/>
                </a:tc>
                <a:extLst>
                  <a:ext uri="{0D108BD9-81ED-4DB2-BD59-A6C34878D82A}">
                    <a16:rowId xmlns:a16="http://schemas.microsoft.com/office/drawing/2014/main" val="3885728860"/>
                  </a:ext>
                </a:extLst>
              </a:tr>
              <a:tr h="272240">
                <a:tc>
                  <a:txBody>
                    <a:bodyPr/>
                    <a:lstStyle/>
                    <a:p>
                      <a:pPr algn="ctr" rtl="0" fontAlgn="base">
                        <a:spcBef>
                          <a:spcPts val="0"/>
                        </a:spcBef>
                        <a:spcAft>
                          <a:spcPts val="0"/>
                        </a:spcAft>
                      </a:pPr>
                      <a:r>
                        <a:rPr lang="en-GB" sz="1200" u="none" strike="noStrike">
                          <a:effectLst/>
                        </a:rPr>
                        <a:t>10 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r>
                        <a:rPr lang="en-GB" sz="1200" u="none" strike="noStrike">
                          <a:effectLst/>
                        </a:rPr>
                        <a:t>Conclusion </a:t>
                      </a:r>
                      <a:endParaRPr lang="en-GB" sz="1200" u="none" strike="noStrike">
                        <a:effectLst/>
                        <a:latin typeface="Arial" panose="020B0604020202020204" pitchFamily="34" charset="0"/>
                        <a:cs typeface="Arial" panose="020B0604020202020204" pitchFamily="34" charset="0"/>
                      </a:endParaRPr>
                    </a:p>
                  </a:txBody>
                  <a:tcPr marL="54143" marR="54143" marT="27072" marB="27072"/>
                </a:tc>
                <a:extLst>
                  <a:ext uri="{0D108BD9-81ED-4DB2-BD59-A6C34878D82A}">
                    <a16:rowId xmlns:a16="http://schemas.microsoft.com/office/drawing/2014/main" val="536207616"/>
                  </a:ext>
                </a:extLst>
              </a:tr>
              <a:tr h="319829">
                <a:tc>
                  <a:txBody>
                    <a:bodyPr/>
                    <a:lstStyle/>
                    <a:p>
                      <a:pPr algn="ctr" rtl="0" fontAlgn="base">
                        <a:spcBef>
                          <a:spcPts val="0"/>
                        </a:spcBef>
                        <a:spcAft>
                          <a:spcPts val="0"/>
                        </a:spcAft>
                      </a:pPr>
                      <a:r>
                        <a:rPr lang="en-GB" sz="1200" u="none" strike="noStrike">
                          <a:effectLst/>
                        </a:rPr>
                        <a:t>11 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r>
                        <a:rPr lang="en-GB" sz="1200" u="none" strike="noStrike">
                          <a:effectLst/>
                        </a:rPr>
                        <a:t>Questions </a:t>
                      </a:r>
                    </a:p>
                    <a:p>
                      <a:pPr algn="l" rtl="0" fontAlgn="base">
                        <a:spcBef>
                          <a:spcPts val="0"/>
                        </a:spcBef>
                        <a:spcAft>
                          <a:spcPts val="0"/>
                        </a:spcAft>
                      </a:pPr>
                      <a:endParaRPr lang="en-GB" sz="1100" b="0" i="0" u="none" strike="noStrike">
                        <a:effectLst/>
                        <a:latin typeface="Arial" panose="020B0604020202020204" pitchFamily="34" charset="0"/>
                      </a:endParaRPr>
                    </a:p>
                  </a:txBody>
                  <a:tcPr marL="54143" marR="54143" marT="27072" marB="27072"/>
                </a:tc>
                <a:extLst>
                  <a:ext uri="{0D108BD9-81ED-4DB2-BD59-A6C34878D82A}">
                    <a16:rowId xmlns:a16="http://schemas.microsoft.com/office/drawing/2014/main" val="2572423456"/>
                  </a:ext>
                </a:extLst>
              </a:tr>
              <a:tr h="447762">
                <a:tc>
                  <a:txBody>
                    <a:bodyPr/>
                    <a:lstStyle/>
                    <a:p>
                      <a:pPr algn="ctr" rtl="0" fontAlgn="base">
                        <a:spcBef>
                          <a:spcPts val="0"/>
                        </a:spcBef>
                        <a:spcAft>
                          <a:spcPts val="0"/>
                        </a:spcAft>
                      </a:pPr>
                      <a:r>
                        <a:rPr lang="en-GB" sz="1200" u="none" strike="noStrike">
                          <a:effectLst/>
                        </a:rPr>
                        <a:t>12 </a:t>
                      </a:r>
                      <a:endParaRPr lang="en-GB" sz="1200" b="0" i="0" u="none" strike="noStrike">
                        <a:effectLst/>
                        <a:latin typeface="Arial" panose="020B0604020202020204" pitchFamily="34" charset="0"/>
                        <a:cs typeface="Arial" panose="020B0604020202020204" pitchFamily="34" charset="0"/>
                      </a:endParaRPr>
                    </a:p>
                  </a:txBody>
                  <a:tcPr marL="54143" marR="54143" marT="27072" marB="27072"/>
                </a:tc>
                <a:tc>
                  <a:txBody>
                    <a:bodyPr/>
                    <a:lstStyle/>
                    <a:p>
                      <a:pPr algn="l" rtl="0" fontAlgn="base">
                        <a:spcBef>
                          <a:spcPts val="0"/>
                        </a:spcBef>
                        <a:spcAft>
                          <a:spcPts val="0"/>
                        </a:spcAft>
                      </a:pPr>
                      <a:r>
                        <a:rPr lang="en-GB" sz="1200" u="none" strike="noStrike">
                          <a:effectLst/>
                        </a:rPr>
                        <a:t>References </a:t>
                      </a:r>
                    </a:p>
                    <a:p>
                      <a:pPr algn="l" rtl="0" fontAlgn="base">
                        <a:spcBef>
                          <a:spcPts val="0"/>
                        </a:spcBef>
                        <a:spcAft>
                          <a:spcPts val="0"/>
                        </a:spcAft>
                      </a:pPr>
                      <a:endParaRPr lang="en-GB" sz="1100" u="none" strike="noStrike">
                        <a:effectLst/>
                      </a:endParaRPr>
                    </a:p>
                    <a:p>
                      <a:pPr algn="l" rtl="0" fontAlgn="base">
                        <a:spcBef>
                          <a:spcPts val="0"/>
                        </a:spcBef>
                        <a:spcAft>
                          <a:spcPts val="0"/>
                        </a:spcAft>
                      </a:pPr>
                      <a:endParaRPr lang="en-GB" sz="1100" b="0" i="0" u="none" strike="noStrike">
                        <a:effectLst/>
                        <a:latin typeface="Arial" panose="020B0604020202020204" pitchFamily="34" charset="0"/>
                      </a:endParaRPr>
                    </a:p>
                  </a:txBody>
                  <a:tcPr marL="54143" marR="54143" marT="27072" marB="27072"/>
                </a:tc>
                <a:extLst>
                  <a:ext uri="{0D108BD9-81ED-4DB2-BD59-A6C34878D82A}">
                    <a16:rowId xmlns:a16="http://schemas.microsoft.com/office/drawing/2014/main" val="2034635695"/>
                  </a:ext>
                </a:extLst>
              </a:tr>
            </a:tbl>
          </a:graphicData>
        </a:graphic>
      </p:graphicFrame>
    </p:spTree>
    <p:extLst>
      <p:ext uri="{BB962C8B-B14F-4D97-AF65-F5344CB8AC3E}">
        <p14:creationId xmlns:p14="http://schemas.microsoft.com/office/powerpoint/2010/main" val="3391513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ABA84-22AD-4B9E-BD0D-C7B44F9A00B3}"/>
              </a:ext>
            </a:extLst>
          </p:cNvPr>
          <p:cNvSpPr>
            <a:spLocks noGrp="1"/>
          </p:cNvSpPr>
          <p:nvPr>
            <p:ph type="title"/>
          </p:nvPr>
        </p:nvSpPr>
        <p:spPr>
          <a:xfrm>
            <a:off x="393192" y="119190"/>
            <a:ext cx="8229600" cy="603186"/>
          </a:xfrm>
        </p:spPr>
        <p:txBody>
          <a:bodyPr/>
          <a:lstStyle/>
          <a:p>
            <a:r>
              <a:rPr lang="en-GB"/>
              <a:t>Presentation Feedback</a:t>
            </a:r>
          </a:p>
        </p:txBody>
      </p:sp>
      <p:graphicFrame>
        <p:nvGraphicFramePr>
          <p:cNvPr id="5" name="Content Placeholder 4">
            <a:extLst>
              <a:ext uri="{FF2B5EF4-FFF2-40B4-BE49-F238E27FC236}">
                <a16:creationId xmlns:a16="http://schemas.microsoft.com/office/drawing/2014/main" id="{2248BFA0-2229-4017-8039-DACF8F1F52AA}"/>
              </a:ext>
            </a:extLst>
          </p:cNvPr>
          <p:cNvGraphicFramePr>
            <a:graphicFrameLocks noGrp="1"/>
          </p:cNvGraphicFramePr>
          <p:nvPr>
            <p:ph idx="1"/>
            <p:extLst>
              <p:ext uri="{D42A27DB-BD31-4B8C-83A1-F6EECF244321}">
                <p14:modId xmlns:p14="http://schemas.microsoft.com/office/powerpoint/2010/main" val="3185956983"/>
              </p:ext>
            </p:extLst>
          </p:nvPr>
        </p:nvGraphicFramePr>
        <p:xfrm>
          <a:off x="457200" y="722376"/>
          <a:ext cx="8229598" cy="4758804"/>
        </p:xfrm>
        <a:graphic>
          <a:graphicData uri="http://schemas.openxmlformats.org/drawingml/2006/table">
            <a:tbl>
              <a:tblPr>
                <a:tableStyleId>{69CF1AB2-1976-4502-BF36-3FF5EA218861}</a:tableStyleId>
              </a:tblPr>
              <a:tblGrid>
                <a:gridCol w="3495984">
                  <a:extLst>
                    <a:ext uri="{9D8B030D-6E8A-4147-A177-3AD203B41FA5}">
                      <a16:colId xmlns:a16="http://schemas.microsoft.com/office/drawing/2014/main" val="3249051138"/>
                    </a:ext>
                  </a:extLst>
                </a:gridCol>
                <a:gridCol w="1202188">
                  <a:extLst>
                    <a:ext uri="{9D8B030D-6E8A-4147-A177-3AD203B41FA5}">
                      <a16:colId xmlns:a16="http://schemas.microsoft.com/office/drawing/2014/main" val="2046261523"/>
                    </a:ext>
                  </a:extLst>
                </a:gridCol>
                <a:gridCol w="1202188">
                  <a:extLst>
                    <a:ext uri="{9D8B030D-6E8A-4147-A177-3AD203B41FA5}">
                      <a16:colId xmlns:a16="http://schemas.microsoft.com/office/drawing/2014/main" val="3362770079"/>
                    </a:ext>
                  </a:extLst>
                </a:gridCol>
                <a:gridCol w="1314893">
                  <a:extLst>
                    <a:ext uri="{9D8B030D-6E8A-4147-A177-3AD203B41FA5}">
                      <a16:colId xmlns:a16="http://schemas.microsoft.com/office/drawing/2014/main" val="1981831586"/>
                    </a:ext>
                  </a:extLst>
                </a:gridCol>
                <a:gridCol w="1014345">
                  <a:extLst>
                    <a:ext uri="{9D8B030D-6E8A-4147-A177-3AD203B41FA5}">
                      <a16:colId xmlns:a16="http://schemas.microsoft.com/office/drawing/2014/main" val="1296643282"/>
                    </a:ext>
                  </a:extLst>
                </a:gridCol>
              </a:tblGrid>
              <a:tr h="219072">
                <a:tc gridSpan="5">
                  <a:txBody>
                    <a:bodyPr/>
                    <a:lstStyle/>
                    <a:p>
                      <a:pPr algn="ctr" rtl="0" fontAlgn="base">
                        <a:spcBef>
                          <a:spcPts val="0"/>
                        </a:spcBef>
                        <a:spcAft>
                          <a:spcPts val="0"/>
                        </a:spcAft>
                      </a:pPr>
                      <a:r>
                        <a:rPr lang="en-GB" sz="1100" u="none" strike="noStrike">
                          <a:effectLst/>
                          <a:latin typeface="+mj-lt"/>
                          <a:cs typeface="Arial" panose="020B0604020202020204" pitchFamily="34" charset="0"/>
                        </a:rPr>
                        <a:t>Presentation Evaluation Sheet </a:t>
                      </a:r>
                      <a:endParaRPr lang="en-GB" sz="1100" b="0" i="0" u="none" strike="noStrike">
                        <a:effectLst/>
                        <a:latin typeface="+mj-lt"/>
                        <a:cs typeface="Arial" panose="020B0604020202020204" pitchFamily="34" charset="0"/>
                      </a:endParaRPr>
                    </a:p>
                  </a:txBody>
                  <a:tcPr marL="57642" marR="57642" marT="28821" marB="28821"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13158154"/>
                  </a:ext>
                </a:extLst>
              </a:tr>
              <a:tr h="219072">
                <a:tc gridSpan="5">
                  <a:txBody>
                    <a:bodyPr/>
                    <a:lstStyle/>
                    <a:p>
                      <a:pPr algn="ctr" rtl="0" fontAlgn="base">
                        <a:spcBef>
                          <a:spcPts val="0"/>
                        </a:spcBef>
                        <a:spcAft>
                          <a:spcPts val="0"/>
                        </a:spcAft>
                      </a:pPr>
                      <a:r>
                        <a:rPr lang="en-GB" sz="1100" u="none" strike="noStrike">
                          <a:effectLst/>
                          <a:latin typeface="+mj-lt"/>
                          <a:cs typeface="Arial" panose="020B0604020202020204" pitchFamily="34" charset="0"/>
                        </a:rPr>
                        <a:t>Module: BMSK4002    Part 1: Effective Team Working  </a:t>
                      </a:r>
                      <a:endParaRPr lang="en-GB" sz="1100" b="0" i="0" u="none" strike="noStrike">
                        <a:effectLst/>
                        <a:latin typeface="+mj-lt"/>
                        <a:cs typeface="Arial" panose="020B0604020202020204" pitchFamily="34" charset="0"/>
                      </a:endParaRPr>
                    </a:p>
                  </a:txBody>
                  <a:tcPr marL="57642" marR="57642" marT="28821" marB="28821"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4803555"/>
                  </a:ext>
                </a:extLst>
              </a:tr>
              <a:tr h="238812">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Date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ctr"/>
                </a:tc>
                <a:tc gridSpan="4">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Name of Presenter: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460933361"/>
                  </a:ext>
                </a:extLst>
              </a:tr>
              <a:tr h="219072">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gridSpan="4">
                  <a:txBody>
                    <a:bodyPr/>
                    <a:lstStyle/>
                    <a:p>
                      <a:pPr algn="ctr"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Feedback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811423178"/>
                  </a:ext>
                </a:extLst>
              </a:tr>
              <a:tr h="219198">
                <a:tc>
                  <a:txBody>
                    <a:bodyPr/>
                    <a:lstStyle/>
                    <a:p>
                      <a:pPr algn="l" rtl="0" fontAlgn="base">
                        <a:spcBef>
                          <a:spcPts val="0"/>
                        </a:spcBef>
                        <a:spcAft>
                          <a:spcPts val="0"/>
                        </a:spcAft>
                      </a:pP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ctr"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Weak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tc>
                <a:tc>
                  <a:txBody>
                    <a:bodyPr/>
                    <a:lstStyle/>
                    <a:p>
                      <a:pPr algn="ctr"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Fair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tc>
                <a:tc>
                  <a:txBody>
                    <a:bodyPr/>
                    <a:lstStyle/>
                    <a:p>
                      <a:pPr algn="ctr"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Good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tc>
                <a:tc>
                  <a:txBody>
                    <a:bodyPr/>
                    <a:lstStyle/>
                    <a:p>
                      <a:pPr algn="ctr"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Excellent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tc>
                <a:extLst>
                  <a:ext uri="{0D108BD9-81ED-4DB2-BD59-A6C34878D82A}">
                    <a16:rowId xmlns:a16="http://schemas.microsoft.com/office/drawing/2014/main" val="2863674996"/>
                  </a:ext>
                </a:extLst>
              </a:tr>
              <a:tr h="219072">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Prepared for Presentation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extLst>
                  <a:ext uri="{0D108BD9-81ED-4DB2-BD59-A6C34878D82A}">
                    <a16:rowId xmlns:a16="http://schemas.microsoft.com/office/drawing/2014/main" val="948395881"/>
                  </a:ext>
                </a:extLst>
              </a:tr>
              <a:tr h="219072">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Presented in an interesting way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extLst>
                  <a:ext uri="{0D108BD9-81ED-4DB2-BD59-A6C34878D82A}">
                    <a16:rowId xmlns:a16="http://schemas.microsoft.com/office/drawing/2014/main" val="2321617489"/>
                  </a:ext>
                </a:extLst>
              </a:tr>
              <a:tr h="210864">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Objectives of the presentation are clear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extLst>
                  <a:ext uri="{0D108BD9-81ED-4DB2-BD59-A6C34878D82A}">
                    <a16:rowId xmlns:a16="http://schemas.microsoft.com/office/drawing/2014/main" val="2937227309"/>
                  </a:ext>
                </a:extLst>
              </a:tr>
              <a:tr h="219072">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Used visual aids effectively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extLst>
                  <a:ext uri="{0D108BD9-81ED-4DB2-BD59-A6C34878D82A}">
                    <a16:rowId xmlns:a16="http://schemas.microsoft.com/office/drawing/2014/main" val="3525442292"/>
                  </a:ext>
                </a:extLst>
              </a:tr>
              <a:tr h="250206">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Organised the presentation logically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extLst>
                  <a:ext uri="{0D108BD9-81ED-4DB2-BD59-A6C34878D82A}">
                    <a16:rowId xmlns:a16="http://schemas.microsoft.com/office/drawing/2014/main" val="2369787320"/>
                  </a:ext>
                </a:extLst>
              </a:tr>
              <a:tr h="219072">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Spoke loudly enough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extLst>
                  <a:ext uri="{0D108BD9-81ED-4DB2-BD59-A6C34878D82A}">
                    <a16:rowId xmlns:a16="http://schemas.microsoft.com/office/drawing/2014/main" val="1396554702"/>
                  </a:ext>
                </a:extLst>
              </a:tr>
              <a:tr h="219072">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Spoke slowly and clearly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extLst>
                  <a:ext uri="{0D108BD9-81ED-4DB2-BD59-A6C34878D82A}">
                    <a16:rowId xmlns:a16="http://schemas.microsoft.com/office/drawing/2014/main" val="4205957375"/>
                  </a:ext>
                </a:extLst>
              </a:tr>
              <a:tr h="219072">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Presented within appropriate time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extLst>
                  <a:ext uri="{0D108BD9-81ED-4DB2-BD59-A6C34878D82A}">
                    <a16:rowId xmlns:a16="http://schemas.microsoft.com/office/drawing/2014/main" val="1066201966"/>
                  </a:ext>
                </a:extLst>
              </a:tr>
              <a:tr h="147114">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Responded to questions accurately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tc>
                  <a:txBody>
                    <a:bodyPr/>
                    <a:lstStyle/>
                    <a:p>
                      <a:pPr algn="l" rtl="0" fontAlgn="base">
                        <a:spcBef>
                          <a:spcPts val="0"/>
                        </a:spcBef>
                        <a:spcAft>
                          <a:spcPts val="0"/>
                        </a:spcAft>
                      </a:pPr>
                      <a:r>
                        <a:rPr lang="en-GB" sz="800" u="none" strike="noStrike">
                          <a:effectLst/>
                        </a:rPr>
                        <a:t>  </a:t>
                      </a:r>
                      <a:endParaRPr lang="en-GB" sz="1100" b="0" i="0" u="none" strike="noStrike">
                        <a:effectLst/>
                        <a:latin typeface="Arial" panose="020B0604020202020204" pitchFamily="34" charset="0"/>
                      </a:endParaRPr>
                    </a:p>
                  </a:txBody>
                  <a:tcPr marL="57642" marR="57642" marT="28821" marB="28821" anchor="b"/>
                </a:tc>
                <a:extLst>
                  <a:ext uri="{0D108BD9-81ED-4DB2-BD59-A6C34878D82A}">
                    <a16:rowId xmlns:a16="http://schemas.microsoft.com/office/drawing/2014/main" val="3029071552"/>
                  </a:ext>
                </a:extLst>
              </a:tr>
              <a:tr h="663401">
                <a:tc>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br>
                        <a:rPr lang="en-GB" sz="1100" u="none" strike="noStrike">
                          <a:effectLst/>
                          <a:latin typeface="Arial" panose="020B0604020202020204" pitchFamily="34" charset="0"/>
                          <a:cs typeface="Arial" panose="020B0604020202020204" pitchFamily="34" charset="0"/>
                        </a:rPr>
                      </a:br>
                      <a:r>
                        <a:rPr lang="en-GB" sz="1100" u="sng" strike="noStrike">
                          <a:effectLst/>
                          <a:latin typeface="Arial" panose="020B0604020202020204" pitchFamily="34" charset="0"/>
                          <a:cs typeface="Arial" panose="020B0604020202020204" pitchFamily="34" charset="0"/>
                        </a:rPr>
                        <a:t>What can I do better next time?</a:t>
                      </a:r>
                      <a:r>
                        <a:rPr lang="en-GB" sz="1100" u="none" strike="noStrike">
                          <a:effectLst/>
                          <a:latin typeface="Arial" panose="020B0604020202020204" pitchFamily="34" charset="0"/>
                          <a:cs typeface="Arial" panose="020B0604020202020204" pitchFamily="34" charset="0"/>
                        </a:rPr>
                        <a:t> </a:t>
                      </a:r>
                      <a:endParaRPr lang="en-GB" sz="1100" b="0" i="0" u="none" strike="noStrike">
                        <a:effectLst/>
                        <a:latin typeface="Arial" panose="020B0604020202020204" pitchFamily="34" charset="0"/>
                        <a:cs typeface="Arial" panose="020B0604020202020204" pitchFamily="34" charset="0"/>
                      </a:endParaRPr>
                    </a:p>
                  </a:txBody>
                  <a:tcPr marL="57642" marR="57642" marT="28821" marB="28821"/>
                </a:tc>
                <a:tc gridSpan="4">
                  <a:txBody>
                    <a:bodyPr/>
                    <a:lstStyle/>
                    <a:p>
                      <a:pPr algn="l" rtl="0" fontAlgn="base">
                        <a:spcBef>
                          <a:spcPts val="0"/>
                        </a:spcBef>
                        <a:spcAft>
                          <a:spcPts val="0"/>
                        </a:spcAft>
                      </a:pPr>
                      <a:r>
                        <a:rPr lang="en-GB" sz="1100" u="none" strike="noStrike">
                          <a:effectLst/>
                          <a:latin typeface="Arial" panose="020B0604020202020204" pitchFamily="34" charset="0"/>
                          <a:cs typeface="Arial" panose="020B0604020202020204" pitchFamily="34" charset="0"/>
                        </a:rPr>
                        <a:t> </a:t>
                      </a:r>
                      <a:br>
                        <a:rPr lang="en-GB" sz="1100" u="none" strike="noStrike">
                          <a:effectLst/>
                          <a:latin typeface="Arial" panose="020B0604020202020204" pitchFamily="34" charset="0"/>
                          <a:cs typeface="Arial" panose="020B0604020202020204" pitchFamily="34" charset="0"/>
                        </a:rPr>
                      </a:br>
                      <a:r>
                        <a:rPr lang="en-GB" sz="1100" u="sng" strike="noStrike">
                          <a:effectLst/>
                          <a:latin typeface="Arial" panose="020B0604020202020204" pitchFamily="34" charset="0"/>
                          <a:cs typeface="Arial" panose="020B0604020202020204" pitchFamily="34" charset="0"/>
                        </a:rPr>
                        <a:t>What went well?</a:t>
                      </a:r>
                      <a:r>
                        <a:rPr lang="en-GB" sz="1100" u="none" strike="noStrike">
                          <a:effectLst/>
                          <a:latin typeface="Arial" panose="020B0604020202020204" pitchFamily="34" charset="0"/>
                          <a:cs typeface="Arial" panose="020B0604020202020204" pitchFamily="34" charset="0"/>
                        </a:rPr>
                        <a:t> </a:t>
                      </a:r>
                    </a:p>
                    <a:p>
                      <a:pPr algn="l" rtl="0" fontAlgn="base">
                        <a:spcBef>
                          <a:spcPts val="0"/>
                        </a:spcBef>
                        <a:spcAft>
                          <a:spcPts val="0"/>
                        </a:spcAft>
                      </a:pPr>
                      <a:endParaRPr lang="en-GB" sz="1100" b="0" i="0" u="none" strike="noStrike">
                        <a:effectLst/>
                        <a:latin typeface="Arial" panose="020B0604020202020204" pitchFamily="34" charset="0"/>
                        <a:cs typeface="Arial" panose="020B0604020202020204" pitchFamily="34" charset="0"/>
                      </a:endParaRPr>
                    </a:p>
                    <a:p>
                      <a:pPr algn="l" rtl="0" fontAlgn="base">
                        <a:spcBef>
                          <a:spcPts val="0"/>
                        </a:spcBef>
                        <a:spcAft>
                          <a:spcPts val="0"/>
                        </a:spcAft>
                      </a:pPr>
                      <a:endParaRPr lang="en-GB" sz="1100" b="0" i="0" u="none" strike="noStrike">
                        <a:effectLst/>
                        <a:latin typeface="Arial" panose="020B0604020202020204" pitchFamily="34" charset="0"/>
                        <a:cs typeface="Arial" panose="020B0604020202020204" pitchFamily="34" charset="0"/>
                      </a:endParaRPr>
                    </a:p>
                    <a:p>
                      <a:pPr algn="l" rtl="0" fontAlgn="base">
                        <a:spcBef>
                          <a:spcPts val="0"/>
                        </a:spcBef>
                        <a:spcAft>
                          <a:spcPts val="0"/>
                        </a:spcAft>
                      </a:pPr>
                      <a:endParaRPr lang="en-GB" sz="1100" b="0" i="0" u="none" strike="noStrike">
                        <a:effectLst/>
                        <a:latin typeface="Arial" panose="020B0604020202020204" pitchFamily="34" charset="0"/>
                        <a:cs typeface="Arial" panose="020B0604020202020204" pitchFamily="34" charset="0"/>
                      </a:endParaRPr>
                    </a:p>
                    <a:p>
                      <a:pPr algn="l" rtl="0" fontAlgn="base">
                        <a:spcBef>
                          <a:spcPts val="0"/>
                        </a:spcBef>
                        <a:spcAft>
                          <a:spcPts val="0"/>
                        </a:spcAft>
                      </a:pPr>
                      <a:endParaRPr lang="en-GB" sz="1100" b="0" i="0" u="none" strike="noStrike">
                        <a:effectLst/>
                        <a:latin typeface="Arial" panose="020B0604020202020204" pitchFamily="34" charset="0"/>
                        <a:cs typeface="Arial" panose="020B0604020202020204" pitchFamily="34" charset="0"/>
                      </a:endParaRPr>
                    </a:p>
                    <a:p>
                      <a:pPr algn="l" rtl="0" fontAlgn="base">
                        <a:spcBef>
                          <a:spcPts val="0"/>
                        </a:spcBef>
                        <a:spcAft>
                          <a:spcPts val="0"/>
                        </a:spcAft>
                      </a:pPr>
                      <a:endParaRPr lang="en-GB" sz="1100" b="0" i="0" u="none" strike="noStrike">
                        <a:effectLst/>
                        <a:latin typeface="Arial" panose="020B0604020202020204" pitchFamily="34" charset="0"/>
                        <a:cs typeface="Arial" panose="020B0604020202020204" pitchFamily="34" charset="0"/>
                      </a:endParaRPr>
                    </a:p>
                    <a:p>
                      <a:pPr algn="l" rtl="0" fontAlgn="base">
                        <a:spcBef>
                          <a:spcPts val="0"/>
                        </a:spcBef>
                        <a:spcAft>
                          <a:spcPts val="0"/>
                        </a:spcAft>
                      </a:pPr>
                      <a:endParaRPr lang="en-GB" sz="1100" b="0" i="0" u="none" strike="noStrike">
                        <a:effectLst/>
                        <a:latin typeface="Arial" panose="020B0604020202020204" pitchFamily="34" charset="0"/>
                        <a:cs typeface="Arial" panose="020B0604020202020204" pitchFamily="34" charset="0"/>
                      </a:endParaRPr>
                    </a:p>
                    <a:p>
                      <a:pPr algn="l" rtl="0" fontAlgn="base">
                        <a:spcBef>
                          <a:spcPts val="0"/>
                        </a:spcBef>
                        <a:spcAft>
                          <a:spcPts val="0"/>
                        </a:spcAft>
                      </a:pPr>
                      <a:endParaRPr lang="en-GB" sz="1100" b="0" i="0" u="none" strike="noStrike">
                        <a:effectLst/>
                        <a:latin typeface="Arial" panose="020B0604020202020204" pitchFamily="34" charset="0"/>
                        <a:cs typeface="Arial" panose="020B0604020202020204" pitchFamily="34" charset="0"/>
                      </a:endParaRPr>
                    </a:p>
                  </a:txBody>
                  <a:tcPr marL="57642" marR="57642" marT="28821" marB="28821"/>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53877630"/>
                  </a:ext>
                </a:extLst>
              </a:tr>
            </a:tbl>
          </a:graphicData>
        </a:graphic>
      </p:graphicFrame>
    </p:spTree>
    <p:extLst>
      <p:ext uri="{BB962C8B-B14F-4D97-AF65-F5344CB8AC3E}">
        <p14:creationId xmlns:p14="http://schemas.microsoft.com/office/powerpoint/2010/main" val="1860592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3A0C3-7B28-4886-9538-15EA88745402}"/>
              </a:ext>
            </a:extLst>
          </p:cNvPr>
          <p:cNvSpPr>
            <a:spLocks noGrp="1"/>
          </p:cNvSpPr>
          <p:nvPr>
            <p:ph type="title"/>
          </p:nvPr>
        </p:nvSpPr>
        <p:spPr>
          <a:xfrm>
            <a:off x="628650" y="365125"/>
            <a:ext cx="4168866" cy="1325563"/>
          </a:xfrm>
        </p:spPr>
        <p:txBody>
          <a:bodyPr>
            <a:normAutofit/>
          </a:bodyPr>
          <a:lstStyle/>
          <a:p>
            <a:r>
              <a:rPr lang="en-GB">
                <a:cs typeface="Calibri Light"/>
              </a:rPr>
              <a:t>Working within a team.</a:t>
            </a:r>
            <a:endParaRPr lang="en-GB"/>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97A6972-BD30-4C7F-9041-D8F1AE2144BE}"/>
              </a:ext>
            </a:extLst>
          </p:cNvPr>
          <p:cNvSpPr>
            <a:spLocks noGrp="1"/>
          </p:cNvSpPr>
          <p:nvPr>
            <p:ph idx="1"/>
          </p:nvPr>
        </p:nvSpPr>
        <p:spPr>
          <a:xfrm>
            <a:off x="628650" y="1825625"/>
            <a:ext cx="4168866" cy="4351338"/>
          </a:xfrm>
        </p:spPr>
        <p:txBody>
          <a:bodyPr vert="horz" lIns="91440" tIns="45720" rIns="91440" bIns="45720" rtlCol="0">
            <a:normAutofit/>
          </a:bodyPr>
          <a:lstStyle/>
          <a:p>
            <a:pPr marL="0" indent="0">
              <a:buNone/>
            </a:pPr>
            <a:r>
              <a:rPr lang="en-GB">
                <a:ea typeface="+mn-lt"/>
                <a:cs typeface="+mn-lt"/>
              </a:rPr>
              <a:t>A team is not a bunch of people with job titles, but a congregation of individuals, each of them has a role which is understood by other members. </a:t>
            </a:r>
            <a:endParaRPr lang="en-US"/>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9774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802A14-BEBB-44E8-A322-85C2EC055F42}"/>
              </a:ext>
            </a:extLst>
          </p:cNvPr>
          <p:cNvSpPr>
            <a:spLocks noGrp="1"/>
          </p:cNvSpPr>
          <p:nvPr>
            <p:ph type="title"/>
          </p:nvPr>
        </p:nvSpPr>
        <p:spPr>
          <a:xfrm>
            <a:off x="628650" y="365125"/>
            <a:ext cx="7886700" cy="1325563"/>
          </a:xfrm>
        </p:spPr>
        <p:txBody>
          <a:bodyPr>
            <a:normAutofit/>
          </a:bodyPr>
          <a:lstStyle/>
          <a:p>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2C9E9E-B4E3-49D1-BFBB-99181FBB4DB6}"/>
              </a:ext>
            </a:extLst>
          </p:cNvPr>
          <p:cNvSpPr>
            <a:spLocks noGrp="1"/>
          </p:cNvSpPr>
          <p:nvPr>
            <p:ph idx="1"/>
          </p:nvPr>
        </p:nvSpPr>
        <p:spPr>
          <a:xfrm>
            <a:off x="628650" y="1825625"/>
            <a:ext cx="7886700" cy="4351338"/>
          </a:xfrm>
        </p:spPr>
        <p:txBody>
          <a:bodyPr vert="horz" lIns="91440" tIns="45720" rIns="91440" bIns="45720" rtlCol="0">
            <a:normAutofit/>
          </a:bodyPr>
          <a:lstStyle/>
          <a:p>
            <a:r>
              <a:rPr lang="en-US" sz="1800">
                <a:ea typeface="+mn-lt"/>
                <a:cs typeface="+mn-lt"/>
              </a:rPr>
              <a:t>Each team needs access to each of the nine Belbin Team Role behaviors to become a high performing team. However, this doesn't mean that every team requires nine people! Most people will have two or three Belbin Team Roles that they are most comfortable with, and this can change over time. Each Belbin Team Role has strengths and weaknesses, and each Team Role has equal importance.</a:t>
            </a:r>
            <a:endParaRPr lang="en-US" sz="1800">
              <a:cs typeface="Calibri" panose="020F0502020204030204"/>
            </a:endParaRPr>
          </a:p>
          <a:p>
            <a:r>
              <a:rPr lang="en-US" sz="1800">
                <a:ea typeface="+mn-lt"/>
                <a:cs typeface="+mn-lt"/>
              </a:rPr>
              <a:t>However, not all are always required at the same time - it is important to first look at the team objectives and work out which tasks need to be undertaken. Once this has been done, discussions can take place regarding which and when each Belbin Team Role behaviors should be utilized. </a:t>
            </a:r>
            <a:endParaRPr lang="en-US" sz="1800"/>
          </a:p>
          <a:p>
            <a:r>
              <a:rPr lang="en-US" sz="1800">
                <a:ea typeface="+mn-lt"/>
                <a:cs typeface="+mn-lt"/>
              </a:rPr>
              <a:t>By using Belbin, individuals have a greater self-understanding of their strengths, which leads to more effective communication between colleagues and managers. Great teams can be put together, existing teams can be understood and improved, and everyone can feel that they are making a difference in the workplace.</a:t>
            </a:r>
            <a:endParaRPr lang="en-US" sz="1800"/>
          </a:p>
          <a:p>
            <a:endParaRPr lang="en-US" sz="1800">
              <a:cs typeface="Calibri"/>
            </a:endParaRPr>
          </a:p>
        </p:txBody>
      </p:sp>
    </p:spTree>
    <p:extLst>
      <p:ext uri="{BB962C8B-B14F-4D97-AF65-F5344CB8AC3E}">
        <p14:creationId xmlns:p14="http://schemas.microsoft.com/office/powerpoint/2010/main" val="1754036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93EAB-ACC6-43C9-9B98-7C75D4C3AD57}"/>
              </a:ext>
            </a:extLst>
          </p:cNvPr>
          <p:cNvSpPr>
            <a:spLocks noGrp="1"/>
          </p:cNvSpPr>
          <p:nvPr>
            <p:ph type="title"/>
          </p:nvPr>
        </p:nvSpPr>
        <p:spPr/>
        <p:txBody>
          <a:bodyPr/>
          <a:lstStyle/>
          <a:p>
            <a:endParaRPr lang="en-US"/>
          </a:p>
        </p:txBody>
      </p:sp>
      <p:pic>
        <p:nvPicPr>
          <p:cNvPr id="4" name="Picture 4" descr="Graphical user interface, application&#10;&#10;Description automatically generated">
            <a:extLst>
              <a:ext uri="{FF2B5EF4-FFF2-40B4-BE49-F238E27FC236}">
                <a16:creationId xmlns:a16="http://schemas.microsoft.com/office/drawing/2014/main" id="{DEBBF69D-1A73-41C6-A292-1BF160FAFCF5}"/>
              </a:ext>
            </a:extLst>
          </p:cNvPr>
          <p:cNvPicPr>
            <a:picLocks noGrp="1" noChangeAspect="1"/>
          </p:cNvPicPr>
          <p:nvPr>
            <p:ph idx="1"/>
          </p:nvPr>
        </p:nvPicPr>
        <p:blipFill>
          <a:blip r:embed="rId2"/>
          <a:stretch>
            <a:fillRect/>
          </a:stretch>
        </p:blipFill>
        <p:spPr>
          <a:xfrm>
            <a:off x="1472974" y="1776527"/>
            <a:ext cx="5899466" cy="4222321"/>
          </a:xfrm>
        </p:spPr>
      </p:pic>
    </p:spTree>
    <p:extLst>
      <p:ext uri="{BB962C8B-B14F-4D97-AF65-F5344CB8AC3E}">
        <p14:creationId xmlns:p14="http://schemas.microsoft.com/office/powerpoint/2010/main" val="4000590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930C7-8107-4F7A-8669-513A42AB745E}"/>
              </a:ext>
            </a:extLst>
          </p:cNvPr>
          <p:cNvSpPr>
            <a:spLocks noGrp="1"/>
          </p:cNvSpPr>
          <p:nvPr>
            <p:ph type="title"/>
          </p:nvPr>
        </p:nvSpPr>
        <p:spPr>
          <a:xfrm>
            <a:off x="628650" y="365125"/>
            <a:ext cx="4168866" cy="1325563"/>
          </a:xfrm>
        </p:spPr>
        <p:txBody>
          <a:bodyPr>
            <a:normAutofit/>
          </a:bodyPr>
          <a:lstStyle/>
          <a:p>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3DA368B-0BF6-4A81-A7A9-631641B2C524}"/>
              </a:ext>
            </a:extLst>
          </p:cNvPr>
          <p:cNvSpPr>
            <a:spLocks noGrp="1"/>
          </p:cNvSpPr>
          <p:nvPr>
            <p:ph idx="1"/>
          </p:nvPr>
        </p:nvSpPr>
        <p:spPr>
          <a:xfrm>
            <a:off x="628650" y="1825625"/>
            <a:ext cx="4168866" cy="4351338"/>
          </a:xfrm>
        </p:spPr>
        <p:txBody>
          <a:bodyPr vert="horz" lIns="91440" tIns="45720" rIns="91440" bIns="45720" rtlCol="0">
            <a:normAutofit/>
          </a:bodyPr>
          <a:lstStyle/>
          <a:p>
            <a:r>
              <a:rPr lang="en-US" sz="2400">
                <a:ea typeface="+mn-lt"/>
                <a:cs typeface="+mn-lt"/>
              </a:rPr>
              <a:t>Plant. Tends to be highly creative and good at solving problems in unconventional ways. </a:t>
            </a:r>
            <a:r>
              <a:rPr lang="en-US" sz="2400" b="1">
                <a:ea typeface="+mn-lt"/>
                <a:cs typeface="+mn-lt"/>
              </a:rPr>
              <a:t>Strengths</a:t>
            </a:r>
            <a:r>
              <a:rPr lang="en-US" sz="2400">
                <a:ea typeface="+mn-lt"/>
                <a:cs typeface="+mn-lt"/>
              </a:rPr>
              <a:t>: Creative, imaginative, free-thinking, generates ideas and solves difficult problems. Allowable </a:t>
            </a:r>
            <a:r>
              <a:rPr lang="en-US" sz="2400" b="1">
                <a:ea typeface="+mn-lt"/>
                <a:cs typeface="+mn-lt"/>
              </a:rPr>
              <a:t>weaknesses</a:t>
            </a:r>
            <a:r>
              <a:rPr lang="en-US" sz="2400">
                <a:ea typeface="+mn-lt"/>
                <a:cs typeface="+mn-lt"/>
              </a:rPr>
              <a:t>: Might ignore incidentals and may be too preoccupied to communicate effectively.</a:t>
            </a:r>
            <a:endParaRPr lang="en-US" sz="24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9571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A4ADA-8A7D-4529-8512-92B72C8A1376}"/>
              </a:ext>
            </a:extLst>
          </p:cNvPr>
          <p:cNvSpPr>
            <a:spLocks noGrp="1"/>
          </p:cNvSpPr>
          <p:nvPr>
            <p:ph type="title"/>
          </p:nvPr>
        </p:nvSpPr>
        <p:spPr/>
        <p:txBody>
          <a:bodyPr/>
          <a:lstStyle/>
          <a:p>
            <a:r>
              <a:rPr lang="en-US">
                <a:cs typeface="Calibri Light"/>
              </a:rPr>
              <a:t>Tuckman and Belbin</a:t>
            </a:r>
            <a:endParaRPr lang="en-US" err="1"/>
          </a:p>
        </p:txBody>
      </p:sp>
      <p:graphicFrame>
        <p:nvGraphicFramePr>
          <p:cNvPr id="7" name="Content Placeholder 2">
            <a:extLst>
              <a:ext uri="{FF2B5EF4-FFF2-40B4-BE49-F238E27FC236}">
                <a16:creationId xmlns:a16="http://schemas.microsoft.com/office/drawing/2014/main" id="{8700EF6A-7E6B-49FC-B169-9B361F90644B}"/>
              </a:ext>
            </a:extLst>
          </p:cNvPr>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411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3F61BF-CC66-4063-B644-0BD5F7630EB3}"/>
              </a:ext>
            </a:extLst>
          </p:cNvPr>
          <p:cNvSpPr>
            <a:spLocks noGrp="1"/>
          </p:cNvSpPr>
          <p:nvPr>
            <p:ph type="title"/>
          </p:nvPr>
        </p:nvSpPr>
        <p:spPr>
          <a:xfrm>
            <a:off x="628650" y="365125"/>
            <a:ext cx="7886700" cy="1325563"/>
          </a:xfrm>
        </p:spPr>
        <p:txBody>
          <a:bodyPr>
            <a:normAutofit/>
          </a:bodyPr>
          <a:lstStyle/>
          <a:p>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59BCAC5-A82C-4D19-BC29-1CCE4D7FC3CB}"/>
              </a:ext>
            </a:extLst>
          </p:cNvPr>
          <p:cNvSpPr>
            <a:spLocks noGrp="1"/>
          </p:cNvSpPr>
          <p:nvPr>
            <p:ph idx="1"/>
          </p:nvPr>
        </p:nvSpPr>
        <p:spPr>
          <a:xfrm>
            <a:off x="628650" y="1825625"/>
            <a:ext cx="7886700" cy="4351338"/>
          </a:xfrm>
        </p:spPr>
        <p:txBody>
          <a:bodyPr vert="horz" lIns="91440" tIns="45720" rIns="91440" bIns="45720" rtlCol="0">
            <a:normAutofit/>
          </a:bodyPr>
          <a:lstStyle/>
          <a:p>
            <a:r>
              <a:rPr lang="en-US" sz="2400">
                <a:ea typeface="+mn-lt"/>
                <a:cs typeface="+mn-lt"/>
              </a:rPr>
              <a:t>During this stage, team members behave independently. They’re just getting to know one another, so there may be politeness and goodwill, but mutual trust hasn’t yet been established. Discussion is likely to focus on defining the scope of the task in hand, and how to approach it. The team relies on a leader for guidance and direction.</a:t>
            </a:r>
          </a:p>
          <a:p>
            <a:r>
              <a:rPr lang="en-US" sz="2400">
                <a:ea typeface="+mn-lt"/>
                <a:cs typeface="+mn-lt"/>
              </a:rPr>
              <a:t>to get to know one another’s strengths and weaknesses, but they haven’t worked together long enough to provide Team Role feedback on each other. Completing a </a:t>
            </a:r>
            <a:r>
              <a:rPr lang="en-US" sz="2400">
                <a:ea typeface="+mn-lt"/>
                <a:cs typeface="+mn-lt"/>
                <a:hlinkClick r:id="rId2"/>
              </a:rPr>
              <a:t>Team Role Circle</a:t>
            </a:r>
            <a:r>
              <a:rPr lang="en-US" sz="2400">
                <a:ea typeface="+mn-lt"/>
                <a:cs typeface="+mn-lt"/>
              </a:rPr>
              <a:t> can provide a powerful visual illustration of the spread of roles within the team. A good Co-</a:t>
            </a:r>
            <a:r>
              <a:rPr lang="en-US" sz="2400" err="1">
                <a:ea typeface="+mn-lt"/>
                <a:cs typeface="+mn-lt"/>
              </a:rPr>
              <a:t>ordinator</a:t>
            </a:r>
            <a:r>
              <a:rPr lang="en-US" sz="2400">
                <a:ea typeface="+mn-lt"/>
                <a:cs typeface="+mn-lt"/>
              </a:rPr>
              <a:t> can bring the team together and identify how each person can contribute.</a:t>
            </a:r>
            <a:endParaRPr lang="en-US" sz="2400">
              <a:cs typeface="Calibri"/>
            </a:endParaRPr>
          </a:p>
        </p:txBody>
      </p:sp>
    </p:spTree>
    <p:extLst>
      <p:ext uri="{BB962C8B-B14F-4D97-AF65-F5344CB8AC3E}">
        <p14:creationId xmlns:p14="http://schemas.microsoft.com/office/powerpoint/2010/main" val="301141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960BB-D7AC-4C38-851D-9F95592584A6}"/>
              </a:ext>
            </a:extLst>
          </p:cNvPr>
          <p:cNvSpPr>
            <a:spLocks noGrp="1"/>
          </p:cNvSpPr>
          <p:nvPr>
            <p:ph type="title"/>
          </p:nvPr>
        </p:nvSpPr>
        <p:spPr>
          <a:xfrm>
            <a:off x="878305" y="1396686"/>
            <a:ext cx="2430380" cy="4064628"/>
          </a:xfrm>
        </p:spPr>
        <p:txBody>
          <a:bodyPr>
            <a:normAutofit/>
          </a:bodyPr>
          <a:lstStyle/>
          <a:p>
            <a:r>
              <a:rPr lang="en-US">
                <a:solidFill>
                  <a:srgbClr val="FFFFFF"/>
                </a:solidFill>
                <a:cs typeface="Calibri Light"/>
              </a:rPr>
              <a:t>Storming.</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9094C7-0BDB-49B3-9FBA-82723659FDD2}"/>
              </a:ext>
            </a:extLst>
          </p:cNvPr>
          <p:cNvSpPr>
            <a:spLocks noGrp="1"/>
          </p:cNvSpPr>
          <p:nvPr>
            <p:ph idx="1"/>
          </p:nvPr>
        </p:nvSpPr>
        <p:spPr>
          <a:xfrm>
            <a:off x="4027614" y="1526033"/>
            <a:ext cx="4152298" cy="3935281"/>
          </a:xfrm>
        </p:spPr>
        <p:txBody>
          <a:bodyPr vert="horz" lIns="91440" tIns="45720" rIns="91440" bIns="45720" rtlCol="0">
            <a:normAutofit/>
          </a:bodyPr>
          <a:lstStyle/>
          <a:p>
            <a:r>
              <a:rPr lang="en-US" sz="2000">
                <a:ea typeface="+mn-lt"/>
                <a:cs typeface="+mn-lt"/>
              </a:rPr>
              <a:t>The team begins to suggest ideas and compete with one another. People begin to form opinions about the characters of others in the team, so relationships can be make or break at this stage. Disagreements and personality clashes must be resolved, or it can lower motivation. On the other hand, if the team is too focused on consensus, they may agree on a flawed plan simply in order to keep the team together.</a:t>
            </a:r>
          </a:p>
          <a:p>
            <a:endParaRPr lang="en-US" sz="2000">
              <a:cs typeface="Calibri" panose="020F0502020204030204"/>
            </a:endParaRPr>
          </a:p>
        </p:txBody>
      </p:sp>
    </p:spTree>
    <p:extLst>
      <p:ext uri="{BB962C8B-B14F-4D97-AF65-F5344CB8AC3E}">
        <p14:creationId xmlns:p14="http://schemas.microsoft.com/office/powerpoint/2010/main" val="3012665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B1E5-11E5-48AE-8808-0E67D5ABEFEE}"/>
              </a:ext>
            </a:extLst>
          </p:cNvPr>
          <p:cNvSpPr>
            <a:spLocks noGrp="1"/>
          </p:cNvSpPr>
          <p:nvPr>
            <p:ph type="title"/>
          </p:nvPr>
        </p:nvSpPr>
        <p:spPr/>
        <p:txBody>
          <a:bodyPr/>
          <a:lstStyle/>
          <a:p>
            <a:endParaRPr lang="en-US"/>
          </a:p>
        </p:txBody>
      </p:sp>
      <p:pic>
        <p:nvPicPr>
          <p:cNvPr id="4" name="Picture 4" descr="Timeline&#10;&#10;Description automatically generated">
            <a:extLst>
              <a:ext uri="{FF2B5EF4-FFF2-40B4-BE49-F238E27FC236}">
                <a16:creationId xmlns:a16="http://schemas.microsoft.com/office/drawing/2014/main" id="{5E55CF22-CE74-4C4A-955E-C477254BC510}"/>
              </a:ext>
            </a:extLst>
          </p:cNvPr>
          <p:cNvPicPr>
            <a:picLocks noGrp="1" noChangeAspect="1"/>
          </p:cNvPicPr>
          <p:nvPr>
            <p:ph idx="1"/>
          </p:nvPr>
        </p:nvPicPr>
        <p:blipFill>
          <a:blip r:embed="rId2"/>
          <a:stretch>
            <a:fillRect/>
          </a:stretch>
        </p:blipFill>
        <p:spPr>
          <a:xfrm>
            <a:off x="3143250" y="3201194"/>
            <a:ext cx="2857500" cy="1600200"/>
          </a:xfrm>
        </p:spPr>
      </p:pic>
    </p:spTree>
    <p:extLst>
      <p:ext uri="{BB962C8B-B14F-4D97-AF65-F5344CB8AC3E}">
        <p14:creationId xmlns:p14="http://schemas.microsoft.com/office/powerpoint/2010/main" val="4073317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8C59E-A0DC-497E-AC34-F962792FDE6A}"/>
              </a:ext>
            </a:extLst>
          </p:cNvPr>
          <p:cNvSpPr>
            <a:spLocks noGrp="1"/>
          </p:cNvSpPr>
          <p:nvPr>
            <p:ph type="title"/>
          </p:nvPr>
        </p:nvSpPr>
        <p:spPr>
          <a:xfrm>
            <a:off x="603504" y="802955"/>
            <a:ext cx="3733482" cy="1454051"/>
          </a:xfrm>
        </p:spPr>
        <p:txBody>
          <a:bodyPr>
            <a:normAutofit/>
          </a:bodyPr>
          <a:lstStyle/>
          <a:p>
            <a:endParaRPr lang="en-US" sz="3100">
              <a:solidFill>
                <a:schemeClr val="tx2"/>
              </a:solidFill>
            </a:endParaRPr>
          </a:p>
        </p:txBody>
      </p:sp>
      <p:sp>
        <p:nvSpPr>
          <p:cNvPr id="3" name="Content Placeholder 2">
            <a:extLst>
              <a:ext uri="{FF2B5EF4-FFF2-40B4-BE49-F238E27FC236}">
                <a16:creationId xmlns:a16="http://schemas.microsoft.com/office/drawing/2014/main" id="{94358268-05B7-4B05-A271-4CF574683A37}"/>
              </a:ext>
            </a:extLst>
          </p:cNvPr>
          <p:cNvSpPr>
            <a:spLocks noGrp="1"/>
          </p:cNvSpPr>
          <p:nvPr>
            <p:ph idx="1"/>
          </p:nvPr>
        </p:nvSpPr>
        <p:spPr>
          <a:xfrm>
            <a:off x="603504" y="2421682"/>
            <a:ext cx="3733183" cy="3639289"/>
          </a:xfrm>
        </p:spPr>
        <p:txBody>
          <a:bodyPr anchor="ctr">
            <a:normAutofit/>
          </a:bodyPr>
          <a:lstStyle/>
          <a:p>
            <a:r>
              <a:rPr lang="en-US" sz="1600">
                <a:solidFill>
                  <a:schemeClr val="tx2"/>
                </a:solidFill>
              </a:rPr>
              <a:t>So my conclusion is that it very good to have different people working within a team. So that there are many ideas to work and help out in a team.</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77422" y="0"/>
            <a:ext cx="4366578"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Lightbulb">
            <a:extLst>
              <a:ext uri="{FF2B5EF4-FFF2-40B4-BE49-F238E27FC236}">
                <a16:creationId xmlns:a16="http://schemas.microsoft.com/office/drawing/2014/main" id="{BB40FCD3-B10C-4120-A5A5-DFCCA364D4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75615" y="2065912"/>
            <a:ext cx="2746374" cy="2746374"/>
          </a:xfrm>
          <a:prstGeom prst="rect">
            <a:avLst/>
          </a:prstGeom>
        </p:spPr>
      </p:pic>
    </p:spTree>
    <p:extLst>
      <p:ext uri="{BB962C8B-B14F-4D97-AF65-F5344CB8AC3E}">
        <p14:creationId xmlns:p14="http://schemas.microsoft.com/office/powerpoint/2010/main" val="4018074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672" y="-8167"/>
            <a:ext cx="3625552"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5707A7E-4D6B-4515-8D37-4060CE5CCCAE}"/>
              </a:ext>
            </a:extLst>
          </p:cNvPr>
          <p:cNvSpPr>
            <a:spLocks noGrp="1"/>
          </p:cNvSpPr>
          <p:nvPr>
            <p:ph type="title"/>
          </p:nvPr>
        </p:nvSpPr>
        <p:spPr>
          <a:xfrm>
            <a:off x="2270943" y="991261"/>
            <a:ext cx="4316022" cy="1837349"/>
          </a:xfrm>
        </p:spPr>
        <p:txBody>
          <a:bodyPr>
            <a:normAutofit/>
          </a:bodyPr>
          <a:lstStyle/>
          <a:p>
            <a:pPr algn="ctr"/>
            <a:endParaRPr lang="en-GB" sz="3100">
              <a:solidFill>
                <a:schemeClr val="tx2"/>
              </a:solidFill>
            </a:endParaRPr>
          </a:p>
        </p:txBody>
      </p:sp>
      <p:sp>
        <p:nvSpPr>
          <p:cNvPr id="3" name="Content Placeholder 2">
            <a:extLst>
              <a:ext uri="{FF2B5EF4-FFF2-40B4-BE49-F238E27FC236}">
                <a16:creationId xmlns:a16="http://schemas.microsoft.com/office/drawing/2014/main" id="{8633B092-5174-4948-B9D9-7BDF0331EDAB}"/>
              </a:ext>
            </a:extLst>
          </p:cNvPr>
          <p:cNvSpPr>
            <a:spLocks noGrp="1"/>
          </p:cNvSpPr>
          <p:nvPr>
            <p:ph idx="1"/>
          </p:nvPr>
        </p:nvSpPr>
        <p:spPr>
          <a:xfrm>
            <a:off x="2287809" y="2979336"/>
            <a:ext cx="4282290" cy="2430864"/>
          </a:xfrm>
        </p:spPr>
        <p:txBody>
          <a:bodyPr anchor="t">
            <a:normAutofit/>
          </a:bodyPr>
          <a:lstStyle/>
          <a:p>
            <a:r>
              <a:rPr lang="de-DE" sz="1700">
                <a:solidFill>
                  <a:schemeClr val="tx2"/>
                </a:solidFill>
              </a:rPr>
              <a:t>Belbin, R. M. (1981). </a:t>
            </a:r>
            <a:r>
              <a:rPr lang="de-DE" sz="1700" i="1">
                <a:solidFill>
                  <a:schemeClr val="tx2"/>
                </a:solidFill>
              </a:rPr>
              <a:t>Management Teams</a:t>
            </a:r>
            <a:r>
              <a:rPr lang="de-DE" sz="1700">
                <a:solidFill>
                  <a:schemeClr val="tx2"/>
                </a:solidFill>
              </a:rPr>
              <a:t>. Heinemann.</a:t>
            </a:r>
          </a:p>
          <a:p>
            <a:r>
              <a:rPr lang="en-US" sz="1700">
                <a:solidFill>
                  <a:schemeClr val="tx2"/>
                </a:solidFill>
                <a:effectLst/>
              </a:rPr>
              <a:t>Bruce Tuckman 1965 original 'Forming-storming-norming-performing' concept; Alan Chapman 2001-2013 review and code.</a:t>
            </a:r>
            <a:endParaRPr lang="de-DE" sz="1700">
              <a:solidFill>
                <a:schemeClr val="tx2"/>
              </a:solidFill>
            </a:endParaRPr>
          </a:p>
          <a:p>
            <a:endParaRPr lang="en-GB" sz="170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793706" y="4146310"/>
            <a:ext cx="23568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907618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453CF9BBC06C4798B066C4E860B459" ma:contentTypeVersion="11" ma:contentTypeDescription="Create a new document." ma:contentTypeScope="" ma:versionID="578da18e8d08f9829065a45942538d37">
  <xsd:schema xmlns:xsd="http://www.w3.org/2001/XMLSchema" xmlns:xs="http://www.w3.org/2001/XMLSchema" xmlns:p="http://schemas.microsoft.com/office/2006/metadata/properties" xmlns:ns2="920a86f2-4e7f-4c35-b78c-004ab25ef739" xmlns:ns3="00876e07-ceca-4387-ad41-c2f73250e1e2" targetNamespace="http://schemas.microsoft.com/office/2006/metadata/properties" ma:root="true" ma:fieldsID="0eef3a3854da4da7e9d3293c5179a934" ns2:_="" ns3:_="">
    <xsd:import namespace="920a86f2-4e7f-4c35-b78c-004ab25ef739"/>
    <xsd:import namespace="00876e07-ceca-4387-ad41-c2f73250e1e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0a86f2-4e7f-4c35-b78c-004ab25ef7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876e07-ceca-4387-ad41-c2f73250e1e2"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BE75757-A758-40F0-9756-6FE11003D20D}">
  <ds:schemaRefs>
    <ds:schemaRef ds:uri="http://schemas.microsoft.com/sharepoint/v3/contenttype/forms"/>
  </ds:schemaRefs>
</ds:datastoreItem>
</file>

<file path=customXml/itemProps2.xml><?xml version="1.0" encoding="utf-8"?>
<ds:datastoreItem xmlns:ds="http://schemas.openxmlformats.org/officeDocument/2006/customXml" ds:itemID="{AFE0B2AE-CDD4-40A5-A929-3F8F87C19A5A}">
  <ds:schemaRefs>
    <ds:schemaRef ds:uri="00876e07-ceca-4387-ad41-c2f73250e1e2"/>
    <ds:schemaRef ds:uri="920a86f2-4e7f-4c35-b78c-004ab25ef7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5C25A82-A65B-4BD2-AFE6-211D0A43093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Swansea BMSK</Template>
  <TotalTime>19</TotalTime>
  <Words>796</Words>
  <Application>Microsoft Office PowerPoint</Application>
  <PresentationFormat>On-screen Show (4:3)</PresentationFormat>
  <Paragraphs>121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Rounded MT Bold</vt:lpstr>
      <vt:lpstr>Calibri</vt:lpstr>
      <vt:lpstr>Calibri Light</vt:lpstr>
      <vt:lpstr>Trebuchet MS</vt:lpstr>
      <vt:lpstr>Office Theme</vt:lpstr>
      <vt:lpstr>Effective Team Working </vt:lpstr>
      <vt:lpstr>Aim and Objectives </vt:lpstr>
      <vt:lpstr>Presentation Plan</vt:lpstr>
      <vt:lpstr>Presentation Feedback</vt:lpstr>
      <vt:lpstr>Working within a team.</vt:lpstr>
      <vt:lpstr>PowerPoint Presentation</vt:lpstr>
      <vt:lpstr>PowerPoint Presentation</vt:lpstr>
      <vt:lpstr>PowerPoint Presentation</vt:lpstr>
      <vt:lpstr>Tuckman and Belbin</vt:lpstr>
      <vt:lpstr>PowerPoint Presentation</vt:lpstr>
      <vt:lpstr>Storming.</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dc:title>
  <dc:creator>Julia Ault</dc:creator>
  <cp:lastModifiedBy>Rachel Grey (2023589)</cp:lastModifiedBy>
  <cp:revision>7</cp:revision>
  <dcterms:created xsi:type="dcterms:W3CDTF">2021-04-23T15:20:19Z</dcterms:created>
  <dcterms:modified xsi:type="dcterms:W3CDTF">2021-05-20T16:06:21Z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0x0101006A453CF9BBC06C4798B066C4E860B459</vt:lpwstr>
  </property>
</Properties>
</file>