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5" r:id="rId1"/>
  </p:sldMasterIdLst>
  <p:notesMasterIdLst>
    <p:notesMasterId r:id="rId16"/>
  </p:notesMasterIdLst>
  <p:sldIdLst>
    <p:sldId id="259" r:id="rId2"/>
    <p:sldId id="279" r:id="rId3"/>
    <p:sldId id="264" r:id="rId4"/>
    <p:sldId id="258" r:id="rId5"/>
    <p:sldId id="260" r:id="rId6"/>
    <p:sldId id="273" r:id="rId7"/>
    <p:sldId id="272" r:id="rId8"/>
    <p:sldId id="278" r:id="rId9"/>
    <p:sldId id="275" r:id="rId10"/>
    <p:sldId id="262" r:id="rId11"/>
    <p:sldId id="283" r:id="rId12"/>
    <p:sldId id="284" r:id="rId13"/>
    <p:sldId id="281" r:id="rId14"/>
    <p:sldId id="269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EA21303-2AC6-46B4-BFB3-FCAD19615FCD}" v="61" dt="2025-11-17T20:45:04.36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0"/>
  </p:normalViewPr>
  <p:slideViewPr>
    <p:cSldViewPr snapToGrid="0">
      <p:cViewPr>
        <p:scale>
          <a:sx n="55" d="100"/>
          <a:sy n="55" d="100"/>
        </p:scale>
        <p:origin x="1338" y="30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f Aladin" userId="590aeb17131bf289" providerId="LiveId" clId="{DD543AC4-5E5A-435B-89D7-5E84F17F67B5}"/>
    <pc:docChg chg="undo custSel addSld delSld modSld sldOrd">
      <pc:chgData name="Mf Aladin" userId="590aeb17131bf289" providerId="LiveId" clId="{DD543AC4-5E5A-435B-89D7-5E84F17F67B5}" dt="2025-11-17T21:04:52.353" v="12336" actId="14100"/>
      <pc:docMkLst>
        <pc:docMk/>
      </pc:docMkLst>
      <pc:sldChg chg="modSp mod ord">
        <pc:chgData name="Mf Aladin" userId="590aeb17131bf289" providerId="LiveId" clId="{DD543AC4-5E5A-435B-89D7-5E84F17F67B5}" dt="2025-11-17T20:59:46.836" v="12323" actId="20577"/>
        <pc:sldMkLst>
          <pc:docMk/>
          <pc:sldMk cId="1546768823" sldId="258"/>
        </pc:sldMkLst>
        <pc:spChg chg="mod">
          <ac:chgData name="Mf Aladin" userId="590aeb17131bf289" providerId="LiveId" clId="{DD543AC4-5E5A-435B-89D7-5E84F17F67B5}" dt="2025-11-17T01:46:12.949" v="3608" actId="1076"/>
          <ac:spMkLst>
            <pc:docMk/>
            <pc:sldMk cId="1546768823" sldId="258"/>
            <ac:spMk id="2" creationId="{F8F44605-C431-C3FB-51B9-F078AE4F84E4}"/>
          </ac:spMkLst>
        </pc:spChg>
        <pc:spChg chg="mod">
          <ac:chgData name="Mf Aladin" userId="590aeb17131bf289" providerId="LiveId" clId="{DD543AC4-5E5A-435B-89D7-5E84F17F67B5}" dt="2025-11-17T20:59:46.836" v="12323" actId="20577"/>
          <ac:spMkLst>
            <pc:docMk/>
            <pc:sldMk cId="1546768823" sldId="258"/>
            <ac:spMk id="5" creationId="{DD7C8F51-CAEB-B75F-04E5-B5E3670A06F3}"/>
          </ac:spMkLst>
        </pc:spChg>
        <pc:picChg chg="mod">
          <ac:chgData name="Mf Aladin" userId="590aeb17131bf289" providerId="LiveId" clId="{DD543AC4-5E5A-435B-89D7-5E84F17F67B5}" dt="2025-11-17T01:50:35.726" v="3632" actId="14100"/>
          <ac:picMkLst>
            <pc:docMk/>
            <pc:sldMk cId="1546768823" sldId="258"/>
            <ac:picMk id="6" creationId="{D920801A-F6FD-4592-8A1A-FD9290D77EF8}"/>
          </ac:picMkLst>
        </pc:picChg>
      </pc:sldChg>
      <pc:sldChg chg="modSp mod">
        <pc:chgData name="Mf Aladin" userId="590aeb17131bf289" providerId="LiveId" clId="{DD543AC4-5E5A-435B-89D7-5E84F17F67B5}" dt="2025-11-17T01:40:47.423" v="3591" actId="207"/>
        <pc:sldMkLst>
          <pc:docMk/>
          <pc:sldMk cId="350834685" sldId="259"/>
        </pc:sldMkLst>
        <pc:spChg chg="mod">
          <ac:chgData name="Mf Aladin" userId="590aeb17131bf289" providerId="LiveId" clId="{DD543AC4-5E5A-435B-89D7-5E84F17F67B5}" dt="2025-11-17T01:40:13.260" v="3588" actId="255"/>
          <ac:spMkLst>
            <pc:docMk/>
            <pc:sldMk cId="350834685" sldId="259"/>
            <ac:spMk id="2" creationId="{12F257A6-3215-3F1B-14E5-8641C2A5445E}"/>
          </ac:spMkLst>
        </pc:spChg>
        <pc:spChg chg="mod">
          <ac:chgData name="Mf Aladin" userId="590aeb17131bf289" providerId="LiveId" clId="{DD543AC4-5E5A-435B-89D7-5E84F17F67B5}" dt="2025-11-17T01:40:47.423" v="3591" actId="207"/>
          <ac:spMkLst>
            <pc:docMk/>
            <pc:sldMk cId="350834685" sldId="259"/>
            <ac:spMk id="5" creationId="{133BD53D-C227-01C2-91A4-3DA61FE931C2}"/>
          </ac:spMkLst>
        </pc:spChg>
        <pc:picChg chg="mod">
          <ac:chgData name="Mf Aladin" userId="590aeb17131bf289" providerId="LiveId" clId="{DD543AC4-5E5A-435B-89D7-5E84F17F67B5}" dt="2025-11-17T01:40:22.270" v="3590" actId="1076"/>
          <ac:picMkLst>
            <pc:docMk/>
            <pc:sldMk cId="350834685" sldId="259"/>
            <ac:picMk id="6" creationId="{2155A5E6-08E3-A906-6693-875D5D5B266B}"/>
          </ac:picMkLst>
        </pc:picChg>
      </pc:sldChg>
      <pc:sldChg chg="addSp delSp modSp mod ord">
        <pc:chgData name="Mf Aladin" userId="590aeb17131bf289" providerId="LiveId" clId="{DD543AC4-5E5A-435B-89D7-5E84F17F67B5}" dt="2025-11-17T07:02:55.556" v="9132"/>
        <pc:sldMkLst>
          <pc:docMk/>
          <pc:sldMk cId="4014915879" sldId="260"/>
        </pc:sldMkLst>
        <pc:spChg chg="mod">
          <ac:chgData name="Mf Aladin" userId="590aeb17131bf289" providerId="LiveId" clId="{DD543AC4-5E5A-435B-89D7-5E84F17F67B5}" dt="2025-11-17T01:17:18.305" v="3297" actId="255"/>
          <ac:spMkLst>
            <pc:docMk/>
            <pc:sldMk cId="4014915879" sldId="260"/>
            <ac:spMk id="3" creationId="{1574FF51-C76E-9B3F-6610-25CC3404A57D}"/>
          </ac:spMkLst>
        </pc:spChg>
        <pc:spChg chg="add del mod">
          <ac:chgData name="Mf Aladin" userId="590aeb17131bf289" providerId="LiveId" clId="{DD543AC4-5E5A-435B-89D7-5E84F17F67B5}" dt="2025-11-17T01:17:06.734" v="3296" actId="255"/>
          <ac:spMkLst>
            <pc:docMk/>
            <pc:sldMk cId="4014915879" sldId="260"/>
            <ac:spMk id="4" creationId="{80F9DB7F-5F5B-E00D-CE14-A0C8DE477721}"/>
          </ac:spMkLst>
        </pc:spChg>
        <pc:spChg chg="add del mod">
          <ac:chgData name="Mf Aladin" userId="590aeb17131bf289" providerId="LiveId" clId="{DD543AC4-5E5A-435B-89D7-5E84F17F67B5}" dt="2025-11-17T05:36:35.134" v="7454" actId="20577"/>
          <ac:spMkLst>
            <pc:docMk/>
            <pc:sldMk cId="4014915879" sldId="260"/>
            <ac:spMk id="5" creationId="{F0A375C8-1F35-BA23-EBF3-82565D6AF67E}"/>
          </ac:spMkLst>
        </pc:spChg>
        <pc:spChg chg="add del mod">
          <ac:chgData name="Mf Aladin" userId="590aeb17131bf289" providerId="LiveId" clId="{DD543AC4-5E5A-435B-89D7-5E84F17F67B5}" dt="2025-11-17T01:00:25.478" v="2867" actId="1076"/>
          <ac:spMkLst>
            <pc:docMk/>
            <pc:sldMk cId="4014915879" sldId="260"/>
            <ac:spMk id="7" creationId="{4CCB6303-2FEE-8ECD-4543-D87213983361}"/>
          </ac:spMkLst>
        </pc:spChg>
        <pc:spChg chg="add del mod">
          <ac:chgData name="Mf Aladin" userId="590aeb17131bf289" providerId="LiveId" clId="{DD543AC4-5E5A-435B-89D7-5E84F17F67B5}" dt="2025-11-17T05:39:15.762" v="7456" actId="2710"/>
          <ac:spMkLst>
            <pc:docMk/>
            <pc:sldMk cId="4014915879" sldId="260"/>
            <ac:spMk id="9" creationId="{10D27BAA-A820-BA7B-C94A-AF46FFCA5E9D}"/>
          </ac:spMkLst>
        </pc:spChg>
        <pc:spChg chg="mod">
          <ac:chgData name="Mf Aladin" userId="590aeb17131bf289" providerId="LiveId" clId="{DD543AC4-5E5A-435B-89D7-5E84F17F67B5}" dt="2025-11-17T01:17:25.569" v="3298" actId="255"/>
          <ac:spMkLst>
            <pc:docMk/>
            <pc:sldMk cId="4014915879" sldId="260"/>
            <ac:spMk id="10" creationId="{BD5980A7-3A5B-DEC4-081A-257500D34B7B}"/>
          </ac:spMkLst>
        </pc:spChg>
        <pc:picChg chg="mod">
          <ac:chgData name="Mf Aladin" userId="590aeb17131bf289" providerId="LiveId" clId="{DD543AC4-5E5A-435B-89D7-5E84F17F67B5}" dt="2025-11-16T23:32:00.468" v="1605" actId="14100"/>
          <ac:picMkLst>
            <pc:docMk/>
            <pc:sldMk cId="4014915879" sldId="260"/>
            <ac:picMk id="6" creationId="{34A97615-5850-DC1F-D5AE-3949EF233D6C}"/>
          </ac:picMkLst>
        </pc:picChg>
      </pc:sldChg>
      <pc:sldChg chg="addSp delSp modSp mod ord">
        <pc:chgData name="Mf Aladin" userId="590aeb17131bf289" providerId="LiveId" clId="{DD543AC4-5E5A-435B-89D7-5E84F17F67B5}" dt="2025-11-17T19:45:11.304" v="11547"/>
        <pc:sldMkLst>
          <pc:docMk/>
          <pc:sldMk cId="3920716027" sldId="262"/>
        </pc:sldMkLst>
        <pc:spChg chg="mod">
          <ac:chgData name="Mf Aladin" userId="590aeb17131bf289" providerId="LiveId" clId="{DD543AC4-5E5A-435B-89D7-5E84F17F67B5}" dt="2025-11-17T10:48:07.122" v="9892" actId="20577"/>
          <ac:spMkLst>
            <pc:docMk/>
            <pc:sldMk cId="3920716027" sldId="262"/>
            <ac:spMk id="2" creationId="{853128D3-FDAB-2A6A-4379-852D0E1FB392}"/>
          </ac:spMkLst>
        </pc:spChg>
        <pc:spChg chg="add">
          <ac:chgData name="Mf Aladin" userId="590aeb17131bf289" providerId="LiveId" clId="{DD543AC4-5E5A-435B-89D7-5E84F17F67B5}" dt="2025-11-17T19:45:11.304" v="11547"/>
          <ac:spMkLst>
            <pc:docMk/>
            <pc:sldMk cId="3920716027" sldId="262"/>
            <ac:spMk id="3" creationId="{CC43BF11-C24B-3810-BABE-EA73E3648F41}"/>
          </ac:spMkLst>
        </pc:spChg>
        <pc:picChg chg="del mod">
          <ac:chgData name="Mf Aladin" userId="590aeb17131bf289" providerId="LiveId" clId="{DD543AC4-5E5A-435B-89D7-5E84F17F67B5}" dt="2025-11-17T12:17:14.913" v="11326" actId="21"/>
          <ac:picMkLst>
            <pc:docMk/>
            <pc:sldMk cId="3920716027" sldId="262"/>
            <ac:picMk id="4" creationId="{7CD1D41F-3994-A76B-B26A-F799F84E1F11}"/>
          </ac:picMkLst>
        </pc:picChg>
      </pc:sldChg>
      <pc:sldChg chg="delSp modSp del mod ord">
        <pc:chgData name="Mf Aladin" userId="590aeb17131bf289" providerId="LiveId" clId="{DD543AC4-5E5A-435B-89D7-5E84F17F67B5}" dt="2025-11-17T10:13:40.103" v="9808" actId="2696"/>
        <pc:sldMkLst>
          <pc:docMk/>
          <pc:sldMk cId="3541248490" sldId="263"/>
        </pc:sldMkLst>
        <pc:spChg chg="mod">
          <ac:chgData name="Mf Aladin" userId="590aeb17131bf289" providerId="LiveId" clId="{DD543AC4-5E5A-435B-89D7-5E84F17F67B5}" dt="2025-11-17T06:18:17.909" v="7917" actId="20577"/>
          <ac:spMkLst>
            <pc:docMk/>
            <pc:sldMk cId="3541248490" sldId="263"/>
            <ac:spMk id="2" creationId="{48D4D56B-D9AA-0B04-E1DA-D07D2A649C25}"/>
          </ac:spMkLst>
        </pc:spChg>
        <pc:spChg chg="mod">
          <ac:chgData name="Mf Aladin" userId="590aeb17131bf289" providerId="LiveId" clId="{DD543AC4-5E5A-435B-89D7-5E84F17F67B5}" dt="2025-11-17T06:18:55.259" v="7924" actId="20577"/>
          <ac:spMkLst>
            <pc:docMk/>
            <pc:sldMk cId="3541248490" sldId="263"/>
            <ac:spMk id="5" creationId="{DEE2DB30-A01F-C5CA-A1E1-04BE42EBC996}"/>
          </ac:spMkLst>
        </pc:spChg>
        <pc:picChg chg="del">
          <ac:chgData name="Mf Aladin" userId="590aeb17131bf289" providerId="LiveId" clId="{DD543AC4-5E5A-435B-89D7-5E84F17F67B5}" dt="2025-11-17T10:11:38.184" v="9799" actId="21"/>
          <ac:picMkLst>
            <pc:docMk/>
            <pc:sldMk cId="3541248490" sldId="263"/>
            <ac:picMk id="3" creationId="{9087B9C8-86AA-975D-CE13-2BEA5151F21F}"/>
          </ac:picMkLst>
        </pc:picChg>
      </pc:sldChg>
      <pc:sldChg chg="modSp mod ord">
        <pc:chgData name="Mf Aladin" userId="590aeb17131bf289" providerId="LiveId" clId="{DD543AC4-5E5A-435B-89D7-5E84F17F67B5}" dt="2025-11-17T21:00:59.730" v="12333" actId="122"/>
        <pc:sldMkLst>
          <pc:docMk/>
          <pc:sldMk cId="2199513754" sldId="264"/>
        </pc:sldMkLst>
        <pc:spChg chg="mod">
          <ac:chgData name="Mf Aladin" userId="590aeb17131bf289" providerId="LiveId" clId="{DD543AC4-5E5A-435B-89D7-5E84F17F67B5}" dt="2025-11-17T21:00:59.730" v="12333" actId="122"/>
          <ac:spMkLst>
            <pc:docMk/>
            <pc:sldMk cId="2199513754" sldId="264"/>
            <ac:spMk id="2" creationId="{E5CCCAE4-CE58-CE80-734D-652BB5F5A5B0}"/>
          </ac:spMkLst>
        </pc:spChg>
        <pc:spChg chg="mod">
          <ac:chgData name="Mf Aladin" userId="590aeb17131bf289" providerId="LiveId" clId="{DD543AC4-5E5A-435B-89D7-5E84F17F67B5}" dt="2025-11-17T21:00:46.469" v="12330" actId="12"/>
          <ac:spMkLst>
            <pc:docMk/>
            <pc:sldMk cId="2199513754" sldId="264"/>
            <ac:spMk id="5" creationId="{4E486B00-3061-46F5-A1A8-6B9B7A084D00}"/>
          </ac:spMkLst>
        </pc:spChg>
        <pc:picChg chg="mod">
          <ac:chgData name="Mf Aladin" userId="590aeb17131bf289" providerId="LiveId" clId="{DD543AC4-5E5A-435B-89D7-5E84F17F67B5}" dt="2025-11-16T21:46:10.022" v="1104" actId="14100"/>
          <ac:picMkLst>
            <pc:docMk/>
            <pc:sldMk cId="2199513754" sldId="264"/>
            <ac:picMk id="3" creationId="{65EE8D48-0DC9-FFC0-1542-09350CCBF821}"/>
          </ac:picMkLst>
        </pc:picChg>
      </pc:sldChg>
      <pc:sldChg chg="del">
        <pc:chgData name="Mf Aladin" userId="590aeb17131bf289" providerId="LiveId" clId="{DD543AC4-5E5A-435B-89D7-5E84F17F67B5}" dt="2025-11-17T07:10:14.002" v="9164" actId="2696"/>
        <pc:sldMkLst>
          <pc:docMk/>
          <pc:sldMk cId="2976194175" sldId="265"/>
        </pc:sldMkLst>
      </pc:sldChg>
      <pc:sldChg chg="del">
        <pc:chgData name="Mf Aladin" userId="590aeb17131bf289" providerId="LiveId" clId="{DD543AC4-5E5A-435B-89D7-5E84F17F67B5}" dt="2025-11-17T06:00:42.066" v="7718" actId="2696"/>
        <pc:sldMkLst>
          <pc:docMk/>
          <pc:sldMk cId="4041403478" sldId="267"/>
        </pc:sldMkLst>
      </pc:sldChg>
      <pc:sldChg chg="modSp mod ord">
        <pc:chgData name="Mf Aladin" userId="590aeb17131bf289" providerId="LiveId" clId="{DD543AC4-5E5A-435B-89D7-5E84F17F67B5}" dt="2025-11-17T20:38:40.242" v="12237"/>
        <pc:sldMkLst>
          <pc:docMk/>
          <pc:sldMk cId="3950978343" sldId="269"/>
        </pc:sldMkLst>
        <pc:spChg chg="mod">
          <ac:chgData name="Mf Aladin" userId="590aeb17131bf289" providerId="LiveId" clId="{DD543AC4-5E5A-435B-89D7-5E84F17F67B5}" dt="2025-11-17T09:56:18.360" v="9797" actId="1076"/>
          <ac:spMkLst>
            <pc:docMk/>
            <pc:sldMk cId="3950978343" sldId="269"/>
            <ac:spMk id="2" creationId="{8FE93CEC-E1D5-A82E-6389-043B07D3F721}"/>
          </ac:spMkLst>
        </pc:spChg>
        <pc:spChg chg="mod">
          <ac:chgData name="Mf Aladin" userId="590aeb17131bf289" providerId="LiveId" clId="{DD543AC4-5E5A-435B-89D7-5E84F17F67B5}" dt="2025-11-17T20:38:40.242" v="12237"/>
          <ac:spMkLst>
            <pc:docMk/>
            <pc:sldMk cId="3950978343" sldId="269"/>
            <ac:spMk id="4" creationId="{753054F2-78BE-36BE-2821-8CDD445F2897}"/>
          </ac:spMkLst>
        </pc:spChg>
      </pc:sldChg>
      <pc:sldChg chg="modSp mod ord">
        <pc:chgData name="Mf Aladin" userId="590aeb17131bf289" providerId="LiveId" clId="{DD543AC4-5E5A-435B-89D7-5E84F17F67B5}" dt="2025-11-17T05:41:14.782" v="7458"/>
        <pc:sldMkLst>
          <pc:docMk/>
          <pc:sldMk cId="1872846525" sldId="272"/>
        </pc:sldMkLst>
        <pc:spChg chg="mod">
          <ac:chgData name="Mf Aladin" userId="590aeb17131bf289" providerId="LiveId" clId="{DD543AC4-5E5A-435B-89D7-5E84F17F67B5}" dt="2025-11-16T21:44:47.557" v="1098" actId="14100"/>
          <ac:spMkLst>
            <pc:docMk/>
            <pc:sldMk cId="1872846525" sldId="272"/>
            <ac:spMk id="2" creationId="{1BD5BE5B-5AC4-ED96-8750-7709007F8BF9}"/>
          </ac:spMkLst>
        </pc:spChg>
        <pc:spChg chg="mod">
          <ac:chgData name="Mf Aladin" userId="590aeb17131bf289" providerId="LiveId" clId="{DD543AC4-5E5A-435B-89D7-5E84F17F67B5}" dt="2025-11-17T01:44:28.853" v="3601" actId="2710"/>
          <ac:spMkLst>
            <pc:docMk/>
            <pc:sldMk cId="1872846525" sldId="272"/>
            <ac:spMk id="5" creationId="{9E5B335F-B7BF-3EFC-C0F5-41E6D26DDA7C}"/>
          </ac:spMkLst>
        </pc:spChg>
        <pc:picChg chg="mod">
          <ac:chgData name="Mf Aladin" userId="590aeb17131bf289" providerId="LiveId" clId="{DD543AC4-5E5A-435B-89D7-5E84F17F67B5}" dt="2025-11-16T21:44:33.228" v="1097" actId="14100"/>
          <ac:picMkLst>
            <pc:docMk/>
            <pc:sldMk cId="1872846525" sldId="272"/>
            <ac:picMk id="2050" creationId="{A836A94C-5F53-63F9-B95E-8BBF44527BF5}"/>
          </ac:picMkLst>
        </pc:picChg>
      </pc:sldChg>
      <pc:sldChg chg="addSp delSp modSp mod ord">
        <pc:chgData name="Mf Aladin" userId="590aeb17131bf289" providerId="LiveId" clId="{DD543AC4-5E5A-435B-89D7-5E84F17F67B5}" dt="2025-11-17T20:46:19.223" v="12269" actId="14100"/>
        <pc:sldMkLst>
          <pc:docMk/>
          <pc:sldMk cId="4013149300" sldId="273"/>
        </pc:sldMkLst>
        <pc:spChg chg="mod">
          <ac:chgData name="Mf Aladin" userId="590aeb17131bf289" providerId="LiveId" clId="{DD543AC4-5E5A-435B-89D7-5E84F17F67B5}" dt="2025-11-17T04:08:27.123" v="6107" actId="2711"/>
          <ac:spMkLst>
            <pc:docMk/>
            <pc:sldMk cId="4013149300" sldId="273"/>
            <ac:spMk id="2" creationId="{61285729-8857-389A-2793-54E0261E7A54}"/>
          </ac:spMkLst>
        </pc:spChg>
        <pc:spChg chg="mod">
          <ac:chgData name="Mf Aladin" userId="590aeb17131bf289" providerId="LiveId" clId="{DD543AC4-5E5A-435B-89D7-5E84F17F67B5}" dt="2025-11-16T16:26:40.487" v="42" actId="21"/>
          <ac:spMkLst>
            <pc:docMk/>
            <pc:sldMk cId="4013149300" sldId="273"/>
            <ac:spMk id="3" creationId="{987F15BD-4CD6-C3AA-C2BA-41B921B70CE0}"/>
          </ac:spMkLst>
        </pc:spChg>
        <pc:spChg chg="mod">
          <ac:chgData name="Mf Aladin" userId="590aeb17131bf289" providerId="LiveId" clId="{DD543AC4-5E5A-435B-89D7-5E84F17F67B5}" dt="2025-11-16T17:13:32.241" v="405" actId="21"/>
          <ac:spMkLst>
            <pc:docMk/>
            <pc:sldMk cId="4013149300" sldId="273"/>
            <ac:spMk id="8" creationId="{7646589E-07CE-B52F-1ACA-15162D5678F4}"/>
          </ac:spMkLst>
        </pc:spChg>
        <pc:spChg chg="mod">
          <ac:chgData name="Mf Aladin" userId="590aeb17131bf289" providerId="LiveId" clId="{DD543AC4-5E5A-435B-89D7-5E84F17F67B5}" dt="2025-11-16T17:11:46.873" v="399" actId="14100"/>
          <ac:spMkLst>
            <pc:docMk/>
            <pc:sldMk cId="4013149300" sldId="273"/>
            <ac:spMk id="9" creationId="{D30981EF-16D2-6729-446A-788C4F5BDB45}"/>
          </ac:spMkLst>
        </pc:spChg>
        <pc:spChg chg="add del mod">
          <ac:chgData name="Mf Aladin" userId="590aeb17131bf289" providerId="LiveId" clId="{DD543AC4-5E5A-435B-89D7-5E84F17F67B5}" dt="2025-11-16T16:25:56.452" v="37" actId="22"/>
          <ac:spMkLst>
            <pc:docMk/>
            <pc:sldMk cId="4013149300" sldId="273"/>
            <ac:spMk id="10" creationId="{53F8A790-4187-61F4-C8C4-0E2106FE20C7}"/>
          </ac:spMkLst>
        </pc:spChg>
        <pc:spChg chg="add mod">
          <ac:chgData name="Mf Aladin" userId="590aeb17131bf289" providerId="LiveId" clId="{DD543AC4-5E5A-435B-89D7-5E84F17F67B5}" dt="2025-11-17T04:08:04.327" v="6106" actId="2711"/>
          <ac:spMkLst>
            <pc:docMk/>
            <pc:sldMk cId="4013149300" sldId="273"/>
            <ac:spMk id="12" creationId="{FD40B1AD-15B3-1710-50B0-3C34D3D4B34D}"/>
          </ac:spMkLst>
        </pc:spChg>
        <pc:spChg chg="add mod">
          <ac:chgData name="Mf Aladin" userId="590aeb17131bf289" providerId="LiveId" clId="{DD543AC4-5E5A-435B-89D7-5E84F17F67B5}" dt="2025-11-17T01:54:01.220" v="3646" actId="14100"/>
          <ac:spMkLst>
            <pc:docMk/>
            <pc:sldMk cId="4013149300" sldId="273"/>
            <ac:spMk id="14" creationId="{B2B2DABA-4BCD-2856-581B-0B7AB529D5AB}"/>
          </ac:spMkLst>
        </pc:spChg>
        <pc:spChg chg="add del mod">
          <ac:chgData name="Mf Aladin" userId="590aeb17131bf289" providerId="LiveId" clId="{DD543AC4-5E5A-435B-89D7-5E84F17F67B5}" dt="2025-11-16T16:56:24.310" v="166" actId="478"/>
          <ac:spMkLst>
            <pc:docMk/>
            <pc:sldMk cId="4013149300" sldId="273"/>
            <ac:spMk id="16" creationId="{715C9376-31CA-6986-35B5-0A9A91BCE657}"/>
          </ac:spMkLst>
        </pc:spChg>
        <pc:spChg chg="add mod">
          <ac:chgData name="Mf Aladin" userId="590aeb17131bf289" providerId="LiveId" clId="{DD543AC4-5E5A-435B-89D7-5E84F17F67B5}" dt="2025-11-16T17:12:53.200" v="404" actId="14100"/>
          <ac:spMkLst>
            <pc:docMk/>
            <pc:sldMk cId="4013149300" sldId="273"/>
            <ac:spMk id="18" creationId="{9D27EF94-8F28-2EAA-03C2-4A43F8AC1592}"/>
          </ac:spMkLst>
        </pc:spChg>
        <pc:spChg chg="add mod">
          <ac:chgData name="Mf Aladin" userId="590aeb17131bf289" providerId="LiveId" clId="{DD543AC4-5E5A-435B-89D7-5E84F17F67B5}" dt="2025-11-16T17:01:37.892" v="197" actId="14100"/>
          <ac:spMkLst>
            <pc:docMk/>
            <pc:sldMk cId="4013149300" sldId="273"/>
            <ac:spMk id="20" creationId="{E957551D-AAFC-9374-FEA2-075F848A4C69}"/>
          </ac:spMkLst>
        </pc:spChg>
        <pc:spChg chg="add mod">
          <ac:chgData name="Mf Aladin" userId="590aeb17131bf289" providerId="LiveId" clId="{DD543AC4-5E5A-435B-89D7-5E84F17F67B5}" dt="2025-11-16T17:35:50.207" v="908" actId="14100"/>
          <ac:spMkLst>
            <pc:docMk/>
            <pc:sldMk cId="4013149300" sldId="273"/>
            <ac:spMk id="22" creationId="{3D6EB14B-73B6-1001-C36C-73AED65AEBEC}"/>
          </ac:spMkLst>
        </pc:spChg>
        <pc:spChg chg="add del mod">
          <ac:chgData name="Mf Aladin" userId="590aeb17131bf289" providerId="LiveId" clId="{DD543AC4-5E5A-435B-89D7-5E84F17F67B5}" dt="2025-11-17T20:41:41.849" v="12245"/>
          <ac:spMkLst>
            <pc:docMk/>
            <pc:sldMk cId="4013149300" sldId="273"/>
            <ac:spMk id="25" creationId="{7D0872C5-527B-AC09-772C-3301F1CA7E53}"/>
          </ac:spMkLst>
        </pc:spChg>
        <pc:spChg chg="add mod">
          <ac:chgData name="Mf Aladin" userId="590aeb17131bf289" providerId="LiveId" clId="{DD543AC4-5E5A-435B-89D7-5E84F17F67B5}" dt="2025-11-17T20:46:19.223" v="12269" actId="14100"/>
          <ac:spMkLst>
            <pc:docMk/>
            <pc:sldMk cId="4013149300" sldId="273"/>
            <ac:spMk id="27" creationId="{0142B773-FB78-4592-DC9E-90EEFC81D457}"/>
          </ac:spMkLst>
        </pc:spChg>
        <pc:picChg chg="add mod">
          <ac:chgData name="Mf Aladin" userId="590aeb17131bf289" providerId="LiveId" clId="{DD543AC4-5E5A-435B-89D7-5E84F17F67B5}" dt="2025-11-17T20:40:49.031" v="12241" actId="1076"/>
          <ac:picMkLst>
            <pc:docMk/>
            <pc:sldMk cId="4013149300" sldId="273"/>
            <ac:picMk id="23" creationId="{ADBD05CA-2F27-631F-BEE7-15DC556F21A2}"/>
          </ac:picMkLst>
        </pc:picChg>
      </pc:sldChg>
      <pc:sldChg chg="addSp delSp modSp mod ord">
        <pc:chgData name="Mf Aladin" userId="590aeb17131bf289" providerId="LiveId" clId="{DD543AC4-5E5A-435B-89D7-5E84F17F67B5}" dt="2025-11-17T21:04:52.353" v="12336" actId="14100"/>
        <pc:sldMkLst>
          <pc:docMk/>
          <pc:sldMk cId="55960907" sldId="275"/>
        </pc:sldMkLst>
        <pc:spChg chg="mod">
          <ac:chgData name="Mf Aladin" userId="590aeb17131bf289" providerId="LiveId" clId="{DD543AC4-5E5A-435B-89D7-5E84F17F67B5}" dt="2025-11-17T06:32:07.762" v="8500" actId="20577"/>
          <ac:spMkLst>
            <pc:docMk/>
            <pc:sldMk cId="55960907" sldId="275"/>
            <ac:spMk id="2" creationId="{7C2985D6-CA38-C3E1-A13B-FA50AE322FD9}"/>
          </ac:spMkLst>
        </pc:spChg>
        <pc:spChg chg="mod">
          <ac:chgData name="Mf Aladin" userId="590aeb17131bf289" providerId="LiveId" clId="{DD543AC4-5E5A-435B-89D7-5E84F17F67B5}" dt="2025-11-17T19:31:31.652" v="11366" actId="20577"/>
          <ac:spMkLst>
            <pc:docMk/>
            <pc:sldMk cId="55960907" sldId="275"/>
            <ac:spMk id="3" creationId="{9353A660-BED6-0FDE-8B9C-4658A89DF6E7}"/>
          </ac:spMkLst>
        </pc:spChg>
        <pc:spChg chg="mod">
          <ac:chgData name="Mf Aladin" userId="590aeb17131bf289" providerId="LiveId" clId="{DD543AC4-5E5A-435B-89D7-5E84F17F67B5}" dt="2025-11-17T20:48:46.383" v="12274" actId="12"/>
          <ac:spMkLst>
            <pc:docMk/>
            <pc:sldMk cId="55960907" sldId="275"/>
            <ac:spMk id="4" creationId="{2F761C7C-0C0F-C544-7B6B-3E1F920E1D3A}"/>
          </ac:spMkLst>
        </pc:spChg>
        <pc:spChg chg="add del mod">
          <ac:chgData name="Mf Aladin" userId="590aeb17131bf289" providerId="LiveId" clId="{DD543AC4-5E5A-435B-89D7-5E84F17F67B5}" dt="2025-11-17T07:00:07.360" v="9121" actId="21"/>
          <ac:spMkLst>
            <pc:docMk/>
            <pc:sldMk cId="55960907" sldId="275"/>
            <ac:spMk id="7" creationId="{E9BA8DD1-2317-3BF2-765F-1A6F17CDB7B8}"/>
          </ac:spMkLst>
        </pc:spChg>
        <pc:graphicFrameChg chg="add del mod modGraphic">
          <ac:chgData name="Mf Aladin" userId="590aeb17131bf289" providerId="LiveId" clId="{DD543AC4-5E5A-435B-89D7-5E84F17F67B5}" dt="2025-11-17T06:48:20.187" v="8990" actId="21"/>
          <ac:graphicFrameMkLst>
            <pc:docMk/>
            <pc:sldMk cId="55960907" sldId="275"/>
            <ac:graphicFrameMk id="6" creationId="{2F5444F0-C361-0175-FC0D-CD3AB1554CB5}"/>
          </ac:graphicFrameMkLst>
        </pc:graphicFrameChg>
        <pc:picChg chg="add mod">
          <ac:chgData name="Mf Aladin" userId="590aeb17131bf289" providerId="LiveId" clId="{DD543AC4-5E5A-435B-89D7-5E84F17F67B5}" dt="2025-11-17T21:04:52.353" v="12336" actId="14100"/>
          <ac:picMkLst>
            <pc:docMk/>
            <pc:sldMk cId="55960907" sldId="275"/>
            <ac:picMk id="11" creationId="{428BA117-AAEF-7069-0A67-DB5480DE5781}"/>
          </ac:picMkLst>
        </pc:picChg>
        <pc:cxnChg chg="add del mod">
          <ac:chgData name="Mf Aladin" userId="590aeb17131bf289" providerId="LiveId" clId="{DD543AC4-5E5A-435B-89D7-5E84F17F67B5}" dt="2025-11-17T07:01:30.290" v="9129" actId="21"/>
          <ac:cxnSpMkLst>
            <pc:docMk/>
            <pc:sldMk cId="55960907" sldId="275"/>
            <ac:cxnSpMk id="9" creationId="{49C72074-0652-DA0C-BFF3-2E82757D69A1}"/>
          </ac:cxnSpMkLst>
        </pc:cxnChg>
      </pc:sldChg>
      <pc:sldChg chg="addSp delSp modSp del mod">
        <pc:chgData name="Mf Aladin" userId="590aeb17131bf289" providerId="LiveId" clId="{DD543AC4-5E5A-435B-89D7-5E84F17F67B5}" dt="2025-11-17T06:16:31.749" v="7865" actId="2696"/>
        <pc:sldMkLst>
          <pc:docMk/>
          <pc:sldMk cId="1928843694" sldId="276"/>
        </pc:sldMkLst>
        <pc:spChg chg="add del mod">
          <ac:chgData name="Mf Aladin" userId="590aeb17131bf289" providerId="LiveId" clId="{DD543AC4-5E5A-435B-89D7-5E84F17F67B5}" dt="2025-11-16T16:35:19.332" v="137" actId="21"/>
          <ac:spMkLst>
            <pc:docMk/>
            <pc:sldMk cId="1928843694" sldId="276"/>
            <ac:spMk id="2" creationId="{9E10271D-924C-EFF6-DB84-7AAF66E07C6D}"/>
          </ac:spMkLst>
        </pc:spChg>
        <pc:spChg chg="mod">
          <ac:chgData name="Mf Aladin" userId="590aeb17131bf289" providerId="LiveId" clId="{DD543AC4-5E5A-435B-89D7-5E84F17F67B5}" dt="2025-11-16T16:22:47.667" v="19" actId="21"/>
          <ac:spMkLst>
            <pc:docMk/>
            <pc:sldMk cId="1928843694" sldId="276"/>
            <ac:spMk id="3" creationId="{56B77F0B-9956-0B96-F2C7-D898AEA89F6B}"/>
          </ac:spMkLst>
        </pc:spChg>
        <pc:spChg chg="mod">
          <ac:chgData name="Mf Aladin" userId="590aeb17131bf289" providerId="LiveId" clId="{DD543AC4-5E5A-435B-89D7-5E84F17F67B5}" dt="2025-11-16T16:20:04.132" v="3" actId="27636"/>
          <ac:spMkLst>
            <pc:docMk/>
            <pc:sldMk cId="1928843694" sldId="276"/>
            <ac:spMk id="4" creationId="{A61EB3F8-EF23-A3D1-D0C6-518A4C0B1240}"/>
          </ac:spMkLst>
        </pc:spChg>
        <pc:spChg chg="add del mod">
          <ac:chgData name="Mf Aladin" userId="590aeb17131bf289" providerId="LiveId" clId="{DD543AC4-5E5A-435B-89D7-5E84F17F67B5}" dt="2025-11-16T16:35:06.937" v="136" actId="21"/>
          <ac:spMkLst>
            <pc:docMk/>
            <pc:sldMk cId="1928843694" sldId="276"/>
            <ac:spMk id="8" creationId="{5B476B08-0729-DDC3-A6B3-AE43BD40EC4B}"/>
          </ac:spMkLst>
        </pc:spChg>
        <pc:spChg chg="add mod">
          <ac:chgData name="Mf Aladin" userId="590aeb17131bf289" providerId="LiveId" clId="{DD543AC4-5E5A-435B-89D7-5E84F17F67B5}" dt="2025-11-16T16:36:29.490" v="144" actId="21"/>
          <ac:spMkLst>
            <pc:docMk/>
            <pc:sldMk cId="1928843694" sldId="276"/>
            <ac:spMk id="10" creationId="{D4F3526F-EC68-5820-D27C-BA079003D63B}"/>
          </ac:spMkLst>
        </pc:spChg>
        <pc:picChg chg="del">
          <ac:chgData name="Mf Aladin" userId="590aeb17131bf289" providerId="LiveId" clId="{DD543AC4-5E5A-435B-89D7-5E84F17F67B5}" dt="2025-11-16T16:36:29.490" v="144" actId="21"/>
          <ac:picMkLst>
            <pc:docMk/>
            <pc:sldMk cId="1928843694" sldId="276"/>
            <ac:picMk id="7" creationId="{F105E51B-1E3F-268B-7110-C7D73AA75AE0}"/>
          </ac:picMkLst>
        </pc:picChg>
      </pc:sldChg>
      <pc:sldChg chg="modSp del mod">
        <pc:chgData name="Mf Aladin" userId="590aeb17131bf289" providerId="LiveId" clId="{DD543AC4-5E5A-435B-89D7-5E84F17F67B5}" dt="2025-11-17T07:10:09.024" v="9163" actId="2696"/>
        <pc:sldMkLst>
          <pc:docMk/>
          <pc:sldMk cId="1804986477" sldId="277"/>
        </pc:sldMkLst>
        <pc:spChg chg="mod">
          <ac:chgData name="Mf Aladin" userId="590aeb17131bf289" providerId="LiveId" clId="{DD543AC4-5E5A-435B-89D7-5E84F17F67B5}" dt="2025-11-17T06:19:23.011" v="7925" actId="20577"/>
          <ac:spMkLst>
            <pc:docMk/>
            <pc:sldMk cId="1804986477" sldId="277"/>
            <ac:spMk id="2" creationId="{9F49A08E-5993-BD73-63F4-12D703B6006F}"/>
          </ac:spMkLst>
        </pc:spChg>
        <pc:spChg chg="mod">
          <ac:chgData name="Mf Aladin" userId="590aeb17131bf289" providerId="LiveId" clId="{DD543AC4-5E5A-435B-89D7-5E84F17F67B5}" dt="2025-11-16T16:52:19.014" v="148" actId="21"/>
          <ac:spMkLst>
            <pc:docMk/>
            <pc:sldMk cId="1804986477" sldId="277"/>
            <ac:spMk id="3" creationId="{75FDD94C-0CE9-EA95-82D5-B6E265CB99D2}"/>
          </ac:spMkLst>
        </pc:spChg>
        <pc:spChg chg="mod">
          <ac:chgData name="Mf Aladin" userId="590aeb17131bf289" providerId="LiveId" clId="{DD543AC4-5E5A-435B-89D7-5E84F17F67B5}" dt="2025-11-16T16:58:58.607" v="178" actId="27636"/>
          <ac:spMkLst>
            <pc:docMk/>
            <pc:sldMk cId="1804986477" sldId="277"/>
            <ac:spMk id="4" creationId="{E59CB73F-B1D8-04DD-07D0-5DC7708348D9}"/>
          </ac:spMkLst>
        </pc:spChg>
        <pc:spChg chg="mod">
          <ac:chgData name="Mf Aladin" userId="590aeb17131bf289" providerId="LiveId" clId="{DD543AC4-5E5A-435B-89D7-5E84F17F67B5}" dt="2025-11-16T16:57:27.097" v="171" actId="21"/>
          <ac:spMkLst>
            <pc:docMk/>
            <pc:sldMk cId="1804986477" sldId="277"/>
            <ac:spMk id="5" creationId="{4987DA58-45FE-16AC-88B8-CC7B41C7275B}"/>
          </ac:spMkLst>
        </pc:spChg>
        <pc:spChg chg="mod">
          <ac:chgData name="Mf Aladin" userId="590aeb17131bf289" providerId="LiveId" clId="{DD543AC4-5E5A-435B-89D7-5E84F17F67B5}" dt="2025-11-16T16:58:58.615" v="179" actId="27636"/>
          <ac:spMkLst>
            <pc:docMk/>
            <pc:sldMk cId="1804986477" sldId="277"/>
            <ac:spMk id="6" creationId="{5DA8FCA3-5681-C8A0-A77C-1DAA4D9ABDA6}"/>
          </ac:spMkLst>
        </pc:spChg>
      </pc:sldChg>
      <pc:sldChg chg="addSp delSp modSp new mod ord">
        <pc:chgData name="Mf Aladin" userId="590aeb17131bf289" providerId="LiveId" clId="{DD543AC4-5E5A-435B-89D7-5E84F17F67B5}" dt="2025-11-17T20:53:59.630" v="12308" actId="1076"/>
        <pc:sldMkLst>
          <pc:docMk/>
          <pc:sldMk cId="3555560060" sldId="278"/>
        </pc:sldMkLst>
        <pc:spChg chg="add mod">
          <ac:chgData name="Mf Aladin" userId="590aeb17131bf289" providerId="LiveId" clId="{DD543AC4-5E5A-435B-89D7-5E84F17F67B5}" dt="2025-11-17T20:50:37.134" v="12283" actId="14100"/>
          <ac:spMkLst>
            <pc:docMk/>
            <pc:sldMk cId="3555560060" sldId="278"/>
            <ac:spMk id="2" creationId="{9D07FC83-4F02-25C7-B987-9B0E2ADA602C}"/>
          </ac:spMkLst>
        </pc:spChg>
        <pc:spChg chg="add mod">
          <ac:chgData name="Mf Aladin" userId="590aeb17131bf289" providerId="LiveId" clId="{DD543AC4-5E5A-435B-89D7-5E84F17F67B5}" dt="2025-11-17T20:51:53.366" v="12291" actId="1076"/>
          <ac:spMkLst>
            <pc:docMk/>
            <pc:sldMk cId="3555560060" sldId="278"/>
            <ac:spMk id="3" creationId="{945721D7-620B-A0A2-F729-8508983FD19A}"/>
          </ac:spMkLst>
        </pc:spChg>
        <pc:spChg chg="add mod">
          <ac:chgData name="Mf Aladin" userId="590aeb17131bf289" providerId="LiveId" clId="{DD543AC4-5E5A-435B-89D7-5E84F17F67B5}" dt="2025-11-17T20:51:44.710" v="12290" actId="14100"/>
          <ac:spMkLst>
            <pc:docMk/>
            <pc:sldMk cId="3555560060" sldId="278"/>
            <ac:spMk id="4" creationId="{95B6E93A-49C5-2F5E-7E84-B47B80977D53}"/>
          </ac:spMkLst>
        </pc:spChg>
        <pc:spChg chg="add mod">
          <ac:chgData name="Mf Aladin" userId="590aeb17131bf289" providerId="LiveId" clId="{DD543AC4-5E5A-435B-89D7-5E84F17F67B5}" dt="2025-11-17T20:53:50.263" v="12307" actId="12"/>
          <ac:spMkLst>
            <pc:docMk/>
            <pc:sldMk cId="3555560060" sldId="278"/>
            <ac:spMk id="5" creationId="{1CE8A7B6-7096-2017-1E72-CCBBD8388F39}"/>
          </ac:spMkLst>
        </pc:spChg>
        <pc:spChg chg="add mod">
          <ac:chgData name="Mf Aladin" userId="590aeb17131bf289" providerId="LiveId" clId="{DD543AC4-5E5A-435B-89D7-5E84F17F67B5}" dt="2025-11-17T20:53:59.630" v="12308" actId="1076"/>
          <ac:spMkLst>
            <pc:docMk/>
            <pc:sldMk cId="3555560060" sldId="278"/>
            <ac:spMk id="6" creationId="{936FC259-2C16-B68D-3775-2CBFA52D878C}"/>
          </ac:spMkLst>
        </pc:spChg>
        <pc:spChg chg="add del mod">
          <ac:chgData name="Mf Aladin" userId="590aeb17131bf289" providerId="LiveId" clId="{DD543AC4-5E5A-435B-89D7-5E84F17F67B5}" dt="2025-11-17T20:53:03.366" v="12301" actId="1076"/>
          <ac:spMkLst>
            <pc:docMk/>
            <pc:sldMk cId="3555560060" sldId="278"/>
            <ac:spMk id="7" creationId="{7BC8E0DE-7B33-DC15-36CD-57D5575F8682}"/>
          </ac:spMkLst>
        </pc:spChg>
        <pc:spChg chg="add mod">
          <ac:chgData name="Mf Aladin" userId="590aeb17131bf289" providerId="LiveId" clId="{DD543AC4-5E5A-435B-89D7-5E84F17F67B5}" dt="2025-11-17T04:19:09.509" v="6165" actId="14100"/>
          <ac:spMkLst>
            <pc:docMk/>
            <pc:sldMk cId="3555560060" sldId="278"/>
            <ac:spMk id="8" creationId="{5D10FD14-0A9A-254C-E807-0433CB8E081D}"/>
          </ac:spMkLst>
        </pc:spChg>
        <pc:spChg chg="add del mod">
          <ac:chgData name="Mf Aladin" userId="590aeb17131bf289" providerId="LiveId" clId="{DD543AC4-5E5A-435B-89D7-5E84F17F67B5}" dt="2025-11-17T04:15:01.931" v="6150" actId="1076"/>
          <ac:spMkLst>
            <pc:docMk/>
            <pc:sldMk cId="3555560060" sldId="278"/>
            <ac:spMk id="9" creationId="{E197CAAB-D9C9-3457-2AFF-7F542CBE28F8}"/>
          </ac:spMkLst>
        </pc:spChg>
        <pc:spChg chg="add mod">
          <ac:chgData name="Mf Aladin" userId="590aeb17131bf289" providerId="LiveId" clId="{DD543AC4-5E5A-435B-89D7-5E84F17F67B5}" dt="2025-11-17T04:13:31.507" v="6140" actId="2711"/>
          <ac:spMkLst>
            <pc:docMk/>
            <pc:sldMk cId="3555560060" sldId="278"/>
            <ac:spMk id="10" creationId="{0F6D837A-60B3-0FEE-5837-F4DCBA727DC5}"/>
          </ac:spMkLst>
        </pc:spChg>
        <pc:picChg chg="add mod">
          <ac:chgData name="Mf Aladin" userId="590aeb17131bf289" providerId="LiveId" clId="{DD543AC4-5E5A-435B-89D7-5E84F17F67B5}" dt="2025-11-17T03:24:32.479" v="5240" actId="1076"/>
          <ac:picMkLst>
            <pc:docMk/>
            <pc:sldMk cId="3555560060" sldId="278"/>
            <ac:picMk id="11" creationId="{0ED78DB7-3B25-581F-A225-59F2C66F7A76}"/>
          </ac:picMkLst>
        </pc:picChg>
        <pc:picChg chg="add mod">
          <ac:chgData name="Mf Aladin" userId="590aeb17131bf289" providerId="LiveId" clId="{DD543AC4-5E5A-435B-89D7-5E84F17F67B5}" dt="2025-11-17T04:09:13.786" v="6111" actId="1076"/>
          <ac:picMkLst>
            <pc:docMk/>
            <pc:sldMk cId="3555560060" sldId="278"/>
            <ac:picMk id="12" creationId="{C68BE752-A308-5853-8BC5-B2C411D3D519}"/>
          </ac:picMkLst>
        </pc:picChg>
      </pc:sldChg>
      <pc:sldChg chg="addSp delSp modSp new del mod">
        <pc:chgData name="Mf Aladin" userId="590aeb17131bf289" providerId="LiveId" clId="{DD543AC4-5E5A-435B-89D7-5E84F17F67B5}" dt="2025-11-16T21:51:19.201" v="1119" actId="2696"/>
        <pc:sldMkLst>
          <pc:docMk/>
          <pc:sldMk cId="1943334163" sldId="279"/>
        </pc:sldMkLst>
        <pc:spChg chg="add del mod">
          <ac:chgData name="Mf Aladin" userId="590aeb17131bf289" providerId="LiveId" clId="{DD543AC4-5E5A-435B-89D7-5E84F17F67B5}" dt="2025-11-16T21:50:54.353" v="1118"/>
          <ac:spMkLst>
            <pc:docMk/>
            <pc:sldMk cId="1943334163" sldId="279"/>
            <ac:spMk id="3" creationId="{D3639104-3A4A-1CC5-8832-4B3750C814B3}"/>
          </ac:spMkLst>
        </pc:spChg>
      </pc:sldChg>
      <pc:sldChg chg="addSp delSp modSp new mod setBg">
        <pc:chgData name="Mf Aladin" userId="590aeb17131bf289" providerId="LiveId" clId="{DD543AC4-5E5A-435B-89D7-5E84F17F67B5}" dt="2025-11-17T20:59:26.031" v="12319" actId="20577"/>
        <pc:sldMkLst>
          <pc:docMk/>
          <pc:sldMk cId="2043123046" sldId="279"/>
        </pc:sldMkLst>
        <pc:spChg chg="mod">
          <ac:chgData name="Mf Aladin" userId="590aeb17131bf289" providerId="LiveId" clId="{DD543AC4-5E5A-435B-89D7-5E84F17F67B5}" dt="2025-11-17T20:58:44.307" v="12316" actId="20577"/>
          <ac:spMkLst>
            <pc:docMk/>
            <pc:sldMk cId="2043123046" sldId="279"/>
            <ac:spMk id="2" creationId="{A6B528C0-023B-DED9-9567-806DEAEDA74A}"/>
          </ac:spMkLst>
        </pc:spChg>
        <pc:spChg chg="del">
          <ac:chgData name="Mf Aladin" userId="590aeb17131bf289" providerId="LiveId" clId="{DD543AC4-5E5A-435B-89D7-5E84F17F67B5}" dt="2025-11-17T01:22:02.220" v="3301"/>
          <ac:spMkLst>
            <pc:docMk/>
            <pc:sldMk cId="2043123046" sldId="279"/>
            <ac:spMk id="3" creationId="{3F374DA4-6B74-6A5F-1B01-411CA72FDDF7}"/>
          </ac:spMkLst>
        </pc:spChg>
        <pc:spChg chg="mod">
          <ac:chgData name="Mf Aladin" userId="590aeb17131bf289" providerId="LiveId" clId="{DD543AC4-5E5A-435B-89D7-5E84F17F67B5}" dt="2025-11-17T20:59:26.031" v="12319" actId="20577"/>
          <ac:spMkLst>
            <pc:docMk/>
            <pc:sldMk cId="2043123046" sldId="279"/>
            <ac:spMk id="4" creationId="{30C2F58B-F651-EDE6-FF70-A815CA7BE834}"/>
          </ac:spMkLst>
        </pc:spChg>
        <pc:spChg chg="add">
          <ac:chgData name="Mf Aladin" userId="590aeb17131bf289" providerId="LiveId" clId="{DD543AC4-5E5A-435B-89D7-5E84F17F67B5}" dt="2025-11-17T01:24:27.079" v="3315" actId="26606"/>
          <ac:spMkLst>
            <pc:docMk/>
            <pc:sldMk cId="2043123046" sldId="279"/>
            <ac:spMk id="10" creationId="{EA26A151-13BF-4305-A6DC-9DC7C9877195}"/>
          </ac:spMkLst>
        </pc:spChg>
        <pc:spChg chg="add">
          <ac:chgData name="Mf Aladin" userId="590aeb17131bf289" providerId="LiveId" clId="{DD543AC4-5E5A-435B-89D7-5E84F17F67B5}" dt="2025-11-17T01:24:27.079" v="3315" actId="26606"/>
          <ac:spMkLst>
            <pc:docMk/>
            <pc:sldMk cId="2043123046" sldId="279"/>
            <ac:spMk id="12" creationId="{6EFFDDA6-2CAE-438F-B0D6-FF4E710E24CB}"/>
          </ac:spMkLst>
        </pc:spChg>
        <pc:spChg chg="add">
          <ac:chgData name="Mf Aladin" userId="590aeb17131bf289" providerId="LiveId" clId="{DD543AC4-5E5A-435B-89D7-5E84F17F67B5}" dt="2025-11-17T01:24:27.079" v="3315" actId="26606"/>
          <ac:spMkLst>
            <pc:docMk/>
            <pc:sldMk cId="2043123046" sldId="279"/>
            <ac:spMk id="14" creationId="{77D73E63-A884-4994-BA80-B7AC098B8E9F}"/>
          </ac:spMkLst>
        </pc:spChg>
        <pc:spChg chg="add">
          <ac:chgData name="Mf Aladin" userId="590aeb17131bf289" providerId="LiveId" clId="{DD543AC4-5E5A-435B-89D7-5E84F17F67B5}" dt="2025-11-17T01:24:27.079" v="3315" actId="26606"/>
          <ac:spMkLst>
            <pc:docMk/>
            <pc:sldMk cId="2043123046" sldId="279"/>
            <ac:spMk id="16" creationId="{FFC33220-06A6-4A1F-B678-AE0080B083DF}"/>
          </ac:spMkLst>
        </pc:spChg>
        <pc:picChg chg="add mod">
          <ac:chgData name="Mf Aladin" userId="590aeb17131bf289" providerId="LiveId" clId="{DD543AC4-5E5A-435B-89D7-5E84F17F67B5}" dt="2025-11-17T01:35:31.601" v="3571" actId="1076"/>
          <ac:picMkLst>
            <pc:docMk/>
            <pc:sldMk cId="2043123046" sldId="279"/>
            <ac:picMk id="5" creationId="{3F150B54-89B8-D6DF-EA0F-D17E14F763E9}"/>
          </ac:picMkLst>
        </pc:picChg>
      </pc:sldChg>
      <pc:sldChg chg="new del">
        <pc:chgData name="Mf Aladin" userId="590aeb17131bf289" providerId="LiveId" clId="{DD543AC4-5E5A-435B-89D7-5E84F17F67B5}" dt="2025-11-16T21:47:29.325" v="1107" actId="2696"/>
        <pc:sldMkLst>
          <pc:docMk/>
          <pc:sldMk cId="3130459284" sldId="279"/>
        </pc:sldMkLst>
      </pc:sldChg>
      <pc:sldChg chg="new del">
        <pc:chgData name="Mf Aladin" userId="590aeb17131bf289" providerId="LiveId" clId="{DD543AC4-5E5A-435B-89D7-5E84F17F67B5}" dt="2025-11-16T21:53:18.723" v="1127" actId="2696"/>
        <pc:sldMkLst>
          <pc:docMk/>
          <pc:sldMk cId="4222327662" sldId="279"/>
        </pc:sldMkLst>
      </pc:sldChg>
      <pc:sldChg chg="addSp delSp modSp new del mod ord">
        <pc:chgData name="Mf Aladin" userId="590aeb17131bf289" providerId="LiveId" clId="{DD543AC4-5E5A-435B-89D7-5E84F17F67B5}" dt="2025-11-17T07:01:49.042" v="9130" actId="2696"/>
        <pc:sldMkLst>
          <pc:docMk/>
          <pc:sldMk cId="816061284" sldId="280"/>
        </pc:sldMkLst>
        <pc:spChg chg="add del mod">
          <ac:chgData name="Mf Aladin" userId="590aeb17131bf289" providerId="LiveId" clId="{DD543AC4-5E5A-435B-89D7-5E84F17F67B5}" dt="2025-11-17T05:54:58.961" v="7577" actId="207"/>
          <ac:spMkLst>
            <pc:docMk/>
            <pc:sldMk cId="816061284" sldId="280"/>
            <ac:spMk id="2" creationId="{1C0DBA83-BC8B-C99E-37F9-FFAABC215DC7}"/>
          </ac:spMkLst>
        </pc:spChg>
        <pc:spChg chg="add mod">
          <ac:chgData name="Mf Aladin" userId="590aeb17131bf289" providerId="LiveId" clId="{DD543AC4-5E5A-435B-89D7-5E84F17F67B5}" dt="2025-11-17T06:10:05.329" v="7864"/>
          <ac:spMkLst>
            <pc:docMk/>
            <pc:sldMk cId="816061284" sldId="280"/>
            <ac:spMk id="3" creationId="{9E65E393-3028-8388-AEB7-6F5506B26C91}"/>
          </ac:spMkLst>
        </pc:spChg>
        <pc:spChg chg="add mod">
          <ac:chgData name="Mf Aladin" userId="590aeb17131bf289" providerId="LiveId" clId="{DD543AC4-5E5A-435B-89D7-5E84F17F67B5}" dt="2025-11-17T06:09:04.234" v="7862" actId="2711"/>
          <ac:spMkLst>
            <pc:docMk/>
            <pc:sldMk cId="816061284" sldId="280"/>
            <ac:spMk id="4" creationId="{B424C297-1886-0FB7-E64A-242ADAA6432A}"/>
          </ac:spMkLst>
        </pc:spChg>
        <pc:spChg chg="add mod">
          <ac:chgData name="Mf Aladin" userId="590aeb17131bf289" providerId="LiveId" clId="{DD543AC4-5E5A-435B-89D7-5E84F17F67B5}" dt="2025-11-17T06:08:39.356" v="7858" actId="2711"/>
          <ac:spMkLst>
            <pc:docMk/>
            <pc:sldMk cId="816061284" sldId="280"/>
            <ac:spMk id="5" creationId="{676C7868-8FC8-18BE-F1FA-F32C491AB055}"/>
          </ac:spMkLst>
        </pc:spChg>
        <pc:spChg chg="add mod">
          <ac:chgData name="Mf Aladin" userId="590aeb17131bf289" providerId="LiveId" clId="{DD543AC4-5E5A-435B-89D7-5E84F17F67B5}" dt="2025-11-17T06:08:21.280" v="7856" actId="113"/>
          <ac:spMkLst>
            <pc:docMk/>
            <pc:sldMk cId="816061284" sldId="280"/>
            <ac:spMk id="6" creationId="{9CF63717-8FFD-A01E-EC3B-C6793F223B6E}"/>
          </ac:spMkLst>
        </pc:spChg>
      </pc:sldChg>
      <pc:sldChg chg="modSp new del mod">
        <pc:chgData name="Mf Aladin" userId="590aeb17131bf289" providerId="LiveId" clId="{DD543AC4-5E5A-435B-89D7-5E84F17F67B5}" dt="2025-11-17T10:07:52.498" v="9798" actId="2696"/>
        <pc:sldMkLst>
          <pc:docMk/>
          <pc:sldMk cId="3943709075" sldId="280"/>
        </pc:sldMkLst>
        <pc:spChg chg="mod">
          <ac:chgData name="Mf Aladin" userId="590aeb17131bf289" providerId="LiveId" clId="{DD543AC4-5E5A-435B-89D7-5E84F17F67B5}" dt="2025-11-17T07:14:39.558" v="9249" actId="21"/>
          <ac:spMkLst>
            <pc:docMk/>
            <pc:sldMk cId="3943709075" sldId="280"/>
            <ac:spMk id="2" creationId="{BF4A04BB-52EE-22AF-A2B9-AE52E3D7BF6D}"/>
          </ac:spMkLst>
        </pc:spChg>
        <pc:spChg chg="mod">
          <ac:chgData name="Mf Aladin" userId="590aeb17131bf289" providerId="LiveId" clId="{DD543AC4-5E5A-435B-89D7-5E84F17F67B5}" dt="2025-11-17T07:13:59.687" v="9248" actId="20577"/>
          <ac:spMkLst>
            <pc:docMk/>
            <pc:sldMk cId="3943709075" sldId="280"/>
            <ac:spMk id="3" creationId="{980D0301-C65D-EF84-9AED-5DD1C0279D64}"/>
          </ac:spMkLst>
        </pc:spChg>
        <pc:spChg chg="mod">
          <ac:chgData name="Mf Aladin" userId="590aeb17131bf289" providerId="LiveId" clId="{DD543AC4-5E5A-435B-89D7-5E84F17F67B5}" dt="2025-11-17T07:13:47.273" v="9237" actId="14100"/>
          <ac:spMkLst>
            <pc:docMk/>
            <pc:sldMk cId="3943709075" sldId="280"/>
            <ac:spMk id="4" creationId="{E6CD090F-7F2D-722A-EC42-15A12E084ADF}"/>
          </ac:spMkLst>
        </pc:spChg>
      </pc:sldChg>
      <pc:sldChg chg="addSp modSp new mod ord">
        <pc:chgData name="Mf Aladin" userId="590aeb17131bf289" providerId="LiveId" clId="{DD543AC4-5E5A-435B-89D7-5E84F17F67B5}" dt="2025-11-17T20:24:29.423" v="11989" actId="20577"/>
        <pc:sldMkLst>
          <pc:docMk/>
          <pc:sldMk cId="1729939226" sldId="281"/>
        </pc:sldMkLst>
        <pc:spChg chg="mod">
          <ac:chgData name="Mf Aladin" userId="590aeb17131bf289" providerId="LiveId" clId="{DD543AC4-5E5A-435B-89D7-5E84F17F67B5}" dt="2025-11-17T19:55:18.320" v="11626" actId="14100"/>
          <ac:spMkLst>
            <pc:docMk/>
            <pc:sldMk cId="1729939226" sldId="281"/>
            <ac:spMk id="2" creationId="{054D4F21-CFC0-AD95-0D3C-9074EA2B1D9C}"/>
          </ac:spMkLst>
        </pc:spChg>
        <pc:spChg chg="mod">
          <ac:chgData name="Mf Aladin" userId="590aeb17131bf289" providerId="LiveId" clId="{DD543AC4-5E5A-435B-89D7-5E84F17F67B5}" dt="2025-11-17T07:15:28.655" v="9268" actId="20577"/>
          <ac:spMkLst>
            <pc:docMk/>
            <pc:sldMk cId="1729939226" sldId="281"/>
            <ac:spMk id="3" creationId="{31836BFB-5CA4-9D04-A662-1D8A5969D69A}"/>
          </ac:spMkLst>
        </pc:spChg>
        <pc:spChg chg="mod">
          <ac:chgData name="Mf Aladin" userId="590aeb17131bf289" providerId="LiveId" clId="{DD543AC4-5E5A-435B-89D7-5E84F17F67B5}" dt="2025-11-17T20:23:59.958" v="11971" actId="27636"/>
          <ac:spMkLst>
            <pc:docMk/>
            <pc:sldMk cId="1729939226" sldId="281"/>
            <ac:spMk id="4" creationId="{BDB34542-E251-CB25-B5DE-35A07975DE73}"/>
          </ac:spMkLst>
        </pc:spChg>
        <pc:spChg chg="mod">
          <ac:chgData name="Mf Aladin" userId="590aeb17131bf289" providerId="LiveId" clId="{DD543AC4-5E5A-435B-89D7-5E84F17F67B5}" dt="2025-11-17T07:15:36.575" v="9278" actId="20577"/>
          <ac:spMkLst>
            <pc:docMk/>
            <pc:sldMk cId="1729939226" sldId="281"/>
            <ac:spMk id="5" creationId="{FE1503F5-0EA6-7069-70E0-90A587C66340}"/>
          </ac:spMkLst>
        </pc:spChg>
        <pc:spChg chg="mod">
          <ac:chgData name="Mf Aladin" userId="590aeb17131bf289" providerId="LiveId" clId="{DD543AC4-5E5A-435B-89D7-5E84F17F67B5}" dt="2025-11-17T20:24:29.423" v="11989" actId="20577"/>
          <ac:spMkLst>
            <pc:docMk/>
            <pc:sldMk cId="1729939226" sldId="281"/>
            <ac:spMk id="6" creationId="{345520EC-AD49-EB1E-5446-798D00B852B2}"/>
          </ac:spMkLst>
        </pc:spChg>
        <pc:picChg chg="add mod">
          <ac:chgData name="Mf Aladin" userId="590aeb17131bf289" providerId="LiveId" clId="{DD543AC4-5E5A-435B-89D7-5E84F17F67B5}" dt="2025-11-17T19:54:28.234" v="11625" actId="14100"/>
          <ac:picMkLst>
            <pc:docMk/>
            <pc:sldMk cId="1729939226" sldId="281"/>
            <ac:picMk id="7" creationId="{72A980E9-BEF6-05E2-FECF-A8FA8CC21254}"/>
          </ac:picMkLst>
        </pc:picChg>
      </pc:sldChg>
      <pc:sldChg chg="modSp new del mod">
        <pc:chgData name="Mf Aladin" userId="590aeb17131bf289" providerId="LiveId" clId="{DD543AC4-5E5A-435B-89D7-5E84F17F67B5}" dt="2025-11-17T06:00:00.137" v="7717" actId="2696"/>
        <pc:sldMkLst>
          <pc:docMk/>
          <pc:sldMk cId="2277326807" sldId="281"/>
        </pc:sldMkLst>
        <pc:spChg chg="mod">
          <ac:chgData name="Mf Aladin" userId="590aeb17131bf289" providerId="LiveId" clId="{DD543AC4-5E5A-435B-89D7-5E84F17F67B5}" dt="2025-11-17T05:59:49.850" v="7716" actId="27636"/>
          <ac:spMkLst>
            <pc:docMk/>
            <pc:sldMk cId="2277326807" sldId="281"/>
            <ac:spMk id="2" creationId="{F2C9084B-49A1-E445-59A7-4DA33A29991C}"/>
          </ac:spMkLst>
        </pc:spChg>
      </pc:sldChg>
      <pc:sldChg chg="new del">
        <pc:chgData name="Mf Aladin" userId="590aeb17131bf289" providerId="LiveId" clId="{DD543AC4-5E5A-435B-89D7-5E84F17F67B5}" dt="2025-11-17T07:10:06.440" v="9162" actId="2696"/>
        <pc:sldMkLst>
          <pc:docMk/>
          <pc:sldMk cId="3278688042" sldId="281"/>
        </pc:sldMkLst>
      </pc:sldChg>
      <pc:sldChg chg="new del">
        <pc:chgData name="Mf Aladin" userId="590aeb17131bf289" providerId="LiveId" clId="{DD543AC4-5E5A-435B-89D7-5E84F17F67B5}" dt="2025-11-17T11:34:38.277" v="10819" actId="2696"/>
        <pc:sldMkLst>
          <pc:docMk/>
          <pc:sldMk cId="287511888" sldId="282"/>
        </pc:sldMkLst>
      </pc:sldChg>
      <pc:sldChg chg="modSp new mod">
        <pc:chgData name="Mf Aladin" userId="590aeb17131bf289" providerId="LiveId" clId="{DD543AC4-5E5A-435B-89D7-5E84F17F67B5}" dt="2025-11-17T19:50:11.626" v="11615" actId="20577"/>
        <pc:sldMkLst>
          <pc:docMk/>
          <pc:sldMk cId="3703772440" sldId="283"/>
        </pc:sldMkLst>
        <pc:spChg chg="mod">
          <ac:chgData name="Mf Aladin" userId="590aeb17131bf289" providerId="LiveId" clId="{DD543AC4-5E5A-435B-89D7-5E84F17F67B5}" dt="2025-11-17T11:28:15.884" v="10484" actId="122"/>
          <ac:spMkLst>
            <pc:docMk/>
            <pc:sldMk cId="3703772440" sldId="283"/>
            <ac:spMk id="2" creationId="{18C06ABE-F66A-0019-B09B-A59D1660B09E}"/>
          </ac:spMkLst>
        </pc:spChg>
        <pc:spChg chg="mod">
          <ac:chgData name="Mf Aladin" userId="590aeb17131bf289" providerId="LiveId" clId="{DD543AC4-5E5A-435B-89D7-5E84F17F67B5}" dt="2025-11-17T19:50:11.626" v="11615" actId="20577"/>
          <ac:spMkLst>
            <pc:docMk/>
            <pc:sldMk cId="3703772440" sldId="283"/>
            <ac:spMk id="3" creationId="{6D6685D7-E408-F0E6-2BBC-649ABF3D11DE}"/>
          </ac:spMkLst>
        </pc:spChg>
      </pc:sldChg>
      <pc:sldChg chg="addSp modSp new mod">
        <pc:chgData name="Mf Aladin" userId="590aeb17131bf289" providerId="LiveId" clId="{DD543AC4-5E5A-435B-89D7-5E84F17F67B5}" dt="2025-11-17T19:43:49.857" v="11546"/>
        <pc:sldMkLst>
          <pc:docMk/>
          <pc:sldMk cId="2575032507" sldId="284"/>
        </pc:sldMkLst>
        <pc:spChg chg="mod">
          <ac:chgData name="Mf Aladin" userId="590aeb17131bf289" providerId="LiveId" clId="{DD543AC4-5E5A-435B-89D7-5E84F17F67B5}" dt="2025-11-17T11:36:20.356" v="10836" actId="20577"/>
          <ac:spMkLst>
            <pc:docMk/>
            <pc:sldMk cId="2575032507" sldId="284"/>
            <ac:spMk id="2" creationId="{0E537D3C-A1D9-31D4-95E6-B212AA11D12A}"/>
          </ac:spMkLst>
        </pc:spChg>
        <pc:spChg chg="mod">
          <ac:chgData name="Mf Aladin" userId="590aeb17131bf289" providerId="LiveId" clId="{DD543AC4-5E5A-435B-89D7-5E84F17F67B5}" dt="2025-11-17T19:35:37.396" v="11367"/>
          <ac:spMkLst>
            <pc:docMk/>
            <pc:sldMk cId="2575032507" sldId="284"/>
            <ac:spMk id="3" creationId="{DE771482-076D-8902-7835-B61E982E93C0}"/>
          </ac:spMkLst>
        </pc:spChg>
        <pc:spChg chg="add">
          <ac:chgData name="Mf Aladin" userId="590aeb17131bf289" providerId="LiveId" clId="{DD543AC4-5E5A-435B-89D7-5E84F17F67B5}" dt="2025-11-17T19:43:49.857" v="11546"/>
          <ac:spMkLst>
            <pc:docMk/>
            <pc:sldMk cId="2575032507" sldId="284"/>
            <ac:spMk id="4" creationId="{0916D13F-6A67-2D99-D52C-9EEAAF27D78E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5058803-4E6E-4296-9300-D3E8C3F85597}" type="datetimeFigureOut">
              <a:rPr lang="en-GB" smtClean="0"/>
              <a:t>16/11/2025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1BDECB-D274-4F78-97A0-29EF13B500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04007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1BDECB-D274-4F78-97A0-29EF13B500E6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245387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1BDECB-D274-4F78-97A0-29EF13B500E6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66603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>
            <a:extLst>
              <a:ext uri="{FF2B5EF4-FFF2-40B4-BE49-F238E27FC236}">
                <a16:creationId xmlns:a16="http://schemas.microsoft.com/office/drawing/2014/main" id="{50666DC1-CD27-4874-9484-9D06C59FE4D0}"/>
              </a:ext>
            </a:extLst>
          </p:cNvPr>
          <p:cNvSpPr/>
          <p:nvPr/>
        </p:nvSpPr>
        <p:spPr>
          <a:xfrm>
            <a:off x="0" y="0"/>
            <a:ext cx="12192000" cy="3429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77579F-F417-47C2-AC03-911CCED021D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4552" y="447675"/>
            <a:ext cx="8397511" cy="2714625"/>
          </a:xfrm>
        </p:spPr>
        <p:txBody>
          <a:bodyPr anchor="b">
            <a:normAutofit/>
          </a:bodyPr>
          <a:lstStyle>
            <a:lvl1pPr algn="l">
              <a:defRPr sz="54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643E600-28DA-4780-9E00-2E12F74FF62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4552" y="3602037"/>
            <a:ext cx="8397511" cy="2460625"/>
          </a:xfrm>
        </p:spPr>
        <p:txBody>
          <a:bodyPr>
            <a:normAutofit/>
          </a:bodyPr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E6F1DC-ADFB-42C9-AB34-FCB38C8123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538219-6E45-4D12-B767-46F92D5844D4}" type="datetime1">
              <a:rPr lang="en-US" smtClean="0"/>
              <a:t>11/16/2025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799E6D-BBA8-4A15-94DA-DBE8A4FDE6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803C82-8719-4FAC-94BF-2A91335FB5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90561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59CF16-986E-4D90-AA40-CDB46E2332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6F14DA-A783-43BC-8F15-95408B89DE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8C48B6-C394-452A-94D9-D4802755D8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B296A2-D8F0-4E17-BFD0-A6C902250D59}" type="datetime1">
              <a:rPr lang="en-US" smtClean="0"/>
              <a:t>11/16/2025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858A8A-3DD0-41C8-9F48-F4309FA195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706C92-7C02-4D34-B3E5-D549A7A36B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01795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3266F9FA-E6B8-4CFC-B3F1-0C075546EE33}"/>
              </a:ext>
            </a:extLst>
          </p:cNvPr>
          <p:cNvSpPr/>
          <p:nvPr/>
        </p:nvSpPr>
        <p:spPr>
          <a:xfrm>
            <a:off x="0" y="0"/>
            <a:ext cx="12192000" cy="3429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16F270-B2AA-4935-885F-5924B1F63A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552" y="457200"/>
            <a:ext cx="10862898" cy="272415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22658E-3D87-4D5A-A602-847153CC48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84552" y="3695701"/>
            <a:ext cx="10862898" cy="2393950"/>
          </a:xfrm>
        </p:spPr>
        <p:txBody>
          <a:bodyPr>
            <a:normAutofit/>
          </a:bodyPr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AB1D84-A229-45B1-BD42-0DC0CE9F8D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108C9C-1ACB-4C84-A002-C7E0E45B937A}" type="datetime1">
              <a:rPr lang="en-US" smtClean="0"/>
              <a:t>11/16/2025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64EEF4-D461-49D7-8F24-8BFE2444B6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44055A-7488-4646-9E88-692036EA22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09852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0F1F74-ED26-4F8B-BF51-3533D8404E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552" y="365760"/>
            <a:ext cx="11264536" cy="168751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01D2D7-7F18-43E0-9B2E-3FCD83CC83B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84552" y="2552699"/>
            <a:ext cx="5323703" cy="36242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CBBB66-EB7D-4F8C-9C78-1D1C8884646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70162" y="2552699"/>
            <a:ext cx="5323703" cy="36242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7A684E6-393D-4587-AA45-E6734FB47A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9AF2A5-B297-4977-9E5B-4D3050E23689}" type="datetime1">
              <a:rPr lang="en-US" smtClean="0"/>
              <a:t>11/16/2025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A1D8EE0-0333-4ABC-AE18-10DD5071CF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F452369-A8F0-4709-8372-B420A67DB7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42418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291592-4621-4D72-BC2D-F2C439F81B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552" y="365759"/>
            <a:ext cx="10870836" cy="169164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4B823F5-0A90-4666-BE88-2BE0D0A616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84552" y="2436473"/>
            <a:ext cx="5332026" cy="823912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2EC6A7C-6260-463D-B3FD-71A07ACD066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84552" y="3409051"/>
            <a:ext cx="5332026" cy="278061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BF2AF8D-90ED-4512-9423-C91BF73A99B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0162" y="2436473"/>
            <a:ext cx="5358285" cy="823912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ED838EA-E20D-4CC3-83C2-AFE0DE9F737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0162" y="3409051"/>
            <a:ext cx="5358285" cy="278061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3603F8A-08E1-4160-9B7E-E0CA4BF8EC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127434-4794-409A-9547-04789BA47588}" type="datetime1">
              <a:rPr lang="en-US" smtClean="0"/>
              <a:t>11/16/2025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18291AB-3C5C-4BE1-9E50-02F4893363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A596E64-CD6C-4CF7-8624-FA4AE9760E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9444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3562B3-06A0-4F2F-96EC-A062DAE2FE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8FC0095-49F0-4A83-AE8C-9D13E15C2B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658635-357A-4E3D-B824-A5CEFDB8449C}" type="datetime1">
              <a:rPr lang="en-US" smtClean="0"/>
              <a:t>11/16/2025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1824898-D4EA-497A-8FC8-43E0D0213B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44821F6-2C08-450C-A18C-702D738429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29606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3FFE119-5FCA-4D9C-9C07-1B81A0BF3B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86FF77-2719-4AD0-8740-0B90FF5D1EFB}" type="datetime1">
              <a:rPr lang="en-US" smtClean="0"/>
              <a:t>11/16/2025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A2C5995-6284-4D7F-AB1C-CA8FE63A78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11E4B0D-9C21-48D0-9438-C473706814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91059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7" name="Group 26">
            <a:extLst>
              <a:ext uri="{FF2B5EF4-FFF2-40B4-BE49-F238E27FC236}">
                <a16:creationId xmlns:a16="http://schemas.microsoft.com/office/drawing/2014/main" id="{90AF76DA-8F95-47D9-9EB6-B1EC93437387}"/>
              </a:ext>
            </a:extLst>
          </p:cNvPr>
          <p:cNvGrpSpPr/>
          <p:nvPr/>
        </p:nvGrpSpPr>
        <p:grpSpPr>
          <a:xfrm>
            <a:off x="2" y="0"/>
            <a:ext cx="6095998" cy="6858002"/>
            <a:chOff x="1" y="4563942"/>
            <a:chExt cx="12192005" cy="2294060"/>
          </a:xfrm>
        </p:grpSpPr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31355B14-077B-4BA1-962D-6E97D93FFCCC}"/>
                </a:ext>
              </a:extLst>
            </p:cNvPr>
            <p:cNvSpPr/>
            <p:nvPr/>
          </p:nvSpPr>
          <p:spPr>
            <a:xfrm>
              <a:off x="10" y="4563942"/>
              <a:ext cx="12191996" cy="229406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7230B99F-AC6F-4973-A35E-16C87C38711D}"/>
                </a:ext>
              </a:extLst>
            </p:cNvPr>
            <p:cNvSpPr/>
            <p:nvPr/>
          </p:nvSpPr>
          <p:spPr>
            <a:xfrm>
              <a:off x="1" y="4563942"/>
              <a:ext cx="12192000" cy="2294060"/>
            </a:xfrm>
            <a:prstGeom prst="rect">
              <a:avLst/>
            </a:prstGeom>
            <a:solidFill>
              <a:srgbClr val="FFFFFF">
                <a:alpha val="2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5" name="Rectangle 24">
            <a:extLst>
              <a:ext uri="{FF2B5EF4-FFF2-40B4-BE49-F238E27FC236}">
                <a16:creationId xmlns:a16="http://schemas.microsoft.com/office/drawing/2014/main" id="{58E41614-9483-47F8-A429-FB0D1C5AA89A}"/>
              </a:ext>
            </a:extLst>
          </p:cNvPr>
          <p:cNvSpPr/>
          <p:nvPr/>
        </p:nvSpPr>
        <p:spPr>
          <a:xfrm>
            <a:off x="0" y="0"/>
            <a:ext cx="6095999" cy="229114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B5E91C-3C4F-40A2-BCC6-918D3BEDD2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552" y="457200"/>
            <a:ext cx="5287234" cy="1600200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30F113-1C61-4F74-BD5B-727668BBEA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70162" y="457201"/>
            <a:ext cx="5085226" cy="54038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10EB228-A180-4DF6-9D5B-2CF86B6B9BB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84552" y="2514600"/>
            <a:ext cx="5287234" cy="3354388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A913719-D65D-4BAE-97B7-FAE8F39982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441C83-1089-48B9-8B65-293D4C236D35}" type="datetime1">
              <a:rPr lang="en-US" smtClean="0"/>
              <a:t>11/16/2025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747F5BB-DC3C-45D1-A0D2-05168FECA2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C344BA3-19DB-4072-9A2C-08C92361AF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94130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B0A6909D-DC0B-4221-8140-21E981D896AF}"/>
              </a:ext>
            </a:extLst>
          </p:cNvPr>
          <p:cNvGrpSpPr/>
          <p:nvPr/>
        </p:nvGrpSpPr>
        <p:grpSpPr>
          <a:xfrm>
            <a:off x="2" y="0"/>
            <a:ext cx="6095998" cy="6858002"/>
            <a:chOff x="1" y="4563942"/>
            <a:chExt cx="12192005" cy="2294060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53D581C2-F39E-4958-A3F3-BB65AB1C5E66}"/>
                </a:ext>
              </a:extLst>
            </p:cNvPr>
            <p:cNvSpPr/>
            <p:nvPr/>
          </p:nvSpPr>
          <p:spPr>
            <a:xfrm>
              <a:off x="10" y="4563942"/>
              <a:ext cx="12191996" cy="229406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7FD77040-27EF-4D2C-8D34-32337B0C8544}"/>
                </a:ext>
              </a:extLst>
            </p:cNvPr>
            <p:cNvSpPr/>
            <p:nvPr/>
          </p:nvSpPr>
          <p:spPr>
            <a:xfrm>
              <a:off x="1" y="4563942"/>
              <a:ext cx="12192000" cy="2294060"/>
            </a:xfrm>
            <a:prstGeom prst="rect">
              <a:avLst/>
            </a:prstGeom>
            <a:solidFill>
              <a:srgbClr val="FFFFFF">
                <a:alpha val="2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Rectangle 10">
            <a:extLst>
              <a:ext uri="{FF2B5EF4-FFF2-40B4-BE49-F238E27FC236}">
                <a16:creationId xmlns:a16="http://schemas.microsoft.com/office/drawing/2014/main" id="{E1A26D20-69F8-4BBC-98C0-BEB470AB8284}"/>
              </a:ext>
            </a:extLst>
          </p:cNvPr>
          <p:cNvSpPr/>
          <p:nvPr/>
        </p:nvSpPr>
        <p:spPr>
          <a:xfrm>
            <a:off x="0" y="0"/>
            <a:ext cx="6095999" cy="229114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47B6BC-4B2A-4001-9634-47473F8270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552" y="457200"/>
            <a:ext cx="5211519" cy="1600200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497D074-2CCB-4AB8-A7A0-7847D3C1EF8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270162" y="457201"/>
            <a:ext cx="5085226" cy="54038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1FB94BD-D906-4213-9F31-1BE17A86F92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84552" y="2514600"/>
            <a:ext cx="5211519" cy="3354388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C1B8431-70CB-4E9F-8A49-CDFF185542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62FE45-CC1E-47DB-8B82-6CF0636FBDB8}" type="datetime1">
              <a:rPr lang="en-US" smtClean="0"/>
              <a:t>11/16/2025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DD2F293-170E-410E-88BF-187A63C5E0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BED93A2-588D-43B5-B6FA-0B7892E6E1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75003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C68A33-CB96-4CB1-9941-753BD0824C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43EB269-70DF-4510-A313-336226558E5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1EA3CC-B2DC-4E87-826C-B885A7E628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6430B8-6059-41E5-A5DC-C07A76F5859A}" type="datetime1">
              <a:rPr lang="en-US" smtClean="0"/>
              <a:t>11/16/2025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F37F52-A7C4-4E21-A12A-02546D4775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66031F-5A79-48A7-8EDC-DDD9A9E4B9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89132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E9188483-96C4-4E9C-AA6A-E70005461AEE}"/>
              </a:ext>
            </a:extLst>
          </p:cNvPr>
          <p:cNvSpPr/>
          <p:nvPr/>
        </p:nvSpPr>
        <p:spPr>
          <a:xfrm>
            <a:off x="9144000" y="0"/>
            <a:ext cx="3048000" cy="685466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0E4FCD54-7F0B-446E-9998-93E7BD7CE74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534222" y="365125"/>
            <a:ext cx="2238678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0766238-BBF1-4672-BC09-746C6967E5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84552" y="365125"/>
            <a:ext cx="8374062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8F32A5-B67B-45C1-B454-12E9FBE0C8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9D0CB7-D16E-4358-B7F4-EA4A24554592}" type="datetime1">
              <a:rPr lang="en-US" smtClean="0"/>
              <a:t>11/16/2025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E91896-9441-4636-89D5-84E5932A1E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28110" y="6356350"/>
            <a:ext cx="4114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937DFE-7F48-4EB0-83BC-A93F342D26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>
                    <a:alpha val="80000"/>
                  </a:schemeClr>
                </a:solidFill>
              </a:defRPr>
            </a:lvl1pPr>
          </a:lstStyle>
          <a:p>
            <a:fld id="{1F646F3F-274D-499B-ABBE-824EB4ABDC3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90932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A26A151-13BF-4305-A6DC-9DC7C9877195}"/>
              </a:ext>
            </a:extLst>
          </p:cNvPr>
          <p:cNvSpPr/>
          <p:nvPr/>
        </p:nvSpPr>
        <p:spPr>
          <a:xfrm>
            <a:off x="0" y="0"/>
            <a:ext cx="12192000" cy="229114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DEE6AE3-3BCC-4B3B-AC4E-60F9101444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552" y="365125"/>
            <a:ext cx="10869248" cy="168751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4CB514A-E7EA-41A8-ADBA-85CA1DF6D3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84552" y="2576513"/>
            <a:ext cx="10869248" cy="36004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9CB0BD-D6E3-4B3D-BCBB-6FECA5D6323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46221" y="6357208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FC8E16-3C03-4238-9C6F-B34F3D10F77E}" type="datetime1">
              <a:rPr lang="en-US" smtClean="0"/>
              <a:t>11/16/2025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4147F7-B466-4892-BE27-876F947515C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270162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4B4FE0-65CC-4435-A6AF-150E52F35BB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764983" y="6356350"/>
            <a:ext cx="128079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F646F3F-274D-499B-ABBE-824EB4ABDC3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727502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0" r:id="rId1"/>
    <p:sldLayoutId id="2147483721" r:id="rId2"/>
    <p:sldLayoutId id="2147483722" r:id="rId3"/>
    <p:sldLayoutId id="2147483723" r:id="rId4"/>
    <p:sldLayoutId id="2147483724" r:id="rId5"/>
    <p:sldLayoutId id="2147483718" r:id="rId6"/>
    <p:sldLayoutId id="2147483714" r:id="rId7"/>
    <p:sldLayoutId id="2147483715" r:id="rId8"/>
    <p:sldLayoutId id="2147483716" r:id="rId9"/>
    <p:sldLayoutId id="2147483717" r:id="rId10"/>
    <p:sldLayoutId id="2147483719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54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85800" indent="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914400" indent="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2FFABBC-A0D1-3B87-74D3-205141671E1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A4FF082A-1062-F67F-9C24-50E938E72C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3429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46F66222-C6D5-A9D7-9E72-4A11C3E7D8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093F07C-58A5-FDED-9FAE-735F9A08A3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83644" cy="686133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2F257A6-3215-3F1B-14E5-8641C2A544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68" y="1"/>
            <a:ext cx="5964619" cy="967154"/>
          </a:xfr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Psychology in Health and Social care </a:t>
            </a:r>
            <a:b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(LCHS4010 _LON)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33BD53D-C227-01C2-91A4-3DA61FE931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868" y="1125416"/>
            <a:ext cx="5964619" cy="5732584"/>
          </a:xfrm>
        </p:spPr>
        <p:txBody>
          <a:bodyPr>
            <a:normAutofit/>
          </a:bodyPr>
          <a:lstStyle/>
          <a:p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name:  Rafat Ibrahim</a:t>
            </a:r>
          </a:p>
          <a:p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ID: 2428544</a:t>
            </a:r>
          </a:p>
          <a:p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Assignment 1</a:t>
            </a:r>
          </a:p>
          <a:p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 Name: Mr Muhammed Aliyu 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155A5E6-08E3-A906-6693-875D5D5B266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36487" y="0"/>
            <a:ext cx="6155511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8346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EA26A151-13BF-4305-A6DC-9DC7C98771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29114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EFFDDA6-2CAE-438F-B0D6-FF4E710E24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129884" y="6324431"/>
            <a:ext cx="62116" cy="42896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77D73E63-A884-4994-BA80-B7AC098B8E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FFC33220-06A6-4A1F-B678-AE0080B083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426082"/>
            <a:ext cx="6096000" cy="3431917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B528C0-023B-DED9-9567-806DEAEDA7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15" y="3426081"/>
            <a:ext cx="5971765" cy="2007565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Understanding and Supporting Amira Early Childhood Development using Bowbly’s Theory of Attachment (1969; Ainsworth, 1978).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F150B54-89B8-D6DF-EA0F-D17E14F763E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r="-1" b="3696"/>
          <a:stretch>
            <a:fillRect/>
          </a:stretch>
        </p:blipFill>
        <p:spPr>
          <a:xfrm>
            <a:off x="62116" y="10"/>
            <a:ext cx="6095999" cy="3426071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0C2F58B-F651-EDE6-FF70-A815CA7BE83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5998" y="0"/>
            <a:ext cx="6033884" cy="685800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  three years old child called Amira.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Newly join Nursery.</a:t>
            </a:r>
          </a:p>
          <a:p>
            <a:pPr marL="457200" indent="-4572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Showing signs of anxiety when left by her carer.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Having limited verbal communication.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Having difficulty engaging in play group. </a:t>
            </a:r>
          </a:p>
        </p:txBody>
      </p:sp>
    </p:spTree>
    <p:extLst>
      <p:ext uri="{BB962C8B-B14F-4D97-AF65-F5344CB8AC3E}">
        <p14:creationId xmlns:p14="http://schemas.microsoft.com/office/powerpoint/2010/main" val="20431230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6BF9769-2796-3E90-E9E9-E8801432D83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F06B261F-632C-43DC-8DC7-7723B36827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4E524C7F-EE50-42C5-9434-7C78CE0444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83644" cy="686133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CCCAE4-CE58-CE80-734D-652BB5F5A5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6330" y="61199"/>
            <a:ext cx="5907313" cy="598370"/>
          </a:xfrm>
        </p:spPr>
        <p:txBody>
          <a:bodyPr vert="horz" lIns="91440" tIns="45720" rIns="91440" bIns="45720" rtlCol="0">
            <a:normAutofit fontScale="90000"/>
          </a:bodyPr>
          <a:lstStyle/>
          <a:p>
            <a:pPr algn="ctr"/>
            <a:r>
              <a:rPr lang="en-US" dirty="0"/>
              <a:t>Overview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E486B00-3061-46F5-A1A8-6B9B7A084D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2164" y="960420"/>
            <a:ext cx="5785150" cy="5790899"/>
          </a:xfrm>
        </p:spPr>
        <p:txBody>
          <a:bodyPr>
            <a:norm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is Bowlby's Theory of Attachment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Concept of Bowlby's Theory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Attachments of Bowlby's Theory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Attachment is important in early years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Biological and Environmental factors affecting Amira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Nature and Nurture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PIES Development and Attachment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Applying Attachment Theory to Amira’s situation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Strengths and Weaknesses of Bowlby's Theory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Limitation of Bowlby's Theory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Comparison of Bowlby's Theory with other Theories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pic>
        <p:nvPicPr>
          <p:cNvPr id="3" name="Content Placeholder 3">
            <a:extLst>
              <a:ext uri="{FF2B5EF4-FFF2-40B4-BE49-F238E27FC236}">
                <a16:creationId xmlns:a16="http://schemas.microsoft.com/office/drawing/2014/main" id="{65EE8D48-0DC9-FFC0-1542-09350CCBF82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387" r="-1" b="7636"/>
          <a:stretch>
            <a:fillRect/>
          </a:stretch>
        </p:blipFill>
        <p:spPr>
          <a:xfrm>
            <a:off x="6108358" y="-3333"/>
            <a:ext cx="5945569" cy="68613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95137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379DE1A-3084-5F5E-0FB9-226236D6524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6E30C622-0D44-8027-B0E1-4D5F44D13E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3429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796261C6-479B-0572-297A-9AE0A49CF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505E137-B8C7-CE57-599E-35C397A53E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83644" cy="686133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F44605-C431-C3FB-51B9-F078AE4F84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2" y="-38502"/>
            <a:ext cx="6083644" cy="61716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What is Bowlby’s Theory?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D7C8F51-CAEB-B75F-04E5-B5E3670A06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2357" y="585968"/>
            <a:ext cx="6095999" cy="6238568"/>
          </a:xfrm>
        </p:spPr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Bowlby’s Theory is known as an Attachment Theory.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Created by John Bowlby, a British Psychoanalyst and Psychologist. (1958,1960).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Theory highlighted human being are biologically connected, mother and children or Primary caregivers who provides haven.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Developed by John Bowlby (1958, 1960).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Children need a strong bond with a main carer.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Secure attachment helps confidence and learning.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Moving away from primary giver can cause fear or distress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How early relationships shape child emotional and social development (Bowlby, 1988).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The child attachment to their caregivers leads to the development of internal working model (Bowlby, 1969).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It illustrated how bond is very important, the feelings, expectations and behaviour throughout lifetime.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Bowlby’s Theory talked about continuity hypothesis, beyond infancy.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Early experiences influences the child social behaviour, future relationships and wellbeing.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/>
          </a:p>
          <a:p>
            <a:endParaRPr lang="en-GB" sz="16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920801A-F6FD-4592-8A1A-FD9290D77EF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8357" y="-7707"/>
            <a:ext cx="6083644" cy="68657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67688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ED568DF-56CA-A5A0-D8FA-4D4404CFCA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1" name="Rectangle 110">
            <a:extLst>
              <a:ext uri="{FF2B5EF4-FFF2-40B4-BE49-F238E27FC236}">
                <a16:creationId xmlns:a16="http://schemas.microsoft.com/office/drawing/2014/main" id="{D279CB98-976B-40EA-81C0-E41C11E7A0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2" name="Rectangle 111">
            <a:extLst>
              <a:ext uri="{FF2B5EF4-FFF2-40B4-BE49-F238E27FC236}">
                <a16:creationId xmlns:a16="http://schemas.microsoft.com/office/drawing/2014/main" id="{D10FC428-98F2-41B0-859F-EC3A5A41B8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000" cy="3429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4A97615-5850-DC1F-D5AE-3949EF233D6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257177"/>
            <a:ext cx="2102290" cy="5594573"/>
          </a:xfrm>
          <a:prstGeom prst="rect">
            <a:avLst/>
          </a:prstGeom>
        </p:spPr>
      </p:pic>
      <p:grpSp>
        <p:nvGrpSpPr>
          <p:cNvPr id="113" name="Group 112">
            <a:extLst>
              <a:ext uri="{FF2B5EF4-FFF2-40B4-BE49-F238E27FC236}">
                <a16:creationId xmlns:a16="http://schemas.microsoft.com/office/drawing/2014/main" id="{29B66AAD-E2D6-4E63-A491-B5CA241C55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096002" y="0"/>
            <a:ext cx="6095998" cy="6858000"/>
            <a:chOff x="6096002" y="-9073"/>
            <a:chExt cx="6095998" cy="6867073"/>
          </a:xfrm>
        </p:grpSpPr>
        <p:sp>
          <p:nvSpPr>
            <p:cNvPr id="58" name="Rectangle 57">
              <a:extLst>
                <a:ext uri="{FF2B5EF4-FFF2-40B4-BE49-F238E27FC236}">
                  <a16:creationId xmlns:a16="http://schemas.microsoft.com/office/drawing/2014/main" id="{EB608A2F-0FE5-4AD3-A12C-CEFA95192A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2" y="-9073"/>
              <a:ext cx="6095998" cy="6867073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Rectangle 58">
              <a:extLst>
                <a:ext uri="{FF2B5EF4-FFF2-40B4-BE49-F238E27FC236}">
                  <a16:creationId xmlns:a16="http://schemas.microsoft.com/office/drawing/2014/main" id="{0971BD8E-CD34-4B44-B62F-AE81B7FF32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2" y="-6987"/>
              <a:ext cx="6095998" cy="6864987"/>
            </a:xfrm>
            <a:prstGeom prst="rect">
              <a:avLst/>
            </a:prstGeom>
            <a:solidFill>
              <a:srgbClr val="FFFFFF">
                <a:alpha val="2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3" name="Rectangle 2">
            <a:extLst>
              <a:ext uri="{FF2B5EF4-FFF2-40B4-BE49-F238E27FC236}">
                <a16:creationId xmlns:a16="http://schemas.microsoft.com/office/drawing/2014/main" id="{1574FF51-C76E-9B3F-6610-25CC3404A57D}"/>
              </a:ext>
            </a:extLst>
          </p:cNvPr>
          <p:cNvSpPr/>
          <p:nvPr/>
        </p:nvSpPr>
        <p:spPr>
          <a:xfrm>
            <a:off x="6212949" y="1203021"/>
            <a:ext cx="2063963" cy="5636232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en-GB" sz="1600" b="1" u="sng" dirty="0">
                <a:latin typeface="Arial" panose="020B0604020202020204" pitchFamily="34" charset="0"/>
                <a:cs typeface="Arial" panose="020B0604020202020204" pitchFamily="34" charset="0"/>
              </a:rPr>
              <a:t>Secure Base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Care giver serves as safe  haven for exploration by the children.</a:t>
            </a: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Feeling secure will make the children play and explore.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When not too sure about their feeling, they stand back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 secure base supports emotional and social development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80F9DB7F-5F5B-E00D-CE14-A0C8DE477721}"/>
              </a:ext>
            </a:extLst>
          </p:cNvPr>
          <p:cNvSpPr/>
          <p:nvPr/>
        </p:nvSpPr>
        <p:spPr>
          <a:xfrm>
            <a:off x="8155716" y="1190521"/>
            <a:ext cx="1826746" cy="568043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en-GB" sz="1600" b="1" u="sng" dirty="0">
                <a:latin typeface="Arial" panose="020B0604020202020204" pitchFamily="34" charset="0"/>
                <a:cs typeface="Arial" panose="020B0604020202020204" pitchFamily="34" charset="0"/>
              </a:rPr>
              <a:t>Internal Working Model (IWM)</a:t>
            </a:r>
          </a:p>
          <a:p>
            <a:endParaRPr lang="en-GB" sz="14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 secure  attachment leads to IWM, this is formed at an early stage of relationship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The fundamental attachment between the child and care giver plays a vital role in determining  their  mental stability.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This model effects the child  future expectations and behaviours in future.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0A375C8-1F35-BA23-EBF3-82565D6AF67E}"/>
              </a:ext>
            </a:extLst>
          </p:cNvPr>
          <p:cNvSpPr/>
          <p:nvPr/>
        </p:nvSpPr>
        <p:spPr>
          <a:xfrm>
            <a:off x="9989962" y="1201296"/>
            <a:ext cx="2145883" cy="5669659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en-GB" sz="1600" b="1" u="sng" dirty="0">
                <a:latin typeface="Arial" panose="020B0604020202020204" pitchFamily="34" charset="0"/>
                <a:cs typeface="Arial" panose="020B0604020202020204" pitchFamily="34" charset="0"/>
              </a:rPr>
              <a:t>Critical Period</a:t>
            </a:r>
          </a:p>
          <a:p>
            <a:endParaRPr lang="en-GB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Which is the first 3years of attachment between infants and care giver which is crucial.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It is important this bond is formed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If the bond is failed or not formed, the impact will affect the psychological life of the child</a:t>
            </a:r>
            <a:endParaRPr lang="en-GB" b="1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CCB6303-2FEE-8ECD-4543-D87213983361}"/>
              </a:ext>
            </a:extLst>
          </p:cNvPr>
          <p:cNvSpPr/>
          <p:nvPr/>
        </p:nvSpPr>
        <p:spPr>
          <a:xfrm>
            <a:off x="7501" y="2"/>
            <a:ext cx="12192001" cy="1196769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Concept of Bowlby’s Theory (1969)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0D27BAA-A820-BA7B-C94A-AF46FFCA5E9D}"/>
              </a:ext>
            </a:extLst>
          </p:cNvPr>
          <p:cNvSpPr/>
          <p:nvPr/>
        </p:nvSpPr>
        <p:spPr>
          <a:xfrm>
            <a:off x="2175811" y="1186257"/>
            <a:ext cx="1965436" cy="5684697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en-GB" sz="1600" b="1" u="sng" dirty="0">
                <a:latin typeface="Arial" panose="020B0604020202020204" pitchFamily="34" charset="0"/>
                <a:cs typeface="Arial" panose="020B0604020202020204" pitchFamily="34" charset="0"/>
              </a:rPr>
              <a:t>Attachment Behaviour</a:t>
            </a:r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Children are born with behaviours crying, holding and following, that keep them closer to their caregiver.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When the child has a safety and secure  place, these  behaviours will reduce.</a:t>
            </a: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Feeling unsafe increase these behaviours</a:t>
            </a:r>
            <a:endParaRPr lang="en-GB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D5980A7-3A5B-DEC4-081A-257500D34B7B}"/>
              </a:ext>
            </a:extLst>
          </p:cNvPr>
          <p:cNvSpPr/>
          <p:nvPr/>
        </p:nvSpPr>
        <p:spPr>
          <a:xfrm>
            <a:off x="4083426" y="1190521"/>
            <a:ext cx="2117535" cy="5661229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en-GB" sz="1600" b="1" u="sng" dirty="0">
                <a:latin typeface="Arial" panose="020B0604020202020204" pitchFamily="34" charset="0"/>
                <a:cs typeface="Arial" panose="020B0604020202020204" pitchFamily="34" charset="0"/>
              </a:rPr>
              <a:t>Monotropy</a:t>
            </a:r>
          </a:p>
          <a:p>
            <a:endParaRPr lang="en-GB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Children need one form of main attachment, which is the mother.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The bond is highly important and very strong.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It plays a unique role in the social and emotional development in the child’s future.</a:t>
            </a:r>
          </a:p>
        </p:txBody>
      </p:sp>
    </p:spTree>
    <p:extLst>
      <p:ext uri="{BB962C8B-B14F-4D97-AF65-F5344CB8AC3E}">
        <p14:creationId xmlns:p14="http://schemas.microsoft.com/office/powerpoint/2010/main" val="40149158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646589E-07CE-B52F-1ACA-15162D5678F4}"/>
              </a:ext>
            </a:extLst>
          </p:cNvPr>
          <p:cNvSpPr/>
          <p:nvPr/>
        </p:nvSpPr>
        <p:spPr>
          <a:xfrm>
            <a:off x="2579907" y="-1404"/>
            <a:ext cx="4806046" cy="3465283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1400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D30981EF-16D2-6729-446A-788C4F5BDB45}"/>
              </a:ext>
            </a:extLst>
          </p:cNvPr>
          <p:cNvSpPr/>
          <p:nvPr/>
        </p:nvSpPr>
        <p:spPr>
          <a:xfrm>
            <a:off x="2579907" y="3450771"/>
            <a:ext cx="4806046" cy="3414484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61285729-8857-389A-2793-54E0261E7A54}"/>
              </a:ext>
            </a:extLst>
          </p:cNvPr>
          <p:cNvSpPr/>
          <p:nvPr/>
        </p:nvSpPr>
        <p:spPr>
          <a:xfrm>
            <a:off x="7385954" y="-24580"/>
            <a:ext cx="4806045" cy="3446322"/>
          </a:xfrm>
          <a:prstGeom prst="rect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Infant distance from a parent when they came back from a short separation.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Showing little emotions lead to low socialisation .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Victimisation could take place in nursery and further education.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Most likely to be rejected by others</a:t>
            </a:r>
          </a:p>
          <a:p>
            <a:pPr algn="ctr"/>
            <a:endParaRPr lang="en-GB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987F15BD-4CD6-C3AA-C2BA-41B921B70CE0}"/>
              </a:ext>
            </a:extLst>
          </p:cNvPr>
          <p:cNvSpPr/>
          <p:nvPr/>
        </p:nvSpPr>
        <p:spPr>
          <a:xfrm>
            <a:off x="7385955" y="3436257"/>
            <a:ext cx="4806044" cy="3428998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D40B1AD-15B3-1710-50B0-3C34D3D4B34D}"/>
              </a:ext>
            </a:extLst>
          </p:cNvPr>
          <p:cNvSpPr txBox="1"/>
          <p:nvPr/>
        </p:nvSpPr>
        <p:spPr>
          <a:xfrm>
            <a:off x="2579906" y="-80012"/>
            <a:ext cx="4806046" cy="37548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Secure Attachment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Self awareness of emotions, feeling confident and stability source of base exploration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Reassurance, knowing caregiver is there for them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Good communication with the child and the caregiver build  strong relationship base on trust and co-operation.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Better school adjustment and connecting with others at home and outside in safe environment.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Showing distress when not together but feel happy when united</a:t>
            </a:r>
          </a:p>
          <a:p>
            <a:endParaRPr lang="en-GB" sz="1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2B2DABA-4BCD-2856-581B-0B7AB529D5AB}"/>
              </a:ext>
            </a:extLst>
          </p:cNvPr>
          <p:cNvSpPr txBox="1"/>
          <p:nvPr/>
        </p:nvSpPr>
        <p:spPr>
          <a:xfrm>
            <a:off x="0" y="211163"/>
            <a:ext cx="2579904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Four principles Attachments Styles</a:t>
            </a:r>
            <a:endParaRPr lang="en-GB" sz="2400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9D27EF94-8F28-2EAA-03C2-4A43F8AC1592}"/>
              </a:ext>
            </a:extLst>
          </p:cNvPr>
          <p:cNvSpPr txBox="1"/>
          <p:nvPr/>
        </p:nvSpPr>
        <p:spPr>
          <a:xfrm>
            <a:off x="2579906" y="3508827"/>
            <a:ext cx="4927888" cy="32778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Anxious-Ambivalent Attachment </a:t>
            </a:r>
          </a:p>
          <a:p>
            <a:pPr>
              <a:lnSpc>
                <a:spcPct val="150000"/>
              </a:lnSpc>
            </a:pPr>
            <a:endParaRPr lang="en-GB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Often display an emotional and dependent action, they may refuse help.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Show serious despair when separated from their caregiver and finding it to calm down when untired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Showing little emotions when caregiver departs or returns.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Emotional needs neglected due to lack of nurturing </a:t>
            </a:r>
          </a:p>
          <a:p>
            <a:endParaRPr lang="en-GB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E957551D-AAFC-9374-FEA2-075F848A4C69}"/>
              </a:ext>
            </a:extLst>
          </p:cNvPr>
          <p:cNvSpPr txBox="1"/>
          <p:nvPr/>
        </p:nvSpPr>
        <p:spPr>
          <a:xfrm>
            <a:off x="7385955" y="3487055"/>
            <a:ext cx="4806046" cy="35394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Disorganised Attachment</a:t>
            </a:r>
          </a:p>
          <a:p>
            <a:pPr>
              <a:lnSpc>
                <a:spcPct val="150000"/>
              </a:lnSpc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 child exhibiting a conflict behaviour towards the caregiver.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It could sometimes be a mix of the anxious and avoidant attachments 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The child finds it difficult to make decision, either to stay or go.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The child could be feeling unloved or unprotected.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The child feel angry, scared with low self esteem</a:t>
            </a:r>
          </a:p>
          <a:p>
            <a:endParaRPr lang="en-GB" sz="1400"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3D6EB14B-73B6-1001-C36C-73AED65AEBEC}"/>
              </a:ext>
            </a:extLst>
          </p:cNvPr>
          <p:cNvSpPr txBox="1"/>
          <p:nvPr/>
        </p:nvSpPr>
        <p:spPr>
          <a:xfrm>
            <a:off x="7385952" y="0"/>
            <a:ext cx="6189371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400" b="1" dirty="0"/>
              <a:t>Avoidant Attachment</a:t>
            </a:r>
          </a:p>
          <a:p>
            <a:pPr algn="ctr"/>
            <a:endParaRPr lang="en-GB" sz="1400" b="1" dirty="0"/>
          </a:p>
          <a:p>
            <a:pPr algn="ctr"/>
            <a:r>
              <a:rPr lang="en-GB" sz="1400" dirty="0"/>
              <a:t> </a:t>
            </a: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ADBD05CA-2F27-631F-BEE7-15DC556F21A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70" y="2854429"/>
            <a:ext cx="2579905" cy="2303584"/>
          </a:xfrm>
          <a:prstGeom prst="rect">
            <a:avLst/>
          </a:prstGeom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id="{0142B773-FB78-4592-DC9E-90EEFC81D457}"/>
              </a:ext>
            </a:extLst>
          </p:cNvPr>
          <p:cNvSpPr txBox="1"/>
          <p:nvPr/>
        </p:nvSpPr>
        <p:spPr>
          <a:xfrm>
            <a:off x="55270" y="6231617"/>
            <a:ext cx="245932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Ainsworth, (1978)</a:t>
            </a:r>
          </a:p>
        </p:txBody>
      </p:sp>
    </p:spTree>
    <p:extLst>
      <p:ext uri="{BB962C8B-B14F-4D97-AF65-F5344CB8AC3E}">
        <p14:creationId xmlns:p14="http://schemas.microsoft.com/office/powerpoint/2010/main" val="40131493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5159A91-FC32-3872-BCB6-2CCFFA0C479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66" name="Rectangle 2065">
            <a:extLst>
              <a:ext uri="{FF2B5EF4-FFF2-40B4-BE49-F238E27FC236}">
                <a16:creationId xmlns:a16="http://schemas.microsoft.com/office/drawing/2014/main" id="{317ADF9C-7729-43E0-B44E-3392C2BD0A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68" name="Rectangle 2067">
            <a:extLst>
              <a:ext uri="{FF2B5EF4-FFF2-40B4-BE49-F238E27FC236}">
                <a16:creationId xmlns:a16="http://schemas.microsoft.com/office/drawing/2014/main" id="{C264CE6C-E4DD-47B0-947A-FE4B1135B4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5998" cy="3429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BD5BE5B-5AC4-ED96-8750-7709007F8B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21" y="0"/>
            <a:ext cx="6095998" cy="123092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Why attachment is important in Early years</a:t>
            </a:r>
          </a:p>
        </p:txBody>
      </p:sp>
      <p:pic>
        <p:nvPicPr>
          <p:cNvPr id="2050" name="Picture 2" descr="See the source image">
            <a:extLst>
              <a:ext uri="{FF2B5EF4-FFF2-40B4-BE49-F238E27FC236}">
                <a16:creationId xmlns:a16="http://schemas.microsoft.com/office/drawing/2014/main" id="{A836A94C-5F53-63F9-B95E-8BBF44527BF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334"/>
          <a:stretch>
            <a:fillRect/>
          </a:stretch>
        </p:blipFill>
        <p:spPr bwMode="auto">
          <a:xfrm>
            <a:off x="20" y="1512277"/>
            <a:ext cx="6095978" cy="53457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E5B335F-B7BF-3EFC-C0F5-41E6D26DDA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59933" y="0"/>
            <a:ext cx="5932047" cy="6857999"/>
          </a:xfrm>
        </p:spPr>
        <p:txBody>
          <a:bodyPr>
            <a:normAutofit/>
          </a:bodyPr>
          <a:lstStyle/>
          <a:p>
            <a:pPr marL="857250" indent="-857250">
              <a:lnSpc>
                <a:spcPct val="110000"/>
              </a:lnSpc>
              <a:buFont typeface="Arial" panose="020B0604020202020204" pitchFamily="34" charset="0"/>
              <a:buChar char="•"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857250" indent="-8572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It helps with the functionality and development of the brain.</a:t>
            </a:r>
          </a:p>
          <a:p>
            <a:pPr marL="857250" indent="-8572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It gives a vital relationship that is special with emotions, stability and security(Bowlby,1988).</a:t>
            </a:r>
          </a:p>
          <a:p>
            <a:pPr marL="857250" indent="-8572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Attachment has great impact throughout the lifetime of the children (Bowlby,1958, Banyard and Banyard,2015).</a:t>
            </a:r>
          </a:p>
          <a:p>
            <a:pPr marL="857250" indent="-8572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It involves giving and taking, building trust and emotional wellbeing.</a:t>
            </a:r>
          </a:p>
          <a:p>
            <a:pPr marL="857250" indent="-8572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It helps with beyond infancy, self worth, self realization and independence. </a:t>
            </a:r>
          </a:p>
          <a:p>
            <a:pPr marL="857250" indent="-8572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 relationships that secure will help with social confidence, whilst, insecure attachments can lead to anxiety, fearful, and problems having relationships (Howe,2011).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    </a:t>
            </a:r>
          </a:p>
          <a:p>
            <a:pPr>
              <a:lnSpc>
                <a:spcPct val="150000"/>
              </a:lnSpc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728465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9D07FC83-4F02-25C7-B987-9B0E2ADA602C}"/>
              </a:ext>
            </a:extLst>
          </p:cNvPr>
          <p:cNvSpPr/>
          <p:nvPr/>
        </p:nvSpPr>
        <p:spPr>
          <a:xfrm>
            <a:off x="51575" y="1177957"/>
            <a:ext cx="4437494" cy="2497019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Nature pointed the role of biological factors, like the genes, genetics structures.</a:t>
            </a:r>
          </a:p>
          <a:p>
            <a:pPr>
              <a:lnSpc>
                <a:spcPct val="150000"/>
              </a:lnSpc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The physiological processes determine in shaping traits and behaviours.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Brain development (Cognitive functionality)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Temperament- it might be Amira has low or difficult temperament which might affect the way she bonds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945721D7-620B-A0A2-F729-8508983FD19A}"/>
              </a:ext>
            </a:extLst>
          </p:cNvPr>
          <p:cNvSpPr/>
          <p:nvPr/>
        </p:nvSpPr>
        <p:spPr>
          <a:xfrm>
            <a:off x="8327783" y="3622422"/>
            <a:ext cx="3824659" cy="3235569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The biological differences can be neglected and not fully explained, like the speech delayed anxiety differences.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Assumption that all children respond the same way.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Pressure on parents and carers, might be biological driven and not nurture.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Parents and Carers can be put on pressure, thinking its biological driven 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It cannot be measured</a:t>
            </a:r>
          </a:p>
          <a:p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5B6E93A-49C5-2F5E-7E84-B47B80977D53}"/>
              </a:ext>
            </a:extLst>
          </p:cNvPr>
          <p:cNvSpPr/>
          <p:nvPr/>
        </p:nvSpPr>
        <p:spPr>
          <a:xfrm>
            <a:off x="8351224" y="1160239"/>
            <a:ext cx="3801218" cy="2479634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Over reductionist can cause over simplicity in complex behaviour and overlooking the crucial role of environment.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Social implication, have been used to justify discrimination, stigmatising or labelling.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More information might be needed from the family, It cannot be based on biological factors alone.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CE8A7B6-7096-2017-1E72-CCBBD8388F39}"/>
              </a:ext>
            </a:extLst>
          </p:cNvPr>
          <p:cNvSpPr/>
          <p:nvPr/>
        </p:nvSpPr>
        <p:spPr>
          <a:xfrm>
            <a:off x="39558" y="3674976"/>
            <a:ext cx="4371252" cy="3287861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Nurture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The interaction between  the care giver  and the infant which is loving, caring , comfortability and consistency.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Separation - Amira was left in the nursery by herself.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Meeting new people , which was the case of Amira.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The environment for Amira is different - joined new nursery, away from home.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Stress at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36FC259-2C16-B68D-3775-2CBFA52D878C}"/>
              </a:ext>
            </a:extLst>
          </p:cNvPr>
          <p:cNvSpPr/>
          <p:nvPr/>
        </p:nvSpPr>
        <p:spPr>
          <a:xfrm>
            <a:off x="4410810" y="3727530"/>
            <a:ext cx="3929726" cy="3235568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Importance of shaping relationships, when care givers gives warmth and support with emotional security .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It points out the effect of life situation, stress at home or separation or changes in caregiver explained Amira’s anxiety.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It was justified by research (Ainsworth,1978; Banyard and Banyard, 2015).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BC8E0DE-7B33-DC15-36CD-57D5575F8682}"/>
              </a:ext>
            </a:extLst>
          </p:cNvPr>
          <p:cNvSpPr/>
          <p:nvPr/>
        </p:nvSpPr>
        <p:spPr>
          <a:xfrm>
            <a:off x="4469136" y="1230511"/>
            <a:ext cx="3900836" cy="2497024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Research methods are often use as an experiments(e.g., MRI Scans, blood tests) all these  can determine  the cause and effect on relation for some traits or disorder.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Effective treatment can lead to cure of certain medical conditions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It indicates some children are naturally shy and anxious  like Amira’s case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D10FD14-0A9A-254C-E807-0433CB8E081D}"/>
              </a:ext>
            </a:extLst>
          </p:cNvPr>
          <p:cNvSpPr/>
          <p:nvPr/>
        </p:nvSpPr>
        <p:spPr>
          <a:xfrm>
            <a:off x="16118" y="580085"/>
            <a:ext cx="4472951" cy="59787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Nature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197CAAB-D9C9-3457-2AFF-7F542CBE28F8}"/>
              </a:ext>
            </a:extLst>
          </p:cNvPr>
          <p:cNvSpPr/>
          <p:nvPr/>
        </p:nvSpPr>
        <p:spPr>
          <a:xfrm>
            <a:off x="4469136" y="580085"/>
            <a:ext cx="3856020" cy="597872"/>
          </a:xfrm>
          <a:prstGeom prst="rect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Strengths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F6D837A-60B3-0FEE-5837-F4DCBA727DC5}"/>
              </a:ext>
            </a:extLst>
          </p:cNvPr>
          <p:cNvSpPr/>
          <p:nvPr/>
        </p:nvSpPr>
        <p:spPr>
          <a:xfrm>
            <a:off x="8335108" y="527534"/>
            <a:ext cx="3856891" cy="597872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Weaknesses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0ED78DB7-3B25-581F-A225-59F2C66F7A7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6082" y="527524"/>
            <a:ext cx="571701" cy="59786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C68BE752-A308-5853-8BC5-B2C411D3D51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66388" y="527475"/>
            <a:ext cx="717114" cy="5978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55600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2985D6-CA38-C3E1-A13B-FA50AE322F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552" y="313006"/>
            <a:ext cx="11264536" cy="1687513"/>
          </a:xfrm>
        </p:spPr>
        <p:txBody>
          <a:bodyPr>
            <a:normAutofit/>
          </a:bodyPr>
          <a:lstStyle/>
          <a:p>
            <a:r>
              <a:rPr lang="en-GB" sz="2800" dirty="0"/>
              <a:t>The PIES Development areas and Applying to Amira Needs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53A660-BED6-0FDE-8B9C-4658A89DF6E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754" y="2233247"/>
            <a:ext cx="6043246" cy="4624754"/>
          </a:xfrm>
        </p:spPr>
        <p:txBody>
          <a:bodyPr>
            <a:norm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Physical: The health and sleep patterns will be affected due to stress.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Intellectual: Child will explore better, learn and full of confident.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Emotional: The child will feel love, emotionally safe and valued with and full of self-esteem.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Social: The  relationship with others will be positive, build on trust and secure.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F761C7C-0C0F-C544-7B6B-3E1F920E1D3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752492" y="2373923"/>
            <a:ext cx="5222631" cy="4484077"/>
          </a:xfrm>
        </p:spPr>
        <p:txBody>
          <a:bodyPr>
            <a:normAutofit/>
          </a:bodyPr>
          <a:lstStyle/>
          <a:p>
            <a:r>
              <a:rPr lang="en-GB" sz="1600" u="sng" dirty="0">
                <a:latin typeface="Arial" panose="020B0604020202020204" pitchFamily="34" charset="0"/>
                <a:cs typeface="Arial" panose="020B0604020202020204" pitchFamily="34" charset="0"/>
              </a:rPr>
              <a:t>For  Amira’s needs: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Amira needs comfortability and safety  around her emotions.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 key person is need for a strong bond and for Amira to feel secure and safe (Bowbly,1969)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Amira needs clear complete, calm and transparent  routine.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Amira needs a language therapist or coaching for her speech (Arnold and Bogg,2020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 smaller group activities to build her confidence (Dfe,2021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</p:txBody>
      </p:sp>
      <p:pic>
        <p:nvPicPr>
          <p:cNvPr id="11" name="Content Placeholder 3">
            <a:extLst>
              <a:ext uri="{FF2B5EF4-FFF2-40B4-BE49-F238E27FC236}">
                <a16:creationId xmlns:a16="http://schemas.microsoft.com/office/drawing/2014/main" id="{428BA117-AAEF-7069-0A67-DB5480DE578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171" r="760"/>
          <a:stretch>
            <a:fillRect/>
          </a:stretch>
        </p:blipFill>
        <p:spPr>
          <a:xfrm>
            <a:off x="0" y="4853354"/>
            <a:ext cx="4431323" cy="20046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96090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EC1A803-EAE6-6336-0199-ADB9096DE0E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4" name="Rectangle 63">
            <a:extLst>
              <a:ext uri="{FF2B5EF4-FFF2-40B4-BE49-F238E27FC236}">
                <a16:creationId xmlns:a16="http://schemas.microsoft.com/office/drawing/2014/main" id="{F06B261F-632C-43DC-8DC7-7723B36827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6" name="Rectangle 65">
            <a:extLst>
              <a:ext uri="{FF2B5EF4-FFF2-40B4-BE49-F238E27FC236}">
                <a16:creationId xmlns:a16="http://schemas.microsoft.com/office/drawing/2014/main" id="{4E524C7F-EE50-42C5-9434-7C78CE0444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83644" cy="686133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3128D3-FDAB-2A6A-4379-852D0E1FB3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552" y="365125"/>
            <a:ext cx="5022630" cy="243003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C</a:t>
            </a:r>
          </a:p>
        </p:txBody>
      </p:sp>
      <p:sp>
        <p:nvSpPr>
          <p:cNvPr id="61" name="Content Placeholder 60">
            <a:extLst>
              <a:ext uri="{FF2B5EF4-FFF2-40B4-BE49-F238E27FC236}">
                <a16:creationId xmlns:a16="http://schemas.microsoft.com/office/drawing/2014/main" id="{3DB4CC8F-DF28-A86F-733B-D4A02B0582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4552" y="3054927"/>
            <a:ext cx="5022630" cy="3122036"/>
          </a:xfrm>
        </p:spPr>
        <p:txBody>
          <a:bodyPr>
            <a:normAutofit/>
          </a:bodyPr>
          <a:lstStyle/>
          <a:p>
            <a:endParaRPr lang="en-US">
              <a:solidFill>
                <a:schemeClr val="bg1"/>
              </a:solidFill>
            </a:endParaRPr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CC43BF11-C24B-3810-BABE-EA73E3648F41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rikson says children need trust and autonomy.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Fits well with secure attachment.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But Erikson covers more stages across the whole lifespan.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Bowlby focuses only on early relationships.</a:t>
            </a:r>
          </a:p>
        </p:txBody>
      </p:sp>
    </p:spTree>
    <p:extLst>
      <p:ext uri="{BB962C8B-B14F-4D97-AF65-F5344CB8AC3E}">
        <p14:creationId xmlns:p14="http://schemas.microsoft.com/office/powerpoint/2010/main" val="392071602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C06ABE-F66A-0019-B09B-A59D1660B0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552" y="365125"/>
            <a:ext cx="10869248" cy="883383"/>
          </a:xfrm>
        </p:spPr>
        <p:txBody>
          <a:bodyPr>
            <a:normAutofit/>
          </a:bodyPr>
          <a:lstStyle/>
          <a:p>
            <a:pPr algn="ctr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Comparison of Bowlby's Theory with others theorist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6685D7-E408-F0E6-2BBC-649ABF3D11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2303586"/>
            <a:ext cx="12192000" cy="4554414"/>
          </a:xfrm>
        </p:spPr>
        <p:txBody>
          <a:bodyPr>
            <a:norm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Bowlby's Theory gives a full insight about child development with a strong view.</a:t>
            </a:r>
          </a:p>
          <a:p>
            <a:r>
              <a:rPr lang="en-GB" sz="14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Bowlby’stheory</a:t>
            </a:r>
            <a:r>
              <a:rPr lang="en-GB" sz="1400" b="1" u="sng" dirty="0">
                <a:latin typeface="Arial" panose="020B0604020202020204" pitchFamily="34" charset="0"/>
                <a:cs typeface="Arial" panose="020B0604020202020204" pitchFamily="34" charset="0"/>
              </a:rPr>
              <a:t> with Freud Theory</a:t>
            </a:r>
          </a:p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Bowlby emphasised more on emotional bond which was missing after care giver left in Amira’s case (Bowlby, 1958).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Both theorist acknowledge the significant of early childhood shaping their future development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Divided on Drive theory: Bowlby disagreed with Feud drive theory by suggesting  an attachment as a primary need rather as a secondary drive.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Bowlby’s theory expressed more of Amira’s anxiety better in his theory (Bowlby’s,1960).</a:t>
            </a:r>
          </a:p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Comparison with Erikson Theory: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Erikson Psychological Theory have some commonalities  with Bowlby's theory especially in Social relationships and emotional development.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Both theorist talked about the importance of trust at an early stage, Trust vs Mistrust) and Secure attachment (Erikson, 1950).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Erikson and Bowlby theories explained the lifelong process in development but they both focussed on different aspect of development.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Bowlby’s theory focused on early attachment, whilst Erikson outlined on specific psychological stages throughout the life span.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Erikson talked more on cultural awareness on developing, however Bowlby's theory  was criticised for western bias.</a:t>
            </a:r>
          </a:p>
        </p:txBody>
      </p:sp>
    </p:spTree>
    <p:extLst>
      <p:ext uri="{BB962C8B-B14F-4D97-AF65-F5344CB8AC3E}">
        <p14:creationId xmlns:p14="http://schemas.microsoft.com/office/powerpoint/2010/main" val="370377244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537D3C-A1D9-31D4-95E6-B212AA11D1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3384" y="365126"/>
            <a:ext cx="10650415" cy="918552"/>
          </a:xfrm>
        </p:spPr>
        <p:txBody>
          <a:bodyPr>
            <a:normAutofit/>
          </a:bodyPr>
          <a:lstStyle/>
          <a:p>
            <a:pPr algn="ctr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Comparison of Bowlby's Theory with others theorist continued</a:t>
            </a:r>
            <a:endParaRPr lang="en-GB" sz="2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771482-076D-8902-7835-B61E982E93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owlby</a:t>
            </a:r>
            <a:r>
              <a:rPr lang="en-GB" dirty="0"/>
              <a:t> focuses on </a:t>
            </a:r>
            <a:r>
              <a:rPr lang="en-GB" i="1" dirty="0"/>
              <a:t>emotional bonds</a:t>
            </a:r>
            <a:r>
              <a:rPr lang="en-GB" dirty="0"/>
              <a:t>.</a:t>
            </a:r>
          </a:p>
          <a:p>
            <a:r>
              <a:rPr lang="en-GB" dirty="0"/>
              <a:t>Vygotsky focuses on </a:t>
            </a:r>
            <a:r>
              <a:rPr lang="en-GB" i="1" dirty="0"/>
              <a:t>learning, language and social interaction</a:t>
            </a:r>
            <a:r>
              <a:rPr lang="en-GB" dirty="0"/>
              <a:t>.</a:t>
            </a:r>
          </a:p>
          <a:p>
            <a:r>
              <a:rPr lang="en-GB" dirty="0"/>
              <a:t>Vygotsky explains Amira’s </a:t>
            </a:r>
            <a:r>
              <a:rPr lang="en-GB" b="1" dirty="0"/>
              <a:t>limited communication</a:t>
            </a:r>
            <a:r>
              <a:rPr lang="en-GB" dirty="0"/>
              <a:t> better.</a:t>
            </a:r>
          </a:p>
          <a:p>
            <a:r>
              <a:rPr lang="en-GB" dirty="0"/>
              <a:t>Bowlby explains her </a:t>
            </a:r>
            <a:r>
              <a:rPr lang="en-GB" b="1" dirty="0"/>
              <a:t>anxiety</a:t>
            </a:r>
            <a:r>
              <a:rPr lang="en-GB" dirty="0"/>
              <a:t> better.</a:t>
            </a:r>
          </a:p>
          <a:p>
            <a:r>
              <a:rPr lang="en-GB" b="1" dirty="0"/>
              <a:t>Compared to Erikson</a:t>
            </a:r>
          </a:p>
          <a:p>
            <a:endParaRPr lang="en-GB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0916D13F-6A67-2D99-D52C-9EEAAF27D78E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Bowlby focuses on </a:t>
            </a:r>
            <a:r>
              <a:rPr kumimoji="0" lang="en-US" altLang="en-US" sz="18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emotional bonds</a:t>
            </a: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Vygotsky focuses on </a:t>
            </a:r>
            <a:r>
              <a:rPr kumimoji="0" lang="en-US" altLang="en-US" sz="18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learning, language and social interaction</a:t>
            </a: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Vygotsky explains Amira’s </a:t>
            </a:r>
            <a:r>
              <a:rPr kumimoji="0" lang="en-US" altLang="en-US" sz="18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limited communication</a:t>
            </a: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better.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Bowlby explains her </a:t>
            </a:r>
            <a:r>
              <a:rPr kumimoji="0" lang="en-US" altLang="en-US" sz="18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anxiety</a:t>
            </a: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better.</a:t>
            </a:r>
          </a:p>
        </p:txBody>
      </p:sp>
    </p:spTree>
    <p:extLst>
      <p:ext uri="{BB962C8B-B14F-4D97-AF65-F5344CB8AC3E}">
        <p14:creationId xmlns:p14="http://schemas.microsoft.com/office/powerpoint/2010/main" val="257503250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4D4F21-CFC0-AD95-0D3C-9074EA2B1D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582" y="0"/>
            <a:ext cx="8166895" cy="1477108"/>
          </a:xfrm>
        </p:spPr>
        <p:txBody>
          <a:bodyPr>
            <a:normAutofit/>
          </a:bodyPr>
          <a:lstStyle/>
          <a:p>
            <a:pPr algn="ctr"/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Strengths and Weaknesses of Bowlby's Theory</a:t>
            </a:r>
            <a:endParaRPr lang="en-GB" sz="3200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836BFB-5CA4-9D04-A662-1D8A5969D69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Strengths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DB34542-E251-CB25-B5DE-35A07975DE7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It explains developing process, anxiety.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Emphasised on Key person role (DFE, 2021).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It helps in understanding emotions.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It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illustrates</a:t>
            </a:r>
            <a:r>
              <a:rPr lang="en-GB" sz="1400" dirty="0"/>
              <a:t> how emotional bond vs competence learning and confidence.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The theory helps in survival and evolutionary 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E1503F5-0EA6-7069-70E0-90A587C6634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Weaknesses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45520EC-AD49-EB1E-5446-798D00B852B2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Lamb(2002) explained, it over emphasised on mother bond.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According to Banyard and Banyard (2015), not all behaviours are explained.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Bowlby’s theory, however, does not fully explain about delay in communication like Amira.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Bowlby’s over Exaggeration about  separation causes emotional  damage like Amira’s case when the care giver left.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Not all cultures 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2A980E9-BEF6-05E2-FECF-A8FA8CC2125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3323" y="0"/>
            <a:ext cx="3188677" cy="22878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993922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E93CEC-E1D5-A82E-6389-043B07D3F7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28016" y="548947"/>
            <a:ext cx="12192000" cy="1533831"/>
          </a:xfrm>
        </p:spPr>
        <p:txBody>
          <a:bodyPr>
            <a:normAutofit/>
          </a:bodyPr>
          <a:lstStyle/>
          <a:p>
            <a:r>
              <a:rPr lang="en-GB" dirty="0"/>
              <a:t>References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53054F2-78BE-36BE-2821-8CDD445F2897}"/>
              </a:ext>
            </a:extLst>
          </p:cNvPr>
          <p:cNvSpPr txBox="1"/>
          <p:nvPr/>
        </p:nvSpPr>
        <p:spPr>
          <a:xfrm>
            <a:off x="150761" y="2514600"/>
            <a:ext cx="11834446" cy="43396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Ainsworth, M.D. (1978) ‘Patterns of attachment’, </a:t>
            </a:r>
            <a:r>
              <a:rPr lang="en-GB" i="1" dirty="0"/>
              <a:t>Child Development</a:t>
            </a:r>
            <a:r>
              <a:rPr lang="en-GB" dirty="0"/>
              <a:t>, 49(1), pp. 1–9.</a:t>
            </a:r>
          </a:p>
          <a:p>
            <a:pPr>
              <a:lnSpc>
                <a:spcPct val="15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Arnold, J. and Bogg, J. (2020)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Managing Health Services: Concepts and Practice.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2nd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London: Routledge.</a:t>
            </a:r>
          </a:p>
          <a:p>
            <a:pPr>
              <a:lnSpc>
                <a:spcPct val="15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Banyard, P. and Banyard, V. (2015)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Essentials of Psychology.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2nd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London: Sage</a:t>
            </a:r>
          </a:p>
          <a:p>
            <a:pPr>
              <a:lnSpc>
                <a:spcPct val="15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Bowlby, J. (1958)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The Nature of the Child’s Tie to His Mother.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London: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Tavistock.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‘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Bowlby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J.(1958) ‘The Nature of the Child’s Tie to His Mother,’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Journal of Psychoanalysis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39, pp. 350–373</a:t>
            </a:r>
            <a:r>
              <a:rPr lang="en-GB" sz="1600" dirty="0"/>
              <a:t>.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Bowlby, J. (1960)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Separation Anxiety and Anger.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London: Tavistock.</a:t>
            </a:r>
          </a:p>
          <a:p>
            <a:pPr>
              <a:lnSpc>
                <a:spcPct val="15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Erikson, E.H. (1950)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Childhood and Society.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New York: Norton.</a:t>
            </a:r>
          </a:p>
          <a:p>
            <a:pPr>
              <a:lnSpc>
                <a:spcPct val="150000"/>
              </a:lnSpc>
            </a:pP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Statutory Framework for the Early Years Foundation Stage.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London: DfE.</a:t>
            </a:r>
          </a:p>
          <a:p>
            <a:pPr>
              <a:lnSpc>
                <a:spcPct val="15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Howe, David (2011)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Attachment across the life course: A brief introduction.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Basingstoke: Palgrave Macmillan.</a:t>
            </a:r>
          </a:p>
          <a:p>
            <a:pPr>
              <a:lnSpc>
                <a:spcPct val="15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Lamb, Michael E. (2002)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Attachment, family process, and child development.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London: Lawrence Erlbaum Associates.</a:t>
            </a:r>
          </a:p>
          <a:p>
            <a:pPr>
              <a:lnSpc>
                <a:spcPct val="15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Vygotsky, L.S. (1978)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Mind in Society.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Cambridge, MA: Harvard University Press.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0978343"/>
      </p:ext>
    </p:extLst>
  </p:cSld>
  <p:clrMapOvr>
    <a:masterClrMapping/>
  </p:clrMapOvr>
</p:sld>
</file>

<file path=ppt/theme/theme1.xml><?xml version="1.0" encoding="utf-8"?>
<a:theme xmlns:a="http://schemas.openxmlformats.org/drawingml/2006/main" name="MatrixVTI">
  <a:themeElements>
    <a:clrScheme name="Custom 29">
      <a:dk1>
        <a:srgbClr val="000000"/>
      </a:dk1>
      <a:lt1>
        <a:sysClr val="window" lastClr="FFFFFF"/>
      </a:lt1>
      <a:dk2>
        <a:srgbClr val="465959"/>
      </a:dk2>
      <a:lt2>
        <a:srgbClr val="ECF0F0"/>
      </a:lt2>
      <a:accent1>
        <a:srgbClr val="1EBE9B"/>
      </a:accent1>
      <a:accent2>
        <a:srgbClr val="FD7C7C"/>
      </a:accent2>
      <a:accent3>
        <a:srgbClr val="7DA8B5"/>
      </a:accent3>
      <a:accent4>
        <a:srgbClr val="17967B"/>
      </a:accent4>
      <a:accent5>
        <a:srgbClr val="FB7365"/>
      </a:accent5>
      <a:accent6>
        <a:srgbClr val="D39B17"/>
      </a:accent6>
      <a:hlink>
        <a:srgbClr val="EF08F7"/>
      </a:hlink>
      <a:folHlink>
        <a:srgbClr val="8477FE"/>
      </a:folHlink>
    </a:clrScheme>
    <a:fontScheme name="Custom 4">
      <a:majorFont>
        <a:latin typeface="Bahnschrift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trixVTI" id="{A2576CCC-A559-4FD4-A542-772649F65A84}" vid="{5CBC41A9-80A0-44C6-90CD-6D863034352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6267</TotalTime>
  <Words>1997</Words>
  <Application>Microsoft Office PowerPoint</Application>
  <PresentationFormat>Widescreen</PresentationFormat>
  <Paragraphs>220</Paragraphs>
  <Slides>14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Aptos</vt:lpstr>
      <vt:lpstr>Arial</vt:lpstr>
      <vt:lpstr>Avenir Next LT Pro</vt:lpstr>
      <vt:lpstr>Bahnschrift</vt:lpstr>
      <vt:lpstr>MatrixVTI</vt:lpstr>
      <vt:lpstr>Psychology in Health and Social care  (LCHS4010 _LON)</vt:lpstr>
      <vt:lpstr>Understanding and Supporting Amira Early Childhood Development using Bowbly’s Theory of Attachment (1969; Ainsworth, 1978).</vt:lpstr>
      <vt:lpstr>Overview</vt:lpstr>
      <vt:lpstr>What is Bowlby’s Theory?</vt:lpstr>
      <vt:lpstr>PowerPoint Presentation</vt:lpstr>
      <vt:lpstr>PowerPoint Presentation</vt:lpstr>
      <vt:lpstr>Why attachment is important in Early years</vt:lpstr>
      <vt:lpstr>PowerPoint Presentation</vt:lpstr>
      <vt:lpstr>The PIES Development areas and Applying to Amira Needs</vt:lpstr>
      <vt:lpstr>C</vt:lpstr>
      <vt:lpstr>Comparison of Bowlby's Theory with others theorist</vt:lpstr>
      <vt:lpstr>Comparison of Bowlby's Theory with others theorist continued</vt:lpstr>
      <vt:lpstr>Strengths and Weaknesses of Bowlby's Theory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Mf Aladin</dc:creator>
  <cp:lastModifiedBy>Mf Aladin</cp:lastModifiedBy>
  <cp:revision>3</cp:revision>
  <dcterms:created xsi:type="dcterms:W3CDTF">2025-11-11T00:37:15Z</dcterms:created>
  <dcterms:modified xsi:type="dcterms:W3CDTF">2025-11-17T21:05:01Z</dcterms:modified>
</cp:coreProperties>
</file>