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70" r:id="rId4"/>
    <p:sldId id="271" r:id="rId5"/>
    <p:sldId id="256" r:id="rId6"/>
    <p:sldId id="257" r:id="rId7"/>
    <p:sldId id="259" r:id="rId8"/>
    <p:sldId id="258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6" autoAdjust="0"/>
    <p:restoredTop sz="94660"/>
  </p:normalViewPr>
  <p:slideViewPr>
    <p:cSldViewPr snapToGrid="0">
      <p:cViewPr>
        <p:scale>
          <a:sx n="75" d="100"/>
          <a:sy n="75" d="100"/>
        </p:scale>
        <p:origin x="320" y="-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88A4-4186-4955-B2A6-E7C21308D2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8DEB68-93A3-4E98-B675-371FD78377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F2ABA-9CE0-4F88-A6D2-4E6833C5B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42739-CB49-4302-B999-01A9783BD908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51A1BF-3FF5-40CB-BE37-AE3BDEFC1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E2F935-45A1-494E-A56F-24AA6C7DE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38D61-DB52-4C84-970E-4D6C2326DF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274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31803-E76C-4F31-BFF4-212CDCBD3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1792A-4086-4E94-A6F0-E5AAFE333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E68FF-5E3C-4FA2-9C2B-A24E70C17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42739-CB49-4302-B999-01A9783BD908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8727E-E4E5-4957-B590-1229F43DB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D48050-4725-49FA-8C03-A0AF16453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38D61-DB52-4C84-970E-4D6C2326DF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961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739AB-C453-4651-B37B-0DD6EB0E1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DABB6-2C48-4CD6-9D68-EB07526DF4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F4A21-5740-446E-B297-9A1EA249E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42739-CB49-4302-B999-01A9783BD908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464B3-487C-48BD-9676-38B055F9E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77116-F2F7-49BD-A904-52BE04615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38D61-DB52-4C84-970E-4D6C2326DF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394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FD61C-9003-4F2B-B4FB-2F17EECFE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ECC81-B74F-492C-950F-72ED8F9ED1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624331-06D2-49FA-9877-E451EE8F03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83F46E-80BE-40FC-B8D7-C7512B0EC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42739-CB49-4302-B999-01A9783BD908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26E5EA-0F88-4FE3-86A0-7189D10E5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7005B9-C68B-41AC-8165-77762DD4E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38D61-DB52-4C84-970E-4D6C2326DF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099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CF989-5C5D-4DFF-B9E5-7AADEBF05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5FCD9E-7DE8-49F6-B836-15FBA01765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195916-A62A-4645-A04F-CE5F7F633D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91B834-31ED-48EB-8D7C-A02F1CF635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8B838F-B72B-4564-B36E-0794452FFB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A9C016-41D7-4593-9D09-11355B79B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42739-CB49-4302-B999-01A9783BD908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56D959-AD8F-45BA-93B6-9FB3E0A89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F89D88-99B7-4629-9FAC-096D86634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38D61-DB52-4C84-970E-4D6C2326DF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840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3178B-7318-41B4-AC82-219D2E327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9C311B-2B83-4E7A-854B-ED6025C4F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42739-CB49-4302-B999-01A9783BD908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B10C22-8E58-4581-B0E6-067223FFD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75371A-5D23-40C2-8361-C4DF27E51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38D61-DB52-4C84-970E-4D6C2326DF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005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E2909C-F944-4DA7-8087-829C2C987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42739-CB49-4302-B999-01A9783BD908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E772D4-288E-4910-90EA-9C65E13ED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4E4A60-B859-446F-9B1D-632961B7C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38D61-DB52-4C84-970E-4D6C2326DF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551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E002D-8B1C-4D03-8093-0A13495C1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EF4C6-BDD5-418F-97BD-9436E425F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328E23-A954-4C14-B56E-5497C41C61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815C7E-F1EF-44D3-A846-378ABD67D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42739-CB49-4302-B999-01A9783BD908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0CFB49-8511-45B4-A000-DFED98FAA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7399A2-A6F3-44BD-9ACF-902647D12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38D61-DB52-4C84-970E-4D6C2326DF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294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D1FAA-1F6A-469B-A865-379BC5377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7849529-B6A2-4E79-8C58-3D32781AA3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1B3FB6-8DB2-4F80-AE52-44FAC40B76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7AE20A-81CD-4DFC-9333-C2B3DFE7D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42739-CB49-4302-B999-01A9783BD908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6C13A9-F1B0-4746-A117-D349C5C66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08DD69-0E2D-4FEE-BAB4-A037B52B5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38D61-DB52-4C84-970E-4D6C2326DF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446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CB2DE-F634-4ABA-90A9-A918F0A0B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1D4CE3-A915-44FE-9956-067E89688B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FF6D3-3965-4151-B298-4A5545558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42739-CB49-4302-B999-01A9783BD908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D38ACD-652D-44CB-B814-E43FECF96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EAF479-8E39-42F0-82EF-A61DB148D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38D61-DB52-4C84-970E-4D6C2326DF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3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8173BF-C795-455B-966E-687ABB07AA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0D4534-1316-4991-869E-255FECCA67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AEC39-90AA-4340-BB95-9EE87CD51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42739-CB49-4302-B999-01A9783BD908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FC8B6A-2110-402B-8FA1-3B419F827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065021-59D4-4EAD-A625-23B7CA743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38D61-DB52-4C84-970E-4D6C2326DF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851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37C162-E8B0-42C4-96B3-D3F6143B0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3670DC-8E85-4476-915E-08BB2D8E1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72166-804E-43C5-A33C-44DB05E714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142739-CB49-4302-B999-01A9783BD908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E5C9E-F0C7-4352-964D-01DBEF612B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C22BE-6E2F-41E2-8100-929846E22E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E38D61-DB52-4C84-970E-4D6C2326DF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082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39r-f8krOQw?feature=oembed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HRHKRv_mHek?feature=oembed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instagram.com/damiwells/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9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0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0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0.pn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0.pn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8F6E43-A7F1-42BD-9809-450FBE9A011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1421374" y="-1421375"/>
            <a:ext cx="6858000" cy="9700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D24544-F166-4483-9660-32FF82DDE0EE}"/>
              </a:ext>
            </a:extLst>
          </p:cNvPr>
          <p:cNvSpPr txBox="1"/>
          <p:nvPr/>
        </p:nvSpPr>
        <p:spPr>
          <a:xfrm>
            <a:off x="9700749" y="1905506"/>
            <a:ext cx="203405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dagio" pitchFamily="2" charset="0"/>
              </a:rPr>
              <a:t>Visual Enquiry</a:t>
            </a:r>
          </a:p>
          <a:p>
            <a:r>
              <a:rPr lang="en-US" sz="2400" dirty="0">
                <a:latin typeface="Adagio" pitchFamily="2" charset="0"/>
              </a:rPr>
              <a:t>Year Two</a:t>
            </a:r>
          </a:p>
          <a:p>
            <a:r>
              <a:rPr lang="en-US" sz="2400" dirty="0">
                <a:latin typeface="Adagio" pitchFamily="2" charset="0"/>
              </a:rPr>
              <a:t>Second</a:t>
            </a:r>
          </a:p>
          <a:p>
            <a:r>
              <a:rPr lang="en-US" sz="2400" dirty="0">
                <a:latin typeface="Adagio" pitchFamily="2" charset="0"/>
              </a:rPr>
              <a:t>Semester</a:t>
            </a:r>
          </a:p>
          <a:p>
            <a:r>
              <a:rPr lang="en-US" sz="2400" dirty="0">
                <a:latin typeface="Adagio" pitchFamily="2" charset="0"/>
              </a:rPr>
              <a:t>2 Damasque Wells</a:t>
            </a:r>
          </a:p>
        </p:txBody>
      </p:sp>
    </p:spTree>
    <p:extLst>
      <p:ext uri="{BB962C8B-B14F-4D97-AF65-F5344CB8AC3E}">
        <p14:creationId xmlns:p14="http://schemas.microsoft.com/office/powerpoint/2010/main" val="2992200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VE2 Group Crit">
            <a:hlinkClick r:id="" action="ppaction://media"/>
            <a:extLst>
              <a:ext uri="{FF2B5EF4-FFF2-40B4-BE49-F238E27FC236}">
                <a16:creationId xmlns:a16="http://schemas.microsoft.com/office/drawing/2014/main" id="{C770FF79-F9B8-44B2-9061-3290E7B9540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38237" y="325191"/>
            <a:ext cx="9915525" cy="56022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B6C437-210C-4364-B806-71F292D11917}"/>
              </a:ext>
            </a:extLst>
          </p:cNvPr>
          <p:cNvSpPr txBox="1"/>
          <p:nvPr/>
        </p:nvSpPr>
        <p:spPr>
          <a:xfrm>
            <a:off x="3581400" y="616347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https://www.youtube.com/watch?v=39r-f8krOQw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3801F6-137A-4C60-9B1A-7F561CFC455A}"/>
              </a:ext>
            </a:extLst>
          </p:cNvPr>
          <p:cNvSpPr txBox="1"/>
          <p:nvPr/>
        </p:nvSpPr>
        <p:spPr>
          <a:xfrm>
            <a:off x="5067300" y="634814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0" i="0" dirty="0">
                <a:effectLst/>
                <a:latin typeface="Roboto"/>
              </a:rPr>
              <a:t>VE2 Group Crit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76E1EAF-8AB8-475F-B885-322C71C102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9516" y="5968471"/>
            <a:ext cx="889529" cy="889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0060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VE2 Continued Work since Group Crit">
            <a:hlinkClick r:id="" action="ppaction://media"/>
            <a:extLst>
              <a:ext uri="{FF2B5EF4-FFF2-40B4-BE49-F238E27FC236}">
                <a16:creationId xmlns:a16="http://schemas.microsoft.com/office/drawing/2014/main" id="{13FF98BA-176F-41A2-9D26-B16F609DB98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225" y="384524"/>
            <a:ext cx="9861550" cy="55717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BF1F7A-170A-4862-81AF-6B47AB720885}"/>
              </a:ext>
            </a:extLst>
          </p:cNvPr>
          <p:cNvSpPr txBox="1"/>
          <p:nvPr/>
        </p:nvSpPr>
        <p:spPr>
          <a:xfrm>
            <a:off x="4381500" y="61041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https://youtu.be/HRHKRv_mHek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C28EDC-E19D-481C-9A89-D105EAA0912B}"/>
              </a:ext>
            </a:extLst>
          </p:cNvPr>
          <p:cNvSpPr txBox="1"/>
          <p:nvPr/>
        </p:nvSpPr>
        <p:spPr>
          <a:xfrm>
            <a:off x="3943350" y="643665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effectLst/>
                <a:latin typeface="Roboto"/>
              </a:rPr>
              <a:t>VE2 Continued Work since Group Crit</a:t>
            </a:r>
            <a:endParaRPr 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28F0557B-1DD1-411D-AA74-4AE4DD1380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0850" y="5956300"/>
            <a:ext cx="889529" cy="889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5581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04CBE31-490D-48B9-83C0-3C5FCAFB6CE2}"/>
              </a:ext>
            </a:extLst>
          </p:cNvPr>
          <p:cNvSpPr txBox="1"/>
          <p:nvPr/>
        </p:nvSpPr>
        <p:spPr>
          <a:xfrm>
            <a:off x="927100" y="1947333"/>
            <a:ext cx="123825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800" dirty="0">
                <a:hlinkClick r:id="rId2"/>
              </a:rPr>
              <a:t>https://www.instagram.com/damiwells/</a:t>
            </a:r>
            <a:endParaRPr lang="en-US" sz="4800" dirty="0"/>
          </a:p>
          <a:p>
            <a:endParaRPr lang="en-US" sz="48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7587F36-4622-47E9-8BD0-86A985621D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20117" y="2906183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5138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ircle&#10;&#10;Description automatically generated">
            <a:extLst>
              <a:ext uri="{FF2B5EF4-FFF2-40B4-BE49-F238E27FC236}">
                <a16:creationId xmlns:a16="http://schemas.microsoft.com/office/drawing/2014/main" id="{EA5CE969-B24A-496B-B6FA-3A277E8E010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54576" y="1060013"/>
            <a:ext cx="2015557" cy="26036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5D648B0-81FD-410C-8992-45159F03E1F9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1025" y="746990"/>
            <a:ext cx="4123908" cy="58333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291B21-EDE6-4E7D-80BC-483CFF888483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48100" y="1126118"/>
            <a:ext cx="5075077" cy="5075077"/>
          </a:xfrm>
          <a:prstGeom prst="rect">
            <a:avLst/>
          </a:prstGeom>
        </p:spPr>
      </p:pic>
      <p:pic>
        <p:nvPicPr>
          <p:cNvPr id="8" name="Picture 7" descr="Circle&#10;&#10;Description automatically generated">
            <a:extLst>
              <a:ext uri="{FF2B5EF4-FFF2-40B4-BE49-F238E27FC236}">
                <a16:creationId xmlns:a16="http://schemas.microsoft.com/office/drawing/2014/main" id="{2A3D3ABB-163F-4BE5-A9F0-CFD170E72C9C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04100" y="3837517"/>
            <a:ext cx="2244000" cy="2514600"/>
          </a:xfrm>
          <a:prstGeom prst="rect">
            <a:avLst/>
          </a:prstGeom>
        </p:spPr>
      </p:pic>
      <p:pic>
        <p:nvPicPr>
          <p:cNvPr id="2" name="Quan">
            <a:hlinkClick r:id="" action="ppaction://media"/>
            <a:extLst>
              <a:ext uri="{FF2B5EF4-FFF2-40B4-BE49-F238E27FC236}">
                <a16:creationId xmlns:a16="http://schemas.microsoft.com/office/drawing/2014/main" id="{BC93A7C7-1BF8-41AC-BE84-3F7A1CBED4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152051" y="281082"/>
            <a:ext cx="778931" cy="778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73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B16310-238F-4E86-8082-FFE16248012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258762" y="1344612"/>
            <a:ext cx="4102100" cy="30765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9E78AA5-32D3-4336-8DBF-411D7B5C55D3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3570" y="304953"/>
            <a:ext cx="4115253" cy="5819775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600ED2-C96B-4FD0-BC7C-B4E0331A46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523943" y="2345267"/>
            <a:ext cx="1896533" cy="189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951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3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tree, grass, outdoor&#10;&#10;Description automatically generated">
            <a:extLst>
              <a:ext uri="{FF2B5EF4-FFF2-40B4-BE49-F238E27FC236}">
                <a16:creationId xmlns:a16="http://schemas.microsoft.com/office/drawing/2014/main" id="{06C70EDD-A990-4578-BE5B-BB75E740A086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26422" y="201200"/>
            <a:ext cx="4494445" cy="635602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9DB661D-332E-49DD-85DA-2964092183A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7936" y="809624"/>
            <a:ext cx="4876663" cy="5077521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8C67A2D-5E6A-434C-9447-4ED72D842E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716770" y="3051714"/>
            <a:ext cx="1099310" cy="1099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58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4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35841A-6143-4735-BB05-5BB22C40EB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1" y="1130150"/>
            <a:ext cx="2834909" cy="400911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B325BBF-6058-4844-804B-6C5F517160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1748" y="1130150"/>
            <a:ext cx="2834909" cy="400911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56A00E9-2CDE-4912-9FEA-73FEEBC75C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9935" y="200925"/>
            <a:ext cx="4066997" cy="5752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63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78C6C7-AC41-49F5-8AFB-9DBD8651987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60195" y="1752004"/>
            <a:ext cx="2715663" cy="2715663"/>
          </a:xfrm>
          <a:prstGeom prst="rect">
            <a:avLst/>
          </a:prstGeom>
        </p:spPr>
      </p:pic>
      <p:pic>
        <p:nvPicPr>
          <p:cNvPr id="6" name="Picture 5" descr="A picture containing white&#10;&#10;Description automatically generated">
            <a:extLst>
              <a:ext uri="{FF2B5EF4-FFF2-40B4-BE49-F238E27FC236}">
                <a16:creationId xmlns:a16="http://schemas.microsoft.com/office/drawing/2014/main" id="{F7B3738D-7D1A-41EA-85C2-622553702B0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55480" y="1754173"/>
            <a:ext cx="1918320" cy="271349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8FF5141-5152-4668-A792-4334E52F78C8}"/>
              </a:ext>
            </a:extLst>
          </p:cNvPr>
          <p:cNvSpPr txBox="1"/>
          <p:nvPr/>
        </p:nvSpPr>
        <p:spPr>
          <a:xfrm>
            <a:off x="1674237" y="4467667"/>
            <a:ext cx="319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Playing with my Ganesh drawing and repeats on photoshop and adding this drawing below as a layer.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418D98-36DF-47B6-8A34-C52AF3EF7821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66869" y="3984169"/>
            <a:ext cx="1687416" cy="17545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CB6F5E5-0C2D-4EFC-9031-268CDBAE944F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85189" y="1752004"/>
            <a:ext cx="2977890" cy="421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38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94C027-A4A4-46C7-B5E5-3C6B022CBDD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3318" y="638175"/>
            <a:ext cx="3951531" cy="55882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588485A-3DE7-41E1-8080-5F8D5AB6CF8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892748" y="1319725"/>
            <a:ext cx="5624733" cy="42185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C7CD61-2388-4D80-8DB7-60CF358826C9}"/>
              </a:ext>
            </a:extLst>
          </p:cNvPr>
          <p:cNvSpPr txBox="1"/>
          <p:nvPr/>
        </p:nvSpPr>
        <p:spPr>
          <a:xfrm>
            <a:off x="9030059" y="2296577"/>
            <a:ext cx="316194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Playing with textile owl in photoshop</a:t>
            </a:r>
          </a:p>
        </p:txBody>
      </p:sp>
    </p:spTree>
    <p:extLst>
      <p:ext uri="{BB962C8B-B14F-4D97-AF65-F5344CB8AC3E}">
        <p14:creationId xmlns:p14="http://schemas.microsoft.com/office/powerpoint/2010/main" val="648189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2C63B8C-36AE-4E72-AE4A-AFE26B59E5B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1742223" y="-1119188"/>
            <a:ext cx="6432189" cy="9096376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D9A616B-3F41-4BEE-8B53-016D65F1DB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94948" y="2377558"/>
            <a:ext cx="2102884" cy="2102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221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9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B0B2F6C-D7DE-468A-B60C-7062CDB1A43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5551" y="781050"/>
            <a:ext cx="3866048" cy="54673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C6B23E1-4BD4-4449-9041-D83AC07B1D3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152009" y="1256413"/>
            <a:ext cx="4155020" cy="320429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F695290-B4A0-48E0-9511-91D08899ED24}"/>
              </a:ext>
            </a:extLst>
          </p:cNvPr>
          <p:cNvSpPr txBox="1"/>
          <p:nvPr/>
        </p:nvSpPr>
        <p:spPr>
          <a:xfrm>
            <a:off x="8073655" y="2636875"/>
            <a:ext cx="38660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More Quan Yin repeats and layering</a:t>
            </a:r>
          </a:p>
        </p:txBody>
      </p:sp>
    </p:spTree>
    <p:extLst>
      <p:ext uri="{BB962C8B-B14F-4D97-AF65-F5344CB8AC3E}">
        <p14:creationId xmlns:p14="http://schemas.microsoft.com/office/powerpoint/2010/main" val="3815051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9902802-4E5F-4665-BE34-A1515B38A48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8640" y="854605"/>
            <a:ext cx="2962992" cy="303159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A9EF387-E643-4FB5-AD55-203554A95051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15614" y="939800"/>
            <a:ext cx="3707746" cy="37935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896466-BAC6-43E8-A722-D1DEB8766C36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56156" y="2243137"/>
            <a:ext cx="4334933" cy="4334933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97E4D1-4D1D-4AF5-95F0-3027B20C18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109296" y="511897"/>
            <a:ext cx="1567949" cy="1567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471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6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CC1716-5ADE-479B-AACF-4D0B5F5A6A8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71" t="18066" r="25802" b="29423"/>
          <a:stretch/>
        </p:blipFill>
        <p:spPr>
          <a:xfrm rot="5400000">
            <a:off x="800099" y="2628904"/>
            <a:ext cx="3691470" cy="27008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28DF2E1-D6D1-476C-A5DF-6C47F41CEAC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4594" y="167405"/>
            <a:ext cx="4462279" cy="6310538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C06733-2EC6-4274-84E5-AD8F39D95A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95993" y="375580"/>
            <a:ext cx="1499682" cy="1499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689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0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C7309AA-4F83-4919-A700-F22422697CA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1407" y="190501"/>
            <a:ext cx="4579986" cy="64769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89B9851-0A05-4793-890C-C4CEA639CAD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79265" y="135469"/>
            <a:ext cx="4669152" cy="660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8938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04F2F8-7807-420B-98FD-DAB9BAA2EC4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297745" y="1641121"/>
            <a:ext cx="5294489" cy="39708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B86A03-1439-4402-AEB2-1AC417F9114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38236" y="1145820"/>
            <a:ext cx="3508330" cy="49614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9A252E-53EA-4694-B075-01BA3F47B05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49869" y="1145820"/>
            <a:ext cx="3508330" cy="496146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8A884A7-1430-44A5-A6A0-FEB203715EF6}"/>
              </a:ext>
            </a:extLst>
          </p:cNvPr>
          <p:cNvSpPr txBox="1"/>
          <p:nvPr/>
        </p:nvSpPr>
        <p:spPr>
          <a:xfrm>
            <a:off x="1183758" y="381380"/>
            <a:ext cx="9824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Saraswati</a:t>
            </a:r>
            <a:r>
              <a:rPr lang="en-US" dirty="0"/>
              <a:t> lead pencil drawing that I tried as a digital repeat. I also layered with the Quan Yin repeat.</a:t>
            </a:r>
          </a:p>
        </p:txBody>
      </p:sp>
    </p:spTree>
    <p:extLst>
      <p:ext uri="{BB962C8B-B14F-4D97-AF65-F5344CB8AC3E}">
        <p14:creationId xmlns:p14="http://schemas.microsoft.com/office/powerpoint/2010/main" val="1809413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101</Words>
  <Application>Microsoft Office PowerPoint</Application>
  <PresentationFormat>Widescreen</PresentationFormat>
  <Paragraphs>14</Paragraphs>
  <Slides>16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Adagio</vt:lpstr>
      <vt:lpstr>Arial</vt:lpstr>
      <vt:lpstr>Calibri</vt:lpstr>
      <vt:lpstr>Calibri Light</vt:lpstr>
      <vt:lpstr>Roboto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Damasque Wells</dc:creator>
  <cp:lastModifiedBy>Damasque Wells</cp:lastModifiedBy>
  <cp:revision>33</cp:revision>
  <dcterms:created xsi:type="dcterms:W3CDTF">2021-03-18T10:05:01Z</dcterms:created>
  <dcterms:modified xsi:type="dcterms:W3CDTF">2021-03-18T17:52:55Z</dcterms:modified>
</cp:coreProperties>
</file>