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8" r:id="rId3"/>
    <p:sldId id="306" r:id="rId4"/>
    <p:sldId id="263" r:id="rId5"/>
    <p:sldId id="311" r:id="rId6"/>
    <p:sldId id="313" r:id="rId7"/>
    <p:sldId id="260" r:id="rId8"/>
    <p:sldId id="261" r:id="rId9"/>
    <p:sldId id="262" r:id="rId10"/>
    <p:sldId id="304" r:id="rId11"/>
    <p:sldId id="300" r:id="rId12"/>
    <p:sldId id="265" r:id="rId13"/>
    <p:sldId id="305" r:id="rId14"/>
    <p:sldId id="307" r:id="rId15"/>
    <p:sldId id="267" r:id="rId16"/>
    <p:sldId id="268" r:id="rId17"/>
    <p:sldId id="269" r:id="rId18"/>
    <p:sldId id="303" r:id="rId19"/>
    <p:sldId id="301" r:id="rId20"/>
    <p:sldId id="308" r:id="rId21"/>
    <p:sldId id="273" r:id="rId22"/>
    <p:sldId id="309" r:id="rId23"/>
    <p:sldId id="275" r:id="rId24"/>
    <p:sldId id="276" r:id="rId25"/>
    <p:sldId id="279" r:id="rId26"/>
    <p:sldId id="277" r:id="rId27"/>
    <p:sldId id="278" r:id="rId28"/>
    <p:sldId id="280" r:id="rId29"/>
    <p:sldId id="281" r:id="rId30"/>
    <p:sldId id="282" r:id="rId31"/>
    <p:sldId id="283" r:id="rId32"/>
    <p:sldId id="302" r:id="rId33"/>
    <p:sldId id="25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74" autoAdjust="0"/>
    <p:restoredTop sz="94660"/>
  </p:normalViewPr>
  <p:slideViewPr>
    <p:cSldViewPr>
      <p:cViewPr varScale="1">
        <p:scale>
          <a:sx n="59" d="100"/>
          <a:sy n="59" d="100"/>
        </p:scale>
        <p:origin x="796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4A23AE-1493-4B9F-9AAD-9F480DF254F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02F9E8-EA4F-4545-B117-98627732A599}">
      <dgm:prSet/>
      <dgm:spPr/>
      <dgm:t>
        <a:bodyPr/>
        <a:lstStyle/>
        <a:p>
          <a:r>
            <a:rPr lang="en-US" dirty="0"/>
            <a:t>Definition:</a:t>
          </a:r>
        </a:p>
      </dgm:t>
    </dgm:pt>
    <dgm:pt modelId="{97646720-ABB0-49B5-A015-AC4A2DF9C1D5}" type="parTrans" cxnId="{5B9E9B2A-B001-4418-B611-829E862453C6}">
      <dgm:prSet/>
      <dgm:spPr/>
      <dgm:t>
        <a:bodyPr/>
        <a:lstStyle/>
        <a:p>
          <a:endParaRPr lang="en-US"/>
        </a:p>
      </dgm:t>
    </dgm:pt>
    <dgm:pt modelId="{79091053-A5DD-45EB-B277-0056194411D3}" type="sibTrans" cxnId="{5B9E9B2A-B001-4418-B611-829E862453C6}">
      <dgm:prSet/>
      <dgm:spPr/>
      <dgm:t>
        <a:bodyPr/>
        <a:lstStyle/>
        <a:p>
          <a:endParaRPr lang="en-US"/>
        </a:p>
      </dgm:t>
    </dgm:pt>
    <dgm:pt modelId="{440A50BF-4244-4AB5-9E5D-950033E4AA3D}">
      <dgm:prSet/>
      <dgm:spPr/>
      <dgm:t>
        <a:bodyPr/>
        <a:lstStyle/>
        <a:p>
          <a:pPr>
            <a:buFontTx/>
            <a:buNone/>
          </a:pPr>
          <a:r>
            <a:rPr lang="cy-GB" dirty="0"/>
            <a:t>“Hoarding is the excessive collection and retention of any material to the point that it impedes day to day functioning.” </a:t>
          </a:r>
          <a:endParaRPr lang="en-US" dirty="0"/>
        </a:p>
      </dgm:t>
    </dgm:pt>
    <dgm:pt modelId="{A390FFE0-7307-48F3-8900-A5964FE3E298}" type="parTrans" cxnId="{FD526838-578A-4F5B-9326-EEF978F90CC1}">
      <dgm:prSet/>
      <dgm:spPr/>
      <dgm:t>
        <a:bodyPr/>
        <a:lstStyle/>
        <a:p>
          <a:endParaRPr lang="en-US"/>
        </a:p>
      </dgm:t>
    </dgm:pt>
    <dgm:pt modelId="{74313578-2F04-4201-8970-50005FC9252D}" type="sibTrans" cxnId="{FD526838-578A-4F5B-9326-EEF978F90CC1}">
      <dgm:prSet/>
      <dgm:spPr/>
      <dgm:t>
        <a:bodyPr/>
        <a:lstStyle/>
        <a:p>
          <a:endParaRPr lang="en-US"/>
        </a:p>
      </dgm:t>
    </dgm:pt>
    <dgm:pt modelId="{80CF54E4-7AEB-4E1A-8397-229849767DE4}">
      <dgm:prSet/>
      <dgm:spPr/>
      <dgm:t>
        <a:bodyPr/>
        <a:lstStyle/>
        <a:p>
          <a:pPr>
            <a:buNone/>
          </a:pPr>
          <a:r>
            <a:rPr lang="cy-GB" dirty="0"/>
            <a:t>(</a:t>
          </a:r>
          <a:r>
            <a:rPr lang="cy-GB" i="1" dirty="0"/>
            <a:t>Frost &amp; Gross, 1993</a:t>
          </a:r>
          <a:r>
            <a:rPr lang="cy-GB" dirty="0"/>
            <a:t>) </a:t>
          </a:r>
          <a:endParaRPr lang="en-US" dirty="0"/>
        </a:p>
      </dgm:t>
    </dgm:pt>
    <dgm:pt modelId="{F4281DD0-9FDC-4ABF-90AE-67D59502CF82}" type="parTrans" cxnId="{B36367E8-F754-4D78-B41B-66A21D756089}">
      <dgm:prSet/>
      <dgm:spPr/>
      <dgm:t>
        <a:bodyPr/>
        <a:lstStyle/>
        <a:p>
          <a:endParaRPr lang="en-GB"/>
        </a:p>
      </dgm:t>
    </dgm:pt>
    <dgm:pt modelId="{94ACF1D9-E6DC-4169-A74A-7C2E6C3BD8EC}" type="sibTrans" cxnId="{B36367E8-F754-4D78-B41B-66A21D756089}">
      <dgm:prSet/>
      <dgm:spPr/>
      <dgm:t>
        <a:bodyPr/>
        <a:lstStyle/>
        <a:p>
          <a:endParaRPr lang="en-GB"/>
        </a:p>
      </dgm:t>
    </dgm:pt>
    <dgm:pt modelId="{C1652230-D364-46A3-BD3A-DDFBC78A7E8E}" type="pres">
      <dgm:prSet presAssocID="{654A23AE-1493-4B9F-9AAD-9F480DF254F3}" presName="linear" presStyleCnt="0">
        <dgm:presLayoutVars>
          <dgm:animLvl val="lvl"/>
          <dgm:resizeHandles val="exact"/>
        </dgm:presLayoutVars>
      </dgm:prSet>
      <dgm:spPr/>
    </dgm:pt>
    <dgm:pt modelId="{28394838-56B5-4C15-BEAA-ED3D716E2C00}" type="pres">
      <dgm:prSet presAssocID="{8902F9E8-EA4F-4545-B117-98627732A59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31DD1E1-1704-4E39-82A0-DD31D3AED906}" type="pres">
      <dgm:prSet presAssocID="{8902F9E8-EA4F-4545-B117-98627732A59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D30AC1A-FD3E-4D3E-B024-211ED9AC01D0}" type="presOf" srcId="{8902F9E8-EA4F-4545-B117-98627732A599}" destId="{28394838-56B5-4C15-BEAA-ED3D716E2C00}" srcOrd="0" destOrd="0" presId="urn:microsoft.com/office/officeart/2005/8/layout/vList2"/>
    <dgm:cxn modelId="{5B9E9B2A-B001-4418-B611-829E862453C6}" srcId="{654A23AE-1493-4B9F-9AAD-9F480DF254F3}" destId="{8902F9E8-EA4F-4545-B117-98627732A599}" srcOrd="0" destOrd="0" parTransId="{97646720-ABB0-49B5-A015-AC4A2DF9C1D5}" sibTransId="{79091053-A5DD-45EB-B277-0056194411D3}"/>
    <dgm:cxn modelId="{FD526838-578A-4F5B-9326-EEF978F90CC1}" srcId="{8902F9E8-EA4F-4545-B117-98627732A599}" destId="{440A50BF-4244-4AB5-9E5D-950033E4AA3D}" srcOrd="0" destOrd="0" parTransId="{A390FFE0-7307-48F3-8900-A5964FE3E298}" sibTransId="{74313578-2F04-4201-8970-50005FC9252D}"/>
    <dgm:cxn modelId="{ECB14BB5-D7EC-4C18-9C7F-063791D21944}" type="presOf" srcId="{654A23AE-1493-4B9F-9AAD-9F480DF254F3}" destId="{C1652230-D364-46A3-BD3A-DDFBC78A7E8E}" srcOrd="0" destOrd="0" presId="urn:microsoft.com/office/officeart/2005/8/layout/vList2"/>
    <dgm:cxn modelId="{A78EAEBC-5509-455B-9B00-F935143EC070}" type="presOf" srcId="{80CF54E4-7AEB-4E1A-8397-229849767DE4}" destId="{631DD1E1-1704-4E39-82A0-DD31D3AED906}" srcOrd="0" destOrd="1" presId="urn:microsoft.com/office/officeart/2005/8/layout/vList2"/>
    <dgm:cxn modelId="{F14410CA-3CC2-41B4-BBB6-BD2EE8701088}" type="presOf" srcId="{440A50BF-4244-4AB5-9E5D-950033E4AA3D}" destId="{631DD1E1-1704-4E39-82A0-DD31D3AED906}" srcOrd="0" destOrd="0" presId="urn:microsoft.com/office/officeart/2005/8/layout/vList2"/>
    <dgm:cxn modelId="{B36367E8-F754-4D78-B41B-66A21D756089}" srcId="{8902F9E8-EA4F-4545-B117-98627732A599}" destId="{80CF54E4-7AEB-4E1A-8397-229849767DE4}" srcOrd="1" destOrd="0" parTransId="{F4281DD0-9FDC-4ABF-90AE-67D59502CF82}" sibTransId="{94ACF1D9-E6DC-4169-A74A-7C2E6C3BD8EC}"/>
    <dgm:cxn modelId="{1D533CA5-E025-46F2-8FE0-73BAB6469C97}" type="presParOf" srcId="{C1652230-D364-46A3-BD3A-DDFBC78A7E8E}" destId="{28394838-56B5-4C15-BEAA-ED3D716E2C00}" srcOrd="0" destOrd="0" presId="urn:microsoft.com/office/officeart/2005/8/layout/vList2"/>
    <dgm:cxn modelId="{407DA150-389A-4959-B0BB-783FBD234D03}" type="presParOf" srcId="{C1652230-D364-46A3-BD3A-DDFBC78A7E8E}" destId="{631DD1E1-1704-4E39-82A0-DD31D3AED90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A041DE-B42D-412E-A127-2C004C09E9BB}" type="doc">
      <dgm:prSet loTypeId="urn:microsoft.com/office/officeart/2008/layout/Lin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4D465B-635D-43AF-93BB-10FC7E14A42D}">
      <dgm:prSet/>
      <dgm:spPr/>
      <dgm:t>
        <a:bodyPr/>
        <a:lstStyle/>
        <a:p>
          <a:endParaRPr lang="en-US" b="1" i="0" dirty="0"/>
        </a:p>
        <a:p>
          <a:r>
            <a:rPr lang="en-US" b="1" i="0" dirty="0"/>
            <a:t>A. Persistent difficulty discarding or parting with possessions, regardless of value.</a:t>
          </a:r>
          <a:endParaRPr lang="en-US" b="1" dirty="0"/>
        </a:p>
      </dgm:t>
    </dgm:pt>
    <dgm:pt modelId="{10D79632-4470-44B8-8DA9-292540F41987}" type="parTrans" cxnId="{8928A2F7-5062-4968-A2B0-A52179DFDE0A}">
      <dgm:prSet/>
      <dgm:spPr/>
      <dgm:t>
        <a:bodyPr/>
        <a:lstStyle/>
        <a:p>
          <a:endParaRPr lang="en-US"/>
        </a:p>
      </dgm:t>
    </dgm:pt>
    <dgm:pt modelId="{F55DADA2-8CE2-493B-8321-E5D77C17CD21}" type="sibTrans" cxnId="{8928A2F7-5062-4968-A2B0-A52179DFDE0A}">
      <dgm:prSet/>
      <dgm:spPr/>
      <dgm:t>
        <a:bodyPr/>
        <a:lstStyle/>
        <a:p>
          <a:endParaRPr lang="en-US"/>
        </a:p>
      </dgm:t>
    </dgm:pt>
    <dgm:pt modelId="{DCD66E20-BB0A-4912-88D1-8F2D96419708}">
      <dgm:prSet/>
      <dgm:spPr/>
      <dgm:t>
        <a:bodyPr/>
        <a:lstStyle/>
        <a:p>
          <a:r>
            <a:rPr lang="en-US" b="1" i="0" dirty="0"/>
            <a:t>B. This difficulty is due to a perceived need to save the items and to distress associated with discarding them.</a:t>
          </a:r>
          <a:br>
            <a:rPr lang="en-US" dirty="0"/>
          </a:br>
          <a:endParaRPr lang="en-US" dirty="0"/>
        </a:p>
      </dgm:t>
    </dgm:pt>
    <dgm:pt modelId="{A9B15C2A-01B0-47F8-B05A-7E46D68AFC36}" type="parTrans" cxnId="{F5BCA417-C741-4863-BB29-53BF890C0302}">
      <dgm:prSet/>
      <dgm:spPr/>
      <dgm:t>
        <a:bodyPr/>
        <a:lstStyle/>
        <a:p>
          <a:endParaRPr lang="en-US"/>
        </a:p>
      </dgm:t>
    </dgm:pt>
    <dgm:pt modelId="{96DDAEAB-4464-4CAD-B3A0-9C1CAFFF2420}" type="sibTrans" cxnId="{F5BCA417-C741-4863-BB29-53BF890C0302}">
      <dgm:prSet/>
      <dgm:spPr/>
      <dgm:t>
        <a:bodyPr/>
        <a:lstStyle/>
        <a:p>
          <a:endParaRPr lang="en-US"/>
        </a:p>
      </dgm:t>
    </dgm:pt>
    <dgm:pt modelId="{AB954F47-4229-4343-8837-B01CD6D535A2}">
      <dgm:prSet/>
      <dgm:spPr/>
      <dgm:t>
        <a:bodyPr/>
        <a:lstStyle/>
        <a:p>
          <a:r>
            <a:rPr lang="en-US" b="1" i="0" dirty="0"/>
            <a:t>C. The difficulty discarding possessions results in the accumulation of possessions that congest and clutter areas and substantially compromises their intended use. </a:t>
          </a:r>
          <a:endParaRPr lang="en-US" b="1" dirty="0"/>
        </a:p>
      </dgm:t>
    </dgm:pt>
    <dgm:pt modelId="{020B1432-C0DA-4C88-8666-E5513A17E836}" type="parTrans" cxnId="{E18AB5F7-923C-44BF-A38A-C1FCBBA2BE7E}">
      <dgm:prSet/>
      <dgm:spPr/>
      <dgm:t>
        <a:bodyPr/>
        <a:lstStyle/>
        <a:p>
          <a:endParaRPr lang="en-US"/>
        </a:p>
      </dgm:t>
    </dgm:pt>
    <dgm:pt modelId="{FF28557F-342D-49A2-BB6B-CC544196AC7C}" type="sibTrans" cxnId="{E18AB5F7-923C-44BF-A38A-C1FCBBA2BE7E}">
      <dgm:prSet/>
      <dgm:spPr/>
      <dgm:t>
        <a:bodyPr/>
        <a:lstStyle/>
        <a:p>
          <a:endParaRPr lang="en-US"/>
        </a:p>
      </dgm:t>
    </dgm:pt>
    <dgm:pt modelId="{C4739CAD-4D5A-493F-9022-7F49137E8267}">
      <dgm:prSet/>
      <dgm:spPr/>
      <dgm:t>
        <a:bodyPr/>
        <a:lstStyle/>
        <a:p>
          <a:r>
            <a:rPr lang="en-US" b="1" i="0" dirty="0"/>
            <a:t>D. The hoarding causes clinically significant distress or impairment in social, occupational, or other important areas of functioning.</a:t>
          </a:r>
          <a:br>
            <a:rPr lang="en-US" dirty="0"/>
          </a:br>
          <a:endParaRPr lang="en-US" dirty="0"/>
        </a:p>
      </dgm:t>
    </dgm:pt>
    <dgm:pt modelId="{EADFA04D-CA95-42B0-9644-4C6281BAA285}" type="parTrans" cxnId="{5DAA7B69-B35F-4C64-8D06-32B907CB451E}">
      <dgm:prSet/>
      <dgm:spPr/>
      <dgm:t>
        <a:bodyPr/>
        <a:lstStyle/>
        <a:p>
          <a:endParaRPr lang="en-US"/>
        </a:p>
      </dgm:t>
    </dgm:pt>
    <dgm:pt modelId="{8F95AB2A-03AB-4A50-8E9B-7F76C3AA5107}" type="sibTrans" cxnId="{5DAA7B69-B35F-4C64-8D06-32B907CB451E}">
      <dgm:prSet/>
      <dgm:spPr/>
      <dgm:t>
        <a:bodyPr/>
        <a:lstStyle/>
        <a:p>
          <a:endParaRPr lang="en-US"/>
        </a:p>
      </dgm:t>
    </dgm:pt>
    <dgm:pt modelId="{3B3D4E56-BF3B-4F92-9DD3-50EE1488C84E}">
      <dgm:prSet/>
      <dgm:spPr/>
      <dgm:t>
        <a:bodyPr/>
        <a:lstStyle/>
        <a:p>
          <a:r>
            <a:rPr lang="en-US" b="1" i="0" dirty="0"/>
            <a:t>E. The hoarding is not attributable to another medical condition (e.g., brain injury, cerebrovascular disease, Prader-Willi syndrome).</a:t>
          </a:r>
          <a:br>
            <a:rPr lang="en-US" dirty="0"/>
          </a:br>
          <a:endParaRPr lang="en-US" dirty="0"/>
        </a:p>
      </dgm:t>
    </dgm:pt>
    <dgm:pt modelId="{F14FC90C-DEDD-407D-B804-9A23C133B771}" type="parTrans" cxnId="{61EB1306-032B-484E-9274-E6822E0CF087}">
      <dgm:prSet/>
      <dgm:spPr/>
      <dgm:t>
        <a:bodyPr/>
        <a:lstStyle/>
        <a:p>
          <a:endParaRPr lang="en-US"/>
        </a:p>
      </dgm:t>
    </dgm:pt>
    <dgm:pt modelId="{7327826D-5B40-4A58-B278-224DA2659240}" type="sibTrans" cxnId="{61EB1306-032B-484E-9274-E6822E0CF087}">
      <dgm:prSet/>
      <dgm:spPr/>
      <dgm:t>
        <a:bodyPr/>
        <a:lstStyle/>
        <a:p>
          <a:endParaRPr lang="en-US"/>
        </a:p>
      </dgm:t>
    </dgm:pt>
    <dgm:pt modelId="{9CFE6816-66F0-4505-B2F2-11B8496F9F69}">
      <dgm:prSet/>
      <dgm:spPr/>
      <dgm:t>
        <a:bodyPr/>
        <a:lstStyle/>
        <a:p>
          <a:r>
            <a:rPr lang="en-US" b="1" i="0" dirty="0"/>
            <a:t>F. The hoarding is not better explained by the symptoms of another mental disorder (e.g., obsessions in OCD, decreased energy in major depressive disorder, delusions in schizophrenia </a:t>
          </a:r>
          <a:r>
            <a:rPr lang="en-US" b="1" i="0" dirty="0" err="1"/>
            <a:t>etc</a:t>
          </a:r>
          <a:r>
            <a:rPr lang="en-US" b="1" i="0" dirty="0"/>
            <a:t>).</a:t>
          </a:r>
          <a:endParaRPr lang="en-US" b="1" dirty="0"/>
        </a:p>
      </dgm:t>
    </dgm:pt>
    <dgm:pt modelId="{C51F6A98-8918-456D-BC87-8549AF578980}" type="parTrans" cxnId="{EF5186E6-1426-4DD4-9706-F0A2CF0C4C5B}">
      <dgm:prSet/>
      <dgm:spPr/>
      <dgm:t>
        <a:bodyPr/>
        <a:lstStyle/>
        <a:p>
          <a:endParaRPr lang="en-US"/>
        </a:p>
      </dgm:t>
    </dgm:pt>
    <dgm:pt modelId="{27832627-8754-438F-A277-77E88FB0378C}" type="sibTrans" cxnId="{EF5186E6-1426-4DD4-9706-F0A2CF0C4C5B}">
      <dgm:prSet/>
      <dgm:spPr/>
      <dgm:t>
        <a:bodyPr/>
        <a:lstStyle/>
        <a:p>
          <a:endParaRPr lang="en-US"/>
        </a:p>
      </dgm:t>
    </dgm:pt>
    <dgm:pt modelId="{A5933CE6-5A3E-4AB1-A0B7-3C169B4CA3B8}" type="pres">
      <dgm:prSet presAssocID="{0BA041DE-B42D-412E-A127-2C004C09E9BB}" presName="vert0" presStyleCnt="0">
        <dgm:presLayoutVars>
          <dgm:dir/>
          <dgm:animOne val="branch"/>
          <dgm:animLvl val="lvl"/>
        </dgm:presLayoutVars>
      </dgm:prSet>
      <dgm:spPr/>
    </dgm:pt>
    <dgm:pt modelId="{189D4E5D-006B-4483-80B4-8BD88C3D1621}" type="pres">
      <dgm:prSet presAssocID="{834D465B-635D-43AF-93BB-10FC7E14A42D}" presName="thickLine" presStyleLbl="alignNode1" presStyleIdx="0" presStyleCnt="6"/>
      <dgm:spPr/>
    </dgm:pt>
    <dgm:pt modelId="{ED5E7D88-F774-42EA-BEEC-0458EC591818}" type="pres">
      <dgm:prSet presAssocID="{834D465B-635D-43AF-93BB-10FC7E14A42D}" presName="horz1" presStyleCnt="0"/>
      <dgm:spPr/>
    </dgm:pt>
    <dgm:pt modelId="{80EA453D-B8BD-4501-8977-5E8C84C67470}" type="pres">
      <dgm:prSet presAssocID="{834D465B-635D-43AF-93BB-10FC7E14A42D}" presName="tx1" presStyleLbl="revTx" presStyleIdx="0" presStyleCnt="6" custLinFactNeighborY="-31234"/>
      <dgm:spPr/>
    </dgm:pt>
    <dgm:pt modelId="{6F1FC0C9-3692-4C38-9442-109040B7A7BD}" type="pres">
      <dgm:prSet presAssocID="{834D465B-635D-43AF-93BB-10FC7E14A42D}" presName="vert1" presStyleCnt="0"/>
      <dgm:spPr/>
    </dgm:pt>
    <dgm:pt modelId="{9C8088A9-407D-4B7A-AC64-83BD33F71435}" type="pres">
      <dgm:prSet presAssocID="{DCD66E20-BB0A-4912-88D1-8F2D96419708}" presName="thickLine" presStyleLbl="alignNode1" presStyleIdx="1" presStyleCnt="6"/>
      <dgm:spPr/>
    </dgm:pt>
    <dgm:pt modelId="{4EFB79DE-4CB1-4885-AED5-E612F49B5B96}" type="pres">
      <dgm:prSet presAssocID="{DCD66E20-BB0A-4912-88D1-8F2D96419708}" presName="horz1" presStyleCnt="0"/>
      <dgm:spPr/>
    </dgm:pt>
    <dgm:pt modelId="{FC6FB474-7F6E-450D-89B4-668050A3EFF6}" type="pres">
      <dgm:prSet presAssocID="{DCD66E20-BB0A-4912-88D1-8F2D96419708}" presName="tx1" presStyleLbl="revTx" presStyleIdx="1" presStyleCnt="6"/>
      <dgm:spPr/>
    </dgm:pt>
    <dgm:pt modelId="{77C299C4-EF03-438B-ABE7-20454F05CFEA}" type="pres">
      <dgm:prSet presAssocID="{DCD66E20-BB0A-4912-88D1-8F2D96419708}" presName="vert1" presStyleCnt="0"/>
      <dgm:spPr/>
    </dgm:pt>
    <dgm:pt modelId="{DE14C2DF-6AC2-4814-8C7F-307C00DD8F17}" type="pres">
      <dgm:prSet presAssocID="{AB954F47-4229-4343-8837-B01CD6D535A2}" presName="thickLine" presStyleLbl="alignNode1" presStyleIdx="2" presStyleCnt="6"/>
      <dgm:spPr/>
    </dgm:pt>
    <dgm:pt modelId="{A2A9798F-EEAC-42AE-A80C-F61AC8129DF7}" type="pres">
      <dgm:prSet presAssocID="{AB954F47-4229-4343-8837-B01CD6D535A2}" presName="horz1" presStyleCnt="0"/>
      <dgm:spPr/>
    </dgm:pt>
    <dgm:pt modelId="{466D5E92-88C4-4560-8557-E2A01E8FAE54}" type="pres">
      <dgm:prSet presAssocID="{AB954F47-4229-4343-8837-B01CD6D535A2}" presName="tx1" presStyleLbl="revTx" presStyleIdx="2" presStyleCnt="6"/>
      <dgm:spPr/>
    </dgm:pt>
    <dgm:pt modelId="{DAFD89D5-7F54-4549-B2F5-59E05693F736}" type="pres">
      <dgm:prSet presAssocID="{AB954F47-4229-4343-8837-B01CD6D535A2}" presName="vert1" presStyleCnt="0"/>
      <dgm:spPr/>
    </dgm:pt>
    <dgm:pt modelId="{FF1A2418-2130-45BF-8367-24E72137E5A3}" type="pres">
      <dgm:prSet presAssocID="{C4739CAD-4D5A-493F-9022-7F49137E8267}" presName="thickLine" presStyleLbl="alignNode1" presStyleIdx="3" presStyleCnt="6"/>
      <dgm:spPr/>
    </dgm:pt>
    <dgm:pt modelId="{23FDC8D3-5717-4E4F-B9AD-BE1AFFDE6DB8}" type="pres">
      <dgm:prSet presAssocID="{C4739CAD-4D5A-493F-9022-7F49137E8267}" presName="horz1" presStyleCnt="0"/>
      <dgm:spPr/>
    </dgm:pt>
    <dgm:pt modelId="{14A5FD2D-3C0C-42FF-BA34-EB255D4DA899}" type="pres">
      <dgm:prSet presAssocID="{C4739CAD-4D5A-493F-9022-7F49137E8267}" presName="tx1" presStyleLbl="revTx" presStyleIdx="3" presStyleCnt="6"/>
      <dgm:spPr/>
    </dgm:pt>
    <dgm:pt modelId="{D37D251A-7A86-43FF-82EC-2E2CB62B7C73}" type="pres">
      <dgm:prSet presAssocID="{C4739CAD-4D5A-493F-9022-7F49137E8267}" presName="vert1" presStyleCnt="0"/>
      <dgm:spPr/>
    </dgm:pt>
    <dgm:pt modelId="{641162E8-0D83-4357-9A9D-6C9D341A26D1}" type="pres">
      <dgm:prSet presAssocID="{3B3D4E56-BF3B-4F92-9DD3-50EE1488C84E}" presName="thickLine" presStyleLbl="alignNode1" presStyleIdx="4" presStyleCnt="6"/>
      <dgm:spPr/>
    </dgm:pt>
    <dgm:pt modelId="{881A228B-950C-413E-9DBD-FA79DB4D9260}" type="pres">
      <dgm:prSet presAssocID="{3B3D4E56-BF3B-4F92-9DD3-50EE1488C84E}" presName="horz1" presStyleCnt="0"/>
      <dgm:spPr/>
    </dgm:pt>
    <dgm:pt modelId="{8F338115-09F1-4D46-A014-22CF1FC50BB4}" type="pres">
      <dgm:prSet presAssocID="{3B3D4E56-BF3B-4F92-9DD3-50EE1488C84E}" presName="tx1" presStyleLbl="revTx" presStyleIdx="4" presStyleCnt="6"/>
      <dgm:spPr/>
    </dgm:pt>
    <dgm:pt modelId="{85E0BA63-AEEC-43CF-9104-06085A486F36}" type="pres">
      <dgm:prSet presAssocID="{3B3D4E56-BF3B-4F92-9DD3-50EE1488C84E}" presName="vert1" presStyleCnt="0"/>
      <dgm:spPr/>
    </dgm:pt>
    <dgm:pt modelId="{148CCBD5-7FF0-4EC2-A699-458C5F10BEC9}" type="pres">
      <dgm:prSet presAssocID="{9CFE6816-66F0-4505-B2F2-11B8496F9F69}" presName="thickLine" presStyleLbl="alignNode1" presStyleIdx="5" presStyleCnt="6"/>
      <dgm:spPr/>
    </dgm:pt>
    <dgm:pt modelId="{871F1566-95AE-4C52-A178-E409CAEFBECE}" type="pres">
      <dgm:prSet presAssocID="{9CFE6816-66F0-4505-B2F2-11B8496F9F69}" presName="horz1" presStyleCnt="0"/>
      <dgm:spPr/>
    </dgm:pt>
    <dgm:pt modelId="{96DFE0D1-378C-47E9-ADF1-4337FD2794E5}" type="pres">
      <dgm:prSet presAssocID="{9CFE6816-66F0-4505-B2F2-11B8496F9F69}" presName="tx1" presStyleLbl="revTx" presStyleIdx="5" presStyleCnt="6"/>
      <dgm:spPr/>
    </dgm:pt>
    <dgm:pt modelId="{7BD37864-558A-4247-9543-648101C2CA70}" type="pres">
      <dgm:prSet presAssocID="{9CFE6816-66F0-4505-B2F2-11B8496F9F69}" presName="vert1" presStyleCnt="0"/>
      <dgm:spPr/>
    </dgm:pt>
  </dgm:ptLst>
  <dgm:cxnLst>
    <dgm:cxn modelId="{61EB1306-032B-484E-9274-E6822E0CF087}" srcId="{0BA041DE-B42D-412E-A127-2C004C09E9BB}" destId="{3B3D4E56-BF3B-4F92-9DD3-50EE1488C84E}" srcOrd="4" destOrd="0" parTransId="{F14FC90C-DEDD-407D-B804-9A23C133B771}" sibTransId="{7327826D-5B40-4A58-B278-224DA2659240}"/>
    <dgm:cxn modelId="{F5BCA417-C741-4863-BB29-53BF890C0302}" srcId="{0BA041DE-B42D-412E-A127-2C004C09E9BB}" destId="{DCD66E20-BB0A-4912-88D1-8F2D96419708}" srcOrd="1" destOrd="0" parTransId="{A9B15C2A-01B0-47F8-B05A-7E46D68AFC36}" sibTransId="{96DDAEAB-4464-4CAD-B3A0-9C1CAFFF2420}"/>
    <dgm:cxn modelId="{94D4242E-ADD4-4674-B9D6-B3884D364A1C}" type="presOf" srcId="{3B3D4E56-BF3B-4F92-9DD3-50EE1488C84E}" destId="{8F338115-09F1-4D46-A014-22CF1FC50BB4}" srcOrd="0" destOrd="0" presId="urn:microsoft.com/office/officeart/2008/layout/LinedList"/>
    <dgm:cxn modelId="{6C52D030-9C4F-4B28-A574-2BD06C4D246D}" type="presOf" srcId="{9CFE6816-66F0-4505-B2F2-11B8496F9F69}" destId="{96DFE0D1-378C-47E9-ADF1-4337FD2794E5}" srcOrd="0" destOrd="0" presId="urn:microsoft.com/office/officeart/2008/layout/LinedList"/>
    <dgm:cxn modelId="{5DAA7B69-B35F-4C64-8D06-32B907CB451E}" srcId="{0BA041DE-B42D-412E-A127-2C004C09E9BB}" destId="{C4739CAD-4D5A-493F-9022-7F49137E8267}" srcOrd="3" destOrd="0" parTransId="{EADFA04D-CA95-42B0-9644-4C6281BAA285}" sibTransId="{8F95AB2A-03AB-4A50-8E9B-7F76C3AA5107}"/>
    <dgm:cxn modelId="{F7EA7773-A69A-45AA-B3B1-1F566A1B6AF1}" type="presOf" srcId="{C4739CAD-4D5A-493F-9022-7F49137E8267}" destId="{14A5FD2D-3C0C-42FF-BA34-EB255D4DA899}" srcOrd="0" destOrd="0" presId="urn:microsoft.com/office/officeart/2008/layout/LinedList"/>
    <dgm:cxn modelId="{6C220B7D-BB3E-4164-8F0B-6D94FACA2A1B}" type="presOf" srcId="{0BA041DE-B42D-412E-A127-2C004C09E9BB}" destId="{A5933CE6-5A3E-4AB1-A0B7-3C169B4CA3B8}" srcOrd="0" destOrd="0" presId="urn:microsoft.com/office/officeart/2008/layout/LinedList"/>
    <dgm:cxn modelId="{129C6592-1B58-4E62-9277-FEF5EE67177A}" type="presOf" srcId="{DCD66E20-BB0A-4912-88D1-8F2D96419708}" destId="{FC6FB474-7F6E-450D-89B4-668050A3EFF6}" srcOrd="0" destOrd="0" presId="urn:microsoft.com/office/officeart/2008/layout/LinedList"/>
    <dgm:cxn modelId="{83A126BE-1942-4932-A8DE-364D35E13BB6}" type="presOf" srcId="{AB954F47-4229-4343-8837-B01CD6D535A2}" destId="{466D5E92-88C4-4560-8557-E2A01E8FAE54}" srcOrd="0" destOrd="0" presId="urn:microsoft.com/office/officeart/2008/layout/LinedList"/>
    <dgm:cxn modelId="{EF5186E6-1426-4DD4-9706-F0A2CF0C4C5B}" srcId="{0BA041DE-B42D-412E-A127-2C004C09E9BB}" destId="{9CFE6816-66F0-4505-B2F2-11B8496F9F69}" srcOrd="5" destOrd="0" parTransId="{C51F6A98-8918-456D-BC87-8549AF578980}" sibTransId="{27832627-8754-438F-A277-77E88FB0378C}"/>
    <dgm:cxn modelId="{7C1BABF4-ACD3-4689-A404-CD9E07C48B54}" type="presOf" srcId="{834D465B-635D-43AF-93BB-10FC7E14A42D}" destId="{80EA453D-B8BD-4501-8977-5E8C84C67470}" srcOrd="0" destOrd="0" presId="urn:microsoft.com/office/officeart/2008/layout/LinedList"/>
    <dgm:cxn modelId="{8928A2F7-5062-4968-A2B0-A52179DFDE0A}" srcId="{0BA041DE-B42D-412E-A127-2C004C09E9BB}" destId="{834D465B-635D-43AF-93BB-10FC7E14A42D}" srcOrd="0" destOrd="0" parTransId="{10D79632-4470-44B8-8DA9-292540F41987}" sibTransId="{F55DADA2-8CE2-493B-8321-E5D77C17CD21}"/>
    <dgm:cxn modelId="{E18AB5F7-923C-44BF-A38A-C1FCBBA2BE7E}" srcId="{0BA041DE-B42D-412E-A127-2C004C09E9BB}" destId="{AB954F47-4229-4343-8837-B01CD6D535A2}" srcOrd="2" destOrd="0" parTransId="{020B1432-C0DA-4C88-8666-E5513A17E836}" sibTransId="{FF28557F-342D-49A2-BB6B-CC544196AC7C}"/>
    <dgm:cxn modelId="{7F080928-06D1-40CB-910C-1715BD8907C1}" type="presParOf" srcId="{A5933CE6-5A3E-4AB1-A0B7-3C169B4CA3B8}" destId="{189D4E5D-006B-4483-80B4-8BD88C3D1621}" srcOrd="0" destOrd="0" presId="urn:microsoft.com/office/officeart/2008/layout/LinedList"/>
    <dgm:cxn modelId="{08F43687-3C2F-4CB5-9242-3582219BA792}" type="presParOf" srcId="{A5933CE6-5A3E-4AB1-A0B7-3C169B4CA3B8}" destId="{ED5E7D88-F774-42EA-BEEC-0458EC591818}" srcOrd="1" destOrd="0" presId="urn:microsoft.com/office/officeart/2008/layout/LinedList"/>
    <dgm:cxn modelId="{F31E995F-18B9-49A4-8938-67B2D8E62FCD}" type="presParOf" srcId="{ED5E7D88-F774-42EA-BEEC-0458EC591818}" destId="{80EA453D-B8BD-4501-8977-5E8C84C67470}" srcOrd="0" destOrd="0" presId="urn:microsoft.com/office/officeart/2008/layout/LinedList"/>
    <dgm:cxn modelId="{F451B3BC-05E4-4F69-95A6-7B84DA2690C2}" type="presParOf" srcId="{ED5E7D88-F774-42EA-BEEC-0458EC591818}" destId="{6F1FC0C9-3692-4C38-9442-109040B7A7BD}" srcOrd="1" destOrd="0" presId="urn:microsoft.com/office/officeart/2008/layout/LinedList"/>
    <dgm:cxn modelId="{46F05FC4-2D02-4D1F-8807-455D1A32C0AC}" type="presParOf" srcId="{A5933CE6-5A3E-4AB1-A0B7-3C169B4CA3B8}" destId="{9C8088A9-407D-4B7A-AC64-83BD33F71435}" srcOrd="2" destOrd="0" presId="urn:microsoft.com/office/officeart/2008/layout/LinedList"/>
    <dgm:cxn modelId="{E837D619-B89F-4183-987C-CDF8DA538857}" type="presParOf" srcId="{A5933CE6-5A3E-4AB1-A0B7-3C169B4CA3B8}" destId="{4EFB79DE-4CB1-4885-AED5-E612F49B5B96}" srcOrd="3" destOrd="0" presId="urn:microsoft.com/office/officeart/2008/layout/LinedList"/>
    <dgm:cxn modelId="{E1D5385C-1AE4-4178-80E3-D827190308A3}" type="presParOf" srcId="{4EFB79DE-4CB1-4885-AED5-E612F49B5B96}" destId="{FC6FB474-7F6E-450D-89B4-668050A3EFF6}" srcOrd="0" destOrd="0" presId="urn:microsoft.com/office/officeart/2008/layout/LinedList"/>
    <dgm:cxn modelId="{7A1ECA83-776A-4620-A6F0-461243A2A0C3}" type="presParOf" srcId="{4EFB79DE-4CB1-4885-AED5-E612F49B5B96}" destId="{77C299C4-EF03-438B-ABE7-20454F05CFEA}" srcOrd="1" destOrd="0" presId="urn:microsoft.com/office/officeart/2008/layout/LinedList"/>
    <dgm:cxn modelId="{8A0CD9DB-57DC-480E-8280-0CF40C054EE7}" type="presParOf" srcId="{A5933CE6-5A3E-4AB1-A0B7-3C169B4CA3B8}" destId="{DE14C2DF-6AC2-4814-8C7F-307C00DD8F17}" srcOrd="4" destOrd="0" presId="urn:microsoft.com/office/officeart/2008/layout/LinedList"/>
    <dgm:cxn modelId="{DC65FB5D-06DB-4435-BCB0-4440E7A35024}" type="presParOf" srcId="{A5933CE6-5A3E-4AB1-A0B7-3C169B4CA3B8}" destId="{A2A9798F-EEAC-42AE-A80C-F61AC8129DF7}" srcOrd="5" destOrd="0" presId="urn:microsoft.com/office/officeart/2008/layout/LinedList"/>
    <dgm:cxn modelId="{BB7624DF-29C4-408B-8407-695562854B8C}" type="presParOf" srcId="{A2A9798F-EEAC-42AE-A80C-F61AC8129DF7}" destId="{466D5E92-88C4-4560-8557-E2A01E8FAE54}" srcOrd="0" destOrd="0" presId="urn:microsoft.com/office/officeart/2008/layout/LinedList"/>
    <dgm:cxn modelId="{9E300460-2B05-45C1-BF0E-D52F35D1AF26}" type="presParOf" srcId="{A2A9798F-EEAC-42AE-A80C-F61AC8129DF7}" destId="{DAFD89D5-7F54-4549-B2F5-59E05693F736}" srcOrd="1" destOrd="0" presId="urn:microsoft.com/office/officeart/2008/layout/LinedList"/>
    <dgm:cxn modelId="{3D769BC4-3A86-42C8-8520-17EAF4345DD4}" type="presParOf" srcId="{A5933CE6-5A3E-4AB1-A0B7-3C169B4CA3B8}" destId="{FF1A2418-2130-45BF-8367-24E72137E5A3}" srcOrd="6" destOrd="0" presId="urn:microsoft.com/office/officeart/2008/layout/LinedList"/>
    <dgm:cxn modelId="{B220668E-968B-46EB-8A0C-91DD0C3B18A8}" type="presParOf" srcId="{A5933CE6-5A3E-4AB1-A0B7-3C169B4CA3B8}" destId="{23FDC8D3-5717-4E4F-B9AD-BE1AFFDE6DB8}" srcOrd="7" destOrd="0" presId="urn:microsoft.com/office/officeart/2008/layout/LinedList"/>
    <dgm:cxn modelId="{D485FF29-419D-4308-8CCD-11EA29F77831}" type="presParOf" srcId="{23FDC8D3-5717-4E4F-B9AD-BE1AFFDE6DB8}" destId="{14A5FD2D-3C0C-42FF-BA34-EB255D4DA899}" srcOrd="0" destOrd="0" presId="urn:microsoft.com/office/officeart/2008/layout/LinedList"/>
    <dgm:cxn modelId="{6B1AE0EE-A153-4140-8280-BF813063C204}" type="presParOf" srcId="{23FDC8D3-5717-4E4F-B9AD-BE1AFFDE6DB8}" destId="{D37D251A-7A86-43FF-82EC-2E2CB62B7C73}" srcOrd="1" destOrd="0" presId="urn:microsoft.com/office/officeart/2008/layout/LinedList"/>
    <dgm:cxn modelId="{AB22BA78-2A71-4F1C-8274-07EE5BD2B239}" type="presParOf" srcId="{A5933CE6-5A3E-4AB1-A0B7-3C169B4CA3B8}" destId="{641162E8-0D83-4357-9A9D-6C9D341A26D1}" srcOrd="8" destOrd="0" presId="urn:microsoft.com/office/officeart/2008/layout/LinedList"/>
    <dgm:cxn modelId="{ED7C655C-0CA0-4805-A3F9-B586BA5C5C10}" type="presParOf" srcId="{A5933CE6-5A3E-4AB1-A0B7-3C169B4CA3B8}" destId="{881A228B-950C-413E-9DBD-FA79DB4D9260}" srcOrd="9" destOrd="0" presId="urn:microsoft.com/office/officeart/2008/layout/LinedList"/>
    <dgm:cxn modelId="{65920E1F-C036-4DD5-88AE-673E8F912CF6}" type="presParOf" srcId="{881A228B-950C-413E-9DBD-FA79DB4D9260}" destId="{8F338115-09F1-4D46-A014-22CF1FC50BB4}" srcOrd="0" destOrd="0" presId="urn:microsoft.com/office/officeart/2008/layout/LinedList"/>
    <dgm:cxn modelId="{4A422D8C-E287-47A3-AE80-373D19CBEFCD}" type="presParOf" srcId="{881A228B-950C-413E-9DBD-FA79DB4D9260}" destId="{85E0BA63-AEEC-43CF-9104-06085A486F36}" srcOrd="1" destOrd="0" presId="urn:microsoft.com/office/officeart/2008/layout/LinedList"/>
    <dgm:cxn modelId="{AB43D065-24E8-41D1-A2E1-B582EBF04CEA}" type="presParOf" srcId="{A5933CE6-5A3E-4AB1-A0B7-3C169B4CA3B8}" destId="{148CCBD5-7FF0-4EC2-A699-458C5F10BEC9}" srcOrd="10" destOrd="0" presId="urn:microsoft.com/office/officeart/2008/layout/LinedList"/>
    <dgm:cxn modelId="{24CCACE2-7123-4373-9F77-2437EE48C0F1}" type="presParOf" srcId="{A5933CE6-5A3E-4AB1-A0B7-3C169B4CA3B8}" destId="{871F1566-95AE-4C52-A178-E409CAEFBECE}" srcOrd="11" destOrd="0" presId="urn:microsoft.com/office/officeart/2008/layout/LinedList"/>
    <dgm:cxn modelId="{E278D482-1185-4E87-BD12-7EB17F0EC681}" type="presParOf" srcId="{871F1566-95AE-4C52-A178-E409CAEFBECE}" destId="{96DFE0D1-378C-47E9-ADF1-4337FD2794E5}" srcOrd="0" destOrd="0" presId="urn:microsoft.com/office/officeart/2008/layout/LinedList"/>
    <dgm:cxn modelId="{BDF35ED3-D52E-41CD-AC3C-35015AA889E1}" type="presParOf" srcId="{871F1566-95AE-4C52-A178-E409CAEFBECE}" destId="{7BD37864-558A-4247-9543-648101C2CA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95D2A4-F03C-48F0-A1A5-3802D72F4CE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7936A1-036E-448A-98E6-DE1A8717B178}">
      <dgm:prSet custT="1"/>
      <dgm:spPr/>
      <dgm:t>
        <a:bodyPr/>
        <a:lstStyle/>
        <a:p>
          <a:r>
            <a:rPr lang="en-GB" sz="2800" dirty="0"/>
            <a:t>170 tons of stuff</a:t>
          </a:r>
          <a:endParaRPr lang="en-US" sz="2800" dirty="0"/>
        </a:p>
      </dgm:t>
    </dgm:pt>
    <dgm:pt modelId="{026E51A1-92C1-4725-8DBD-B2F12A050160}" type="parTrans" cxnId="{DF9CC94A-91AE-4662-8F08-FE49F0374127}">
      <dgm:prSet/>
      <dgm:spPr/>
      <dgm:t>
        <a:bodyPr/>
        <a:lstStyle/>
        <a:p>
          <a:endParaRPr lang="en-US" sz="2000"/>
        </a:p>
      </dgm:t>
    </dgm:pt>
    <dgm:pt modelId="{9532EBA6-619E-490D-A509-7889E21E077C}" type="sibTrans" cxnId="{DF9CC94A-91AE-4662-8F08-FE49F0374127}">
      <dgm:prSet/>
      <dgm:spPr/>
      <dgm:t>
        <a:bodyPr/>
        <a:lstStyle/>
        <a:p>
          <a:endParaRPr lang="en-US" sz="2000"/>
        </a:p>
      </dgm:t>
    </dgm:pt>
    <dgm:pt modelId="{95FF0E31-6511-450C-84E8-688F9C7CDA09}">
      <dgm:prSet custT="1"/>
      <dgm:spPr/>
      <dgm:t>
        <a:bodyPr/>
        <a:lstStyle/>
        <a:p>
          <a:r>
            <a:rPr lang="en-GB" sz="2800" dirty="0"/>
            <a:t>30,000 books</a:t>
          </a:r>
          <a:endParaRPr lang="en-US" sz="2800" dirty="0"/>
        </a:p>
      </dgm:t>
    </dgm:pt>
    <dgm:pt modelId="{5E593BD9-4D42-4B06-847B-BECB80326AE8}" type="parTrans" cxnId="{2502532D-4B11-4F40-8C3C-F9E997E4D2F1}">
      <dgm:prSet/>
      <dgm:spPr/>
      <dgm:t>
        <a:bodyPr/>
        <a:lstStyle/>
        <a:p>
          <a:endParaRPr lang="en-US" sz="2000"/>
        </a:p>
      </dgm:t>
    </dgm:pt>
    <dgm:pt modelId="{A352FCC6-05F3-4887-AFD3-9CD80603E953}" type="sibTrans" cxnId="{2502532D-4B11-4F40-8C3C-F9E997E4D2F1}">
      <dgm:prSet/>
      <dgm:spPr/>
      <dgm:t>
        <a:bodyPr/>
        <a:lstStyle/>
        <a:p>
          <a:endParaRPr lang="en-US" sz="2000"/>
        </a:p>
      </dgm:t>
    </dgm:pt>
    <dgm:pt modelId="{CD056C0E-15BE-450C-B689-D241FCA6B19D}">
      <dgm:prSet custT="1"/>
      <dgm:spPr/>
      <dgm:t>
        <a:bodyPr/>
        <a:lstStyle/>
        <a:p>
          <a:r>
            <a:rPr lang="en-GB" sz="2800" dirty="0"/>
            <a:t>14 grand pianos </a:t>
          </a:r>
        </a:p>
      </dgm:t>
    </dgm:pt>
    <dgm:pt modelId="{C1364ECF-D00D-4B4A-9032-CAAA1811955E}" type="parTrans" cxnId="{97FC406C-9A69-4062-A713-7474AEFE6467}">
      <dgm:prSet/>
      <dgm:spPr/>
      <dgm:t>
        <a:bodyPr/>
        <a:lstStyle/>
        <a:p>
          <a:endParaRPr lang="en-US" sz="2000"/>
        </a:p>
      </dgm:t>
    </dgm:pt>
    <dgm:pt modelId="{9832AF27-D1C5-4E19-9D08-6506A7E885A8}" type="sibTrans" cxnId="{97FC406C-9A69-4062-A713-7474AEFE6467}">
      <dgm:prSet/>
      <dgm:spPr/>
      <dgm:t>
        <a:bodyPr/>
        <a:lstStyle/>
        <a:p>
          <a:endParaRPr lang="en-US" sz="2000"/>
        </a:p>
      </dgm:t>
    </dgm:pt>
    <dgm:pt modelId="{62DFE6AE-CD65-4440-8A65-29389B08B7ED}">
      <dgm:prSet custT="1"/>
      <dgm:spPr/>
      <dgm:t>
        <a:bodyPr/>
        <a:lstStyle/>
        <a:p>
          <a:r>
            <a:rPr lang="en-GB" sz="2800" dirty="0"/>
            <a:t>A horse-drawn carriage</a:t>
          </a:r>
          <a:endParaRPr lang="en-US" sz="2800" dirty="0"/>
        </a:p>
      </dgm:t>
    </dgm:pt>
    <dgm:pt modelId="{DE013B97-8EE5-4BEC-A13B-742820F03F95}" type="parTrans" cxnId="{B0C794EA-4010-4293-A27F-349D99A4B59C}">
      <dgm:prSet/>
      <dgm:spPr/>
      <dgm:t>
        <a:bodyPr/>
        <a:lstStyle/>
        <a:p>
          <a:endParaRPr lang="en-US" sz="2000"/>
        </a:p>
      </dgm:t>
    </dgm:pt>
    <dgm:pt modelId="{9F82B00F-D72F-454C-B3A6-B72DD30857DF}" type="sibTrans" cxnId="{B0C794EA-4010-4293-A27F-349D99A4B59C}">
      <dgm:prSet/>
      <dgm:spPr/>
      <dgm:t>
        <a:bodyPr/>
        <a:lstStyle/>
        <a:p>
          <a:endParaRPr lang="en-US" sz="2000"/>
        </a:p>
      </dgm:t>
    </dgm:pt>
    <dgm:pt modelId="{30F7965B-9446-497D-96BA-191E35032DC5}">
      <dgm:prSet custT="1"/>
      <dgm:spPr/>
      <dgm:t>
        <a:bodyPr/>
        <a:lstStyle/>
        <a:p>
          <a:r>
            <a:rPr lang="en-GB" sz="2800" dirty="0"/>
            <a:t>A model T Ford car</a:t>
          </a:r>
          <a:endParaRPr lang="en-US" sz="2800" dirty="0"/>
        </a:p>
      </dgm:t>
    </dgm:pt>
    <dgm:pt modelId="{E1D71024-51BC-4CD7-A157-E694636A1D14}" type="parTrans" cxnId="{2B8B9481-7321-4A8A-8F22-556859A58B25}">
      <dgm:prSet/>
      <dgm:spPr/>
      <dgm:t>
        <a:bodyPr/>
        <a:lstStyle/>
        <a:p>
          <a:endParaRPr lang="en-US" sz="2000"/>
        </a:p>
      </dgm:t>
    </dgm:pt>
    <dgm:pt modelId="{E3D2942A-E42D-4B3F-8CB9-225502AAC6CA}" type="sibTrans" cxnId="{2B8B9481-7321-4A8A-8F22-556859A58B25}">
      <dgm:prSet/>
      <dgm:spPr/>
      <dgm:t>
        <a:bodyPr/>
        <a:lstStyle/>
        <a:p>
          <a:endParaRPr lang="en-US" sz="2000"/>
        </a:p>
      </dgm:t>
    </dgm:pt>
    <dgm:pt modelId="{41537BDC-FECE-46E1-8F73-8B10D0E83885}">
      <dgm:prSet custT="1"/>
      <dgm:spPr/>
      <dgm:t>
        <a:bodyPr/>
        <a:lstStyle/>
        <a:p>
          <a:r>
            <a:rPr lang="en-GB" sz="2800" dirty="0"/>
            <a:t>An x-ray machine</a:t>
          </a:r>
          <a:endParaRPr lang="en-US" sz="2800" dirty="0"/>
        </a:p>
      </dgm:t>
    </dgm:pt>
    <dgm:pt modelId="{EFA8EE05-8FC0-4B5D-AF9C-3BCDF878C850}" type="parTrans" cxnId="{EF7B553A-7558-4C9D-A718-399DFC5741D2}">
      <dgm:prSet/>
      <dgm:spPr/>
      <dgm:t>
        <a:bodyPr/>
        <a:lstStyle/>
        <a:p>
          <a:endParaRPr lang="en-US" sz="2000"/>
        </a:p>
      </dgm:t>
    </dgm:pt>
    <dgm:pt modelId="{025F2F08-205C-403D-94C6-47A1CC9A8DC4}" type="sibTrans" cxnId="{EF7B553A-7558-4C9D-A718-399DFC5741D2}">
      <dgm:prSet/>
      <dgm:spPr/>
      <dgm:t>
        <a:bodyPr/>
        <a:lstStyle/>
        <a:p>
          <a:endParaRPr lang="en-US" sz="2000"/>
        </a:p>
      </dgm:t>
    </dgm:pt>
    <dgm:pt modelId="{FD06CDBD-E07D-49AF-9CDD-709FFE15CA24}" type="pres">
      <dgm:prSet presAssocID="{7895D2A4-F03C-48F0-A1A5-3802D72F4CE7}" presName="vert0" presStyleCnt="0">
        <dgm:presLayoutVars>
          <dgm:dir/>
          <dgm:animOne val="branch"/>
          <dgm:animLvl val="lvl"/>
        </dgm:presLayoutVars>
      </dgm:prSet>
      <dgm:spPr/>
    </dgm:pt>
    <dgm:pt modelId="{0CB4E3B7-56EF-42EC-842C-2B588E8C2A71}" type="pres">
      <dgm:prSet presAssocID="{947936A1-036E-448A-98E6-DE1A8717B178}" presName="thickLine" presStyleLbl="alignNode1" presStyleIdx="0" presStyleCnt="6"/>
      <dgm:spPr/>
    </dgm:pt>
    <dgm:pt modelId="{7D54131C-7696-4784-9813-3103FB9E7B98}" type="pres">
      <dgm:prSet presAssocID="{947936A1-036E-448A-98E6-DE1A8717B178}" presName="horz1" presStyleCnt="0"/>
      <dgm:spPr/>
    </dgm:pt>
    <dgm:pt modelId="{25DA60C0-1A15-48B2-9FE1-0BF2408D4C58}" type="pres">
      <dgm:prSet presAssocID="{947936A1-036E-448A-98E6-DE1A8717B178}" presName="tx1" presStyleLbl="revTx" presStyleIdx="0" presStyleCnt="6"/>
      <dgm:spPr/>
    </dgm:pt>
    <dgm:pt modelId="{400BF283-471E-49F5-8EE5-FCBC9636AEFC}" type="pres">
      <dgm:prSet presAssocID="{947936A1-036E-448A-98E6-DE1A8717B178}" presName="vert1" presStyleCnt="0"/>
      <dgm:spPr/>
    </dgm:pt>
    <dgm:pt modelId="{B33449D1-0DA7-448A-9303-6E3E00A5C55A}" type="pres">
      <dgm:prSet presAssocID="{95FF0E31-6511-450C-84E8-688F9C7CDA09}" presName="thickLine" presStyleLbl="alignNode1" presStyleIdx="1" presStyleCnt="6"/>
      <dgm:spPr/>
    </dgm:pt>
    <dgm:pt modelId="{7F85B745-FCB5-45CC-91D6-971BCB880CA0}" type="pres">
      <dgm:prSet presAssocID="{95FF0E31-6511-450C-84E8-688F9C7CDA09}" presName="horz1" presStyleCnt="0"/>
      <dgm:spPr/>
    </dgm:pt>
    <dgm:pt modelId="{E9084CAA-6C54-47D5-B31C-DB3098D716EA}" type="pres">
      <dgm:prSet presAssocID="{95FF0E31-6511-450C-84E8-688F9C7CDA09}" presName="tx1" presStyleLbl="revTx" presStyleIdx="1" presStyleCnt="6"/>
      <dgm:spPr/>
    </dgm:pt>
    <dgm:pt modelId="{C0B50239-0AD9-45FC-9170-190323D33603}" type="pres">
      <dgm:prSet presAssocID="{95FF0E31-6511-450C-84E8-688F9C7CDA09}" presName="vert1" presStyleCnt="0"/>
      <dgm:spPr/>
    </dgm:pt>
    <dgm:pt modelId="{1EB03287-DFFF-45E0-8E59-E1F2DD2D4114}" type="pres">
      <dgm:prSet presAssocID="{CD056C0E-15BE-450C-B689-D241FCA6B19D}" presName="thickLine" presStyleLbl="alignNode1" presStyleIdx="2" presStyleCnt="6"/>
      <dgm:spPr/>
    </dgm:pt>
    <dgm:pt modelId="{89BE505B-FCCC-404E-BFCA-AB25DE398091}" type="pres">
      <dgm:prSet presAssocID="{CD056C0E-15BE-450C-B689-D241FCA6B19D}" presName="horz1" presStyleCnt="0"/>
      <dgm:spPr/>
    </dgm:pt>
    <dgm:pt modelId="{3D395CE3-766D-4F55-BDE5-F3F87CC4718E}" type="pres">
      <dgm:prSet presAssocID="{CD056C0E-15BE-450C-B689-D241FCA6B19D}" presName="tx1" presStyleLbl="revTx" presStyleIdx="2" presStyleCnt="6"/>
      <dgm:spPr/>
    </dgm:pt>
    <dgm:pt modelId="{D12A4F02-0EC8-4CD3-A9E3-DDA9F26C2544}" type="pres">
      <dgm:prSet presAssocID="{CD056C0E-15BE-450C-B689-D241FCA6B19D}" presName="vert1" presStyleCnt="0"/>
      <dgm:spPr/>
    </dgm:pt>
    <dgm:pt modelId="{505FA30C-4473-48DA-8610-5EB8EAEE587E}" type="pres">
      <dgm:prSet presAssocID="{62DFE6AE-CD65-4440-8A65-29389B08B7ED}" presName="thickLine" presStyleLbl="alignNode1" presStyleIdx="3" presStyleCnt="6"/>
      <dgm:spPr/>
    </dgm:pt>
    <dgm:pt modelId="{614A5636-95A9-440B-9321-0635543FA9AB}" type="pres">
      <dgm:prSet presAssocID="{62DFE6AE-CD65-4440-8A65-29389B08B7ED}" presName="horz1" presStyleCnt="0"/>
      <dgm:spPr/>
    </dgm:pt>
    <dgm:pt modelId="{BF118C40-47F7-44D0-89D2-DCEE92559F19}" type="pres">
      <dgm:prSet presAssocID="{62DFE6AE-CD65-4440-8A65-29389B08B7ED}" presName="tx1" presStyleLbl="revTx" presStyleIdx="3" presStyleCnt="6"/>
      <dgm:spPr/>
    </dgm:pt>
    <dgm:pt modelId="{41B90890-8B96-419D-924B-32C1C5F84296}" type="pres">
      <dgm:prSet presAssocID="{62DFE6AE-CD65-4440-8A65-29389B08B7ED}" presName="vert1" presStyleCnt="0"/>
      <dgm:spPr/>
    </dgm:pt>
    <dgm:pt modelId="{4A88081A-E79A-486F-BBE4-1F92265CE3C5}" type="pres">
      <dgm:prSet presAssocID="{30F7965B-9446-497D-96BA-191E35032DC5}" presName="thickLine" presStyleLbl="alignNode1" presStyleIdx="4" presStyleCnt="6"/>
      <dgm:spPr/>
    </dgm:pt>
    <dgm:pt modelId="{AA9F85AA-B01E-43B7-A4BC-98A7A12EF1D4}" type="pres">
      <dgm:prSet presAssocID="{30F7965B-9446-497D-96BA-191E35032DC5}" presName="horz1" presStyleCnt="0"/>
      <dgm:spPr/>
    </dgm:pt>
    <dgm:pt modelId="{ED4F60F9-7C5E-4155-8FB1-F4D3A698BA66}" type="pres">
      <dgm:prSet presAssocID="{30F7965B-9446-497D-96BA-191E35032DC5}" presName="tx1" presStyleLbl="revTx" presStyleIdx="4" presStyleCnt="6"/>
      <dgm:spPr/>
    </dgm:pt>
    <dgm:pt modelId="{43758A1F-1703-41A8-BD76-A1D5449E4F43}" type="pres">
      <dgm:prSet presAssocID="{30F7965B-9446-497D-96BA-191E35032DC5}" presName="vert1" presStyleCnt="0"/>
      <dgm:spPr/>
    </dgm:pt>
    <dgm:pt modelId="{09B9C377-03B9-46BA-81EE-E150A4E2FA85}" type="pres">
      <dgm:prSet presAssocID="{41537BDC-FECE-46E1-8F73-8B10D0E83885}" presName="thickLine" presStyleLbl="alignNode1" presStyleIdx="5" presStyleCnt="6"/>
      <dgm:spPr/>
    </dgm:pt>
    <dgm:pt modelId="{4ECB8361-19A9-4ACD-8CD9-BBC758762CA1}" type="pres">
      <dgm:prSet presAssocID="{41537BDC-FECE-46E1-8F73-8B10D0E83885}" presName="horz1" presStyleCnt="0"/>
      <dgm:spPr/>
    </dgm:pt>
    <dgm:pt modelId="{CD872E56-42DF-43F8-AE92-9F102BAA6136}" type="pres">
      <dgm:prSet presAssocID="{41537BDC-FECE-46E1-8F73-8B10D0E83885}" presName="tx1" presStyleLbl="revTx" presStyleIdx="5" presStyleCnt="6"/>
      <dgm:spPr/>
    </dgm:pt>
    <dgm:pt modelId="{5DA56F8D-3CDF-49EB-9D65-D72315DC9F20}" type="pres">
      <dgm:prSet presAssocID="{41537BDC-FECE-46E1-8F73-8B10D0E83885}" presName="vert1" presStyleCnt="0"/>
      <dgm:spPr/>
    </dgm:pt>
  </dgm:ptLst>
  <dgm:cxnLst>
    <dgm:cxn modelId="{40E1130A-3880-4AC5-A07B-2EB426A8AA4E}" type="presOf" srcId="{7895D2A4-F03C-48F0-A1A5-3802D72F4CE7}" destId="{FD06CDBD-E07D-49AF-9CDD-709FFE15CA24}" srcOrd="0" destOrd="0" presId="urn:microsoft.com/office/officeart/2008/layout/LinedList"/>
    <dgm:cxn modelId="{2502532D-4B11-4F40-8C3C-F9E997E4D2F1}" srcId="{7895D2A4-F03C-48F0-A1A5-3802D72F4CE7}" destId="{95FF0E31-6511-450C-84E8-688F9C7CDA09}" srcOrd="1" destOrd="0" parTransId="{5E593BD9-4D42-4B06-847B-BECB80326AE8}" sibTransId="{A352FCC6-05F3-4887-AFD3-9CD80603E953}"/>
    <dgm:cxn modelId="{1C808C2E-4285-418D-A214-B66D4ED57910}" type="presOf" srcId="{95FF0E31-6511-450C-84E8-688F9C7CDA09}" destId="{E9084CAA-6C54-47D5-B31C-DB3098D716EA}" srcOrd="0" destOrd="0" presId="urn:microsoft.com/office/officeart/2008/layout/LinedList"/>
    <dgm:cxn modelId="{EF7B553A-7558-4C9D-A718-399DFC5741D2}" srcId="{7895D2A4-F03C-48F0-A1A5-3802D72F4CE7}" destId="{41537BDC-FECE-46E1-8F73-8B10D0E83885}" srcOrd="5" destOrd="0" parTransId="{EFA8EE05-8FC0-4B5D-AF9C-3BCDF878C850}" sibTransId="{025F2F08-205C-403D-94C6-47A1CC9A8DC4}"/>
    <dgm:cxn modelId="{DF9CC94A-91AE-4662-8F08-FE49F0374127}" srcId="{7895D2A4-F03C-48F0-A1A5-3802D72F4CE7}" destId="{947936A1-036E-448A-98E6-DE1A8717B178}" srcOrd="0" destOrd="0" parTransId="{026E51A1-92C1-4725-8DBD-B2F12A050160}" sibTransId="{9532EBA6-619E-490D-A509-7889E21E077C}"/>
    <dgm:cxn modelId="{97FC406C-9A69-4062-A713-7474AEFE6467}" srcId="{7895D2A4-F03C-48F0-A1A5-3802D72F4CE7}" destId="{CD056C0E-15BE-450C-B689-D241FCA6B19D}" srcOrd="2" destOrd="0" parTransId="{C1364ECF-D00D-4B4A-9032-CAAA1811955E}" sibTransId="{9832AF27-D1C5-4E19-9D08-6506A7E885A8}"/>
    <dgm:cxn modelId="{2B8B9481-7321-4A8A-8F22-556859A58B25}" srcId="{7895D2A4-F03C-48F0-A1A5-3802D72F4CE7}" destId="{30F7965B-9446-497D-96BA-191E35032DC5}" srcOrd="4" destOrd="0" parTransId="{E1D71024-51BC-4CD7-A157-E694636A1D14}" sibTransId="{E3D2942A-E42D-4B3F-8CB9-225502AAC6CA}"/>
    <dgm:cxn modelId="{4FAB4587-ED98-4F8C-841B-48E08F7AAFC8}" type="presOf" srcId="{CD056C0E-15BE-450C-B689-D241FCA6B19D}" destId="{3D395CE3-766D-4F55-BDE5-F3F87CC4718E}" srcOrd="0" destOrd="0" presId="urn:microsoft.com/office/officeart/2008/layout/LinedList"/>
    <dgm:cxn modelId="{B85180BE-A380-4A8D-BBD4-30555BE7ABAB}" type="presOf" srcId="{947936A1-036E-448A-98E6-DE1A8717B178}" destId="{25DA60C0-1A15-48B2-9FE1-0BF2408D4C58}" srcOrd="0" destOrd="0" presId="urn:microsoft.com/office/officeart/2008/layout/LinedList"/>
    <dgm:cxn modelId="{AAC48ABF-1895-48D1-9A3B-04FC60F620D0}" type="presOf" srcId="{30F7965B-9446-497D-96BA-191E35032DC5}" destId="{ED4F60F9-7C5E-4155-8FB1-F4D3A698BA66}" srcOrd="0" destOrd="0" presId="urn:microsoft.com/office/officeart/2008/layout/LinedList"/>
    <dgm:cxn modelId="{368CAAC7-4A7F-431A-BEE9-AB3D3B6B4B61}" type="presOf" srcId="{62DFE6AE-CD65-4440-8A65-29389B08B7ED}" destId="{BF118C40-47F7-44D0-89D2-DCEE92559F19}" srcOrd="0" destOrd="0" presId="urn:microsoft.com/office/officeart/2008/layout/LinedList"/>
    <dgm:cxn modelId="{7C711FE1-89FE-4258-9C0F-E62D1CADAE0A}" type="presOf" srcId="{41537BDC-FECE-46E1-8F73-8B10D0E83885}" destId="{CD872E56-42DF-43F8-AE92-9F102BAA6136}" srcOrd="0" destOrd="0" presId="urn:microsoft.com/office/officeart/2008/layout/LinedList"/>
    <dgm:cxn modelId="{B0C794EA-4010-4293-A27F-349D99A4B59C}" srcId="{7895D2A4-F03C-48F0-A1A5-3802D72F4CE7}" destId="{62DFE6AE-CD65-4440-8A65-29389B08B7ED}" srcOrd="3" destOrd="0" parTransId="{DE013B97-8EE5-4BEC-A13B-742820F03F95}" sibTransId="{9F82B00F-D72F-454C-B3A6-B72DD30857DF}"/>
    <dgm:cxn modelId="{F30660E4-9F28-4EF3-B8B4-7FB535AC113D}" type="presParOf" srcId="{FD06CDBD-E07D-49AF-9CDD-709FFE15CA24}" destId="{0CB4E3B7-56EF-42EC-842C-2B588E8C2A71}" srcOrd="0" destOrd="0" presId="urn:microsoft.com/office/officeart/2008/layout/LinedList"/>
    <dgm:cxn modelId="{5C2FF5A2-56E1-4209-A70F-B322ED456705}" type="presParOf" srcId="{FD06CDBD-E07D-49AF-9CDD-709FFE15CA24}" destId="{7D54131C-7696-4784-9813-3103FB9E7B98}" srcOrd="1" destOrd="0" presId="urn:microsoft.com/office/officeart/2008/layout/LinedList"/>
    <dgm:cxn modelId="{75B0F0C5-6D6C-4B91-BCEB-B16C95D115B6}" type="presParOf" srcId="{7D54131C-7696-4784-9813-3103FB9E7B98}" destId="{25DA60C0-1A15-48B2-9FE1-0BF2408D4C58}" srcOrd="0" destOrd="0" presId="urn:microsoft.com/office/officeart/2008/layout/LinedList"/>
    <dgm:cxn modelId="{527187C5-E4D4-4E3E-A5D2-33A451E4B07B}" type="presParOf" srcId="{7D54131C-7696-4784-9813-3103FB9E7B98}" destId="{400BF283-471E-49F5-8EE5-FCBC9636AEFC}" srcOrd="1" destOrd="0" presId="urn:microsoft.com/office/officeart/2008/layout/LinedList"/>
    <dgm:cxn modelId="{33E94B74-C16A-4F6B-89ED-E121474823A5}" type="presParOf" srcId="{FD06CDBD-E07D-49AF-9CDD-709FFE15CA24}" destId="{B33449D1-0DA7-448A-9303-6E3E00A5C55A}" srcOrd="2" destOrd="0" presId="urn:microsoft.com/office/officeart/2008/layout/LinedList"/>
    <dgm:cxn modelId="{582B7818-86EF-4572-9281-5D7AFA32EE5B}" type="presParOf" srcId="{FD06CDBD-E07D-49AF-9CDD-709FFE15CA24}" destId="{7F85B745-FCB5-45CC-91D6-971BCB880CA0}" srcOrd="3" destOrd="0" presId="urn:microsoft.com/office/officeart/2008/layout/LinedList"/>
    <dgm:cxn modelId="{0E8E0BC8-A835-4E99-95DE-2E415E702C2A}" type="presParOf" srcId="{7F85B745-FCB5-45CC-91D6-971BCB880CA0}" destId="{E9084CAA-6C54-47D5-B31C-DB3098D716EA}" srcOrd="0" destOrd="0" presId="urn:microsoft.com/office/officeart/2008/layout/LinedList"/>
    <dgm:cxn modelId="{CC0C371E-32FD-4AA0-97E2-83E4F1088F82}" type="presParOf" srcId="{7F85B745-FCB5-45CC-91D6-971BCB880CA0}" destId="{C0B50239-0AD9-45FC-9170-190323D33603}" srcOrd="1" destOrd="0" presId="urn:microsoft.com/office/officeart/2008/layout/LinedList"/>
    <dgm:cxn modelId="{D0FE98A2-8D7A-4BD6-B69C-664C751BD96E}" type="presParOf" srcId="{FD06CDBD-E07D-49AF-9CDD-709FFE15CA24}" destId="{1EB03287-DFFF-45E0-8E59-E1F2DD2D4114}" srcOrd="4" destOrd="0" presId="urn:microsoft.com/office/officeart/2008/layout/LinedList"/>
    <dgm:cxn modelId="{FC5ACA68-1450-46FB-BEA1-8D633D0E2992}" type="presParOf" srcId="{FD06CDBD-E07D-49AF-9CDD-709FFE15CA24}" destId="{89BE505B-FCCC-404E-BFCA-AB25DE398091}" srcOrd="5" destOrd="0" presId="urn:microsoft.com/office/officeart/2008/layout/LinedList"/>
    <dgm:cxn modelId="{ECCEC213-F14F-4A23-9085-93C5A0CFBD2D}" type="presParOf" srcId="{89BE505B-FCCC-404E-BFCA-AB25DE398091}" destId="{3D395CE3-766D-4F55-BDE5-F3F87CC4718E}" srcOrd="0" destOrd="0" presId="urn:microsoft.com/office/officeart/2008/layout/LinedList"/>
    <dgm:cxn modelId="{C208B259-DB55-46C9-AC8E-A0C0624CC79C}" type="presParOf" srcId="{89BE505B-FCCC-404E-BFCA-AB25DE398091}" destId="{D12A4F02-0EC8-4CD3-A9E3-DDA9F26C2544}" srcOrd="1" destOrd="0" presId="urn:microsoft.com/office/officeart/2008/layout/LinedList"/>
    <dgm:cxn modelId="{4BBA3427-ECE2-4281-BBD0-AFBF0D951288}" type="presParOf" srcId="{FD06CDBD-E07D-49AF-9CDD-709FFE15CA24}" destId="{505FA30C-4473-48DA-8610-5EB8EAEE587E}" srcOrd="6" destOrd="0" presId="urn:microsoft.com/office/officeart/2008/layout/LinedList"/>
    <dgm:cxn modelId="{D3AA2ECD-6B93-49DD-BC4C-F0D9C316985F}" type="presParOf" srcId="{FD06CDBD-E07D-49AF-9CDD-709FFE15CA24}" destId="{614A5636-95A9-440B-9321-0635543FA9AB}" srcOrd="7" destOrd="0" presId="urn:microsoft.com/office/officeart/2008/layout/LinedList"/>
    <dgm:cxn modelId="{AB2B00D3-E821-43A9-9DA7-E4625CC2C857}" type="presParOf" srcId="{614A5636-95A9-440B-9321-0635543FA9AB}" destId="{BF118C40-47F7-44D0-89D2-DCEE92559F19}" srcOrd="0" destOrd="0" presId="urn:microsoft.com/office/officeart/2008/layout/LinedList"/>
    <dgm:cxn modelId="{15343AB5-0D68-42DF-86B9-B6A4CA747A1B}" type="presParOf" srcId="{614A5636-95A9-440B-9321-0635543FA9AB}" destId="{41B90890-8B96-419D-924B-32C1C5F84296}" srcOrd="1" destOrd="0" presId="urn:microsoft.com/office/officeart/2008/layout/LinedList"/>
    <dgm:cxn modelId="{411FF76E-FE38-4D36-9719-47BE83EE50BE}" type="presParOf" srcId="{FD06CDBD-E07D-49AF-9CDD-709FFE15CA24}" destId="{4A88081A-E79A-486F-BBE4-1F92265CE3C5}" srcOrd="8" destOrd="0" presId="urn:microsoft.com/office/officeart/2008/layout/LinedList"/>
    <dgm:cxn modelId="{1D880C68-E04F-4FB8-B8D5-957C0406580C}" type="presParOf" srcId="{FD06CDBD-E07D-49AF-9CDD-709FFE15CA24}" destId="{AA9F85AA-B01E-43B7-A4BC-98A7A12EF1D4}" srcOrd="9" destOrd="0" presId="urn:microsoft.com/office/officeart/2008/layout/LinedList"/>
    <dgm:cxn modelId="{A073CB03-C220-4665-850C-587C147C2549}" type="presParOf" srcId="{AA9F85AA-B01E-43B7-A4BC-98A7A12EF1D4}" destId="{ED4F60F9-7C5E-4155-8FB1-F4D3A698BA66}" srcOrd="0" destOrd="0" presId="urn:microsoft.com/office/officeart/2008/layout/LinedList"/>
    <dgm:cxn modelId="{B179C02F-71AF-4DE3-BACE-701BC1C304AE}" type="presParOf" srcId="{AA9F85AA-B01E-43B7-A4BC-98A7A12EF1D4}" destId="{43758A1F-1703-41A8-BD76-A1D5449E4F43}" srcOrd="1" destOrd="0" presId="urn:microsoft.com/office/officeart/2008/layout/LinedList"/>
    <dgm:cxn modelId="{D1ED424E-76C2-4373-B72A-AED811CF6CD0}" type="presParOf" srcId="{FD06CDBD-E07D-49AF-9CDD-709FFE15CA24}" destId="{09B9C377-03B9-46BA-81EE-E150A4E2FA85}" srcOrd="10" destOrd="0" presId="urn:microsoft.com/office/officeart/2008/layout/LinedList"/>
    <dgm:cxn modelId="{88E7BFD8-C4A3-41D4-8F22-34C63B74FC19}" type="presParOf" srcId="{FD06CDBD-E07D-49AF-9CDD-709FFE15CA24}" destId="{4ECB8361-19A9-4ACD-8CD9-BBC758762CA1}" srcOrd="11" destOrd="0" presId="urn:microsoft.com/office/officeart/2008/layout/LinedList"/>
    <dgm:cxn modelId="{CABCF923-1C1F-4845-8DA3-6EB275D4C798}" type="presParOf" srcId="{4ECB8361-19A9-4ACD-8CD9-BBC758762CA1}" destId="{CD872E56-42DF-43F8-AE92-9F102BAA6136}" srcOrd="0" destOrd="0" presId="urn:microsoft.com/office/officeart/2008/layout/LinedList"/>
    <dgm:cxn modelId="{FB2B6060-3A26-4E1E-9E65-396CB516DB4F}" type="presParOf" srcId="{4ECB8361-19A9-4ACD-8CD9-BBC758762CA1}" destId="{5DA56F8D-3CDF-49EB-9D65-D72315DC9F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DE6FE2-7D3B-487C-B7A9-B9C8C57877F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D92FD4-64AD-4DB0-9C64-4704F8BF400C}">
      <dgm:prSet/>
      <dgm:spPr/>
      <dgm:t>
        <a:bodyPr/>
        <a:lstStyle/>
        <a:p>
          <a:r>
            <a:rPr lang="en-GB" dirty="0"/>
            <a:t>Dad was a doctor, mum an opera singer</a:t>
          </a:r>
          <a:endParaRPr lang="en-US" dirty="0"/>
        </a:p>
      </dgm:t>
    </dgm:pt>
    <dgm:pt modelId="{2E861513-A4B3-45E9-8227-5FF249DDB0E0}" type="parTrans" cxnId="{BD3E7455-6260-4136-B6D6-CFFC07C41A0A}">
      <dgm:prSet/>
      <dgm:spPr/>
      <dgm:t>
        <a:bodyPr/>
        <a:lstStyle/>
        <a:p>
          <a:endParaRPr lang="en-US"/>
        </a:p>
      </dgm:t>
    </dgm:pt>
    <dgm:pt modelId="{0E96BFF3-B06B-45BB-9869-B78C53F556E5}" type="sibTrans" cxnId="{BD3E7455-6260-4136-B6D6-CFFC07C41A0A}">
      <dgm:prSet/>
      <dgm:spPr/>
      <dgm:t>
        <a:bodyPr/>
        <a:lstStyle/>
        <a:p>
          <a:endParaRPr lang="en-US"/>
        </a:p>
      </dgm:t>
    </dgm:pt>
    <dgm:pt modelId="{61500FF8-0157-486C-9CBB-E29290F2B004}">
      <dgm:prSet/>
      <dgm:spPr/>
      <dgm:t>
        <a:bodyPr/>
        <a:lstStyle/>
        <a:p>
          <a:r>
            <a:rPr lang="en-GB" dirty="0"/>
            <a:t>Homer was a lawyer</a:t>
          </a:r>
          <a:endParaRPr lang="en-US" dirty="0"/>
        </a:p>
      </dgm:t>
    </dgm:pt>
    <dgm:pt modelId="{503905E4-734D-4422-AE6E-DFE05183D95F}" type="parTrans" cxnId="{07DDEAF8-BC51-4DC9-9DCC-B503F5D70DA1}">
      <dgm:prSet/>
      <dgm:spPr/>
      <dgm:t>
        <a:bodyPr/>
        <a:lstStyle/>
        <a:p>
          <a:endParaRPr lang="en-US"/>
        </a:p>
      </dgm:t>
    </dgm:pt>
    <dgm:pt modelId="{FF07423E-B815-4A52-AF20-888354478954}" type="sibTrans" cxnId="{07DDEAF8-BC51-4DC9-9DCC-B503F5D70DA1}">
      <dgm:prSet/>
      <dgm:spPr/>
      <dgm:t>
        <a:bodyPr/>
        <a:lstStyle/>
        <a:p>
          <a:endParaRPr lang="en-US"/>
        </a:p>
      </dgm:t>
    </dgm:pt>
    <dgm:pt modelId="{246E9C5F-AA5D-41BB-AD5E-992227E2C123}">
      <dgm:prSet/>
      <dgm:spPr/>
      <dgm:t>
        <a:bodyPr/>
        <a:lstStyle/>
        <a:p>
          <a:r>
            <a:rPr lang="en-GB" dirty="0"/>
            <a:t>Langley was a concert pianist and piano dealer</a:t>
          </a:r>
          <a:endParaRPr lang="en-US" dirty="0"/>
        </a:p>
      </dgm:t>
    </dgm:pt>
    <dgm:pt modelId="{B2C1FA6B-2165-498F-8A7B-141867C754AE}" type="parTrans" cxnId="{D583A1E0-95E3-4706-A203-7697F4FF0F88}">
      <dgm:prSet/>
      <dgm:spPr/>
      <dgm:t>
        <a:bodyPr/>
        <a:lstStyle/>
        <a:p>
          <a:endParaRPr lang="en-US"/>
        </a:p>
      </dgm:t>
    </dgm:pt>
    <dgm:pt modelId="{84941945-4D50-477C-BB46-47833BAF3E28}" type="sibTrans" cxnId="{D583A1E0-95E3-4706-A203-7697F4FF0F88}">
      <dgm:prSet/>
      <dgm:spPr/>
      <dgm:t>
        <a:bodyPr/>
        <a:lstStyle/>
        <a:p>
          <a:endParaRPr lang="en-US"/>
        </a:p>
      </dgm:t>
    </dgm:pt>
    <dgm:pt modelId="{29BC4001-127A-4EA5-92B5-4D422C5B42F8}" type="pres">
      <dgm:prSet presAssocID="{26DE6FE2-7D3B-487C-B7A9-B9C8C57877F3}" presName="vert0" presStyleCnt="0">
        <dgm:presLayoutVars>
          <dgm:dir/>
          <dgm:animOne val="branch"/>
          <dgm:animLvl val="lvl"/>
        </dgm:presLayoutVars>
      </dgm:prSet>
      <dgm:spPr/>
    </dgm:pt>
    <dgm:pt modelId="{AF52DBF6-9A6D-44CD-A6C0-D7C0D83E6C85}" type="pres">
      <dgm:prSet presAssocID="{BED92FD4-64AD-4DB0-9C64-4704F8BF400C}" presName="thickLine" presStyleLbl="alignNode1" presStyleIdx="0" presStyleCnt="3"/>
      <dgm:spPr/>
    </dgm:pt>
    <dgm:pt modelId="{C1FB4348-2A59-4F63-AA3E-DA687F8A620F}" type="pres">
      <dgm:prSet presAssocID="{BED92FD4-64AD-4DB0-9C64-4704F8BF400C}" presName="horz1" presStyleCnt="0"/>
      <dgm:spPr/>
    </dgm:pt>
    <dgm:pt modelId="{B9D3036F-9E58-4892-80F7-0918065F7CEB}" type="pres">
      <dgm:prSet presAssocID="{BED92FD4-64AD-4DB0-9C64-4704F8BF400C}" presName="tx1" presStyleLbl="revTx" presStyleIdx="0" presStyleCnt="3"/>
      <dgm:spPr/>
    </dgm:pt>
    <dgm:pt modelId="{6FE8A7E4-BC53-42CD-8EEA-322B8EA9E908}" type="pres">
      <dgm:prSet presAssocID="{BED92FD4-64AD-4DB0-9C64-4704F8BF400C}" presName="vert1" presStyleCnt="0"/>
      <dgm:spPr/>
    </dgm:pt>
    <dgm:pt modelId="{7C5D7735-DE7D-4195-B53F-29FE7D89A294}" type="pres">
      <dgm:prSet presAssocID="{61500FF8-0157-486C-9CBB-E29290F2B004}" presName="thickLine" presStyleLbl="alignNode1" presStyleIdx="1" presStyleCnt="3"/>
      <dgm:spPr/>
    </dgm:pt>
    <dgm:pt modelId="{4019999B-A7D1-4402-9EAA-12A3FF1881C9}" type="pres">
      <dgm:prSet presAssocID="{61500FF8-0157-486C-9CBB-E29290F2B004}" presName="horz1" presStyleCnt="0"/>
      <dgm:spPr/>
    </dgm:pt>
    <dgm:pt modelId="{2996AE12-EB9A-4F7E-A7C4-EC092FD44161}" type="pres">
      <dgm:prSet presAssocID="{61500FF8-0157-486C-9CBB-E29290F2B004}" presName="tx1" presStyleLbl="revTx" presStyleIdx="1" presStyleCnt="3"/>
      <dgm:spPr/>
    </dgm:pt>
    <dgm:pt modelId="{E661C4CC-1516-4B42-92A0-7671E143D9D0}" type="pres">
      <dgm:prSet presAssocID="{61500FF8-0157-486C-9CBB-E29290F2B004}" presName="vert1" presStyleCnt="0"/>
      <dgm:spPr/>
    </dgm:pt>
    <dgm:pt modelId="{1EA4827F-A361-4FE4-926C-FC09BC05B4F3}" type="pres">
      <dgm:prSet presAssocID="{246E9C5F-AA5D-41BB-AD5E-992227E2C123}" presName="thickLine" presStyleLbl="alignNode1" presStyleIdx="2" presStyleCnt="3"/>
      <dgm:spPr/>
    </dgm:pt>
    <dgm:pt modelId="{85FACFA2-A88A-4F48-877C-A92337BB04F7}" type="pres">
      <dgm:prSet presAssocID="{246E9C5F-AA5D-41BB-AD5E-992227E2C123}" presName="horz1" presStyleCnt="0"/>
      <dgm:spPr/>
    </dgm:pt>
    <dgm:pt modelId="{AFEAA597-8DAB-41DD-A2DA-DC8710890176}" type="pres">
      <dgm:prSet presAssocID="{246E9C5F-AA5D-41BB-AD5E-992227E2C123}" presName="tx1" presStyleLbl="revTx" presStyleIdx="2" presStyleCnt="3"/>
      <dgm:spPr/>
    </dgm:pt>
    <dgm:pt modelId="{4BB0DC75-30A0-4A50-813C-C989B9DBE8CE}" type="pres">
      <dgm:prSet presAssocID="{246E9C5F-AA5D-41BB-AD5E-992227E2C123}" presName="vert1" presStyleCnt="0"/>
      <dgm:spPr/>
    </dgm:pt>
  </dgm:ptLst>
  <dgm:cxnLst>
    <dgm:cxn modelId="{BD3E7455-6260-4136-B6D6-CFFC07C41A0A}" srcId="{26DE6FE2-7D3B-487C-B7A9-B9C8C57877F3}" destId="{BED92FD4-64AD-4DB0-9C64-4704F8BF400C}" srcOrd="0" destOrd="0" parTransId="{2E861513-A4B3-45E9-8227-5FF249DDB0E0}" sibTransId="{0E96BFF3-B06B-45BB-9869-B78C53F556E5}"/>
    <dgm:cxn modelId="{EBFDA87A-F6EB-4D11-BB24-BA23D9E1C99C}" type="presOf" srcId="{BED92FD4-64AD-4DB0-9C64-4704F8BF400C}" destId="{B9D3036F-9E58-4892-80F7-0918065F7CEB}" srcOrd="0" destOrd="0" presId="urn:microsoft.com/office/officeart/2008/layout/LinedList"/>
    <dgm:cxn modelId="{2409BF97-FB7B-4499-848E-71E8568E0CAF}" type="presOf" srcId="{61500FF8-0157-486C-9CBB-E29290F2B004}" destId="{2996AE12-EB9A-4F7E-A7C4-EC092FD44161}" srcOrd="0" destOrd="0" presId="urn:microsoft.com/office/officeart/2008/layout/LinedList"/>
    <dgm:cxn modelId="{E77B92C4-9416-4330-AD73-ABFE83CD0D2C}" type="presOf" srcId="{246E9C5F-AA5D-41BB-AD5E-992227E2C123}" destId="{AFEAA597-8DAB-41DD-A2DA-DC8710890176}" srcOrd="0" destOrd="0" presId="urn:microsoft.com/office/officeart/2008/layout/LinedList"/>
    <dgm:cxn modelId="{D583A1E0-95E3-4706-A203-7697F4FF0F88}" srcId="{26DE6FE2-7D3B-487C-B7A9-B9C8C57877F3}" destId="{246E9C5F-AA5D-41BB-AD5E-992227E2C123}" srcOrd="2" destOrd="0" parTransId="{B2C1FA6B-2165-498F-8A7B-141867C754AE}" sibTransId="{84941945-4D50-477C-BB46-47833BAF3E28}"/>
    <dgm:cxn modelId="{84FD99F5-517A-4DE1-AE0C-C2B82AAC877F}" type="presOf" srcId="{26DE6FE2-7D3B-487C-B7A9-B9C8C57877F3}" destId="{29BC4001-127A-4EA5-92B5-4D422C5B42F8}" srcOrd="0" destOrd="0" presId="urn:microsoft.com/office/officeart/2008/layout/LinedList"/>
    <dgm:cxn modelId="{07DDEAF8-BC51-4DC9-9DCC-B503F5D70DA1}" srcId="{26DE6FE2-7D3B-487C-B7A9-B9C8C57877F3}" destId="{61500FF8-0157-486C-9CBB-E29290F2B004}" srcOrd="1" destOrd="0" parTransId="{503905E4-734D-4422-AE6E-DFE05183D95F}" sibTransId="{FF07423E-B815-4A52-AF20-888354478954}"/>
    <dgm:cxn modelId="{CA839CE3-D4E5-4260-A55F-2A81386238BA}" type="presParOf" srcId="{29BC4001-127A-4EA5-92B5-4D422C5B42F8}" destId="{AF52DBF6-9A6D-44CD-A6C0-D7C0D83E6C85}" srcOrd="0" destOrd="0" presId="urn:microsoft.com/office/officeart/2008/layout/LinedList"/>
    <dgm:cxn modelId="{15939208-D7BD-4DA3-8A89-533A60DECDC1}" type="presParOf" srcId="{29BC4001-127A-4EA5-92B5-4D422C5B42F8}" destId="{C1FB4348-2A59-4F63-AA3E-DA687F8A620F}" srcOrd="1" destOrd="0" presId="urn:microsoft.com/office/officeart/2008/layout/LinedList"/>
    <dgm:cxn modelId="{C64E6E3C-F2ED-4DCA-BC4C-A5CC557EEE38}" type="presParOf" srcId="{C1FB4348-2A59-4F63-AA3E-DA687F8A620F}" destId="{B9D3036F-9E58-4892-80F7-0918065F7CEB}" srcOrd="0" destOrd="0" presId="urn:microsoft.com/office/officeart/2008/layout/LinedList"/>
    <dgm:cxn modelId="{A9FB8D83-F41D-49A8-8CF8-C55A0BE0DDFC}" type="presParOf" srcId="{C1FB4348-2A59-4F63-AA3E-DA687F8A620F}" destId="{6FE8A7E4-BC53-42CD-8EEA-322B8EA9E908}" srcOrd="1" destOrd="0" presId="urn:microsoft.com/office/officeart/2008/layout/LinedList"/>
    <dgm:cxn modelId="{C94DC77C-3247-4119-B6B8-9512DC06ED23}" type="presParOf" srcId="{29BC4001-127A-4EA5-92B5-4D422C5B42F8}" destId="{7C5D7735-DE7D-4195-B53F-29FE7D89A294}" srcOrd="2" destOrd="0" presId="urn:microsoft.com/office/officeart/2008/layout/LinedList"/>
    <dgm:cxn modelId="{47351B61-3A08-4A51-89E5-91FB55A1CBD1}" type="presParOf" srcId="{29BC4001-127A-4EA5-92B5-4D422C5B42F8}" destId="{4019999B-A7D1-4402-9EAA-12A3FF1881C9}" srcOrd="3" destOrd="0" presId="urn:microsoft.com/office/officeart/2008/layout/LinedList"/>
    <dgm:cxn modelId="{9D05858D-C65C-49C9-975B-99244CF3A840}" type="presParOf" srcId="{4019999B-A7D1-4402-9EAA-12A3FF1881C9}" destId="{2996AE12-EB9A-4F7E-A7C4-EC092FD44161}" srcOrd="0" destOrd="0" presId="urn:microsoft.com/office/officeart/2008/layout/LinedList"/>
    <dgm:cxn modelId="{78232AE7-BD22-4FFF-A042-305A2835D484}" type="presParOf" srcId="{4019999B-A7D1-4402-9EAA-12A3FF1881C9}" destId="{E661C4CC-1516-4B42-92A0-7671E143D9D0}" srcOrd="1" destOrd="0" presId="urn:microsoft.com/office/officeart/2008/layout/LinedList"/>
    <dgm:cxn modelId="{DCFF414D-A2D2-4BA5-A0E3-9131B94E2B88}" type="presParOf" srcId="{29BC4001-127A-4EA5-92B5-4D422C5B42F8}" destId="{1EA4827F-A361-4FE4-926C-FC09BC05B4F3}" srcOrd="4" destOrd="0" presId="urn:microsoft.com/office/officeart/2008/layout/LinedList"/>
    <dgm:cxn modelId="{D622742A-3D40-4CB8-BE09-73FE3BC45B0F}" type="presParOf" srcId="{29BC4001-127A-4EA5-92B5-4D422C5B42F8}" destId="{85FACFA2-A88A-4F48-877C-A92337BB04F7}" srcOrd="5" destOrd="0" presId="urn:microsoft.com/office/officeart/2008/layout/LinedList"/>
    <dgm:cxn modelId="{C55BE455-5DA2-4D28-B398-6E296618A66C}" type="presParOf" srcId="{85FACFA2-A88A-4F48-877C-A92337BB04F7}" destId="{AFEAA597-8DAB-41DD-A2DA-DC8710890176}" srcOrd="0" destOrd="0" presId="urn:microsoft.com/office/officeart/2008/layout/LinedList"/>
    <dgm:cxn modelId="{E7E97F54-447D-449B-B2DF-F038D4626B33}" type="presParOf" srcId="{85FACFA2-A88A-4F48-877C-A92337BB04F7}" destId="{4BB0DC75-30A0-4A50-813C-C989B9DBE8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95CF21-9D47-44C7-9998-998E2D4B55D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8BEA28E-34DE-42B0-A356-D10A2D233DE0}">
      <dgm:prSet/>
      <dgm:spPr/>
      <dgm:t>
        <a:bodyPr/>
        <a:lstStyle/>
        <a:p>
          <a:r>
            <a:rPr lang="en-US"/>
            <a:t>Around 5 percent of the population has this problem - that’s one in twenty</a:t>
          </a:r>
        </a:p>
      </dgm:t>
    </dgm:pt>
    <dgm:pt modelId="{9589F2AC-F47E-4CF2-9761-A5CF86FD85C1}" type="parTrans" cxnId="{1E980283-5DFC-4D7D-9D79-CBF937A0AAC9}">
      <dgm:prSet/>
      <dgm:spPr/>
      <dgm:t>
        <a:bodyPr/>
        <a:lstStyle/>
        <a:p>
          <a:endParaRPr lang="en-US"/>
        </a:p>
      </dgm:t>
    </dgm:pt>
    <dgm:pt modelId="{27A5FC84-CEC0-4BD2-8AE7-50A1D78762BE}" type="sibTrans" cxnId="{1E980283-5DFC-4D7D-9D79-CBF937A0AAC9}">
      <dgm:prSet/>
      <dgm:spPr/>
      <dgm:t>
        <a:bodyPr/>
        <a:lstStyle/>
        <a:p>
          <a:endParaRPr lang="en-US"/>
        </a:p>
      </dgm:t>
    </dgm:pt>
    <dgm:pt modelId="{D3DEDAD9-B635-469A-94F4-6EF468AD9566}">
      <dgm:prSet/>
      <dgm:spPr/>
      <dgm:t>
        <a:bodyPr/>
        <a:lstStyle/>
        <a:p>
          <a:r>
            <a:rPr lang="en-US"/>
            <a:t>Only a small percentage come to light</a:t>
          </a:r>
        </a:p>
      </dgm:t>
    </dgm:pt>
    <dgm:pt modelId="{3FB8A5D3-91B0-44A6-88CE-8DBC402BFE0E}" type="parTrans" cxnId="{63201FCE-E590-44B1-ACCC-AE85C520C224}">
      <dgm:prSet/>
      <dgm:spPr/>
      <dgm:t>
        <a:bodyPr/>
        <a:lstStyle/>
        <a:p>
          <a:endParaRPr lang="en-US"/>
        </a:p>
      </dgm:t>
    </dgm:pt>
    <dgm:pt modelId="{50D015D1-F7C9-4C64-943B-F23302EAC3D6}" type="sibTrans" cxnId="{63201FCE-E590-44B1-ACCC-AE85C520C224}">
      <dgm:prSet/>
      <dgm:spPr/>
      <dgm:t>
        <a:bodyPr/>
        <a:lstStyle/>
        <a:p>
          <a:endParaRPr lang="en-US"/>
        </a:p>
      </dgm:t>
    </dgm:pt>
    <dgm:pt modelId="{30FEED65-2766-474A-917A-0D8C66608729}">
      <dgm:prSet/>
      <dgm:spPr/>
      <dgm:t>
        <a:bodyPr/>
        <a:lstStyle/>
        <a:p>
          <a:r>
            <a:rPr lang="en-US" dirty="0"/>
            <a:t>Sufferers believe they’re useless, a failure</a:t>
          </a:r>
        </a:p>
      </dgm:t>
    </dgm:pt>
    <dgm:pt modelId="{67A36EB9-2D1F-435C-969A-9FF45E130A33}" type="parTrans" cxnId="{469E0BD8-C2F3-420F-B945-B6D70F7816AA}">
      <dgm:prSet/>
      <dgm:spPr/>
      <dgm:t>
        <a:bodyPr/>
        <a:lstStyle/>
        <a:p>
          <a:endParaRPr lang="en-US"/>
        </a:p>
      </dgm:t>
    </dgm:pt>
    <dgm:pt modelId="{1745AD7F-0B6C-4DD9-9735-85AC6AB1FF61}" type="sibTrans" cxnId="{469E0BD8-C2F3-420F-B945-B6D70F7816AA}">
      <dgm:prSet/>
      <dgm:spPr/>
      <dgm:t>
        <a:bodyPr/>
        <a:lstStyle/>
        <a:p>
          <a:endParaRPr lang="en-US"/>
        </a:p>
      </dgm:t>
    </dgm:pt>
    <dgm:pt modelId="{11825531-A9DB-424C-9540-7ECFA5CDC9A2}">
      <dgm:prSet/>
      <dgm:spPr/>
      <dgm:t>
        <a:bodyPr/>
        <a:lstStyle/>
        <a:p>
          <a:r>
            <a:rPr lang="en-US"/>
            <a:t>It leads to social isolation</a:t>
          </a:r>
        </a:p>
      </dgm:t>
    </dgm:pt>
    <dgm:pt modelId="{46D28326-CB01-4602-8126-49C8AD05FD46}" type="parTrans" cxnId="{0F81D3CF-95B6-42F5-B943-7159EA24B211}">
      <dgm:prSet/>
      <dgm:spPr/>
      <dgm:t>
        <a:bodyPr/>
        <a:lstStyle/>
        <a:p>
          <a:endParaRPr lang="en-US"/>
        </a:p>
      </dgm:t>
    </dgm:pt>
    <dgm:pt modelId="{18A9A926-B425-412E-9D9F-B0B0805266CA}" type="sibTrans" cxnId="{0F81D3CF-95B6-42F5-B943-7159EA24B211}">
      <dgm:prSet/>
      <dgm:spPr/>
      <dgm:t>
        <a:bodyPr/>
        <a:lstStyle/>
        <a:p>
          <a:endParaRPr lang="en-US"/>
        </a:p>
      </dgm:t>
    </dgm:pt>
    <dgm:pt modelId="{E1FC533E-1D39-4FDA-B73F-1981D195867F}">
      <dgm:prSet/>
      <dgm:spPr/>
      <dgm:t>
        <a:bodyPr/>
        <a:lstStyle/>
        <a:p>
          <a:r>
            <a:rPr lang="en-US" dirty="0"/>
            <a:t>It co-exists with other conditions such as depression, anxiety, agoraphobia, bi-polar </a:t>
          </a:r>
          <a:r>
            <a:rPr lang="en-US" dirty="0" err="1"/>
            <a:t>etc</a:t>
          </a:r>
          <a:endParaRPr lang="en-US" dirty="0"/>
        </a:p>
      </dgm:t>
    </dgm:pt>
    <dgm:pt modelId="{308A7057-634F-4140-BD11-22BBCED72409}" type="parTrans" cxnId="{08376E0F-10B1-4D8A-B76D-6865B75BEBD4}">
      <dgm:prSet/>
      <dgm:spPr/>
      <dgm:t>
        <a:bodyPr/>
        <a:lstStyle/>
        <a:p>
          <a:endParaRPr lang="en-US"/>
        </a:p>
      </dgm:t>
    </dgm:pt>
    <dgm:pt modelId="{45B7F1BC-F401-451C-8554-8A0F3660D9F7}" type="sibTrans" cxnId="{08376E0F-10B1-4D8A-B76D-6865B75BEBD4}">
      <dgm:prSet/>
      <dgm:spPr/>
      <dgm:t>
        <a:bodyPr/>
        <a:lstStyle/>
        <a:p>
          <a:endParaRPr lang="en-US"/>
        </a:p>
      </dgm:t>
    </dgm:pt>
    <dgm:pt modelId="{0348AF80-BE57-4995-AD2E-8BEC84BA34B4}" type="pres">
      <dgm:prSet presAssocID="{3D95CF21-9D47-44C7-9998-998E2D4B55D3}" presName="vert0" presStyleCnt="0">
        <dgm:presLayoutVars>
          <dgm:dir/>
          <dgm:animOne val="branch"/>
          <dgm:animLvl val="lvl"/>
        </dgm:presLayoutVars>
      </dgm:prSet>
      <dgm:spPr/>
    </dgm:pt>
    <dgm:pt modelId="{259B9485-2F1D-45BD-AD0A-42EBCEB5B233}" type="pres">
      <dgm:prSet presAssocID="{28BEA28E-34DE-42B0-A356-D10A2D233DE0}" presName="thickLine" presStyleLbl="alignNode1" presStyleIdx="0" presStyleCnt="5"/>
      <dgm:spPr/>
    </dgm:pt>
    <dgm:pt modelId="{350E00DA-A889-43F8-BD5D-9BB111091AAF}" type="pres">
      <dgm:prSet presAssocID="{28BEA28E-34DE-42B0-A356-D10A2D233DE0}" presName="horz1" presStyleCnt="0"/>
      <dgm:spPr/>
    </dgm:pt>
    <dgm:pt modelId="{3C816FD9-0E3D-4B1D-8EB6-1C4BB2F18B41}" type="pres">
      <dgm:prSet presAssocID="{28BEA28E-34DE-42B0-A356-D10A2D233DE0}" presName="tx1" presStyleLbl="revTx" presStyleIdx="0" presStyleCnt="5"/>
      <dgm:spPr/>
    </dgm:pt>
    <dgm:pt modelId="{F67252A5-3AE0-417E-9CD0-F035BAFBFC85}" type="pres">
      <dgm:prSet presAssocID="{28BEA28E-34DE-42B0-A356-D10A2D233DE0}" presName="vert1" presStyleCnt="0"/>
      <dgm:spPr/>
    </dgm:pt>
    <dgm:pt modelId="{36624589-0F2B-4FDF-946C-BD68076D3152}" type="pres">
      <dgm:prSet presAssocID="{D3DEDAD9-B635-469A-94F4-6EF468AD9566}" presName="thickLine" presStyleLbl="alignNode1" presStyleIdx="1" presStyleCnt="5"/>
      <dgm:spPr/>
    </dgm:pt>
    <dgm:pt modelId="{8A03BD4F-2B9E-4913-B4EC-088D5BD74DA3}" type="pres">
      <dgm:prSet presAssocID="{D3DEDAD9-B635-469A-94F4-6EF468AD9566}" presName="horz1" presStyleCnt="0"/>
      <dgm:spPr/>
    </dgm:pt>
    <dgm:pt modelId="{0200648F-470D-40DB-B28A-998E68BC7E87}" type="pres">
      <dgm:prSet presAssocID="{D3DEDAD9-B635-469A-94F4-6EF468AD9566}" presName="tx1" presStyleLbl="revTx" presStyleIdx="1" presStyleCnt="5"/>
      <dgm:spPr/>
    </dgm:pt>
    <dgm:pt modelId="{7A89FB0F-72DD-4683-B496-52C9468A2693}" type="pres">
      <dgm:prSet presAssocID="{D3DEDAD9-B635-469A-94F4-6EF468AD9566}" presName="vert1" presStyleCnt="0"/>
      <dgm:spPr/>
    </dgm:pt>
    <dgm:pt modelId="{1CD6C20A-735C-45F3-88B9-7814612C7679}" type="pres">
      <dgm:prSet presAssocID="{30FEED65-2766-474A-917A-0D8C66608729}" presName="thickLine" presStyleLbl="alignNode1" presStyleIdx="2" presStyleCnt="5"/>
      <dgm:spPr/>
    </dgm:pt>
    <dgm:pt modelId="{2359C268-E4D0-40F9-A275-F1E95A75A11C}" type="pres">
      <dgm:prSet presAssocID="{30FEED65-2766-474A-917A-0D8C66608729}" presName="horz1" presStyleCnt="0"/>
      <dgm:spPr/>
    </dgm:pt>
    <dgm:pt modelId="{5CFEE59C-7E8F-475D-B44C-08776997DE00}" type="pres">
      <dgm:prSet presAssocID="{30FEED65-2766-474A-917A-0D8C66608729}" presName="tx1" presStyleLbl="revTx" presStyleIdx="2" presStyleCnt="5"/>
      <dgm:spPr/>
    </dgm:pt>
    <dgm:pt modelId="{F5F16F5B-8B0B-4626-AFD9-9821818293EB}" type="pres">
      <dgm:prSet presAssocID="{30FEED65-2766-474A-917A-0D8C66608729}" presName="vert1" presStyleCnt="0"/>
      <dgm:spPr/>
    </dgm:pt>
    <dgm:pt modelId="{0B2EDEA6-4B1A-4460-AF0E-9A959E787DBF}" type="pres">
      <dgm:prSet presAssocID="{11825531-A9DB-424C-9540-7ECFA5CDC9A2}" presName="thickLine" presStyleLbl="alignNode1" presStyleIdx="3" presStyleCnt="5"/>
      <dgm:spPr/>
    </dgm:pt>
    <dgm:pt modelId="{6037025B-A547-41C8-ADEF-C65AA9ED16F8}" type="pres">
      <dgm:prSet presAssocID="{11825531-A9DB-424C-9540-7ECFA5CDC9A2}" presName="horz1" presStyleCnt="0"/>
      <dgm:spPr/>
    </dgm:pt>
    <dgm:pt modelId="{F2329C5C-7618-4FF0-9EF6-B2BB3E1DEA0C}" type="pres">
      <dgm:prSet presAssocID="{11825531-A9DB-424C-9540-7ECFA5CDC9A2}" presName="tx1" presStyleLbl="revTx" presStyleIdx="3" presStyleCnt="5"/>
      <dgm:spPr/>
    </dgm:pt>
    <dgm:pt modelId="{6B3922F7-372B-4AB1-ADC6-D97A5F10884A}" type="pres">
      <dgm:prSet presAssocID="{11825531-A9DB-424C-9540-7ECFA5CDC9A2}" presName="vert1" presStyleCnt="0"/>
      <dgm:spPr/>
    </dgm:pt>
    <dgm:pt modelId="{1C107EB4-0F7B-4FCC-9576-BBDE2DBD76A3}" type="pres">
      <dgm:prSet presAssocID="{E1FC533E-1D39-4FDA-B73F-1981D195867F}" presName="thickLine" presStyleLbl="alignNode1" presStyleIdx="4" presStyleCnt="5"/>
      <dgm:spPr/>
    </dgm:pt>
    <dgm:pt modelId="{E2EE7621-A75E-45FC-B66D-98063635173F}" type="pres">
      <dgm:prSet presAssocID="{E1FC533E-1D39-4FDA-B73F-1981D195867F}" presName="horz1" presStyleCnt="0"/>
      <dgm:spPr/>
    </dgm:pt>
    <dgm:pt modelId="{AC4207FE-1FFE-497A-8939-208F30FE5718}" type="pres">
      <dgm:prSet presAssocID="{E1FC533E-1D39-4FDA-B73F-1981D195867F}" presName="tx1" presStyleLbl="revTx" presStyleIdx="4" presStyleCnt="5"/>
      <dgm:spPr/>
    </dgm:pt>
    <dgm:pt modelId="{8D159866-BDA4-41BD-AC2D-96D74478F37F}" type="pres">
      <dgm:prSet presAssocID="{E1FC533E-1D39-4FDA-B73F-1981D195867F}" presName="vert1" presStyleCnt="0"/>
      <dgm:spPr/>
    </dgm:pt>
  </dgm:ptLst>
  <dgm:cxnLst>
    <dgm:cxn modelId="{E9A15E0F-6807-45DB-9222-38BBC3AA1AEF}" type="presOf" srcId="{D3DEDAD9-B635-469A-94F4-6EF468AD9566}" destId="{0200648F-470D-40DB-B28A-998E68BC7E87}" srcOrd="0" destOrd="0" presId="urn:microsoft.com/office/officeart/2008/layout/LinedList"/>
    <dgm:cxn modelId="{08376E0F-10B1-4D8A-B76D-6865B75BEBD4}" srcId="{3D95CF21-9D47-44C7-9998-998E2D4B55D3}" destId="{E1FC533E-1D39-4FDA-B73F-1981D195867F}" srcOrd="4" destOrd="0" parTransId="{308A7057-634F-4140-BD11-22BBCED72409}" sibTransId="{45B7F1BC-F401-451C-8554-8A0F3660D9F7}"/>
    <dgm:cxn modelId="{F955E270-E0AD-449D-B66F-133D9807185D}" type="presOf" srcId="{30FEED65-2766-474A-917A-0D8C66608729}" destId="{5CFEE59C-7E8F-475D-B44C-08776997DE00}" srcOrd="0" destOrd="0" presId="urn:microsoft.com/office/officeart/2008/layout/LinedList"/>
    <dgm:cxn modelId="{1E980283-5DFC-4D7D-9D79-CBF937A0AAC9}" srcId="{3D95CF21-9D47-44C7-9998-998E2D4B55D3}" destId="{28BEA28E-34DE-42B0-A356-D10A2D233DE0}" srcOrd="0" destOrd="0" parTransId="{9589F2AC-F47E-4CF2-9761-A5CF86FD85C1}" sibTransId="{27A5FC84-CEC0-4BD2-8AE7-50A1D78762BE}"/>
    <dgm:cxn modelId="{21B49F9F-FE98-4C80-BA59-E10C17A3FCA9}" type="presOf" srcId="{11825531-A9DB-424C-9540-7ECFA5CDC9A2}" destId="{F2329C5C-7618-4FF0-9EF6-B2BB3E1DEA0C}" srcOrd="0" destOrd="0" presId="urn:microsoft.com/office/officeart/2008/layout/LinedList"/>
    <dgm:cxn modelId="{3ECCDFCC-68E1-4100-9E08-2CA1699C9EF9}" type="presOf" srcId="{3D95CF21-9D47-44C7-9998-998E2D4B55D3}" destId="{0348AF80-BE57-4995-AD2E-8BEC84BA34B4}" srcOrd="0" destOrd="0" presId="urn:microsoft.com/office/officeart/2008/layout/LinedList"/>
    <dgm:cxn modelId="{63201FCE-E590-44B1-ACCC-AE85C520C224}" srcId="{3D95CF21-9D47-44C7-9998-998E2D4B55D3}" destId="{D3DEDAD9-B635-469A-94F4-6EF468AD9566}" srcOrd="1" destOrd="0" parTransId="{3FB8A5D3-91B0-44A6-88CE-8DBC402BFE0E}" sibTransId="{50D015D1-F7C9-4C64-943B-F23302EAC3D6}"/>
    <dgm:cxn modelId="{06D89BCF-8CC5-4C6E-94AA-7F75617DE29F}" type="presOf" srcId="{28BEA28E-34DE-42B0-A356-D10A2D233DE0}" destId="{3C816FD9-0E3D-4B1D-8EB6-1C4BB2F18B41}" srcOrd="0" destOrd="0" presId="urn:microsoft.com/office/officeart/2008/layout/LinedList"/>
    <dgm:cxn modelId="{0F81D3CF-95B6-42F5-B943-7159EA24B211}" srcId="{3D95CF21-9D47-44C7-9998-998E2D4B55D3}" destId="{11825531-A9DB-424C-9540-7ECFA5CDC9A2}" srcOrd="3" destOrd="0" parTransId="{46D28326-CB01-4602-8126-49C8AD05FD46}" sibTransId="{18A9A926-B425-412E-9D9F-B0B0805266CA}"/>
    <dgm:cxn modelId="{469E0BD8-C2F3-420F-B945-B6D70F7816AA}" srcId="{3D95CF21-9D47-44C7-9998-998E2D4B55D3}" destId="{30FEED65-2766-474A-917A-0D8C66608729}" srcOrd="2" destOrd="0" parTransId="{67A36EB9-2D1F-435C-969A-9FF45E130A33}" sibTransId="{1745AD7F-0B6C-4DD9-9735-85AC6AB1FF61}"/>
    <dgm:cxn modelId="{EF6E33DA-FA61-42E2-85A6-6C48A0FB8789}" type="presOf" srcId="{E1FC533E-1D39-4FDA-B73F-1981D195867F}" destId="{AC4207FE-1FFE-497A-8939-208F30FE5718}" srcOrd="0" destOrd="0" presId="urn:microsoft.com/office/officeart/2008/layout/LinedList"/>
    <dgm:cxn modelId="{E4988C48-0818-4597-AD7E-4CFC8CCF2A16}" type="presParOf" srcId="{0348AF80-BE57-4995-AD2E-8BEC84BA34B4}" destId="{259B9485-2F1D-45BD-AD0A-42EBCEB5B233}" srcOrd="0" destOrd="0" presId="urn:microsoft.com/office/officeart/2008/layout/LinedList"/>
    <dgm:cxn modelId="{31D14A0A-9839-4EC2-99B0-3BC5DB08A4C7}" type="presParOf" srcId="{0348AF80-BE57-4995-AD2E-8BEC84BA34B4}" destId="{350E00DA-A889-43F8-BD5D-9BB111091AAF}" srcOrd="1" destOrd="0" presId="urn:microsoft.com/office/officeart/2008/layout/LinedList"/>
    <dgm:cxn modelId="{B4887D6D-DD3A-4772-8DEE-CC1A39761BE4}" type="presParOf" srcId="{350E00DA-A889-43F8-BD5D-9BB111091AAF}" destId="{3C816FD9-0E3D-4B1D-8EB6-1C4BB2F18B41}" srcOrd="0" destOrd="0" presId="urn:microsoft.com/office/officeart/2008/layout/LinedList"/>
    <dgm:cxn modelId="{62EC4684-F4FC-43DA-AB59-D687E4893A7B}" type="presParOf" srcId="{350E00DA-A889-43F8-BD5D-9BB111091AAF}" destId="{F67252A5-3AE0-417E-9CD0-F035BAFBFC85}" srcOrd="1" destOrd="0" presId="urn:microsoft.com/office/officeart/2008/layout/LinedList"/>
    <dgm:cxn modelId="{3148318D-1409-4CE3-B520-85F98D90ED2C}" type="presParOf" srcId="{0348AF80-BE57-4995-AD2E-8BEC84BA34B4}" destId="{36624589-0F2B-4FDF-946C-BD68076D3152}" srcOrd="2" destOrd="0" presId="urn:microsoft.com/office/officeart/2008/layout/LinedList"/>
    <dgm:cxn modelId="{75E9FD64-A877-4D38-95EA-823726E540F1}" type="presParOf" srcId="{0348AF80-BE57-4995-AD2E-8BEC84BA34B4}" destId="{8A03BD4F-2B9E-4913-B4EC-088D5BD74DA3}" srcOrd="3" destOrd="0" presId="urn:microsoft.com/office/officeart/2008/layout/LinedList"/>
    <dgm:cxn modelId="{559D82C4-3014-49A7-906B-F3665E4A1D26}" type="presParOf" srcId="{8A03BD4F-2B9E-4913-B4EC-088D5BD74DA3}" destId="{0200648F-470D-40DB-B28A-998E68BC7E87}" srcOrd="0" destOrd="0" presId="urn:microsoft.com/office/officeart/2008/layout/LinedList"/>
    <dgm:cxn modelId="{4B5A5E39-10C3-42BC-8A95-7B307DFC46CB}" type="presParOf" srcId="{8A03BD4F-2B9E-4913-B4EC-088D5BD74DA3}" destId="{7A89FB0F-72DD-4683-B496-52C9468A2693}" srcOrd="1" destOrd="0" presId="urn:microsoft.com/office/officeart/2008/layout/LinedList"/>
    <dgm:cxn modelId="{75DCEB85-04B9-492F-AD46-F2DB50C3D974}" type="presParOf" srcId="{0348AF80-BE57-4995-AD2E-8BEC84BA34B4}" destId="{1CD6C20A-735C-45F3-88B9-7814612C7679}" srcOrd="4" destOrd="0" presId="urn:microsoft.com/office/officeart/2008/layout/LinedList"/>
    <dgm:cxn modelId="{BA996662-6E47-4E25-9EE4-2E0D9CF6FF17}" type="presParOf" srcId="{0348AF80-BE57-4995-AD2E-8BEC84BA34B4}" destId="{2359C268-E4D0-40F9-A275-F1E95A75A11C}" srcOrd="5" destOrd="0" presId="urn:microsoft.com/office/officeart/2008/layout/LinedList"/>
    <dgm:cxn modelId="{ECC3C7DA-CB35-4EBB-A994-76A9C9637B73}" type="presParOf" srcId="{2359C268-E4D0-40F9-A275-F1E95A75A11C}" destId="{5CFEE59C-7E8F-475D-B44C-08776997DE00}" srcOrd="0" destOrd="0" presId="urn:microsoft.com/office/officeart/2008/layout/LinedList"/>
    <dgm:cxn modelId="{F01D130F-5B25-4C3F-BFBB-258C9F1E172A}" type="presParOf" srcId="{2359C268-E4D0-40F9-A275-F1E95A75A11C}" destId="{F5F16F5B-8B0B-4626-AFD9-9821818293EB}" srcOrd="1" destOrd="0" presId="urn:microsoft.com/office/officeart/2008/layout/LinedList"/>
    <dgm:cxn modelId="{67B45369-8CF5-4DA7-9057-DD59A8DB90B4}" type="presParOf" srcId="{0348AF80-BE57-4995-AD2E-8BEC84BA34B4}" destId="{0B2EDEA6-4B1A-4460-AF0E-9A959E787DBF}" srcOrd="6" destOrd="0" presId="urn:microsoft.com/office/officeart/2008/layout/LinedList"/>
    <dgm:cxn modelId="{ED0D4114-5CB8-4A8F-85CA-08A182003A04}" type="presParOf" srcId="{0348AF80-BE57-4995-AD2E-8BEC84BA34B4}" destId="{6037025B-A547-41C8-ADEF-C65AA9ED16F8}" srcOrd="7" destOrd="0" presId="urn:microsoft.com/office/officeart/2008/layout/LinedList"/>
    <dgm:cxn modelId="{F6EBADC4-F648-4E31-8CA3-43D3EE3D509C}" type="presParOf" srcId="{6037025B-A547-41C8-ADEF-C65AA9ED16F8}" destId="{F2329C5C-7618-4FF0-9EF6-B2BB3E1DEA0C}" srcOrd="0" destOrd="0" presId="urn:microsoft.com/office/officeart/2008/layout/LinedList"/>
    <dgm:cxn modelId="{EF0885FA-5895-47BC-9648-D8230770ADF3}" type="presParOf" srcId="{6037025B-A547-41C8-ADEF-C65AA9ED16F8}" destId="{6B3922F7-372B-4AB1-ADC6-D97A5F10884A}" srcOrd="1" destOrd="0" presId="urn:microsoft.com/office/officeart/2008/layout/LinedList"/>
    <dgm:cxn modelId="{7EB71DFB-8C05-46B7-9AC5-352269946785}" type="presParOf" srcId="{0348AF80-BE57-4995-AD2E-8BEC84BA34B4}" destId="{1C107EB4-0F7B-4FCC-9576-BBDE2DBD76A3}" srcOrd="8" destOrd="0" presId="urn:microsoft.com/office/officeart/2008/layout/LinedList"/>
    <dgm:cxn modelId="{BAD1F599-5294-4FF0-BFE2-83B343B05226}" type="presParOf" srcId="{0348AF80-BE57-4995-AD2E-8BEC84BA34B4}" destId="{E2EE7621-A75E-45FC-B66D-98063635173F}" srcOrd="9" destOrd="0" presId="urn:microsoft.com/office/officeart/2008/layout/LinedList"/>
    <dgm:cxn modelId="{7FFE636C-E246-49AC-8BAF-39C3929641DD}" type="presParOf" srcId="{E2EE7621-A75E-45FC-B66D-98063635173F}" destId="{AC4207FE-1FFE-497A-8939-208F30FE5718}" srcOrd="0" destOrd="0" presId="urn:microsoft.com/office/officeart/2008/layout/LinedList"/>
    <dgm:cxn modelId="{9FBC9A4F-F8DB-4A1E-8C34-2D1C3F167349}" type="presParOf" srcId="{E2EE7621-A75E-45FC-B66D-98063635173F}" destId="{8D159866-BDA4-41BD-AC2D-96D74478F3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4A23AE-1493-4B9F-9AAD-9F480DF254F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902F9E8-EA4F-4545-B117-98627732A599}">
      <dgm:prSet/>
      <dgm:spPr/>
      <dgm:t>
        <a:bodyPr/>
        <a:lstStyle/>
        <a:p>
          <a:r>
            <a:rPr lang="en-US"/>
            <a:t>No, it’s just more known about PLUS…</a:t>
          </a:r>
        </a:p>
      </dgm:t>
    </dgm:pt>
    <dgm:pt modelId="{97646720-ABB0-49B5-A015-AC4A2DF9C1D5}" type="parTrans" cxnId="{5B9E9B2A-B001-4418-B611-829E862453C6}">
      <dgm:prSet/>
      <dgm:spPr/>
      <dgm:t>
        <a:bodyPr/>
        <a:lstStyle/>
        <a:p>
          <a:endParaRPr lang="en-US"/>
        </a:p>
      </dgm:t>
    </dgm:pt>
    <dgm:pt modelId="{79091053-A5DD-45EB-B277-0056194411D3}" type="sibTrans" cxnId="{5B9E9B2A-B001-4418-B611-829E862453C6}">
      <dgm:prSet/>
      <dgm:spPr/>
      <dgm:t>
        <a:bodyPr/>
        <a:lstStyle/>
        <a:p>
          <a:endParaRPr lang="en-US"/>
        </a:p>
      </dgm:t>
    </dgm:pt>
    <dgm:pt modelId="{440A50BF-4244-4AB5-9E5D-950033E4AA3D}">
      <dgm:prSet/>
      <dgm:spPr/>
      <dgm:t>
        <a:bodyPr/>
        <a:lstStyle/>
        <a:p>
          <a:r>
            <a:rPr lang="en-US"/>
            <a:t>The population is growing</a:t>
          </a:r>
        </a:p>
      </dgm:t>
    </dgm:pt>
    <dgm:pt modelId="{A390FFE0-7307-48F3-8900-A5964FE3E298}" type="parTrans" cxnId="{FD526838-578A-4F5B-9326-EEF978F90CC1}">
      <dgm:prSet/>
      <dgm:spPr/>
      <dgm:t>
        <a:bodyPr/>
        <a:lstStyle/>
        <a:p>
          <a:endParaRPr lang="en-US"/>
        </a:p>
      </dgm:t>
    </dgm:pt>
    <dgm:pt modelId="{74313578-2F04-4201-8970-50005FC9252D}" type="sibTrans" cxnId="{FD526838-578A-4F5B-9326-EEF978F90CC1}">
      <dgm:prSet/>
      <dgm:spPr/>
      <dgm:t>
        <a:bodyPr/>
        <a:lstStyle/>
        <a:p>
          <a:endParaRPr lang="en-US"/>
        </a:p>
      </dgm:t>
    </dgm:pt>
    <dgm:pt modelId="{F9289B16-C01D-4C6F-9CD6-320F2DAD078E}">
      <dgm:prSet/>
      <dgm:spPr/>
      <dgm:t>
        <a:bodyPr/>
        <a:lstStyle/>
        <a:p>
          <a:r>
            <a:rPr lang="en-US"/>
            <a:t>We’re living longer</a:t>
          </a:r>
        </a:p>
      </dgm:t>
    </dgm:pt>
    <dgm:pt modelId="{ABEE0F7B-ADE5-43AD-8CB5-FA26B81B54DB}" type="parTrans" cxnId="{CD19A1F6-24D7-4698-B973-D1E05924061A}">
      <dgm:prSet/>
      <dgm:spPr/>
      <dgm:t>
        <a:bodyPr/>
        <a:lstStyle/>
        <a:p>
          <a:endParaRPr lang="en-US"/>
        </a:p>
      </dgm:t>
    </dgm:pt>
    <dgm:pt modelId="{07C96122-B220-45E4-AA6E-A42D6B760D69}" type="sibTrans" cxnId="{CD19A1F6-24D7-4698-B973-D1E05924061A}">
      <dgm:prSet/>
      <dgm:spPr/>
      <dgm:t>
        <a:bodyPr/>
        <a:lstStyle/>
        <a:p>
          <a:endParaRPr lang="en-US"/>
        </a:p>
      </dgm:t>
    </dgm:pt>
    <dgm:pt modelId="{25DDB83B-FD2B-4DCA-97B6-C58B69FB1E6E}">
      <dgm:prSet/>
      <dgm:spPr/>
      <dgm:t>
        <a:bodyPr/>
        <a:lstStyle/>
        <a:p>
          <a:r>
            <a:rPr lang="en-US"/>
            <a:t>More of us live alone</a:t>
          </a:r>
        </a:p>
      </dgm:t>
    </dgm:pt>
    <dgm:pt modelId="{14200084-637C-4FC8-B3A2-0DC0C347AD53}" type="parTrans" cxnId="{29CA2506-C1BC-41D2-8EC6-7FB9B438B43E}">
      <dgm:prSet/>
      <dgm:spPr/>
      <dgm:t>
        <a:bodyPr/>
        <a:lstStyle/>
        <a:p>
          <a:endParaRPr lang="en-US"/>
        </a:p>
      </dgm:t>
    </dgm:pt>
    <dgm:pt modelId="{D8E726AE-18E0-4EC1-BA59-82EA8A459964}" type="sibTrans" cxnId="{29CA2506-C1BC-41D2-8EC6-7FB9B438B43E}">
      <dgm:prSet/>
      <dgm:spPr/>
      <dgm:t>
        <a:bodyPr/>
        <a:lstStyle/>
        <a:p>
          <a:endParaRPr lang="en-US"/>
        </a:p>
      </dgm:t>
    </dgm:pt>
    <dgm:pt modelId="{496C0A73-CD5D-4037-A54F-45ABA58DE6EE}">
      <dgm:prSet/>
      <dgm:spPr/>
      <dgm:t>
        <a:bodyPr/>
        <a:lstStyle/>
        <a:p>
          <a:r>
            <a:rPr lang="en-US"/>
            <a:t>More of us suffer with mental health issues</a:t>
          </a:r>
        </a:p>
      </dgm:t>
    </dgm:pt>
    <dgm:pt modelId="{CECC1644-FB50-4C44-AA0B-AEF45358F24E}" type="parTrans" cxnId="{8012E7CD-7412-4C08-A7B9-61DD79AC738D}">
      <dgm:prSet/>
      <dgm:spPr/>
      <dgm:t>
        <a:bodyPr/>
        <a:lstStyle/>
        <a:p>
          <a:endParaRPr lang="en-US"/>
        </a:p>
      </dgm:t>
    </dgm:pt>
    <dgm:pt modelId="{DE3590ED-04CD-4E0C-9D55-929825B8A0B4}" type="sibTrans" cxnId="{8012E7CD-7412-4C08-A7B9-61DD79AC738D}">
      <dgm:prSet/>
      <dgm:spPr/>
      <dgm:t>
        <a:bodyPr/>
        <a:lstStyle/>
        <a:p>
          <a:endParaRPr lang="en-US"/>
        </a:p>
      </dgm:t>
    </dgm:pt>
    <dgm:pt modelId="{675D5AA0-792A-44E9-9279-1E5DE8413C4B}">
      <dgm:prSet/>
      <dgm:spPr/>
      <dgm:t>
        <a:bodyPr/>
        <a:lstStyle/>
        <a:p>
          <a:r>
            <a:rPr lang="en-US"/>
            <a:t>Stuff has never been more easily available and cheap - pound shops, car boot sales, charity shops, ebay, shopping channels etc</a:t>
          </a:r>
        </a:p>
      </dgm:t>
    </dgm:pt>
    <dgm:pt modelId="{24B6A0BE-F3A2-4DF8-8AED-9C008C07309C}" type="parTrans" cxnId="{E9FBCD1E-A995-427D-87FE-7886AFD5FE0A}">
      <dgm:prSet/>
      <dgm:spPr/>
      <dgm:t>
        <a:bodyPr/>
        <a:lstStyle/>
        <a:p>
          <a:endParaRPr lang="en-US"/>
        </a:p>
      </dgm:t>
    </dgm:pt>
    <dgm:pt modelId="{1AA53083-5983-4AD2-BAB4-7EEC094B9049}" type="sibTrans" cxnId="{E9FBCD1E-A995-427D-87FE-7886AFD5FE0A}">
      <dgm:prSet/>
      <dgm:spPr/>
      <dgm:t>
        <a:bodyPr/>
        <a:lstStyle/>
        <a:p>
          <a:endParaRPr lang="en-US"/>
        </a:p>
      </dgm:t>
    </dgm:pt>
    <dgm:pt modelId="{C1652230-D364-46A3-BD3A-DDFBC78A7E8E}" type="pres">
      <dgm:prSet presAssocID="{654A23AE-1493-4B9F-9AAD-9F480DF254F3}" presName="linear" presStyleCnt="0">
        <dgm:presLayoutVars>
          <dgm:animLvl val="lvl"/>
          <dgm:resizeHandles val="exact"/>
        </dgm:presLayoutVars>
      </dgm:prSet>
      <dgm:spPr/>
    </dgm:pt>
    <dgm:pt modelId="{28394838-56B5-4C15-BEAA-ED3D716E2C00}" type="pres">
      <dgm:prSet presAssocID="{8902F9E8-EA4F-4545-B117-98627732A59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31DD1E1-1704-4E39-82A0-DD31D3AED906}" type="pres">
      <dgm:prSet presAssocID="{8902F9E8-EA4F-4545-B117-98627732A59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9CA2506-C1BC-41D2-8EC6-7FB9B438B43E}" srcId="{8902F9E8-EA4F-4545-B117-98627732A599}" destId="{25DDB83B-FD2B-4DCA-97B6-C58B69FB1E6E}" srcOrd="2" destOrd="0" parTransId="{14200084-637C-4FC8-B3A2-0DC0C347AD53}" sibTransId="{D8E726AE-18E0-4EC1-BA59-82EA8A459964}"/>
    <dgm:cxn modelId="{ED30AC1A-FD3E-4D3E-B024-211ED9AC01D0}" type="presOf" srcId="{8902F9E8-EA4F-4545-B117-98627732A599}" destId="{28394838-56B5-4C15-BEAA-ED3D716E2C00}" srcOrd="0" destOrd="0" presId="urn:microsoft.com/office/officeart/2005/8/layout/vList2"/>
    <dgm:cxn modelId="{E9FBCD1E-A995-427D-87FE-7886AFD5FE0A}" srcId="{8902F9E8-EA4F-4545-B117-98627732A599}" destId="{675D5AA0-792A-44E9-9279-1E5DE8413C4B}" srcOrd="4" destOrd="0" parTransId="{24B6A0BE-F3A2-4DF8-8AED-9C008C07309C}" sibTransId="{1AA53083-5983-4AD2-BAB4-7EEC094B9049}"/>
    <dgm:cxn modelId="{2FCBE725-A01B-4E43-9A0E-603A42B872BC}" type="presOf" srcId="{F9289B16-C01D-4C6F-9CD6-320F2DAD078E}" destId="{631DD1E1-1704-4E39-82A0-DD31D3AED906}" srcOrd="0" destOrd="1" presId="urn:microsoft.com/office/officeart/2005/8/layout/vList2"/>
    <dgm:cxn modelId="{5B9E9B2A-B001-4418-B611-829E862453C6}" srcId="{654A23AE-1493-4B9F-9AAD-9F480DF254F3}" destId="{8902F9E8-EA4F-4545-B117-98627732A599}" srcOrd="0" destOrd="0" parTransId="{97646720-ABB0-49B5-A015-AC4A2DF9C1D5}" sibTransId="{79091053-A5DD-45EB-B277-0056194411D3}"/>
    <dgm:cxn modelId="{FD526838-578A-4F5B-9326-EEF978F90CC1}" srcId="{8902F9E8-EA4F-4545-B117-98627732A599}" destId="{440A50BF-4244-4AB5-9E5D-950033E4AA3D}" srcOrd="0" destOrd="0" parTransId="{A390FFE0-7307-48F3-8900-A5964FE3E298}" sibTransId="{74313578-2F04-4201-8970-50005FC9252D}"/>
    <dgm:cxn modelId="{3E89043D-90D1-4714-88BE-A194ABBB84B0}" type="presOf" srcId="{25DDB83B-FD2B-4DCA-97B6-C58B69FB1E6E}" destId="{631DD1E1-1704-4E39-82A0-DD31D3AED906}" srcOrd="0" destOrd="2" presId="urn:microsoft.com/office/officeart/2005/8/layout/vList2"/>
    <dgm:cxn modelId="{5BB4A561-6D39-463C-80CD-232BD20BA09C}" type="presOf" srcId="{496C0A73-CD5D-4037-A54F-45ABA58DE6EE}" destId="{631DD1E1-1704-4E39-82A0-DD31D3AED906}" srcOrd="0" destOrd="3" presId="urn:microsoft.com/office/officeart/2005/8/layout/vList2"/>
    <dgm:cxn modelId="{ECB14BB5-D7EC-4C18-9C7F-063791D21944}" type="presOf" srcId="{654A23AE-1493-4B9F-9AAD-9F480DF254F3}" destId="{C1652230-D364-46A3-BD3A-DDFBC78A7E8E}" srcOrd="0" destOrd="0" presId="urn:microsoft.com/office/officeart/2005/8/layout/vList2"/>
    <dgm:cxn modelId="{F14410CA-3CC2-41B4-BBB6-BD2EE8701088}" type="presOf" srcId="{440A50BF-4244-4AB5-9E5D-950033E4AA3D}" destId="{631DD1E1-1704-4E39-82A0-DD31D3AED906}" srcOrd="0" destOrd="0" presId="urn:microsoft.com/office/officeart/2005/8/layout/vList2"/>
    <dgm:cxn modelId="{8012E7CD-7412-4C08-A7B9-61DD79AC738D}" srcId="{8902F9E8-EA4F-4545-B117-98627732A599}" destId="{496C0A73-CD5D-4037-A54F-45ABA58DE6EE}" srcOrd="3" destOrd="0" parTransId="{CECC1644-FB50-4C44-AA0B-AEF45358F24E}" sibTransId="{DE3590ED-04CD-4E0C-9D55-929825B8A0B4}"/>
    <dgm:cxn modelId="{A5A7ACDA-51CA-40C2-B0A8-49545EA9EF3E}" type="presOf" srcId="{675D5AA0-792A-44E9-9279-1E5DE8413C4B}" destId="{631DD1E1-1704-4E39-82A0-DD31D3AED906}" srcOrd="0" destOrd="4" presId="urn:microsoft.com/office/officeart/2005/8/layout/vList2"/>
    <dgm:cxn modelId="{CD19A1F6-24D7-4698-B973-D1E05924061A}" srcId="{8902F9E8-EA4F-4545-B117-98627732A599}" destId="{F9289B16-C01D-4C6F-9CD6-320F2DAD078E}" srcOrd="1" destOrd="0" parTransId="{ABEE0F7B-ADE5-43AD-8CB5-FA26B81B54DB}" sibTransId="{07C96122-B220-45E4-AA6E-A42D6B760D69}"/>
    <dgm:cxn modelId="{1D533CA5-E025-46F2-8FE0-73BAB6469C97}" type="presParOf" srcId="{C1652230-D364-46A3-BD3A-DDFBC78A7E8E}" destId="{28394838-56B5-4C15-BEAA-ED3D716E2C00}" srcOrd="0" destOrd="0" presId="urn:microsoft.com/office/officeart/2005/8/layout/vList2"/>
    <dgm:cxn modelId="{407DA150-389A-4959-B0BB-783FBD234D03}" type="presParOf" srcId="{C1652230-D364-46A3-BD3A-DDFBC78A7E8E}" destId="{631DD1E1-1704-4E39-82A0-DD31D3AED90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E150949-E4CF-4E50-851B-478AE848DF3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F44339-62F9-4B3D-BD76-FC3C753F5E2F}">
      <dgm:prSet/>
      <dgm:spPr/>
      <dgm:t>
        <a:bodyPr/>
        <a:lstStyle/>
        <a:p>
          <a:r>
            <a:rPr lang="en-GB" b="1" dirty="0"/>
            <a:t>TRAUMA is often the source</a:t>
          </a:r>
          <a:endParaRPr lang="en-US" dirty="0"/>
        </a:p>
      </dgm:t>
    </dgm:pt>
    <dgm:pt modelId="{5457BC7F-7313-41BC-BC86-A11F441AC3E2}" type="parTrans" cxnId="{C40A578F-AD14-49FA-B896-343671D52000}">
      <dgm:prSet/>
      <dgm:spPr/>
      <dgm:t>
        <a:bodyPr/>
        <a:lstStyle/>
        <a:p>
          <a:endParaRPr lang="en-US"/>
        </a:p>
      </dgm:t>
    </dgm:pt>
    <dgm:pt modelId="{F1BE9175-EE05-41E2-BAE8-804A48710D2E}" type="sibTrans" cxnId="{C40A578F-AD14-49FA-B896-343671D52000}">
      <dgm:prSet/>
      <dgm:spPr/>
      <dgm:t>
        <a:bodyPr/>
        <a:lstStyle/>
        <a:p>
          <a:endParaRPr lang="en-US"/>
        </a:p>
      </dgm:t>
    </dgm:pt>
    <dgm:pt modelId="{806131DC-564A-4BA7-B4FC-75D2F3E9D763}">
      <dgm:prSet/>
      <dgm:spPr/>
      <dgm:t>
        <a:bodyPr/>
        <a:lstStyle/>
        <a:p>
          <a:r>
            <a:rPr lang="en-GB"/>
            <a:t>Almost any emotional upset can lead to hoarding…</a:t>
          </a:r>
          <a:endParaRPr lang="en-US"/>
        </a:p>
      </dgm:t>
    </dgm:pt>
    <dgm:pt modelId="{070B5474-F2FD-4AF9-991F-EE92B22EF882}" type="parTrans" cxnId="{C68EF375-57E9-4D04-802B-8D7519FBB178}">
      <dgm:prSet/>
      <dgm:spPr/>
      <dgm:t>
        <a:bodyPr/>
        <a:lstStyle/>
        <a:p>
          <a:endParaRPr lang="en-US"/>
        </a:p>
      </dgm:t>
    </dgm:pt>
    <dgm:pt modelId="{E5623CCF-33CE-4CDF-8406-8E0639114D14}" type="sibTrans" cxnId="{C68EF375-57E9-4D04-802B-8D7519FBB178}">
      <dgm:prSet/>
      <dgm:spPr/>
      <dgm:t>
        <a:bodyPr/>
        <a:lstStyle/>
        <a:p>
          <a:endParaRPr lang="en-US"/>
        </a:p>
      </dgm:t>
    </dgm:pt>
    <dgm:pt modelId="{8A8E2D1B-6867-4D7B-82FA-D0696265DC7A}">
      <dgm:prSet/>
      <dgm:spPr/>
      <dgm:t>
        <a:bodyPr/>
        <a:lstStyle/>
        <a:p>
          <a:r>
            <a:rPr lang="en-GB"/>
            <a:t>Abandonment, fear, cruelty, loss, abuse, bereavement, illness, accident, redundancy</a:t>
          </a:r>
          <a:endParaRPr lang="en-US"/>
        </a:p>
      </dgm:t>
    </dgm:pt>
    <dgm:pt modelId="{D04C197D-13F5-4619-9BB5-B57DE8504607}" type="parTrans" cxnId="{874EF84E-D9F7-4257-A486-1CF8E774F2C2}">
      <dgm:prSet/>
      <dgm:spPr/>
      <dgm:t>
        <a:bodyPr/>
        <a:lstStyle/>
        <a:p>
          <a:endParaRPr lang="en-US"/>
        </a:p>
      </dgm:t>
    </dgm:pt>
    <dgm:pt modelId="{34D7EC54-8AF1-463C-BD53-729436B7D80C}" type="sibTrans" cxnId="{874EF84E-D9F7-4257-A486-1CF8E774F2C2}">
      <dgm:prSet/>
      <dgm:spPr/>
      <dgm:t>
        <a:bodyPr/>
        <a:lstStyle/>
        <a:p>
          <a:endParaRPr lang="en-US"/>
        </a:p>
      </dgm:t>
    </dgm:pt>
    <dgm:pt modelId="{8DF56345-D0FB-487D-80C7-D9A1C4FBAC04}">
      <dgm:prSet/>
      <dgm:spPr/>
      <dgm:t>
        <a:bodyPr/>
        <a:lstStyle/>
        <a:p>
          <a:r>
            <a:rPr lang="en-GB" b="1"/>
            <a:t>CONTROL is a key theme</a:t>
          </a:r>
          <a:endParaRPr lang="en-US"/>
        </a:p>
      </dgm:t>
    </dgm:pt>
    <dgm:pt modelId="{345F1462-BA6E-4CA6-BDB0-9D239D7464C3}" type="parTrans" cxnId="{14249BD2-CA71-41C5-BCDA-5C1433418FA2}">
      <dgm:prSet/>
      <dgm:spPr/>
      <dgm:t>
        <a:bodyPr/>
        <a:lstStyle/>
        <a:p>
          <a:endParaRPr lang="en-US"/>
        </a:p>
      </dgm:t>
    </dgm:pt>
    <dgm:pt modelId="{6E538986-E31F-45CA-A640-D75D71CEF0DE}" type="sibTrans" cxnId="{14249BD2-CA71-41C5-BCDA-5C1433418FA2}">
      <dgm:prSet/>
      <dgm:spPr/>
      <dgm:t>
        <a:bodyPr/>
        <a:lstStyle/>
        <a:p>
          <a:endParaRPr lang="en-US"/>
        </a:p>
      </dgm:t>
    </dgm:pt>
    <dgm:pt modelId="{D2BB6A43-1097-4672-BB2F-4EA78A97B4CF}">
      <dgm:prSet/>
      <dgm:spPr/>
      <dgm:t>
        <a:bodyPr/>
        <a:lstStyle/>
        <a:p>
          <a:r>
            <a:rPr lang="en-GB"/>
            <a:t>When someone loses control of one area of life, they can seek to regain it another</a:t>
          </a:r>
          <a:endParaRPr lang="en-US"/>
        </a:p>
      </dgm:t>
    </dgm:pt>
    <dgm:pt modelId="{B82B6A60-FB87-418E-A830-B2CB6F560515}" type="parTrans" cxnId="{8F4E3E4A-D212-44C4-854A-1644E303FF6F}">
      <dgm:prSet/>
      <dgm:spPr/>
      <dgm:t>
        <a:bodyPr/>
        <a:lstStyle/>
        <a:p>
          <a:endParaRPr lang="en-US"/>
        </a:p>
      </dgm:t>
    </dgm:pt>
    <dgm:pt modelId="{C8D96877-4EEC-480C-A35D-82001D0BC693}" type="sibTrans" cxnId="{8F4E3E4A-D212-44C4-854A-1644E303FF6F}">
      <dgm:prSet/>
      <dgm:spPr/>
      <dgm:t>
        <a:bodyPr/>
        <a:lstStyle/>
        <a:p>
          <a:endParaRPr lang="en-US"/>
        </a:p>
      </dgm:t>
    </dgm:pt>
    <dgm:pt modelId="{3BEBF365-F2A3-4551-B150-C57B13F6EF4E}" type="pres">
      <dgm:prSet presAssocID="{0E150949-E4CF-4E50-851B-478AE848DF39}" presName="diagram" presStyleCnt="0">
        <dgm:presLayoutVars>
          <dgm:dir/>
          <dgm:resizeHandles val="exact"/>
        </dgm:presLayoutVars>
      </dgm:prSet>
      <dgm:spPr/>
    </dgm:pt>
    <dgm:pt modelId="{CA997A57-5E6E-4E10-9E39-AFDC5E5782DD}" type="pres">
      <dgm:prSet presAssocID="{FEF44339-62F9-4B3D-BD76-FC3C753F5E2F}" presName="node" presStyleLbl="node1" presStyleIdx="0" presStyleCnt="5">
        <dgm:presLayoutVars>
          <dgm:bulletEnabled val="1"/>
        </dgm:presLayoutVars>
      </dgm:prSet>
      <dgm:spPr/>
    </dgm:pt>
    <dgm:pt modelId="{ED2F4974-E4A9-4FE2-958A-EA90F555AB24}" type="pres">
      <dgm:prSet presAssocID="{F1BE9175-EE05-41E2-BAE8-804A48710D2E}" presName="sibTrans" presStyleCnt="0"/>
      <dgm:spPr/>
    </dgm:pt>
    <dgm:pt modelId="{762A7031-3912-40AC-9C1B-828E998ECF0A}" type="pres">
      <dgm:prSet presAssocID="{806131DC-564A-4BA7-B4FC-75D2F3E9D763}" presName="node" presStyleLbl="node1" presStyleIdx="1" presStyleCnt="5">
        <dgm:presLayoutVars>
          <dgm:bulletEnabled val="1"/>
        </dgm:presLayoutVars>
      </dgm:prSet>
      <dgm:spPr/>
    </dgm:pt>
    <dgm:pt modelId="{F80CC84C-E76A-4D21-A9F6-9C80637918D2}" type="pres">
      <dgm:prSet presAssocID="{E5623CCF-33CE-4CDF-8406-8E0639114D14}" presName="sibTrans" presStyleCnt="0"/>
      <dgm:spPr/>
    </dgm:pt>
    <dgm:pt modelId="{545691BD-EC74-49E8-8A8C-2B5A2A2ABF62}" type="pres">
      <dgm:prSet presAssocID="{8A8E2D1B-6867-4D7B-82FA-D0696265DC7A}" presName="node" presStyleLbl="node1" presStyleIdx="2" presStyleCnt="5">
        <dgm:presLayoutVars>
          <dgm:bulletEnabled val="1"/>
        </dgm:presLayoutVars>
      </dgm:prSet>
      <dgm:spPr/>
    </dgm:pt>
    <dgm:pt modelId="{B67489EA-2191-4DDD-B56C-F0C15E4D1981}" type="pres">
      <dgm:prSet presAssocID="{34D7EC54-8AF1-463C-BD53-729436B7D80C}" presName="sibTrans" presStyleCnt="0"/>
      <dgm:spPr/>
    </dgm:pt>
    <dgm:pt modelId="{F80033E0-DEDA-4E5E-98F0-543D98E2E19C}" type="pres">
      <dgm:prSet presAssocID="{8DF56345-D0FB-487D-80C7-D9A1C4FBAC04}" presName="node" presStyleLbl="node1" presStyleIdx="3" presStyleCnt="5">
        <dgm:presLayoutVars>
          <dgm:bulletEnabled val="1"/>
        </dgm:presLayoutVars>
      </dgm:prSet>
      <dgm:spPr/>
    </dgm:pt>
    <dgm:pt modelId="{FDA8FC61-6B61-4D1B-9F93-D7E28DFB0BBF}" type="pres">
      <dgm:prSet presAssocID="{6E538986-E31F-45CA-A640-D75D71CEF0DE}" presName="sibTrans" presStyleCnt="0"/>
      <dgm:spPr/>
    </dgm:pt>
    <dgm:pt modelId="{5DE244E0-A365-4606-8D97-9A79EF6B305A}" type="pres">
      <dgm:prSet presAssocID="{D2BB6A43-1097-4672-BB2F-4EA78A97B4CF}" presName="node" presStyleLbl="node1" presStyleIdx="4" presStyleCnt="5">
        <dgm:presLayoutVars>
          <dgm:bulletEnabled val="1"/>
        </dgm:presLayoutVars>
      </dgm:prSet>
      <dgm:spPr/>
    </dgm:pt>
  </dgm:ptLst>
  <dgm:cxnLst>
    <dgm:cxn modelId="{639DC70F-ED42-489A-A87F-17D86BA977D8}" type="presOf" srcId="{0E150949-E4CF-4E50-851B-478AE848DF39}" destId="{3BEBF365-F2A3-4551-B150-C57B13F6EF4E}" srcOrd="0" destOrd="0" presId="urn:microsoft.com/office/officeart/2005/8/layout/default"/>
    <dgm:cxn modelId="{0E6EDE19-0150-44A8-B31B-141BB9FCDE51}" type="presOf" srcId="{D2BB6A43-1097-4672-BB2F-4EA78A97B4CF}" destId="{5DE244E0-A365-4606-8D97-9A79EF6B305A}" srcOrd="0" destOrd="0" presId="urn:microsoft.com/office/officeart/2005/8/layout/default"/>
    <dgm:cxn modelId="{D571BF3C-1618-4CA3-AF0B-0CCFBC6C5E1C}" type="presOf" srcId="{8DF56345-D0FB-487D-80C7-D9A1C4FBAC04}" destId="{F80033E0-DEDA-4E5E-98F0-543D98E2E19C}" srcOrd="0" destOrd="0" presId="urn:microsoft.com/office/officeart/2005/8/layout/default"/>
    <dgm:cxn modelId="{012DE869-CC7A-48BF-94C9-E7DF9E2A67E6}" type="presOf" srcId="{8A8E2D1B-6867-4D7B-82FA-D0696265DC7A}" destId="{545691BD-EC74-49E8-8A8C-2B5A2A2ABF62}" srcOrd="0" destOrd="0" presId="urn:microsoft.com/office/officeart/2005/8/layout/default"/>
    <dgm:cxn modelId="{8F4E3E4A-D212-44C4-854A-1644E303FF6F}" srcId="{0E150949-E4CF-4E50-851B-478AE848DF39}" destId="{D2BB6A43-1097-4672-BB2F-4EA78A97B4CF}" srcOrd="4" destOrd="0" parTransId="{B82B6A60-FB87-418E-A830-B2CB6F560515}" sibTransId="{C8D96877-4EEC-480C-A35D-82001D0BC693}"/>
    <dgm:cxn modelId="{900FB46C-CBD6-4550-BB0D-FBF1D5536BBE}" type="presOf" srcId="{FEF44339-62F9-4B3D-BD76-FC3C753F5E2F}" destId="{CA997A57-5E6E-4E10-9E39-AFDC5E5782DD}" srcOrd="0" destOrd="0" presId="urn:microsoft.com/office/officeart/2005/8/layout/default"/>
    <dgm:cxn modelId="{874EF84E-D9F7-4257-A486-1CF8E774F2C2}" srcId="{0E150949-E4CF-4E50-851B-478AE848DF39}" destId="{8A8E2D1B-6867-4D7B-82FA-D0696265DC7A}" srcOrd="2" destOrd="0" parTransId="{D04C197D-13F5-4619-9BB5-B57DE8504607}" sibTransId="{34D7EC54-8AF1-463C-BD53-729436B7D80C}"/>
    <dgm:cxn modelId="{83037A54-15F7-4EC6-81FB-8A6E0C2F6C01}" type="presOf" srcId="{806131DC-564A-4BA7-B4FC-75D2F3E9D763}" destId="{762A7031-3912-40AC-9C1B-828E998ECF0A}" srcOrd="0" destOrd="0" presId="urn:microsoft.com/office/officeart/2005/8/layout/default"/>
    <dgm:cxn modelId="{C68EF375-57E9-4D04-802B-8D7519FBB178}" srcId="{0E150949-E4CF-4E50-851B-478AE848DF39}" destId="{806131DC-564A-4BA7-B4FC-75D2F3E9D763}" srcOrd="1" destOrd="0" parTransId="{070B5474-F2FD-4AF9-991F-EE92B22EF882}" sibTransId="{E5623CCF-33CE-4CDF-8406-8E0639114D14}"/>
    <dgm:cxn modelId="{C40A578F-AD14-49FA-B896-343671D52000}" srcId="{0E150949-E4CF-4E50-851B-478AE848DF39}" destId="{FEF44339-62F9-4B3D-BD76-FC3C753F5E2F}" srcOrd="0" destOrd="0" parTransId="{5457BC7F-7313-41BC-BC86-A11F441AC3E2}" sibTransId="{F1BE9175-EE05-41E2-BAE8-804A48710D2E}"/>
    <dgm:cxn modelId="{14249BD2-CA71-41C5-BCDA-5C1433418FA2}" srcId="{0E150949-E4CF-4E50-851B-478AE848DF39}" destId="{8DF56345-D0FB-487D-80C7-D9A1C4FBAC04}" srcOrd="3" destOrd="0" parTransId="{345F1462-BA6E-4CA6-BDB0-9D239D7464C3}" sibTransId="{6E538986-E31F-45CA-A640-D75D71CEF0DE}"/>
    <dgm:cxn modelId="{D90C534C-1452-42E9-8002-7AF8D8F32450}" type="presParOf" srcId="{3BEBF365-F2A3-4551-B150-C57B13F6EF4E}" destId="{CA997A57-5E6E-4E10-9E39-AFDC5E5782DD}" srcOrd="0" destOrd="0" presId="urn:microsoft.com/office/officeart/2005/8/layout/default"/>
    <dgm:cxn modelId="{DA722DD5-D54B-4339-8757-3C6CC320DF3D}" type="presParOf" srcId="{3BEBF365-F2A3-4551-B150-C57B13F6EF4E}" destId="{ED2F4974-E4A9-4FE2-958A-EA90F555AB24}" srcOrd="1" destOrd="0" presId="urn:microsoft.com/office/officeart/2005/8/layout/default"/>
    <dgm:cxn modelId="{D3A2B059-3EFC-40B9-93DB-278466F4B69E}" type="presParOf" srcId="{3BEBF365-F2A3-4551-B150-C57B13F6EF4E}" destId="{762A7031-3912-40AC-9C1B-828E998ECF0A}" srcOrd="2" destOrd="0" presId="urn:microsoft.com/office/officeart/2005/8/layout/default"/>
    <dgm:cxn modelId="{DB200096-F27F-46E5-8159-8EB7DCA1A721}" type="presParOf" srcId="{3BEBF365-F2A3-4551-B150-C57B13F6EF4E}" destId="{F80CC84C-E76A-4D21-A9F6-9C80637918D2}" srcOrd="3" destOrd="0" presId="urn:microsoft.com/office/officeart/2005/8/layout/default"/>
    <dgm:cxn modelId="{098838F7-FA62-44BA-8017-822CA6C77D38}" type="presParOf" srcId="{3BEBF365-F2A3-4551-B150-C57B13F6EF4E}" destId="{545691BD-EC74-49E8-8A8C-2B5A2A2ABF62}" srcOrd="4" destOrd="0" presId="urn:microsoft.com/office/officeart/2005/8/layout/default"/>
    <dgm:cxn modelId="{6052235B-41E7-43E6-851E-B58178F4C60E}" type="presParOf" srcId="{3BEBF365-F2A3-4551-B150-C57B13F6EF4E}" destId="{B67489EA-2191-4DDD-B56C-F0C15E4D1981}" srcOrd="5" destOrd="0" presId="urn:microsoft.com/office/officeart/2005/8/layout/default"/>
    <dgm:cxn modelId="{2B5E5639-99C2-42B6-9E18-7A0EA302C69C}" type="presParOf" srcId="{3BEBF365-F2A3-4551-B150-C57B13F6EF4E}" destId="{F80033E0-DEDA-4E5E-98F0-543D98E2E19C}" srcOrd="6" destOrd="0" presId="urn:microsoft.com/office/officeart/2005/8/layout/default"/>
    <dgm:cxn modelId="{369411B0-CD3A-489B-9166-12EE8157CCCF}" type="presParOf" srcId="{3BEBF365-F2A3-4551-B150-C57B13F6EF4E}" destId="{FDA8FC61-6B61-4D1B-9F93-D7E28DFB0BBF}" srcOrd="7" destOrd="0" presId="urn:microsoft.com/office/officeart/2005/8/layout/default"/>
    <dgm:cxn modelId="{78450DD9-B737-4350-AE19-324E01AAB48E}" type="presParOf" srcId="{3BEBF365-F2A3-4551-B150-C57B13F6EF4E}" destId="{5DE244E0-A365-4606-8D97-9A79EF6B305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B2E1B7-869D-4208-B48B-C72C24706C5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FDBAAB3-33F4-4D94-B594-DC182BEDC442}">
      <dgm:prSet custT="1"/>
      <dgm:spPr/>
      <dgm:t>
        <a:bodyPr/>
        <a:lstStyle/>
        <a:p>
          <a:r>
            <a:rPr lang="en-GB" sz="2400" dirty="0"/>
            <a:t>Social isolation</a:t>
          </a:r>
          <a:endParaRPr lang="en-US" sz="2400" dirty="0"/>
        </a:p>
      </dgm:t>
    </dgm:pt>
    <dgm:pt modelId="{6EDF7F30-E621-4614-9986-F100405E50DF}" type="parTrans" cxnId="{ECC26C75-3FF7-47BC-9A32-C58FEE26FFE6}">
      <dgm:prSet/>
      <dgm:spPr/>
      <dgm:t>
        <a:bodyPr/>
        <a:lstStyle/>
        <a:p>
          <a:endParaRPr lang="en-US"/>
        </a:p>
      </dgm:t>
    </dgm:pt>
    <dgm:pt modelId="{5BCDBB8C-FFFB-475F-9480-A5E8E0E0DBD9}" type="sibTrans" cxnId="{ECC26C75-3FF7-47BC-9A32-C58FEE26FFE6}">
      <dgm:prSet/>
      <dgm:spPr/>
      <dgm:t>
        <a:bodyPr/>
        <a:lstStyle/>
        <a:p>
          <a:endParaRPr lang="en-US"/>
        </a:p>
      </dgm:t>
    </dgm:pt>
    <dgm:pt modelId="{19780433-DC99-44B7-B6A8-0A4248EBB522}">
      <dgm:prSet custT="1"/>
      <dgm:spPr/>
      <dgm:t>
        <a:bodyPr/>
        <a:lstStyle/>
        <a:p>
          <a:r>
            <a:rPr lang="en-GB" sz="2400"/>
            <a:t>Low self esteem</a:t>
          </a:r>
          <a:endParaRPr lang="en-US" sz="2400"/>
        </a:p>
      </dgm:t>
    </dgm:pt>
    <dgm:pt modelId="{301D53F3-9746-469E-9349-F133A1A19D81}" type="parTrans" cxnId="{24492831-0530-421A-974A-30B12912ED42}">
      <dgm:prSet/>
      <dgm:spPr/>
      <dgm:t>
        <a:bodyPr/>
        <a:lstStyle/>
        <a:p>
          <a:endParaRPr lang="en-US"/>
        </a:p>
      </dgm:t>
    </dgm:pt>
    <dgm:pt modelId="{706756A3-06A1-473A-A560-F14A39F4E52A}" type="sibTrans" cxnId="{24492831-0530-421A-974A-30B12912ED42}">
      <dgm:prSet/>
      <dgm:spPr/>
      <dgm:t>
        <a:bodyPr/>
        <a:lstStyle/>
        <a:p>
          <a:endParaRPr lang="en-US"/>
        </a:p>
      </dgm:t>
    </dgm:pt>
    <dgm:pt modelId="{CAF8DF45-036A-4395-B87F-C40010872C75}">
      <dgm:prSet custT="1"/>
      <dgm:spPr/>
      <dgm:t>
        <a:bodyPr/>
        <a:lstStyle/>
        <a:p>
          <a:r>
            <a:rPr lang="en-GB" sz="2400" dirty="0"/>
            <a:t>Rifts with family and friends</a:t>
          </a:r>
          <a:endParaRPr lang="en-US" sz="2400" dirty="0"/>
        </a:p>
      </dgm:t>
    </dgm:pt>
    <dgm:pt modelId="{11FBE3D1-5F71-4FD5-BA4E-B772D190AB3E}" type="parTrans" cxnId="{970B9645-FF67-4C96-A526-209E551DDA9A}">
      <dgm:prSet/>
      <dgm:spPr/>
      <dgm:t>
        <a:bodyPr/>
        <a:lstStyle/>
        <a:p>
          <a:endParaRPr lang="en-US"/>
        </a:p>
      </dgm:t>
    </dgm:pt>
    <dgm:pt modelId="{DC85836D-FB2A-4037-953E-6C7891D6EB32}" type="sibTrans" cxnId="{970B9645-FF67-4C96-A526-209E551DDA9A}">
      <dgm:prSet/>
      <dgm:spPr/>
      <dgm:t>
        <a:bodyPr/>
        <a:lstStyle/>
        <a:p>
          <a:endParaRPr lang="en-US"/>
        </a:p>
      </dgm:t>
    </dgm:pt>
    <dgm:pt modelId="{77F0BE48-FDBF-4783-B698-BCDBD6DB803B}">
      <dgm:prSet custT="1"/>
      <dgm:spPr/>
      <dgm:t>
        <a:bodyPr/>
        <a:lstStyle/>
        <a:p>
          <a:r>
            <a:rPr lang="en-GB" sz="2400" dirty="0"/>
            <a:t>Depression and other mental health issues</a:t>
          </a:r>
          <a:endParaRPr lang="en-US" sz="2400" dirty="0"/>
        </a:p>
      </dgm:t>
    </dgm:pt>
    <dgm:pt modelId="{DD1C862D-EE90-4FDE-AAB1-304AE97BCBD5}" type="parTrans" cxnId="{CE1E14BB-C1B2-429B-879C-180B25C71789}">
      <dgm:prSet/>
      <dgm:spPr/>
      <dgm:t>
        <a:bodyPr/>
        <a:lstStyle/>
        <a:p>
          <a:endParaRPr lang="en-US"/>
        </a:p>
      </dgm:t>
    </dgm:pt>
    <dgm:pt modelId="{A41DF238-C4EA-43C8-B6D1-A843A5E3D077}" type="sibTrans" cxnId="{CE1E14BB-C1B2-429B-879C-180B25C71789}">
      <dgm:prSet/>
      <dgm:spPr/>
      <dgm:t>
        <a:bodyPr/>
        <a:lstStyle/>
        <a:p>
          <a:endParaRPr lang="en-US"/>
        </a:p>
      </dgm:t>
    </dgm:pt>
    <dgm:pt modelId="{3B7A8E15-8BA4-46BC-AF38-5F5F19102082}">
      <dgm:prSet custT="1"/>
      <dgm:spPr/>
      <dgm:t>
        <a:bodyPr/>
        <a:lstStyle/>
        <a:p>
          <a:r>
            <a:rPr lang="en-GB" sz="2400" dirty="0"/>
            <a:t>Difficulty holding down a job, looking after kids</a:t>
          </a:r>
          <a:endParaRPr lang="en-US" sz="2400" dirty="0"/>
        </a:p>
      </dgm:t>
    </dgm:pt>
    <dgm:pt modelId="{71091C65-BC6D-47EE-85B6-24848CCB8B09}" type="parTrans" cxnId="{44B8A33B-E995-414F-B0EF-7DCA9BD54927}">
      <dgm:prSet/>
      <dgm:spPr/>
      <dgm:t>
        <a:bodyPr/>
        <a:lstStyle/>
        <a:p>
          <a:endParaRPr lang="en-US"/>
        </a:p>
      </dgm:t>
    </dgm:pt>
    <dgm:pt modelId="{02A31AE0-3894-489A-84E9-1B2E77B6EEC0}" type="sibTrans" cxnId="{44B8A33B-E995-414F-B0EF-7DCA9BD54927}">
      <dgm:prSet/>
      <dgm:spPr/>
      <dgm:t>
        <a:bodyPr/>
        <a:lstStyle/>
        <a:p>
          <a:endParaRPr lang="en-US"/>
        </a:p>
      </dgm:t>
    </dgm:pt>
    <dgm:pt modelId="{2EEC3E8A-FC3B-4305-9E40-E54EF82DFF8B}">
      <dgm:prSet custT="1"/>
      <dgm:spPr/>
      <dgm:t>
        <a:bodyPr/>
        <a:lstStyle/>
        <a:p>
          <a:r>
            <a:rPr lang="en-GB" sz="2400" dirty="0"/>
            <a:t>Financial problems, debt is common</a:t>
          </a:r>
          <a:endParaRPr lang="en-US" sz="2400" dirty="0"/>
        </a:p>
      </dgm:t>
    </dgm:pt>
    <dgm:pt modelId="{58AFB1A4-ED71-45EE-AAD8-62E8B7126635}" type="parTrans" cxnId="{0E36515D-8589-474D-9059-9A7DBBC84CEB}">
      <dgm:prSet/>
      <dgm:spPr/>
      <dgm:t>
        <a:bodyPr/>
        <a:lstStyle/>
        <a:p>
          <a:endParaRPr lang="en-US"/>
        </a:p>
      </dgm:t>
    </dgm:pt>
    <dgm:pt modelId="{548816A4-A5C9-4F9F-9A63-707905C0F25E}" type="sibTrans" cxnId="{0E36515D-8589-474D-9059-9A7DBBC84CEB}">
      <dgm:prSet/>
      <dgm:spPr/>
      <dgm:t>
        <a:bodyPr/>
        <a:lstStyle/>
        <a:p>
          <a:endParaRPr lang="en-US"/>
        </a:p>
      </dgm:t>
    </dgm:pt>
    <dgm:pt modelId="{AB5F6913-503C-4505-8E9A-B40AEE93A8A8}">
      <dgm:prSet custT="1"/>
      <dgm:spPr/>
      <dgm:t>
        <a:bodyPr/>
        <a:lstStyle/>
        <a:p>
          <a:r>
            <a:rPr lang="en-GB" sz="2400" dirty="0"/>
            <a:t>Addiction e.g. QVC, eBay</a:t>
          </a:r>
          <a:endParaRPr lang="en-US" sz="2400" dirty="0"/>
        </a:p>
      </dgm:t>
    </dgm:pt>
    <dgm:pt modelId="{EEEAE128-E16F-4D7C-8F65-335C694B2C43}" type="parTrans" cxnId="{3EFA1DB1-6508-4C04-A6CF-58478AC5FE05}">
      <dgm:prSet/>
      <dgm:spPr/>
      <dgm:t>
        <a:bodyPr/>
        <a:lstStyle/>
        <a:p>
          <a:endParaRPr lang="en-US"/>
        </a:p>
      </dgm:t>
    </dgm:pt>
    <dgm:pt modelId="{ACE81821-DCFB-4597-8734-74D491E7C44D}" type="sibTrans" cxnId="{3EFA1DB1-6508-4C04-A6CF-58478AC5FE05}">
      <dgm:prSet/>
      <dgm:spPr/>
      <dgm:t>
        <a:bodyPr/>
        <a:lstStyle/>
        <a:p>
          <a:endParaRPr lang="en-US"/>
        </a:p>
      </dgm:t>
    </dgm:pt>
    <dgm:pt modelId="{6527A9D9-7667-4B91-BB43-778E78262932}">
      <dgm:prSet custT="1"/>
      <dgm:spPr/>
      <dgm:t>
        <a:bodyPr/>
        <a:lstStyle/>
        <a:p>
          <a:r>
            <a:rPr lang="en-GB" sz="2400" dirty="0"/>
            <a:t>Health problems – lack of light, bad air, mould </a:t>
          </a:r>
          <a:endParaRPr lang="en-US" sz="2400" dirty="0"/>
        </a:p>
      </dgm:t>
    </dgm:pt>
    <dgm:pt modelId="{36ED74DD-3C3A-472E-847A-7D6D9ECF5EF0}" type="parTrans" cxnId="{DBE219CB-F082-457B-B11A-0BF641BC5193}">
      <dgm:prSet/>
      <dgm:spPr/>
      <dgm:t>
        <a:bodyPr/>
        <a:lstStyle/>
        <a:p>
          <a:endParaRPr lang="en-US"/>
        </a:p>
      </dgm:t>
    </dgm:pt>
    <dgm:pt modelId="{4C44AE02-C3FD-4D2C-B162-C392E1FF54D7}" type="sibTrans" cxnId="{DBE219CB-F082-457B-B11A-0BF641BC5193}">
      <dgm:prSet/>
      <dgm:spPr/>
      <dgm:t>
        <a:bodyPr/>
        <a:lstStyle/>
        <a:p>
          <a:endParaRPr lang="en-US"/>
        </a:p>
      </dgm:t>
    </dgm:pt>
    <dgm:pt modelId="{9C2B8179-0BFC-4932-BCC3-709F90AAF1D9}" type="pres">
      <dgm:prSet presAssocID="{0EB2E1B7-869D-4208-B48B-C72C24706C5E}" presName="diagram" presStyleCnt="0">
        <dgm:presLayoutVars>
          <dgm:dir/>
          <dgm:resizeHandles val="exact"/>
        </dgm:presLayoutVars>
      </dgm:prSet>
      <dgm:spPr/>
    </dgm:pt>
    <dgm:pt modelId="{73604B9C-E839-41A9-9FF0-ACC5CE3854CA}" type="pres">
      <dgm:prSet presAssocID="{DFDBAAB3-33F4-4D94-B594-DC182BEDC442}" presName="node" presStyleLbl="node1" presStyleIdx="0" presStyleCnt="8">
        <dgm:presLayoutVars>
          <dgm:bulletEnabled val="1"/>
        </dgm:presLayoutVars>
      </dgm:prSet>
      <dgm:spPr/>
    </dgm:pt>
    <dgm:pt modelId="{E2E88358-8E99-4576-AB7A-82736C337D4B}" type="pres">
      <dgm:prSet presAssocID="{5BCDBB8C-FFFB-475F-9480-A5E8E0E0DBD9}" presName="sibTrans" presStyleCnt="0"/>
      <dgm:spPr/>
    </dgm:pt>
    <dgm:pt modelId="{A1CDE406-B481-4AE4-BE26-8E518F63D498}" type="pres">
      <dgm:prSet presAssocID="{19780433-DC99-44B7-B6A8-0A4248EBB522}" presName="node" presStyleLbl="node1" presStyleIdx="1" presStyleCnt="8">
        <dgm:presLayoutVars>
          <dgm:bulletEnabled val="1"/>
        </dgm:presLayoutVars>
      </dgm:prSet>
      <dgm:spPr/>
    </dgm:pt>
    <dgm:pt modelId="{ABF3310F-85FD-455A-9627-81D08C6229A6}" type="pres">
      <dgm:prSet presAssocID="{706756A3-06A1-473A-A560-F14A39F4E52A}" presName="sibTrans" presStyleCnt="0"/>
      <dgm:spPr/>
    </dgm:pt>
    <dgm:pt modelId="{902AD547-3AA2-4241-B54A-F8B01CD765C0}" type="pres">
      <dgm:prSet presAssocID="{CAF8DF45-036A-4395-B87F-C40010872C75}" presName="node" presStyleLbl="node1" presStyleIdx="2" presStyleCnt="8">
        <dgm:presLayoutVars>
          <dgm:bulletEnabled val="1"/>
        </dgm:presLayoutVars>
      </dgm:prSet>
      <dgm:spPr/>
    </dgm:pt>
    <dgm:pt modelId="{CC8BFFD7-C275-4C1C-B48D-1F8E0B6D6637}" type="pres">
      <dgm:prSet presAssocID="{DC85836D-FB2A-4037-953E-6C7891D6EB32}" presName="sibTrans" presStyleCnt="0"/>
      <dgm:spPr/>
    </dgm:pt>
    <dgm:pt modelId="{BDE19E2A-E0C1-4DDA-94C0-1C680BC533EE}" type="pres">
      <dgm:prSet presAssocID="{77F0BE48-FDBF-4783-B698-BCDBD6DB803B}" presName="node" presStyleLbl="node1" presStyleIdx="3" presStyleCnt="8">
        <dgm:presLayoutVars>
          <dgm:bulletEnabled val="1"/>
        </dgm:presLayoutVars>
      </dgm:prSet>
      <dgm:spPr/>
    </dgm:pt>
    <dgm:pt modelId="{2F3E2D02-69EA-4C97-89B6-959F411DFD8D}" type="pres">
      <dgm:prSet presAssocID="{A41DF238-C4EA-43C8-B6D1-A843A5E3D077}" presName="sibTrans" presStyleCnt="0"/>
      <dgm:spPr/>
    </dgm:pt>
    <dgm:pt modelId="{3CF625DC-CCBD-45F2-A5F1-D375DA9E62D0}" type="pres">
      <dgm:prSet presAssocID="{3B7A8E15-8BA4-46BC-AF38-5F5F19102082}" presName="node" presStyleLbl="node1" presStyleIdx="4" presStyleCnt="8">
        <dgm:presLayoutVars>
          <dgm:bulletEnabled val="1"/>
        </dgm:presLayoutVars>
      </dgm:prSet>
      <dgm:spPr/>
    </dgm:pt>
    <dgm:pt modelId="{7EC3B341-2AEB-4C4A-AA27-F879FAF54CCE}" type="pres">
      <dgm:prSet presAssocID="{02A31AE0-3894-489A-84E9-1B2E77B6EEC0}" presName="sibTrans" presStyleCnt="0"/>
      <dgm:spPr/>
    </dgm:pt>
    <dgm:pt modelId="{83DC4CB4-82E2-4ACF-AEC2-F59DCE9D9243}" type="pres">
      <dgm:prSet presAssocID="{2EEC3E8A-FC3B-4305-9E40-E54EF82DFF8B}" presName="node" presStyleLbl="node1" presStyleIdx="5" presStyleCnt="8">
        <dgm:presLayoutVars>
          <dgm:bulletEnabled val="1"/>
        </dgm:presLayoutVars>
      </dgm:prSet>
      <dgm:spPr/>
    </dgm:pt>
    <dgm:pt modelId="{A5F2F632-188D-4BFF-8C60-7876D3CA1AE7}" type="pres">
      <dgm:prSet presAssocID="{548816A4-A5C9-4F9F-9A63-707905C0F25E}" presName="sibTrans" presStyleCnt="0"/>
      <dgm:spPr/>
    </dgm:pt>
    <dgm:pt modelId="{1FC8660B-0FF4-482A-9267-C81D0BFB8874}" type="pres">
      <dgm:prSet presAssocID="{AB5F6913-503C-4505-8E9A-B40AEE93A8A8}" presName="node" presStyleLbl="node1" presStyleIdx="6" presStyleCnt="8">
        <dgm:presLayoutVars>
          <dgm:bulletEnabled val="1"/>
        </dgm:presLayoutVars>
      </dgm:prSet>
      <dgm:spPr/>
    </dgm:pt>
    <dgm:pt modelId="{6F8D1957-38C8-488E-B431-5E7C24AE6C79}" type="pres">
      <dgm:prSet presAssocID="{ACE81821-DCFB-4597-8734-74D491E7C44D}" presName="sibTrans" presStyleCnt="0"/>
      <dgm:spPr/>
    </dgm:pt>
    <dgm:pt modelId="{345A6E3A-299C-4A32-87D6-8F9172AD8339}" type="pres">
      <dgm:prSet presAssocID="{6527A9D9-7667-4B91-BB43-778E78262932}" presName="node" presStyleLbl="node1" presStyleIdx="7" presStyleCnt="8">
        <dgm:presLayoutVars>
          <dgm:bulletEnabled val="1"/>
        </dgm:presLayoutVars>
      </dgm:prSet>
      <dgm:spPr/>
    </dgm:pt>
  </dgm:ptLst>
  <dgm:cxnLst>
    <dgm:cxn modelId="{EDA9480C-1950-422D-BE6E-5DAF95AFE5CC}" type="presOf" srcId="{2EEC3E8A-FC3B-4305-9E40-E54EF82DFF8B}" destId="{83DC4CB4-82E2-4ACF-AEC2-F59DCE9D9243}" srcOrd="0" destOrd="0" presId="urn:microsoft.com/office/officeart/2005/8/layout/default"/>
    <dgm:cxn modelId="{24492831-0530-421A-974A-30B12912ED42}" srcId="{0EB2E1B7-869D-4208-B48B-C72C24706C5E}" destId="{19780433-DC99-44B7-B6A8-0A4248EBB522}" srcOrd="1" destOrd="0" parTransId="{301D53F3-9746-469E-9349-F133A1A19D81}" sibTransId="{706756A3-06A1-473A-A560-F14A39F4E52A}"/>
    <dgm:cxn modelId="{4FF78938-2CF1-45F3-BDDC-4589E0371636}" type="presOf" srcId="{DFDBAAB3-33F4-4D94-B594-DC182BEDC442}" destId="{73604B9C-E839-41A9-9FF0-ACC5CE3854CA}" srcOrd="0" destOrd="0" presId="urn:microsoft.com/office/officeart/2005/8/layout/default"/>
    <dgm:cxn modelId="{44B8A33B-E995-414F-B0EF-7DCA9BD54927}" srcId="{0EB2E1B7-869D-4208-B48B-C72C24706C5E}" destId="{3B7A8E15-8BA4-46BC-AF38-5F5F19102082}" srcOrd="4" destOrd="0" parTransId="{71091C65-BC6D-47EE-85B6-24848CCB8B09}" sibTransId="{02A31AE0-3894-489A-84E9-1B2E77B6EEC0}"/>
    <dgm:cxn modelId="{0E36515D-8589-474D-9059-9A7DBBC84CEB}" srcId="{0EB2E1B7-869D-4208-B48B-C72C24706C5E}" destId="{2EEC3E8A-FC3B-4305-9E40-E54EF82DFF8B}" srcOrd="5" destOrd="0" parTransId="{58AFB1A4-ED71-45EE-AAD8-62E8B7126635}" sibTransId="{548816A4-A5C9-4F9F-9A63-707905C0F25E}"/>
    <dgm:cxn modelId="{970B9645-FF67-4C96-A526-209E551DDA9A}" srcId="{0EB2E1B7-869D-4208-B48B-C72C24706C5E}" destId="{CAF8DF45-036A-4395-B87F-C40010872C75}" srcOrd="2" destOrd="0" parTransId="{11FBE3D1-5F71-4FD5-BA4E-B772D190AB3E}" sibTransId="{DC85836D-FB2A-4037-953E-6C7891D6EB32}"/>
    <dgm:cxn modelId="{F701226C-D591-4E9D-AF41-F37ED251F542}" type="presOf" srcId="{19780433-DC99-44B7-B6A8-0A4248EBB522}" destId="{A1CDE406-B481-4AE4-BE26-8E518F63D498}" srcOrd="0" destOrd="0" presId="urn:microsoft.com/office/officeart/2005/8/layout/default"/>
    <dgm:cxn modelId="{ECC26C75-3FF7-47BC-9A32-C58FEE26FFE6}" srcId="{0EB2E1B7-869D-4208-B48B-C72C24706C5E}" destId="{DFDBAAB3-33F4-4D94-B594-DC182BEDC442}" srcOrd="0" destOrd="0" parTransId="{6EDF7F30-E621-4614-9986-F100405E50DF}" sibTransId="{5BCDBB8C-FFFB-475F-9480-A5E8E0E0DBD9}"/>
    <dgm:cxn modelId="{5C88D89A-682B-45BC-9797-6D166357A6E2}" type="presOf" srcId="{3B7A8E15-8BA4-46BC-AF38-5F5F19102082}" destId="{3CF625DC-CCBD-45F2-A5F1-D375DA9E62D0}" srcOrd="0" destOrd="0" presId="urn:microsoft.com/office/officeart/2005/8/layout/default"/>
    <dgm:cxn modelId="{77662FA5-D1BB-4F96-B73F-38D1C74D2CA6}" type="presOf" srcId="{0EB2E1B7-869D-4208-B48B-C72C24706C5E}" destId="{9C2B8179-0BFC-4932-BCC3-709F90AAF1D9}" srcOrd="0" destOrd="0" presId="urn:microsoft.com/office/officeart/2005/8/layout/default"/>
    <dgm:cxn modelId="{3EFA1DB1-6508-4C04-A6CF-58478AC5FE05}" srcId="{0EB2E1B7-869D-4208-B48B-C72C24706C5E}" destId="{AB5F6913-503C-4505-8E9A-B40AEE93A8A8}" srcOrd="6" destOrd="0" parTransId="{EEEAE128-E16F-4D7C-8F65-335C694B2C43}" sibTransId="{ACE81821-DCFB-4597-8734-74D491E7C44D}"/>
    <dgm:cxn modelId="{650036B6-C2E9-46F8-9486-2149B23E6401}" type="presOf" srcId="{AB5F6913-503C-4505-8E9A-B40AEE93A8A8}" destId="{1FC8660B-0FF4-482A-9267-C81D0BFB8874}" srcOrd="0" destOrd="0" presId="urn:microsoft.com/office/officeart/2005/8/layout/default"/>
    <dgm:cxn modelId="{CE1E14BB-C1B2-429B-879C-180B25C71789}" srcId="{0EB2E1B7-869D-4208-B48B-C72C24706C5E}" destId="{77F0BE48-FDBF-4783-B698-BCDBD6DB803B}" srcOrd="3" destOrd="0" parTransId="{DD1C862D-EE90-4FDE-AAB1-304AE97BCBD5}" sibTransId="{A41DF238-C4EA-43C8-B6D1-A843A5E3D077}"/>
    <dgm:cxn modelId="{DBE219CB-F082-457B-B11A-0BF641BC5193}" srcId="{0EB2E1B7-869D-4208-B48B-C72C24706C5E}" destId="{6527A9D9-7667-4B91-BB43-778E78262932}" srcOrd="7" destOrd="0" parTransId="{36ED74DD-3C3A-472E-847A-7D6D9ECF5EF0}" sibTransId="{4C44AE02-C3FD-4D2C-B162-C392E1FF54D7}"/>
    <dgm:cxn modelId="{4F41A4DC-59E8-4F40-85D2-6346022A8D69}" type="presOf" srcId="{6527A9D9-7667-4B91-BB43-778E78262932}" destId="{345A6E3A-299C-4A32-87D6-8F9172AD8339}" srcOrd="0" destOrd="0" presId="urn:microsoft.com/office/officeart/2005/8/layout/default"/>
    <dgm:cxn modelId="{A7433FDD-73E8-412A-BFF1-CB8995C5CE55}" type="presOf" srcId="{77F0BE48-FDBF-4783-B698-BCDBD6DB803B}" destId="{BDE19E2A-E0C1-4DDA-94C0-1C680BC533EE}" srcOrd="0" destOrd="0" presId="urn:microsoft.com/office/officeart/2005/8/layout/default"/>
    <dgm:cxn modelId="{10EBB4EF-96AA-430B-8C67-B1740A5A4ADC}" type="presOf" srcId="{CAF8DF45-036A-4395-B87F-C40010872C75}" destId="{902AD547-3AA2-4241-B54A-F8B01CD765C0}" srcOrd="0" destOrd="0" presId="urn:microsoft.com/office/officeart/2005/8/layout/default"/>
    <dgm:cxn modelId="{C8CCE186-3865-4D48-9B2A-C8F1C7B65839}" type="presParOf" srcId="{9C2B8179-0BFC-4932-BCC3-709F90AAF1D9}" destId="{73604B9C-E839-41A9-9FF0-ACC5CE3854CA}" srcOrd="0" destOrd="0" presId="urn:microsoft.com/office/officeart/2005/8/layout/default"/>
    <dgm:cxn modelId="{553D02EC-6DED-48C1-861C-0D6C11234175}" type="presParOf" srcId="{9C2B8179-0BFC-4932-BCC3-709F90AAF1D9}" destId="{E2E88358-8E99-4576-AB7A-82736C337D4B}" srcOrd="1" destOrd="0" presId="urn:microsoft.com/office/officeart/2005/8/layout/default"/>
    <dgm:cxn modelId="{A7C1F2A3-E651-46BB-9512-4839B29582CE}" type="presParOf" srcId="{9C2B8179-0BFC-4932-BCC3-709F90AAF1D9}" destId="{A1CDE406-B481-4AE4-BE26-8E518F63D498}" srcOrd="2" destOrd="0" presId="urn:microsoft.com/office/officeart/2005/8/layout/default"/>
    <dgm:cxn modelId="{C8BDCE87-8DFF-40D8-8CB2-48F30E8239C4}" type="presParOf" srcId="{9C2B8179-0BFC-4932-BCC3-709F90AAF1D9}" destId="{ABF3310F-85FD-455A-9627-81D08C6229A6}" srcOrd="3" destOrd="0" presId="urn:microsoft.com/office/officeart/2005/8/layout/default"/>
    <dgm:cxn modelId="{E45F0A7A-1C16-4A2A-9575-B1B30A8D75D4}" type="presParOf" srcId="{9C2B8179-0BFC-4932-BCC3-709F90AAF1D9}" destId="{902AD547-3AA2-4241-B54A-F8B01CD765C0}" srcOrd="4" destOrd="0" presId="urn:microsoft.com/office/officeart/2005/8/layout/default"/>
    <dgm:cxn modelId="{A647B1FF-7950-456B-B07F-58C2105140F7}" type="presParOf" srcId="{9C2B8179-0BFC-4932-BCC3-709F90AAF1D9}" destId="{CC8BFFD7-C275-4C1C-B48D-1F8E0B6D6637}" srcOrd="5" destOrd="0" presId="urn:microsoft.com/office/officeart/2005/8/layout/default"/>
    <dgm:cxn modelId="{3F8FE237-D525-4930-B9D1-6F67936CB4E2}" type="presParOf" srcId="{9C2B8179-0BFC-4932-BCC3-709F90AAF1D9}" destId="{BDE19E2A-E0C1-4DDA-94C0-1C680BC533EE}" srcOrd="6" destOrd="0" presId="urn:microsoft.com/office/officeart/2005/8/layout/default"/>
    <dgm:cxn modelId="{FF69AD1F-EC4A-4864-BBB3-89314F16A41C}" type="presParOf" srcId="{9C2B8179-0BFC-4932-BCC3-709F90AAF1D9}" destId="{2F3E2D02-69EA-4C97-89B6-959F411DFD8D}" srcOrd="7" destOrd="0" presId="urn:microsoft.com/office/officeart/2005/8/layout/default"/>
    <dgm:cxn modelId="{A2B3A1CB-4B44-4F23-9B59-CAA8C0669F42}" type="presParOf" srcId="{9C2B8179-0BFC-4932-BCC3-709F90AAF1D9}" destId="{3CF625DC-CCBD-45F2-A5F1-D375DA9E62D0}" srcOrd="8" destOrd="0" presId="urn:microsoft.com/office/officeart/2005/8/layout/default"/>
    <dgm:cxn modelId="{2CD97CCC-6915-4827-805E-325CBE124840}" type="presParOf" srcId="{9C2B8179-0BFC-4932-BCC3-709F90AAF1D9}" destId="{7EC3B341-2AEB-4C4A-AA27-F879FAF54CCE}" srcOrd="9" destOrd="0" presId="urn:microsoft.com/office/officeart/2005/8/layout/default"/>
    <dgm:cxn modelId="{49FE0D13-C17E-4B10-8BC2-C90BBFB5B193}" type="presParOf" srcId="{9C2B8179-0BFC-4932-BCC3-709F90AAF1D9}" destId="{83DC4CB4-82E2-4ACF-AEC2-F59DCE9D9243}" srcOrd="10" destOrd="0" presId="urn:microsoft.com/office/officeart/2005/8/layout/default"/>
    <dgm:cxn modelId="{BAEE9A77-1B22-43BB-BD5F-F23EFA0A190F}" type="presParOf" srcId="{9C2B8179-0BFC-4932-BCC3-709F90AAF1D9}" destId="{A5F2F632-188D-4BFF-8C60-7876D3CA1AE7}" srcOrd="11" destOrd="0" presId="urn:microsoft.com/office/officeart/2005/8/layout/default"/>
    <dgm:cxn modelId="{B5716C3E-B5B6-417D-A3D1-E2D13D5302F8}" type="presParOf" srcId="{9C2B8179-0BFC-4932-BCC3-709F90AAF1D9}" destId="{1FC8660B-0FF4-482A-9267-C81D0BFB8874}" srcOrd="12" destOrd="0" presId="urn:microsoft.com/office/officeart/2005/8/layout/default"/>
    <dgm:cxn modelId="{E690474D-8C44-4832-B9AF-B8DC81FFAE4B}" type="presParOf" srcId="{9C2B8179-0BFC-4932-BCC3-709F90AAF1D9}" destId="{6F8D1957-38C8-488E-B431-5E7C24AE6C79}" srcOrd="13" destOrd="0" presId="urn:microsoft.com/office/officeart/2005/8/layout/default"/>
    <dgm:cxn modelId="{303725D5-025D-4643-A541-612A6180B545}" type="presParOf" srcId="{9C2B8179-0BFC-4932-BCC3-709F90AAF1D9}" destId="{345A6E3A-299C-4A32-87D6-8F9172AD833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E640C39-EDAB-4380-A138-9653F32BA432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78A2E32-2F14-4784-9847-5C43FED3BFE8}">
      <dgm:prSet phldrT="[Text]" custT="1"/>
      <dgm:spPr/>
      <dgm:t>
        <a:bodyPr/>
        <a:lstStyle/>
        <a:p>
          <a:r>
            <a:rPr lang="en-GB" sz="1600" dirty="0"/>
            <a:t>I feel bad (lonely, depressed, guilty, fat, whatever).</a:t>
          </a:r>
        </a:p>
      </dgm:t>
    </dgm:pt>
    <dgm:pt modelId="{1B0BE8FC-CFD9-48CA-9CC1-C5863C6E3128}" type="parTrans" cxnId="{89F4D9B8-D117-4714-AC06-77DBD422AE76}">
      <dgm:prSet/>
      <dgm:spPr/>
      <dgm:t>
        <a:bodyPr/>
        <a:lstStyle/>
        <a:p>
          <a:endParaRPr lang="en-GB"/>
        </a:p>
      </dgm:t>
    </dgm:pt>
    <dgm:pt modelId="{B02EF9BF-9CAD-4DD1-B876-6EAB54C11257}" type="sibTrans" cxnId="{89F4D9B8-D117-4714-AC06-77DBD422AE76}">
      <dgm:prSet/>
      <dgm:spPr/>
      <dgm:t>
        <a:bodyPr/>
        <a:lstStyle/>
        <a:p>
          <a:endParaRPr lang="en-GB"/>
        </a:p>
      </dgm:t>
    </dgm:pt>
    <dgm:pt modelId="{2198440A-2385-4FC2-A1E3-9541163C10E7}">
      <dgm:prSet phldrT="[Text]" custT="1"/>
      <dgm:spPr/>
      <dgm:t>
        <a:bodyPr/>
        <a:lstStyle/>
        <a:p>
          <a:pPr>
            <a:buFont typeface="+mj-lt"/>
            <a:buAutoNum type="arabicParenR"/>
          </a:pPr>
          <a:r>
            <a:rPr lang="en-GB" sz="1600" dirty="0"/>
            <a:t>I go out / get online / watch QVC to cheer myself up.</a:t>
          </a:r>
        </a:p>
      </dgm:t>
    </dgm:pt>
    <dgm:pt modelId="{C434CF21-C093-4692-A2EB-2C41E9CEBC3D}" type="parTrans" cxnId="{7DA33973-DF21-4559-A397-B2018500447F}">
      <dgm:prSet/>
      <dgm:spPr/>
      <dgm:t>
        <a:bodyPr/>
        <a:lstStyle/>
        <a:p>
          <a:endParaRPr lang="en-GB"/>
        </a:p>
      </dgm:t>
    </dgm:pt>
    <dgm:pt modelId="{ADE1B4F9-3C21-4140-A8BC-6B33627240FA}" type="sibTrans" cxnId="{7DA33973-DF21-4559-A397-B2018500447F}">
      <dgm:prSet/>
      <dgm:spPr/>
      <dgm:t>
        <a:bodyPr/>
        <a:lstStyle/>
        <a:p>
          <a:endParaRPr lang="en-GB"/>
        </a:p>
      </dgm:t>
    </dgm:pt>
    <dgm:pt modelId="{ED068356-2780-4F2F-A654-E44BA6E92071}">
      <dgm:prSet phldrT="[Text]" custT="1"/>
      <dgm:spPr/>
      <dgm:t>
        <a:bodyPr/>
        <a:lstStyle/>
        <a:p>
          <a:pPr>
            <a:buFont typeface="+mj-lt"/>
            <a:buAutoNum type="arabicParenR"/>
          </a:pPr>
          <a:r>
            <a:rPr lang="en-GB" sz="1600" dirty="0"/>
            <a:t>The pleasure dissipates, I regret the purchase. I feel bad.</a:t>
          </a:r>
        </a:p>
      </dgm:t>
    </dgm:pt>
    <dgm:pt modelId="{940238E1-C3B8-4FC2-A822-E77D79B84C23}" type="parTrans" cxnId="{2FD41EAB-C5D7-4FAC-AA96-5121B0E29A67}">
      <dgm:prSet/>
      <dgm:spPr/>
      <dgm:t>
        <a:bodyPr/>
        <a:lstStyle/>
        <a:p>
          <a:endParaRPr lang="en-GB"/>
        </a:p>
      </dgm:t>
    </dgm:pt>
    <dgm:pt modelId="{622FC460-680D-42B5-B1D2-A55E5A4B8B32}" type="sibTrans" cxnId="{2FD41EAB-C5D7-4FAC-AA96-5121B0E29A67}">
      <dgm:prSet/>
      <dgm:spPr/>
      <dgm:t>
        <a:bodyPr/>
        <a:lstStyle/>
        <a:p>
          <a:endParaRPr lang="en-GB"/>
        </a:p>
      </dgm:t>
    </dgm:pt>
    <dgm:pt modelId="{39FB1A6A-C315-409F-BA55-DA839D3D450F}">
      <dgm:prSet phldrT="[Text]" custT="1"/>
      <dgm:spPr/>
      <dgm:t>
        <a:bodyPr/>
        <a:lstStyle/>
        <a:p>
          <a:r>
            <a:rPr lang="en-GB" sz="1600" dirty="0"/>
            <a:t>I click “buy it now”, a wave of pleasure hits, it’s a buzz.</a:t>
          </a:r>
        </a:p>
      </dgm:t>
    </dgm:pt>
    <dgm:pt modelId="{C7865AD6-4577-4B76-BB35-2F36140C08C3}" type="sibTrans" cxnId="{E453D9C7-8D78-41E0-8F7B-3ADBA5B41A13}">
      <dgm:prSet/>
      <dgm:spPr/>
      <dgm:t>
        <a:bodyPr/>
        <a:lstStyle/>
        <a:p>
          <a:endParaRPr lang="en-GB"/>
        </a:p>
      </dgm:t>
    </dgm:pt>
    <dgm:pt modelId="{20991B0C-BE6D-4F5E-AC59-C47AFA12362D}" type="parTrans" cxnId="{E453D9C7-8D78-41E0-8F7B-3ADBA5B41A13}">
      <dgm:prSet/>
      <dgm:spPr/>
      <dgm:t>
        <a:bodyPr/>
        <a:lstStyle/>
        <a:p>
          <a:endParaRPr lang="en-GB"/>
        </a:p>
      </dgm:t>
    </dgm:pt>
    <dgm:pt modelId="{8E6527EA-BE10-4FEB-B0C0-99A8BC935E6A}">
      <dgm:prSet custT="1"/>
      <dgm:spPr/>
      <dgm:t>
        <a:bodyPr/>
        <a:lstStyle/>
        <a:p>
          <a:pPr>
            <a:buFont typeface="+mj-lt"/>
            <a:buAutoNum type="arabicParenR"/>
          </a:pPr>
          <a:r>
            <a:rPr lang="en-GB" sz="1600" dirty="0"/>
            <a:t>The thing arrives, it adds to the debts and the chaos. I feel bad.</a:t>
          </a:r>
        </a:p>
      </dgm:t>
    </dgm:pt>
    <dgm:pt modelId="{7FAB7F43-596B-4EB6-9577-F28239CDA8F7}" type="parTrans" cxnId="{B271F805-9E07-41D1-A957-9B4FB9DEC6CE}">
      <dgm:prSet/>
      <dgm:spPr/>
      <dgm:t>
        <a:bodyPr/>
        <a:lstStyle/>
        <a:p>
          <a:endParaRPr lang="en-GB"/>
        </a:p>
      </dgm:t>
    </dgm:pt>
    <dgm:pt modelId="{3DBA3162-2B54-4A84-A779-E3996603A134}" type="sibTrans" cxnId="{B271F805-9E07-41D1-A957-9B4FB9DEC6CE}">
      <dgm:prSet/>
      <dgm:spPr/>
      <dgm:t>
        <a:bodyPr/>
        <a:lstStyle/>
        <a:p>
          <a:endParaRPr lang="en-GB"/>
        </a:p>
      </dgm:t>
    </dgm:pt>
    <dgm:pt modelId="{691A377A-60ED-4A89-9743-2CB0BD0C1F1E}" type="pres">
      <dgm:prSet presAssocID="{EE640C39-EDAB-4380-A138-9653F32BA432}" presName="cycle" presStyleCnt="0">
        <dgm:presLayoutVars>
          <dgm:dir/>
          <dgm:resizeHandles val="exact"/>
        </dgm:presLayoutVars>
      </dgm:prSet>
      <dgm:spPr/>
    </dgm:pt>
    <dgm:pt modelId="{AF69FA81-F72B-41BC-BBDA-5F6D04C83BD1}" type="pres">
      <dgm:prSet presAssocID="{B78A2E32-2F14-4784-9847-5C43FED3BFE8}" presName="node" presStyleLbl="node1" presStyleIdx="0" presStyleCnt="5" custRadScaleRad="84635">
        <dgm:presLayoutVars>
          <dgm:bulletEnabled val="1"/>
        </dgm:presLayoutVars>
      </dgm:prSet>
      <dgm:spPr/>
    </dgm:pt>
    <dgm:pt modelId="{9BDC9850-20E9-4A40-8837-0DADAAB9BC5F}" type="pres">
      <dgm:prSet presAssocID="{B02EF9BF-9CAD-4DD1-B876-6EAB54C11257}" presName="sibTrans" presStyleLbl="sibTrans2D1" presStyleIdx="0" presStyleCnt="5"/>
      <dgm:spPr/>
    </dgm:pt>
    <dgm:pt modelId="{1A652A03-8762-4F8D-A8DD-11C4D6B813F7}" type="pres">
      <dgm:prSet presAssocID="{B02EF9BF-9CAD-4DD1-B876-6EAB54C11257}" presName="connectorText" presStyleLbl="sibTrans2D1" presStyleIdx="0" presStyleCnt="5"/>
      <dgm:spPr/>
    </dgm:pt>
    <dgm:pt modelId="{5E2EBCC1-1739-4083-9A8F-E8E85EC520A8}" type="pres">
      <dgm:prSet presAssocID="{2198440A-2385-4FC2-A1E3-9541163C10E7}" presName="node" presStyleLbl="node1" presStyleIdx="1" presStyleCnt="5">
        <dgm:presLayoutVars>
          <dgm:bulletEnabled val="1"/>
        </dgm:presLayoutVars>
      </dgm:prSet>
      <dgm:spPr/>
    </dgm:pt>
    <dgm:pt modelId="{23698C0B-61DC-48C9-B299-7FB92123D515}" type="pres">
      <dgm:prSet presAssocID="{ADE1B4F9-3C21-4140-A8BC-6B33627240FA}" presName="sibTrans" presStyleLbl="sibTrans2D1" presStyleIdx="1" presStyleCnt="5"/>
      <dgm:spPr/>
    </dgm:pt>
    <dgm:pt modelId="{65C688C3-23B4-478A-8B8D-B87EDB6E15C7}" type="pres">
      <dgm:prSet presAssocID="{ADE1B4F9-3C21-4140-A8BC-6B33627240FA}" presName="connectorText" presStyleLbl="sibTrans2D1" presStyleIdx="1" presStyleCnt="5"/>
      <dgm:spPr/>
    </dgm:pt>
    <dgm:pt modelId="{0710F8D8-1761-4FDE-8CAA-ABBA75393EA7}" type="pres">
      <dgm:prSet presAssocID="{39FB1A6A-C315-409F-BA55-DA839D3D450F}" presName="node" presStyleLbl="node1" presStyleIdx="2" presStyleCnt="5">
        <dgm:presLayoutVars>
          <dgm:bulletEnabled val="1"/>
        </dgm:presLayoutVars>
      </dgm:prSet>
      <dgm:spPr/>
    </dgm:pt>
    <dgm:pt modelId="{6B15C6BD-85E2-4933-BACB-C6FA0581AC94}" type="pres">
      <dgm:prSet presAssocID="{C7865AD6-4577-4B76-BB35-2F36140C08C3}" presName="sibTrans" presStyleLbl="sibTrans2D1" presStyleIdx="2" presStyleCnt="5"/>
      <dgm:spPr/>
    </dgm:pt>
    <dgm:pt modelId="{DFB8F4B4-BDC7-4D44-8AB5-0A2282FABCC5}" type="pres">
      <dgm:prSet presAssocID="{C7865AD6-4577-4B76-BB35-2F36140C08C3}" presName="connectorText" presStyleLbl="sibTrans2D1" presStyleIdx="2" presStyleCnt="5"/>
      <dgm:spPr/>
    </dgm:pt>
    <dgm:pt modelId="{C4D5FD16-AE90-47F9-B856-B67F515D8BDA}" type="pres">
      <dgm:prSet presAssocID="{ED068356-2780-4F2F-A654-E44BA6E92071}" presName="node" presStyleLbl="node1" presStyleIdx="3" presStyleCnt="5">
        <dgm:presLayoutVars>
          <dgm:bulletEnabled val="1"/>
        </dgm:presLayoutVars>
      </dgm:prSet>
      <dgm:spPr/>
    </dgm:pt>
    <dgm:pt modelId="{2388BA93-8DB5-4A47-878D-5D1125A445A5}" type="pres">
      <dgm:prSet presAssocID="{622FC460-680D-42B5-B1D2-A55E5A4B8B32}" presName="sibTrans" presStyleLbl="sibTrans2D1" presStyleIdx="3" presStyleCnt="5"/>
      <dgm:spPr/>
    </dgm:pt>
    <dgm:pt modelId="{D6FAD15B-F211-4D03-BF6B-F3914E2036F8}" type="pres">
      <dgm:prSet presAssocID="{622FC460-680D-42B5-B1D2-A55E5A4B8B32}" presName="connectorText" presStyleLbl="sibTrans2D1" presStyleIdx="3" presStyleCnt="5"/>
      <dgm:spPr/>
    </dgm:pt>
    <dgm:pt modelId="{4F1637ED-A70B-4841-92EA-913FB4B85520}" type="pres">
      <dgm:prSet presAssocID="{8E6527EA-BE10-4FEB-B0C0-99A8BC935E6A}" presName="node" presStyleLbl="node1" presStyleIdx="4" presStyleCnt="5">
        <dgm:presLayoutVars>
          <dgm:bulletEnabled val="1"/>
        </dgm:presLayoutVars>
      </dgm:prSet>
      <dgm:spPr/>
    </dgm:pt>
    <dgm:pt modelId="{8A6EE9B9-F75B-4119-8BF3-EAAA7273B675}" type="pres">
      <dgm:prSet presAssocID="{3DBA3162-2B54-4A84-A779-E3996603A134}" presName="sibTrans" presStyleLbl="sibTrans2D1" presStyleIdx="4" presStyleCnt="5"/>
      <dgm:spPr/>
    </dgm:pt>
    <dgm:pt modelId="{2EA3783B-F103-4264-B43A-4644C59A8974}" type="pres">
      <dgm:prSet presAssocID="{3DBA3162-2B54-4A84-A779-E3996603A134}" presName="connectorText" presStyleLbl="sibTrans2D1" presStyleIdx="4" presStyleCnt="5"/>
      <dgm:spPr/>
    </dgm:pt>
  </dgm:ptLst>
  <dgm:cxnLst>
    <dgm:cxn modelId="{B271F805-9E07-41D1-A957-9B4FB9DEC6CE}" srcId="{EE640C39-EDAB-4380-A138-9653F32BA432}" destId="{8E6527EA-BE10-4FEB-B0C0-99A8BC935E6A}" srcOrd="4" destOrd="0" parTransId="{7FAB7F43-596B-4EB6-9577-F28239CDA8F7}" sibTransId="{3DBA3162-2B54-4A84-A779-E3996603A134}"/>
    <dgm:cxn modelId="{4C9D100E-0DAA-40DF-8445-67E614157ECD}" type="presOf" srcId="{622FC460-680D-42B5-B1D2-A55E5A4B8B32}" destId="{D6FAD15B-F211-4D03-BF6B-F3914E2036F8}" srcOrd="1" destOrd="0" presId="urn:microsoft.com/office/officeart/2005/8/layout/cycle2"/>
    <dgm:cxn modelId="{5CF04729-A9AE-4272-9BA5-123F2326DF54}" type="presOf" srcId="{39FB1A6A-C315-409F-BA55-DA839D3D450F}" destId="{0710F8D8-1761-4FDE-8CAA-ABBA75393EA7}" srcOrd="0" destOrd="0" presId="urn:microsoft.com/office/officeart/2005/8/layout/cycle2"/>
    <dgm:cxn modelId="{7569BA3A-08EC-4BDC-BB11-5B6F4D983179}" type="presOf" srcId="{3DBA3162-2B54-4A84-A779-E3996603A134}" destId="{2EA3783B-F103-4264-B43A-4644C59A8974}" srcOrd="1" destOrd="0" presId="urn:microsoft.com/office/officeart/2005/8/layout/cycle2"/>
    <dgm:cxn modelId="{1E419F43-2C7A-4C81-B759-72E4D396BBED}" type="presOf" srcId="{EE640C39-EDAB-4380-A138-9653F32BA432}" destId="{691A377A-60ED-4A89-9743-2CB0BD0C1F1E}" srcOrd="0" destOrd="0" presId="urn:microsoft.com/office/officeart/2005/8/layout/cycle2"/>
    <dgm:cxn modelId="{79D38347-F267-4159-A10A-1BC3F4C78FE3}" type="presOf" srcId="{ADE1B4F9-3C21-4140-A8BC-6B33627240FA}" destId="{23698C0B-61DC-48C9-B299-7FB92123D515}" srcOrd="0" destOrd="0" presId="urn:microsoft.com/office/officeart/2005/8/layout/cycle2"/>
    <dgm:cxn modelId="{16EE9848-1527-4DF6-82C8-D6523D7F39D8}" type="presOf" srcId="{622FC460-680D-42B5-B1D2-A55E5A4B8B32}" destId="{2388BA93-8DB5-4A47-878D-5D1125A445A5}" srcOrd="0" destOrd="0" presId="urn:microsoft.com/office/officeart/2005/8/layout/cycle2"/>
    <dgm:cxn modelId="{FFFEB46A-8CAD-4E8C-AAEF-470F93EEDB33}" type="presOf" srcId="{2198440A-2385-4FC2-A1E3-9541163C10E7}" destId="{5E2EBCC1-1739-4083-9A8F-E8E85EC520A8}" srcOrd="0" destOrd="0" presId="urn:microsoft.com/office/officeart/2005/8/layout/cycle2"/>
    <dgm:cxn modelId="{311E0552-68D5-4770-9AF7-DA301F7FB87A}" type="presOf" srcId="{B02EF9BF-9CAD-4DD1-B876-6EAB54C11257}" destId="{9BDC9850-20E9-4A40-8837-0DADAAB9BC5F}" srcOrd="0" destOrd="0" presId="urn:microsoft.com/office/officeart/2005/8/layout/cycle2"/>
    <dgm:cxn modelId="{7DA33973-DF21-4559-A397-B2018500447F}" srcId="{EE640C39-EDAB-4380-A138-9653F32BA432}" destId="{2198440A-2385-4FC2-A1E3-9541163C10E7}" srcOrd="1" destOrd="0" parTransId="{C434CF21-C093-4692-A2EB-2C41E9CEBC3D}" sibTransId="{ADE1B4F9-3C21-4140-A8BC-6B33627240FA}"/>
    <dgm:cxn modelId="{117BAD59-8C3A-4296-850B-3D6CD690739A}" type="presOf" srcId="{ADE1B4F9-3C21-4140-A8BC-6B33627240FA}" destId="{65C688C3-23B4-478A-8B8D-B87EDB6E15C7}" srcOrd="1" destOrd="0" presId="urn:microsoft.com/office/officeart/2005/8/layout/cycle2"/>
    <dgm:cxn modelId="{CC695381-F242-44E9-B36D-C7A3CC8B64ED}" type="presOf" srcId="{8E6527EA-BE10-4FEB-B0C0-99A8BC935E6A}" destId="{4F1637ED-A70B-4841-92EA-913FB4B85520}" srcOrd="0" destOrd="0" presId="urn:microsoft.com/office/officeart/2005/8/layout/cycle2"/>
    <dgm:cxn modelId="{A4D61782-6CA9-4F72-AD5E-EBF0D76F6B68}" type="presOf" srcId="{3DBA3162-2B54-4A84-A779-E3996603A134}" destId="{8A6EE9B9-F75B-4119-8BF3-EAAA7273B675}" srcOrd="0" destOrd="0" presId="urn:microsoft.com/office/officeart/2005/8/layout/cycle2"/>
    <dgm:cxn modelId="{43568284-88F8-404B-A235-9587609BA106}" type="presOf" srcId="{C7865AD6-4577-4B76-BB35-2F36140C08C3}" destId="{DFB8F4B4-BDC7-4D44-8AB5-0A2282FABCC5}" srcOrd="1" destOrd="0" presId="urn:microsoft.com/office/officeart/2005/8/layout/cycle2"/>
    <dgm:cxn modelId="{2FD41EAB-C5D7-4FAC-AA96-5121B0E29A67}" srcId="{EE640C39-EDAB-4380-A138-9653F32BA432}" destId="{ED068356-2780-4F2F-A654-E44BA6E92071}" srcOrd="3" destOrd="0" parTransId="{940238E1-C3B8-4FC2-A822-E77D79B84C23}" sibTransId="{622FC460-680D-42B5-B1D2-A55E5A4B8B32}"/>
    <dgm:cxn modelId="{CBA815B8-E19F-4620-9EFE-4F4EAA51C500}" type="presOf" srcId="{C7865AD6-4577-4B76-BB35-2F36140C08C3}" destId="{6B15C6BD-85E2-4933-BACB-C6FA0581AC94}" srcOrd="0" destOrd="0" presId="urn:microsoft.com/office/officeart/2005/8/layout/cycle2"/>
    <dgm:cxn modelId="{89F4D9B8-D117-4714-AC06-77DBD422AE76}" srcId="{EE640C39-EDAB-4380-A138-9653F32BA432}" destId="{B78A2E32-2F14-4784-9847-5C43FED3BFE8}" srcOrd="0" destOrd="0" parTransId="{1B0BE8FC-CFD9-48CA-9CC1-C5863C6E3128}" sibTransId="{B02EF9BF-9CAD-4DD1-B876-6EAB54C11257}"/>
    <dgm:cxn modelId="{348D93BB-7517-4A13-A917-F5BF18BC087A}" type="presOf" srcId="{B78A2E32-2F14-4784-9847-5C43FED3BFE8}" destId="{AF69FA81-F72B-41BC-BBDA-5F6D04C83BD1}" srcOrd="0" destOrd="0" presId="urn:microsoft.com/office/officeart/2005/8/layout/cycle2"/>
    <dgm:cxn modelId="{E453D9C7-8D78-41E0-8F7B-3ADBA5B41A13}" srcId="{EE640C39-EDAB-4380-A138-9653F32BA432}" destId="{39FB1A6A-C315-409F-BA55-DA839D3D450F}" srcOrd="2" destOrd="0" parTransId="{20991B0C-BE6D-4F5E-AC59-C47AFA12362D}" sibTransId="{C7865AD6-4577-4B76-BB35-2F36140C08C3}"/>
    <dgm:cxn modelId="{CB85E1C8-D615-4694-B625-B246072E695A}" type="presOf" srcId="{B02EF9BF-9CAD-4DD1-B876-6EAB54C11257}" destId="{1A652A03-8762-4F8D-A8DD-11C4D6B813F7}" srcOrd="1" destOrd="0" presId="urn:microsoft.com/office/officeart/2005/8/layout/cycle2"/>
    <dgm:cxn modelId="{150FD9E4-80A9-469E-9F6C-F96E98CEBC8C}" type="presOf" srcId="{ED068356-2780-4F2F-A654-E44BA6E92071}" destId="{C4D5FD16-AE90-47F9-B856-B67F515D8BDA}" srcOrd="0" destOrd="0" presId="urn:microsoft.com/office/officeart/2005/8/layout/cycle2"/>
    <dgm:cxn modelId="{273A89BF-F599-4802-90C3-AE4A01897131}" type="presParOf" srcId="{691A377A-60ED-4A89-9743-2CB0BD0C1F1E}" destId="{AF69FA81-F72B-41BC-BBDA-5F6D04C83BD1}" srcOrd="0" destOrd="0" presId="urn:microsoft.com/office/officeart/2005/8/layout/cycle2"/>
    <dgm:cxn modelId="{5F7F43CF-9A94-4B56-8797-4E55E2DE7BA5}" type="presParOf" srcId="{691A377A-60ED-4A89-9743-2CB0BD0C1F1E}" destId="{9BDC9850-20E9-4A40-8837-0DADAAB9BC5F}" srcOrd="1" destOrd="0" presId="urn:microsoft.com/office/officeart/2005/8/layout/cycle2"/>
    <dgm:cxn modelId="{F0029164-EBCF-4B70-8D17-7C1EC4724108}" type="presParOf" srcId="{9BDC9850-20E9-4A40-8837-0DADAAB9BC5F}" destId="{1A652A03-8762-4F8D-A8DD-11C4D6B813F7}" srcOrd="0" destOrd="0" presId="urn:microsoft.com/office/officeart/2005/8/layout/cycle2"/>
    <dgm:cxn modelId="{B4707834-CEFD-4A23-BCA5-FDF2EF2EE011}" type="presParOf" srcId="{691A377A-60ED-4A89-9743-2CB0BD0C1F1E}" destId="{5E2EBCC1-1739-4083-9A8F-E8E85EC520A8}" srcOrd="2" destOrd="0" presId="urn:microsoft.com/office/officeart/2005/8/layout/cycle2"/>
    <dgm:cxn modelId="{12635C3E-F222-428D-9C1D-A816A9C8888B}" type="presParOf" srcId="{691A377A-60ED-4A89-9743-2CB0BD0C1F1E}" destId="{23698C0B-61DC-48C9-B299-7FB92123D515}" srcOrd="3" destOrd="0" presId="urn:microsoft.com/office/officeart/2005/8/layout/cycle2"/>
    <dgm:cxn modelId="{38A09C24-2D83-4E4B-AB7C-F4ACF22FFDB8}" type="presParOf" srcId="{23698C0B-61DC-48C9-B299-7FB92123D515}" destId="{65C688C3-23B4-478A-8B8D-B87EDB6E15C7}" srcOrd="0" destOrd="0" presId="urn:microsoft.com/office/officeart/2005/8/layout/cycle2"/>
    <dgm:cxn modelId="{EA2BE589-F5DC-4016-A21C-C6D15E6465F2}" type="presParOf" srcId="{691A377A-60ED-4A89-9743-2CB0BD0C1F1E}" destId="{0710F8D8-1761-4FDE-8CAA-ABBA75393EA7}" srcOrd="4" destOrd="0" presId="urn:microsoft.com/office/officeart/2005/8/layout/cycle2"/>
    <dgm:cxn modelId="{C139CCE9-8D56-488E-9B50-054BB0C728A2}" type="presParOf" srcId="{691A377A-60ED-4A89-9743-2CB0BD0C1F1E}" destId="{6B15C6BD-85E2-4933-BACB-C6FA0581AC94}" srcOrd="5" destOrd="0" presId="urn:microsoft.com/office/officeart/2005/8/layout/cycle2"/>
    <dgm:cxn modelId="{50431EB3-27D6-4DC3-9DDA-7289A0E3C998}" type="presParOf" srcId="{6B15C6BD-85E2-4933-BACB-C6FA0581AC94}" destId="{DFB8F4B4-BDC7-4D44-8AB5-0A2282FABCC5}" srcOrd="0" destOrd="0" presId="urn:microsoft.com/office/officeart/2005/8/layout/cycle2"/>
    <dgm:cxn modelId="{C23AAF72-250A-45C3-BADE-36AFA4D8A1D1}" type="presParOf" srcId="{691A377A-60ED-4A89-9743-2CB0BD0C1F1E}" destId="{C4D5FD16-AE90-47F9-B856-B67F515D8BDA}" srcOrd="6" destOrd="0" presId="urn:microsoft.com/office/officeart/2005/8/layout/cycle2"/>
    <dgm:cxn modelId="{D6E51DCB-C4D2-4BD3-AE6D-B5F4052A30D9}" type="presParOf" srcId="{691A377A-60ED-4A89-9743-2CB0BD0C1F1E}" destId="{2388BA93-8DB5-4A47-878D-5D1125A445A5}" srcOrd="7" destOrd="0" presId="urn:microsoft.com/office/officeart/2005/8/layout/cycle2"/>
    <dgm:cxn modelId="{555EE359-4C8F-4BA9-A0C0-EB3477FCC86F}" type="presParOf" srcId="{2388BA93-8DB5-4A47-878D-5D1125A445A5}" destId="{D6FAD15B-F211-4D03-BF6B-F3914E2036F8}" srcOrd="0" destOrd="0" presId="urn:microsoft.com/office/officeart/2005/8/layout/cycle2"/>
    <dgm:cxn modelId="{C5DEF94B-5CFD-436D-B5C8-6073890A6B2F}" type="presParOf" srcId="{691A377A-60ED-4A89-9743-2CB0BD0C1F1E}" destId="{4F1637ED-A70B-4841-92EA-913FB4B85520}" srcOrd="8" destOrd="0" presId="urn:microsoft.com/office/officeart/2005/8/layout/cycle2"/>
    <dgm:cxn modelId="{F7EB0DB2-9774-4A11-8529-10FCF572711D}" type="presParOf" srcId="{691A377A-60ED-4A89-9743-2CB0BD0C1F1E}" destId="{8A6EE9B9-F75B-4119-8BF3-EAAA7273B675}" srcOrd="9" destOrd="0" presId="urn:microsoft.com/office/officeart/2005/8/layout/cycle2"/>
    <dgm:cxn modelId="{4E592D8F-D56D-4CDD-9D90-6530CEAC83F6}" type="presParOf" srcId="{8A6EE9B9-F75B-4119-8BF3-EAAA7273B675}" destId="{2EA3783B-F103-4264-B43A-4644C59A897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D207535-9E29-49B3-8CB7-A8A466A773D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83AB8D-EFA0-4E7B-9FF8-A62C16B02B72}">
      <dgm:prSet custT="1"/>
      <dgm:spPr/>
      <dgm:t>
        <a:bodyPr/>
        <a:lstStyle/>
        <a:p>
          <a:r>
            <a:rPr lang="en-GB" sz="2800" dirty="0"/>
            <a:t>The stuff can represent something else…</a:t>
          </a:r>
          <a:endParaRPr lang="en-US" sz="2800" dirty="0"/>
        </a:p>
      </dgm:t>
    </dgm:pt>
    <dgm:pt modelId="{D4617433-5C84-41D0-858F-8EC9631A1CF0}" type="parTrans" cxnId="{5E93FD4B-DE3F-4BB9-93E9-0E6862B7E7C4}">
      <dgm:prSet/>
      <dgm:spPr/>
      <dgm:t>
        <a:bodyPr/>
        <a:lstStyle/>
        <a:p>
          <a:endParaRPr lang="en-US"/>
        </a:p>
      </dgm:t>
    </dgm:pt>
    <dgm:pt modelId="{7C488B40-9EB1-4B10-8805-B00E5DCF6DCC}" type="sibTrans" cxnId="{5E93FD4B-DE3F-4BB9-93E9-0E6862B7E7C4}">
      <dgm:prSet/>
      <dgm:spPr/>
      <dgm:t>
        <a:bodyPr/>
        <a:lstStyle/>
        <a:p>
          <a:endParaRPr lang="en-US"/>
        </a:p>
      </dgm:t>
    </dgm:pt>
    <dgm:pt modelId="{10E02BD4-C235-469E-A472-C75F0C384A20}">
      <dgm:prSet custT="1"/>
      <dgm:spPr/>
      <dgm:t>
        <a:bodyPr/>
        <a:lstStyle/>
        <a:p>
          <a:r>
            <a:rPr lang="en-GB" sz="2800" dirty="0"/>
            <a:t>Nest</a:t>
          </a:r>
          <a:endParaRPr lang="en-US" sz="2800" dirty="0"/>
        </a:p>
      </dgm:t>
    </dgm:pt>
    <dgm:pt modelId="{5F3864DF-8429-4AB0-9B01-1E1AD8C3B9FF}" type="parTrans" cxnId="{7E20D425-F36C-4F10-AF27-6A05C20FD299}">
      <dgm:prSet/>
      <dgm:spPr/>
      <dgm:t>
        <a:bodyPr/>
        <a:lstStyle/>
        <a:p>
          <a:endParaRPr lang="en-US"/>
        </a:p>
      </dgm:t>
    </dgm:pt>
    <dgm:pt modelId="{6790D525-F035-4E9D-AB93-79A0E1BE48F2}" type="sibTrans" cxnId="{7E20D425-F36C-4F10-AF27-6A05C20FD299}">
      <dgm:prSet/>
      <dgm:spPr/>
      <dgm:t>
        <a:bodyPr/>
        <a:lstStyle/>
        <a:p>
          <a:endParaRPr lang="en-US"/>
        </a:p>
      </dgm:t>
    </dgm:pt>
    <dgm:pt modelId="{DE5FE526-BA3A-479A-B72D-E9FAD384CA49}">
      <dgm:prSet custT="1"/>
      <dgm:spPr/>
      <dgm:t>
        <a:bodyPr/>
        <a:lstStyle/>
        <a:p>
          <a:r>
            <a:rPr lang="en-GB" sz="2800" dirty="0"/>
            <a:t>Womb</a:t>
          </a:r>
          <a:endParaRPr lang="en-US" sz="2800" dirty="0"/>
        </a:p>
      </dgm:t>
    </dgm:pt>
    <dgm:pt modelId="{AFD136E5-5BAC-4449-B877-BEF9231C0AFF}" type="parTrans" cxnId="{F7969DE5-C1F3-4A31-ADE5-96AA9112E83E}">
      <dgm:prSet/>
      <dgm:spPr/>
      <dgm:t>
        <a:bodyPr/>
        <a:lstStyle/>
        <a:p>
          <a:endParaRPr lang="en-US"/>
        </a:p>
      </dgm:t>
    </dgm:pt>
    <dgm:pt modelId="{93B9F2C5-D3FD-40A6-B201-2AE87D289096}" type="sibTrans" cxnId="{F7969DE5-C1F3-4A31-ADE5-96AA9112E83E}">
      <dgm:prSet/>
      <dgm:spPr/>
      <dgm:t>
        <a:bodyPr/>
        <a:lstStyle/>
        <a:p>
          <a:endParaRPr lang="en-US"/>
        </a:p>
      </dgm:t>
    </dgm:pt>
    <dgm:pt modelId="{44C6384B-AC37-4E3B-A9A5-EDD7B9C61D72}">
      <dgm:prSet custT="1"/>
      <dgm:spPr/>
      <dgm:t>
        <a:bodyPr/>
        <a:lstStyle/>
        <a:p>
          <a:r>
            <a:rPr lang="en-GB" sz="2800" dirty="0"/>
            <a:t>Cocoon</a:t>
          </a:r>
          <a:endParaRPr lang="en-US" sz="2800" dirty="0"/>
        </a:p>
      </dgm:t>
    </dgm:pt>
    <dgm:pt modelId="{0BE2B237-5B7B-4DBF-880B-D59356F98BE3}" type="parTrans" cxnId="{8CA1DC0B-6C00-4291-851C-09D2DCD6EE56}">
      <dgm:prSet/>
      <dgm:spPr/>
      <dgm:t>
        <a:bodyPr/>
        <a:lstStyle/>
        <a:p>
          <a:endParaRPr lang="en-US"/>
        </a:p>
      </dgm:t>
    </dgm:pt>
    <dgm:pt modelId="{2128AF91-CCAA-4D5D-92F3-BADFB4B3F60E}" type="sibTrans" cxnId="{8CA1DC0B-6C00-4291-851C-09D2DCD6EE56}">
      <dgm:prSet/>
      <dgm:spPr/>
      <dgm:t>
        <a:bodyPr/>
        <a:lstStyle/>
        <a:p>
          <a:endParaRPr lang="en-US"/>
        </a:p>
      </dgm:t>
    </dgm:pt>
    <dgm:pt modelId="{C6A9CD2D-F85C-4E29-99BF-A5C39C65F2C0}">
      <dgm:prSet custT="1"/>
      <dgm:spPr/>
      <dgm:t>
        <a:bodyPr/>
        <a:lstStyle/>
        <a:p>
          <a:r>
            <a:rPr lang="en-GB" sz="2800" dirty="0"/>
            <a:t>Cockpit</a:t>
          </a:r>
          <a:endParaRPr lang="en-US" sz="2800" dirty="0"/>
        </a:p>
      </dgm:t>
    </dgm:pt>
    <dgm:pt modelId="{F0004675-E78F-44B4-95EA-464A1A2BA0CA}" type="parTrans" cxnId="{8C4B6288-A042-492F-83E3-802B214285D6}">
      <dgm:prSet/>
      <dgm:spPr/>
      <dgm:t>
        <a:bodyPr/>
        <a:lstStyle/>
        <a:p>
          <a:endParaRPr lang="en-US"/>
        </a:p>
      </dgm:t>
    </dgm:pt>
    <dgm:pt modelId="{6760EA8C-24F6-4A47-B69F-E19937171A9F}" type="sibTrans" cxnId="{8C4B6288-A042-492F-83E3-802B214285D6}">
      <dgm:prSet/>
      <dgm:spPr/>
      <dgm:t>
        <a:bodyPr/>
        <a:lstStyle/>
        <a:p>
          <a:endParaRPr lang="en-US"/>
        </a:p>
      </dgm:t>
    </dgm:pt>
    <dgm:pt modelId="{12B79757-0151-41F2-9281-2A156086DFC6}">
      <dgm:prSet/>
      <dgm:spPr/>
      <dgm:t>
        <a:bodyPr/>
        <a:lstStyle/>
        <a:p>
          <a:r>
            <a:rPr lang="en-GB" dirty="0"/>
            <a:t>Is the hoard there to keep the person safely IN or to keep other people OUT?</a:t>
          </a:r>
          <a:endParaRPr lang="en-US" dirty="0"/>
        </a:p>
      </dgm:t>
    </dgm:pt>
    <dgm:pt modelId="{17E04DAB-A96E-4B8F-A4CC-CCE0E94AE529}" type="parTrans" cxnId="{9FC9A290-AA4C-4538-B8C3-41794E3DC9DE}">
      <dgm:prSet/>
      <dgm:spPr/>
      <dgm:t>
        <a:bodyPr/>
        <a:lstStyle/>
        <a:p>
          <a:endParaRPr lang="en-US"/>
        </a:p>
      </dgm:t>
    </dgm:pt>
    <dgm:pt modelId="{BBC528FB-AD7E-48F2-8CC8-06AE0B368990}" type="sibTrans" cxnId="{9FC9A290-AA4C-4538-B8C3-41794E3DC9DE}">
      <dgm:prSet/>
      <dgm:spPr/>
      <dgm:t>
        <a:bodyPr/>
        <a:lstStyle/>
        <a:p>
          <a:endParaRPr lang="en-US"/>
        </a:p>
      </dgm:t>
    </dgm:pt>
    <dgm:pt modelId="{D4AF05F3-42EA-4C86-B29E-BE16216F6770}" type="pres">
      <dgm:prSet presAssocID="{2D207535-9E29-49B3-8CB7-A8A466A773DD}" presName="diagram" presStyleCnt="0">
        <dgm:presLayoutVars>
          <dgm:dir/>
          <dgm:resizeHandles val="exact"/>
        </dgm:presLayoutVars>
      </dgm:prSet>
      <dgm:spPr/>
    </dgm:pt>
    <dgm:pt modelId="{E8C014C0-819B-4FB7-BC98-493B739B45F0}" type="pres">
      <dgm:prSet presAssocID="{1183AB8D-EFA0-4E7B-9FF8-A62C16B02B72}" presName="node" presStyleLbl="node1" presStyleIdx="0" presStyleCnt="2" custScaleX="136312" custScaleY="177378">
        <dgm:presLayoutVars>
          <dgm:bulletEnabled val="1"/>
        </dgm:presLayoutVars>
      </dgm:prSet>
      <dgm:spPr/>
    </dgm:pt>
    <dgm:pt modelId="{E40AAD32-90A0-4DCA-973F-1F71D3682087}" type="pres">
      <dgm:prSet presAssocID="{7C488B40-9EB1-4B10-8805-B00E5DCF6DCC}" presName="sibTrans" presStyleCnt="0"/>
      <dgm:spPr/>
    </dgm:pt>
    <dgm:pt modelId="{4AE85096-75F9-4F37-8E48-45502BD7B82E}" type="pres">
      <dgm:prSet presAssocID="{12B79757-0151-41F2-9281-2A156086DFC6}" presName="node" presStyleLbl="node1" presStyleIdx="1" presStyleCnt="2">
        <dgm:presLayoutVars>
          <dgm:bulletEnabled val="1"/>
        </dgm:presLayoutVars>
      </dgm:prSet>
      <dgm:spPr/>
    </dgm:pt>
  </dgm:ptLst>
  <dgm:cxnLst>
    <dgm:cxn modelId="{60CE9700-7A5C-49DD-9E41-215EE57AD7EC}" type="presOf" srcId="{10E02BD4-C235-469E-A472-C75F0C384A20}" destId="{E8C014C0-819B-4FB7-BC98-493B739B45F0}" srcOrd="0" destOrd="1" presId="urn:microsoft.com/office/officeart/2005/8/layout/default"/>
    <dgm:cxn modelId="{8CA1DC0B-6C00-4291-851C-09D2DCD6EE56}" srcId="{1183AB8D-EFA0-4E7B-9FF8-A62C16B02B72}" destId="{44C6384B-AC37-4E3B-A9A5-EDD7B9C61D72}" srcOrd="2" destOrd="0" parTransId="{0BE2B237-5B7B-4DBF-880B-D59356F98BE3}" sibTransId="{2128AF91-CCAA-4D5D-92F3-BADFB4B3F60E}"/>
    <dgm:cxn modelId="{7E20D425-F36C-4F10-AF27-6A05C20FD299}" srcId="{1183AB8D-EFA0-4E7B-9FF8-A62C16B02B72}" destId="{10E02BD4-C235-469E-A472-C75F0C384A20}" srcOrd="0" destOrd="0" parTransId="{5F3864DF-8429-4AB0-9B01-1E1AD8C3B9FF}" sibTransId="{6790D525-F035-4E9D-AB93-79A0E1BE48F2}"/>
    <dgm:cxn modelId="{B1273F2C-CF61-431F-829C-30FB91F47273}" type="presOf" srcId="{12B79757-0151-41F2-9281-2A156086DFC6}" destId="{4AE85096-75F9-4F37-8E48-45502BD7B82E}" srcOrd="0" destOrd="0" presId="urn:microsoft.com/office/officeart/2005/8/layout/default"/>
    <dgm:cxn modelId="{5E93FD4B-DE3F-4BB9-93E9-0E6862B7E7C4}" srcId="{2D207535-9E29-49B3-8CB7-A8A466A773DD}" destId="{1183AB8D-EFA0-4E7B-9FF8-A62C16B02B72}" srcOrd="0" destOrd="0" parTransId="{D4617433-5C84-41D0-858F-8EC9631A1CF0}" sibTransId="{7C488B40-9EB1-4B10-8805-B00E5DCF6DCC}"/>
    <dgm:cxn modelId="{30C91F56-90A3-40B0-9AE1-A4E6AFCD222D}" type="presOf" srcId="{C6A9CD2D-F85C-4E29-99BF-A5C39C65F2C0}" destId="{E8C014C0-819B-4FB7-BC98-493B739B45F0}" srcOrd="0" destOrd="4" presId="urn:microsoft.com/office/officeart/2005/8/layout/default"/>
    <dgm:cxn modelId="{A63E5D80-AC3A-4462-A21B-9A84B2E0C76E}" type="presOf" srcId="{DE5FE526-BA3A-479A-B72D-E9FAD384CA49}" destId="{E8C014C0-819B-4FB7-BC98-493B739B45F0}" srcOrd="0" destOrd="2" presId="urn:microsoft.com/office/officeart/2005/8/layout/default"/>
    <dgm:cxn modelId="{A37C6687-0165-4D36-9052-CCB2A98F8B2F}" type="presOf" srcId="{2D207535-9E29-49B3-8CB7-A8A466A773DD}" destId="{D4AF05F3-42EA-4C86-B29E-BE16216F6770}" srcOrd="0" destOrd="0" presId="urn:microsoft.com/office/officeart/2005/8/layout/default"/>
    <dgm:cxn modelId="{8C4B6288-A042-492F-83E3-802B214285D6}" srcId="{1183AB8D-EFA0-4E7B-9FF8-A62C16B02B72}" destId="{C6A9CD2D-F85C-4E29-99BF-A5C39C65F2C0}" srcOrd="3" destOrd="0" parTransId="{F0004675-E78F-44B4-95EA-464A1A2BA0CA}" sibTransId="{6760EA8C-24F6-4A47-B69F-E19937171A9F}"/>
    <dgm:cxn modelId="{9FC9A290-AA4C-4538-B8C3-41794E3DC9DE}" srcId="{2D207535-9E29-49B3-8CB7-A8A466A773DD}" destId="{12B79757-0151-41F2-9281-2A156086DFC6}" srcOrd="1" destOrd="0" parTransId="{17E04DAB-A96E-4B8F-A4CC-CCE0E94AE529}" sibTransId="{BBC528FB-AD7E-48F2-8CC8-06AE0B368990}"/>
    <dgm:cxn modelId="{6520FA9A-A224-45E8-B914-689D0291DAE0}" type="presOf" srcId="{1183AB8D-EFA0-4E7B-9FF8-A62C16B02B72}" destId="{E8C014C0-819B-4FB7-BC98-493B739B45F0}" srcOrd="0" destOrd="0" presId="urn:microsoft.com/office/officeart/2005/8/layout/default"/>
    <dgm:cxn modelId="{56799FAE-F929-4CBA-92A4-B20959A1475A}" type="presOf" srcId="{44C6384B-AC37-4E3B-A9A5-EDD7B9C61D72}" destId="{E8C014C0-819B-4FB7-BC98-493B739B45F0}" srcOrd="0" destOrd="3" presId="urn:microsoft.com/office/officeart/2005/8/layout/default"/>
    <dgm:cxn modelId="{F7969DE5-C1F3-4A31-ADE5-96AA9112E83E}" srcId="{1183AB8D-EFA0-4E7B-9FF8-A62C16B02B72}" destId="{DE5FE526-BA3A-479A-B72D-E9FAD384CA49}" srcOrd="1" destOrd="0" parTransId="{AFD136E5-5BAC-4449-B877-BEF9231C0AFF}" sibTransId="{93B9F2C5-D3FD-40A6-B201-2AE87D289096}"/>
    <dgm:cxn modelId="{AC50825A-1F2F-4D85-AF08-BA1FE2B97A38}" type="presParOf" srcId="{D4AF05F3-42EA-4C86-B29E-BE16216F6770}" destId="{E8C014C0-819B-4FB7-BC98-493B739B45F0}" srcOrd="0" destOrd="0" presId="urn:microsoft.com/office/officeart/2005/8/layout/default"/>
    <dgm:cxn modelId="{E8EC3E1E-28BC-408C-893F-74D68E8B189C}" type="presParOf" srcId="{D4AF05F3-42EA-4C86-B29E-BE16216F6770}" destId="{E40AAD32-90A0-4DCA-973F-1F71D3682087}" srcOrd="1" destOrd="0" presId="urn:microsoft.com/office/officeart/2005/8/layout/default"/>
    <dgm:cxn modelId="{69C6BF00-C59B-42FD-A959-ED6AFAFFC347}" type="presParOf" srcId="{D4AF05F3-42EA-4C86-B29E-BE16216F6770}" destId="{4AE85096-75F9-4F37-8E48-45502BD7B82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7AA7C66-1DE3-4911-8EB1-42106DF767C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530E07-773C-4B16-AD73-75E4829AE5FA}">
      <dgm:prSet/>
      <dgm:spPr/>
      <dgm:t>
        <a:bodyPr/>
        <a:lstStyle/>
        <a:p>
          <a:r>
            <a:rPr lang="en-GB" b="1" dirty="0"/>
            <a:t>IT’S NOT THE STUFF… </a:t>
          </a:r>
          <a:endParaRPr lang="en-US" dirty="0"/>
        </a:p>
      </dgm:t>
    </dgm:pt>
    <dgm:pt modelId="{1C0272EC-92EC-4207-AF1D-228ED5F102B9}" type="parTrans" cxnId="{FE572573-C77C-4E40-A9A7-FEDC4724C462}">
      <dgm:prSet/>
      <dgm:spPr/>
      <dgm:t>
        <a:bodyPr/>
        <a:lstStyle/>
        <a:p>
          <a:endParaRPr lang="en-US"/>
        </a:p>
      </dgm:t>
    </dgm:pt>
    <dgm:pt modelId="{555263EC-8E25-452C-8BFE-6B48953DF5EA}" type="sibTrans" cxnId="{FE572573-C77C-4E40-A9A7-FEDC4724C462}">
      <dgm:prSet/>
      <dgm:spPr/>
      <dgm:t>
        <a:bodyPr/>
        <a:lstStyle/>
        <a:p>
          <a:endParaRPr lang="en-US"/>
        </a:p>
      </dgm:t>
    </dgm:pt>
    <dgm:pt modelId="{C84AA492-2033-4347-BD8C-6C8FF1D901D3}">
      <dgm:prSet/>
      <dgm:spPr/>
      <dgm:t>
        <a:bodyPr/>
        <a:lstStyle/>
        <a:p>
          <a:r>
            <a:rPr lang="en-GB" b="1" dirty="0"/>
            <a:t>IT’S </a:t>
          </a:r>
          <a:r>
            <a:rPr lang="en-GB" b="1" i="1" dirty="0"/>
            <a:t>GETTING</a:t>
          </a:r>
          <a:r>
            <a:rPr lang="en-GB" b="1" dirty="0"/>
            <a:t> THE STUFF</a:t>
          </a:r>
          <a:endParaRPr lang="en-US" dirty="0"/>
        </a:p>
      </dgm:t>
    </dgm:pt>
    <dgm:pt modelId="{1BC7173D-98C6-43AD-8167-3115EFD3FF30}" type="parTrans" cxnId="{52DE31B3-914B-4D96-BC62-CA666041CB3D}">
      <dgm:prSet/>
      <dgm:spPr/>
      <dgm:t>
        <a:bodyPr/>
        <a:lstStyle/>
        <a:p>
          <a:endParaRPr lang="en-US"/>
        </a:p>
      </dgm:t>
    </dgm:pt>
    <dgm:pt modelId="{7650B93F-29D2-4CEF-99FD-DE4FAF8D0208}" type="sibTrans" cxnId="{52DE31B3-914B-4D96-BC62-CA666041CB3D}">
      <dgm:prSet/>
      <dgm:spPr/>
      <dgm:t>
        <a:bodyPr/>
        <a:lstStyle/>
        <a:p>
          <a:endParaRPr lang="en-US"/>
        </a:p>
      </dgm:t>
    </dgm:pt>
    <dgm:pt modelId="{38C72F83-1DE3-4C86-9CB0-2ADD76F24AB2}">
      <dgm:prSet/>
      <dgm:spPr/>
      <dgm:t>
        <a:bodyPr/>
        <a:lstStyle/>
        <a:p>
          <a:r>
            <a:rPr lang="en-GB" b="1" dirty="0"/>
            <a:t>Very often you will find the home full of unopened packages</a:t>
          </a:r>
          <a:endParaRPr lang="en-US" b="1" dirty="0"/>
        </a:p>
      </dgm:t>
    </dgm:pt>
    <dgm:pt modelId="{2F551D64-6AC1-4D6B-BE96-877C80B6A52F}" type="parTrans" cxnId="{044C3030-E46E-45A3-ACCC-C5D517C6ADA7}">
      <dgm:prSet/>
      <dgm:spPr/>
      <dgm:t>
        <a:bodyPr/>
        <a:lstStyle/>
        <a:p>
          <a:endParaRPr lang="en-US"/>
        </a:p>
      </dgm:t>
    </dgm:pt>
    <dgm:pt modelId="{59454756-39FC-4F96-89D9-1A201A69D607}" type="sibTrans" cxnId="{044C3030-E46E-45A3-ACCC-C5D517C6ADA7}">
      <dgm:prSet/>
      <dgm:spPr/>
      <dgm:t>
        <a:bodyPr/>
        <a:lstStyle/>
        <a:p>
          <a:endParaRPr lang="en-US"/>
        </a:p>
      </dgm:t>
    </dgm:pt>
    <dgm:pt modelId="{AC0F8A1A-E527-47F7-A307-E90524EBB0F1}">
      <dgm:prSet/>
      <dgm:spPr/>
      <dgm:t>
        <a:bodyPr/>
        <a:lstStyle/>
        <a:p>
          <a:r>
            <a:rPr lang="en-GB" b="1" dirty="0"/>
            <a:t>In which case, why the inability to get rid of anything?</a:t>
          </a:r>
          <a:endParaRPr lang="en-US" b="1" dirty="0"/>
        </a:p>
      </dgm:t>
    </dgm:pt>
    <dgm:pt modelId="{F216B7BC-1E5D-4758-A382-F1B467DBF553}" type="parTrans" cxnId="{F5716A0E-5FC0-4E9F-8EB3-51721F4A95A9}">
      <dgm:prSet/>
      <dgm:spPr/>
      <dgm:t>
        <a:bodyPr/>
        <a:lstStyle/>
        <a:p>
          <a:endParaRPr lang="en-US"/>
        </a:p>
      </dgm:t>
    </dgm:pt>
    <dgm:pt modelId="{34541C00-594F-4818-8407-0DDA8F1E92C7}" type="sibTrans" cxnId="{F5716A0E-5FC0-4E9F-8EB3-51721F4A95A9}">
      <dgm:prSet/>
      <dgm:spPr/>
      <dgm:t>
        <a:bodyPr/>
        <a:lstStyle/>
        <a:p>
          <a:endParaRPr lang="en-US"/>
        </a:p>
      </dgm:t>
    </dgm:pt>
    <dgm:pt modelId="{1289413E-BB98-4A75-9D10-AA89959498CD}" type="pres">
      <dgm:prSet presAssocID="{A7AA7C66-1DE3-4911-8EB1-42106DF767C0}" presName="linear" presStyleCnt="0">
        <dgm:presLayoutVars>
          <dgm:animLvl val="lvl"/>
          <dgm:resizeHandles val="exact"/>
        </dgm:presLayoutVars>
      </dgm:prSet>
      <dgm:spPr/>
    </dgm:pt>
    <dgm:pt modelId="{125C42D5-9AFD-45B2-940A-4C777EC74833}" type="pres">
      <dgm:prSet presAssocID="{51530E07-773C-4B16-AD73-75E4829AE5F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889776-6428-487A-B7E2-7AF74B76C231}" type="pres">
      <dgm:prSet presAssocID="{555263EC-8E25-452C-8BFE-6B48953DF5EA}" presName="spacer" presStyleCnt="0"/>
      <dgm:spPr/>
    </dgm:pt>
    <dgm:pt modelId="{9B98D0AB-D594-426E-A14E-8A776A955B91}" type="pres">
      <dgm:prSet presAssocID="{C84AA492-2033-4347-BD8C-6C8FF1D901D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1AF224-A23E-4520-9685-C84A558BF594}" type="pres">
      <dgm:prSet presAssocID="{7650B93F-29D2-4CEF-99FD-DE4FAF8D0208}" presName="spacer" presStyleCnt="0"/>
      <dgm:spPr/>
    </dgm:pt>
    <dgm:pt modelId="{3F65A483-F23A-4C72-95E8-46D3A5EDC2A2}" type="pres">
      <dgm:prSet presAssocID="{38C72F83-1DE3-4C86-9CB0-2ADD76F24A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8C78EB8-11F7-43E7-9645-7A1DA5748E10}" type="pres">
      <dgm:prSet presAssocID="{59454756-39FC-4F96-89D9-1A201A69D607}" presName="spacer" presStyleCnt="0"/>
      <dgm:spPr/>
    </dgm:pt>
    <dgm:pt modelId="{0422B772-E2B2-4BE9-B34E-CCAA0E35540E}" type="pres">
      <dgm:prSet presAssocID="{AC0F8A1A-E527-47F7-A307-E90524EBB0F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5716A0E-5FC0-4E9F-8EB3-51721F4A95A9}" srcId="{A7AA7C66-1DE3-4911-8EB1-42106DF767C0}" destId="{AC0F8A1A-E527-47F7-A307-E90524EBB0F1}" srcOrd="3" destOrd="0" parTransId="{F216B7BC-1E5D-4758-A382-F1B467DBF553}" sibTransId="{34541C00-594F-4818-8407-0DDA8F1E92C7}"/>
    <dgm:cxn modelId="{3B3EDB24-A3D0-458A-B7CC-63C1507F69D1}" type="presOf" srcId="{AC0F8A1A-E527-47F7-A307-E90524EBB0F1}" destId="{0422B772-E2B2-4BE9-B34E-CCAA0E35540E}" srcOrd="0" destOrd="0" presId="urn:microsoft.com/office/officeart/2005/8/layout/vList2"/>
    <dgm:cxn modelId="{044C3030-E46E-45A3-ACCC-C5D517C6ADA7}" srcId="{A7AA7C66-1DE3-4911-8EB1-42106DF767C0}" destId="{38C72F83-1DE3-4C86-9CB0-2ADD76F24AB2}" srcOrd="2" destOrd="0" parTransId="{2F551D64-6AC1-4D6B-BE96-877C80B6A52F}" sibTransId="{59454756-39FC-4F96-89D9-1A201A69D607}"/>
    <dgm:cxn modelId="{55801569-A04C-4132-A0D0-2DE1697F9D7A}" type="presOf" srcId="{C84AA492-2033-4347-BD8C-6C8FF1D901D3}" destId="{9B98D0AB-D594-426E-A14E-8A776A955B91}" srcOrd="0" destOrd="0" presId="urn:microsoft.com/office/officeart/2005/8/layout/vList2"/>
    <dgm:cxn modelId="{489CE94E-C955-40DE-8F8A-F4A88EA4264D}" type="presOf" srcId="{38C72F83-1DE3-4C86-9CB0-2ADD76F24AB2}" destId="{3F65A483-F23A-4C72-95E8-46D3A5EDC2A2}" srcOrd="0" destOrd="0" presId="urn:microsoft.com/office/officeart/2005/8/layout/vList2"/>
    <dgm:cxn modelId="{FE572573-C77C-4E40-A9A7-FEDC4724C462}" srcId="{A7AA7C66-1DE3-4911-8EB1-42106DF767C0}" destId="{51530E07-773C-4B16-AD73-75E4829AE5FA}" srcOrd="0" destOrd="0" parTransId="{1C0272EC-92EC-4207-AF1D-228ED5F102B9}" sibTransId="{555263EC-8E25-452C-8BFE-6B48953DF5EA}"/>
    <dgm:cxn modelId="{B7A9A774-E97F-471A-8C98-7AF253F6811C}" type="presOf" srcId="{A7AA7C66-1DE3-4911-8EB1-42106DF767C0}" destId="{1289413E-BB98-4A75-9D10-AA89959498CD}" srcOrd="0" destOrd="0" presId="urn:microsoft.com/office/officeart/2005/8/layout/vList2"/>
    <dgm:cxn modelId="{52DE31B3-914B-4D96-BC62-CA666041CB3D}" srcId="{A7AA7C66-1DE3-4911-8EB1-42106DF767C0}" destId="{C84AA492-2033-4347-BD8C-6C8FF1D901D3}" srcOrd="1" destOrd="0" parTransId="{1BC7173D-98C6-43AD-8167-3115EFD3FF30}" sibTransId="{7650B93F-29D2-4CEF-99FD-DE4FAF8D0208}"/>
    <dgm:cxn modelId="{E9DDAFC6-6B80-4FA3-8358-3B1C1FAEAC8F}" type="presOf" srcId="{51530E07-773C-4B16-AD73-75E4829AE5FA}" destId="{125C42D5-9AFD-45B2-940A-4C777EC74833}" srcOrd="0" destOrd="0" presId="urn:microsoft.com/office/officeart/2005/8/layout/vList2"/>
    <dgm:cxn modelId="{C58BCD2A-2BDD-435A-A291-A10CC4F6EDDF}" type="presParOf" srcId="{1289413E-BB98-4A75-9D10-AA89959498CD}" destId="{125C42D5-9AFD-45B2-940A-4C777EC74833}" srcOrd="0" destOrd="0" presId="urn:microsoft.com/office/officeart/2005/8/layout/vList2"/>
    <dgm:cxn modelId="{89C739BF-DEBA-4CE3-A9CD-E05C8B73B241}" type="presParOf" srcId="{1289413E-BB98-4A75-9D10-AA89959498CD}" destId="{3B889776-6428-487A-B7E2-7AF74B76C231}" srcOrd="1" destOrd="0" presId="urn:microsoft.com/office/officeart/2005/8/layout/vList2"/>
    <dgm:cxn modelId="{C7C95E0B-17B7-4351-B3BC-D52CA8F048BB}" type="presParOf" srcId="{1289413E-BB98-4A75-9D10-AA89959498CD}" destId="{9B98D0AB-D594-426E-A14E-8A776A955B91}" srcOrd="2" destOrd="0" presId="urn:microsoft.com/office/officeart/2005/8/layout/vList2"/>
    <dgm:cxn modelId="{42FD4DB9-DF9B-4241-82AA-8EEFE057415B}" type="presParOf" srcId="{1289413E-BB98-4A75-9D10-AA89959498CD}" destId="{0F1AF224-A23E-4520-9685-C84A558BF594}" srcOrd="3" destOrd="0" presId="urn:microsoft.com/office/officeart/2005/8/layout/vList2"/>
    <dgm:cxn modelId="{03558303-8386-4594-920A-CFB0963718DB}" type="presParOf" srcId="{1289413E-BB98-4A75-9D10-AA89959498CD}" destId="{3F65A483-F23A-4C72-95E8-46D3A5EDC2A2}" srcOrd="4" destOrd="0" presId="urn:microsoft.com/office/officeart/2005/8/layout/vList2"/>
    <dgm:cxn modelId="{57AF4DD5-E952-46E1-8C8E-19E82791EB06}" type="presParOf" srcId="{1289413E-BB98-4A75-9D10-AA89959498CD}" destId="{C8C78EB8-11F7-43E7-9645-7A1DA5748E10}" srcOrd="5" destOrd="0" presId="urn:microsoft.com/office/officeart/2005/8/layout/vList2"/>
    <dgm:cxn modelId="{2AADA29F-DCB9-4EBD-B7C4-B4D6D0A4CD83}" type="presParOf" srcId="{1289413E-BB98-4A75-9D10-AA89959498CD}" destId="{0422B772-E2B2-4BE9-B34E-CCAA0E35540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268D5B5-F7F2-48A1-92A6-692013BE9F1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BF97490-AFC7-4D0C-87CD-90EE231AC2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“Someone could make good use of it”</a:t>
          </a:r>
          <a:endParaRPr lang="en-US" dirty="0"/>
        </a:p>
      </dgm:t>
    </dgm:pt>
    <dgm:pt modelId="{56225D89-A990-4A3F-8F52-85079E10EDCE}" type="parTrans" cxnId="{538A878B-F816-4092-BB34-E55D14308C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B24AE1-3A5F-4339-93A2-4678F661D117}" type="sibTrans" cxnId="{538A878B-F816-4092-BB34-E55D14308C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3251DF-9BC0-48B5-A0B7-0B10140D798E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 dirty="0"/>
            <a:t>“I’m keeping things out of landfill”</a:t>
          </a:r>
          <a:endParaRPr lang="en-US" dirty="0"/>
        </a:p>
      </dgm:t>
    </dgm:pt>
    <dgm:pt modelId="{D54C6569-5DEB-4463-8653-330B5663CD8B}" type="parTrans" cxnId="{3C2A6E41-F154-40C3-8476-608EA295C5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1A4833-9B6A-4E77-B32D-E2754B0B3335}" type="sibTrans" cxnId="{3C2A6E41-F154-40C3-8476-608EA295C5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CD92FF-6096-4F6C-8170-8E8AF6EB5D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“That can be repaired and donated”</a:t>
          </a:r>
          <a:endParaRPr lang="en-US" dirty="0"/>
        </a:p>
      </dgm:t>
    </dgm:pt>
    <dgm:pt modelId="{F7C19E6D-4C9C-4394-81D8-6C9EBB7AFF56}" type="parTrans" cxnId="{3FE7371F-C8C7-42D5-839C-8C36822F29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17A111-F945-4325-BF34-4CC34F743679}" type="sibTrans" cxnId="{3FE7371F-C8C7-42D5-839C-8C36822F29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8C0779-E714-4CCB-A3CB-B3D7A22ABC2B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 dirty="0"/>
            <a:t>“I like to give things to my family”</a:t>
          </a:r>
          <a:endParaRPr lang="en-US" dirty="0"/>
        </a:p>
      </dgm:t>
    </dgm:pt>
    <dgm:pt modelId="{C9A88873-1706-4567-A306-EE81791966B8}" type="parTrans" cxnId="{AEF28247-EEFC-4E64-BF79-9E839B729F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70DE61F-293B-4271-A4EA-B11ACA379B6B}" type="sibTrans" cxnId="{AEF28247-EEFC-4E64-BF79-9E839B729F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AD1B85-95A5-4D42-8B7B-4C327916AD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“I’m doing my bit for the planet”</a:t>
          </a:r>
          <a:endParaRPr lang="en-US" dirty="0"/>
        </a:p>
      </dgm:t>
    </dgm:pt>
    <dgm:pt modelId="{BBF59545-FFE9-4AF4-B166-E534A578D269}" type="parTrans" cxnId="{F7BC0A67-087A-416F-9618-0D297BD253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998D7E-B923-4E0A-88FE-CF6DCC326AF2}" type="sibTrans" cxnId="{F7BC0A67-087A-416F-9618-0D297BD253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AF8E83-B844-409C-8474-1307EE0526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“I’m collecting them for the primary school”</a:t>
          </a:r>
        </a:p>
      </dgm:t>
    </dgm:pt>
    <dgm:pt modelId="{C91ACA85-B21D-44D6-8DEC-CCA814C48AB7}" type="parTrans" cxnId="{BFE15D70-1B23-4F8E-9C6B-E60283225D6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1C3DC0-996F-4307-A7D0-7095E72193DA}" type="sibTrans" cxnId="{BFE15D70-1B23-4F8E-9C6B-E60283225D6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24B262-CD4A-4383-872B-A404F602F78E}" type="pres">
      <dgm:prSet presAssocID="{9268D5B5-F7F2-48A1-92A6-692013BE9F10}" presName="linear" presStyleCnt="0">
        <dgm:presLayoutVars>
          <dgm:animLvl val="lvl"/>
          <dgm:resizeHandles val="exact"/>
        </dgm:presLayoutVars>
      </dgm:prSet>
      <dgm:spPr/>
    </dgm:pt>
    <dgm:pt modelId="{C4A91F7F-C278-4897-8AFB-1304816C02E3}" type="pres">
      <dgm:prSet presAssocID="{ABF97490-AFC7-4D0C-87CD-90EE231AC245}" presName="parentText" presStyleLbl="node1" presStyleIdx="0" presStyleCnt="6" custLinFactY="300000" custLinFactNeighborY="344495">
        <dgm:presLayoutVars>
          <dgm:chMax val="0"/>
          <dgm:bulletEnabled val="1"/>
        </dgm:presLayoutVars>
      </dgm:prSet>
      <dgm:spPr/>
    </dgm:pt>
    <dgm:pt modelId="{9CB7B433-E41D-4741-B067-B111763097AA}" type="pres">
      <dgm:prSet presAssocID="{B4B24AE1-3A5F-4339-93A2-4678F661D117}" presName="spacer" presStyleCnt="0"/>
      <dgm:spPr/>
    </dgm:pt>
    <dgm:pt modelId="{7B447A04-52AD-492B-905B-90611CA1BEDA}" type="pres">
      <dgm:prSet presAssocID="{BF3251DF-9BC0-48B5-A0B7-0B10140D798E}" presName="parentText" presStyleLbl="node1" presStyleIdx="1" presStyleCnt="6" custLinFactY="-99446" custLinFactNeighborY="-100000">
        <dgm:presLayoutVars>
          <dgm:chMax val="0"/>
          <dgm:bulletEnabled val="1"/>
        </dgm:presLayoutVars>
      </dgm:prSet>
      <dgm:spPr/>
    </dgm:pt>
    <dgm:pt modelId="{0E1E2EF7-092A-4DF4-BD0D-C1EAE7D9F400}" type="pres">
      <dgm:prSet presAssocID="{241A4833-9B6A-4E77-B32D-E2754B0B3335}" presName="spacer" presStyleCnt="0"/>
      <dgm:spPr/>
    </dgm:pt>
    <dgm:pt modelId="{E59B0942-B92E-425F-8162-C7F70C88647E}" type="pres">
      <dgm:prSet presAssocID="{5FCD92FF-6096-4F6C-8170-8E8AF6EB5D8C}" presName="parentText" presStyleLbl="node1" presStyleIdx="2" presStyleCnt="6" custLinFactY="200000" custLinFactNeighborX="-604" custLinFactNeighborY="269391">
        <dgm:presLayoutVars>
          <dgm:chMax val="0"/>
          <dgm:bulletEnabled val="1"/>
        </dgm:presLayoutVars>
      </dgm:prSet>
      <dgm:spPr/>
    </dgm:pt>
    <dgm:pt modelId="{5BADB549-2F93-4C4E-8035-D8AC6BE5F04F}" type="pres">
      <dgm:prSet presAssocID="{4717A111-F945-4325-BF34-4CC34F743679}" presName="spacer" presStyleCnt="0"/>
      <dgm:spPr/>
    </dgm:pt>
    <dgm:pt modelId="{06597C6A-18A8-4A66-B035-3F841E382A2E}" type="pres">
      <dgm:prSet presAssocID="{5D8C0779-E714-4CCB-A3CB-B3D7A22ABC2B}" presName="parentText" presStyleLbl="node1" presStyleIdx="3" presStyleCnt="6" custLinFactY="-196998" custLinFactNeighborX="-604" custLinFactNeighborY="-200000">
        <dgm:presLayoutVars>
          <dgm:chMax val="0"/>
          <dgm:bulletEnabled val="1"/>
        </dgm:presLayoutVars>
      </dgm:prSet>
      <dgm:spPr/>
    </dgm:pt>
    <dgm:pt modelId="{78F13550-31D0-47BF-BC25-617A45242AA8}" type="pres">
      <dgm:prSet presAssocID="{270DE61F-293B-4271-A4EA-B11ACA379B6B}" presName="spacer" presStyleCnt="0"/>
      <dgm:spPr/>
    </dgm:pt>
    <dgm:pt modelId="{D639D066-9ABF-4277-9135-B9B7CCC286E5}" type="pres">
      <dgm:prSet presAssocID="{A9AD1B85-95A5-4D42-8B7B-4C327916AD69}" presName="parentText" presStyleLbl="node1" presStyleIdx="4" presStyleCnt="6" custLinFactY="-191886" custLinFactNeighborX="-604" custLinFactNeighborY="-200000">
        <dgm:presLayoutVars>
          <dgm:chMax val="0"/>
          <dgm:bulletEnabled val="1"/>
        </dgm:presLayoutVars>
      </dgm:prSet>
      <dgm:spPr/>
    </dgm:pt>
    <dgm:pt modelId="{B5EE3DE3-F20A-41AA-967C-B5F3C291BE2F}" type="pres">
      <dgm:prSet presAssocID="{CD998D7E-B923-4E0A-88FE-CF6DCC326AF2}" presName="spacer" presStyleCnt="0"/>
      <dgm:spPr/>
    </dgm:pt>
    <dgm:pt modelId="{DF9444DB-12FC-48A1-9C93-9C3E5CFD0A54}" type="pres">
      <dgm:prSet presAssocID="{C9AF8E83-B844-409C-8474-1307EE052652}" presName="parentText" presStyleLbl="node1" presStyleIdx="5" presStyleCnt="6" custLinFactY="1687" custLinFactNeighborX="-604" custLinFactNeighborY="100000">
        <dgm:presLayoutVars>
          <dgm:chMax val="0"/>
          <dgm:bulletEnabled val="1"/>
        </dgm:presLayoutVars>
      </dgm:prSet>
      <dgm:spPr/>
    </dgm:pt>
  </dgm:ptLst>
  <dgm:cxnLst>
    <dgm:cxn modelId="{3FE7371F-C8C7-42D5-839C-8C36822F29C3}" srcId="{9268D5B5-F7F2-48A1-92A6-692013BE9F10}" destId="{5FCD92FF-6096-4F6C-8170-8E8AF6EB5D8C}" srcOrd="2" destOrd="0" parTransId="{F7C19E6D-4C9C-4394-81D8-6C9EBB7AFF56}" sibTransId="{4717A111-F945-4325-BF34-4CC34F743679}"/>
    <dgm:cxn modelId="{56DA942D-9BAD-4491-9668-4B2265AAACEA}" type="presOf" srcId="{C9AF8E83-B844-409C-8474-1307EE052652}" destId="{DF9444DB-12FC-48A1-9C93-9C3E5CFD0A54}" srcOrd="0" destOrd="0" presId="urn:microsoft.com/office/officeart/2005/8/layout/vList2"/>
    <dgm:cxn modelId="{8C9CC75C-8302-4C26-8F99-10CD877DF9C1}" type="presOf" srcId="{9268D5B5-F7F2-48A1-92A6-692013BE9F10}" destId="{BA24B262-CD4A-4383-872B-A404F602F78E}" srcOrd="0" destOrd="0" presId="urn:microsoft.com/office/officeart/2005/8/layout/vList2"/>
    <dgm:cxn modelId="{3C2A6E41-F154-40C3-8476-608EA295C5E5}" srcId="{9268D5B5-F7F2-48A1-92A6-692013BE9F10}" destId="{BF3251DF-9BC0-48B5-A0B7-0B10140D798E}" srcOrd="1" destOrd="0" parTransId="{D54C6569-5DEB-4463-8653-330B5663CD8B}" sibTransId="{241A4833-9B6A-4E77-B32D-E2754B0B3335}"/>
    <dgm:cxn modelId="{0686AC44-0AA7-4D19-86B5-3109CE7EF8B7}" type="presOf" srcId="{A9AD1B85-95A5-4D42-8B7B-4C327916AD69}" destId="{D639D066-9ABF-4277-9135-B9B7CCC286E5}" srcOrd="0" destOrd="0" presId="urn:microsoft.com/office/officeart/2005/8/layout/vList2"/>
    <dgm:cxn modelId="{F7BC0A67-087A-416F-9618-0D297BD253EB}" srcId="{9268D5B5-F7F2-48A1-92A6-692013BE9F10}" destId="{A9AD1B85-95A5-4D42-8B7B-4C327916AD69}" srcOrd="4" destOrd="0" parTransId="{BBF59545-FFE9-4AF4-B166-E534A578D269}" sibTransId="{CD998D7E-B923-4E0A-88FE-CF6DCC326AF2}"/>
    <dgm:cxn modelId="{AEF28247-EEFC-4E64-BF79-9E839B729FAE}" srcId="{9268D5B5-F7F2-48A1-92A6-692013BE9F10}" destId="{5D8C0779-E714-4CCB-A3CB-B3D7A22ABC2B}" srcOrd="3" destOrd="0" parTransId="{C9A88873-1706-4567-A306-EE81791966B8}" sibTransId="{270DE61F-293B-4271-A4EA-B11ACA379B6B}"/>
    <dgm:cxn modelId="{82CDF34C-9691-4302-BF53-ACA4948972A7}" type="presOf" srcId="{BF3251DF-9BC0-48B5-A0B7-0B10140D798E}" destId="{7B447A04-52AD-492B-905B-90611CA1BEDA}" srcOrd="0" destOrd="0" presId="urn:microsoft.com/office/officeart/2005/8/layout/vList2"/>
    <dgm:cxn modelId="{BFE15D70-1B23-4F8E-9C6B-E60283225D63}" srcId="{9268D5B5-F7F2-48A1-92A6-692013BE9F10}" destId="{C9AF8E83-B844-409C-8474-1307EE052652}" srcOrd="5" destOrd="0" parTransId="{C91ACA85-B21D-44D6-8DEC-CCA814C48AB7}" sibTransId="{B81C3DC0-996F-4307-A7D0-7095E72193DA}"/>
    <dgm:cxn modelId="{B92D4954-3751-483B-AB1F-C32F1CE90043}" type="presOf" srcId="{ABF97490-AFC7-4D0C-87CD-90EE231AC245}" destId="{C4A91F7F-C278-4897-8AFB-1304816C02E3}" srcOrd="0" destOrd="0" presId="urn:microsoft.com/office/officeart/2005/8/layout/vList2"/>
    <dgm:cxn modelId="{538A878B-F816-4092-BB34-E55D14308C46}" srcId="{9268D5B5-F7F2-48A1-92A6-692013BE9F10}" destId="{ABF97490-AFC7-4D0C-87CD-90EE231AC245}" srcOrd="0" destOrd="0" parTransId="{56225D89-A990-4A3F-8F52-85079E10EDCE}" sibTransId="{B4B24AE1-3A5F-4339-93A2-4678F661D117}"/>
    <dgm:cxn modelId="{369502AA-8825-43B7-84D5-592E1C793E4B}" type="presOf" srcId="{5D8C0779-E714-4CCB-A3CB-B3D7A22ABC2B}" destId="{06597C6A-18A8-4A66-B035-3F841E382A2E}" srcOrd="0" destOrd="0" presId="urn:microsoft.com/office/officeart/2005/8/layout/vList2"/>
    <dgm:cxn modelId="{2FC69DD9-DBCC-46C3-9B59-B4B155E86D7E}" type="presOf" srcId="{5FCD92FF-6096-4F6C-8170-8E8AF6EB5D8C}" destId="{E59B0942-B92E-425F-8162-C7F70C88647E}" srcOrd="0" destOrd="0" presId="urn:microsoft.com/office/officeart/2005/8/layout/vList2"/>
    <dgm:cxn modelId="{79F2B5B9-A4B2-4811-86A4-00AB259675FD}" type="presParOf" srcId="{BA24B262-CD4A-4383-872B-A404F602F78E}" destId="{C4A91F7F-C278-4897-8AFB-1304816C02E3}" srcOrd="0" destOrd="0" presId="urn:microsoft.com/office/officeart/2005/8/layout/vList2"/>
    <dgm:cxn modelId="{5CC2DBB5-0F13-4AD5-9FF0-4A2BB1F37CAB}" type="presParOf" srcId="{BA24B262-CD4A-4383-872B-A404F602F78E}" destId="{9CB7B433-E41D-4741-B067-B111763097AA}" srcOrd="1" destOrd="0" presId="urn:microsoft.com/office/officeart/2005/8/layout/vList2"/>
    <dgm:cxn modelId="{B9D9BC93-594C-425B-A320-1F9B2F4021FF}" type="presParOf" srcId="{BA24B262-CD4A-4383-872B-A404F602F78E}" destId="{7B447A04-52AD-492B-905B-90611CA1BEDA}" srcOrd="2" destOrd="0" presId="urn:microsoft.com/office/officeart/2005/8/layout/vList2"/>
    <dgm:cxn modelId="{16D30AC1-615B-4DFB-8372-A5A195F56F36}" type="presParOf" srcId="{BA24B262-CD4A-4383-872B-A404F602F78E}" destId="{0E1E2EF7-092A-4DF4-BD0D-C1EAE7D9F400}" srcOrd="3" destOrd="0" presId="urn:microsoft.com/office/officeart/2005/8/layout/vList2"/>
    <dgm:cxn modelId="{23B97F98-D19A-48FC-AFD7-B53F3257BE33}" type="presParOf" srcId="{BA24B262-CD4A-4383-872B-A404F602F78E}" destId="{E59B0942-B92E-425F-8162-C7F70C88647E}" srcOrd="4" destOrd="0" presId="urn:microsoft.com/office/officeart/2005/8/layout/vList2"/>
    <dgm:cxn modelId="{BB336DBB-2972-41BF-9507-341AA6A7E88C}" type="presParOf" srcId="{BA24B262-CD4A-4383-872B-A404F602F78E}" destId="{5BADB549-2F93-4C4E-8035-D8AC6BE5F04F}" srcOrd="5" destOrd="0" presId="urn:microsoft.com/office/officeart/2005/8/layout/vList2"/>
    <dgm:cxn modelId="{DE1AA108-5093-433E-8028-3AF470E893B5}" type="presParOf" srcId="{BA24B262-CD4A-4383-872B-A404F602F78E}" destId="{06597C6A-18A8-4A66-B035-3F841E382A2E}" srcOrd="6" destOrd="0" presId="urn:microsoft.com/office/officeart/2005/8/layout/vList2"/>
    <dgm:cxn modelId="{21166FD2-CA7E-4676-822E-0D415357133B}" type="presParOf" srcId="{BA24B262-CD4A-4383-872B-A404F602F78E}" destId="{78F13550-31D0-47BF-BC25-617A45242AA8}" srcOrd="7" destOrd="0" presId="urn:microsoft.com/office/officeart/2005/8/layout/vList2"/>
    <dgm:cxn modelId="{53AACAFC-AB69-47A2-BAE9-E626894D564F}" type="presParOf" srcId="{BA24B262-CD4A-4383-872B-A404F602F78E}" destId="{D639D066-9ABF-4277-9135-B9B7CCC286E5}" srcOrd="8" destOrd="0" presId="urn:microsoft.com/office/officeart/2005/8/layout/vList2"/>
    <dgm:cxn modelId="{FAF46BAC-E608-4222-BB1D-88A3AACA456A}" type="presParOf" srcId="{BA24B262-CD4A-4383-872B-A404F602F78E}" destId="{B5EE3DE3-F20A-41AA-967C-B5F3C291BE2F}" srcOrd="9" destOrd="0" presId="urn:microsoft.com/office/officeart/2005/8/layout/vList2"/>
    <dgm:cxn modelId="{10E3F09D-F9F0-43B0-AB19-4BD4DC2BF348}" type="presParOf" srcId="{BA24B262-CD4A-4383-872B-A404F602F78E}" destId="{DF9444DB-12FC-48A1-9C93-9C3E5CFD0A5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92B264A-6A8F-446F-A97F-1AD878F9DA0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06A5460-EE65-4503-BCEE-42C9D0A6E071}">
      <dgm:prSet/>
      <dgm:spPr/>
      <dgm:t>
        <a:bodyPr/>
        <a:lstStyle/>
        <a:p>
          <a:r>
            <a:rPr lang="en-GB"/>
            <a:t>Person-centred</a:t>
          </a:r>
          <a:endParaRPr lang="en-US"/>
        </a:p>
      </dgm:t>
    </dgm:pt>
    <dgm:pt modelId="{AFA02656-6EF2-4D6D-81D3-6B36F8B7D953}" type="parTrans" cxnId="{F60AAC45-4CC7-409F-9F45-FA0798BA91E4}">
      <dgm:prSet/>
      <dgm:spPr/>
      <dgm:t>
        <a:bodyPr/>
        <a:lstStyle/>
        <a:p>
          <a:endParaRPr lang="en-US"/>
        </a:p>
      </dgm:t>
    </dgm:pt>
    <dgm:pt modelId="{EB42AEFB-02D0-4B50-B623-75A6645CE8B7}" type="sibTrans" cxnId="{F60AAC45-4CC7-409F-9F45-FA0798BA91E4}">
      <dgm:prSet/>
      <dgm:spPr/>
      <dgm:t>
        <a:bodyPr/>
        <a:lstStyle/>
        <a:p>
          <a:endParaRPr lang="en-US"/>
        </a:p>
      </dgm:t>
    </dgm:pt>
    <dgm:pt modelId="{BC6F98A4-16B2-4B1E-82BA-2D41E9DBAADA}">
      <dgm:prSet/>
      <dgm:spPr/>
      <dgm:t>
        <a:bodyPr/>
        <a:lstStyle/>
        <a:p>
          <a:r>
            <a:rPr lang="en-GB"/>
            <a:t>Non-judgemental</a:t>
          </a:r>
          <a:endParaRPr lang="en-US"/>
        </a:p>
      </dgm:t>
    </dgm:pt>
    <dgm:pt modelId="{BEC61E3C-86C2-4011-8206-09E47FBC6E69}" type="parTrans" cxnId="{FA3D420F-F46A-42A5-B8BF-415B9C734934}">
      <dgm:prSet/>
      <dgm:spPr/>
      <dgm:t>
        <a:bodyPr/>
        <a:lstStyle/>
        <a:p>
          <a:endParaRPr lang="en-US"/>
        </a:p>
      </dgm:t>
    </dgm:pt>
    <dgm:pt modelId="{65764A66-B33E-45E0-849C-30C92EB4151B}" type="sibTrans" cxnId="{FA3D420F-F46A-42A5-B8BF-415B9C734934}">
      <dgm:prSet/>
      <dgm:spPr/>
      <dgm:t>
        <a:bodyPr/>
        <a:lstStyle/>
        <a:p>
          <a:endParaRPr lang="en-US"/>
        </a:p>
      </dgm:t>
    </dgm:pt>
    <dgm:pt modelId="{B951DA88-A3D4-45D2-9989-8D8699736A42}">
      <dgm:prSet/>
      <dgm:spPr/>
      <dgm:t>
        <a:bodyPr/>
        <a:lstStyle/>
        <a:p>
          <a:r>
            <a:rPr lang="en-GB"/>
            <a:t>Talking is vital</a:t>
          </a:r>
          <a:endParaRPr lang="en-US"/>
        </a:p>
      </dgm:t>
    </dgm:pt>
    <dgm:pt modelId="{C14A192B-3792-4230-91F2-066F6F504D74}" type="parTrans" cxnId="{B3FBEABA-ACE8-4DA5-87D0-6815E19CAEA3}">
      <dgm:prSet/>
      <dgm:spPr/>
      <dgm:t>
        <a:bodyPr/>
        <a:lstStyle/>
        <a:p>
          <a:endParaRPr lang="en-US"/>
        </a:p>
      </dgm:t>
    </dgm:pt>
    <dgm:pt modelId="{55C4922D-672A-40FD-B773-A895168CBCFA}" type="sibTrans" cxnId="{B3FBEABA-ACE8-4DA5-87D0-6815E19CAEA3}">
      <dgm:prSet/>
      <dgm:spPr/>
      <dgm:t>
        <a:bodyPr/>
        <a:lstStyle/>
        <a:p>
          <a:endParaRPr lang="en-US"/>
        </a:p>
      </dgm:t>
    </dgm:pt>
    <dgm:pt modelId="{B587AB90-ACAE-4477-8F2A-C0C888F19835}">
      <dgm:prSet/>
      <dgm:spPr/>
      <dgm:t>
        <a:bodyPr/>
        <a:lstStyle/>
        <a:p>
          <a:r>
            <a:rPr lang="en-GB"/>
            <a:t>Building trust</a:t>
          </a:r>
          <a:endParaRPr lang="en-US"/>
        </a:p>
      </dgm:t>
    </dgm:pt>
    <dgm:pt modelId="{81A34966-B230-4ABE-AA6B-6B33F6920B0B}" type="parTrans" cxnId="{CE103624-CC3A-4E71-A451-221E5E7141D3}">
      <dgm:prSet/>
      <dgm:spPr/>
      <dgm:t>
        <a:bodyPr/>
        <a:lstStyle/>
        <a:p>
          <a:endParaRPr lang="en-US"/>
        </a:p>
      </dgm:t>
    </dgm:pt>
    <dgm:pt modelId="{3E420739-4789-41A9-BA4F-D6CC9024C6D6}" type="sibTrans" cxnId="{CE103624-CC3A-4E71-A451-221E5E7141D3}">
      <dgm:prSet/>
      <dgm:spPr/>
      <dgm:t>
        <a:bodyPr/>
        <a:lstStyle/>
        <a:p>
          <a:endParaRPr lang="en-US"/>
        </a:p>
      </dgm:t>
    </dgm:pt>
    <dgm:pt modelId="{5D2BFA20-B21B-4999-B146-D4D4C2A913DB}">
      <dgm:prSet/>
      <dgm:spPr/>
      <dgm:t>
        <a:bodyPr/>
        <a:lstStyle/>
        <a:p>
          <a:r>
            <a:rPr lang="en-GB"/>
            <a:t>Support-based</a:t>
          </a:r>
          <a:endParaRPr lang="en-US"/>
        </a:p>
      </dgm:t>
    </dgm:pt>
    <dgm:pt modelId="{2C670F03-F392-40F1-8F89-E16EEB296EFD}" type="parTrans" cxnId="{0417F28E-6C4F-4812-8D0E-CADB032A8BD1}">
      <dgm:prSet/>
      <dgm:spPr/>
      <dgm:t>
        <a:bodyPr/>
        <a:lstStyle/>
        <a:p>
          <a:endParaRPr lang="en-US"/>
        </a:p>
      </dgm:t>
    </dgm:pt>
    <dgm:pt modelId="{EA602729-FFBF-480E-A9E3-2DFCBB67AF7D}" type="sibTrans" cxnId="{0417F28E-6C4F-4812-8D0E-CADB032A8BD1}">
      <dgm:prSet/>
      <dgm:spPr/>
      <dgm:t>
        <a:bodyPr/>
        <a:lstStyle/>
        <a:p>
          <a:endParaRPr lang="en-US"/>
        </a:p>
      </dgm:t>
    </dgm:pt>
    <dgm:pt modelId="{100BF7FA-4163-4AF3-AC3B-566BCD5125D6}">
      <dgm:prSet/>
      <dgm:spPr/>
      <dgm:t>
        <a:bodyPr/>
        <a:lstStyle/>
        <a:p>
          <a:r>
            <a:rPr lang="en-GB"/>
            <a:t>Lots of short visits</a:t>
          </a:r>
          <a:endParaRPr lang="en-US"/>
        </a:p>
      </dgm:t>
    </dgm:pt>
    <dgm:pt modelId="{B42318EE-515A-4785-9322-D43E1B9089D1}" type="parTrans" cxnId="{95FE11E2-3BAA-4E7F-8247-70B6B783E1F5}">
      <dgm:prSet/>
      <dgm:spPr/>
      <dgm:t>
        <a:bodyPr/>
        <a:lstStyle/>
        <a:p>
          <a:endParaRPr lang="en-US"/>
        </a:p>
      </dgm:t>
    </dgm:pt>
    <dgm:pt modelId="{1CC96936-3753-47AD-8A4D-C91937597C12}" type="sibTrans" cxnId="{95FE11E2-3BAA-4E7F-8247-70B6B783E1F5}">
      <dgm:prSet/>
      <dgm:spPr/>
      <dgm:t>
        <a:bodyPr/>
        <a:lstStyle/>
        <a:p>
          <a:endParaRPr lang="en-US"/>
        </a:p>
      </dgm:t>
    </dgm:pt>
    <dgm:pt modelId="{B70114F9-5249-48C9-A96C-E9FA9C3ECE04}">
      <dgm:prSet/>
      <dgm:spPr/>
      <dgm:t>
        <a:bodyPr/>
        <a:lstStyle/>
        <a:p>
          <a:r>
            <a:rPr lang="en-GB"/>
            <a:t>Start small</a:t>
          </a:r>
          <a:endParaRPr lang="en-US"/>
        </a:p>
      </dgm:t>
    </dgm:pt>
    <dgm:pt modelId="{193EA158-7F7C-418A-A912-23B8DBC3653C}" type="parTrans" cxnId="{EC5B479B-C0CB-40E0-B6C1-75C1B5003806}">
      <dgm:prSet/>
      <dgm:spPr/>
      <dgm:t>
        <a:bodyPr/>
        <a:lstStyle/>
        <a:p>
          <a:endParaRPr lang="en-US"/>
        </a:p>
      </dgm:t>
    </dgm:pt>
    <dgm:pt modelId="{0D783B3D-4AC4-4760-A1B9-8CB53B7B7D5A}" type="sibTrans" cxnId="{EC5B479B-C0CB-40E0-B6C1-75C1B5003806}">
      <dgm:prSet/>
      <dgm:spPr/>
      <dgm:t>
        <a:bodyPr/>
        <a:lstStyle/>
        <a:p>
          <a:endParaRPr lang="en-US"/>
        </a:p>
      </dgm:t>
    </dgm:pt>
    <dgm:pt modelId="{82629CB9-4DBE-495D-813C-0A5EA9BA67C6}">
      <dgm:prSet/>
      <dgm:spPr/>
      <dgm:t>
        <a:bodyPr/>
        <a:lstStyle/>
        <a:p>
          <a:r>
            <a:rPr lang="en-GB"/>
            <a:t>Build new habits</a:t>
          </a:r>
          <a:endParaRPr lang="en-US"/>
        </a:p>
      </dgm:t>
    </dgm:pt>
    <dgm:pt modelId="{F7EACD93-F45A-4B98-AD51-140A3792BAE2}" type="parTrans" cxnId="{F8AF627D-E57B-4AD9-B77D-A268E84A3390}">
      <dgm:prSet/>
      <dgm:spPr/>
      <dgm:t>
        <a:bodyPr/>
        <a:lstStyle/>
        <a:p>
          <a:endParaRPr lang="en-US"/>
        </a:p>
      </dgm:t>
    </dgm:pt>
    <dgm:pt modelId="{CB54D69B-04BD-487A-A5EA-964F85A384EF}" type="sibTrans" cxnId="{F8AF627D-E57B-4AD9-B77D-A268E84A3390}">
      <dgm:prSet/>
      <dgm:spPr/>
      <dgm:t>
        <a:bodyPr/>
        <a:lstStyle/>
        <a:p>
          <a:endParaRPr lang="en-US"/>
        </a:p>
      </dgm:t>
    </dgm:pt>
    <dgm:pt modelId="{55CC4342-175F-4D45-BC3F-9122860AD1CA}" type="pres">
      <dgm:prSet presAssocID="{F92B264A-6A8F-446F-A97F-1AD878F9DA0D}" presName="linear" presStyleCnt="0">
        <dgm:presLayoutVars>
          <dgm:animLvl val="lvl"/>
          <dgm:resizeHandles val="exact"/>
        </dgm:presLayoutVars>
      </dgm:prSet>
      <dgm:spPr/>
    </dgm:pt>
    <dgm:pt modelId="{EA8EE07F-958D-4424-B456-15C84870D33C}" type="pres">
      <dgm:prSet presAssocID="{E06A5460-EE65-4503-BCEE-42C9D0A6E07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E4C4EB7-11B0-448C-9AEA-135F54F83770}" type="pres">
      <dgm:prSet presAssocID="{EB42AEFB-02D0-4B50-B623-75A6645CE8B7}" presName="spacer" presStyleCnt="0"/>
      <dgm:spPr/>
    </dgm:pt>
    <dgm:pt modelId="{4515556F-DBDE-451F-879B-563B56DFBC44}" type="pres">
      <dgm:prSet presAssocID="{BC6F98A4-16B2-4B1E-82BA-2D41E9DBAAD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F9B3E41-0211-4DE3-8CE6-E0FBA5443C2C}" type="pres">
      <dgm:prSet presAssocID="{65764A66-B33E-45E0-849C-30C92EB4151B}" presName="spacer" presStyleCnt="0"/>
      <dgm:spPr/>
    </dgm:pt>
    <dgm:pt modelId="{AAF32C80-496E-4F63-A353-709FA548C959}" type="pres">
      <dgm:prSet presAssocID="{B951DA88-A3D4-45D2-9989-8D8699736A4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434AF76-7E67-4A57-B628-56C0AB208280}" type="pres">
      <dgm:prSet presAssocID="{55C4922D-672A-40FD-B773-A895168CBCFA}" presName="spacer" presStyleCnt="0"/>
      <dgm:spPr/>
    </dgm:pt>
    <dgm:pt modelId="{4AD6ACE9-F30C-460A-B662-92EACD2E5A6B}" type="pres">
      <dgm:prSet presAssocID="{B587AB90-ACAE-4477-8F2A-C0C888F1983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87034708-6B29-4614-980E-3FA368CBC995}" type="pres">
      <dgm:prSet presAssocID="{3E420739-4789-41A9-BA4F-D6CC9024C6D6}" presName="spacer" presStyleCnt="0"/>
      <dgm:spPr/>
    </dgm:pt>
    <dgm:pt modelId="{E800B0A3-2518-4B9E-AF11-0D1BDD7FA618}" type="pres">
      <dgm:prSet presAssocID="{5D2BFA20-B21B-4999-B146-D4D4C2A913D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6676EE6-53FA-4E90-8112-80BF2D7F3905}" type="pres">
      <dgm:prSet presAssocID="{EA602729-FFBF-480E-A9E3-2DFCBB67AF7D}" presName="spacer" presStyleCnt="0"/>
      <dgm:spPr/>
    </dgm:pt>
    <dgm:pt modelId="{88FCD217-3BAD-42B2-8916-4E7726C6838E}" type="pres">
      <dgm:prSet presAssocID="{100BF7FA-4163-4AF3-AC3B-566BCD5125D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D8CD4F39-72E8-4C85-875C-E9762885854B}" type="pres">
      <dgm:prSet presAssocID="{1CC96936-3753-47AD-8A4D-C91937597C12}" presName="spacer" presStyleCnt="0"/>
      <dgm:spPr/>
    </dgm:pt>
    <dgm:pt modelId="{CF58562C-67DD-4E75-8386-C7886AD8D6F1}" type="pres">
      <dgm:prSet presAssocID="{B70114F9-5249-48C9-A96C-E9FA9C3ECE0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57DE457-1E77-435C-B45F-DA75B82AF2F0}" type="pres">
      <dgm:prSet presAssocID="{0D783B3D-4AC4-4760-A1B9-8CB53B7B7D5A}" presName="spacer" presStyleCnt="0"/>
      <dgm:spPr/>
    </dgm:pt>
    <dgm:pt modelId="{C2731421-A641-4774-B33B-ACD634D7C3AF}" type="pres">
      <dgm:prSet presAssocID="{82629CB9-4DBE-495D-813C-0A5EA9BA67C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1EEF509-3618-4D3E-9E1E-E696A5A5DA1C}" type="presOf" srcId="{BC6F98A4-16B2-4B1E-82BA-2D41E9DBAADA}" destId="{4515556F-DBDE-451F-879B-563B56DFBC44}" srcOrd="0" destOrd="0" presId="urn:microsoft.com/office/officeart/2005/8/layout/vList2"/>
    <dgm:cxn modelId="{FA3D420F-F46A-42A5-B8BF-415B9C734934}" srcId="{F92B264A-6A8F-446F-A97F-1AD878F9DA0D}" destId="{BC6F98A4-16B2-4B1E-82BA-2D41E9DBAADA}" srcOrd="1" destOrd="0" parTransId="{BEC61E3C-86C2-4011-8206-09E47FBC6E69}" sibTransId="{65764A66-B33E-45E0-849C-30C92EB4151B}"/>
    <dgm:cxn modelId="{EE4B551C-D1EB-4ADA-9F65-758945EA16E5}" type="presOf" srcId="{F92B264A-6A8F-446F-A97F-1AD878F9DA0D}" destId="{55CC4342-175F-4D45-BC3F-9122860AD1CA}" srcOrd="0" destOrd="0" presId="urn:microsoft.com/office/officeart/2005/8/layout/vList2"/>
    <dgm:cxn modelId="{CE103624-CC3A-4E71-A451-221E5E7141D3}" srcId="{F92B264A-6A8F-446F-A97F-1AD878F9DA0D}" destId="{B587AB90-ACAE-4477-8F2A-C0C888F19835}" srcOrd="3" destOrd="0" parTransId="{81A34966-B230-4ABE-AA6B-6B33F6920B0B}" sibTransId="{3E420739-4789-41A9-BA4F-D6CC9024C6D6}"/>
    <dgm:cxn modelId="{4B836240-8043-4660-B371-995253F9A517}" type="presOf" srcId="{B587AB90-ACAE-4477-8F2A-C0C888F19835}" destId="{4AD6ACE9-F30C-460A-B662-92EACD2E5A6B}" srcOrd="0" destOrd="0" presId="urn:microsoft.com/office/officeart/2005/8/layout/vList2"/>
    <dgm:cxn modelId="{00866F43-E4A4-4E04-973A-FCD3A581604E}" type="presOf" srcId="{B951DA88-A3D4-45D2-9989-8D8699736A42}" destId="{AAF32C80-496E-4F63-A353-709FA548C959}" srcOrd="0" destOrd="0" presId="urn:microsoft.com/office/officeart/2005/8/layout/vList2"/>
    <dgm:cxn modelId="{F60AAC45-4CC7-409F-9F45-FA0798BA91E4}" srcId="{F92B264A-6A8F-446F-A97F-1AD878F9DA0D}" destId="{E06A5460-EE65-4503-BCEE-42C9D0A6E071}" srcOrd="0" destOrd="0" parTransId="{AFA02656-6EF2-4D6D-81D3-6B36F8B7D953}" sibTransId="{EB42AEFB-02D0-4B50-B623-75A6645CE8B7}"/>
    <dgm:cxn modelId="{F8AF627D-E57B-4AD9-B77D-A268E84A3390}" srcId="{F92B264A-6A8F-446F-A97F-1AD878F9DA0D}" destId="{82629CB9-4DBE-495D-813C-0A5EA9BA67C6}" srcOrd="7" destOrd="0" parTransId="{F7EACD93-F45A-4B98-AD51-140A3792BAE2}" sibTransId="{CB54D69B-04BD-487A-A5EA-964F85A384EF}"/>
    <dgm:cxn modelId="{E9781085-247C-40C6-9633-4E3111DAB48A}" type="presOf" srcId="{5D2BFA20-B21B-4999-B146-D4D4C2A913DB}" destId="{E800B0A3-2518-4B9E-AF11-0D1BDD7FA618}" srcOrd="0" destOrd="0" presId="urn:microsoft.com/office/officeart/2005/8/layout/vList2"/>
    <dgm:cxn modelId="{0417F28E-6C4F-4812-8D0E-CADB032A8BD1}" srcId="{F92B264A-6A8F-446F-A97F-1AD878F9DA0D}" destId="{5D2BFA20-B21B-4999-B146-D4D4C2A913DB}" srcOrd="4" destOrd="0" parTransId="{2C670F03-F392-40F1-8F89-E16EEB296EFD}" sibTransId="{EA602729-FFBF-480E-A9E3-2DFCBB67AF7D}"/>
    <dgm:cxn modelId="{EC5B479B-C0CB-40E0-B6C1-75C1B5003806}" srcId="{F92B264A-6A8F-446F-A97F-1AD878F9DA0D}" destId="{B70114F9-5249-48C9-A96C-E9FA9C3ECE04}" srcOrd="6" destOrd="0" parTransId="{193EA158-7F7C-418A-A912-23B8DBC3653C}" sibTransId="{0D783B3D-4AC4-4760-A1B9-8CB53B7B7D5A}"/>
    <dgm:cxn modelId="{36C66FA8-D686-47B0-917B-5C82FD627176}" type="presOf" srcId="{E06A5460-EE65-4503-BCEE-42C9D0A6E071}" destId="{EA8EE07F-958D-4424-B456-15C84870D33C}" srcOrd="0" destOrd="0" presId="urn:microsoft.com/office/officeart/2005/8/layout/vList2"/>
    <dgm:cxn modelId="{146F19B2-4E94-47C2-8CB4-F11EBD179C36}" type="presOf" srcId="{B70114F9-5249-48C9-A96C-E9FA9C3ECE04}" destId="{CF58562C-67DD-4E75-8386-C7886AD8D6F1}" srcOrd="0" destOrd="0" presId="urn:microsoft.com/office/officeart/2005/8/layout/vList2"/>
    <dgm:cxn modelId="{B3FBEABA-ACE8-4DA5-87D0-6815E19CAEA3}" srcId="{F92B264A-6A8F-446F-A97F-1AD878F9DA0D}" destId="{B951DA88-A3D4-45D2-9989-8D8699736A42}" srcOrd="2" destOrd="0" parTransId="{C14A192B-3792-4230-91F2-066F6F504D74}" sibTransId="{55C4922D-672A-40FD-B773-A895168CBCFA}"/>
    <dgm:cxn modelId="{71349CD0-67C7-48D7-8CB7-417FAF648F01}" type="presOf" srcId="{82629CB9-4DBE-495D-813C-0A5EA9BA67C6}" destId="{C2731421-A641-4774-B33B-ACD634D7C3AF}" srcOrd="0" destOrd="0" presId="urn:microsoft.com/office/officeart/2005/8/layout/vList2"/>
    <dgm:cxn modelId="{95FE11E2-3BAA-4E7F-8247-70B6B783E1F5}" srcId="{F92B264A-6A8F-446F-A97F-1AD878F9DA0D}" destId="{100BF7FA-4163-4AF3-AC3B-566BCD5125D6}" srcOrd="5" destOrd="0" parTransId="{B42318EE-515A-4785-9322-D43E1B9089D1}" sibTransId="{1CC96936-3753-47AD-8A4D-C91937597C12}"/>
    <dgm:cxn modelId="{E40599FE-9D44-4545-920E-DC7F3CC1140C}" type="presOf" srcId="{100BF7FA-4163-4AF3-AC3B-566BCD5125D6}" destId="{88FCD217-3BAD-42B2-8916-4E7726C6838E}" srcOrd="0" destOrd="0" presId="urn:microsoft.com/office/officeart/2005/8/layout/vList2"/>
    <dgm:cxn modelId="{707256A6-7DCA-4EE1-8DB0-4C5791115843}" type="presParOf" srcId="{55CC4342-175F-4D45-BC3F-9122860AD1CA}" destId="{EA8EE07F-958D-4424-B456-15C84870D33C}" srcOrd="0" destOrd="0" presId="urn:microsoft.com/office/officeart/2005/8/layout/vList2"/>
    <dgm:cxn modelId="{52EBCFEE-54B8-43AB-841B-060B31E37B7C}" type="presParOf" srcId="{55CC4342-175F-4D45-BC3F-9122860AD1CA}" destId="{5E4C4EB7-11B0-448C-9AEA-135F54F83770}" srcOrd="1" destOrd="0" presId="urn:microsoft.com/office/officeart/2005/8/layout/vList2"/>
    <dgm:cxn modelId="{85A8FD73-8A0F-46E1-8CE1-FE6CDA0AB23B}" type="presParOf" srcId="{55CC4342-175F-4D45-BC3F-9122860AD1CA}" destId="{4515556F-DBDE-451F-879B-563B56DFBC44}" srcOrd="2" destOrd="0" presId="urn:microsoft.com/office/officeart/2005/8/layout/vList2"/>
    <dgm:cxn modelId="{89FB7E70-8BBC-4BC7-A5B6-6EE0D85BB128}" type="presParOf" srcId="{55CC4342-175F-4D45-BC3F-9122860AD1CA}" destId="{4F9B3E41-0211-4DE3-8CE6-E0FBA5443C2C}" srcOrd="3" destOrd="0" presId="urn:microsoft.com/office/officeart/2005/8/layout/vList2"/>
    <dgm:cxn modelId="{E0C5AB38-8698-4CD0-BD38-281E564F8AB1}" type="presParOf" srcId="{55CC4342-175F-4D45-BC3F-9122860AD1CA}" destId="{AAF32C80-496E-4F63-A353-709FA548C959}" srcOrd="4" destOrd="0" presId="urn:microsoft.com/office/officeart/2005/8/layout/vList2"/>
    <dgm:cxn modelId="{273F0531-D907-4753-B02F-94D089666D14}" type="presParOf" srcId="{55CC4342-175F-4D45-BC3F-9122860AD1CA}" destId="{6434AF76-7E67-4A57-B628-56C0AB208280}" srcOrd="5" destOrd="0" presId="urn:microsoft.com/office/officeart/2005/8/layout/vList2"/>
    <dgm:cxn modelId="{EDCFD3EA-A8DA-4B39-BB63-90A92BD4FC8F}" type="presParOf" srcId="{55CC4342-175F-4D45-BC3F-9122860AD1CA}" destId="{4AD6ACE9-F30C-460A-B662-92EACD2E5A6B}" srcOrd="6" destOrd="0" presId="urn:microsoft.com/office/officeart/2005/8/layout/vList2"/>
    <dgm:cxn modelId="{AA81BB6D-9983-49AF-9085-2390E13DC924}" type="presParOf" srcId="{55CC4342-175F-4D45-BC3F-9122860AD1CA}" destId="{87034708-6B29-4614-980E-3FA368CBC995}" srcOrd="7" destOrd="0" presId="urn:microsoft.com/office/officeart/2005/8/layout/vList2"/>
    <dgm:cxn modelId="{722E374B-4608-4926-9D32-AF7EAA545DA0}" type="presParOf" srcId="{55CC4342-175F-4D45-BC3F-9122860AD1CA}" destId="{E800B0A3-2518-4B9E-AF11-0D1BDD7FA618}" srcOrd="8" destOrd="0" presId="urn:microsoft.com/office/officeart/2005/8/layout/vList2"/>
    <dgm:cxn modelId="{068887D6-7DC3-4C63-8863-70229F1762AD}" type="presParOf" srcId="{55CC4342-175F-4D45-BC3F-9122860AD1CA}" destId="{66676EE6-53FA-4E90-8112-80BF2D7F3905}" srcOrd="9" destOrd="0" presId="urn:microsoft.com/office/officeart/2005/8/layout/vList2"/>
    <dgm:cxn modelId="{FB3EDF65-EB13-4D99-AFE0-287B255417CA}" type="presParOf" srcId="{55CC4342-175F-4D45-BC3F-9122860AD1CA}" destId="{88FCD217-3BAD-42B2-8916-4E7726C6838E}" srcOrd="10" destOrd="0" presId="urn:microsoft.com/office/officeart/2005/8/layout/vList2"/>
    <dgm:cxn modelId="{490B420A-747F-46E6-AFF0-C336F0E8ED63}" type="presParOf" srcId="{55CC4342-175F-4D45-BC3F-9122860AD1CA}" destId="{D8CD4F39-72E8-4C85-875C-E9762885854B}" srcOrd="11" destOrd="0" presId="urn:microsoft.com/office/officeart/2005/8/layout/vList2"/>
    <dgm:cxn modelId="{E8C28BFF-40BC-4994-B6B4-584AECAA5217}" type="presParOf" srcId="{55CC4342-175F-4D45-BC3F-9122860AD1CA}" destId="{CF58562C-67DD-4E75-8386-C7886AD8D6F1}" srcOrd="12" destOrd="0" presId="urn:microsoft.com/office/officeart/2005/8/layout/vList2"/>
    <dgm:cxn modelId="{DA4E7F2E-416F-428B-B884-C0FBE63A1327}" type="presParOf" srcId="{55CC4342-175F-4D45-BC3F-9122860AD1CA}" destId="{657DE457-1E77-435C-B45F-DA75B82AF2F0}" srcOrd="13" destOrd="0" presId="urn:microsoft.com/office/officeart/2005/8/layout/vList2"/>
    <dgm:cxn modelId="{BC32DD55-F09C-4868-97BC-3E04F6E8EFF0}" type="presParOf" srcId="{55CC4342-175F-4D45-BC3F-9122860AD1CA}" destId="{C2731421-A641-4774-B33B-ACD634D7C3A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94838-56B5-4C15-BEAA-ED3D716E2C00}">
      <dsp:nvSpPr>
        <dsp:cNvPr id="0" name=""/>
        <dsp:cNvSpPr/>
      </dsp:nvSpPr>
      <dsp:spPr>
        <a:xfrm>
          <a:off x="0" y="296288"/>
          <a:ext cx="4697730" cy="11033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Definition:</a:t>
          </a:r>
        </a:p>
      </dsp:txBody>
      <dsp:txXfrm>
        <a:off x="53859" y="350147"/>
        <a:ext cx="4590012" cy="995592"/>
      </dsp:txXfrm>
    </dsp:sp>
    <dsp:sp modelId="{631DD1E1-1704-4E39-82A0-DD31D3AED906}">
      <dsp:nvSpPr>
        <dsp:cNvPr id="0" name=""/>
        <dsp:cNvSpPr/>
      </dsp:nvSpPr>
      <dsp:spPr>
        <a:xfrm>
          <a:off x="0" y="1399598"/>
          <a:ext cx="4697730" cy="3808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FontTx/>
            <a:buNone/>
          </a:pPr>
          <a:r>
            <a:rPr lang="cy-GB" sz="3600" kern="1200" dirty="0"/>
            <a:t>“Hoarding is the excessive collection and retention of any material to the point that it impedes day to day functioning.” </a:t>
          </a:r>
          <a:endParaRPr 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cy-GB" sz="3600" kern="1200" dirty="0"/>
            <a:t>(</a:t>
          </a:r>
          <a:r>
            <a:rPr lang="cy-GB" sz="3600" i="1" kern="1200" dirty="0"/>
            <a:t>Frost &amp; Gross, 1993</a:t>
          </a:r>
          <a:r>
            <a:rPr lang="cy-GB" sz="3600" kern="1200" dirty="0"/>
            <a:t>) </a:t>
          </a:r>
          <a:endParaRPr lang="en-US" sz="3600" kern="1200" dirty="0"/>
        </a:p>
      </dsp:txBody>
      <dsp:txXfrm>
        <a:off x="0" y="1399598"/>
        <a:ext cx="4697730" cy="3808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D4E5D-006B-4483-80B4-8BD88C3D1621}">
      <dsp:nvSpPr>
        <dsp:cNvPr id="0" name=""/>
        <dsp:cNvSpPr/>
      </dsp:nvSpPr>
      <dsp:spPr>
        <a:xfrm>
          <a:off x="0" y="2861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EA453D-B8BD-4501-8977-5E8C84C67470}">
      <dsp:nvSpPr>
        <dsp:cNvPr id="0" name=""/>
        <dsp:cNvSpPr/>
      </dsp:nvSpPr>
      <dsp:spPr>
        <a:xfrm>
          <a:off x="0" y="0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b="1" i="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A. Persistent difficulty discarding or parting with possessions, regardless of value.</a:t>
          </a:r>
          <a:endParaRPr lang="en-US" sz="1900" b="1" kern="1200" dirty="0"/>
        </a:p>
      </dsp:txBody>
      <dsp:txXfrm>
        <a:off x="0" y="0"/>
        <a:ext cx="8839200" cy="975682"/>
      </dsp:txXfrm>
    </dsp:sp>
    <dsp:sp modelId="{9C8088A9-407D-4B7A-AC64-83BD33F71435}">
      <dsp:nvSpPr>
        <dsp:cNvPr id="0" name=""/>
        <dsp:cNvSpPr/>
      </dsp:nvSpPr>
      <dsp:spPr>
        <a:xfrm>
          <a:off x="0" y="978543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C6FB474-7F6E-450D-89B4-668050A3EFF6}">
      <dsp:nvSpPr>
        <dsp:cNvPr id="0" name=""/>
        <dsp:cNvSpPr/>
      </dsp:nvSpPr>
      <dsp:spPr>
        <a:xfrm>
          <a:off x="0" y="978543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B. This difficulty is due to a perceived need to save the items and to distress associated with discarding them.</a:t>
          </a:r>
          <a:br>
            <a:rPr lang="en-US" sz="1900" kern="1200" dirty="0"/>
          </a:br>
          <a:endParaRPr lang="en-US" sz="1900" kern="1200" dirty="0"/>
        </a:p>
      </dsp:txBody>
      <dsp:txXfrm>
        <a:off x="0" y="978543"/>
        <a:ext cx="8839200" cy="975682"/>
      </dsp:txXfrm>
    </dsp:sp>
    <dsp:sp modelId="{DE14C2DF-6AC2-4814-8C7F-307C00DD8F17}">
      <dsp:nvSpPr>
        <dsp:cNvPr id="0" name=""/>
        <dsp:cNvSpPr/>
      </dsp:nvSpPr>
      <dsp:spPr>
        <a:xfrm>
          <a:off x="0" y="1954226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66D5E92-88C4-4560-8557-E2A01E8FAE54}">
      <dsp:nvSpPr>
        <dsp:cNvPr id="0" name=""/>
        <dsp:cNvSpPr/>
      </dsp:nvSpPr>
      <dsp:spPr>
        <a:xfrm>
          <a:off x="0" y="1954226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C. The difficulty discarding possessions results in the accumulation of possessions that congest and clutter areas and substantially compromises their intended use. </a:t>
          </a:r>
          <a:endParaRPr lang="en-US" sz="1900" b="1" kern="1200" dirty="0"/>
        </a:p>
      </dsp:txBody>
      <dsp:txXfrm>
        <a:off x="0" y="1954226"/>
        <a:ext cx="8839200" cy="975682"/>
      </dsp:txXfrm>
    </dsp:sp>
    <dsp:sp modelId="{FF1A2418-2130-45BF-8367-24E72137E5A3}">
      <dsp:nvSpPr>
        <dsp:cNvPr id="0" name=""/>
        <dsp:cNvSpPr/>
      </dsp:nvSpPr>
      <dsp:spPr>
        <a:xfrm>
          <a:off x="0" y="2929909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4A5FD2D-3C0C-42FF-BA34-EB255D4DA899}">
      <dsp:nvSpPr>
        <dsp:cNvPr id="0" name=""/>
        <dsp:cNvSpPr/>
      </dsp:nvSpPr>
      <dsp:spPr>
        <a:xfrm>
          <a:off x="0" y="2929909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D. The hoarding causes clinically significant distress or impairment in social, occupational, or other important areas of functioning.</a:t>
          </a:r>
          <a:br>
            <a:rPr lang="en-US" sz="1900" kern="1200" dirty="0"/>
          </a:br>
          <a:endParaRPr lang="en-US" sz="1900" kern="1200" dirty="0"/>
        </a:p>
      </dsp:txBody>
      <dsp:txXfrm>
        <a:off x="0" y="2929909"/>
        <a:ext cx="8839200" cy="975682"/>
      </dsp:txXfrm>
    </dsp:sp>
    <dsp:sp modelId="{641162E8-0D83-4357-9A9D-6C9D341A26D1}">
      <dsp:nvSpPr>
        <dsp:cNvPr id="0" name=""/>
        <dsp:cNvSpPr/>
      </dsp:nvSpPr>
      <dsp:spPr>
        <a:xfrm>
          <a:off x="0" y="3905592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338115-09F1-4D46-A014-22CF1FC50BB4}">
      <dsp:nvSpPr>
        <dsp:cNvPr id="0" name=""/>
        <dsp:cNvSpPr/>
      </dsp:nvSpPr>
      <dsp:spPr>
        <a:xfrm>
          <a:off x="0" y="3905592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E. The hoarding is not attributable to another medical condition (e.g., brain injury, cerebrovascular disease, Prader-Willi syndrome).</a:t>
          </a:r>
          <a:br>
            <a:rPr lang="en-US" sz="1900" kern="1200" dirty="0"/>
          </a:br>
          <a:endParaRPr lang="en-US" sz="1900" kern="1200" dirty="0"/>
        </a:p>
      </dsp:txBody>
      <dsp:txXfrm>
        <a:off x="0" y="3905592"/>
        <a:ext cx="8839200" cy="975682"/>
      </dsp:txXfrm>
    </dsp:sp>
    <dsp:sp modelId="{148CCBD5-7FF0-4EC2-A699-458C5F10BEC9}">
      <dsp:nvSpPr>
        <dsp:cNvPr id="0" name=""/>
        <dsp:cNvSpPr/>
      </dsp:nvSpPr>
      <dsp:spPr>
        <a:xfrm>
          <a:off x="0" y="4881275"/>
          <a:ext cx="8839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6DFE0D1-378C-47E9-ADF1-4337FD2794E5}">
      <dsp:nvSpPr>
        <dsp:cNvPr id="0" name=""/>
        <dsp:cNvSpPr/>
      </dsp:nvSpPr>
      <dsp:spPr>
        <a:xfrm>
          <a:off x="0" y="4881275"/>
          <a:ext cx="8839200" cy="975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F. The hoarding is not better explained by the symptoms of another mental disorder (e.g., obsessions in OCD, decreased energy in major depressive disorder, delusions in schizophrenia </a:t>
          </a:r>
          <a:r>
            <a:rPr lang="en-US" sz="1900" b="1" i="0" kern="1200" dirty="0" err="1"/>
            <a:t>etc</a:t>
          </a:r>
          <a:r>
            <a:rPr lang="en-US" sz="1900" b="1" i="0" kern="1200" dirty="0"/>
            <a:t>).</a:t>
          </a:r>
          <a:endParaRPr lang="en-US" sz="1900" b="1" kern="1200" dirty="0"/>
        </a:p>
      </dsp:txBody>
      <dsp:txXfrm>
        <a:off x="0" y="4881275"/>
        <a:ext cx="8839200" cy="9756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B4E3B7-56EF-42EC-842C-2B588E8C2A71}">
      <dsp:nvSpPr>
        <dsp:cNvPr id="0" name=""/>
        <dsp:cNvSpPr/>
      </dsp:nvSpPr>
      <dsp:spPr>
        <a:xfrm>
          <a:off x="0" y="2687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A60C0-1A15-48B2-9FE1-0BF2408D4C58}">
      <dsp:nvSpPr>
        <dsp:cNvPr id="0" name=""/>
        <dsp:cNvSpPr/>
      </dsp:nvSpPr>
      <dsp:spPr>
        <a:xfrm>
          <a:off x="0" y="2687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170 tons of stuff</a:t>
          </a:r>
          <a:endParaRPr lang="en-US" sz="2800" kern="1200" dirty="0"/>
        </a:p>
      </dsp:txBody>
      <dsp:txXfrm>
        <a:off x="0" y="2687"/>
        <a:ext cx="4697730" cy="916552"/>
      </dsp:txXfrm>
    </dsp:sp>
    <dsp:sp modelId="{B33449D1-0DA7-448A-9303-6E3E00A5C55A}">
      <dsp:nvSpPr>
        <dsp:cNvPr id="0" name=""/>
        <dsp:cNvSpPr/>
      </dsp:nvSpPr>
      <dsp:spPr>
        <a:xfrm>
          <a:off x="0" y="919239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84CAA-6C54-47D5-B31C-DB3098D716EA}">
      <dsp:nvSpPr>
        <dsp:cNvPr id="0" name=""/>
        <dsp:cNvSpPr/>
      </dsp:nvSpPr>
      <dsp:spPr>
        <a:xfrm>
          <a:off x="0" y="919239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30,000 books</a:t>
          </a:r>
          <a:endParaRPr lang="en-US" sz="2800" kern="1200" dirty="0"/>
        </a:p>
      </dsp:txBody>
      <dsp:txXfrm>
        <a:off x="0" y="919239"/>
        <a:ext cx="4697730" cy="916552"/>
      </dsp:txXfrm>
    </dsp:sp>
    <dsp:sp modelId="{1EB03287-DFFF-45E0-8E59-E1F2DD2D4114}">
      <dsp:nvSpPr>
        <dsp:cNvPr id="0" name=""/>
        <dsp:cNvSpPr/>
      </dsp:nvSpPr>
      <dsp:spPr>
        <a:xfrm>
          <a:off x="0" y="1835791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95CE3-766D-4F55-BDE5-F3F87CC4718E}">
      <dsp:nvSpPr>
        <dsp:cNvPr id="0" name=""/>
        <dsp:cNvSpPr/>
      </dsp:nvSpPr>
      <dsp:spPr>
        <a:xfrm>
          <a:off x="0" y="1835791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14 grand pianos </a:t>
          </a:r>
        </a:p>
      </dsp:txBody>
      <dsp:txXfrm>
        <a:off x="0" y="1835791"/>
        <a:ext cx="4697730" cy="916552"/>
      </dsp:txXfrm>
    </dsp:sp>
    <dsp:sp modelId="{505FA30C-4473-48DA-8610-5EB8EAEE587E}">
      <dsp:nvSpPr>
        <dsp:cNvPr id="0" name=""/>
        <dsp:cNvSpPr/>
      </dsp:nvSpPr>
      <dsp:spPr>
        <a:xfrm>
          <a:off x="0" y="2752344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18C40-47F7-44D0-89D2-DCEE92559F19}">
      <dsp:nvSpPr>
        <dsp:cNvPr id="0" name=""/>
        <dsp:cNvSpPr/>
      </dsp:nvSpPr>
      <dsp:spPr>
        <a:xfrm>
          <a:off x="0" y="2752344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horse-drawn carriage</a:t>
          </a:r>
          <a:endParaRPr lang="en-US" sz="2800" kern="1200" dirty="0"/>
        </a:p>
      </dsp:txBody>
      <dsp:txXfrm>
        <a:off x="0" y="2752344"/>
        <a:ext cx="4697730" cy="916552"/>
      </dsp:txXfrm>
    </dsp:sp>
    <dsp:sp modelId="{4A88081A-E79A-486F-BBE4-1F92265CE3C5}">
      <dsp:nvSpPr>
        <dsp:cNvPr id="0" name=""/>
        <dsp:cNvSpPr/>
      </dsp:nvSpPr>
      <dsp:spPr>
        <a:xfrm>
          <a:off x="0" y="3668896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F60F9-7C5E-4155-8FB1-F4D3A698BA66}">
      <dsp:nvSpPr>
        <dsp:cNvPr id="0" name=""/>
        <dsp:cNvSpPr/>
      </dsp:nvSpPr>
      <dsp:spPr>
        <a:xfrm>
          <a:off x="0" y="3668896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model T Ford car</a:t>
          </a:r>
          <a:endParaRPr lang="en-US" sz="2800" kern="1200" dirty="0"/>
        </a:p>
      </dsp:txBody>
      <dsp:txXfrm>
        <a:off x="0" y="3668896"/>
        <a:ext cx="4697730" cy="916552"/>
      </dsp:txXfrm>
    </dsp:sp>
    <dsp:sp modelId="{09B9C377-03B9-46BA-81EE-E150A4E2FA85}">
      <dsp:nvSpPr>
        <dsp:cNvPr id="0" name=""/>
        <dsp:cNvSpPr/>
      </dsp:nvSpPr>
      <dsp:spPr>
        <a:xfrm>
          <a:off x="0" y="4585448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72E56-42DF-43F8-AE92-9F102BAA6136}">
      <dsp:nvSpPr>
        <dsp:cNvPr id="0" name=""/>
        <dsp:cNvSpPr/>
      </dsp:nvSpPr>
      <dsp:spPr>
        <a:xfrm>
          <a:off x="0" y="4585448"/>
          <a:ext cx="469773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An x-ray machine</a:t>
          </a:r>
          <a:endParaRPr lang="en-US" sz="2800" kern="1200" dirty="0"/>
        </a:p>
      </dsp:txBody>
      <dsp:txXfrm>
        <a:off x="0" y="4585448"/>
        <a:ext cx="4697730" cy="9165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52DBF6-9A6D-44CD-A6C0-D7C0D83E6C85}">
      <dsp:nvSpPr>
        <dsp:cNvPr id="0" name=""/>
        <dsp:cNvSpPr/>
      </dsp:nvSpPr>
      <dsp:spPr>
        <a:xfrm>
          <a:off x="0" y="2687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3036F-9E58-4892-80F7-0918065F7CEB}">
      <dsp:nvSpPr>
        <dsp:cNvPr id="0" name=""/>
        <dsp:cNvSpPr/>
      </dsp:nvSpPr>
      <dsp:spPr>
        <a:xfrm>
          <a:off x="0" y="2687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Dad was a doctor, mum an opera singer</a:t>
          </a:r>
          <a:endParaRPr lang="en-US" sz="3700" kern="1200" dirty="0"/>
        </a:p>
      </dsp:txBody>
      <dsp:txXfrm>
        <a:off x="0" y="2687"/>
        <a:ext cx="4697730" cy="1833104"/>
      </dsp:txXfrm>
    </dsp:sp>
    <dsp:sp modelId="{7C5D7735-DE7D-4195-B53F-29FE7D89A294}">
      <dsp:nvSpPr>
        <dsp:cNvPr id="0" name=""/>
        <dsp:cNvSpPr/>
      </dsp:nvSpPr>
      <dsp:spPr>
        <a:xfrm>
          <a:off x="0" y="1835791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6AE12-EB9A-4F7E-A7C4-EC092FD44161}">
      <dsp:nvSpPr>
        <dsp:cNvPr id="0" name=""/>
        <dsp:cNvSpPr/>
      </dsp:nvSpPr>
      <dsp:spPr>
        <a:xfrm>
          <a:off x="0" y="1835791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Homer was a lawyer</a:t>
          </a:r>
          <a:endParaRPr lang="en-US" sz="3700" kern="1200" dirty="0"/>
        </a:p>
      </dsp:txBody>
      <dsp:txXfrm>
        <a:off x="0" y="1835791"/>
        <a:ext cx="4697730" cy="1833104"/>
      </dsp:txXfrm>
    </dsp:sp>
    <dsp:sp modelId="{1EA4827F-A361-4FE4-926C-FC09BC05B4F3}">
      <dsp:nvSpPr>
        <dsp:cNvPr id="0" name=""/>
        <dsp:cNvSpPr/>
      </dsp:nvSpPr>
      <dsp:spPr>
        <a:xfrm>
          <a:off x="0" y="3668896"/>
          <a:ext cx="469773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AA597-8DAB-41DD-A2DA-DC8710890176}">
      <dsp:nvSpPr>
        <dsp:cNvPr id="0" name=""/>
        <dsp:cNvSpPr/>
      </dsp:nvSpPr>
      <dsp:spPr>
        <a:xfrm>
          <a:off x="0" y="3668896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Langley was a concert pianist and piano dealer</a:t>
          </a:r>
          <a:endParaRPr lang="en-US" sz="3700" kern="1200" dirty="0"/>
        </a:p>
      </dsp:txBody>
      <dsp:txXfrm>
        <a:off x="0" y="3668896"/>
        <a:ext cx="4697730" cy="18331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B9485-2F1D-45BD-AD0A-42EBCEB5B233}">
      <dsp:nvSpPr>
        <dsp:cNvPr id="0" name=""/>
        <dsp:cNvSpPr/>
      </dsp:nvSpPr>
      <dsp:spPr>
        <a:xfrm>
          <a:off x="0" y="671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16FD9-0E3D-4B1D-8EB6-1C4BB2F18B41}">
      <dsp:nvSpPr>
        <dsp:cNvPr id="0" name=""/>
        <dsp:cNvSpPr/>
      </dsp:nvSpPr>
      <dsp:spPr>
        <a:xfrm>
          <a:off x="0" y="671"/>
          <a:ext cx="469773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Around 5 percent of the population has this problem - that’s one in twenty</a:t>
          </a:r>
        </a:p>
      </dsp:txBody>
      <dsp:txXfrm>
        <a:off x="0" y="671"/>
        <a:ext cx="4697730" cy="1100668"/>
      </dsp:txXfrm>
    </dsp:sp>
    <dsp:sp modelId="{36624589-0F2B-4FDF-946C-BD68076D3152}">
      <dsp:nvSpPr>
        <dsp:cNvPr id="0" name=""/>
        <dsp:cNvSpPr/>
      </dsp:nvSpPr>
      <dsp:spPr>
        <a:xfrm>
          <a:off x="0" y="1101340"/>
          <a:ext cx="46977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0648F-470D-40DB-B28A-998E68BC7E87}">
      <dsp:nvSpPr>
        <dsp:cNvPr id="0" name=""/>
        <dsp:cNvSpPr/>
      </dsp:nvSpPr>
      <dsp:spPr>
        <a:xfrm>
          <a:off x="0" y="1101340"/>
          <a:ext cx="469773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Only a small percentage come to light</a:t>
          </a:r>
        </a:p>
      </dsp:txBody>
      <dsp:txXfrm>
        <a:off x="0" y="1101340"/>
        <a:ext cx="4697730" cy="1100668"/>
      </dsp:txXfrm>
    </dsp:sp>
    <dsp:sp modelId="{1CD6C20A-735C-45F3-88B9-7814612C7679}">
      <dsp:nvSpPr>
        <dsp:cNvPr id="0" name=""/>
        <dsp:cNvSpPr/>
      </dsp:nvSpPr>
      <dsp:spPr>
        <a:xfrm>
          <a:off x="0" y="2202009"/>
          <a:ext cx="46977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EE59C-7E8F-475D-B44C-08776997DE00}">
      <dsp:nvSpPr>
        <dsp:cNvPr id="0" name=""/>
        <dsp:cNvSpPr/>
      </dsp:nvSpPr>
      <dsp:spPr>
        <a:xfrm>
          <a:off x="0" y="2202009"/>
          <a:ext cx="469773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Sufferers believe they’re useless, a failure</a:t>
          </a:r>
        </a:p>
      </dsp:txBody>
      <dsp:txXfrm>
        <a:off x="0" y="2202009"/>
        <a:ext cx="4697730" cy="1100668"/>
      </dsp:txXfrm>
    </dsp:sp>
    <dsp:sp modelId="{0B2EDEA6-4B1A-4460-AF0E-9A959E787DBF}">
      <dsp:nvSpPr>
        <dsp:cNvPr id="0" name=""/>
        <dsp:cNvSpPr/>
      </dsp:nvSpPr>
      <dsp:spPr>
        <a:xfrm>
          <a:off x="0" y="3302678"/>
          <a:ext cx="46977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29C5C-7618-4FF0-9EF6-B2BB3E1DEA0C}">
      <dsp:nvSpPr>
        <dsp:cNvPr id="0" name=""/>
        <dsp:cNvSpPr/>
      </dsp:nvSpPr>
      <dsp:spPr>
        <a:xfrm>
          <a:off x="0" y="3302678"/>
          <a:ext cx="469773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leads to social isolation</a:t>
          </a:r>
        </a:p>
      </dsp:txBody>
      <dsp:txXfrm>
        <a:off x="0" y="3302678"/>
        <a:ext cx="4697730" cy="1100668"/>
      </dsp:txXfrm>
    </dsp:sp>
    <dsp:sp modelId="{1C107EB4-0F7B-4FCC-9576-BBDE2DBD76A3}">
      <dsp:nvSpPr>
        <dsp:cNvPr id="0" name=""/>
        <dsp:cNvSpPr/>
      </dsp:nvSpPr>
      <dsp:spPr>
        <a:xfrm>
          <a:off x="0" y="4403347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207FE-1FFE-497A-8939-208F30FE5718}">
      <dsp:nvSpPr>
        <dsp:cNvPr id="0" name=""/>
        <dsp:cNvSpPr/>
      </dsp:nvSpPr>
      <dsp:spPr>
        <a:xfrm>
          <a:off x="0" y="4403347"/>
          <a:ext cx="469773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co-exists with other conditions such as depression, anxiety, agoraphobia, bi-polar </a:t>
          </a:r>
          <a:r>
            <a:rPr lang="en-US" sz="2200" kern="1200" dirty="0" err="1"/>
            <a:t>etc</a:t>
          </a:r>
          <a:endParaRPr lang="en-US" sz="2200" kern="1200" dirty="0"/>
        </a:p>
      </dsp:txBody>
      <dsp:txXfrm>
        <a:off x="0" y="4403347"/>
        <a:ext cx="4697730" cy="11006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94838-56B5-4C15-BEAA-ED3D716E2C00}">
      <dsp:nvSpPr>
        <dsp:cNvPr id="0" name=""/>
        <dsp:cNvSpPr/>
      </dsp:nvSpPr>
      <dsp:spPr>
        <a:xfrm>
          <a:off x="0" y="46673"/>
          <a:ext cx="4697730" cy="1312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No, it’s just more known about PLUS…</a:t>
          </a:r>
        </a:p>
      </dsp:txBody>
      <dsp:txXfrm>
        <a:off x="64083" y="110756"/>
        <a:ext cx="4569564" cy="1184574"/>
      </dsp:txXfrm>
    </dsp:sp>
    <dsp:sp modelId="{631DD1E1-1704-4E39-82A0-DD31D3AED906}">
      <dsp:nvSpPr>
        <dsp:cNvPr id="0" name=""/>
        <dsp:cNvSpPr/>
      </dsp:nvSpPr>
      <dsp:spPr>
        <a:xfrm>
          <a:off x="0" y="1359413"/>
          <a:ext cx="4697730" cy="4098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The population is growing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We’re living longer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More of us live alone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More of us suffer with mental health issues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600" kern="1200"/>
            <a:t>Stuff has never been more easily available and cheap - pound shops, car boot sales, charity shops, ebay, shopping channels etc</a:t>
          </a:r>
        </a:p>
      </dsp:txBody>
      <dsp:txXfrm>
        <a:off x="0" y="1359413"/>
        <a:ext cx="4697730" cy="40986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997A57-5E6E-4E10-9E39-AFDC5E5782DD}">
      <dsp:nvSpPr>
        <dsp:cNvPr id="0" name=""/>
        <dsp:cNvSpPr/>
      </dsp:nvSpPr>
      <dsp:spPr>
        <a:xfrm>
          <a:off x="0" y="372452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TRAUMA is often the source</a:t>
          </a:r>
          <a:endParaRPr lang="en-US" sz="2000" kern="1200" dirty="0"/>
        </a:p>
      </dsp:txBody>
      <dsp:txXfrm>
        <a:off x="0" y="372452"/>
        <a:ext cx="2464593" cy="1478756"/>
      </dsp:txXfrm>
    </dsp:sp>
    <dsp:sp modelId="{762A7031-3912-40AC-9C1B-828E998ECF0A}">
      <dsp:nvSpPr>
        <dsp:cNvPr id="0" name=""/>
        <dsp:cNvSpPr/>
      </dsp:nvSpPr>
      <dsp:spPr>
        <a:xfrm>
          <a:off x="2711053" y="372452"/>
          <a:ext cx="2464593" cy="1478756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Almost any emotional upset can lead to hoarding…</a:t>
          </a:r>
          <a:endParaRPr lang="en-US" sz="2000" kern="1200"/>
        </a:p>
      </dsp:txBody>
      <dsp:txXfrm>
        <a:off x="2711053" y="372452"/>
        <a:ext cx="2464593" cy="1478756"/>
      </dsp:txXfrm>
    </dsp:sp>
    <dsp:sp modelId="{545691BD-EC74-49E8-8A8C-2B5A2A2ABF62}">
      <dsp:nvSpPr>
        <dsp:cNvPr id="0" name=""/>
        <dsp:cNvSpPr/>
      </dsp:nvSpPr>
      <dsp:spPr>
        <a:xfrm>
          <a:off x="5422106" y="372452"/>
          <a:ext cx="2464593" cy="1478756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Abandonment, fear, cruelty, loss, abuse, bereavement, illness, accident, redundancy</a:t>
          </a:r>
          <a:endParaRPr lang="en-US" sz="2000" kern="1200"/>
        </a:p>
      </dsp:txBody>
      <dsp:txXfrm>
        <a:off x="5422106" y="372452"/>
        <a:ext cx="2464593" cy="1478756"/>
      </dsp:txXfrm>
    </dsp:sp>
    <dsp:sp modelId="{F80033E0-DEDA-4E5E-98F0-543D98E2E19C}">
      <dsp:nvSpPr>
        <dsp:cNvPr id="0" name=""/>
        <dsp:cNvSpPr/>
      </dsp:nvSpPr>
      <dsp:spPr>
        <a:xfrm>
          <a:off x="1355526" y="2097667"/>
          <a:ext cx="2464593" cy="1478756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CONTROL is a key theme</a:t>
          </a:r>
          <a:endParaRPr lang="en-US" sz="2000" kern="1200"/>
        </a:p>
      </dsp:txBody>
      <dsp:txXfrm>
        <a:off x="1355526" y="2097667"/>
        <a:ext cx="2464593" cy="1478756"/>
      </dsp:txXfrm>
    </dsp:sp>
    <dsp:sp modelId="{5DE244E0-A365-4606-8D97-9A79EF6B305A}">
      <dsp:nvSpPr>
        <dsp:cNvPr id="0" name=""/>
        <dsp:cNvSpPr/>
      </dsp:nvSpPr>
      <dsp:spPr>
        <a:xfrm>
          <a:off x="4066579" y="2097667"/>
          <a:ext cx="2464593" cy="1478756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When someone loses control of one area of life, they can seek to regain it another</a:t>
          </a:r>
          <a:endParaRPr lang="en-US" sz="2000" kern="1200"/>
        </a:p>
      </dsp:txBody>
      <dsp:txXfrm>
        <a:off x="4066579" y="2097667"/>
        <a:ext cx="2464593" cy="14787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04B9C-E839-41A9-9FF0-ACC5CE3854CA}">
      <dsp:nvSpPr>
        <dsp:cNvPr id="0" name=""/>
        <dsp:cNvSpPr/>
      </dsp:nvSpPr>
      <dsp:spPr>
        <a:xfrm>
          <a:off x="649" y="159603"/>
          <a:ext cx="2534663" cy="1520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isolation</a:t>
          </a:r>
          <a:endParaRPr lang="en-US" sz="2400" kern="1200" dirty="0"/>
        </a:p>
      </dsp:txBody>
      <dsp:txXfrm>
        <a:off x="649" y="159603"/>
        <a:ext cx="2534663" cy="1520798"/>
      </dsp:txXfrm>
    </dsp:sp>
    <dsp:sp modelId="{A1CDE406-B481-4AE4-BE26-8E518F63D498}">
      <dsp:nvSpPr>
        <dsp:cNvPr id="0" name=""/>
        <dsp:cNvSpPr/>
      </dsp:nvSpPr>
      <dsp:spPr>
        <a:xfrm>
          <a:off x="2788780" y="159603"/>
          <a:ext cx="2534663" cy="1520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Low self esteem</a:t>
          </a:r>
          <a:endParaRPr lang="en-US" sz="2400" kern="1200"/>
        </a:p>
      </dsp:txBody>
      <dsp:txXfrm>
        <a:off x="2788780" y="159603"/>
        <a:ext cx="2534663" cy="1520798"/>
      </dsp:txXfrm>
    </dsp:sp>
    <dsp:sp modelId="{902AD547-3AA2-4241-B54A-F8B01CD765C0}">
      <dsp:nvSpPr>
        <dsp:cNvPr id="0" name=""/>
        <dsp:cNvSpPr/>
      </dsp:nvSpPr>
      <dsp:spPr>
        <a:xfrm>
          <a:off x="649" y="1933868"/>
          <a:ext cx="2534663" cy="15207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Rifts with family and friends</a:t>
          </a:r>
          <a:endParaRPr lang="en-US" sz="2400" kern="1200" dirty="0"/>
        </a:p>
      </dsp:txBody>
      <dsp:txXfrm>
        <a:off x="649" y="1933868"/>
        <a:ext cx="2534663" cy="1520798"/>
      </dsp:txXfrm>
    </dsp:sp>
    <dsp:sp modelId="{BDE19E2A-E0C1-4DDA-94C0-1C680BC533EE}">
      <dsp:nvSpPr>
        <dsp:cNvPr id="0" name=""/>
        <dsp:cNvSpPr/>
      </dsp:nvSpPr>
      <dsp:spPr>
        <a:xfrm>
          <a:off x="2788780" y="1933868"/>
          <a:ext cx="2534663" cy="15207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Depression and other mental health issues</a:t>
          </a:r>
          <a:endParaRPr lang="en-US" sz="2400" kern="1200" dirty="0"/>
        </a:p>
      </dsp:txBody>
      <dsp:txXfrm>
        <a:off x="2788780" y="1933868"/>
        <a:ext cx="2534663" cy="1520798"/>
      </dsp:txXfrm>
    </dsp:sp>
    <dsp:sp modelId="{3CF625DC-CCBD-45F2-A5F1-D375DA9E62D0}">
      <dsp:nvSpPr>
        <dsp:cNvPr id="0" name=""/>
        <dsp:cNvSpPr/>
      </dsp:nvSpPr>
      <dsp:spPr>
        <a:xfrm>
          <a:off x="649" y="3708133"/>
          <a:ext cx="2534663" cy="15207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Difficulty holding down a job, looking after kids</a:t>
          </a:r>
          <a:endParaRPr lang="en-US" sz="2400" kern="1200" dirty="0"/>
        </a:p>
      </dsp:txBody>
      <dsp:txXfrm>
        <a:off x="649" y="3708133"/>
        <a:ext cx="2534663" cy="1520798"/>
      </dsp:txXfrm>
    </dsp:sp>
    <dsp:sp modelId="{83DC4CB4-82E2-4ACF-AEC2-F59DCE9D9243}">
      <dsp:nvSpPr>
        <dsp:cNvPr id="0" name=""/>
        <dsp:cNvSpPr/>
      </dsp:nvSpPr>
      <dsp:spPr>
        <a:xfrm>
          <a:off x="2788780" y="3708133"/>
          <a:ext cx="2534663" cy="1520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Financial problems, debt is common</a:t>
          </a:r>
          <a:endParaRPr lang="en-US" sz="2400" kern="1200" dirty="0"/>
        </a:p>
      </dsp:txBody>
      <dsp:txXfrm>
        <a:off x="2788780" y="3708133"/>
        <a:ext cx="2534663" cy="1520798"/>
      </dsp:txXfrm>
    </dsp:sp>
    <dsp:sp modelId="{1FC8660B-0FF4-482A-9267-C81D0BFB8874}">
      <dsp:nvSpPr>
        <dsp:cNvPr id="0" name=""/>
        <dsp:cNvSpPr/>
      </dsp:nvSpPr>
      <dsp:spPr>
        <a:xfrm>
          <a:off x="649" y="5482397"/>
          <a:ext cx="2534663" cy="1520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Addiction e.g. QVC, eBay</a:t>
          </a:r>
          <a:endParaRPr lang="en-US" sz="2400" kern="1200" dirty="0"/>
        </a:p>
      </dsp:txBody>
      <dsp:txXfrm>
        <a:off x="649" y="5482397"/>
        <a:ext cx="2534663" cy="1520798"/>
      </dsp:txXfrm>
    </dsp:sp>
    <dsp:sp modelId="{345A6E3A-299C-4A32-87D6-8F9172AD8339}">
      <dsp:nvSpPr>
        <dsp:cNvPr id="0" name=""/>
        <dsp:cNvSpPr/>
      </dsp:nvSpPr>
      <dsp:spPr>
        <a:xfrm>
          <a:off x="2788780" y="5482397"/>
          <a:ext cx="2534663" cy="15207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Health problems – lack of light, bad air, mould </a:t>
          </a:r>
          <a:endParaRPr lang="en-US" sz="2400" kern="1200" dirty="0"/>
        </a:p>
      </dsp:txBody>
      <dsp:txXfrm>
        <a:off x="2788780" y="5482397"/>
        <a:ext cx="2534663" cy="15207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9FA81-F72B-41BC-BBDA-5F6D04C83BD1}">
      <dsp:nvSpPr>
        <dsp:cNvPr id="0" name=""/>
        <dsp:cNvSpPr/>
      </dsp:nvSpPr>
      <dsp:spPr>
        <a:xfrm>
          <a:off x="3068742" y="366782"/>
          <a:ext cx="1863514" cy="18635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feel bad (lonely, depressed, guilty, fat, whatever).</a:t>
          </a:r>
        </a:p>
      </dsp:txBody>
      <dsp:txXfrm>
        <a:off x="3341647" y="639687"/>
        <a:ext cx="1317704" cy="1317704"/>
      </dsp:txXfrm>
    </dsp:sp>
    <dsp:sp modelId="{9BDC9850-20E9-4A40-8837-0DADAAB9BC5F}">
      <dsp:nvSpPr>
        <dsp:cNvPr id="0" name=""/>
        <dsp:cNvSpPr/>
      </dsp:nvSpPr>
      <dsp:spPr>
        <a:xfrm rot="1767949">
          <a:off x="4927643" y="1618243"/>
          <a:ext cx="390627" cy="6289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4935222" y="1715207"/>
        <a:ext cx="273439" cy="377362"/>
      </dsp:txXfrm>
    </dsp:sp>
    <dsp:sp modelId="{5E2EBCC1-1739-4083-9A8F-E8E85EC520A8}">
      <dsp:nvSpPr>
        <dsp:cNvPr id="0" name=""/>
        <dsp:cNvSpPr/>
      </dsp:nvSpPr>
      <dsp:spPr>
        <a:xfrm>
          <a:off x="5332908" y="1646003"/>
          <a:ext cx="1863514" cy="18635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600" kern="1200" dirty="0"/>
            <a:t>I go out / get online / watch QVC to cheer myself up.</a:t>
          </a:r>
        </a:p>
      </dsp:txBody>
      <dsp:txXfrm>
        <a:off x="5605813" y="1918908"/>
        <a:ext cx="1317704" cy="1317704"/>
      </dsp:txXfrm>
    </dsp:sp>
    <dsp:sp modelId="{23698C0B-61DC-48C9-B299-7FB92123D515}">
      <dsp:nvSpPr>
        <dsp:cNvPr id="0" name=""/>
        <dsp:cNvSpPr/>
      </dsp:nvSpPr>
      <dsp:spPr>
        <a:xfrm rot="6480000">
          <a:off x="5588768" y="3580794"/>
          <a:ext cx="495628" cy="6289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5686086" y="3635876"/>
        <a:ext cx="346940" cy="377362"/>
      </dsp:txXfrm>
    </dsp:sp>
    <dsp:sp modelId="{0710F8D8-1761-4FDE-8CAA-ABBA75393EA7}">
      <dsp:nvSpPr>
        <dsp:cNvPr id="0" name=""/>
        <dsp:cNvSpPr/>
      </dsp:nvSpPr>
      <dsp:spPr>
        <a:xfrm>
          <a:off x="4468074" y="4307689"/>
          <a:ext cx="1863514" cy="18635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click “buy it now”, a wave of pleasure hits, it’s a buzz.</a:t>
          </a:r>
        </a:p>
      </dsp:txBody>
      <dsp:txXfrm>
        <a:off x="4740979" y="4580594"/>
        <a:ext cx="1317704" cy="1317704"/>
      </dsp:txXfrm>
    </dsp:sp>
    <dsp:sp modelId="{6B15C6BD-85E2-4933-BACB-C6FA0581AC94}">
      <dsp:nvSpPr>
        <dsp:cNvPr id="0" name=""/>
        <dsp:cNvSpPr/>
      </dsp:nvSpPr>
      <dsp:spPr>
        <a:xfrm rot="10800000">
          <a:off x="3766712" y="4924978"/>
          <a:ext cx="495628" cy="6289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3915400" y="5050765"/>
        <a:ext cx="346940" cy="377362"/>
      </dsp:txXfrm>
    </dsp:sp>
    <dsp:sp modelId="{C4D5FD16-AE90-47F9-B856-B67F515D8BDA}">
      <dsp:nvSpPr>
        <dsp:cNvPr id="0" name=""/>
        <dsp:cNvSpPr/>
      </dsp:nvSpPr>
      <dsp:spPr>
        <a:xfrm>
          <a:off x="1669411" y="4307689"/>
          <a:ext cx="1863514" cy="18635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600" kern="1200" dirty="0"/>
            <a:t>The pleasure dissipates, I regret the purchase. I feel bad.</a:t>
          </a:r>
        </a:p>
      </dsp:txBody>
      <dsp:txXfrm>
        <a:off x="1942316" y="4580594"/>
        <a:ext cx="1317704" cy="1317704"/>
      </dsp:txXfrm>
    </dsp:sp>
    <dsp:sp modelId="{2388BA93-8DB5-4A47-878D-5D1125A445A5}">
      <dsp:nvSpPr>
        <dsp:cNvPr id="0" name=""/>
        <dsp:cNvSpPr/>
      </dsp:nvSpPr>
      <dsp:spPr>
        <a:xfrm rot="15120000">
          <a:off x="1925271" y="3607475"/>
          <a:ext cx="495628" cy="6289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2022589" y="3803967"/>
        <a:ext cx="346940" cy="377362"/>
      </dsp:txXfrm>
    </dsp:sp>
    <dsp:sp modelId="{4F1637ED-A70B-4841-92EA-913FB4B85520}">
      <dsp:nvSpPr>
        <dsp:cNvPr id="0" name=""/>
        <dsp:cNvSpPr/>
      </dsp:nvSpPr>
      <dsp:spPr>
        <a:xfrm>
          <a:off x="804577" y="1646003"/>
          <a:ext cx="1863514" cy="18635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600" kern="1200" dirty="0"/>
            <a:t>The thing arrives, it adds to the debts and the chaos. I feel bad.</a:t>
          </a:r>
        </a:p>
      </dsp:txBody>
      <dsp:txXfrm>
        <a:off x="1077482" y="1918908"/>
        <a:ext cx="1317704" cy="1317704"/>
      </dsp:txXfrm>
    </dsp:sp>
    <dsp:sp modelId="{8A6EE9B9-F75B-4119-8BF3-EAAA7273B675}">
      <dsp:nvSpPr>
        <dsp:cNvPr id="0" name=""/>
        <dsp:cNvSpPr/>
      </dsp:nvSpPr>
      <dsp:spPr>
        <a:xfrm rot="19832051">
          <a:off x="2663477" y="1629120"/>
          <a:ext cx="390627" cy="6289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2671056" y="1783730"/>
        <a:ext cx="273439" cy="3773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C014C0-819B-4FB7-BC98-493B739B45F0}">
      <dsp:nvSpPr>
        <dsp:cNvPr id="0" name=""/>
        <dsp:cNvSpPr/>
      </dsp:nvSpPr>
      <dsp:spPr>
        <a:xfrm>
          <a:off x="66678" y="678"/>
          <a:ext cx="4181467" cy="32647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stuff can represent something else…</a:t>
          </a:r>
          <a:endParaRPr 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Nest</a:t>
          </a:r>
          <a:endParaRPr 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Womb</a:t>
          </a:r>
          <a:endParaRPr 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Cocoon</a:t>
          </a:r>
          <a:endParaRPr 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Cockpit</a:t>
          </a:r>
          <a:endParaRPr lang="en-US" sz="2800" kern="1200" dirty="0"/>
        </a:p>
      </dsp:txBody>
      <dsp:txXfrm>
        <a:off x="66678" y="678"/>
        <a:ext cx="4181467" cy="3264717"/>
      </dsp:txXfrm>
    </dsp:sp>
    <dsp:sp modelId="{4AE85096-75F9-4F37-8E48-45502BD7B82E}">
      <dsp:nvSpPr>
        <dsp:cNvPr id="0" name=""/>
        <dsp:cNvSpPr/>
      </dsp:nvSpPr>
      <dsp:spPr>
        <a:xfrm>
          <a:off x="623627" y="3572153"/>
          <a:ext cx="3067570" cy="184054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Is the hoard there to keep the person safely IN or to keep other people OUT?</a:t>
          </a:r>
          <a:endParaRPr lang="en-US" sz="2800" kern="1200" dirty="0"/>
        </a:p>
      </dsp:txBody>
      <dsp:txXfrm>
        <a:off x="623627" y="3572153"/>
        <a:ext cx="3067570" cy="18405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C42D5-9AFD-45B2-940A-4C777EC74833}">
      <dsp:nvSpPr>
        <dsp:cNvPr id="0" name=""/>
        <dsp:cNvSpPr/>
      </dsp:nvSpPr>
      <dsp:spPr>
        <a:xfrm>
          <a:off x="0" y="8708"/>
          <a:ext cx="8418021" cy="14301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IT’S NOT THE STUFF… </a:t>
          </a:r>
          <a:endParaRPr lang="en-US" sz="3600" kern="1200" dirty="0"/>
        </a:p>
      </dsp:txBody>
      <dsp:txXfrm>
        <a:off x="69812" y="78520"/>
        <a:ext cx="8278397" cy="1290481"/>
      </dsp:txXfrm>
    </dsp:sp>
    <dsp:sp modelId="{9B98D0AB-D594-426E-A14E-8A776A955B91}">
      <dsp:nvSpPr>
        <dsp:cNvPr id="0" name=""/>
        <dsp:cNvSpPr/>
      </dsp:nvSpPr>
      <dsp:spPr>
        <a:xfrm>
          <a:off x="0" y="1542494"/>
          <a:ext cx="8418021" cy="143010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IT’S </a:t>
          </a:r>
          <a:r>
            <a:rPr lang="en-GB" sz="3600" b="1" i="1" kern="1200" dirty="0"/>
            <a:t>GETTING</a:t>
          </a:r>
          <a:r>
            <a:rPr lang="en-GB" sz="3600" b="1" kern="1200" dirty="0"/>
            <a:t> THE STUFF</a:t>
          </a:r>
          <a:endParaRPr lang="en-US" sz="3600" kern="1200" dirty="0"/>
        </a:p>
      </dsp:txBody>
      <dsp:txXfrm>
        <a:off x="69812" y="1612306"/>
        <a:ext cx="8278397" cy="1290481"/>
      </dsp:txXfrm>
    </dsp:sp>
    <dsp:sp modelId="{3F65A483-F23A-4C72-95E8-46D3A5EDC2A2}">
      <dsp:nvSpPr>
        <dsp:cNvPr id="0" name=""/>
        <dsp:cNvSpPr/>
      </dsp:nvSpPr>
      <dsp:spPr>
        <a:xfrm>
          <a:off x="0" y="3076280"/>
          <a:ext cx="8418021" cy="143010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Very often you will find the home full of unopened packages</a:t>
          </a:r>
          <a:endParaRPr lang="en-US" sz="3600" b="1" kern="1200" dirty="0"/>
        </a:p>
      </dsp:txBody>
      <dsp:txXfrm>
        <a:off x="69812" y="3146092"/>
        <a:ext cx="8278397" cy="1290481"/>
      </dsp:txXfrm>
    </dsp:sp>
    <dsp:sp modelId="{0422B772-E2B2-4BE9-B34E-CCAA0E35540E}">
      <dsp:nvSpPr>
        <dsp:cNvPr id="0" name=""/>
        <dsp:cNvSpPr/>
      </dsp:nvSpPr>
      <dsp:spPr>
        <a:xfrm>
          <a:off x="0" y="4610065"/>
          <a:ext cx="8418021" cy="143010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In which case, why the inability to get rid of anything?</a:t>
          </a:r>
          <a:endParaRPr lang="en-US" sz="3600" b="1" kern="1200" dirty="0"/>
        </a:p>
      </dsp:txBody>
      <dsp:txXfrm>
        <a:off x="69812" y="4679877"/>
        <a:ext cx="8278397" cy="12904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A91F7F-C278-4897-8AFB-1304816C02E3}">
      <dsp:nvSpPr>
        <dsp:cNvPr id="0" name=""/>
        <dsp:cNvSpPr/>
      </dsp:nvSpPr>
      <dsp:spPr>
        <a:xfrm>
          <a:off x="0" y="2497836"/>
          <a:ext cx="7983094" cy="720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“Someone could make good use of it”</a:t>
          </a:r>
          <a:endParaRPr lang="en-US" sz="2800" kern="1200" dirty="0"/>
        </a:p>
      </dsp:txBody>
      <dsp:txXfrm>
        <a:off x="35183" y="2533019"/>
        <a:ext cx="7912728" cy="650354"/>
      </dsp:txXfrm>
    </dsp:sp>
    <dsp:sp modelId="{7B447A04-52AD-492B-905B-90611CA1BEDA}">
      <dsp:nvSpPr>
        <dsp:cNvPr id="0" name=""/>
        <dsp:cNvSpPr/>
      </dsp:nvSpPr>
      <dsp:spPr>
        <a:xfrm>
          <a:off x="0" y="61868"/>
          <a:ext cx="7983094" cy="72072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“I’m keeping things out of landfill”</a:t>
          </a:r>
          <a:endParaRPr lang="en-US" sz="2800" kern="1200" dirty="0"/>
        </a:p>
      </dsp:txBody>
      <dsp:txXfrm>
        <a:off x="35183" y="97051"/>
        <a:ext cx="7912728" cy="650354"/>
      </dsp:txXfrm>
    </dsp:sp>
    <dsp:sp modelId="{E59B0942-B92E-425F-8162-C7F70C88647E}">
      <dsp:nvSpPr>
        <dsp:cNvPr id="0" name=""/>
        <dsp:cNvSpPr/>
      </dsp:nvSpPr>
      <dsp:spPr>
        <a:xfrm>
          <a:off x="0" y="3319272"/>
          <a:ext cx="7983094" cy="72072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“That can be repaired and donated”</a:t>
          </a:r>
          <a:endParaRPr lang="en-US" sz="2800" kern="1200" dirty="0"/>
        </a:p>
      </dsp:txBody>
      <dsp:txXfrm>
        <a:off x="35183" y="3354455"/>
        <a:ext cx="7912728" cy="650354"/>
      </dsp:txXfrm>
    </dsp:sp>
    <dsp:sp modelId="{06597C6A-18A8-4A66-B035-3F841E382A2E}">
      <dsp:nvSpPr>
        <dsp:cNvPr id="0" name=""/>
        <dsp:cNvSpPr/>
      </dsp:nvSpPr>
      <dsp:spPr>
        <a:xfrm>
          <a:off x="0" y="880872"/>
          <a:ext cx="7983094" cy="72072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“I like to give things to my family”</a:t>
          </a:r>
          <a:endParaRPr lang="en-US" sz="2800" kern="1200" dirty="0"/>
        </a:p>
      </dsp:txBody>
      <dsp:txXfrm>
        <a:off x="35183" y="916055"/>
        <a:ext cx="7912728" cy="650354"/>
      </dsp:txXfrm>
    </dsp:sp>
    <dsp:sp modelId="{D639D066-9ABF-4277-9135-B9B7CCC286E5}">
      <dsp:nvSpPr>
        <dsp:cNvPr id="0" name=""/>
        <dsp:cNvSpPr/>
      </dsp:nvSpPr>
      <dsp:spPr>
        <a:xfrm>
          <a:off x="0" y="1719075"/>
          <a:ext cx="7983094" cy="72072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“I’m doing my bit for the planet”</a:t>
          </a:r>
          <a:endParaRPr lang="en-US" sz="2800" kern="1200" dirty="0"/>
        </a:p>
      </dsp:txBody>
      <dsp:txXfrm>
        <a:off x="35183" y="1754258"/>
        <a:ext cx="7912728" cy="650354"/>
      </dsp:txXfrm>
    </dsp:sp>
    <dsp:sp modelId="{DF9444DB-12FC-48A1-9C93-9C3E5CFD0A54}">
      <dsp:nvSpPr>
        <dsp:cNvPr id="0" name=""/>
        <dsp:cNvSpPr/>
      </dsp:nvSpPr>
      <dsp:spPr>
        <a:xfrm>
          <a:off x="0" y="4122552"/>
          <a:ext cx="7983094" cy="7207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“I’m collecting them for the primary school”</a:t>
          </a:r>
        </a:p>
      </dsp:txBody>
      <dsp:txXfrm>
        <a:off x="35183" y="4157735"/>
        <a:ext cx="7912728" cy="65035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EE07F-958D-4424-B456-15C84870D33C}">
      <dsp:nvSpPr>
        <dsp:cNvPr id="0" name=""/>
        <dsp:cNvSpPr/>
      </dsp:nvSpPr>
      <dsp:spPr>
        <a:xfrm>
          <a:off x="0" y="101843"/>
          <a:ext cx="469773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Person-centred</a:t>
          </a:r>
          <a:endParaRPr lang="en-US" sz="2500" kern="1200"/>
        </a:p>
      </dsp:txBody>
      <dsp:txXfrm>
        <a:off x="29271" y="131114"/>
        <a:ext cx="4639188" cy="541083"/>
      </dsp:txXfrm>
    </dsp:sp>
    <dsp:sp modelId="{4515556F-DBDE-451F-879B-563B56DFBC44}">
      <dsp:nvSpPr>
        <dsp:cNvPr id="0" name=""/>
        <dsp:cNvSpPr/>
      </dsp:nvSpPr>
      <dsp:spPr>
        <a:xfrm>
          <a:off x="0" y="773468"/>
          <a:ext cx="4697730" cy="599625"/>
        </a:xfrm>
        <a:prstGeom prst="roundRect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Non-judgemental</a:t>
          </a:r>
          <a:endParaRPr lang="en-US" sz="2500" kern="1200"/>
        </a:p>
      </dsp:txBody>
      <dsp:txXfrm>
        <a:off x="29271" y="802739"/>
        <a:ext cx="4639188" cy="541083"/>
      </dsp:txXfrm>
    </dsp:sp>
    <dsp:sp modelId="{AAF32C80-496E-4F63-A353-709FA548C959}">
      <dsp:nvSpPr>
        <dsp:cNvPr id="0" name=""/>
        <dsp:cNvSpPr/>
      </dsp:nvSpPr>
      <dsp:spPr>
        <a:xfrm>
          <a:off x="0" y="1445093"/>
          <a:ext cx="4697730" cy="599625"/>
        </a:xfrm>
        <a:prstGeom prst="roundRect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Talking is vital</a:t>
          </a:r>
          <a:endParaRPr lang="en-US" sz="2500" kern="1200"/>
        </a:p>
      </dsp:txBody>
      <dsp:txXfrm>
        <a:off x="29271" y="1474364"/>
        <a:ext cx="4639188" cy="541083"/>
      </dsp:txXfrm>
    </dsp:sp>
    <dsp:sp modelId="{4AD6ACE9-F30C-460A-B662-92EACD2E5A6B}">
      <dsp:nvSpPr>
        <dsp:cNvPr id="0" name=""/>
        <dsp:cNvSpPr/>
      </dsp:nvSpPr>
      <dsp:spPr>
        <a:xfrm>
          <a:off x="0" y="2116718"/>
          <a:ext cx="4697730" cy="599625"/>
        </a:xfrm>
        <a:prstGeom prst="roundRect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Building trust</a:t>
          </a:r>
          <a:endParaRPr lang="en-US" sz="2500" kern="1200"/>
        </a:p>
      </dsp:txBody>
      <dsp:txXfrm>
        <a:off x="29271" y="2145989"/>
        <a:ext cx="4639188" cy="541083"/>
      </dsp:txXfrm>
    </dsp:sp>
    <dsp:sp modelId="{E800B0A3-2518-4B9E-AF11-0D1BDD7FA618}">
      <dsp:nvSpPr>
        <dsp:cNvPr id="0" name=""/>
        <dsp:cNvSpPr/>
      </dsp:nvSpPr>
      <dsp:spPr>
        <a:xfrm>
          <a:off x="0" y="2788343"/>
          <a:ext cx="4697730" cy="599625"/>
        </a:xfrm>
        <a:prstGeom prst="roundRect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Support-based</a:t>
          </a:r>
          <a:endParaRPr lang="en-US" sz="2500" kern="1200"/>
        </a:p>
      </dsp:txBody>
      <dsp:txXfrm>
        <a:off x="29271" y="2817614"/>
        <a:ext cx="4639188" cy="541083"/>
      </dsp:txXfrm>
    </dsp:sp>
    <dsp:sp modelId="{88FCD217-3BAD-42B2-8916-4E7726C6838E}">
      <dsp:nvSpPr>
        <dsp:cNvPr id="0" name=""/>
        <dsp:cNvSpPr/>
      </dsp:nvSpPr>
      <dsp:spPr>
        <a:xfrm>
          <a:off x="0" y="3459969"/>
          <a:ext cx="4697730" cy="599625"/>
        </a:xfrm>
        <a:prstGeom prst="roundRect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Lots of short visits</a:t>
          </a:r>
          <a:endParaRPr lang="en-US" sz="2500" kern="1200"/>
        </a:p>
      </dsp:txBody>
      <dsp:txXfrm>
        <a:off x="29271" y="3489240"/>
        <a:ext cx="4639188" cy="541083"/>
      </dsp:txXfrm>
    </dsp:sp>
    <dsp:sp modelId="{CF58562C-67DD-4E75-8386-C7886AD8D6F1}">
      <dsp:nvSpPr>
        <dsp:cNvPr id="0" name=""/>
        <dsp:cNvSpPr/>
      </dsp:nvSpPr>
      <dsp:spPr>
        <a:xfrm>
          <a:off x="0" y="4131594"/>
          <a:ext cx="4697730" cy="599625"/>
        </a:xfrm>
        <a:prstGeom prst="roundRect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Start small</a:t>
          </a:r>
          <a:endParaRPr lang="en-US" sz="2500" kern="1200"/>
        </a:p>
      </dsp:txBody>
      <dsp:txXfrm>
        <a:off x="29271" y="4160865"/>
        <a:ext cx="4639188" cy="541083"/>
      </dsp:txXfrm>
    </dsp:sp>
    <dsp:sp modelId="{C2731421-A641-4774-B33B-ACD634D7C3AF}">
      <dsp:nvSpPr>
        <dsp:cNvPr id="0" name=""/>
        <dsp:cNvSpPr/>
      </dsp:nvSpPr>
      <dsp:spPr>
        <a:xfrm>
          <a:off x="0" y="4803219"/>
          <a:ext cx="4697730" cy="59962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Build new habits</a:t>
          </a:r>
          <a:endParaRPr lang="en-US" sz="2500" kern="1200"/>
        </a:p>
      </dsp:txBody>
      <dsp:txXfrm>
        <a:off x="29271" y="4832490"/>
        <a:ext cx="4639188" cy="541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44655-1D62-4B9A-88F2-2A6B9D205479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EA42AE-6E9E-4867-8414-005095DC9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3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EA42AE-6E9E-4867-8414-005095DC9EF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882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1655"/>
            <a:ext cx="9144000" cy="5854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090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70372AA-12E1-4094-B31A-1B0F57FC3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9" r="78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5" y="-2346"/>
            <a:ext cx="9143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3534655"/>
            <a:ext cx="9143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299" y="2306963"/>
            <a:ext cx="8004237" cy="36702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500" b="1" dirty="0">
                <a:solidFill>
                  <a:srgbClr val="FFFFFF"/>
                </a:solidFill>
              </a:rPr>
              <a:t>WHAT IS HOARDING?</a:t>
            </a:r>
          </a:p>
        </p:txBody>
      </p:sp>
    </p:spTree>
    <p:extLst>
      <p:ext uri="{BB962C8B-B14F-4D97-AF65-F5344CB8AC3E}">
        <p14:creationId xmlns:p14="http://schemas.microsoft.com/office/powerpoint/2010/main" val="4004131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EAFF8-FE86-E685-B3E0-0E9080BDA207}"/>
              </a:ext>
            </a:extLst>
          </p:cNvPr>
          <p:cNvSpPr txBox="1"/>
          <p:nvPr/>
        </p:nvSpPr>
        <p:spPr>
          <a:xfrm>
            <a:off x="152400" y="624568"/>
            <a:ext cx="3301092" cy="5412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HOARDING IS A MENTAL HEALTH CONDITION, NOT A LIFESTYLE CHOICE</a:t>
            </a:r>
            <a:endParaRPr lang="en-US" sz="4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3" name="TextBox 5">
            <a:extLst>
              <a:ext uri="{FF2B5EF4-FFF2-40B4-BE49-F238E27FC236}">
                <a16:creationId xmlns:a16="http://schemas.microsoft.com/office/drawing/2014/main" id="{8BB3928B-AF2B-13EB-5E97-F0821377F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7638565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814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34200"/>
          </a:xfrm>
          <a:blipFill dpi="0" rotWithShape="1">
            <a:blip r:embed="rId2">
              <a:alphaModFix amt="55000"/>
            </a:blip>
            <a:srcRect/>
            <a:stretch>
              <a:fillRect/>
            </a:stretch>
          </a:blipFill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PUTTING IT SIMPLY...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Hoarding is the compulsive acquisition of stuff coupled with the need to keep everything.</a:t>
            </a:r>
            <a:br>
              <a:rPr lang="en-GB" b="1" dirty="0"/>
            </a:br>
            <a:br>
              <a:rPr lang="en-GB" b="1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99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11A932-C2FC-4D26-0A64-B05DED3BD479}"/>
              </a:ext>
            </a:extLst>
          </p:cNvPr>
          <p:cNvSpPr txBox="1"/>
          <p:nvPr/>
        </p:nvSpPr>
        <p:spPr>
          <a:xfrm>
            <a:off x="1295400" y="152400"/>
            <a:ext cx="6843423" cy="6705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DSM V DIAGNOSTIC CRITERIA</a:t>
            </a:r>
          </a:p>
        </p:txBody>
      </p:sp>
      <p:graphicFrame>
        <p:nvGraphicFramePr>
          <p:cNvPr id="50" name="TextBox 45">
            <a:extLst>
              <a:ext uri="{FF2B5EF4-FFF2-40B4-BE49-F238E27FC236}">
                <a16:creationId xmlns:a16="http://schemas.microsoft.com/office/drawing/2014/main" id="{C3308D8B-1655-01D2-1965-A166ACEB1F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0127358"/>
              </p:ext>
            </p:extLst>
          </p:nvPr>
        </p:nvGraphicFramePr>
        <p:xfrm>
          <a:off x="152400" y="685800"/>
          <a:ext cx="8839200" cy="5859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9346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11A932-C2FC-4D26-0A64-B05DED3BD479}"/>
              </a:ext>
            </a:extLst>
          </p:cNvPr>
          <p:cNvSpPr txBox="1"/>
          <p:nvPr/>
        </p:nvSpPr>
        <p:spPr>
          <a:xfrm>
            <a:off x="1791485" y="563763"/>
            <a:ext cx="7421963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ICD 11 DIAGNOSTIC CRITERIA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5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92B69-C965-5827-CAB0-A29BA61158E9}"/>
              </a:ext>
            </a:extLst>
          </p:cNvPr>
          <p:cNvSpPr txBox="1"/>
          <p:nvPr/>
        </p:nvSpPr>
        <p:spPr>
          <a:xfrm>
            <a:off x="76200" y="1066799"/>
            <a:ext cx="9137248" cy="6354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i="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dirty="0">
                <a:effectLst/>
              </a:rPr>
              <a:t>Accumulation of possessions that results in living spaces becoming cluttered to the point that their use or safety is compromised.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dirty="0">
                <a:effectLst/>
              </a:rPr>
              <a:t>Accumulation occurs due to both: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i="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dirty="0">
                <a:effectLst/>
              </a:rPr>
              <a:t>Repetitive urges or </a:t>
            </a:r>
            <a:r>
              <a:rPr lang="en-US" sz="2400" b="1" i="0" dirty="0" err="1">
                <a:effectLst/>
              </a:rPr>
              <a:t>behaviours</a:t>
            </a:r>
            <a:r>
              <a:rPr lang="en-US" sz="2400" b="1" i="0" dirty="0">
                <a:effectLst/>
              </a:rPr>
              <a:t> related to amassing items and difficulty discarding possessions due to a perceived need to save items and distress associated with discarding them.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i="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dirty="0">
                <a:effectLst/>
              </a:rPr>
              <a:t>The symptoms result in significant distress or significant impairment in important areas of functioning.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930521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</a:rPr>
              <a:t>THE COLLYER BROTHERS, NYC, 1947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742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10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08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064" y="533400"/>
            <a:ext cx="2856201" cy="55046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5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SOME OF WHAT CAME OUT OF THE HOUSE…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777E3F60-2E54-A99C-F278-A900CDCE10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7035222"/>
              </p:ext>
            </p:extLst>
          </p:nvPr>
        </p:nvGraphicFramePr>
        <p:xfrm>
          <a:off x="4114800" y="533400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2870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BC318C-6CB8-6238-891E-5677D56EED38}"/>
              </a:ext>
            </a:extLst>
          </p:cNvPr>
          <p:cNvSpPr txBox="1"/>
          <p:nvPr/>
        </p:nvSpPr>
        <p:spPr>
          <a:xfrm>
            <a:off x="393555" y="620392"/>
            <a:ext cx="2856201" cy="5504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WHO WERE THEY?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1BC1631E-947E-ADC0-2994-E799E41AEB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8310625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105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86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624568"/>
            <a:ext cx="2824842" cy="5412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WHO IS A HOARDER?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00525" y="624568"/>
            <a:ext cx="4314823" cy="5412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</a:rPr>
              <a:t>How old are they?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</a:rPr>
              <a:t>Male or female?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</a:rPr>
              <a:t>Educated?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</a:rPr>
              <a:t>Working?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</a:rPr>
              <a:t>Any signs or clues?</a:t>
            </a:r>
          </a:p>
        </p:txBody>
      </p:sp>
    </p:spTree>
    <p:extLst>
      <p:ext uri="{BB962C8B-B14F-4D97-AF65-F5344CB8AC3E}">
        <p14:creationId xmlns:p14="http://schemas.microsoft.com/office/powerpoint/2010/main" val="2562378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EAFF8-FE86-E685-B3E0-0E9080BDA207}"/>
              </a:ext>
            </a:extLst>
          </p:cNvPr>
          <p:cNvSpPr txBox="1"/>
          <p:nvPr/>
        </p:nvSpPr>
        <p:spPr>
          <a:xfrm>
            <a:off x="628650" y="624568"/>
            <a:ext cx="2824842" cy="5412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FACT IT’S VERY COMMON</a:t>
            </a:r>
          </a:p>
        </p:txBody>
      </p:sp>
      <p:graphicFrame>
        <p:nvGraphicFramePr>
          <p:cNvPr id="10" name="TextBox 1">
            <a:extLst>
              <a:ext uri="{FF2B5EF4-FFF2-40B4-BE49-F238E27FC236}">
                <a16:creationId xmlns:a16="http://schemas.microsoft.com/office/drawing/2014/main" id="{1C754B02-E301-5913-49A6-8C6BD72A50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7628931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2464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EAFF8-FE86-E685-B3E0-0E9080BDA207}"/>
              </a:ext>
            </a:extLst>
          </p:cNvPr>
          <p:cNvSpPr txBox="1"/>
          <p:nvPr/>
        </p:nvSpPr>
        <p:spPr>
          <a:xfrm>
            <a:off x="152400" y="624568"/>
            <a:ext cx="3301092" cy="5412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IS IT BECOMING MORE COMMON?</a:t>
            </a:r>
          </a:p>
        </p:txBody>
      </p:sp>
      <p:graphicFrame>
        <p:nvGraphicFramePr>
          <p:cNvPr id="13" name="TextBox 5">
            <a:extLst>
              <a:ext uri="{FF2B5EF4-FFF2-40B4-BE49-F238E27FC236}">
                <a16:creationId xmlns:a16="http://schemas.microsoft.com/office/drawing/2014/main" id="{8BB3928B-AF2B-13EB-5E97-F0821377F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0228048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516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5AEDAE-0175-B4D3-1419-69C0D3AB47CA}"/>
              </a:ext>
            </a:extLst>
          </p:cNvPr>
          <p:cNvSpPr txBox="1"/>
          <p:nvPr/>
        </p:nvSpPr>
        <p:spPr>
          <a:xfrm>
            <a:off x="228600" y="3810000"/>
            <a:ext cx="8763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+mn-lt"/>
              </a:rPr>
              <a:t>When it makes normal daily life impossible</a:t>
            </a:r>
          </a:p>
          <a:p>
            <a:endParaRPr lang="en-GB" sz="3600" b="1" dirty="0">
              <a:solidFill>
                <a:schemeClr val="tx1"/>
              </a:solidFill>
              <a:latin typeface="+mn-lt"/>
            </a:endParaRPr>
          </a:p>
          <a:p>
            <a:r>
              <a:rPr lang="en-GB" sz="3600" b="1" dirty="0">
                <a:solidFill>
                  <a:schemeClr val="tx1"/>
                </a:solidFill>
                <a:latin typeface="+mn-lt"/>
              </a:rPr>
              <a:t>When it causes distress or affects safety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375A4D-B6CF-F643-6E92-1823482F5F43}"/>
              </a:ext>
            </a:extLst>
          </p:cNvPr>
          <p:cNvSpPr txBox="1"/>
          <p:nvPr/>
        </p:nvSpPr>
        <p:spPr>
          <a:xfrm>
            <a:off x="228600" y="0"/>
            <a:ext cx="9144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+mn-lt"/>
              </a:rPr>
              <a:t>WHEN DOES IT BECOME A PROBLEM?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63208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THE CAUSES?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  <a:gd name="connsiteX0" fmla="*/ 0 w 7818120"/>
              <a:gd name="connsiteY0" fmla="*/ 0 h 18288"/>
              <a:gd name="connsiteX1" fmla="*/ 573329 w 7818120"/>
              <a:gd name="connsiteY1" fmla="*/ 0 h 18288"/>
              <a:gd name="connsiteX2" fmla="*/ 990295 w 7818120"/>
              <a:gd name="connsiteY2" fmla="*/ 0 h 18288"/>
              <a:gd name="connsiteX3" fmla="*/ 1394232 w 7818120"/>
              <a:gd name="connsiteY3" fmla="*/ 0 h 18288"/>
              <a:gd name="connsiteX4" fmla="*/ 1798168 w 7818120"/>
              <a:gd name="connsiteY4" fmla="*/ 0 h 18288"/>
              <a:gd name="connsiteX5" fmla="*/ 2371496 w 7818120"/>
              <a:gd name="connsiteY5" fmla="*/ 0 h 18288"/>
              <a:gd name="connsiteX6" fmla="*/ 2944825 w 7818120"/>
              <a:gd name="connsiteY6" fmla="*/ 0 h 18288"/>
              <a:gd name="connsiteX7" fmla="*/ 3752698 w 7818120"/>
              <a:gd name="connsiteY7" fmla="*/ 0 h 18288"/>
              <a:gd name="connsiteX8" fmla="*/ 4247845 w 7818120"/>
              <a:gd name="connsiteY8" fmla="*/ 0 h 18288"/>
              <a:gd name="connsiteX9" fmla="*/ 5055718 w 7818120"/>
              <a:gd name="connsiteY9" fmla="*/ 0 h 18288"/>
              <a:gd name="connsiteX10" fmla="*/ 5863590 w 7818120"/>
              <a:gd name="connsiteY10" fmla="*/ 0 h 18288"/>
              <a:gd name="connsiteX11" fmla="*/ 6515100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401154 w 7818120"/>
              <a:gd name="connsiteY14" fmla="*/ 18288 h 18288"/>
              <a:gd name="connsiteX15" fmla="*/ 6593281 w 7818120"/>
              <a:gd name="connsiteY15" fmla="*/ 18288 h 18288"/>
              <a:gd name="connsiteX16" fmla="*/ 6098134 w 7818120"/>
              <a:gd name="connsiteY16" fmla="*/ 18288 h 18288"/>
              <a:gd name="connsiteX17" fmla="*/ 5446624 w 7818120"/>
              <a:gd name="connsiteY17" fmla="*/ 18288 h 18288"/>
              <a:gd name="connsiteX18" fmla="*/ 4638751 w 7818120"/>
              <a:gd name="connsiteY18" fmla="*/ 18288 h 18288"/>
              <a:gd name="connsiteX19" fmla="*/ 3987241 w 7818120"/>
              <a:gd name="connsiteY19" fmla="*/ 18288 h 18288"/>
              <a:gd name="connsiteX20" fmla="*/ 3570275 w 7818120"/>
              <a:gd name="connsiteY20" fmla="*/ 18288 h 18288"/>
              <a:gd name="connsiteX21" fmla="*/ 3075127 w 7818120"/>
              <a:gd name="connsiteY21" fmla="*/ 18288 h 18288"/>
              <a:gd name="connsiteX22" fmla="*/ 2267255 w 7818120"/>
              <a:gd name="connsiteY22" fmla="*/ 18288 h 18288"/>
              <a:gd name="connsiteX23" fmla="*/ 1615745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01002" y="-20048"/>
                  <a:pt x="215808" y="13837"/>
                  <a:pt x="416966" y="0"/>
                </a:cubicBezTo>
                <a:cubicBezTo>
                  <a:pt x="573264" y="9422"/>
                  <a:pt x="897859" y="4188"/>
                  <a:pt x="1146658" y="0"/>
                </a:cubicBezTo>
                <a:cubicBezTo>
                  <a:pt x="1409722" y="12227"/>
                  <a:pt x="1377475" y="-3286"/>
                  <a:pt x="1563624" y="0"/>
                </a:cubicBezTo>
                <a:cubicBezTo>
                  <a:pt x="1758084" y="11330"/>
                  <a:pt x="1967746" y="-7403"/>
                  <a:pt x="2136953" y="0"/>
                </a:cubicBezTo>
                <a:cubicBezTo>
                  <a:pt x="2354826" y="-5751"/>
                  <a:pt x="2687014" y="20029"/>
                  <a:pt x="2944825" y="0"/>
                </a:cubicBezTo>
                <a:cubicBezTo>
                  <a:pt x="3238848" y="15226"/>
                  <a:pt x="3415761" y="33925"/>
                  <a:pt x="3596335" y="0"/>
                </a:cubicBezTo>
                <a:cubicBezTo>
                  <a:pt x="3815108" y="13362"/>
                  <a:pt x="3972448" y="-68797"/>
                  <a:pt x="4326026" y="0"/>
                </a:cubicBezTo>
                <a:cubicBezTo>
                  <a:pt x="4638028" y="39995"/>
                  <a:pt x="4794473" y="211"/>
                  <a:pt x="4899355" y="0"/>
                </a:cubicBezTo>
                <a:cubicBezTo>
                  <a:pt x="5037170" y="-13296"/>
                  <a:pt x="5289722" y="-48609"/>
                  <a:pt x="5550865" y="0"/>
                </a:cubicBezTo>
                <a:cubicBezTo>
                  <a:pt x="5740088" y="19163"/>
                  <a:pt x="6143605" y="-29909"/>
                  <a:pt x="6358738" y="0"/>
                </a:cubicBezTo>
                <a:cubicBezTo>
                  <a:pt x="6556443" y="18955"/>
                  <a:pt x="6741581" y="-22634"/>
                  <a:pt x="6853885" y="0"/>
                </a:cubicBezTo>
                <a:cubicBezTo>
                  <a:pt x="6996029" y="20497"/>
                  <a:pt x="7453286" y="6658"/>
                  <a:pt x="7818120" y="0"/>
                </a:cubicBezTo>
                <a:cubicBezTo>
                  <a:pt x="7817552" y="7862"/>
                  <a:pt x="7817901" y="13269"/>
                  <a:pt x="7818120" y="18288"/>
                </a:cubicBezTo>
                <a:cubicBezTo>
                  <a:pt x="7701883" y="-33961"/>
                  <a:pt x="7395843" y="8437"/>
                  <a:pt x="7244791" y="18288"/>
                </a:cubicBezTo>
                <a:cubicBezTo>
                  <a:pt x="7088282" y="14407"/>
                  <a:pt x="6958165" y="20902"/>
                  <a:pt x="6827825" y="18288"/>
                </a:cubicBezTo>
                <a:cubicBezTo>
                  <a:pt x="6715653" y="-2805"/>
                  <a:pt x="6356779" y="33124"/>
                  <a:pt x="6176315" y="18288"/>
                </a:cubicBezTo>
                <a:cubicBezTo>
                  <a:pt x="6015867" y="-5301"/>
                  <a:pt x="5852369" y="-275"/>
                  <a:pt x="5681167" y="18288"/>
                </a:cubicBezTo>
                <a:cubicBezTo>
                  <a:pt x="5508002" y="48742"/>
                  <a:pt x="5304989" y="-7247"/>
                  <a:pt x="5029657" y="18288"/>
                </a:cubicBezTo>
                <a:cubicBezTo>
                  <a:pt x="4760375" y="46790"/>
                  <a:pt x="4637400" y="35678"/>
                  <a:pt x="4378147" y="18288"/>
                </a:cubicBezTo>
                <a:cubicBezTo>
                  <a:pt x="4094943" y="8043"/>
                  <a:pt x="4037303" y="27568"/>
                  <a:pt x="3726637" y="18288"/>
                </a:cubicBezTo>
                <a:cubicBezTo>
                  <a:pt x="3400340" y="-2459"/>
                  <a:pt x="3320728" y="61058"/>
                  <a:pt x="3075127" y="18288"/>
                </a:cubicBezTo>
                <a:cubicBezTo>
                  <a:pt x="2809301" y="-25757"/>
                  <a:pt x="2702630" y="16477"/>
                  <a:pt x="2501798" y="18288"/>
                </a:cubicBezTo>
                <a:cubicBezTo>
                  <a:pt x="2308686" y="20751"/>
                  <a:pt x="2079466" y="5550"/>
                  <a:pt x="1772107" y="18288"/>
                </a:cubicBezTo>
                <a:cubicBezTo>
                  <a:pt x="1420202" y="47064"/>
                  <a:pt x="1431765" y="28913"/>
                  <a:pt x="1120597" y="18288"/>
                </a:cubicBezTo>
                <a:cubicBezTo>
                  <a:pt x="791266" y="31607"/>
                  <a:pt x="235945" y="82322"/>
                  <a:pt x="0" y="18288"/>
                </a:cubicBezTo>
                <a:cubicBezTo>
                  <a:pt x="-589" y="13471"/>
                  <a:pt x="-474" y="7409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61767" y="-7030"/>
                  <a:pt x="286873" y="-11228"/>
                  <a:pt x="573329" y="0"/>
                </a:cubicBezTo>
                <a:cubicBezTo>
                  <a:pt x="860952" y="-8429"/>
                  <a:pt x="823968" y="-2420"/>
                  <a:pt x="990295" y="0"/>
                </a:cubicBezTo>
                <a:cubicBezTo>
                  <a:pt x="1144921" y="-13846"/>
                  <a:pt x="1288801" y="10931"/>
                  <a:pt x="1394232" y="0"/>
                </a:cubicBezTo>
                <a:cubicBezTo>
                  <a:pt x="1499663" y="-10931"/>
                  <a:pt x="1677634" y="10318"/>
                  <a:pt x="1798168" y="0"/>
                </a:cubicBezTo>
                <a:cubicBezTo>
                  <a:pt x="2021167" y="5465"/>
                  <a:pt x="2087775" y="-15972"/>
                  <a:pt x="2371496" y="0"/>
                </a:cubicBezTo>
                <a:cubicBezTo>
                  <a:pt x="2646084" y="3640"/>
                  <a:pt x="2709294" y="-15431"/>
                  <a:pt x="2944825" y="0"/>
                </a:cubicBezTo>
                <a:cubicBezTo>
                  <a:pt x="3182104" y="39801"/>
                  <a:pt x="3563508" y="7189"/>
                  <a:pt x="3752698" y="0"/>
                </a:cubicBezTo>
                <a:cubicBezTo>
                  <a:pt x="4004713" y="-51688"/>
                  <a:pt x="4111759" y="8465"/>
                  <a:pt x="4247845" y="0"/>
                </a:cubicBezTo>
                <a:cubicBezTo>
                  <a:pt x="4409051" y="-38636"/>
                  <a:pt x="4840912" y="-6880"/>
                  <a:pt x="5055718" y="0"/>
                </a:cubicBezTo>
                <a:cubicBezTo>
                  <a:pt x="5318987" y="12828"/>
                  <a:pt x="5464207" y="16349"/>
                  <a:pt x="5863590" y="0"/>
                </a:cubicBezTo>
                <a:cubicBezTo>
                  <a:pt x="6258188" y="21536"/>
                  <a:pt x="6373895" y="-20866"/>
                  <a:pt x="6515100" y="0"/>
                </a:cubicBezTo>
                <a:cubicBezTo>
                  <a:pt x="6673199" y="-42487"/>
                  <a:pt x="7368245" y="-124798"/>
                  <a:pt x="7818120" y="0"/>
                </a:cubicBezTo>
                <a:cubicBezTo>
                  <a:pt x="7818163" y="8895"/>
                  <a:pt x="7818750" y="9828"/>
                  <a:pt x="7818120" y="18288"/>
                </a:cubicBezTo>
                <a:cubicBezTo>
                  <a:pt x="7615777" y="-1071"/>
                  <a:pt x="7527543" y="-5750"/>
                  <a:pt x="7401154" y="18288"/>
                </a:cubicBezTo>
                <a:cubicBezTo>
                  <a:pt x="7322611" y="47896"/>
                  <a:pt x="6964426" y="-24966"/>
                  <a:pt x="6593281" y="18288"/>
                </a:cubicBezTo>
                <a:cubicBezTo>
                  <a:pt x="6260055" y="33833"/>
                  <a:pt x="6287545" y="-3963"/>
                  <a:pt x="6098134" y="18288"/>
                </a:cubicBezTo>
                <a:cubicBezTo>
                  <a:pt x="5900337" y="14995"/>
                  <a:pt x="5605990" y="72621"/>
                  <a:pt x="5446624" y="18288"/>
                </a:cubicBezTo>
                <a:cubicBezTo>
                  <a:pt x="5244167" y="-23104"/>
                  <a:pt x="4914971" y="-34358"/>
                  <a:pt x="4638751" y="18288"/>
                </a:cubicBezTo>
                <a:cubicBezTo>
                  <a:pt x="4353273" y="8380"/>
                  <a:pt x="4297533" y="13876"/>
                  <a:pt x="3987241" y="18288"/>
                </a:cubicBezTo>
                <a:cubicBezTo>
                  <a:pt x="3687723" y="41876"/>
                  <a:pt x="3776181" y="30039"/>
                  <a:pt x="3570275" y="18288"/>
                </a:cubicBezTo>
                <a:cubicBezTo>
                  <a:pt x="3396160" y="10249"/>
                  <a:pt x="3285909" y="48310"/>
                  <a:pt x="3075127" y="18288"/>
                </a:cubicBezTo>
                <a:cubicBezTo>
                  <a:pt x="2869474" y="41512"/>
                  <a:pt x="2676329" y="4972"/>
                  <a:pt x="2267255" y="18288"/>
                </a:cubicBezTo>
                <a:cubicBezTo>
                  <a:pt x="1866401" y="24532"/>
                  <a:pt x="1882987" y="25696"/>
                  <a:pt x="1615745" y="18288"/>
                </a:cubicBezTo>
                <a:cubicBezTo>
                  <a:pt x="1346085" y="13379"/>
                  <a:pt x="1323312" y="12392"/>
                  <a:pt x="1120597" y="18288"/>
                </a:cubicBezTo>
                <a:cubicBezTo>
                  <a:pt x="940237" y="-60975"/>
                  <a:pt x="569386" y="27591"/>
                  <a:pt x="0" y="18288"/>
                </a:cubicBezTo>
                <a:cubicBezTo>
                  <a:pt x="1751" y="14440"/>
                  <a:pt x="-1272" y="7740"/>
                  <a:pt x="0" y="0"/>
                </a:cubicBezTo>
                <a:close/>
              </a:path>
              <a:path w="7818120" h="18288" fill="none" stroke="0" extrusionOk="0">
                <a:moveTo>
                  <a:pt x="0" y="0"/>
                </a:moveTo>
                <a:cubicBezTo>
                  <a:pt x="102311" y="-24031"/>
                  <a:pt x="206428" y="20084"/>
                  <a:pt x="416966" y="0"/>
                </a:cubicBezTo>
                <a:cubicBezTo>
                  <a:pt x="662339" y="-9883"/>
                  <a:pt x="833564" y="-11910"/>
                  <a:pt x="1146658" y="0"/>
                </a:cubicBezTo>
                <a:cubicBezTo>
                  <a:pt x="1398993" y="16754"/>
                  <a:pt x="1378239" y="-4997"/>
                  <a:pt x="1563624" y="0"/>
                </a:cubicBezTo>
                <a:cubicBezTo>
                  <a:pt x="1738265" y="3015"/>
                  <a:pt x="2006667" y="23864"/>
                  <a:pt x="2136953" y="0"/>
                </a:cubicBezTo>
                <a:cubicBezTo>
                  <a:pt x="2338524" y="-3063"/>
                  <a:pt x="2693378" y="-15904"/>
                  <a:pt x="2944825" y="0"/>
                </a:cubicBezTo>
                <a:cubicBezTo>
                  <a:pt x="3201439" y="-13695"/>
                  <a:pt x="3379198" y="46243"/>
                  <a:pt x="3596335" y="0"/>
                </a:cubicBezTo>
                <a:cubicBezTo>
                  <a:pt x="3778868" y="-61549"/>
                  <a:pt x="3979469" y="3461"/>
                  <a:pt x="4326026" y="0"/>
                </a:cubicBezTo>
                <a:cubicBezTo>
                  <a:pt x="4670641" y="40397"/>
                  <a:pt x="4801160" y="2093"/>
                  <a:pt x="4899355" y="0"/>
                </a:cubicBezTo>
                <a:cubicBezTo>
                  <a:pt x="4972821" y="-4221"/>
                  <a:pt x="5326959" y="8892"/>
                  <a:pt x="5550865" y="0"/>
                </a:cubicBezTo>
                <a:cubicBezTo>
                  <a:pt x="5793178" y="12267"/>
                  <a:pt x="6146346" y="-4531"/>
                  <a:pt x="6358738" y="0"/>
                </a:cubicBezTo>
                <a:cubicBezTo>
                  <a:pt x="6580825" y="49349"/>
                  <a:pt x="6739467" y="13524"/>
                  <a:pt x="6853885" y="0"/>
                </a:cubicBezTo>
                <a:cubicBezTo>
                  <a:pt x="7057243" y="-60557"/>
                  <a:pt x="7415107" y="-58698"/>
                  <a:pt x="7818120" y="0"/>
                </a:cubicBezTo>
                <a:cubicBezTo>
                  <a:pt x="7817705" y="7748"/>
                  <a:pt x="7817189" y="13015"/>
                  <a:pt x="7818120" y="18288"/>
                </a:cubicBezTo>
                <a:cubicBezTo>
                  <a:pt x="7693944" y="-3615"/>
                  <a:pt x="7376376" y="-6677"/>
                  <a:pt x="7244791" y="18288"/>
                </a:cubicBezTo>
                <a:cubicBezTo>
                  <a:pt x="7100086" y="-5717"/>
                  <a:pt x="6942350" y="35421"/>
                  <a:pt x="6827825" y="18288"/>
                </a:cubicBezTo>
                <a:cubicBezTo>
                  <a:pt x="6691364" y="27873"/>
                  <a:pt x="6342432" y="37332"/>
                  <a:pt x="6176315" y="18288"/>
                </a:cubicBezTo>
                <a:cubicBezTo>
                  <a:pt x="6012850" y="28657"/>
                  <a:pt x="5862979" y="-980"/>
                  <a:pt x="5681167" y="18288"/>
                </a:cubicBezTo>
                <a:cubicBezTo>
                  <a:pt x="5485624" y="71662"/>
                  <a:pt x="5295851" y="1288"/>
                  <a:pt x="5029657" y="18288"/>
                </a:cubicBezTo>
                <a:cubicBezTo>
                  <a:pt x="4753680" y="49046"/>
                  <a:pt x="4640335" y="38506"/>
                  <a:pt x="4378147" y="18288"/>
                </a:cubicBezTo>
                <a:cubicBezTo>
                  <a:pt x="4103046" y="-4537"/>
                  <a:pt x="4022480" y="43848"/>
                  <a:pt x="3726637" y="18288"/>
                </a:cubicBezTo>
                <a:cubicBezTo>
                  <a:pt x="3429109" y="3476"/>
                  <a:pt x="3316488" y="61415"/>
                  <a:pt x="3075127" y="18288"/>
                </a:cubicBezTo>
                <a:cubicBezTo>
                  <a:pt x="2821014" y="6093"/>
                  <a:pt x="2665050" y="-11263"/>
                  <a:pt x="2501798" y="18288"/>
                </a:cubicBezTo>
                <a:cubicBezTo>
                  <a:pt x="2343345" y="29394"/>
                  <a:pt x="2120041" y="-50427"/>
                  <a:pt x="1772107" y="18288"/>
                </a:cubicBezTo>
                <a:cubicBezTo>
                  <a:pt x="1424078" y="50665"/>
                  <a:pt x="1427418" y="32572"/>
                  <a:pt x="1120597" y="18288"/>
                </a:cubicBezTo>
                <a:cubicBezTo>
                  <a:pt x="796486" y="45938"/>
                  <a:pt x="243712" y="47798"/>
                  <a:pt x="0" y="18288"/>
                </a:cubicBezTo>
                <a:cubicBezTo>
                  <a:pt x="1307" y="12414"/>
                  <a:pt x="-32" y="57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818120"/>
                      <a:gd name="connsiteY0" fmla="*/ 0 h 18288"/>
                      <a:gd name="connsiteX1" fmla="*/ 416966 w 7818120"/>
                      <a:gd name="connsiteY1" fmla="*/ 0 h 18288"/>
                      <a:gd name="connsiteX2" fmla="*/ 1146658 w 7818120"/>
                      <a:gd name="connsiteY2" fmla="*/ 0 h 18288"/>
                      <a:gd name="connsiteX3" fmla="*/ 1563624 w 7818120"/>
                      <a:gd name="connsiteY3" fmla="*/ 0 h 18288"/>
                      <a:gd name="connsiteX4" fmla="*/ 2136953 w 7818120"/>
                      <a:gd name="connsiteY4" fmla="*/ 0 h 18288"/>
                      <a:gd name="connsiteX5" fmla="*/ 2944825 w 7818120"/>
                      <a:gd name="connsiteY5" fmla="*/ 0 h 18288"/>
                      <a:gd name="connsiteX6" fmla="*/ 3596335 w 7818120"/>
                      <a:gd name="connsiteY6" fmla="*/ 0 h 18288"/>
                      <a:gd name="connsiteX7" fmla="*/ 4326026 w 7818120"/>
                      <a:gd name="connsiteY7" fmla="*/ 0 h 18288"/>
                      <a:gd name="connsiteX8" fmla="*/ 4899355 w 7818120"/>
                      <a:gd name="connsiteY8" fmla="*/ 0 h 18288"/>
                      <a:gd name="connsiteX9" fmla="*/ 5550865 w 7818120"/>
                      <a:gd name="connsiteY9" fmla="*/ 0 h 18288"/>
                      <a:gd name="connsiteX10" fmla="*/ 6358738 w 7818120"/>
                      <a:gd name="connsiteY10" fmla="*/ 0 h 18288"/>
                      <a:gd name="connsiteX11" fmla="*/ 6853885 w 7818120"/>
                      <a:gd name="connsiteY11" fmla="*/ 0 h 18288"/>
                      <a:gd name="connsiteX12" fmla="*/ 7818120 w 7818120"/>
                      <a:gd name="connsiteY12" fmla="*/ 0 h 18288"/>
                      <a:gd name="connsiteX13" fmla="*/ 7818120 w 7818120"/>
                      <a:gd name="connsiteY13" fmla="*/ 18288 h 18288"/>
                      <a:gd name="connsiteX14" fmla="*/ 7244791 w 7818120"/>
                      <a:gd name="connsiteY14" fmla="*/ 18288 h 18288"/>
                      <a:gd name="connsiteX15" fmla="*/ 6827825 w 7818120"/>
                      <a:gd name="connsiteY15" fmla="*/ 18288 h 18288"/>
                      <a:gd name="connsiteX16" fmla="*/ 6176315 w 7818120"/>
                      <a:gd name="connsiteY16" fmla="*/ 18288 h 18288"/>
                      <a:gd name="connsiteX17" fmla="*/ 5681167 w 7818120"/>
                      <a:gd name="connsiteY17" fmla="*/ 18288 h 18288"/>
                      <a:gd name="connsiteX18" fmla="*/ 5029657 w 7818120"/>
                      <a:gd name="connsiteY18" fmla="*/ 18288 h 18288"/>
                      <a:gd name="connsiteX19" fmla="*/ 4378147 w 7818120"/>
                      <a:gd name="connsiteY19" fmla="*/ 18288 h 18288"/>
                      <a:gd name="connsiteX20" fmla="*/ 3726637 w 7818120"/>
                      <a:gd name="connsiteY20" fmla="*/ 18288 h 18288"/>
                      <a:gd name="connsiteX21" fmla="*/ 3075127 w 7818120"/>
                      <a:gd name="connsiteY21" fmla="*/ 18288 h 18288"/>
                      <a:gd name="connsiteX22" fmla="*/ 2501798 w 7818120"/>
                      <a:gd name="connsiteY22" fmla="*/ 18288 h 18288"/>
                      <a:gd name="connsiteX23" fmla="*/ 1772107 w 7818120"/>
                      <a:gd name="connsiteY23" fmla="*/ 18288 h 18288"/>
                      <a:gd name="connsiteX24" fmla="*/ 1120597 w 7818120"/>
                      <a:gd name="connsiteY24" fmla="*/ 18288 h 18288"/>
                      <a:gd name="connsiteX25" fmla="*/ 0 w 7818120"/>
                      <a:gd name="connsiteY25" fmla="*/ 18288 h 18288"/>
                      <a:gd name="connsiteX26" fmla="*/ 0 w 7818120"/>
                      <a:gd name="connsiteY26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7818120" h="18288" fill="none" extrusionOk="0">
                        <a:moveTo>
                          <a:pt x="0" y="0"/>
                        </a:moveTo>
                        <a:cubicBezTo>
                          <a:pt x="121520" y="-12182"/>
                          <a:pt x="211324" y="18247"/>
                          <a:pt x="416966" y="0"/>
                        </a:cubicBezTo>
                        <a:cubicBezTo>
                          <a:pt x="622608" y="-18247"/>
                          <a:pt x="891241" y="-13744"/>
                          <a:pt x="1146658" y="0"/>
                        </a:cubicBezTo>
                        <a:cubicBezTo>
                          <a:pt x="1402075" y="13744"/>
                          <a:pt x="1378880" y="-8543"/>
                          <a:pt x="1563624" y="0"/>
                        </a:cubicBezTo>
                        <a:cubicBezTo>
                          <a:pt x="1748368" y="8543"/>
                          <a:pt x="1972300" y="7443"/>
                          <a:pt x="2136953" y="0"/>
                        </a:cubicBezTo>
                        <a:cubicBezTo>
                          <a:pt x="2301606" y="-7443"/>
                          <a:pt x="2679634" y="12382"/>
                          <a:pt x="2944825" y="0"/>
                        </a:cubicBezTo>
                        <a:cubicBezTo>
                          <a:pt x="3210016" y="-12382"/>
                          <a:pt x="3409232" y="17967"/>
                          <a:pt x="3596335" y="0"/>
                        </a:cubicBezTo>
                        <a:cubicBezTo>
                          <a:pt x="3783438" y="-17967"/>
                          <a:pt x="4002523" y="-28578"/>
                          <a:pt x="4326026" y="0"/>
                        </a:cubicBezTo>
                        <a:cubicBezTo>
                          <a:pt x="4649529" y="28578"/>
                          <a:pt x="4777384" y="-3624"/>
                          <a:pt x="4899355" y="0"/>
                        </a:cubicBezTo>
                        <a:cubicBezTo>
                          <a:pt x="5021326" y="3624"/>
                          <a:pt x="5317653" y="1281"/>
                          <a:pt x="5550865" y="0"/>
                        </a:cubicBezTo>
                        <a:cubicBezTo>
                          <a:pt x="5784077" y="-1281"/>
                          <a:pt x="6142956" y="-39637"/>
                          <a:pt x="6358738" y="0"/>
                        </a:cubicBezTo>
                        <a:cubicBezTo>
                          <a:pt x="6574520" y="39637"/>
                          <a:pt x="6724785" y="-4460"/>
                          <a:pt x="6853885" y="0"/>
                        </a:cubicBezTo>
                        <a:cubicBezTo>
                          <a:pt x="6982985" y="4460"/>
                          <a:pt x="7403044" y="-1955"/>
                          <a:pt x="7818120" y="0"/>
                        </a:cubicBezTo>
                        <a:cubicBezTo>
                          <a:pt x="7817988" y="7702"/>
                          <a:pt x="7817908" y="13511"/>
                          <a:pt x="7818120" y="18288"/>
                        </a:cubicBezTo>
                        <a:cubicBezTo>
                          <a:pt x="7698847" y="-3267"/>
                          <a:pt x="7390924" y="22979"/>
                          <a:pt x="7244791" y="18288"/>
                        </a:cubicBezTo>
                        <a:cubicBezTo>
                          <a:pt x="7098658" y="13597"/>
                          <a:pt x="6952735" y="29357"/>
                          <a:pt x="6827825" y="18288"/>
                        </a:cubicBezTo>
                        <a:cubicBezTo>
                          <a:pt x="6702915" y="7219"/>
                          <a:pt x="6338661" y="34530"/>
                          <a:pt x="6176315" y="18288"/>
                        </a:cubicBezTo>
                        <a:cubicBezTo>
                          <a:pt x="6013969" y="2047"/>
                          <a:pt x="5850602" y="6362"/>
                          <a:pt x="5681167" y="18288"/>
                        </a:cubicBezTo>
                        <a:cubicBezTo>
                          <a:pt x="5511732" y="30214"/>
                          <a:pt x="5312143" y="419"/>
                          <a:pt x="5029657" y="18288"/>
                        </a:cubicBezTo>
                        <a:cubicBezTo>
                          <a:pt x="4747171" y="36158"/>
                          <a:pt x="4655062" y="30740"/>
                          <a:pt x="4378147" y="18288"/>
                        </a:cubicBezTo>
                        <a:cubicBezTo>
                          <a:pt x="4101232" y="5837"/>
                          <a:pt x="4037646" y="44706"/>
                          <a:pt x="3726637" y="18288"/>
                        </a:cubicBezTo>
                        <a:cubicBezTo>
                          <a:pt x="3415628" y="-8130"/>
                          <a:pt x="3321756" y="45507"/>
                          <a:pt x="3075127" y="18288"/>
                        </a:cubicBezTo>
                        <a:cubicBezTo>
                          <a:pt x="2828498" y="-8931"/>
                          <a:pt x="2684733" y="14853"/>
                          <a:pt x="2501798" y="18288"/>
                        </a:cubicBezTo>
                        <a:cubicBezTo>
                          <a:pt x="2318863" y="21723"/>
                          <a:pt x="2121844" y="-13013"/>
                          <a:pt x="1772107" y="18288"/>
                        </a:cubicBezTo>
                        <a:cubicBezTo>
                          <a:pt x="1422370" y="49589"/>
                          <a:pt x="1431548" y="31666"/>
                          <a:pt x="1120597" y="18288"/>
                        </a:cubicBezTo>
                        <a:cubicBezTo>
                          <a:pt x="809646" y="4911"/>
                          <a:pt x="246393" y="56240"/>
                          <a:pt x="0" y="18288"/>
                        </a:cubicBezTo>
                        <a:cubicBezTo>
                          <a:pt x="129" y="13298"/>
                          <a:pt x="-675" y="6857"/>
                          <a:pt x="0" y="0"/>
                        </a:cubicBezTo>
                        <a:close/>
                      </a:path>
                      <a:path w="7818120" h="18288" stroke="0" extrusionOk="0">
                        <a:moveTo>
                          <a:pt x="0" y="0"/>
                        </a:moveTo>
                        <a:cubicBezTo>
                          <a:pt x="177487" y="-4302"/>
                          <a:pt x="287499" y="4997"/>
                          <a:pt x="573329" y="0"/>
                        </a:cubicBezTo>
                        <a:cubicBezTo>
                          <a:pt x="859159" y="-4997"/>
                          <a:pt x="821965" y="-336"/>
                          <a:pt x="990295" y="0"/>
                        </a:cubicBezTo>
                        <a:cubicBezTo>
                          <a:pt x="1158625" y="336"/>
                          <a:pt x="1587918" y="-4681"/>
                          <a:pt x="1798168" y="0"/>
                        </a:cubicBezTo>
                        <a:cubicBezTo>
                          <a:pt x="2008418" y="4681"/>
                          <a:pt x="2088841" y="-2754"/>
                          <a:pt x="2371496" y="0"/>
                        </a:cubicBezTo>
                        <a:cubicBezTo>
                          <a:pt x="2654151" y="2754"/>
                          <a:pt x="2701462" y="-24976"/>
                          <a:pt x="2944825" y="0"/>
                        </a:cubicBezTo>
                        <a:cubicBezTo>
                          <a:pt x="3188188" y="24976"/>
                          <a:pt x="3511636" y="25407"/>
                          <a:pt x="3752698" y="0"/>
                        </a:cubicBezTo>
                        <a:cubicBezTo>
                          <a:pt x="3993760" y="-25407"/>
                          <a:pt x="4107153" y="6432"/>
                          <a:pt x="4247845" y="0"/>
                        </a:cubicBezTo>
                        <a:cubicBezTo>
                          <a:pt x="4388537" y="-6432"/>
                          <a:pt x="4835598" y="-5108"/>
                          <a:pt x="5055718" y="0"/>
                        </a:cubicBezTo>
                        <a:cubicBezTo>
                          <a:pt x="5275838" y="5108"/>
                          <a:pt x="5461006" y="-24536"/>
                          <a:pt x="5863590" y="0"/>
                        </a:cubicBezTo>
                        <a:cubicBezTo>
                          <a:pt x="6266174" y="24536"/>
                          <a:pt x="6355549" y="-19657"/>
                          <a:pt x="6515100" y="0"/>
                        </a:cubicBezTo>
                        <a:cubicBezTo>
                          <a:pt x="6674651" y="19657"/>
                          <a:pt x="7275423" y="-57462"/>
                          <a:pt x="7818120" y="0"/>
                        </a:cubicBezTo>
                        <a:cubicBezTo>
                          <a:pt x="7818132" y="8833"/>
                          <a:pt x="7818660" y="9830"/>
                          <a:pt x="7818120" y="18288"/>
                        </a:cubicBezTo>
                        <a:cubicBezTo>
                          <a:pt x="7610240" y="4606"/>
                          <a:pt x="7521789" y="7721"/>
                          <a:pt x="7401154" y="18288"/>
                        </a:cubicBezTo>
                        <a:cubicBezTo>
                          <a:pt x="7280519" y="28855"/>
                          <a:pt x="6930719" y="4225"/>
                          <a:pt x="6593281" y="18288"/>
                        </a:cubicBezTo>
                        <a:cubicBezTo>
                          <a:pt x="6255843" y="32351"/>
                          <a:pt x="6286682" y="1162"/>
                          <a:pt x="6098134" y="18288"/>
                        </a:cubicBezTo>
                        <a:cubicBezTo>
                          <a:pt x="5909586" y="35414"/>
                          <a:pt x="5602789" y="48596"/>
                          <a:pt x="5446624" y="18288"/>
                        </a:cubicBezTo>
                        <a:cubicBezTo>
                          <a:pt x="5290459" y="-12020"/>
                          <a:pt x="4917039" y="21960"/>
                          <a:pt x="4638751" y="18288"/>
                        </a:cubicBezTo>
                        <a:cubicBezTo>
                          <a:pt x="4360463" y="14616"/>
                          <a:pt x="4304690" y="5450"/>
                          <a:pt x="3987241" y="18288"/>
                        </a:cubicBezTo>
                        <a:cubicBezTo>
                          <a:pt x="3669792" y="31127"/>
                          <a:pt x="3758742" y="32551"/>
                          <a:pt x="3570275" y="18288"/>
                        </a:cubicBezTo>
                        <a:cubicBezTo>
                          <a:pt x="3381808" y="4025"/>
                          <a:pt x="3267153" y="36200"/>
                          <a:pt x="3075127" y="18288"/>
                        </a:cubicBezTo>
                        <a:cubicBezTo>
                          <a:pt x="2883101" y="376"/>
                          <a:pt x="2665825" y="10973"/>
                          <a:pt x="2267255" y="18288"/>
                        </a:cubicBezTo>
                        <a:cubicBezTo>
                          <a:pt x="1868685" y="25603"/>
                          <a:pt x="1884698" y="28410"/>
                          <a:pt x="1615745" y="18288"/>
                        </a:cubicBezTo>
                        <a:cubicBezTo>
                          <a:pt x="1346792" y="8167"/>
                          <a:pt x="1320952" y="10430"/>
                          <a:pt x="1120597" y="18288"/>
                        </a:cubicBezTo>
                        <a:cubicBezTo>
                          <a:pt x="920242" y="26146"/>
                          <a:pt x="556507" y="50790"/>
                          <a:pt x="0" y="18288"/>
                        </a:cubicBezTo>
                        <a:cubicBezTo>
                          <a:pt x="74" y="14054"/>
                          <a:pt x="-46" y="699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D26EB9A-5184-F2D8-F075-626792FF76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77952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1476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0"/>
            <a:ext cx="9067800" cy="1066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PEOPLE v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POSSESSIONS</a:t>
            </a:r>
            <a:br>
              <a:rPr lang="en-GB" dirty="0">
                <a:solidFill>
                  <a:schemeClr val="accent6">
                    <a:lumMod val="75000"/>
                  </a:schemeClr>
                </a:solidFill>
              </a:rPr>
            </a:br>
            <a:br>
              <a:rPr lang="en-GB" dirty="0">
                <a:solidFill>
                  <a:schemeClr val="accent6">
                    <a:lumMod val="75000"/>
                  </a:schemeClr>
                </a:solidFill>
              </a:rPr>
            </a:br>
            <a:br>
              <a:rPr lang="en-GB" dirty="0"/>
            </a:br>
            <a:r>
              <a:rPr lang="en-GB" dirty="0"/>
              <a:t>PEOPLE v POSSESSIONS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2281150"/>
              </p:ext>
            </p:extLst>
          </p:nvPr>
        </p:nvGraphicFramePr>
        <p:xfrm>
          <a:off x="152400" y="1066800"/>
          <a:ext cx="8839200" cy="568729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1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POSSESSIONS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Unreliable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Unpredictable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Predictable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Let you down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Never let you 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Can be abusive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</a:t>
                      </a:r>
                      <a:r>
                        <a:rPr lang="en-GB" sz="2400" baseline="0" dirty="0"/>
                        <a:t>lways passive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Die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 not 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Hurt you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never hurt you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Don’t return</a:t>
                      </a:r>
                      <a:r>
                        <a:rPr lang="en-GB" sz="2400" baseline="0" dirty="0"/>
                        <a:t> your love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Love</a:t>
                      </a:r>
                      <a:r>
                        <a:rPr lang="en-GB" sz="2400" baseline="0" dirty="0"/>
                        <a:t> you whatever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Make you feel bad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Make you feel 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30381">
                <a:tc>
                  <a:txBody>
                    <a:bodyPr/>
                    <a:lstStyle/>
                    <a:p>
                      <a:r>
                        <a:rPr lang="en-GB" sz="2400" dirty="0"/>
                        <a:t>Get drunk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Always</a:t>
                      </a:r>
                      <a:r>
                        <a:rPr lang="en-GB" sz="2400" baseline="0" dirty="0"/>
                        <a:t> sober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5691">
                <a:tc>
                  <a:txBody>
                    <a:bodyPr/>
                    <a:lstStyle/>
                    <a:p>
                      <a:r>
                        <a:rPr lang="en-GB" sz="2400" dirty="0"/>
                        <a:t>Call you names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You get the idea!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6643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7952FB-BB2C-8019-2505-018CE9AD957B}"/>
              </a:ext>
            </a:extLst>
          </p:cNvPr>
          <p:cNvSpPr txBox="1"/>
          <p:nvPr/>
        </p:nvSpPr>
        <p:spPr>
          <a:xfrm>
            <a:off x="393555" y="620392"/>
            <a:ext cx="2856201" cy="5504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SOME OF THE ISSUES </a:t>
            </a:r>
          </a:p>
        </p:txBody>
      </p:sp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9EFE8C71-D3E8-DA94-861D-A4399D5D6B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603143"/>
              </p:ext>
            </p:extLst>
          </p:nvPr>
        </p:nvGraphicFramePr>
        <p:xfrm>
          <a:off x="3819906" y="-152400"/>
          <a:ext cx="5324094" cy="716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2248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5">
            <a:extLst>
              <a:ext uri="{FF2B5EF4-FFF2-40B4-BE49-F238E27FC236}">
                <a16:creationId xmlns:a16="http://schemas.microsoft.com/office/drawing/2014/main" id="{65D52BEA-1897-44AF-5F26-25BEACB520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01174"/>
            <a:ext cx="37338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rgbClr val="E46C0A"/>
                </a:solidFill>
                <a:effectLst/>
                <a:latin typeface="Calibri" panose="020F0502020204030204" pitchFamily="34" charset="0"/>
                <a:ea typeface="+mn-ea" charset="0"/>
                <a:cs typeface="Calibri" panose="020F0502020204030204" pitchFamily="34" charset="0"/>
              </a:rPr>
              <a:t>A VICIOUS CIRCLE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7408F8B1-396E-707C-D851-0FE7329FA6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8478340"/>
              </p:ext>
            </p:extLst>
          </p:nvPr>
        </p:nvGraphicFramePr>
        <p:xfrm>
          <a:off x="685800" y="152404"/>
          <a:ext cx="8001000" cy="6172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Rectangle 16">
            <a:extLst>
              <a:ext uri="{FF2B5EF4-FFF2-40B4-BE49-F238E27FC236}">
                <a16:creationId xmlns:a16="http://schemas.microsoft.com/office/drawing/2014/main" id="{9CE03CAE-E719-E00A-09EA-422B07BD44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00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F51E6E-4619-24EA-C7B4-7F715FA86102}"/>
              </a:ext>
            </a:extLst>
          </p:cNvPr>
          <p:cNvSpPr txBox="1"/>
          <p:nvPr/>
        </p:nvSpPr>
        <p:spPr>
          <a:xfrm>
            <a:off x="4052166" y="2895600"/>
            <a:ext cx="12682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REMORSE</a:t>
            </a:r>
          </a:p>
          <a:p>
            <a:pPr algn="ctr"/>
            <a:r>
              <a:rPr lang="en-GB" b="1" dirty="0"/>
              <a:t>SHAME</a:t>
            </a:r>
          </a:p>
          <a:p>
            <a:pPr algn="ctr"/>
            <a:r>
              <a:rPr lang="en-GB" b="1" dirty="0"/>
              <a:t>GUILT</a:t>
            </a:r>
          </a:p>
          <a:p>
            <a:pPr algn="ctr"/>
            <a:r>
              <a:rPr lang="en-GB" b="1" dirty="0"/>
              <a:t>DEBT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18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86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624568"/>
            <a:ext cx="2824842" cy="5412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EMOTIONAL SAFETY </a:t>
            </a:r>
          </a:p>
        </p:txBody>
      </p:sp>
      <p:graphicFrame>
        <p:nvGraphicFramePr>
          <p:cNvPr id="6" name="Subtitle 3">
            <a:extLst>
              <a:ext uri="{FF2B5EF4-FFF2-40B4-BE49-F238E27FC236}">
                <a16:creationId xmlns:a16="http://schemas.microsoft.com/office/drawing/2014/main" id="{C1EF84EE-302A-34DF-A06F-49332EAC51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7011692"/>
              </p:ext>
            </p:extLst>
          </p:nvPr>
        </p:nvGraphicFramePr>
        <p:xfrm>
          <a:off x="4200525" y="623888"/>
          <a:ext cx="4314825" cy="5413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6903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EAFF8-FE86-E685-B3E0-0E9080BDA207}"/>
              </a:ext>
            </a:extLst>
          </p:cNvPr>
          <p:cNvSpPr txBox="1"/>
          <p:nvPr/>
        </p:nvSpPr>
        <p:spPr>
          <a:xfrm>
            <a:off x="152400" y="624568"/>
            <a:ext cx="3301092" cy="5412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QUOTE FROM THE MOTHER OF ONE OF MY CLIENTS</a:t>
            </a:r>
            <a:endParaRPr lang="en-US" sz="4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CDB2CC-B3BE-FABD-0C12-6A67CAFA20CE}"/>
              </a:ext>
            </a:extLst>
          </p:cNvPr>
          <p:cNvSpPr txBox="1"/>
          <p:nvPr/>
        </p:nvSpPr>
        <p:spPr>
          <a:xfrm>
            <a:off x="4114800" y="1447800"/>
            <a:ext cx="471449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4800" b="1" dirty="0"/>
              <a:t>“She used money to self-harm as someone  else might use a knife.”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9736957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FD71A52-372F-DC25-E8B3-C16AE9787A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2985716"/>
              </p:ext>
            </p:extLst>
          </p:nvPr>
        </p:nvGraphicFramePr>
        <p:xfrm>
          <a:off x="362989" y="304800"/>
          <a:ext cx="8418021" cy="6048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7542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4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5410200"/>
          </a:xfrm>
          <a:noFill/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b="1" dirty="0"/>
            </a:br>
            <a:br>
              <a:rPr lang="en-GB" b="1" dirty="0"/>
            </a:br>
            <a:r>
              <a:rPr lang="en-GB" sz="6700" b="1" dirty="0"/>
              <a:t>CONTROL</a:t>
            </a:r>
            <a:br>
              <a:rPr lang="en-GB" b="1" dirty="0"/>
            </a:br>
            <a:r>
              <a:rPr lang="en-US" b="1" dirty="0">
                <a:latin typeface="+mn-lt"/>
              </a:rPr>
              <a:t>Whatever the hoard, be it designer handbags or bottles of urine, </a:t>
            </a:r>
            <a:r>
              <a:rPr lang="en-US" sz="4000" b="1" dirty="0">
                <a:latin typeface="+mn-lt"/>
              </a:rPr>
              <a:t>CONTROL</a:t>
            </a:r>
            <a:r>
              <a:rPr lang="en-US" b="1" dirty="0">
                <a:latin typeface="+mn-lt"/>
              </a:rPr>
              <a:t> is the reason it’s being kept.</a:t>
            </a:r>
            <a:br>
              <a:rPr lang="en-US" b="1" dirty="0">
                <a:latin typeface="+mn-lt"/>
              </a:rPr>
            </a:br>
            <a:br>
              <a:rPr lang="en-US" b="1" dirty="0">
                <a:latin typeface="+mn-lt"/>
              </a:rPr>
            </a:br>
            <a:r>
              <a:rPr lang="en-US" b="1" dirty="0">
                <a:latin typeface="+mn-lt"/>
              </a:rPr>
              <a:t>“It’s my stuff, I chose it, I bought it, I got it, I found it, I want it, I’m keeping it.”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144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86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624568"/>
            <a:ext cx="2824842" cy="5412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HOARDING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00525" y="624568"/>
            <a:ext cx="4314823" cy="5412920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l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1200" b="1" dirty="0">
                <a:solidFill>
                  <a:schemeClr val="tx1"/>
                </a:solidFill>
              </a:rPr>
              <a:t>Anything can be the basis of the hoard, here are a few examples from my work: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200" b="1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Cats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Water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People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Clothes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Milk bottles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Board games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CDs and DVDs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200" b="1" dirty="0">
                <a:solidFill>
                  <a:schemeClr val="tx1"/>
                </a:solidFill>
              </a:rPr>
              <a:t>Anything and everything that comes into the house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5776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86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624568"/>
            <a:ext cx="2824842" cy="5412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REASONS AND RATIONALE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6187" y="76200"/>
            <a:ext cx="5205413" cy="6553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</a:rPr>
              <a:t>“I need that because…”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It’s for a future project.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I’ll cut out the recipes.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 plan to redecorate.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belonged to my mum.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My weight goes up and down.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It’s useful stuff that I will use.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 might end up buying another.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You can’t get them anymore.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9986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7" y="347651"/>
            <a:ext cx="9141713" cy="1133499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+mn-lt"/>
              </a:rPr>
              <a:t>ALTRUISM AND THE NORMALISNG DISCOURSE</a:t>
            </a:r>
            <a:br>
              <a:rPr lang="en-US" sz="2000" dirty="0"/>
            </a:br>
            <a:endParaRPr lang="en-GB" sz="45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3BB662-E312-976D-A346-6AC22C01A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5005"/>
              </p:ext>
            </p:extLst>
          </p:nvPr>
        </p:nvGraphicFramePr>
        <p:xfrm>
          <a:off x="579309" y="1007364"/>
          <a:ext cx="7983094" cy="4843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18433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40069" y="-28449"/>
            <a:ext cx="3413132" cy="8903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b="1" kern="1200" dirty="0">
                <a:latin typeface="+mj-lt"/>
                <a:ea typeface="+mj-ea"/>
                <a:cs typeface="+mj-cs"/>
              </a:rPr>
              <a:t>SOME ISSUES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5360" y="890335"/>
            <a:ext cx="8590039" cy="573906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l"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                              </a:t>
            </a:r>
            <a:r>
              <a:rPr lang="en-US" sz="2800" b="1" u="sng" dirty="0">
                <a:solidFill>
                  <a:schemeClr val="tx1"/>
                </a:solidFill>
              </a:rPr>
              <a:t>FEAR OF WASTE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Can become obsessive about recycling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Can’t bear the thought of later needing an item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 financial value of individual things is a factor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        </a:t>
            </a:r>
            <a:r>
              <a:rPr lang="en-US" sz="2800" b="1" u="sng" dirty="0">
                <a:solidFill>
                  <a:schemeClr val="tx1"/>
                </a:solidFill>
              </a:rPr>
              <a:t>ALLURE OF OPPORTUNITY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Owning something means you also own its potential 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 stuff represents what the person might become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Our sense of identity is invested into our possessions</a:t>
            </a:r>
          </a:p>
          <a:p>
            <a:pPr algn="l">
              <a:lnSpc>
                <a:spcPct val="90000"/>
              </a:lnSpc>
            </a:pPr>
            <a:endParaRPr lang="en-US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                     </a:t>
            </a:r>
            <a:r>
              <a:rPr lang="en-US" sz="2800" b="1" u="sng" dirty="0">
                <a:solidFill>
                  <a:schemeClr val="tx1"/>
                </a:solidFill>
              </a:rPr>
              <a:t>COMFORT AND SAFETY OF OBJECTS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Change is frightening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may be chaos, but I know where everything is</a:t>
            </a:r>
          </a:p>
          <a:p>
            <a:pPr marL="28575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all comes back to control over your own life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1949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Complex maths formulae on a blackboard">
            <a:extLst>
              <a:ext uri="{FF2B5EF4-FFF2-40B4-BE49-F238E27FC236}">
                <a16:creationId xmlns:a16="http://schemas.microsoft.com/office/drawing/2014/main" id="{FB16FD6F-FFCC-704C-9664-FB5AB99007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408" r="-1" b="-1"/>
          <a:stretch/>
        </p:blipFill>
        <p:spPr>
          <a:xfrm>
            <a:off x="96438" y="115194"/>
            <a:ext cx="8951113" cy="66276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457200"/>
            <a:ext cx="7530703" cy="17780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INFORMATION PROCESSING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1" y="1524000"/>
            <a:ext cx="8666550" cy="4571999"/>
          </a:xfr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9200" u="sng" dirty="0">
                <a:solidFill>
                  <a:schemeClr val="bg1"/>
                </a:solidFill>
              </a:rPr>
              <a:t>Order in the chaos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200" dirty="0">
              <a:solidFill>
                <a:schemeClr val="bg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9200" dirty="0">
                <a:solidFill>
                  <a:schemeClr val="bg1"/>
                </a:solidFill>
              </a:rPr>
              <a:t>The individual knows roughly where things are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9200" dirty="0">
                <a:solidFill>
                  <a:schemeClr val="bg1"/>
                </a:solidFill>
              </a:rPr>
              <a:t>Clearing up can cause anxiety over losing things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200" dirty="0">
              <a:solidFill>
                <a:schemeClr val="bg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9200" u="sng" dirty="0">
                <a:solidFill>
                  <a:schemeClr val="bg1"/>
                </a:solidFill>
              </a:rPr>
              <a:t>Perception of value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200" u="sng" dirty="0">
              <a:solidFill>
                <a:schemeClr val="bg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9200" dirty="0">
                <a:solidFill>
                  <a:schemeClr val="bg1"/>
                </a:solidFill>
              </a:rPr>
              <a:t>What looks like junk to you is treasure to them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9200" dirty="0">
                <a:solidFill>
                  <a:schemeClr val="bg1"/>
                </a:solidFill>
              </a:rPr>
              <a:t>Hoarders often are very imaginative and creative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A89CBBC-7743-43D9-A324-25CB472E9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95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wo people holding each other's hands">
            <a:extLst>
              <a:ext uri="{FF2B5EF4-FFF2-40B4-BE49-F238E27FC236}">
                <a16:creationId xmlns:a16="http://schemas.microsoft.com/office/drawing/2014/main" id="{093FED3B-AA33-0BDF-3D33-F29B19EF83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00" r="33306" b="-2"/>
          <a:stretch/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04800"/>
            <a:ext cx="1890513" cy="9659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b="1" dirty="0">
                <a:solidFill>
                  <a:schemeClr val="bg1"/>
                </a:solidFill>
              </a:rPr>
              <a:t>HELPING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16584" y="1066800"/>
            <a:ext cx="4727396" cy="563047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>
              <a:lnSpc>
                <a:spcPct val="90000"/>
              </a:lnSpc>
            </a:pPr>
            <a:r>
              <a:rPr lang="en-US" sz="3000" b="1" dirty="0">
                <a:solidFill>
                  <a:schemeClr val="tx1"/>
                </a:solidFill>
              </a:rPr>
              <a:t>Things hoarders do NOT need</a:t>
            </a:r>
          </a:p>
          <a:p>
            <a:pPr algn="l">
              <a:lnSpc>
                <a:spcPct val="90000"/>
              </a:lnSpc>
            </a:pPr>
            <a:endParaRPr lang="en-US" sz="24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4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4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400" b="1" dirty="0">
              <a:solidFill>
                <a:schemeClr val="tx1"/>
              </a:solidFill>
            </a:endParaRP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Tough love /  a firm hand</a:t>
            </a: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Friends and family to get rid of stuff</a:t>
            </a: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A shed / garage / tent / storage</a:t>
            </a: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2286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Anything which takes control from them</a:t>
            </a:r>
          </a:p>
          <a:p>
            <a:pPr algn="l">
              <a:lnSpc>
                <a:spcPct val="90000"/>
              </a:lnSpc>
            </a:pPr>
            <a:endParaRPr lang="en-US" sz="24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en-US" sz="2400" i="1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0999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MY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BC27B-000C-42BF-8165-7060D7438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989044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50567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8618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24568"/>
            <a:ext cx="2824842" cy="54129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I AM OFTEN ASKED…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0525" y="624568"/>
            <a:ext cx="4314823" cy="54129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400" dirty="0"/>
              <a:t>What’s the strangest thing I’ve decluttered in a hoarded house?</a:t>
            </a:r>
          </a:p>
        </p:txBody>
      </p:sp>
    </p:spTree>
    <p:extLst>
      <p:ext uri="{BB962C8B-B14F-4D97-AF65-F5344CB8AC3E}">
        <p14:creationId xmlns:p14="http://schemas.microsoft.com/office/powerpoint/2010/main" val="1708316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1" r="11999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2" name="Rectangle 1031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906" y="42595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</a:rPr>
              <a:t>AND HERE IT IS…</a:t>
            </a:r>
          </a:p>
        </p:txBody>
      </p:sp>
      <p:cxnSp>
        <p:nvCxnSpPr>
          <p:cNvPr id="1034" name="Straight Connector 103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Straight Connector 103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813C84D6-16DC-494E-DE7B-43825A69E018}"/>
              </a:ext>
            </a:extLst>
          </p:cNvPr>
          <p:cNvSpPr txBox="1"/>
          <p:nvPr/>
        </p:nvSpPr>
        <p:spPr>
          <a:xfrm>
            <a:off x="609600" y="5614438"/>
            <a:ext cx="81915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 would love to know how this ended up in the scullery of a council house in Harlow!</a:t>
            </a:r>
          </a:p>
        </p:txBody>
      </p:sp>
    </p:spTree>
    <p:extLst>
      <p:ext uri="{BB962C8B-B14F-4D97-AF65-F5344CB8AC3E}">
        <p14:creationId xmlns:p14="http://schemas.microsoft.com/office/powerpoint/2010/main" val="39717430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4000"/>
            <a:lum/>
          </a:blip>
          <a:srcRect/>
          <a:stretch>
            <a:fillRect t="-8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2" y="1905000"/>
            <a:ext cx="7964487" cy="4572000"/>
          </a:xfrm>
        </p:spPr>
        <p:txBody>
          <a:bodyPr>
            <a:normAutofit/>
          </a:bodyPr>
          <a:lstStyle/>
          <a:p>
            <a:r>
              <a:rPr lang="en-GB" sz="2800" cap="none" dirty="0">
                <a:latin typeface="+mn-lt"/>
              </a:rPr>
              <a:t>“A disorder characterized by self-neglect, domestic squalor, apathy, compulsive hoarding of rubbish and more importantly lack of shame.” (British Geriatrics Society)</a:t>
            </a:r>
            <a:br>
              <a:rPr lang="en-GB" sz="2800" cap="none" dirty="0">
                <a:latin typeface="+mn-lt"/>
              </a:rPr>
            </a:br>
            <a:br>
              <a:rPr lang="en-GB" sz="2800" cap="none" dirty="0">
                <a:latin typeface="+mn-lt"/>
              </a:rPr>
            </a:br>
            <a:r>
              <a:rPr lang="en-GB" sz="2800" cap="none" dirty="0">
                <a:latin typeface="+mn-lt"/>
              </a:rPr>
              <a:t>Diogenes was a controversial Greek philosopher who lived in the fourth century BC. He was a cynic and minimalist who rejected many conventional ideas, choosing to live among his own waste in a large jar in the city of Athens.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838201"/>
            <a:ext cx="7772400" cy="761999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DIOGENES SYNDROME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6382082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8432"/>
            <a:ext cx="9144000" cy="594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528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938</TotalTime>
  <Words>1395</Words>
  <Application>Microsoft Office PowerPoint</Application>
  <PresentationFormat>On-screen Show (4:3)</PresentationFormat>
  <Paragraphs>214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Times New Roman</vt:lpstr>
      <vt:lpstr>Office Theme</vt:lpstr>
      <vt:lpstr>PowerPoint Presentation</vt:lpstr>
      <vt:lpstr>WHAT IS HOARDING?</vt:lpstr>
      <vt:lpstr>PowerPoint Presentation</vt:lpstr>
      <vt:lpstr>    PUTTING IT SIMPLY...    Hoarding is the compulsive acquisition of stuff coupled with the need to keep everything.    </vt:lpstr>
      <vt:lpstr>PowerPoint Presentation</vt:lpstr>
      <vt:lpstr>PowerPoint Presentation</vt:lpstr>
      <vt:lpstr>THE COLLYER BROTHERS, NYC, 1947</vt:lpstr>
      <vt:lpstr>PowerPoint Presentation</vt:lpstr>
      <vt:lpstr>SOME OF WHAT CAME OUT OF THE HOUSE…</vt:lpstr>
      <vt:lpstr>PowerPoint Presentation</vt:lpstr>
      <vt:lpstr>WHO IS A HOARDER?</vt:lpstr>
      <vt:lpstr>PowerPoint Presentation</vt:lpstr>
      <vt:lpstr>PowerPoint Presentation</vt:lpstr>
      <vt:lpstr>PowerPoint Presentation</vt:lpstr>
      <vt:lpstr>WHAT ARE THE CAUSES?</vt:lpstr>
      <vt:lpstr>         PEOPLE v POSSESSIONS   PEOPLE v POSSESSIONS      </vt:lpstr>
      <vt:lpstr>PowerPoint Presentation</vt:lpstr>
      <vt:lpstr>PowerPoint Presentation</vt:lpstr>
      <vt:lpstr>EMOTIONAL SAFETY </vt:lpstr>
      <vt:lpstr>PowerPoint Presentation</vt:lpstr>
      <vt:lpstr>PowerPoint Presentation</vt:lpstr>
      <vt:lpstr>    CONTROL Whatever the hoard, be it designer handbags or bottles of urine, CONTROL is the reason it’s being kept.  “It’s my stuff, I chose it, I bought it, I got it, I found it, I want it, I’m keeping it.”   </vt:lpstr>
      <vt:lpstr>TYPES OF HOARDING</vt:lpstr>
      <vt:lpstr>REASONS AND RATIONALE</vt:lpstr>
      <vt:lpstr>ALTRUISM AND THE NORMALISNG DISCOURSE </vt:lpstr>
      <vt:lpstr>SOME ISSUES</vt:lpstr>
      <vt:lpstr>INFORMATION PROCESSING</vt:lpstr>
      <vt:lpstr>HELPING</vt:lpstr>
      <vt:lpstr>MY APPROACH</vt:lpstr>
      <vt:lpstr>I AM OFTEN ASKED…</vt:lpstr>
      <vt:lpstr>AND HERE IT IS…</vt:lpstr>
      <vt:lpstr>“A disorder characterized by self-neglect, domestic squalor, apathy, compulsive hoarding of rubbish and more importantly lack of shame.” (British Geriatrics Society)  Diogenes was a controversial Greek philosopher who lived in the fourth century BC. He was a cynic and minimalist who rejected many conventional ideas, choosing to live among his own waste in a large jar in the city of Athens.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Harry Beer</dc:creator>
  <cp:lastModifiedBy>Harry Beer</cp:lastModifiedBy>
  <cp:revision>60</cp:revision>
  <dcterms:created xsi:type="dcterms:W3CDTF">2006-08-16T00:00:00Z</dcterms:created>
  <dcterms:modified xsi:type="dcterms:W3CDTF">2024-11-13T07:16:12Z</dcterms:modified>
</cp:coreProperties>
</file>