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2" r:id="rId4"/>
    <p:sldId id="263" r:id="rId5"/>
    <p:sldId id="265" r:id="rId6"/>
    <p:sldId id="258" r:id="rId7"/>
    <p:sldId id="266" r:id="rId8"/>
    <p:sldId id="259" r:id="rId9"/>
    <p:sldId id="261"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E5FF"/>
    <a:srgbClr val="FED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showGuides="1">
      <p:cViewPr varScale="1">
        <p:scale>
          <a:sx n="109" d="100"/>
          <a:sy n="109" d="100"/>
        </p:scale>
        <p:origin x="384" y="102"/>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092806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22239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03957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40980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30935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286466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62351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15402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169704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774403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536476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E5FF"/>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1FF0-C920-4C3A-B03C-2A551E2F13E3}" type="datetimeFigureOut">
              <a:rPr lang="en-GB" smtClean="0"/>
              <a:t>02/11/2020</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6E8D29-7FA0-4D8E-99CA-B3C4B0BB0D81}" type="slidenum">
              <a:rPr lang="en-GB" smtClean="0"/>
              <a:t>‹#›</a:t>
            </a:fld>
            <a:endParaRPr lang="en-GB" dirty="0"/>
          </a:p>
        </p:txBody>
      </p:sp>
    </p:spTree>
    <p:extLst>
      <p:ext uri="{BB962C8B-B14F-4D97-AF65-F5344CB8AC3E}">
        <p14:creationId xmlns:p14="http://schemas.microsoft.com/office/powerpoint/2010/main" val="4041825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spark.adobe.com/" TargetMode="External"/><Relationship Id="rId2" Type="http://schemas.openxmlformats.org/officeDocument/2006/relationships/hyperlink" Target="https://www.youtube.com/watch?v=WmMSXOQVQs4" TargetMode="External"/><Relationship Id="rId1" Type="http://schemas.openxmlformats.org/officeDocument/2006/relationships/slideLayout" Target="../slideLayouts/slideLayout2.xml"/><Relationship Id="rId5" Type="http://schemas.openxmlformats.org/officeDocument/2006/relationships/hyperlink" Target="https://play.google.com/store/apps/details?id=com.cateater.stopmotionstudio&amp;hl=en_GB" TargetMode="External"/><Relationship Id="rId4" Type="http://schemas.openxmlformats.org/officeDocument/2006/relationships/hyperlink" Target="https://www.youtube.com/watch?v=-nKTi5ydKbw"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mailto:s.khan@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Further Assignment Guidance </a:t>
            </a:r>
            <a:endParaRPr lang="en-GB" dirty="0"/>
          </a:p>
        </p:txBody>
      </p:sp>
      <p:sp>
        <p:nvSpPr>
          <p:cNvPr id="3" name="Subtitle 2"/>
          <p:cNvSpPr>
            <a:spLocks noGrp="1"/>
          </p:cNvSpPr>
          <p:nvPr>
            <p:ph type="subTitle" idx="1"/>
          </p:nvPr>
        </p:nvSpPr>
        <p:spPr/>
        <p:txBody>
          <a:bodyPr/>
          <a:lstStyle/>
          <a:p>
            <a:r>
              <a:rPr lang="en-GB" dirty="0" smtClean="0"/>
              <a:t>Task 1</a:t>
            </a:r>
          </a:p>
          <a:p>
            <a:r>
              <a:rPr lang="en-GB" dirty="0" smtClean="0"/>
              <a:t>Video Presentation</a:t>
            </a:r>
            <a:endParaRPr lang="en-GB" dirty="0"/>
          </a:p>
        </p:txBody>
      </p:sp>
    </p:spTree>
    <p:extLst>
      <p:ext uri="{BB962C8B-B14F-4D97-AF65-F5344CB8AC3E}">
        <p14:creationId xmlns:p14="http://schemas.microsoft.com/office/powerpoint/2010/main" val="342059843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to submit by 3pm on 20</a:t>
            </a:r>
            <a:r>
              <a:rPr lang="en-GB" baseline="30000" dirty="0" smtClean="0"/>
              <a:t>th</a:t>
            </a:r>
            <a:r>
              <a:rPr lang="en-GB" dirty="0" smtClean="0"/>
              <a:t> November</a:t>
            </a:r>
            <a:endParaRPr lang="en-GB" dirty="0"/>
          </a:p>
        </p:txBody>
      </p:sp>
      <p:sp>
        <p:nvSpPr>
          <p:cNvPr id="3" name="Content Placeholder 2"/>
          <p:cNvSpPr>
            <a:spLocks noGrp="1"/>
          </p:cNvSpPr>
          <p:nvPr>
            <p:ph idx="1"/>
          </p:nvPr>
        </p:nvSpPr>
        <p:spPr/>
        <p:txBody>
          <a:bodyPr/>
          <a:lstStyle/>
          <a:p>
            <a:pPr marL="0" indent="0">
              <a:buNone/>
            </a:pPr>
            <a:r>
              <a:rPr lang="en-GB" dirty="0"/>
              <a:t>Create a </a:t>
            </a:r>
            <a:r>
              <a:rPr lang="en-GB" dirty="0" smtClean="0"/>
              <a:t>5 minute video </a:t>
            </a:r>
            <a:r>
              <a:rPr lang="en-GB" dirty="0"/>
              <a:t>presentation </a:t>
            </a:r>
            <a:r>
              <a:rPr lang="en-GB" dirty="0" smtClean="0"/>
              <a:t>explaining </a:t>
            </a:r>
            <a:r>
              <a:rPr lang="en-GB" dirty="0"/>
              <a:t>and distinguishing the difference between the beliefs, attitudes and values of an organisation and analysing the contribution to the organisational success by using work place example.  Apply the critical thinking models to show how organisations implement these values practically and the impact on its employees. </a:t>
            </a:r>
          </a:p>
        </p:txBody>
      </p:sp>
    </p:spTree>
    <p:extLst>
      <p:ext uri="{BB962C8B-B14F-4D97-AF65-F5344CB8AC3E}">
        <p14:creationId xmlns:p14="http://schemas.microsoft.com/office/powerpoint/2010/main" val="36156829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breakdown</a:t>
            </a:r>
            <a:endParaRPr lang="en-GB" dirty="0"/>
          </a:p>
        </p:txBody>
      </p:sp>
      <p:sp>
        <p:nvSpPr>
          <p:cNvPr id="3" name="Content Placeholder 2"/>
          <p:cNvSpPr>
            <a:spLocks noGrp="1"/>
          </p:cNvSpPr>
          <p:nvPr>
            <p:ph idx="1"/>
          </p:nvPr>
        </p:nvSpPr>
        <p:spPr/>
        <p:txBody>
          <a:bodyPr>
            <a:normAutofit/>
          </a:bodyPr>
          <a:lstStyle/>
          <a:p>
            <a:pPr marL="514350" indent="-514350">
              <a:buFont typeface="+mj-lt"/>
              <a:buAutoNum type="arabicPeriod"/>
            </a:pPr>
            <a:r>
              <a:rPr lang="en-GB" dirty="0" smtClean="0"/>
              <a:t>Look </a:t>
            </a:r>
            <a:r>
              <a:rPr lang="en-GB" dirty="0" smtClean="0"/>
              <a:t>at the difference between Beliefs, attitudes and values in an organisation</a:t>
            </a:r>
          </a:p>
          <a:p>
            <a:pPr marL="514350" indent="-514350">
              <a:buFont typeface="+mj-lt"/>
              <a:buAutoNum type="arabicPeriod"/>
            </a:pPr>
            <a:r>
              <a:rPr lang="en-GB" dirty="0"/>
              <a:t>Put forward an argument for those beliefs, attitudes and values that contribute to organisational success</a:t>
            </a:r>
          </a:p>
          <a:p>
            <a:pPr marL="514350" indent="-514350">
              <a:buFont typeface="+mj-lt"/>
              <a:buAutoNum type="arabicPeriod"/>
            </a:pPr>
            <a:r>
              <a:rPr lang="en-GB" dirty="0" smtClean="0"/>
              <a:t>Apply critical thinking models when analysing the implementation of values </a:t>
            </a:r>
            <a:r>
              <a:rPr lang="en-GB" dirty="0" smtClean="0"/>
              <a:t>in a specific work place example and </a:t>
            </a:r>
            <a:r>
              <a:rPr lang="en-GB" dirty="0" smtClean="0"/>
              <a:t>its impact on its employees and or other stakeholders</a:t>
            </a:r>
          </a:p>
          <a:p>
            <a:pPr marL="514350" indent="-514350">
              <a:buFont typeface="+mj-lt"/>
              <a:buAutoNum type="arabicPeriod"/>
            </a:pPr>
            <a:r>
              <a:rPr lang="en-GB" dirty="0"/>
              <a:t>Discuss the importance of aligning personal values with organisational </a:t>
            </a:r>
            <a:r>
              <a:rPr lang="en-GB" dirty="0" smtClean="0"/>
              <a:t>values and how </a:t>
            </a:r>
            <a:r>
              <a:rPr lang="en-GB" dirty="0"/>
              <a:t>employees may choose organisations by aligning their values with that of an </a:t>
            </a:r>
            <a:r>
              <a:rPr lang="en-GB" dirty="0" smtClean="0"/>
              <a:t>organisation</a:t>
            </a:r>
          </a:p>
          <a:p>
            <a:pPr marL="514350" indent="-514350">
              <a:buFont typeface="+mj-lt"/>
              <a:buAutoNum type="arabicPeriod"/>
            </a:pPr>
            <a:endParaRPr lang="en-GB" dirty="0"/>
          </a:p>
          <a:p>
            <a:endParaRPr lang="en-GB" dirty="0" smtClean="0"/>
          </a:p>
          <a:p>
            <a:endParaRPr lang="en-GB" dirty="0" smtClean="0"/>
          </a:p>
          <a:p>
            <a:pPr marL="0" indent="0">
              <a:buNone/>
            </a:pPr>
            <a:endParaRPr lang="en-GB" dirty="0" smtClean="0"/>
          </a:p>
        </p:txBody>
      </p:sp>
    </p:spTree>
    <p:extLst>
      <p:ext uri="{BB962C8B-B14F-4D97-AF65-F5344CB8AC3E}">
        <p14:creationId xmlns:p14="http://schemas.microsoft.com/office/powerpoint/2010/main" val="2879108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Transcript</a:t>
            </a:r>
            <a:endParaRPr lang="en-GB" dirty="0"/>
          </a:p>
        </p:txBody>
      </p:sp>
      <p:sp>
        <p:nvSpPr>
          <p:cNvPr id="3" name="Content Placeholder 2"/>
          <p:cNvSpPr>
            <a:spLocks noGrp="1"/>
          </p:cNvSpPr>
          <p:nvPr>
            <p:ph idx="1"/>
          </p:nvPr>
        </p:nvSpPr>
        <p:spPr>
          <a:xfrm>
            <a:off x="838200" y="1389888"/>
            <a:ext cx="10515600" cy="5102351"/>
          </a:xfrm>
        </p:spPr>
        <p:txBody>
          <a:bodyPr>
            <a:normAutofit/>
          </a:bodyPr>
          <a:lstStyle/>
          <a:p>
            <a:pPr marL="0" indent="0">
              <a:buNone/>
            </a:pPr>
            <a:r>
              <a:rPr lang="en-GB" dirty="0"/>
              <a:t>Ensure your words running behind </a:t>
            </a:r>
            <a:r>
              <a:rPr lang="en-GB" dirty="0" smtClean="0"/>
              <a:t>your presentation (slides and/or screens) </a:t>
            </a:r>
            <a:r>
              <a:rPr lang="en-GB" dirty="0"/>
              <a:t>should be put into a transcript </a:t>
            </a:r>
            <a:r>
              <a:rPr lang="en-GB" dirty="0" smtClean="0"/>
              <a:t>(1000 words) (referenced</a:t>
            </a:r>
            <a:r>
              <a:rPr lang="en-GB" dirty="0" smtClean="0"/>
              <a:t>) which </a:t>
            </a:r>
            <a:r>
              <a:rPr lang="en-GB" dirty="0"/>
              <a:t>will be uploaded to a </a:t>
            </a:r>
            <a:r>
              <a:rPr lang="en-GB" dirty="0" err="1"/>
              <a:t>Turnit</a:t>
            </a:r>
            <a:r>
              <a:rPr lang="en-GB" dirty="0"/>
              <a:t> Link and will be used for marking your assessment</a:t>
            </a:r>
            <a:r>
              <a:rPr lang="en-GB" dirty="0" smtClean="0"/>
              <a:t>.</a:t>
            </a:r>
          </a:p>
          <a:p>
            <a:pPr marL="0" indent="0">
              <a:buNone/>
            </a:pPr>
            <a:endParaRPr lang="en-GB" dirty="0"/>
          </a:p>
          <a:p>
            <a:pPr marL="0" indent="0">
              <a:buNone/>
            </a:pPr>
            <a:r>
              <a:rPr lang="en-GB" dirty="0" smtClean="0"/>
              <a:t>Make sure there is a link to your </a:t>
            </a:r>
            <a:r>
              <a:rPr lang="en-GB" dirty="0" smtClean="0"/>
              <a:t>video inserted into that document (</a:t>
            </a:r>
            <a:r>
              <a:rPr lang="en-GB" dirty="0" smtClean="0"/>
              <a:t>YouTube/ Microsoft stream)</a:t>
            </a:r>
            <a:endParaRPr lang="en-GB" dirty="0"/>
          </a:p>
          <a:p>
            <a:pPr marL="0" indent="0">
              <a:buNone/>
            </a:pPr>
            <a:endParaRPr lang="en-GB" dirty="0" smtClean="0"/>
          </a:p>
          <a:p>
            <a:pPr marL="0" indent="0">
              <a:buNone/>
            </a:pPr>
            <a:r>
              <a:rPr lang="en-GB" dirty="0" smtClean="0"/>
              <a:t>If you are using </a:t>
            </a:r>
            <a:r>
              <a:rPr lang="en-GB" dirty="0" smtClean="0"/>
              <a:t>(PowerPoint) </a:t>
            </a:r>
            <a:r>
              <a:rPr lang="en-GB" dirty="0" smtClean="0"/>
              <a:t>slides then ensure they are not text heavy </a:t>
            </a:r>
          </a:p>
          <a:p>
            <a:pPr marL="0" indent="0">
              <a:buNone/>
            </a:pPr>
            <a:r>
              <a:rPr lang="en-GB" dirty="0" smtClean="0"/>
              <a:t>If you are using other image software or videos then ensure its appropriate to the content of the assignment.</a:t>
            </a:r>
          </a:p>
          <a:p>
            <a:pPr marL="0" indent="0">
              <a:buNone/>
            </a:pPr>
            <a:endParaRPr lang="en-GB" dirty="0"/>
          </a:p>
        </p:txBody>
      </p:sp>
    </p:spTree>
    <p:extLst>
      <p:ext uri="{BB962C8B-B14F-4D97-AF65-F5344CB8AC3E}">
        <p14:creationId xmlns:p14="http://schemas.microsoft.com/office/powerpoint/2010/main" val="2393345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D990A-508C-4C18-B5D3-5169105367F8}"/>
              </a:ext>
            </a:extLst>
          </p:cNvPr>
          <p:cNvSpPr>
            <a:spLocks noGrp="1"/>
          </p:cNvSpPr>
          <p:nvPr>
            <p:ph type="title"/>
          </p:nvPr>
        </p:nvSpPr>
        <p:spPr/>
        <p:txBody>
          <a:bodyPr/>
          <a:lstStyle/>
          <a:p>
            <a:r>
              <a:rPr lang="en-GB" dirty="0"/>
              <a:t>Tips</a:t>
            </a:r>
          </a:p>
        </p:txBody>
      </p:sp>
      <p:sp>
        <p:nvSpPr>
          <p:cNvPr id="3" name="Content Placeholder 2">
            <a:extLst>
              <a:ext uri="{FF2B5EF4-FFF2-40B4-BE49-F238E27FC236}">
                <a16:creationId xmlns:a16="http://schemas.microsoft.com/office/drawing/2014/main" id="{F8ACF88A-03DA-4A3F-9078-B46A1654D49E}"/>
              </a:ext>
            </a:extLst>
          </p:cNvPr>
          <p:cNvSpPr>
            <a:spLocks noGrp="1"/>
          </p:cNvSpPr>
          <p:nvPr>
            <p:ph idx="1"/>
          </p:nvPr>
        </p:nvSpPr>
        <p:spPr>
          <a:xfrm>
            <a:off x="609600" y="1470484"/>
            <a:ext cx="10972800" cy="3917032"/>
          </a:xfrm>
        </p:spPr>
        <p:txBody>
          <a:bodyPr/>
          <a:lstStyle/>
          <a:p>
            <a:r>
              <a:rPr lang="en-GB" dirty="0"/>
              <a:t>This module is about critical thinking – demonstrate your use of the models and strategies we have covered</a:t>
            </a:r>
          </a:p>
          <a:p>
            <a:r>
              <a:rPr lang="en-GB" dirty="0"/>
              <a:t>Compare and contrast views, present a logical argument, supported by credible sources (evidence)</a:t>
            </a:r>
          </a:p>
          <a:p>
            <a:r>
              <a:rPr lang="en-GB" dirty="0"/>
              <a:t>Use at least 5 references to inform your part of the poster (probably a lot more)</a:t>
            </a:r>
          </a:p>
        </p:txBody>
      </p:sp>
    </p:spTree>
    <p:extLst>
      <p:ext uri="{BB962C8B-B14F-4D97-AF65-F5344CB8AC3E}">
        <p14:creationId xmlns:p14="http://schemas.microsoft.com/office/powerpoint/2010/main" val="637525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General Information for Task 1 is shown in the notes below:</a:t>
            </a:r>
            <a:br>
              <a:rPr lang="en-GB" dirty="0" smtClean="0"/>
            </a:br>
            <a:endParaRPr lang="en-GB" dirty="0"/>
          </a:p>
        </p:txBody>
      </p:sp>
      <p:sp>
        <p:nvSpPr>
          <p:cNvPr id="3" name="Content Placeholder 2"/>
          <p:cNvSpPr>
            <a:spLocks noGrp="1"/>
          </p:cNvSpPr>
          <p:nvPr>
            <p:ph idx="1"/>
          </p:nvPr>
        </p:nvSpPr>
        <p:spPr>
          <a:xfrm>
            <a:off x="838200" y="1557867"/>
            <a:ext cx="10515600" cy="4619096"/>
          </a:xfrm>
        </p:spPr>
        <p:txBody>
          <a:bodyPr>
            <a:normAutofit fontScale="77500" lnSpcReduction="20000"/>
          </a:bodyPr>
          <a:lstStyle/>
          <a:p>
            <a:endParaRPr lang="en-GB" dirty="0" smtClean="0"/>
          </a:p>
          <a:p>
            <a:pPr marL="0" indent="0">
              <a:buNone/>
            </a:pPr>
            <a:r>
              <a:rPr lang="en-GB" dirty="0" smtClean="0"/>
              <a:t>1. Presented in English: in an appropriate business/academic tone </a:t>
            </a:r>
          </a:p>
          <a:p>
            <a:pPr marL="0" indent="0">
              <a:buNone/>
            </a:pPr>
            <a:r>
              <a:rPr lang="en-GB" dirty="0" smtClean="0"/>
              <a:t>2. Focus: Focus only on the tasks set in the assignment </a:t>
            </a:r>
          </a:p>
          <a:p>
            <a:pPr marL="0" indent="0">
              <a:buNone/>
            </a:pPr>
            <a:r>
              <a:rPr lang="en-GB" dirty="0" smtClean="0"/>
              <a:t>3. Length: 5 minutes +/- 1 minute MAXIMUM </a:t>
            </a:r>
          </a:p>
          <a:p>
            <a:pPr marL="0" indent="0">
              <a:buNone/>
            </a:pPr>
            <a:r>
              <a:rPr lang="en-GB" dirty="0" smtClean="0"/>
              <a:t>Please note between 10% and 25% above the time limit – Deduction of 5 marks off final mark; </a:t>
            </a:r>
          </a:p>
          <a:p>
            <a:pPr marL="0" indent="0">
              <a:buNone/>
            </a:pPr>
            <a:r>
              <a:rPr lang="en-GB" dirty="0" smtClean="0"/>
              <a:t>                   between 25% and 50% above the time limit – Deduction of 10 marks off final mark. </a:t>
            </a:r>
          </a:p>
          <a:p>
            <a:pPr marL="0" indent="0">
              <a:buNone/>
            </a:pPr>
            <a:r>
              <a:rPr lang="en-GB" dirty="0" smtClean="0"/>
              <a:t>4. The student must be ‘seen and heard’- the presentation content must be brought to life by the presenter’s narration, with a visual appearance made.</a:t>
            </a:r>
          </a:p>
          <a:p>
            <a:pPr marL="0" indent="0">
              <a:buNone/>
            </a:pPr>
            <a:r>
              <a:rPr lang="en-GB" dirty="0" smtClean="0"/>
              <a:t>5. NOTE: 30% of marks, from skills for professional practice, will be awarded for how the video presented has been created and delivered. Work should be coherent and well-structured in presentation and organisation. Remember the context of the assignment: who the audience is, and the professional expectations on how the key messages should be communicated.</a:t>
            </a:r>
          </a:p>
          <a:p>
            <a:endParaRPr lang="en-GB" dirty="0"/>
          </a:p>
        </p:txBody>
      </p:sp>
    </p:spTree>
    <p:extLst>
      <p:ext uri="{BB962C8B-B14F-4D97-AF65-F5344CB8AC3E}">
        <p14:creationId xmlns:p14="http://schemas.microsoft.com/office/powerpoint/2010/main" val="24921100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Software</a:t>
            </a:r>
            <a:endParaRPr lang="en-GB" dirty="0"/>
          </a:p>
        </p:txBody>
      </p:sp>
      <p:sp>
        <p:nvSpPr>
          <p:cNvPr id="3" name="Content Placeholder 2"/>
          <p:cNvSpPr>
            <a:spLocks noGrp="1"/>
          </p:cNvSpPr>
          <p:nvPr>
            <p:ph idx="1"/>
          </p:nvPr>
        </p:nvSpPr>
        <p:spPr/>
        <p:txBody>
          <a:bodyPr/>
          <a:lstStyle/>
          <a:p>
            <a:r>
              <a:rPr lang="en-GB" dirty="0" smtClean="0"/>
              <a:t>You can use any video/ audio  packages (Microsoft Teams/ Zoom/ PowerPoint/ Canva.com/ Prezi)</a:t>
            </a:r>
          </a:p>
          <a:p>
            <a:endParaRPr lang="en-GB" dirty="0"/>
          </a:p>
          <a:p>
            <a:r>
              <a:rPr lang="en-GB" dirty="0" smtClean="0"/>
              <a:t>Make sure you appear in the presentation and can be heard through out – clearly &amp; confidently </a:t>
            </a:r>
          </a:p>
        </p:txBody>
      </p:sp>
    </p:spTree>
    <p:extLst>
      <p:ext uri="{BB962C8B-B14F-4D97-AF65-F5344CB8AC3E}">
        <p14:creationId xmlns:p14="http://schemas.microsoft.com/office/powerpoint/2010/main" val="3553184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28059"/>
            <a:ext cx="10515600" cy="1325563"/>
          </a:xfrm>
        </p:spPr>
        <p:txBody>
          <a:bodyPr>
            <a:normAutofit/>
          </a:bodyPr>
          <a:lstStyle/>
          <a:p>
            <a:r>
              <a:rPr lang="en-GB" sz="3600" b="1" dirty="0" smtClean="0"/>
              <a:t>Setting up technology</a:t>
            </a:r>
            <a:endParaRPr lang="en-GB" sz="3600" b="1" dirty="0"/>
          </a:p>
        </p:txBody>
      </p:sp>
      <p:sp>
        <p:nvSpPr>
          <p:cNvPr id="3" name="Content Placeholder 2"/>
          <p:cNvSpPr>
            <a:spLocks noGrp="1"/>
          </p:cNvSpPr>
          <p:nvPr>
            <p:ph idx="1"/>
          </p:nvPr>
        </p:nvSpPr>
        <p:spPr>
          <a:xfrm>
            <a:off x="838200" y="1151467"/>
            <a:ext cx="10515600" cy="5435600"/>
          </a:xfrm>
        </p:spPr>
        <p:txBody>
          <a:bodyPr>
            <a:normAutofit fontScale="55000" lnSpcReduction="20000"/>
          </a:bodyPr>
          <a:lstStyle/>
          <a:p>
            <a:r>
              <a:rPr lang="en-GB" dirty="0" smtClean="0"/>
              <a:t>There are several software's that can be used to record your assignment i.e. Zoom</a:t>
            </a:r>
          </a:p>
          <a:p>
            <a:pPr marL="0" indent="0">
              <a:buNone/>
            </a:pPr>
            <a:r>
              <a:rPr lang="en-GB" dirty="0" smtClean="0">
                <a:hlinkClick r:id="rId2"/>
              </a:rPr>
              <a:t>https://www.youtube.com/watch?v=WmMSXOQVQs4</a:t>
            </a:r>
            <a:endParaRPr lang="en-GB" dirty="0" smtClean="0"/>
          </a:p>
          <a:p>
            <a:pPr marL="0" indent="0">
              <a:buNone/>
            </a:pPr>
            <a:endParaRPr lang="en-GB" dirty="0" smtClean="0"/>
          </a:p>
          <a:p>
            <a:r>
              <a:rPr lang="en-GB" dirty="0" smtClean="0"/>
              <a:t>Another software that can be used is - Adobe Spark to create short videos- </a:t>
            </a:r>
          </a:p>
          <a:p>
            <a:pPr marL="0" indent="0">
              <a:buNone/>
            </a:pPr>
            <a:r>
              <a:rPr lang="en-GB" dirty="0" smtClean="0">
                <a:hlinkClick r:id="rId3"/>
              </a:rPr>
              <a:t>https://spark.adobe.com/</a:t>
            </a:r>
            <a:endParaRPr lang="en-GB" dirty="0" smtClean="0"/>
          </a:p>
          <a:p>
            <a:pPr marL="0" indent="0">
              <a:buNone/>
            </a:pPr>
            <a:endParaRPr lang="en-GB" dirty="0"/>
          </a:p>
          <a:p>
            <a:pPr marL="0" indent="0">
              <a:buNone/>
            </a:pPr>
            <a:r>
              <a:rPr lang="en-GB" dirty="0" smtClean="0">
                <a:hlinkClick r:id="rId4"/>
              </a:rPr>
              <a:t>https://www.youtube.com/watch?v=-nKTi5ydKbw</a:t>
            </a:r>
            <a:endParaRPr lang="en-GB" dirty="0" smtClean="0"/>
          </a:p>
          <a:p>
            <a:pPr marL="0" indent="0">
              <a:buNone/>
            </a:pPr>
            <a:endParaRPr lang="en-GB" dirty="0" smtClean="0"/>
          </a:p>
          <a:p>
            <a:r>
              <a:rPr lang="en-GB" dirty="0" smtClean="0"/>
              <a:t>You can also use Stop Motion: </a:t>
            </a:r>
            <a:r>
              <a:rPr lang="en-GB" dirty="0" smtClean="0">
                <a:hlinkClick r:id="rId5"/>
              </a:rPr>
              <a:t>https://play.google.com/store/apps/details?id=com.cateater.stopmotionstudio&amp;hl=en_GB</a:t>
            </a:r>
            <a:endParaRPr lang="en-GB" dirty="0" smtClean="0"/>
          </a:p>
          <a:p>
            <a:pPr marL="0" indent="0">
              <a:buNone/>
            </a:pPr>
            <a:r>
              <a:rPr lang="en-GB" dirty="0" smtClean="0"/>
              <a:t>It creates videos with the use of still images / objects but can also be used with voice over for presentations.</a:t>
            </a:r>
          </a:p>
          <a:p>
            <a:pPr marL="0" indent="0">
              <a:buNone/>
            </a:pPr>
            <a:endParaRPr lang="en-GB" dirty="0" smtClean="0"/>
          </a:p>
          <a:p>
            <a:r>
              <a:rPr lang="en-GB" dirty="0" smtClean="0"/>
              <a:t>You can use Canva.com</a:t>
            </a:r>
          </a:p>
          <a:p>
            <a:r>
              <a:rPr lang="en-GB" dirty="0" smtClean="0"/>
              <a:t>You can use prezi.com</a:t>
            </a:r>
          </a:p>
          <a:p>
            <a:r>
              <a:rPr lang="en-GB" dirty="0" smtClean="0"/>
              <a:t>You can also use UWTSD’s Panopto option which also gives you the preference of recording and delivering presentations in an interactive manner</a:t>
            </a:r>
          </a:p>
          <a:p>
            <a:endParaRPr lang="en-GB" dirty="0" smtClean="0"/>
          </a:p>
          <a:p>
            <a:r>
              <a:rPr lang="en-GB" dirty="0" smtClean="0"/>
              <a:t>There are also options using your phones which have editing software i.e. iMovie and lightworks </a:t>
            </a:r>
          </a:p>
        </p:txBody>
      </p:sp>
    </p:spTree>
    <p:extLst>
      <p:ext uri="{BB962C8B-B14F-4D97-AF65-F5344CB8AC3E}">
        <p14:creationId xmlns:p14="http://schemas.microsoft.com/office/powerpoint/2010/main" val="979581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Focus on:</a:t>
            </a:r>
            <a:endParaRPr lang="en-GB" dirty="0"/>
          </a:p>
        </p:txBody>
      </p:sp>
      <p:sp>
        <p:nvSpPr>
          <p:cNvPr id="3" name="Content Placeholder 2"/>
          <p:cNvSpPr>
            <a:spLocks noGrp="1"/>
          </p:cNvSpPr>
          <p:nvPr>
            <p:ph idx="1"/>
          </p:nvPr>
        </p:nvSpPr>
        <p:spPr/>
        <p:txBody>
          <a:bodyPr>
            <a:normAutofit lnSpcReduction="10000"/>
          </a:bodyPr>
          <a:lstStyle/>
          <a:p>
            <a:r>
              <a:rPr lang="en-GB" dirty="0" smtClean="0"/>
              <a:t>Professional introduction and end</a:t>
            </a:r>
          </a:p>
          <a:p>
            <a:r>
              <a:rPr lang="en-GB" dirty="0"/>
              <a:t>E</a:t>
            </a:r>
            <a:r>
              <a:rPr lang="en-GB" dirty="0" smtClean="0"/>
              <a:t>vidence based argumentation through verbal citation of sources</a:t>
            </a:r>
          </a:p>
          <a:p>
            <a:r>
              <a:rPr lang="en-GB" dirty="0" smtClean="0"/>
              <a:t>Focus on content</a:t>
            </a:r>
          </a:p>
          <a:p>
            <a:r>
              <a:rPr lang="en-GB" dirty="0" smtClean="0"/>
              <a:t>Professional and energetic tone to ensure audience engagement</a:t>
            </a:r>
          </a:p>
          <a:p>
            <a:r>
              <a:rPr lang="en-GB" dirty="0" smtClean="0"/>
              <a:t>Clarity in speech with authority</a:t>
            </a:r>
          </a:p>
          <a:p>
            <a:r>
              <a:rPr lang="en-GB" dirty="0" smtClean="0"/>
              <a:t>Filtering key points</a:t>
            </a:r>
          </a:p>
          <a:p>
            <a:r>
              <a:rPr lang="en-GB" dirty="0" smtClean="0"/>
              <a:t>Portray self confidence by overcoming self- consciousness</a:t>
            </a:r>
          </a:p>
          <a:p>
            <a:r>
              <a:rPr lang="en-GB" dirty="0" smtClean="0"/>
              <a:t>Reflection and self awareness of presenting</a:t>
            </a:r>
          </a:p>
          <a:p>
            <a:r>
              <a:rPr lang="en-GB" dirty="0" smtClean="0"/>
              <a:t>Time constraints used effectively</a:t>
            </a:r>
          </a:p>
          <a:p>
            <a:endParaRPr lang="en-GB" dirty="0"/>
          </a:p>
        </p:txBody>
      </p:sp>
    </p:spTree>
    <p:extLst>
      <p:ext uri="{BB962C8B-B14F-4D97-AF65-F5344CB8AC3E}">
        <p14:creationId xmlns:p14="http://schemas.microsoft.com/office/powerpoint/2010/main" val="411506439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Thank you</a:t>
            </a:r>
            <a:endParaRPr lang="en-GB" dirty="0"/>
          </a:p>
        </p:txBody>
      </p:sp>
      <p:sp>
        <p:nvSpPr>
          <p:cNvPr id="3" name="Content Placeholder 2"/>
          <p:cNvSpPr>
            <a:spLocks noGrp="1"/>
          </p:cNvSpPr>
          <p:nvPr>
            <p:ph idx="1"/>
          </p:nvPr>
        </p:nvSpPr>
        <p:spPr/>
        <p:txBody>
          <a:bodyPr/>
          <a:lstStyle/>
          <a:p>
            <a:pPr marL="0" indent="0" algn="ctr">
              <a:buNone/>
            </a:pPr>
            <a:r>
              <a:rPr lang="en-GB" dirty="0" smtClean="0"/>
              <a:t>If you have any questions about this task</a:t>
            </a:r>
          </a:p>
          <a:p>
            <a:pPr marL="0" indent="0" algn="ctr">
              <a:buNone/>
            </a:pPr>
            <a:r>
              <a:rPr lang="en-GB" dirty="0" smtClean="0"/>
              <a:t>Contact us on</a:t>
            </a:r>
          </a:p>
          <a:p>
            <a:pPr marL="0" indent="0" algn="ctr">
              <a:buNone/>
            </a:pPr>
            <a:r>
              <a:rPr lang="en-GB" dirty="0" smtClean="0">
                <a:hlinkClick r:id="rId2"/>
              </a:rPr>
              <a:t>s.khan@uwtsd.ac.uk</a:t>
            </a:r>
            <a:endParaRPr lang="en-GB" dirty="0" smtClean="0"/>
          </a:p>
          <a:p>
            <a:pPr marL="0" indent="0" algn="ctr">
              <a:buNone/>
            </a:pPr>
            <a:endParaRPr lang="en-GB" dirty="0"/>
          </a:p>
        </p:txBody>
      </p:sp>
    </p:spTree>
    <p:extLst>
      <p:ext uri="{BB962C8B-B14F-4D97-AF65-F5344CB8AC3E}">
        <p14:creationId xmlns:p14="http://schemas.microsoft.com/office/powerpoint/2010/main" val="1863364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278</TotalTime>
  <Words>712</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Further Assignment Guidance </vt:lpstr>
      <vt:lpstr>Task – to submit by 3pm on 20th November</vt:lpstr>
      <vt:lpstr>Task breakdown</vt:lpstr>
      <vt:lpstr>Transcript</vt:lpstr>
      <vt:lpstr>Tips</vt:lpstr>
      <vt:lpstr>General Information for Task 1 is shown in the notes below: </vt:lpstr>
      <vt:lpstr>Software</vt:lpstr>
      <vt:lpstr>Setting up technology</vt:lpstr>
      <vt:lpstr>Focus 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Assignment Guidance</dc:title>
  <dc:creator>Shehla Khan</dc:creator>
  <cp:lastModifiedBy>Shehla Khan</cp:lastModifiedBy>
  <cp:revision>28</cp:revision>
  <dcterms:created xsi:type="dcterms:W3CDTF">2020-03-19T08:44:04Z</dcterms:created>
  <dcterms:modified xsi:type="dcterms:W3CDTF">2020-11-02T12:57:40Z</dcterms:modified>
</cp:coreProperties>
</file>