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9" r:id="rId4"/>
    <p:sldId id="260" r:id="rId5"/>
    <p:sldId id="261" r:id="rId6"/>
    <p:sldId id="262" r:id="rId7"/>
    <p:sldId id="258" r:id="rId8"/>
    <p:sldId id="325" r:id="rId9"/>
    <p:sldId id="274" r:id="rId10"/>
    <p:sldId id="268" r:id="rId11"/>
    <p:sldId id="264" r:id="rId12"/>
    <p:sldId id="263" r:id="rId13"/>
    <p:sldId id="327" r:id="rId14"/>
    <p:sldId id="337" r:id="rId15"/>
    <p:sldId id="275" r:id="rId16"/>
    <p:sldId id="278" r:id="rId17"/>
    <p:sldId id="282" r:id="rId18"/>
    <p:sldId id="338" r:id="rId19"/>
    <p:sldId id="283" r:id="rId20"/>
    <p:sldId id="288" r:id="rId21"/>
    <p:sldId id="32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BFF29-0B7E-40A2-8282-64685A06380B}" v="16" dt="2025-09-06T11:09:36.8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B3EBFF29-0B7E-40A2-8282-64685A06380B}"/>
    <pc:docChg chg="undo custSel addSld delSld modSld sldOrd">
      <pc:chgData name="Ceri Phelps" userId="44e5b747-28bd-454d-8b1f-8b8d7db49187" providerId="ADAL" clId="{B3EBFF29-0B7E-40A2-8282-64685A06380B}" dt="2025-09-12T08:13:26.621" v="828" actId="47"/>
      <pc:docMkLst>
        <pc:docMk/>
      </pc:docMkLst>
      <pc:sldChg chg="addSp modSp mod setBg">
        <pc:chgData name="Ceri Phelps" userId="44e5b747-28bd-454d-8b1f-8b8d7db49187" providerId="ADAL" clId="{B3EBFF29-0B7E-40A2-8282-64685A06380B}" dt="2025-09-06T11:06:59.217" v="626" actId="113"/>
        <pc:sldMkLst>
          <pc:docMk/>
          <pc:sldMk cId="972652151" sldId="256"/>
        </pc:sldMkLst>
        <pc:spChg chg="mod">
          <ac:chgData name="Ceri Phelps" userId="44e5b747-28bd-454d-8b1f-8b8d7db49187" providerId="ADAL" clId="{B3EBFF29-0B7E-40A2-8282-64685A06380B}" dt="2025-09-06T11:06:28.634" v="612" actId="26606"/>
          <ac:spMkLst>
            <pc:docMk/>
            <pc:sldMk cId="972652151" sldId="256"/>
            <ac:spMk id="2" creationId="{07997458-878A-4835-4C3F-8F1F5EABA0DA}"/>
          </ac:spMkLst>
        </pc:spChg>
        <pc:spChg chg="mod">
          <ac:chgData name="Ceri Phelps" userId="44e5b747-28bd-454d-8b1f-8b8d7db49187" providerId="ADAL" clId="{B3EBFF29-0B7E-40A2-8282-64685A06380B}" dt="2025-09-06T11:06:59.217" v="626" actId="113"/>
          <ac:spMkLst>
            <pc:docMk/>
            <pc:sldMk cId="972652151" sldId="256"/>
            <ac:spMk id="3" creationId="{C7C9730A-E24F-9CA9-9493-3088C72F0903}"/>
          </ac:spMkLst>
        </pc:spChg>
        <pc:spChg chg="add">
          <ac:chgData name="Ceri Phelps" userId="44e5b747-28bd-454d-8b1f-8b8d7db49187" providerId="ADAL" clId="{B3EBFF29-0B7E-40A2-8282-64685A06380B}" dt="2025-09-06T11:06:28.634" v="612" actId="26606"/>
          <ac:spMkLst>
            <pc:docMk/>
            <pc:sldMk cId="972652151" sldId="256"/>
            <ac:spMk id="8" creationId="{6F5A5072-7B47-4D32-B52A-4EBBF590B8A5}"/>
          </ac:spMkLst>
        </pc:spChg>
        <pc:spChg chg="add">
          <ac:chgData name="Ceri Phelps" userId="44e5b747-28bd-454d-8b1f-8b8d7db49187" providerId="ADAL" clId="{B3EBFF29-0B7E-40A2-8282-64685A06380B}" dt="2025-09-06T11:06:28.634" v="612" actId="26606"/>
          <ac:spMkLst>
            <pc:docMk/>
            <pc:sldMk cId="972652151" sldId="256"/>
            <ac:spMk id="10" creationId="{9715DAF0-AE1B-46C9-8A6B-DB2AA05AB91D}"/>
          </ac:spMkLst>
        </pc:spChg>
        <pc:spChg chg="add">
          <ac:chgData name="Ceri Phelps" userId="44e5b747-28bd-454d-8b1f-8b8d7db49187" providerId="ADAL" clId="{B3EBFF29-0B7E-40A2-8282-64685A06380B}" dt="2025-09-06T11:06:28.634" v="612" actId="26606"/>
          <ac:spMkLst>
            <pc:docMk/>
            <pc:sldMk cId="972652151" sldId="256"/>
            <ac:spMk id="12" creationId="{6016219D-510E-4184-9090-6D5578A87BD1}"/>
          </ac:spMkLst>
        </pc:spChg>
        <pc:spChg chg="add">
          <ac:chgData name="Ceri Phelps" userId="44e5b747-28bd-454d-8b1f-8b8d7db49187" providerId="ADAL" clId="{B3EBFF29-0B7E-40A2-8282-64685A06380B}" dt="2025-09-06T11:06:28.634" v="612" actId="26606"/>
          <ac:spMkLst>
            <pc:docMk/>
            <pc:sldMk cId="972652151" sldId="256"/>
            <ac:spMk id="14" creationId="{AFF4A713-7B75-4B21-90D7-5AB19547C728}"/>
          </ac:spMkLst>
        </pc:spChg>
        <pc:spChg chg="add">
          <ac:chgData name="Ceri Phelps" userId="44e5b747-28bd-454d-8b1f-8b8d7db49187" providerId="ADAL" clId="{B3EBFF29-0B7E-40A2-8282-64685A06380B}" dt="2025-09-06T11:06:28.634" v="612" actId="26606"/>
          <ac:spMkLst>
            <pc:docMk/>
            <pc:sldMk cId="972652151" sldId="256"/>
            <ac:spMk id="16" creationId="{DC631C0B-6DA6-4E57-8231-CE32B3434A7E}"/>
          </ac:spMkLst>
        </pc:spChg>
        <pc:spChg chg="add">
          <ac:chgData name="Ceri Phelps" userId="44e5b747-28bd-454d-8b1f-8b8d7db49187" providerId="ADAL" clId="{B3EBFF29-0B7E-40A2-8282-64685A06380B}" dt="2025-09-06T11:06:28.634" v="612" actId="26606"/>
          <ac:spMkLst>
            <pc:docMk/>
            <pc:sldMk cId="972652151" sldId="256"/>
            <ac:spMk id="18" creationId="{C29501E6-A978-4A61-9689-9085AF97A53A}"/>
          </ac:spMkLst>
        </pc:spChg>
      </pc:sldChg>
      <pc:sldChg chg="addSp modSp mod setBg">
        <pc:chgData name="Ceri Phelps" userId="44e5b747-28bd-454d-8b1f-8b8d7db49187" providerId="ADAL" clId="{B3EBFF29-0B7E-40A2-8282-64685A06380B}" dt="2025-09-12T08:13:20.527" v="827" actId="20577"/>
        <pc:sldMkLst>
          <pc:docMk/>
          <pc:sldMk cId="1867103558" sldId="257"/>
        </pc:sldMkLst>
        <pc:spChg chg="mod">
          <ac:chgData name="Ceri Phelps" userId="44e5b747-28bd-454d-8b1f-8b8d7db49187" providerId="ADAL" clId="{B3EBFF29-0B7E-40A2-8282-64685A06380B}" dt="2025-09-06T11:07:28.447" v="629" actId="26606"/>
          <ac:spMkLst>
            <pc:docMk/>
            <pc:sldMk cId="1867103558" sldId="257"/>
            <ac:spMk id="2" creationId="{410015C7-81F2-C24D-0195-3EE9AB63C953}"/>
          </ac:spMkLst>
        </pc:spChg>
        <pc:spChg chg="mod">
          <ac:chgData name="Ceri Phelps" userId="44e5b747-28bd-454d-8b1f-8b8d7db49187" providerId="ADAL" clId="{B3EBFF29-0B7E-40A2-8282-64685A06380B}" dt="2025-09-12T08:13:20.527" v="827" actId="20577"/>
          <ac:spMkLst>
            <pc:docMk/>
            <pc:sldMk cId="1867103558" sldId="257"/>
            <ac:spMk id="3" creationId="{2204F0FB-F9EF-E83F-E685-6981E6AC352B}"/>
          </ac:spMkLst>
        </pc:spChg>
        <pc:spChg chg="add">
          <ac:chgData name="Ceri Phelps" userId="44e5b747-28bd-454d-8b1f-8b8d7db49187" providerId="ADAL" clId="{B3EBFF29-0B7E-40A2-8282-64685A06380B}" dt="2025-09-06T11:07:28.447" v="629" actId="26606"/>
          <ac:spMkLst>
            <pc:docMk/>
            <pc:sldMk cId="1867103558" sldId="257"/>
            <ac:spMk id="8" creationId="{1B15ED52-F352-441B-82BF-E0EA34836D08}"/>
          </ac:spMkLst>
        </pc:spChg>
        <pc:spChg chg="add">
          <ac:chgData name="Ceri Phelps" userId="44e5b747-28bd-454d-8b1f-8b8d7db49187" providerId="ADAL" clId="{B3EBFF29-0B7E-40A2-8282-64685A06380B}" dt="2025-09-06T11:07:28.447" v="629" actId="26606"/>
          <ac:spMkLst>
            <pc:docMk/>
            <pc:sldMk cId="1867103558" sldId="257"/>
            <ac:spMk id="10" creationId="{3B2E3793-BFE6-45A2-9B7B-E18844431C99}"/>
          </ac:spMkLst>
        </pc:spChg>
        <pc:spChg chg="add">
          <ac:chgData name="Ceri Phelps" userId="44e5b747-28bd-454d-8b1f-8b8d7db49187" providerId="ADAL" clId="{B3EBFF29-0B7E-40A2-8282-64685A06380B}" dt="2025-09-06T11:07:28.447" v="629" actId="26606"/>
          <ac:spMkLst>
            <pc:docMk/>
            <pc:sldMk cId="1867103558" sldId="257"/>
            <ac:spMk id="12" creationId="{BC4C4868-CB8F-4AF9-9CDB-8108F2C19B67}"/>
          </ac:spMkLst>
        </pc:spChg>
        <pc:spChg chg="add">
          <ac:chgData name="Ceri Phelps" userId="44e5b747-28bd-454d-8b1f-8b8d7db49187" providerId="ADAL" clId="{B3EBFF29-0B7E-40A2-8282-64685A06380B}" dt="2025-09-06T11:07:28.447" v="629" actId="26606"/>
          <ac:spMkLst>
            <pc:docMk/>
            <pc:sldMk cId="1867103558" sldId="257"/>
            <ac:spMk id="14" creationId="{375E0459-6403-40CD-989D-56A4407CA12E}"/>
          </ac:spMkLst>
        </pc:spChg>
        <pc:spChg chg="add">
          <ac:chgData name="Ceri Phelps" userId="44e5b747-28bd-454d-8b1f-8b8d7db49187" providerId="ADAL" clId="{B3EBFF29-0B7E-40A2-8282-64685A06380B}" dt="2025-09-06T11:07:28.447" v="629" actId="26606"/>
          <ac:spMkLst>
            <pc:docMk/>
            <pc:sldMk cId="1867103558" sldId="257"/>
            <ac:spMk id="16" creationId="{53E5B1A8-3AC9-4BD1-9BBC-78CA94F2D1BA}"/>
          </ac:spMkLst>
        </pc:spChg>
      </pc:sldChg>
      <pc:sldChg chg="addSp delSp modSp add mod setBg delDesignElem">
        <pc:chgData name="Ceri Phelps" userId="44e5b747-28bd-454d-8b1f-8b8d7db49187" providerId="ADAL" clId="{B3EBFF29-0B7E-40A2-8282-64685A06380B}" dt="2025-09-06T11:08:13.340" v="638" actId="26606"/>
        <pc:sldMkLst>
          <pc:docMk/>
          <pc:sldMk cId="1001734963" sldId="258"/>
        </pc:sldMkLst>
        <pc:spChg chg="mod">
          <ac:chgData name="Ceri Phelps" userId="44e5b747-28bd-454d-8b1f-8b8d7db49187" providerId="ADAL" clId="{B3EBFF29-0B7E-40A2-8282-64685A06380B}" dt="2025-09-06T11:08:13.340" v="638" actId="26606"/>
          <ac:spMkLst>
            <pc:docMk/>
            <pc:sldMk cId="1001734963" sldId="258"/>
            <ac:spMk id="2" creationId="{1A9D4457-0D0A-F1F2-98B8-E07425113371}"/>
          </ac:spMkLst>
        </pc:spChg>
        <pc:spChg chg="add">
          <ac:chgData name="Ceri Phelps" userId="44e5b747-28bd-454d-8b1f-8b8d7db49187" providerId="ADAL" clId="{B3EBFF29-0B7E-40A2-8282-64685A06380B}" dt="2025-09-06T11:08:13.340" v="638" actId="26606"/>
          <ac:spMkLst>
            <pc:docMk/>
            <pc:sldMk cId="1001734963" sldId="258"/>
            <ac:spMk id="11" creationId="{BACC6370-2D7E-4714-9D71-7542949D7D5D}"/>
          </ac:spMkLst>
        </pc:spChg>
        <pc:spChg chg="add">
          <ac:chgData name="Ceri Phelps" userId="44e5b747-28bd-454d-8b1f-8b8d7db49187" providerId="ADAL" clId="{B3EBFF29-0B7E-40A2-8282-64685A06380B}" dt="2025-09-06T11:08:13.340" v="638" actId="26606"/>
          <ac:spMkLst>
            <pc:docMk/>
            <pc:sldMk cId="1001734963" sldId="258"/>
            <ac:spMk id="13" creationId="{F68B3F68-107C-434F-AA38-110D5EA91B85}"/>
          </ac:spMkLst>
        </pc:spChg>
        <pc:spChg chg="add">
          <ac:chgData name="Ceri Phelps" userId="44e5b747-28bd-454d-8b1f-8b8d7db49187" providerId="ADAL" clId="{B3EBFF29-0B7E-40A2-8282-64685A06380B}" dt="2025-09-06T11:08:13.340" v="638" actId="26606"/>
          <ac:spMkLst>
            <pc:docMk/>
            <pc:sldMk cId="1001734963" sldId="258"/>
            <ac:spMk id="15" creationId="{AAD0DBB9-1A4B-4391-81D4-CB19F9AB918A}"/>
          </ac:spMkLst>
        </pc:spChg>
        <pc:spChg chg="add">
          <ac:chgData name="Ceri Phelps" userId="44e5b747-28bd-454d-8b1f-8b8d7db49187" providerId="ADAL" clId="{B3EBFF29-0B7E-40A2-8282-64685A06380B}" dt="2025-09-06T11:08:13.340" v="638" actId="26606"/>
          <ac:spMkLst>
            <pc:docMk/>
            <pc:sldMk cId="1001734963" sldId="258"/>
            <ac:spMk id="17" creationId="{063BBA22-50EA-4C4D-BE05-F1CE4E63AA56}"/>
          </ac:spMkLst>
        </pc:spChg>
        <pc:graphicFrameChg chg="mod modGraphic">
          <ac:chgData name="Ceri Phelps" userId="44e5b747-28bd-454d-8b1f-8b8d7db49187" providerId="ADAL" clId="{B3EBFF29-0B7E-40A2-8282-64685A06380B}" dt="2025-09-06T11:08:13.340" v="638" actId="26606"/>
          <ac:graphicFrameMkLst>
            <pc:docMk/>
            <pc:sldMk cId="1001734963" sldId="258"/>
            <ac:graphicFrameMk id="6" creationId="{3B1F7118-6611-330F-5140-81B9BF2C5923}"/>
          </ac:graphicFrameMkLst>
        </pc:graphicFrameChg>
      </pc:sldChg>
      <pc:sldChg chg="del">
        <pc:chgData name="Ceri Phelps" userId="44e5b747-28bd-454d-8b1f-8b8d7db49187" providerId="ADAL" clId="{B3EBFF29-0B7E-40A2-8282-64685A06380B}" dt="2025-09-06T10:42:30.756" v="32" actId="2696"/>
        <pc:sldMkLst>
          <pc:docMk/>
          <pc:sldMk cId="1227524957" sldId="258"/>
        </pc:sldMkLst>
      </pc:sldChg>
      <pc:sldChg chg="addSp modSp mod setBg">
        <pc:chgData name="Ceri Phelps" userId="44e5b747-28bd-454d-8b1f-8b8d7db49187" providerId="ADAL" clId="{B3EBFF29-0B7E-40A2-8282-64685A06380B}" dt="2025-09-06T11:13:47.044" v="822" actId="20577"/>
        <pc:sldMkLst>
          <pc:docMk/>
          <pc:sldMk cId="1483419995" sldId="259"/>
        </pc:sldMkLst>
        <pc:spChg chg="mod">
          <ac:chgData name="Ceri Phelps" userId="44e5b747-28bd-454d-8b1f-8b8d7db49187" providerId="ADAL" clId="{B3EBFF29-0B7E-40A2-8282-64685A06380B}" dt="2025-09-06T11:07:39.403" v="632" actId="26606"/>
          <ac:spMkLst>
            <pc:docMk/>
            <pc:sldMk cId="1483419995" sldId="259"/>
            <ac:spMk id="5" creationId="{7AD9F629-AF73-6893-BA4C-84829B02FF37}"/>
          </ac:spMkLst>
        </pc:spChg>
        <pc:spChg chg="mod">
          <ac:chgData name="Ceri Phelps" userId="44e5b747-28bd-454d-8b1f-8b8d7db49187" providerId="ADAL" clId="{B3EBFF29-0B7E-40A2-8282-64685A06380B}" dt="2025-09-06T11:13:47.044" v="822" actId="20577"/>
          <ac:spMkLst>
            <pc:docMk/>
            <pc:sldMk cId="1483419995" sldId="259"/>
            <ac:spMk id="6" creationId="{9BF25EB5-A1EC-632E-280A-65F90B36F65E}"/>
          </ac:spMkLst>
        </pc:spChg>
        <pc:spChg chg="add">
          <ac:chgData name="Ceri Phelps" userId="44e5b747-28bd-454d-8b1f-8b8d7db49187" providerId="ADAL" clId="{B3EBFF29-0B7E-40A2-8282-64685A06380B}" dt="2025-09-06T11:07:39.403" v="632" actId="26606"/>
          <ac:spMkLst>
            <pc:docMk/>
            <pc:sldMk cId="1483419995" sldId="259"/>
            <ac:spMk id="11" creationId="{1B15ED52-F352-441B-82BF-E0EA34836D08}"/>
          </ac:spMkLst>
        </pc:spChg>
        <pc:spChg chg="add">
          <ac:chgData name="Ceri Phelps" userId="44e5b747-28bd-454d-8b1f-8b8d7db49187" providerId="ADAL" clId="{B3EBFF29-0B7E-40A2-8282-64685A06380B}" dt="2025-09-06T11:07:39.403" v="632" actId="26606"/>
          <ac:spMkLst>
            <pc:docMk/>
            <pc:sldMk cId="1483419995" sldId="259"/>
            <ac:spMk id="13" creationId="{3B2E3793-BFE6-45A2-9B7B-E18844431C99}"/>
          </ac:spMkLst>
        </pc:spChg>
        <pc:spChg chg="add">
          <ac:chgData name="Ceri Phelps" userId="44e5b747-28bd-454d-8b1f-8b8d7db49187" providerId="ADAL" clId="{B3EBFF29-0B7E-40A2-8282-64685A06380B}" dt="2025-09-06T11:07:39.403" v="632" actId="26606"/>
          <ac:spMkLst>
            <pc:docMk/>
            <pc:sldMk cId="1483419995" sldId="259"/>
            <ac:spMk id="15" creationId="{BC4C4868-CB8F-4AF9-9CDB-8108F2C19B67}"/>
          </ac:spMkLst>
        </pc:spChg>
        <pc:spChg chg="add">
          <ac:chgData name="Ceri Phelps" userId="44e5b747-28bd-454d-8b1f-8b8d7db49187" providerId="ADAL" clId="{B3EBFF29-0B7E-40A2-8282-64685A06380B}" dt="2025-09-06T11:07:39.403" v="632" actId="26606"/>
          <ac:spMkLst>
            <pc:docMk/>
            <pc:sldMk cId="1483419995" sldId="259"/>
            <ac:spMk id="17" creationId="{375E0459-6403-40CD-989D-56A4407CA12E}"/>
          </ac:spMkLst>
        </pc:spChg>
        <pc:spChg chg="add">
          <ac:chgData name="Ceri Phelps" userId="44e5b747-28bd-454d-8b1f-8b8d7db49187" providerId="ADAL" clId="{B3EBFF29-0B7E-40A2-8282-64685A06380B}" dt="2025-09-06T11:07:39.403" v="632" actId="26606"/>
          <ac:spMkLst>
            <pc:docMk/>
            <pc:sldMk cId="1483419995" sldId="259"/>
            <ac:spMk id="19" creationId="{53E5B1A8-3AC9-4BD1-9BBC-78CA94F2D1BA}"/>
          </ac:spMkLst>
        </pc:spChg>
      </pc:sldChg>
      <pc:sldChg chg="addSp delSp modSp mod setBg">
        <pc:chgData name="Ceri Phelps" userId="44e5b747-28bd-454d-8b1f-8b8d7db49187" providerId="ADAL" clId="{B3EBFF29-0B7E-40A2-8282-64685A06380B}" dt="2025-09-06T11:07:49.427" v="635" actId="26606"/>
        <pc:sldMkLst>
          <pc:docMk/>
          <pc:sldMk cId="1556030537" sldId="260"/>
        </pc:sldMkLst>
        <pc:spChg chg="mod">
          <ac:chgData name="Ceri Phelps" userId="44e5b747-28bd-454d-8b1f-8b8d7db49187" providerId="ADAL" clId="{B3EBFF29-0B7E-40A2-8282-64685A06380B}" dt="2025-09-06T11:07:49.427" v="635" actId="26606"/>
          <ac:spMkLst>
            <pc:docMk/>
            <pc:sldMk cId="1556030537" sldId="260"/>
            <ac:spMk id="2" creationId="{92CBB160-85A7-5B32-16E6-95769DA24A39}"/>
          </ac:spMkLst>
        </pc:spChg>
        <pc:spChg chg="mod">
          <ac:chgData name="Ceri Phelps" userId="44e5b747-28bd-454d-8b1f-8b8d7db49187" providerId="ADAL" clId="{B3EBFF29-0B7E-40A2-8282-64685A06380B}" dt="2025-09-06T11:07:49.427" v="635" actId="26606"/>
          <ac:spMkLst>
            <pc:docMk/>
            <pc:sldMk cId="1556030537" sldId="260"/>
            <ac:spMk id="3" creationId="{506F4729-B024-56D1-3909-F3728D7CD97A}"/>
          </ac:spMkLst>
        </pc:spChg>
        <pc:spChg chg="add">
          <ac:chgData name="Ceri Phelps" userId="44e5b747-28bd-454d-8b1f-8b8d7db49187" providerId="ADAL" clId="{B3EBFF29-0B7E-40A2-8282-64685A06380B}" dt="2025-09-06T11:07:49.427" v="635" actId="26606"/>
          <ac:spMkLst>
            <pc:docMk/>
            <pc:sldMk cId="1556030537" sldId="260"/>
            <ac:spMk id="18" creationId="{A09989E4-EFDC-4A90-A633-E0525FB4139E}"/>
          </ac:spMkLst>
        </pc:spChg>
        <pc:spChg chg="add">
          <ac:chgData name="Ceri Phelps" userId="44e5b747-28bd-454d-8b1f-8b8d7db49187" providerId="ADAL" clId="{B3EBFF29-0B7E-40A2-8282-64685A06380B}" dt="2025-09-06T11:07:49.427" v="635" actId="26606"/>
          <ac:spMkLst>
            <pc:docMk/>
            <pc:sldMk cId="1556030537" sldId="260"/>
            <ac:spMk id="19" creationId="{DEE2AD96-B495-4E06-9291-B71706F728CB}"/>
          </ac:spMkLst>
        </pc:spChg>
        <pc:spChg chg="add">
          <ac:chgData name="Ceri Phelps" userId="44e5b747-28bd-454d-8b1f-8b8d7db49187" providerId="ADAL" clId="{B3EBFF29-0B7E-40A2-8282-64685A06380B}" dt="2025-09-06T11:07:49.427" v="635" actId="26606"/>
          <ac:spMkLst>
            <pc:docMk/>
            <pc:sldMk cId="1556030537" sldId="260"/>
            <ac:spMk id="20" creationId="{53CF6D67-C5A8-4ADD-9E8E-1E38CA1D3166}"/>
          </ac:spMkLst>
        </pc:spChg>
        <pc:spChg chg="add">
          <ac:chgData name="Ceri Phelps" userId="44e5b747-28bd-454d-8b1f-8b8d7db49187" providerId="ADAL" clId="{B3EBFF29-0B7E-40A2-8282-64685A06380B}" dt="2025-09-06T11:07:49.427" v="635" actId="26606"/>
          <ac:spMkLst>
            <pc:docMk/>
            <pc:sldMk cId="1556030537" sldId="260"/>
            <ac:spMk id="21" creationId="{86909FA0-B515-4681-B7A8-FA281D133B94}"/>
          </ac:spMkLst>
        </pc:spChg>
        <pc:spChg chg="add">
          <ac:chgData name="Ceri Phelps" userId="44e5b747-28bd-454d-8b1f-8b8d7db49187" providerId="ADAL" clId="{B3EBFF29-0B7E-40A2-8282-64685A06380B}" dt="2025-09-06T11:07:49.427" v="635" actId="26606"/>
          <ac:spMkLst>
            <pc:docMk/>
            <pc:sldMk cId="1556030537" sldId="260"/>
            <ac:spMk id="22" creationId="{21C9FE86-FCC3-4A31-AA1C-C882262B7FE7}"/>
          </ac:spMkLst>
        </pc:spChg>
        <pc:spChg chg="add">
          <ac:chgData name="Ceri Phelps" userId="44e5b747-28bd-454d-8b1f-8b8d7db49187" providerId="ADAL" clId="{B3EBFF29-0B7E-40A2-8282-64685A06380B}" dt="2025-09-06T11:07:49.427" v="635" actId="26606"/>
          <ac:spMkLst>
            <pc:docMk/>
            <pc:sldMk cId="1556030537" sldId="260"/>
            <ac:spMk id="23" creationId="{7D96243B-ECED-4B71-8E06-AE9A285EAD20}"/>
          </ac:spMkLst>
        </pc:spChg>
      </pc:sldChg>
      <pc:sldChg chg="addSp modSp mod setBg">
        <pc:chgData name="Ceri Phelps" userId="44e5b747-28bd-454d-8b1f-8b8d7db49187" providerId="ADAL" clId="{B3EBFF29-0B7E-40A2-8282-64685A06380B}" dt="2025-09-06T11:07:58.719" v="636" actId="26606"/>
        <pc:sldMkLst>
          <pc:docMk/>
          <pc:sldMk cId="3614109143" sldId="261"/>
        </pc:sldMkLst>
        <pc:spChg chg="mod">
          <ac:chgData name="Ceri Phelps" userId="44e5b747-28bd-454d-8b1f-8b8d7db49187" providerId="ADAL" clId="{B3EBFF29-0B7E-40A2-8282-64685A06380B}" dt="2025-09-06T11:07:58.719" v="636" actId="26606"/>
          <ac:spMkLst>
            <pc:docMk/>
            <pc:sldMk cId="3614109143" sldId="261"/>
            <ac:spMk id="2" creationId="{878D5AD7-4C18-54D4-0A72-90C956FA54A7}"/>
          </ac:spMkLst>
        </pc:spChg>
        <pc:spChg chg="mod">
          <ac:chgData name="Ceri Phelps" userId="44e5b747-28bd-454d-8b1f-8b8d7db49187" providerId="ADAL" clId="{B3EBFF29-0B7E-40A2-8282-64685A06380B}" dt="2025-09-06T11:07:58.719" v="636" actId="26606"/>
          <ac:spMkLst>
            <pc:docMk/>
            <pc:sldMk cId="3614109143" sldId="261"/>
            <ac:spMk id="3" creationId="{EAAD1702-5E0F-CFA4-089C-BA5A11A1DE12}"/>
          </ac:spMkLst>
        </pc:spChg>
        <pc:spChg chg="add">
          <ac:chgData name="Ceri Phelps" userId="44e5b747-28bd-454d-8b1f-8b8d7db49187" providerId="ADAL" clId="{B3EBFF29-0B7E-40A2-8282-64685A06380B}" dt="2025-09-06T11:07:58.719" v="636" actId="26606"/>
          <ac:spMkLst>
            <pc:docMk/>
            <pc:sldMk cId="3614109143" sldId="261"/>
            <ac:spMk id="8" creationId="{DEE2AD96-B495-4E06-9291-B71706F728CB}"/>
          </ac:spMkLst>
        </pc:spChg>
        <pc:spChg chg="add">
          <ac:chgData name="Ceri Phelps" userId="44e5b747-28bd-454d-8b1f-8b8d7db49187" providerId="ADAL" clId="{B3EBFF29-0B7E-40A2-8282-64685A06380B}" dt="2025-09-06T11:07:58.719" v="636" actId="26606"/>
          <ac:spMkLst>
            <pc:docMk/>
            <pc:sldMk cId="3614109143" sldId="261"/>
            <ac:spMk id="10" creationId="{53CF6D67-C5A8-4ADD-9E8E-1E38CA1D3166}"/>
          </ac:spMkLst>
        </pc:spChg>
        <pc:spChg chg="add">
          <ac:chgData name="Ceri Phelps" userId="44e5b747-28bd-454d-8b1f-8b8d7db49187" providerId="ADAL" clId="{B3EBFF29-0B7E-40A2-8282-64685A06380B}" dt="2025-09-06T11:07:58.719" v="636" actId="26606"/>
          <ac:spMkLst>
            <pc:docMk/>
            <pc:sldMk cId="3614109143" sldId="261"/>
            <ac:spMk id="12" creationId="{86909FA0-B515-4681-B7A8-FA281D133B94}"/>
          </ac:spMkLst>
        </pc:spChg>
        <pc:spChg chg="add">
          <ac:chgData name="Ceri Phelps" userId="44e5b747-28bd-454d-8b1f-8b8d7db49187" providerId="ADAL" clId="{B3EBFF29-0B7E-40A2-8282-64685A06380B}" dt="2025-09-06T11:07:58.719" v="636" actId="26606"/>
          <ac:spMkLst>
            <pc:docMk/>
            <pc:sldMk cId="3614109143" sldId="261"/>
            <ac:spMk id="14" creationId="{21C9FE86-FCC3-4A31-AA1C-C882262B7FE7}"/>
          </ac:spMkLst>
        </pc:spChg>
        <pc:spChg chg="add">
          <ac:chgData name="Ceri Phelps" userId="44e5b747-28bd-454d-8b1f-8b8d7db49187" providerId="ADAL" clId="{B3EBFF29-0B7E-40A2-8282-64685A06380B}" dt="2025-09-06T11:07:58.719" v="636" actId="26606"/>
          <ac:spMkLst>
            <pc:docMk/>
            <pc:sldMk cId="3614109143" sldId="261"/>
            <ac:spMk id="16" creationId="{7D96243B-ECED-4B71-8E06-AE9A285EAD20}"/>
          </ac:spMkLst>
        </pc:spChg>
        <pc:spChg chg="add">
          <ac:chgData name="Ceri Phelps" userId="44e5b747-28bd-454d-8b1f-8b8d7db49187" providerId="ADAL" clId="{B3EBFF29-0B7E-40A2-8282-64685A06380B}" dt="2025-09-06T11:07:58.719" v="636" actId="26606"/>
          <ac:spMkLst>
            <pc:docMk/>
            <pc:sldMk cId="3614109143" sldId="261"/>
            <ac:spMk id="18" creationId="{A09989E4-EFDC-4A90-A633-E0525FB4139E}"/>
          </ac:spMkLst>
        </pc:spChg>
      </pc:sldChg>
      <pc:sldChg chg="addSp modSp mod setBg">
        <pc:chgData name="Ceri Phelps" userId="44e5b747-28bd-454d-8b1f-8b8d7db49187" providerId="ADAL" clId="{B3EBFF29-0B7E-40A2-8282-64685A06380B}" dt="2025-09-06T11:08:05.350" v="637" actId="26606"/>
        <pc:sldMkLst>
          <pc:docMk/>
          <pc:sldMk cId="2359793556" sldId="262"/>
        </pc:sldMkLst>
        <pc:spChg chg="mod">
          <ac:chgData name="Ceri Phelps" userId="44e5b747-28bd-454d-8b1f-8b8d7db49187" providerId="ADAL" clId="{B3EBFF29-0B7E-40A2-8282-64685A06380B}" dt="2025-09-06T11:08:05.350" v="637" actId="26606"/>
          <ac:spMkLst>
            <pc:docMk/>
            <pc:sldMk cId="2359793556" sldId="262"/>
            <ac:spMk id="2" creationId="{5562A7AD-1CC3-4CF6-4FFA-ADC6D4F3B844}"/>
          </ac:spMkLst>
        </pc:spChg>
        <pc:spChg chg="add">
          <ac:chgData name="Ceri Phelps" userId="44e5b747-28bd-454d-8b1f-8b8d7db49187" providerId="ADAL" clId="{B3EBFF29-0B7E-40A2-8282-64685A06380B}" dt="2025-09-06T11:08:05.350" v="637" actId="26606"/>
          <ac:spMkLst>
            <pc:docMk/>
            <pc:sldMk cId="2359793556" sldId="262"/>
            <ac:spMk id="9" creationId="{BACC6370-2D7E-4714-9D71-7542949D7D5D}"/>
          </ac:spMkLst>
        </pc:spChg>
        <pc:spChg chg="add">
          <ac:chgData name="Ceri Phelps" userId="44e5b747-28bd-454d-8b1f-8b8d7db49187" providerId="ADAL" clId="{B3EBFF29-0B7E-40A2-8282-64685A06380B}" dt="2025-09-06T11:08:05.350" v="637" actId="26606"/>
          <ac:spMkLst>
            <pc:docMk/>
            <pc:sldMk cId="2359793556" sldId="262"/>
            <ac:spMk id="11" creationId="{F68B3F68-107C-434F-AA38-110D5EA91B85}"/>
          </ac:spMkLst>
        </pc:spChg>
        <pc:spChg chg="add">
          <ac:chgData name="Ceri Phelps" userId="44e5b747-28bd-454d-8b1f-8b8d7db49187" providerId="ADAL" clId="{B3EBFF29-0B7E-40A2-8282-64685A06380B}" dt="2025-09-06T11:08:05.350" v="637" actId="26606"/>
          <ac:spMkLst>
            <pc:docMk/>
            <pc:sldMk cId="2359793556" sldId="262"/>
            <ac:spMk id="13" creationId="{AAD0DBB9-1A4B-4391-81D4-CB19F9AB918A}"/>
          </ac:spMkLst>
        </pc:spChg>
        <pc:spChg chg="add">
          <ac:chgData name="Ceri Phelps" userId="44e5b747-28bd-454d-8b1f-8b8d7db49187" providerId="ADAL" clId="{B3EBFF29-0B7E-40A2-8282-64685A06380B}" dt="2025-09-06T11:08:05.350" v="637" actId="26606"/>
          <ac:spMkLst>
            <pc:docMk/>
            <pc:sldMk cId="2359793556" sldId="262"/>
            <ac:spMk id="15" creationId="{063BBA22-50EA-4C4D-BE05-F1CE4E63AA56}"/>
          </ac:spMkLst>
        </pc:spChg>
        <pc:graphicFrameChg chg="mod modGraphic">
          <ac:chgData name="Ceri Phelps" userId="44e5b747-28bd-454d-8b1f-8b8d7db49187" providerId="ADAL" clId="{B3EBFF29-0B7E-40A2-8282-64685A06380B}" dt="2025-09-06T11:08:05.350" v="637" actId="26606"/>
          <ac:graphicFrameMkLst>
            <pc:docMk/>
            <pc:sldMk cId="2359793556" sldId="262"/>
            <ac:graphicFrameMk id="4" creationId="{484B42A4-F204-B6B1-B5C2-C5CD41B6AC4D}"/>
          </ac:graphicFrameMkLst>
        </pc:graphicFrameChg>
      </pc:sldChg>
      <pc:sldChg chg="modSp add del mod">
        <pc:chgData name="Ceri Phelps" userId="44e5b747-28bd-454d-8b1f-8b8d7db49187" providerId="ADAL" clId="{B3EBFF29-0B7E-40A2-8282-64685A06380B}" dt="2025-09-06T10:42:00.176" v="27" actId="27636"/>
        <pc:sldMkLst>
          <pc:docMk/>
          <pc:sldMk cId="1155546741" sldId="263"/>
        </pc:sldMkLst>
        <pc:spChg chg="mod">
          <ac:chgData name="Ceri Phelps" userId="44e5b747-28bd-454d-8b1f-8b8d7db49187" providerId="ADAL" clId="{B3EBFF29-0B7E-40A2-8282-64685A06380B}" dt="2025-09-06T10:42:00.176" v="27" actId="27636"/>
          <ac:spMkLst>
            <pc:docMk/>
            <pc:sldMk cId="1155546741" sldId="263"/>
            <ac:spMk id="3" creationId="{00000000-0000-0000-0000-000000000000}"/>
          </ac:spMkLst>
        </pc:spChg>
      </pc:sldChg>
      <pc:sldChg chg="addSp delSp modSp add del mod modClrScheme chgLayout">
        <pc:chgData name="Ceri Phelps" userId="44e5b747-28bd-454d-8b1f-8b8d7db49187" providerId="ADAL" clId="{B3EBFF29-0B7E-40A2-8282-64685A06380B}" dt="2025-09-06T11:08:51.369" v="646" actId="26606"/>
        <pc:sldMkLst>
          <pc:docMk/>
          <pc:sldMk cId="1221116848" sldId="264"/>
        </pc:sldMkLst>
        <pc:spChg chg="mod ord">
          <ac:chgData name="Ceri Phelps" userId="44e5b747-28bd-454d-8b1f-8b8d7db49187" providerId="ADAL" clId="{B3EBFF29-0B7E-40A2-8282-64685A06380B}" dt="2025-09-06T10:59:11.854" v="283" actId="700"/>
          <ac:spMkLst>
            <pc:docMk/>
            <pc:sldMk cId="1221116848" sldId="264"/>
            <ac:spMk id="2" creationId="{00000000-0000-0000-0000-000000000000}"/>
          </ac:spMkLst>
        </pc:spChg>
        <pc:spChg chg="add mod">
          <ac:chgData name="Ceri Phelps" userId="44e5b747-28bd-454d-8b1f-8b8d7db49187" providerId="ADAL" clId="{B3EBFF29-0B7E-40A2-8282-64685A06380B}" dt="2025-09-06T11:00:28.886" v="374" actId="14100"/>
          <ac:spMkLst>
            <pc:docMk/>
            <pc:sldMk cId="1221116848" sldId="264"/>
            <ac:spMk id="7" creationId="{CAAD7C1F-1A68-9BE8-7213-5ACF05199E54}"/>
          </ac:spMkLst>
        </pc:spChg>
        <pc:graphicFrameChg chg="add">
          <ac:chgData name="Ceri Phelps" userId="44e5b747-28bd-454d-8b1f-8b8d7db49187" providerId="ADAL" clId="{B3EBFF29-0B7E-40A2-8282-64685A06380B}" dt="2025-09-06T11:08:51.369" v="646" actId="26606"/>
          <ac:graphicFrameMkLst>
            <pc:docMk/>
            <pc:sldMk cId="1221116848" sldId="264"/>
            <ac:graphicFrameMk id="11" creationId="{9ABE1550-7E98-BB35-51AC-7B1ACB580DB6}"/>
          </ac:graphicFrameMkLst>
        </pc:graphicFrameChg>
      </pc:sldChg>
      <pc:sldChg chg="addSp delSp modSp add del mod modClrScheme chgLayout">
        <pc:chgData name="Ceri Phelps" userId="44e5b747-28bd-454d-8b1f-8b8d7db49187" providerId="ADAL" clId="{B3EBFF29-0B7E-40A2-8282-64685A06380B}" dt="2025-09-06T11:08:37.963" v="643" actId="26606"/>
        <pc:sldMkLst>
          <pc:docMk/>
          <pc:sldMk cId="559868183" sldId="268"/>
        </pc:sldMkLst>
        <pc:spChg chg="mod">
          <ac:chgData name="Ceri Phelps" userId="44e5b747-28bd-454d-8b1f-8b8d7db49187" providerId="ADAL" clId="{B3EBFF29-0B7E-40A2-8282-64685A06380B}" dt="2025-09-06T11:08:37.963" v="643" actId="26606"/>
          <ac:spMkLst>
            <pc:docMk/>
            <pc:sldMk cId="559868183" sldId="268"/>
            <ac:spMk id="2" creationId="{00000000-0000-0000-0000-000000000000}"/>
          </ac:spMkLst>
        </pc:spChg>
        <pc:graphicFrameChg chg="add mod">
          <ac:chgData name="Ceri Phelps" userId="44e5b747-28bd-454d-8b1f-8b8d7db49187" providerId="ADAL" clId="{B3EBFF29-0B7E-40A2-8282-64685A06380B}" dt="2025-09-06T11:08:37.963" v="643" actId="26606"/>
          <ac:graphicFrameMkLst>
            <pc:docMk/>
            <pc:sldMk cId="559868183" sldId="268"/>
            <ac:graphicFrameMk id="5" creationId="{A97B216D-531B-79DF-7744-F4D6E9D81B50}"/>
          </ac:graphicFrameMkLst>
        </pc:graphicFrameChg>
      </pc:sldChg>
      <pc:sldChg chg="addSp delSp modSp add del mod setBg">
        <pc:chgData name="Ceri Phelps" userId="44e5b747-28bd-454d-8b1f-8b8d7db49187" providerId="ADAL" clId="{B3EBFF29-0B7E-40A2-8282-64685A06380B}" dt="2025-09-06T11:08:32.049" v="642" actId="26606"/>
        <pc:sldMkLst>
          <pc:docMk/>
          <pc:sldMk cId="1852448067" sldId="274"/>
        </pc:sldMkLst>
        <pc:spChg chg="add">
          <ac:chgData name="Ceri Phelps" userId="44e5b747-28bd-454d-8b1f-8b8d7db49187" providerId="ADAL" clId="{B3EBFF29-0B7E-40A2-8282-64685A06380B}" dt="2025-09-06T11:08:32.049" v="642" actId="26606"/>
          <ac:spMkLst>
            <pc:docMk/>
            <pc:sldMk cId="1852448067" sldId="274"/>
            <ac:spMk id="11" creationId="{2633B3B5-CC90-43F0-8714-D31D1F3F0209}"/>
          </ac:spMkLst>
        </pc:spChg>
        <pc:spChg chg="add">
          <ac:chgData name="Ceri Phelps" userId="44e5b747-28bd-454d-8b1f-8b8d7db49187" providerId="ADAL" clId="{B3EBFF29-0B7E-40A2-8282-64685A06380B}" dt="2025-09-06T11:08:32.049" v="642" actId="26606"/>
          <ac:spMkLst>
            <pc:docMk/>
            <pc:sldMk cId="1852448067" sldId="274"/>
            <ac:spMk id="12" creationId="{AB8C311F-7253-4AED-9701-7FC0708C41C7}"/>
          </ac:spMkLst>
        </pc:spChg>
        <pc:spChg chg="add">
          <ac:chgData name="Ceri Phelps" userId="44e5b747-28bd-454d-8b1f-8b8d7db49187" providerId="ADAL" clId="{B3EBFF29-0B7E-40A2-8282-64685A06380B}" dt="2025-09-06T11:08:32.049" v="642" actId="26606"/>
          <ac:spMkLst>
            <pc:docMk/>
            <pc:sldMk cId="1852448067" sldId="274"/>
            <ac:spMk id="13" creationId="{A8D57A06-A426-446D-B02C-A2DC6B62E45E}"/>
          </ac:spMkLst>
        </pc:spChg>
        <pc:spChg chg="add">
          <ac:chgData name="Ceri Phelps" userId="44e5b747-28bd-454d-8b1f-8b8d7db49187" providerId="ADAL" clId="{B3EBFF29-0B7E-40A2-8282-64685A06380B}" dt="2025-09-06T11:08:32.049" v="642" actId="26606"/>
          <ac:spMkLst>
            <pc:docMk/>
            <pc:sldMk cId="1852448067" sldId="274"/>
            <ac:spMk id="14" creationId="{E2384209-CB15-4CDF-9D31-C44FD9A3F20D}"/>
          </ac:spMkLst>
        </pc:spChg>
        <pc:picChg chg="mod">
          <ac:chgData name="Ceri Phelps" userId="44e5b747-28bd-454d-8b1f-8b8d7db49187" providerId="ADAL" clId="{B3EBFF29-0B7E-40A2-8282-64685A06380B}" dt="2025-09-06T11:08:32.049" v="642" actId="26606"/>
          <ac:picMkLst>
            <pc:docMk/>
            <pc:sldMk cId="1852448067" sldId="274"/>
            <ac:picMk id="2" creationId="{00000000-0000-0000-0000-000000000000}"/>
          </ac:picMkLst>
        </pc:picChg>
      </pc:sldChg>
      <pc:sldChg chg="addSp delSp modSp add del mod ord modClrScheme chgLayout">
        <pc:chgData name="Ceri Phelps" userId="44e5b747-28bd-454d-8b1f-8b8d7db49187" providerId="ADAL" clId="{B3EBFF29-0B7E-40A2-8282-64685A06380B}" dt="2025-09-06T11:09:36.804" v="653" actId="20577"/>
        <pc:sldMkLst>
          <pc:docMk/>
          <pc:sldMk cId="2038698227" sldId="275"/>
        </pc:sldMkLst>
        <pc:spChg chg="mod">
          <ac:chgData name="Ceri Phelps" userId="44e5b747-28bd-454d-8b1f-8b8d7db49187" providerId="ADAL" clId="{B3EBFF29-0B7E-40A2-8282-64685A06380B}" dt="2025-09-06T11:09:28.823" v="648" actId="26606"/>
          <ac:spMkLst>
            <pc:docMk/>
            <pc:sldMk cId="2038698227" sldId="275"/>
            <ac:spMk id="2" creationId="{00000000-0000-0000-0000-000000000000}"/>
          </ac:spMkLst>
        </pc:spChg>
        <pc:graphicFrameChg chg="add mod">
          <ac:chgData name="Ceri Phelps" userId="44e5b747-28bd-454d-8b1f-8b8d7db49187" providerId="ADAL" clId="{B3EBFF29-0B7E-40A2-8282-64685A06380B}" dt="2025-09-06T11:09:36.804" v="653" actId="20577"/>
          <ac:graphicFrameMkLst>
            <pc:docMk/>
            <pc:sldMk cId="2038698227" sldId="275"/>
            <ac:graphicFrameMk id="5" creationId="{1FE85494-CFBE-3FB3-898E-C6319E27C132}"/>
          </ac:graphicFrameMkLst>
        </pc:graphicFrameChg>
      </pc:sldChg>
      <pc:sldChg chg="modSp add del mod">
        <pc:chgData name="Ceri Phelps" userId="44e5b747-28bd-454d-8b1f-8b8d7db49187" providerId="ADAL" clId="{B3EBFF29-0B7E-40A2-8282-64685A06380B}" dt="2025-09-06T11:09:50.657" v="654" actId="14100"/>
        <pc:sldMkLst>
          <pc:docMk/>
          <pc:sldMk cId="3492353149" sldId="278"/>
        </pc:sldMkLst>
        <pc:spChg chg="mod">
          <ac:chgData name="Ceri Phelps" userId="44e5b747-28bd-454d-8b1f-8b8d7db49187" providerId="ADAL" clId="{B3EBFF29-0B7E-40A2-8282-64685A06380B}" dt="2025-09-06T11:09:50.657" v="654" actId="14100"/>
          <ac:spMkLst>
            <pc:docMk/>
            <pc:sldMk cId="3492353149" sldId="278"/>
            <ac:spMk id="10248" creationId="{00000000-0000-0000-0000-000000000000}"/>
          </ac:spMkLst>
        </pc:spChg>
      </pc:sldChg>
      <pc:sldChg chg="add del">
        <pc:chgData name="Ceri Phelps" userId="44e5b747-28bd-454d-8b1f-8b8d7db49187" providerId="ADAL" clId="{B3EBFF29-0B7E-40A2-8282-64685A06380B}" dt="2025-09-06T11:01:31.344" v="400" actId="47"/>
        <pc:sldMkLst>
          <pc:docMk/>
          <pc:sldMk cId="244819468" sldId="279"/>
        </pc:sldMkLst>
      </pc:sldChg>
      <pc:sldChg chg="add del">
        <pc:chgData name="Ceri Phelps" userId="44e5b747-28bd-454d-8b1f-8b8d7db49187" providerId="ADAL" clId="{B3EBFF29-0B7E-40A2-8282-64685A06380B}" dt="2025-09-06T11:01:36.926" v="401" actId="47"/>
        <pc:sldMkLst>
          <pc:docMk/>
          <pc:sldMk cId="1815103672" sldId="280"/>
        </pc:sldMkLst>
      </pc:sldChg>
      <pc:sldChg chg="add del">
        <pc:chgData name="Ceri Phelps" userId="44e5b747-28bd-454d-8b1f-8b8d7db49187" providerId="ADAL" clId="{B3EBFF29-0B7E-40A2-8282-64685A06380B}" dt="2025-09-06T11:01:37.511" v="402" actId="47"/>
        <pc:sldMkLst>
          <pc:docMk/>
          <pc:sldMk cId="4247547428" sldId="281"/>
        </pc:sldMkLst>
      </pc:sldChg>
      <pc:sldChg chg="addSp delSp modSp add del mod setBg modClrScheme chgLayout">
        <pc:chgData name="Ceri Phelps" userId="44e5b747-28bd-454d-8b1f-8b8d7db49187" providerId="ADAL" clId="{B3EBFF29-0B7E-40A2-8282-64685A06380B}" dt="2025-09-06T11:11:45.117" v="733" actId="14100"/>
        <pc:sldMkLst>
          <pc:docMk/>
          <pc:sldMk cId="2725676568" sldId="282"/>
        </pc:sldMkLst>
        <pc:spChg chg="mod ord">
          <ac:chgData name="Ceri Phelps" userId="44e5b747-28bd-454d-8b1f-8b8d7db49187" providerId="ADAL" clId="{B3EBFF29-0B7E-40A2-8282-64685A06380B}" dt="2025-09-06T11:11:45.117" v="733" actId="14100"/>
          <ac:spMkLst>
            <pc:docMk/>
            <pc:sldMk cId="2725676568" sldId="282"/>
            <ac:spMk id="2" creationId="{00000000-0000-0000-0000-000000000000}"/>
          </ac:spMkLst>
        </pc:spChg>
        <pc:spChg chg="add mod ord">
          <ac:chgData name="Ceri Phelps" userId="44e5b747-28bd-454d-8b1f-8b8d7db49187" providerId="ADAL" clId="{B3EBFF29-0B7E-40A2-8282-64685A06380B}" dt="2025-09-06T11:11:38.372" v="729" actId="1076"/>
          <ac:spMkLst>
            <pc:docMk/>
            <pc:sldMk cId="2725676568" sldId="282"/>
            <ac:spMk id="3" creationId="{64798423-3A84-A7A8-00A8-1A477EF5AF92}"/>
          </ac:spMkLst>
        </pc:spChg>
        <pc:grpChg chg="add">
          <ac:chgData name="Ceri Phelps" userId="44e5b747-28bd-454d-8b1f-8b8d7db49187" providerId="ADAL" clId="{B3EBFF29-0B7E-40A2-8282-64685A06380B}" dt="2025-09-06T11:11:21.791" v="723" actId="26606"/>
          <ac:grpSpMkLst>
            <pc:docMk/>
            <pc:sldMk cId="2725676568" sldId="282"/>
            <ac:grpSpMk id="9" creationId="{5EFBDE31-BB3E-6CFC-23CD-B5976DA38438}"/>
          </ac:grpSpMkLst>
        </pc:grpChg>
        <pc:picChg chg="add">
          <ac:chgData name="Ceri Phelps" userId="44e5b747-28bd-454d-8b1f-8b8d7db49187" providerId="ADAL" clId="{B3EBFF29-0B7E-40A2-8282-64685A06380B}" dt="2025-09-06T11:11:21.791" v="723" actId="26606"/>
          <ac:picMkLst>
            <pc:docMk/>
            <pc:sldMk cId="2725676568" sldId="282"/>
            <ac:picMk id="5" creationId="{2096DDD7-77AF-459C-859F-039A6D110033}"/>
          </ac:picMkLst>
        </pc:picChg>
      </pc:sldChg>
      <pc:sldChg chg="add del">
        <pc:chgData name="Ceri Phelps" userId="44e5b747-28bd-454d-8b1f-8b8d7db49187" providerId="ADAL" clId="{B3EBFF29-0B7E-40A2-8282-64685A06380B}" dt="2025-09-06T10:41:59.899" v="24"/>
        <pc:sldMkLst>
          <pc:docMk/>
          <pc:sldMk cId="933849604" sldId="283"/>
        </pc:sldMkLst>
      </pc:sldChg>
      <pc:sldChg chg="add del">
        <pc:chgData name="Ceri Phelps" userId="44e5b747-28bd-454d-8b1f-8b8d7db49187" providerId="ADAL" clId="{B3EBFF29-0B7E-40A2-8282-64685A06380B}" dt="2025-09-06T11:03:51.243" v="482" actId="47"/>
        <pc:sldMkLst>
          <pc:docMk/>
          <pc:sldMk cId="3629416611" sldId="285"/>
        </pc:sldMkLst>
      </pc:sldChg>
      <pc:sldChg chg="add del">
        <pc:chgData name="Ceri Phelps" userId="44e5b747-28bd-454d-8b1f-8b8d7db49187" providerId="ADAL" clId="{B3EBFF29-0B7E-40A2-8282-64685A06380B}" dt="2025-09-06T11:05:25.795" v="485" actId="47"/>
        <pc:sldMkLst>
          <pc:docMk/>
          <pc:sldMk cId="883527534" sldId="287"/>
        </pc:sldMkLst>
      </pc:sldChg>
      <pc:sldChg chg="add del">
        <pc:chgData name="Ceri Phelps" userId="44e5b747-28bd-454d-8b1f-8b8d7db49187" providerId="ADAL" clId="{B3EBFF29-0B7E-40A2-8282-64685A06380B}" dt="2025-09-06T10:41:59.899" v="24"/>
        <pc:sldMkLst>
          <pc:docMk/>
          <pc:sldMk cId="4025534432" sldId="288"/>
        </pc:sldMkLst>
      </pc:sldChg>
      <pc:sldChg chg="add del">
        <pc:chgData name="Ceri Phelps" userId="44e5b747-28bd-454d-8b1f-8b8d7db49187" providerId="ADAL" clId="{B3EBFF29-0B7E-40A2-8282-64685A06380B}" dt="2025-09-06T11:04:32.189" v="483" actId="2696"/>
        <pc:sldMkLst>
          <pc:docMk/>
          <pc:sldMk cId="2786312814" sldId="293"/>
        </pc:sldMkLst>
      </pc:sldChg>
      <pc:sldChg chg="add del">
        <pc:chgData name="Ceri Phelps" userId="44e5b747-28bd-454d-8b1f-8b8d7db49187" providerId="ADAL" clId="{B3EBFF29-0B7E-40A2-8282-64685A06380B}" dt="2025-09-06T11:04:32.189" v="483" actId="2696"/>
        <pc:sldMkLst>
          <pc:docMk/>
          <pc:sldMk cId="695534225" sldId="294"/>
        </pc:sldMkLst>
      </pc:sldChg>
      <pc:sldChg chg="modSp add del mod">
        <pc:chgData name="Ceri Phelps" userId="44e5b747-28bd-454d-8b1f-8b8d7db49187" providerId="ADAL" clId="{B3EBFF29-0B7E-40A2-8282-64685A06380B}" dt="2025-09-06T11:04:32.189" v="483" actId="2696"/>
        <pc:sldMkLst>
          <pc:docMk/>
          <pc:sldMk cId="3737737298" sldId="295"/>
        </pc:sldMkLst>
      </pc:sldChg>
      <pc:sldChg chg="modSp add del mod">
        <pc:chgData name="Ceri Phelps" userId="44e5b747-28bd-454d-8b1f-8b8d7db49187" providerId="ADAL" clId="{B3EBFF29-0B7E-40A2-8282-64685A06380B}" dt="2025-09-06T11:04:32.189" v="483" actId="2696"/>
        <pc:sldMkLst>
          <pc:docMk/>
          <pc:sldMk cId="3277841931" sldId="296"/>
        </pc:sldMkLst>
      </pc:sldChg>
      <pc:sldChg chg="addSp delSp add del setBg delDesignElem">
        <pc:chgData name="Ceri Phelps" userId="44e5b747-28bd-454d-8b1f-8b8d7db49187" providerId="ADAL" clId="{B3EBFF29-0B7E-40A2-8282-64685A06380B}" dt="2025-09-06T11:04:32.189" v="483" actId="2696"/>
        <pc:sldMkLst>
          <pc:docMk/>
          <pc:sldMk cId="2075424708" sldId="302"/>
        </pc:sldMkLst>
      </pc:sldChg>
      <pc:sldChg chg="addSp delSp add del setBg delDesignElem">
        <pc:chgData name="Ceri Phelps" userId="44e5b747-28bd-454d-8b1f-8b8d7db49187" providerId="ADAL" clId="{B3EBFF29-0B7E-40A2-8282-64685A06380B}" dt="2025-09-06T11:04:32.189" v="483" actId="2696"/>
        <pc:sldMkLst>
          <pc:docMk/>
          <pc:sldMk cId="3727761640" sldId="308"/>
        </pc:sldMkLst>
      </pc:sldChg>
      <pc:sldChg chg="add del">
        <pc:chgData name="Ceri Phelps" userId="44e5b747-28bd-454d-8b1f-8b8d7db49187" providerId="ADAL" clId="{B3EBFF29-0B7E-40A2-8282-64685A06380B}" dt="2025-09-06T11:05:17.751" v="484" actId="47"/>
        <pc:sldMkLst>
          <pc:docMk/>
          <pc:sldMk cId="2141342842" sldId="322"/>
        </pc:sldMkLst>
      </pc:sldChg>
      <pc:sldChg chg="add del">
        <pc:chgData name="Ceri Phelps" userId="44e5b747-28bd-454d-8b1f-8b8d7db49187" providerId="ADAL" clId="{B3EBFF29-0B7E-40A2-8282-64685A06380B}" dt="2025-09-06T11:04:32.189" v="483" actId="2696"/>
        <pc:sldMkLst>
          <pc:docMk/>
          <pc:sldMk cId="3730894736" sldId="323"/>
        </pc:sldMkLst>
      </pc:sldChg>
      <pc:sldChg chg="add del">
        <pc:chgData name="Ceri Phelps" userId="44e5b747-28bd-454d-8b1f-8b8d7db49187" providerId="ADAL" clId="{B3EBFF29-0B7E-40A2-8282-64685A06380B}" dt="2025-09-06T10:44:12.671" v="146" actId="47"/>
        <pc:sldMkLst>
          <pc:docMk/>
          <pc:sldMk cId="516726025" sldId="324"/>
        </pc:sldMkLst>
      </pc:sldChg>
      <pc:sldChg chg="addSp delSp add del setBg delDesignElem">
        <pc:chgData name="Ceri Phelps" userId="44e5b747-28bd-454d-8b1f-8b8d7db49187" providerId="ADAL" clId="{B3EBFF29-0B7E-40A2-8282-64685A06380B}" dt="2025-09-06T10:41:59.899" v="24"/>
        <pc:sldMkLst>
          <pc:docMk/>
          <pc:sldMk cId="393895598" sldId="325"/>
        </pc:sldMkLst>
      </pc:sldChg>
      <pc:sldChg chg="addSp delSp modSp add del mod setBg delDesignElem">
        <pc:chgData name="Ceri Phelps" userId="44e5b747-28bd-454d-8b1f-8b8d7db49187" providerId="ADAL" clId="{B3EBFF29-0B7E-40A2-8282-64685A06380B}" dt="2025-09-06T11:08:23.668" v="639" actId="47"/>
        <pc:sldMkLst>
          <pc:docMk/>
          <pc:sldMk cId="1025599590" sldId="326"/>
        </pc:sldMkLst>
      </pc:sldChg>
      <pc:sldChg chg="addSp modSp add del mod ord">
        <pc:chgData name="Ceri Phelps" userId="44e5b747-28bd-454d-8b1f-8b8d7db49187" providerId="ADAL" clId="{B3EBFF29-0B7E-40A2-8282-64685A06380B}" dt="2025-09-06T11:00:37.924" v="376"/>
        <pc:sldMkLst>
          <pc:docMk/>
          <pc:sldMk cId="2191527924" sldId="327"/>
        </pc:sldMkLst>
        <pc:spChg chg="mod">
          <ac:chgData name="Ceri Phelps" userId="44e5b747-28bd-454d-8b1f-8b8d7db49187" providerId="ADAL" clId="{B3EBFF29-0B7E-40A2-8282-64685A06380B}" dt="2025-09-06T10:52:37.232" v="280" actId="5793"/>
          <ac:spMkLst>
            <pc:docMk/>
            <pc:sldMk cId="2191527924" sldId="327"/>
            <ac:spMk id="3" creationId="{00000000-0000-0000-0000-000000000000}"/>
          </ac:spMkLst>
        </pc:spChg>
        <pc:spChg chg="add mod">
          <ac:chgData name="Ceri Phelps" userId="44e5b747-28bd-454d-8b1f-8b8d7db49187" providerId="ADAL" clId="{B3EBFF29-0B7E-40A2-8282-64685A06380B}" dt="2025-09-06T10:49:14.611" v="236" actId="20577"/>
          <ac:spMkLst>
            <pc:docMk/>
            <pc:sldMk cId="2191527924" sldId="327"/>
            <ac:spMk id="4" creationId="{908D3285-674E-DC83-AE51-81C5EA9CDED9}"/>
          </ac:spMkLst>
        </pc:spChg>
      </pc:sldChg>
      <pc:sldChg chg="add del">
        <pc:chgData name="Ceri Phelps" userId="44e5b747-28bd-454d-8b1f-8b8d7db49187" providerId="ADAL" clId="{B3EBFF29-0B7E-40A2-8282-64685A06380B}" dt="2025-09-06T11:05:27.280" v="486" actId="47"/>
        <pc:sldMkLst>
          <pc:docMk/>
          <pc:sldMk cId="1411965371" sldId="328"/>
        </pc:sldMkLst>
      </pc:sldChg>
      <pc:sldChg chg="modSp add del mod">
        <pc:chgData name="Ceri Phelps" userId="44e5b747-28bd-454d-8b1f-8b8d7db49187" providerId="ADAL" clId="{B3EBFF29-0B7E-40A2-8282-64685A06380B}" dt="2025-09-06T11:13:10.165" v="758" actId="20577"/>
        <pc:sldMkLst>
          <pc:docMk/>
          <pc:sldMk cId="201390378" sldId="329"/>
        </pc:sldMkLst>
        <pc:spChg chg="mod">
          <ac:chgData name="Ceri Phelps" userId="44e5b747-28bd-454d-8b1f-8b8d7db49187" providerId="ADAL" clId="{B3EBFF29-0B7E-40A2-8282-64685A06380B}" dt="2025-09-06T11:13:10.165" v="758" actId="20577"/>
          <ac:spMkLst>
            <pc:docMk/>
            <pc:sldMk cId="201390378" sldId="329"/>
            <ac:spMk id="3" creationId="{72C63DB3-D9AE-15DE-6481-31541C36E138}"/>
          </ac:spMkLst>
        </pc:spChg>
      </pc:sldChg>
      <pc:sldChg chg="addSp delSp add del setBg delDesignElem">
        <pc:chgData name="Ceri Phelps" userId="44e5b747-28bd-454d-8b1f-8b8d7db49187" providerId="ADAL" clId="{B3EBFF29-0B7E-40A2-8282-64685A06380B}" dt="2025-09-12T08:13:26.621" v="828" actId="47"/>
        <pc:sldMkLst>
          <pc:docMk/>
          <pc:sldMk cId="2863256590" sldId="330"/>
        </pc:sldMkLst>
      </pc:sldChg>
      <pc:sldChg chg="addSp delSp add del setBg delDesignElem">
        <pc:chgData name="Ceri Phelps" userId="44e5b747-28bd-454d-8b1f-8b8d7db49187" providerId="ADAL" clId="{B3EBFF29-0B7E-40A2-8282-64685A06380B}" dt="2025-09-06T11:04:32.189" v="483" actId="2696"/>
        <pc:sldMkLst>
          <pc:docMk/>
          <pc:sldMk cId="3354273036" sldId="331"/>
        </pc:sldMkLst>
      </pc:sldChg>
      <pc:sldChg chg="add del">
        <pc:chgData name="Ceri Phelps" userId="44e5b747-28bd-454d-8b1f-8b8d7db49187" providerId="ADAL" clId="{B3EBFF29-0B7E-40A2-8282-64685A06380B}" dt="2025-09-06T11:04:32.189" v="483" actId="2696"/>
        <pc:sldMkLst>
          <pc:docMk/>
          <pc:sldMk cId="271997795" sldId="332"/>
        </pc:sldMkLst>
      </pc:sldChg>
      <pc:sldChg chg="add del">
        <pc:chgData name="Ceri Phelps" userId="44e5b747-28bd-454d-8b1f-8b8d7db49187" providerId="ADAL" clId="{B3EBFF29-0B7E-40A2-8282-64685A06380B}" dt="2025-09-06T11:04:32.189" v="483" actId="2696"/>
        <pc:sldMkLst>
          <pc:docMk/>
          <pc:sldMk cId="4101509331" sldId="333"/>
        </pc:sldMkLst>
      </pc:sldChg>
      <pc:sldChg chg="modSp add del mod">
        <pc:chgData name="Ceri Phelps" userId="44e5b747-28bd-454d-8b1f-8b8d7db49187" providerId="ADAL" clId="{B3EBFF29-0B7E-40A2-8282-64685A06380B}" dt="2025-09-06T11:04:32.189" v="483" actId="2696"/>
        <pc:sldMkLst>
          <pc:docMk/>
          <pc:sldMk cId="1275314655" sldId="334"/>
        </pc:sldMkLst>
      </pc:sldChg>
      <pc:sldChg chg="add del">
        <pc:chgData name="Ceri Phelps" userId="44e5b747-28bd-454d-8b1f-8b8d7db49187" providerId="ADAL" clId="{B3EBFF29-0B7E-40A2-8282-64685A06380B}" dt="2025-09-06T11:04:32.189" v="483" actId="2696"/>
        <pc:sldMkLst>
          <pc:docMk/>
          <pc:sldMk cId="1149553518" sldId="335"/>
        </pc:sldMkLst>
      </pc:sldChg>
      <pc:sldChg chg="add del">
        <pc:chgData name="Ceri Phelps" userId="44e5b747-28bd-454d-8b1f-8b8d7db49187" providerId="ADAL" clId="{B3EBFF29-0B7E-40A2-8282-64685A06380B}" dt="2025-09-06T11:04:32.189" v="483" actId="2696"/>
        <pc:sldMkLst>
          <pc:docMk/>
          <pc:sldMk cId="396710115" sldId="336"/>
        </pc:sldMkLst>
      </pc:sldChg>
      <pc:sldChg chg="addSp delSp modSp new mod setBg">
        <pc:chgData name="Ceri Phelps" userId="44e5b747-28bd-454d-8b1f-8b8d7db49187" providerId="ADAL" clId="{B3EBFF29-0B7E-40A2-8282-64685A06380B}" dt="2025-09-06T11:09:24.815" v="647" actId="26606"/>
        <pc:sldMkLst>
          <pc:docMk/>
          <pc:sldMk cId="2332428840" sldId="337"/>
        </pc:sldMkLst>
        <pc:spChg chg="mod">
          <ac:chgData name="Ceri Phelps" userId="44e5b747-28bd-454d-8b1f-8b8d7db49187" providerId="ADAL" clId="{B3EBFF29-0B7E-40A2-8282-64685A06380B}" dt="2025-09-06T11:09:24.815" v="647" actId="26606"/>
          <ac:spMkLst>
            <pc:docMk/>
            <pc:sldMk cId="2332428840" sldId="337"/>
            <ac:spMk id="2" creationId="{892E7B81-C9A4-C933-4334-7D78ED35AF18}"/>
          </ac:spMkLst>
        </pc:spChg>
        <pc:spChg chg="add">
          <ac:chgData name="Ceri Phelps" userId="44e5b747-28bd-454d-8b1f-8b8d7db49187" providerId="ADAL" clId="{B3EBFF29-0B7E-40A2-8282-64685A06380B}" dt="2025-09-06T11:09:24.815" v="647" actId="26606"/>
          <ac:spMkLst>
            <pc:docMk/>
            <pc:sldMk cId="2332428840" sldId="337"/>
            <ac:spMk id="7" creationId="{8C790BE2-4E4F-4AAF-81A2-4A6F4885EBE6}"/>
          </ac:spMkLst>
        </pc:spChg>
        <pc:spChg chg="add">
          <ac:chgData name="Ceri Phelps" userId="44e5b747-28bd-454d-8b1f-8b8d7db49187" providerId="ADAL" clId="{B3EBFF29-0B7E-40A2-8282-64685A06380B}" dt="2025-09-06T11:09:24.815" v="647" actId="26606"/>
          <ac:spMkLst>
            <pc:docMk/>
            <pc:sldMk cId="2332428840" sldId="337"/>
            <ac:spMk id="9" creationId="{D28B54C3-B57B-472A-B96E-1FCB67093DC2}"/>
          </ac:spMkLst>
        </pc:spChg>
        <pc:spChg chg="add">
          <ac:chgData name="Ceri Phelps" userId="44e5b747-28bd-454d-8b1f-8b8d7db49187" providerId="ADAL" clId="{B3EBFF29-0B7E-40A2-8282-64685A06380B}" dt="2025-09-06T11:09:24.815" v="647" actId="26606"/>
          <ac:spMkLst>
            <pc:docMk/>
            <pc:sldMk cId="2332428840" sldId="337"/>
            <ac:spMk id="11" creationId="{7DB3C429-F8DA-49B9-AF84-21996FCF78B5}"/>
          </ac:spMkLst>
        </pc:spChg>
        <pc:spChg chg="add">
          <ac:chgData name="Ceri Phelps" userId="44e5b747-28bd-454d-8b1f-8b8d7db49187" providerId="ADAL" clId="{B3EBFF29-0B7E-40A2-8282-64685A06380B}" dt="2025-09-06T11:09:24.815" v="647" actId="26606"/>
          <ac:spMkLst>
            <pc:docMk/>
            <pc:sldMk cId="2332428840" sldId="337"/>
            <ac:spMk id="13" creationId="{E12088DD-B1AD-40E0-8B86-1D87A2CCD9BE}"/>
          </ac:spMkLst>
        </pc:spChg>
        <pc:spChg chg="add">
          <ac:chgData name="Ceri Phelps" userId="44e5b747-28bd-454d-8b1f-8b8d7db49187" providerId="ADAL" clId="{B3EBFF29-0B7E-40A2-8282-64685A06380B}" dt="2025-09-06T11:09:24.815" v="647" actId="26606"/>
          <ac:spMkLst>
            <pc:docMk/>
            <pc:sldMk cId="2332428840" sldId="337"/>
            <ac:spMk id="15" creationId="{C4C9F2B0-1044-46EB-8AEB-C3BFFDE6C2CC}"/>
          </ac:spMkLst>
        </pc:spChg>
        <pc:spChg chg="add">
          <ac:chgData name="Ceri Phelps" userId="44e5b747-28bd-454d-8b1f-8b8d7db49187" providerId="ADAL" clId="{B3EBFF29-0B7E-40A2-8282-64685A06380B}" dt="2025-09-06T11:09:24.815" v="647" actId="26606"/>
          <ac:spMkLst>
            <pc:docMk/>
            <pc:sldMk cId="2332428840" sldId="337"/>
            <ac:spMk id="17" creationId="{0C395952-4E26-45A2-8756-2ADFD6E53C6E}"/>
          </ac:spMkLst>
        </pc:spChg>
        <pc:spChg chg="add">
          <ac:chgData name="Ceri Phelps" userId="44e5b747-28bd-454d-8b1f-8b8d7db49187" providerId="ADAL" clId="{B3EBFF29-0B7E-40A2-8282-64685A06380B}" dt="2025-09-06T11:09:24.815" v="647" actId="26606"/>
          <ac:spMkLst>
            <pc:docMk/>
            <pc:sldMk cId="2332428840" sldId="337"/>
            <ac:spMk id="19" creationId="{4734BADF-9461-4621-B112-2D7BABEA7DD0}"/>
          </ac:spMkLst>
        </pc:spChg>
      </pc:sldChg>
      <pc:sldChg chg="addSp modSp new mod modClrScheme chgLayout">
        <pc:chgData name="Ceri Phelps" userId="44e5b747-28bd-454d-8b1f-8b8d7db49187" providerId="ADAL" clId="{B3EBFF29-0B7E-40A2-8282-64685A06380B}" dt="2025-09-06T11:12:32.488" v="740" actId="14100"/>
        <pc:sldMkLst>
          <pc:docMk/>
          <pc:sldMk cId="2374399056" sldId="338"/>
        </pc:sldMkLst>
        <pc:spChg chg="add mod">
          <ac:chgData name="Ceri Phelps" userId="44e5b747-28bd-454d-8b1f-8b8d7db49187" providerId="ADAL" clId="{B3EBFF29-0B7E-40A2-8282-64685A06380B}" dt="2025-09-06T11:12:28.114" v="738" actId="122"/>
          <ac:spMkLst>
            <pc:docMk/>
            <pc:sldMk cId="2374399056" sldId="338"/>
            <ac:spMk id="2" creationId="{1C5A4473-B5CB-978F-A7EC-A10C7E7F7678}"/>
          </ac:spMkLst>
        </pc:spChg>
        <pc:spChg chg="add mod">
          <ac:chgData name="Ceri Phelps" userId="44e5b747-28bd-454d-8b1f-8b8d7db49187" providerId="ADAL" clId="{B3EBFF29-0B7E-40A2-8282-64685A06380B}" dt="2025-09-06T11:12:32.488" v="740" actId="14100"/>
          <ac:spMkLst>
            <pc:docMk/>
            <pc:sldMk cId="2374399056" sldId="338"/>
            <ac:spMk id="3" creationId="{69709DDA-B718-6352-AFF7-9BB73ACBF4E9}"/>
          </ac:spMkLst>
        </pc:spChg>
      </pc:sldChg>
      <pc:sldChg chg="new del">
        <pc:chgData name="Ceri Phelps" userId="44e5b747-28bd-454d-8b1f-8b8d7db49187" providerId="ADAL" clId="{B3EBFF29-0B7E-40A2-8282-64685A06380B}" dt="2025-09-06T11:03:17.487" v="454" actId="47"/>
        <pc:sldMkLst>
          <pc:docMk/>
          <pc:sldMk cId="4032166686" sldId="33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17.pn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2.png"/><Relationship Id="rId7" Type="http://schemas.openxmlformats.org/officeDocument/2006/relationships/image" Target="../media/image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8.svg"/><Relationship Id="rId4" Type="http://schemas.openxmlformats.org/officeDocument/2006/relationships/image" Target="../media/image13.svg"/><Relationship Id="rId9" Type="http://schemas.openxmlformats.org/officeDocument/2006/relationships/image" Target="../media/image17.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DAC5F0-3155-43A6-B805-78D4E5F485A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0BD20C-722C-4F05-9C88-68A568E3960B}">
      <dgm:prSet/>
      <dgm:spPr/>
      <dgm:t>
        <a:bodyPr/>
        <a:lstStyle/>
        <a:p>
          <a:pPr>
            <a:lnSpc>
              <a:spcPct val="100000"/>
            </a:lnSpc>
          </a:pPr>
          <a:r>
            <a:rPr lang="en-GB"/>
            <a:t>What is applied research?</a:t>
          </a:r>
          <a:endParaRPr lang="en-US"/>
        </a:p>
      </dgm:t>
    </dgm:pt>
    <dgm:pt modelId="{9C489420-7C13-4519-AB72-5E683A96DCED}" type="parTrans" cxnId="{B8F877DD-0D19-472A-B35E-118896C557E4}">
      <dgm:prSet/>
      <dgm:spPr/>
      <dgm:t>
        <a:bodyPr/>
        <a:lstStyle/>
        <a:p>
          <a:endParaRPr lang="en-US"/>
        </a:p>
      </dgm:t>
    </dgm:pt>
    <dgm:pt modelId="{E0E0E7D5-B54D-42C6-8F2F-4A08D28CE190}" type="sibTrans" cxnId="{B8F877DD-0D19-472A-B35E-118896C557E4}">
      <dgm:prSet/>
      <dgm:spPr/>
      <dgm:t>
        <a:bodyPr/>
        <a:lstStyle/>
        <a:p>
          <a:endParaRPr lang="en-US"/>
        </a:p>
      </dgm:t>
    </dgm:pt>
    <dgm:pt modelId="{837510D0-1914-42EF-8AE6-089646C9E662}">
      <dgm:prSet/>
      <dgm:spPr/>
      <dgm:t>
        <a:bodyPr/>
        <a:lstStyle/>
        <a:p>
          <a:pPr>
            <a:lnSpc>
              <a:spcPct val="100000"/>
            </a:lnSpc>
          </a:pPr>
          <a:r>
            <a:rPr lang="en-GB"/>
            <a:t>Why do we do it?</a:t>
          </a:r>
          <a:endParaRPr lang="en-US"/>
        </a:p>
      </dgm:t>
    </dgm:pt>
    <dgm:pt modelId="{7C723179-D2F9-48E7-A6E1-09BADB81004C}" type="parTrans" cxnId="{1FEF9A37-4ACF-4505-BE34-1200D584A6D2}">
      <dgm:prSet/>
      <dgm:spPr/>
      <dgm:t>
        <a:bodyPr/>
        <a:lstStyle/>
        <a:p>
          <a:endParaRPr lang="en-US"/>
        </a:p>
      </dgm:t>
    </dgm:pt>
    <dgm:pt modelId="{01AE0DC8-206C-4D61-92C0-82F42D2245C0}" type="sibTrans" cxnId="{1FEF9A37-4ACF-4505-BE34-1200D584A6D2}">
      <dgm:prSet/>
      <dgm:spPr/>
      <dgm:t>
        <a:bodyPr/>
        <a:lstStyle/>
        <a:p>
          <a:endParaRPr lang="en-US"/>
        </a:p>
      </dgm:t>
    </dgm:pt>
    <dgm:pt modelId="{288C0847-49EA-4E02-A935-8005879A6D27}">
      <dgm:prSet/>
      <dgm:spPr/>
      <dgm:t>
        <a:bodyPr/>
        <a:lstStyle/>
        <a:p>
          <a:pPr>
            <a:lnSpc>
              <a:spcPct val="100000"/>
            </a:lnSpc>
          </a:pPr>
          <a:r>
            <a:rPr lang="en-GB"/>
            <a:t>How do we do it?</a:t>
          </a:r>
          <a:endParaRPr lang="en-US"/>
        </a:p>
      </dgm:t>
    </dgm:pt>
    <dgm:pt modelId="{2E9C548E-FA1E-4406-822D-0BB97F588D66}" type="parTrans" cxnId="{F400978C-A997-47BA-99B5-51490031889F}">
      <dgm:prSet/>
      <dgm:spPr/>
      <dgm:t>
        <a:bodyPr/>
        <a:lstStyle/>
        <a:p>
          <a:endParaRPr lang="en-US"/>
        </a:p>
      </dgm:t>
    </dgm:pt>
    <dgm:pt modelId="{D8F67132-F219-4E0D-8FFF-2408A6629603}" type="sibTrans" cxnId="{F400978C-A997-47BA-99B5-51490031889F}">
      <dgm:prSet/>
      <dgm:spPr/>
      <dgm:t>
        <a:bodyPr/>
        <a:lstStyle/>
        <a:p>
          <a:endParaRPr lang="en-US"/>
        </a:p>
      </dgm:t>
    </dgm:pt>
    <dgm:pt modelId="{B78E0BC4-6031-48BD-BE93-A29D23B8C75E}" type="pres">
      <dgm:prSet presAssocID="{0DDAC5F0-3155-43A6-B805-78D4E5F485A2}" presName="root" presStyleCnt="0">
        <dgm:presLayoutVars>
          <dgm:dir/>
          <dgm:resizeHandles val="exact"/>
        </dgm:presLayoutVars>
      </dgm:prSet>
      <dgm:spPr/>
    </dgm:pt>
    <dgm:pt modelId="{FFDABDD5-51B3-4C24-996B-DC980050E76B}" type="pres">
      <dgm:prSet presAssocID="{980BD20C-722C-4F05-9C88-68A568E3960B}" presName="compNode" presStyleCnt="0"/>
      <dgm:spPr/>
    </dgm:pt>
    <dgm:pt modelId="{220F2805-962F-483C-99F3-EECE3588DC60}" type="pres">
      <dgm:prSet presAssocID="{980BD20C-722C-4F05-9C88-68A568E3960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560BB424-7220-4AF8-A06C-613CE8D15A92}" type="pres">
      <dgm:prSet presAssocID="{980BD20C-722C-4F05-9C88-68A568E3960B}" presName="spaceRect" presStyleCnt="0"/>
      <dgm:spPr/>
    </dgm:pt>
    <dgm:pt modelId="{3C516ED7-252A-4C41-85E7-C61EE7C1444E}" type="pres">
      <dgm:prSet presAssocID="{980BD20C-722C-4F05-9C88-68A568E3960B}" presName="textRect" presStyleLbl="revTx" presStyleIdx="0" presStyleCnt="3">
        <dgm:presLayoutVars>
          <dgm:chMax val="1"/>
          <dgm:chPref val="1"/>
        </dgm:presLayoutVars>
      </dgm:prSet>
      <dgm:spPr/>
    </dgm:pt>
    <dgm:pt modelId="{BF7C9B24-146D-47A1-8F3C-266E243A077D}" type="pres">
      <dgm:prSet presAssocID="{E0E0E7D5-B54D-42C6-8F2F-4A08D28CE190}" presName="sibTrans" presStyleCnt="0"/>
      <dgm:spPr/>
    </dgm:pt>
    <dgm:pt modelId="{37C5F705-912B-4C0C-B4DB-827893F826DF}" type="pres">
      <dgm:prSet presAssocID="{837510D0-1914-42EF-8AE6-089646C9E662}" presName="compNode" presStyleCnt="0"/>
      <dgm:spPr/>
    </dgm:pt>
    <dgm:pt modelId="{DC3937D3-365E-41A1-9A74-C702CF90B6AC}" type="pres">
      <dgm:prSet presAssocID="{837510D0-1914-42EF-8AE6-089646C9E6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134D758D-9B8D-44A5-AE77-1EFCA99C348C}" type="pres">
      <dgm:prSet presAssocID="{837510D0-1914-42EF-8AE6-089646C9E662}" presName="spaceRect" presStyleCnt="0"/>
      <dgm:spPr/>
    </dgm:pt>
    <dgm:pt modelId="{DDF20E0D-CF8C-435E-91D8-F74CD58BB72D}" type="pres">
      <dgm:prSet presAssocID="{837510D0-1914-42EF-8AE6-089646C9E662}" presName="textRect" presStyleLbl="revTx" presStyleIdx="1" presStyleCnt="3">
        <dgm:presLayoutVars>
          <dgm:chMax val="1"/>
          <dgm:chPref val="1"/>
        </dgm:presLayoutVars>
      </dgm:prSet>
      <dgm:spPr/>
    </dgm:pt>
    <dgm:pt modelId="{70F281BC-4667-40FD-B30D-ACD3E5A0A633}" type="pres">
      <dgm:prSet presAssocID="{01AE0DC8-206C-4D61-92C0-82F42D2245C0}" presName="sibTrans" presStyleCnt="0"/>
      <dgm:spPr/>
    </dgm:pt>
    <dgm:pt modelId="{DC69F73A-61B7-4D73-854E-6BF7F0C3059F}" type="pres">
      <dgm:prSet presAssocID="{288C0847-49EA-4E02-A935-8005879A6D27}" presName="compNode" presStyleCnt="0"/>
      <dgm:spPr/>
    </dgm:pt>
    <dgm:pt modelId="{ACC00B76-4711-482C-BEC0-C4155D992333}" type="pres">
      <dgm:prSet presAssocID="{288C0847-49EA-4E02-A935-8005879A6D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BFD513B9-7505-43E0-AAF1-3C9689E54889}" type="pres">
      <dgm:prSet presAssocID="{288C0847-49EA-4E02-A935-8005879A6D27}" presName="spaceRect" presStyleCnt="0"/>
      <dgm:spPr/>
    </dgm:pt>
    <dgm:pt modelId="{39924205-80B9-46C2-B194-1FFA9D560F2D}" type="pres">
      <dgm:prSet presAssocID="{288C0847-49EA-4E02-A935-8005879A6D27}" presName="textRect" presStyleLbl="revTx" presStyleIdx="2" presStyleCnt="3">
        <dgm:presLayoutVars>
          <dgm:chMax val="1"/>
          <dgm:chPref val="1"/>
        </dgm:presLayoutVars>
      </dgm:prSet>
      <dgm:spPr/>
    </dgm:pt>
  </dgm:ptLst>
  <dgm:cxnLst>
    <dgm:cxn modelId="{1FEF9A37-4ACF-4505-BE34-1200D584A6D2}" srcId="{0DDAC5F0-3155-43A6-B805-78D4E5F485A2}" destId="{837510D0-1914-42EF-8AE6-089646C9E662}" srcOrd="1" destOrd="0" parTransId="{7C723179-D2F9-48E7-A6E1-09BADB81004C}" sibTransId="{01AE0DC8-206C-4D61-92C0-82F42D2245C0}"/>
    <dgm:cxn modelId="{06E6163C-CC92-499C-942E-8523B1B70445}" type="presOf" srcId="{980BD20C-722C-4F05-9C88-68A568E3960B}" destId="{3C516ED7-252A-4C41-85E7-C61EE7C1444E}" srcOrd="0" destOrd="0" presId="urn:microsoft.com/office/officeart/2018/2/layout/IconLabelList"/>
    <dgm:cxn modelId="{F400978C-A997-47BA-99B5-51490031889F}" srcId="{0DDAC5F0-3155-43A6-B805-78D4E5F485A2}" destId="{288C0847-49EA-4E02-A935-8005879A6D27}" srcOrd="2" destOrd="0" parTransId="{2E9C548E-FA1E-4406-822D-0BB97F588D66}" sibTransId="{D8F67132-F219-4E0D-8FFF-2408A6629603}"/>
    <dgm:cxn modelId="{3B4EE1D0-FEF8-4A3C-B9A5-2DF99FF81996}" type="presOf" srcId="{0DDAC5F0-3155-43A6-B805-78D4E5F485A2}" destId="{B78E0BC4-6031-48BD-BE93-A29D23B8C75E}" srcOrd="0" destOrd="0" presId="urn:microsoft.com/office/officeart/2018/2/layout/IconLabelList"/>
    <dgm:cxn modelId="{B8F877DD-0D19-472A-B35E-118896C557E4}" srcId="{0DDAC5F0-3155-43A6-B805-78D4E5F485A2}" destId="{980BD20C-722C-4F05-9C88-68A568E3960B}" srcOrd="0" destOrd="0" parTransId="{9C489420-7C13-4519-AB72-5E683A96DCED}" sibTransId="{E0E0E7D5-B54D-42C6-8F2F-4A08D28CE190}"/>
    <dgm:cxn modelId="{8E9D64E0-458C-4B6D-9FF7-499842543AF6}" type="presOf" srcId="{288C0847-49EA-4E02-A935-8005879A6D27}" destId="{39924205-80B9-46C2-B194-1FFA9D560F2D}" srcOrd="0" destOrd="0" presId="urn:microsoft.com/office/officeart/2018/2/layout/IconLabelList"/>
    <dgm:cxn modelId="{DCF556F7-BB03-4D6C-B1F4-7BA7F71DA7C2}" type="presOf" srcId="{837510D0-1914-42EF-8AE6-089646C9E662}" destId="{DDF20E0D-CF8C-435E-91D8-F74CD58BB72D}" srcOrd="0" destOrd="0" presId="urn:microsoft.com/office/officeart/2018/2/layout/IconLabelList"/>
    <dgm:cxn modelId="{1BAA32C4-9052-4368-81E9-42A3DB8F611E}" type="presParOf" srcId="{B78E0BC4-6031-48BD-BE93-A29D23B8C75E}" destId="{FFDABDD5-51B3-4C24-996B-DC980050E76B}" srcOrd="0" destOrd="0" presId="urn:microsoft.com/office/officeart/2018/2/layout/IconLabelList"/>
    <dgm:cxn modelId="{8DC1E1AC-FF68-47CD-BE1B-9CDAF0E1B5CA}" type="presParOf" srcId="{FFDABDD5-51B3-4C24-996B-DC980050E76B}" destId="{220F2805-962F-483C-99F3-EECE3588DC60}" srcOrd="0" destOrd="0" presId="urn:microsoft.com/office/officeart/2018/2/layout/IconLabelList"/>
    <dgm:cxn modelId="{322CBBE9-2E5D-456A-BACE-34ED31D753EC}" type="presParOf" srcId="{FFDABDD5-51B3-4C24-996B-DC980050E76B}" destId="{560BB424-7220-4AF8-A06C-613CE8D15A92}" srcOrd="1" destOrd="0" presId="urn:microsoft.com/office/officeart/2018/2/layout/IconLabelList"/>
    <dgm:cxn modelId="{18A1157A-9BBC-4EA9-B3A2-B0632A563FB6}" type="presParOf" srcId="{FFDABDD5-51B3-4C24-996B-DC980050E76B}" destId="{3C516ED7-252A-4C41-85E7-C61EE7C1444E}" srcOrd="2" destOrd="0" presId="urn:microsoft.com/office/officeart/2018/2/layout/IconLabelList"/>
    <dgm:cxn modelId="{7905676B-171F-43F4-B1D6-626DD8F54BFA}" type="presParOf" srcId="{B78E0BC4-6031-48BD-BE93-A29D23B8C75E}" destId="{BF7C9B24-146D-47A1-8F3C-266E243A077D}" srcOrd="1" destOrd="0" presId="urn:microsoft.com/office/officeart/2018/2/layout/IconLabelList"/>
    <dgm:cxn modelId="{BB50CAA4-19CA-4E95-8A52-855F9752BE65}" type="presParOf" srcId="{B78E0BC4-6031-48BD-BE93-A29D23B8C75E}" destId="{37C5F705-912B-4C0C-B4DB-827893F826DF}" srcOrd="2" destOrd="0" presId="urn:microsoft.com/office/officeart/2018/2/layout/IconLabelList"/>
    <dgm:cxn modelId="{510E3520-A2FF-4F39-ACD2-68685BE7721F}" type="presParOf" srcId="{37C5F705-912B-4C0C-B4DB-827893F826DF}" destId="{DC3937D3-365E-41A1-9A74-C702CF90B6AC}" srcOrd="0" destOrd="0" presId="urn:microsoft.com/office/officeart/2018/2/layout/IconLabelList"/>
    <dgm:cxn modelId="{73FF0E7B-7D44-49CE-8C30-9830BD6FD1C4}" type="presParOf" srcId="{37C5F705-912B-4C0C-B4DB-827893F826DF}" destId="{134D758D-9B8D-44A5-AE77-1EFCA99C348C}" srcOrd="1" destOrd="0" presId="urn:microsoft.com/office/officeart/2018/2/layout/IconLabelList"/>
    <dgm:cxn modelId="{4EFB5A0B-B56B-4F1F-94E1-A85BFB409AE4}" type="presParOf" srcId="{37C5F705-912B-4C0C-B4DB-827893F826DF}" destId="{DDF20E0D-CF8C-435E-91D8-F74CD58BB72D}" srcOrd="2" destOrd="0" presId="urn:microsoft.com/office/officeart/2018/2/layout/IconLabelList"/>
    <dgm:cxn modelId="{58F54171-FBCB-4C4A-BE2A-BA92939E9547}" type="presParOf" srcId="{B78E0BC4-6031-48BD-BE93-A29D23B8C75E}" destId="{70F281BC-4667-40FD-B30D-ACD3E5A0A633}" srcOrd="3" destOrd="0" presId="urn:microsoft.com/office/officeart/2018/2/layout/IconLabelList"/>
    <dgm:cxn modelId="{D07C4FFA-FDCF-42C7-86DE-AF091C64E775}" type="presParOf" srcId="{B78E0BC4-6031-48BD-BE93-A29D23B8C75E}" destId="{DC69F73A-61B7-4D73-854E-6BF7F0C3059F}" srcOrd="4" destOrd="0" presId="urn:microsoft.com/office/officeart/2018/2/layout/IconLabelList"/>
    <dgm:cxn modelId="{7913EA37-CE69-44ED-810C-59748C1B3B36}" type="presParOf" srcId="{DC69F73A-61B7-4D73-854E-6BF7F0C3059F}" destId="{ACC00B76-4711-482C-BEC0-C4155D992333}" srcOrd="0" destOrd="0" presId="urn:microsoft.com/office/officeart/2018/2/layout/IconLabelList"/>
    <dgm:cxn modelId="{AAD5A8A6-A8CD-4FBE-8912-1035E4B6CFBA}" type="presParOf" srcId="{DC69F73A-61B7-4D73-854E-6BF7F0C3059F}" destId="{BFD513B9-7505-43E0-AAF1-3C9689E54889}" srcOrd="1" destOrd="0" presId="urn:microsoft.com/office/officeart/2018/2/layout/IconLabelList"/>
    <dgm:cxn modelId="{ED57168E-7261-4390-9293-DF29327F1317}" type="presParOf" srcId="{DC69F73A-61B7-4D73-854E-6BF7F0C3059F}" destId="{39924205-80B9-46C2-B194-1FFA9D560F2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DB4EE4-7DAF-45D6-B5AB-B97A4088DB7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EA7CE17-0F51-453A-85ED-4A4C519DA9B6}">
      <dgm:prSet/>
      <dgm:spPr/>
      <dgm:t>
        <a:bodyPr/>
        <a:lstStyle/>
        <a:p>
          <a:r>
            <a:rPr lang="en-GB"/>
            <a:t>Enables us to explore exciting questions in systematic way</a:t>
          </a:r>
          <a:endParaRPr lang="en-US"/>
        </a:p>
      </dgm:t>
    </dgm:pt>
    <dgm:pt modelId="{2AEB7BB0-09B4-4173-9F08-23092D72123A}" type="parTrans" cxnId="{27BBD38D-C87C-42C8-9FEC-C96756243218}">
      <dgm:prSet/>
      <dgm:spPr/>
      <dgm:t>
        <a:bodyPr/>
        <a:lstStyle/>
        <a:p>
          <a:endParaRPr lang="en-US"/>
        </a:p>
      </dgm:t>
    </dgm:pt>
    <dgm:pt modelId="{DD7B04B0-8801-4B91-8713-4581C7C4B9A5}" type="sibTrans" cxnId="{27BBD38D-C87C-42C8-9FEC-C96756243218}">
      <dgm:prSet/>
      <dgm:spPr/>
      <dgm:t>
        <a:bodyPr/>
        <a:lstStyle/>
        <a:p>
          <a:endParaRPr lang="en-US"/>
        </a:p>
      </dgm:t>
    </dgm:pt>
    <dgm:pt modelId="{DCA3C859-B37B-4F47-BFD8-A96B2B4639B9}">
      <dgm:prSet/>
      <dgm:spPr/>
      <dgm:t>
        <a:bodyPr/>
        <a:lstStyle/>
        <a:p>
          <a:r>
            <a:rPr lang="en-GB"/>
            <a:t>Allows to provide evidence to support (or refute) our (or other peoples’) hunches or anecdotes </a:t>
          </a:r>
          <a:endParaRPr lang="en-US"/>
        </a:p>
      </dgm:t>
    </dgm:pt>
    <dgm:pt modelId="{7248251C-449D-4F78-B53A-1098F1436BDB}" type="parTrans" cxnId="{A5C68DF2-40D2-45DA-B7CB-C0AB724153D4}">
      <dgm:prSet/>
      <dgm:spPr/>
      <dgm:t>
        <a:bodyPr/>
        <a:lstStyle/>
        <a:p>
          <a:endParaRPr lang="en-US"/>
        </a:p>
      </dgm:t>
    </dgm:pt>
    <dgm:pt modelId="{DBA15B2E-6025-4D08-81A1-385691544E77}" type="sibTrans" cxnId="{A5C68DF2-40D2-45DA-B7CB-C0AB724153D4}">
      <dgm:prSet/>
      <dgm:spPr/>
      <dgm:t>
        <a:bodyPr/>
        <a:lstStyle/>
        <a:p>
          <a:endParaRPr lang="en-US"/>
        </a:p>
      </dgm:t>
    </dgm:pt>
    <dgm:pt modelId="{EA801028-5B04-4A9D-9CA1-4A9D8A0AA015}">
      <dgm:prSet/>
      <dgm:spPr/>
      <dgm:t>
        <a:bodyPr/>
        <a:lstStyle/>
        <a:p>
          <a:r>
            <a:rPr lang="en-GB"/>
            <a:t>Develops our ability to critically question the “status quo”</a:t>
          </a:r>
          <a:endParaRPr lang="en-US"/>
        </a:p>
      </dgm:t>
    </dgm:pt>
    <dgm:pt modelId="{81CDE394-96BC-4808-B5EE-89B96DA7DC90}" type="parTrans" cxnId="{667C433A-5D03-46E2-9E89-26E26BA36552}">
      <dgm:prSet/>
      <dgm:spPr/>
      <dgm:t>
        <a:bodyPr/>
        <a:lstStyle/>
        <a:p>
          <a:endParaRPr lang="en-US"/>
        </a:p>
      </dgm:t>
    </dgm:pt>
    <dgm:pt modelId="{1E06C321-7F55-47F2-9779-B0C3CDB96F9D}" type="sibTrans" cxnId="{667C433A-5D03-46E2-9E89-26E26BA36552}">
      <dgm:prSet/>
      <dgm:spPr/>
      <dgm:t>
        <a:bodyPr/>
        <a:lstStyle/>
        <a:p>
          <a:endParaRPr lang="en-US"/>
        </a:p>
      </dgm:t>
    </dgm:pt>
    <dgm:pt modelId="{D0C0D59A-DE0C-47EB-89DB-2BB3C6218A16}">
      <dgm:prSet/>
      <dgm:spPr/>
      <dgm:t>
        <a:bodyPr/>
        <a:lstStyle/>
        <a:p>
          <a:r>
            <a:rPr lang="en-GB"/>
            <a:t>Become familiar with empirical papers rather than anecdotal articles </a:t>
          </a:r>
          <a:endParaRPr lang="en-US"/>
        </a:p>
      </dgm:t>
    </dgm:pt>
    <dgm:pt modelId="{13CE6BAC-5D1C-46DD-A7D3-1833F3A571CB}" type="parTrans" cxnId="{A94E1AFC-4CEC-4D7C-A79F-ED55D77C5F8C}">
      <dgm:prSet/>
      <dgm:spPr/>
      <dgm:t>
        <a:bodyPr/>
        <a:lstStyle/>
        <a:p>
          <a:endParaRPr lang="en-US"/>
        </a:p>
      </dgm:t>
    </dgm:pt>
    <dgm:pt modelId="{5831C84A-44D3-440A-89DB-8F966116C8CD}" type="sibTrans" cxnId="{A94E1AFC-4CEC-4D7C-A79F-ED55D77C5F8C}">
      <dgm:prSet/>
      <dgm:spPr/>
      <dgm:t>
        <a:bodyPr/>
        <a:lstStyle/>
        <a:p>
          <a:endParaRPr lang="en-US"/>
        </a:p>
      </dgm:t>
    </dgm:pt>
    <dgm:pt modelId="{0DF4F543-6473-45C2-9AAE-6AC624D95D7B}">
      <dgm:prSet/>
      <dgm:spPr/>
      <dgm:t>
        <a:bodyPr/>
        <a:lstStyle/>
        <a:p>
          <a:r>
            <a:rPr lang="en-GB"/>
            <a:t>Excellent for continuing professional development</a:t>
          </a:r>
          <a:endParaRPr lang="en-US"/>
        </a:p>
      </dgm:t>
    </dgm:pt>
    <dgm:pt modelId="{98B60377-627D-4E88-ABD1-9EA97F6BDD42}" type="parTrans" cxnId="{F8ED8DF0-195D-48B5-A72D-BD7F6A99B551}">
      <dgm:prSet/>
      <dgm:spPr/>
      <dgm:t>
        <a:bodyPr/>
        <a:lstStyle/>
        <a:p>
          <a:endParaRPr lang="en-US"/>
        </a:p>
      </dgm:t>
    </dgm:pt>
    <dgm:pt modelId="{CCB47727-FEC3-4EA9-8A96-E540394D844B}" type="sibTrans" cxnId="{F8ED8DF0-195D-48B5-A72D-BD7F6A99B551}">
      <dgm:prSet/>
      <dgm:spPr/>
      <dgm:t>
        <a:bodyPr/>
        <a:lstStyle/>
        <a:p>
          <a:endParaRPr lang="en-US"/>
        </a:p>
      </dgm:t>
    </dgm:pt>
    <dgm:pt modelId="{78D36780-169E-45B6-A537-97CB92E386BE}" type="pres">
      <dgm:prSet presAssocID="{92DB4EE4-7DAF-45D6-B5AB-B97A4088DB77}" presName="root" presStyleCnt="0">
        <dgm:presLayoutVars>
          <dgm:dir/>
          <dgm:resizeHandles val="exact"/>
        </dgm:presLayoutVars>
      </dgm:prSet>
      <dgm:spPr/>
    </dgm:pt>
    <dgm:pt modelId="{55C9628C-F94D-4EF9-89B0-E7ABEFF46ECA}" type="pres">
      <dgm:prSet presAssocID="{7EA7CE17-0F51-453A-85ED-4A4C519DA9B6}" presName="compNode" presStyleCnt="0"/>
      <dgm:spPr/>
    </dgm:pt>
    <dgm:pt modelId="{04A7854B-17CF-45EB-B9B7-9507A5318FDB}" type="pres">
      <dgm:prSet presAssocID="{7EA7CE17-0F51-453A-85ED-4A4C519DA9B6}" presName="bgRect" presStyleLbl="bgShp" presStyleIdx="0" presStyleCnt="5"/>
      <dgm:spPr/>
    </dgm:pt>
    <dgm:pt modelId="{299279E5-CBDE-4D7D-B441-12EF2CF84764}" type="pres">
      <dgm:prSet presAssocID="{7EA7CE17-0F51-453A-85ED-4A4C519DA9B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EC8EDA95-5513-4CE7-A599-C20551CD30F5}" type="pres">
      <dgm:prSet presAssocID="{7EA7CE17-0F51-453A-85ED-4A4C519DA9B6}" presName="spaceRect" presStyleCnt="0"/>
      <dgm:spPr/>
    </dgm:pt>
    <dgm:pt modelId="{28C77549-FFFF-4D51-A847-9B0E4651E03F}" type="pres">
      <dgm:prSet presAssocID="{7EA7CE17-0F51-453A-85ED-4A4C519DA9B6}" presName="parTx" presStyleLbl="revTx" presStyleIdx="0" presStyleCnt="5">
        <dgm:presLayoutVars>
          <dgm:chMax val="0"/>
          <dgm:chPref val="0"/>
        </dgm:presLayoutVars>
      </dgm:prSet>
      <dgm:spPr/>
    </dgm:pt>
    <dgm:pt modelId="{F9DD8262-DF22-414C-A92C-6DE57C50ED82}" type="pres">
      <dgm:prSet presAssocID="{DD7B04B0-8801-4B91-8713-4581C7C4B9A5}" presName="sibTrans" presStyleCnt="0"/>
      <dgm:spPr/>
    </dgm:pt>
    <dgm:pt modelId="{6B303908-D234-4250-9BB3-76659000D270}" type="pres">
      <dgm:prSet presAssocID="{DCA3C859-B37B-4F47-BFD8-A96B2B4639B9}" presName="compNode" presStyleCnt="0"/>
      <dgm:spPr/>
    </dgm:pt>
    <dgm:pt modelId="{F8951E91-9B81-4E44-B9C8-6CAE209BD1BA}" type="pres">
      <dgm:prSet presAssocID="{DCA3C859-B37B-4F47-BFD8-A96B2B4639B9}" presName="bgRect" presStyleLbl="bgShp" presStyleIdx="1" presStyleCnt="5"/>
      <dgm:spPr/>
    </dgm:pt>
    <dgm:pt modelId="{DAEABFC5-D012-444E-86BE-F4BAF32367AC}" type="pres">
      <dgm:prSet presAssocID="{DCA3C859-B37B-4F47-BFD8-A96B2B4639B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DCE42968-8ADE-4CA9-9562-F3C177FCDA8A}" type="pres">
      <dgm:prSet presAssocID="{DCA3C859-B37B-4F47-BFD8-A96B2B4639B9}" presName="spaceRect" presStyleCnt="0"/>
      <dgm:spPr/>
    </dgm:pt>
    <dgm:pt modelId="{9043C775-6F92-4644-B3CF-4B9157580D07}" type="pres">
      <dgm:prSet presAssocID="{DCA3C859-B37B-4F47-BFD8-A96B2B4639B9}" presName="parTx" presStyleLbl="revTx" presStyleIdx="1" presStyleCnt="5">
        <dgm:presLayoutVars>
          <dgm:chMax val="0"/>
          <dgm:chPref val="0"/>
        </dgm:presLayoutVars>
      </dgm:prSet>
      <dgm:spPr/>
    </dgm:pt>
    <dgm:pt modelId="{8003FB64-D993-4822-AED9-2C91FF94D5F7}" type="pres">
      <dgm:prSet presAssocID="{DBA15B2E-6025-4D08-81A1-385691544E77}" presName="sibTrans" presStyleCnt="0"/>
      <dgm:spPr/>
    </dgm:pt>
    <dgm:pt modelId="{C63EC390-9F97-497A-B44A-74F9CD633999}" type="pres">
      <dgm:prSet presAssocID="{EA801028-5B04-4A9D-9CA1-4A9D8A0AA015}" presName="compNode" presStyleCnt="0"/>
      <dgm:spPr/>
    </dgm:pt>
    <dgm:pt modelId="{50EB9F65-FD94-4A37-8D53-8863AA3D1755}" type="pres">
      <dgm:prSet presAssocID="{EA801028-5B04-4A9D-9CA1-4A9D8A0AA015}" presName="bgRect" presStyleLbl="bgShp" presStyleIdx="2" presStyleCnt="5"/>
      <dgm:spPr/>
    </dgm:pt>
    <dgm:pt modelId="{ACFD082B-E677-42F6-82CF-966045E1834B}" type="pres">
      <dgm:prSet presAssocID="{EA801028-5B04-4A9D-9CA1-4A9D8A0AA01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21C0EE8-DF02-4165-9441-F5C192E4FC4D}" type="pres">
      <dgm:prSet presAssocID="{EA801028-5B04-4A9D-9CA1-4A9D8A0AA015}" presName="spaceRect" presStyleCnt="0"/>
      <dgm:spPr/>
    </dgm:pt>
    <dgm:pt modelId="{512A8ABA-7258-4F77-B61D-3C034DC9E07D}" type="pres">
      <dgm:prSet presAssocID="{EA801028-5B04-4A9D-9CA1-4A9D8A0AA015}" presName="parTx" presStyleLbl="revTx" presStyleIdx="2" presStyleCnt="5">
        <dgm:presLayoutVars>
          <dgm:chMax val="0"/>
          <dgm:chPref val="0"/>
        </dgm:presLayoutVars>
      </dgm:prSet>
      <dgm:spPr/>
    </dgm:pt>
    <dgm:pt modelId="{628B8D50-E8F1-4DB4-8BA0-37DA098F13D1}" type="pres">
      <dgm:prSet presAssocID="{1E06C321-7F55-47F2-9779-B0C3CDB96F9D}" presName="sibTrans" presStyleCnt="0"/>
      <dgm:spPr/>
    </dgm:pt>
    <dgm:pt modelId="{EC9295B6-6FEE-48CA-A89A-3192A7BE2C8D}" type="pres">
      <dgm:prSet presAssocID="{D0C0D59A-DE0C-47EB-89DB-2BB3C6218A16}" presName="compNode" presStyleCnt="0"/>
      <dgm:spPr/>
    </dgm:pt>
    <dgm:pt modelId="{569D26B5-1F68-45F7-A12B-7E0F54C0A8C3}" type="pres">
      <dgm:prSet presAssocID="{D0C0D59A-DE0C-47EB-89DB-2BB3C6218A16}" presName="bgRect" presStyleLbl="bgShp" presStyleIdx="3" presStyleCnt="5"/>
      <dgm:spPr/>
    </dgm:pt>
    <dgm:pt modelId="{F7D08E71-CB0F-4C30-9058-08FF54B5E9DA}" type="pres">
      <dgm:prSet presAssocID="{D0C0D59A-DE0C-47EB-89DB-2BB3C6218A1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EA574F9-3F81-4C3B-98BC-28F4E4A061AE}" type="pres">
      <dgm:prSet presAssocID="{D0C0D59A-DE0C-47EB-89DB-2BB3C6218A16}" presName="spaceRect" presStyleCnt="0"/>
      <dgm:spPr/>
    </dgm:pt>
    <dgm:pt modelId="{C8154403-E186-4FA5-B37F-4C367A09AE3B}" type="pres">
      <dgm:prSet presAssocID="{D0C0D59A-DE0C-47EB-89DB-2BB3C6218A16}" presName="parTx" presStyleLbl="revTx" presStyleIdx="3" presStyleCnt="5">
        <dgm:presLayoutVars>
          <dgm:chMax val="0"/>
          <dgm:chPref val="0"/>
        </dgm:presLayoutVars>
      </dgm:prSet>
      <dgm:spPr/>
    </dgm:pt>
    <dgm:pt modelId="{4D15A023-065E-4DAB-907B-19C0BD8CE484}" type="pres">
      <dgm:prSet presAssocID="{5831C84A-44D3-440A-89DB-8F966116C8CD}" presName="sibTrans" presStyleCnt="0"/>
      <dgm:spPr/>
    </dgm:pt>
    <dgm:pt modelId="{A3289282-8535-4936-B9E2-233BB3E3F731}" type="pres">
      <dgm:prSet presAssocID="{0DF4F543-6473-45C2-9AAE-6AC624D95D7B}" presName="compNode" presStyleCnt="0"/>
      <dgm:spPr/>
    </dgm:pt>
    <dgm:pt modelId="{8DFE44C0-7AFD-44F5-9BBD-DF818B56E91D}" type="pres">
      <dgm:prSet presAssocID="{0DF4F543-6473-45C2-9AAE-6AC624D95D7B}" presName="bgRect" presStyleLbl="bgShp" presStyleIdx="4" presStyleCnt="5"/>
      <dgm:spPr/>
    </dgm:pt>
    <dgm:pt modelId="{40F23A88-0851-4AD2-9E7F-3BE345F06500}" type="pres">
      <dgm:prSet presAssocID="{0DF4F543-6473-45C2-9AAE-6AC624D95D7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1807E10C-B0C8-40B2-AC13-1C09E7E9C63F}" type="pres">
      <dgm:prSet presAssocID="{0DF4F543-6473-45C2-9AAE-6AC624D95D7B}" presName="spaceRect" presStyleCnt="0"/>
      <dgm:spPr/>
    </dgm:pt>
    <dgm:pt modelId="{A1DDC9B1-726C-4D85-BBC3-97459BDEE328}" type="pres">
      <dgm:prSet presAssocID="{0DF4F543-6473-45C2-9AAE-6AC624D95D7B}" presName="parTx" presStyleLbl="revTx" presStyleIdx="4" presStyleCnt="5">
        <dgm:presLayoutVars>
          <dgm:chMax val="0"/>
          <dgm:chPref val="0"/>
        </dgm:presLayoutVars>
      </dgm:prSet>
      <dgm:spPr/>
    </dgm:pt>
  </dgm:ptLst>
  <dgm:cxnLst>
    <dgm:cxn modelId="{D1EE2C02-73D7-4408-9AAE-5FC8A842E919}" type="presOf" srcId="{92DB4EE4-7DAF-45D6-B5AB-B97A4088DB77}" destId="{78D36780-169E-45B6-A537-97CB92E386BE}" srcOrd="0" destOrd="0" presId="urn:microsoft.com/office/officeart/2018/2/layout/IconVerticalSolidList"/>
    <dgm:cxn modelId="{DAFD471D-6838-4382-9259-34BC48043C0C}" type="presOf" srcId="{0DF4F543-6473-45C2-9AAE-6AC624D95D7B}" destId="{A1DDC9B1-726C-4D85-BBC3-97459BDEE328}" srcOrd="0" destOrd="0" presId="urn:microsoft.com/office/officeart/2018/2/layout/IconVerticalSolidList"/>
    <dgm:cxn modelId="{667C433A-5D03-46E2-9E89-26E26BA36552}" srcId="{92DB4EE4-7DAF-45D6-B5AB-B97A4088DB77}" destId="{EA801028-5B04-4A9D-9CA1-4A9D8A0AA015}" srcOrd="2" destOrd="0" parTransId="{81CDE394-96BC-4808-B5EE-89B96DA7DC90}" sibTransId="{1E06C321-7F55-47F2-9779-B0C3CDB96F9D}"/>
    <dgm:cxn modelId="{072B3157-549B-4C0B-AF13-484D6733F806}" type="presOf" srcId="{EA801028-5B04-4A9D-9CA1-4A9D8A0AA015}" destId="{512A8ABA-7258-4F77-B61D-3C034DC9E07D}" srcOrd="0" destOrd="0" presId="urn:microsoft.com/office/officeart/2018/2/layout/IconVerticalSolidList"/>
    <dgm:cxn modelId="{B77DAC7F-89FC-464F-9510-CCD1317E3043}" type="presOf" srcId="{7EA7CE17-0F51-453A-85ED-4A4C519DA9B6}" destId="{28C77549-FFFF-4D51-A847-9B0E4651E03F}" srcOrd="0" destOrd="0" presId="urn:microsoft.com/office/officeart/2018/2/layout/IconVerticalSolidList"/>
    <dgm:cxn modelId="{27BBD38D-C87C-42C8-9FEC-C96756243218}" srcId="{92DB4EE4-7DAF-45D6-B5AB-B97A4088DB77}" destId="{7EA7CE17-0F51-453A-85ED-4A4C519DA9B6}" srcOrd="0" destOrd="0" parTransId="{2AEB7BB0-09B4-4173-9F08-23092D72123A}" sibTransId="{DD7B04B0-8801-4B91-8713-4581C7C4B9A5}"/>
    <dgm:cxn modelId="{94BD0E94-0182-42D7-B555-C4C1228BFABD}" type="presOf" srcId="{D0C0D59A-DE0C-47EB-89DB-2BB3C6218A16}" destId="{C8154403-E186-4FA5-B37F-4C367A09AE3B}" srcOrd="0" destOrd="0" presId="urn:microsoft.com/office/officeart/2018/2/layout/IconVerticalSolidList"/>
    <dgm:cxn modelId="{3CFF5EA2-9AA2-42FC-9E01-EA47696802F1}" type="presOf" srcId="{DCA3C859-B37B-4F47-BFD8-A96B2B4639B9}" destId="{9043C775-6F92-4644-B3CF-4B9157580D07}" srcOrd="0" destOrd="0" presId="urn:microsoft.com/office/officeart/2018/2/layout/IconVerticalSolidList"/>
    <dgm:cxn modelId="{F8ED8DF0-195D-48B5-A72D-BD7F6A99B551}" srcId="{92DB4EE4-7DAF-45D6-B5AB-B97A4088DB77}" destId="{0DF4F543-6473-45C2-9AAE-6AC624D95D7B}" srcOrd="4" destOrd="0" parTransId="{98B60377-627D-4E88-ABD1-9EA97F6BDD42}" sibTransId="{CCB47727-FEC3-4EA9-8A96-E540394D844B}"/>
    <dgm:cxn modelId="{A5C68DF2-40D2-45DA-B7CB-C0AB724153D4}" srcId="{92DB4EE4-7DAF-45D6-B5AB-B97A4088DB77}" destId="{DCA3C859-B37B-4F47-BFD8-A96B2B4639B9}" srcOrd="1" destOrd="0" parTransId="{7248251C-449D-4F78-B53A-1098F1436BDB}" sibTransId="{DBA15B2E-6025-4D08-81A1-385691544E77}"/>
    <dgm:cxn modelId="{A94E1AFC-4CEC-4D7C-A79F-ED55D77C5F8C}" srcId="{92DB4EE4-7DAF-45D6-B5AB-B97A4088DB77}" destId="{D0C0D59A-DE0C-47EB-89DB-2BB3C6218A16}" srcOrd="3" destOrd="0" parTransId="{13CE6BAC-5D1C-46DD-A7D3-1833F3A571CB}" sibTransId="{5831C84A-44D3-440A-89DB-8F966116C8CD}"/>
    <dgm:cxn modelId="{7F954485-FA3F-4EBE-87B9-DD38F203A0EE}" type="presParOf" srcId="{78D36780-169E-45B6-A537-97CB92E386BE}" destId="{55C9628C-F94D-4EF9-89B0-E7ABEFF46ECA}" srcOrd="0" destOrd="0" presId="urn:microsoft.com/office/officeart/2018/2/layout/IconVerticalSolidList"/>
    <dgm:cxn modelId="{8302305D-7FD7-4A80-BB78-C7029BBE1C14}" type="presParOf" srcId="{55C9628C-F94D-4EF9-89B0-E7ABEFF46ECA}" destId="{04A7854B-17CF-45EB-B9B7-9507A5318FDB}" srcOrd="0" destOrd="0" presId="urn:microsoft.com/office/officeart/2018/2/layout/IconVerticalSolidList"/>
    <dgm:cxn modelId="{A17A4977-5142-4509-B311-CC443C5D2EB9}" type="presParOf" srcId="{55C9628C-F94D-4EF9-89B0-E7ABEFF46ECA}" destId="{299279E5-CBDE-4D7D-B441-12EF2CF84764}" srcOrd="1" destOrd="0" presId="urn:microsoft.com/office/officeart/2018/2/layout/IconVerticalSolidList"/>
    <dgm:cxn modelId="{59CE555F-9076-4938-9DF9-715594B67CB1}" type="presParOf" srcId="{55C9628C-F94D-4EF9-89B0-E7ABEFF46ECA}" destId="{EC8EDA95-5513-4CE7-A599-C20551CD30F5}" srcOrd="2" destOrd="0" presId="urn:microsoft.com/office/officeart/2018/2/layout/IconVerticalSolidList"/>
    <dgm:cxn modelId="{0C273D9E-B398-4165-A282-8E3CB83DDDF6}" type="presParOf" srcId="{55C9628C-F94D-4EF9-89B0-E7ABEFF46ECA}" destId="{28C77549-FFFF-4D51-A847-9B0E4651E03F}" srcOrd="3" destOrd="0" presId="urn:microsoft.com/office/officeart/2018/2/layout/IconVerticalSolidList"/>
    <dgm:cxn modelId="{7F3DE81F-F617-48BE-BA56-905A64A0ACAC}" type="presParOf" srcId="{78D36780-169E-45B6-A537-97CB92E386BE}" destId="{F9DD8262-DF22-414C-A92C-6DE57C50ED82}" srcOrd="1" destOrd="0" presId="urn:microsoft.com/office/officeart/2018/2/layout/IconVerticalSolidList"/>
    <dgm:cxn modelId="{510AE298-3810-490C-AF53-ADE3DF74A7F7}" type="presParOf" srcId="{78D36780-169E-45B6-A537-97CB92E386BE}" destId="{6B303908-D234-4250-9BB3-76659000D270}" srcOrd="2" destOrd="0" presId="urn:microsoft.com/office/officeart/2018/2/layout/IconVerticalSolidList"/>
    <dgm:cxn modelId="{5427CBDC-4BBB-40EF-BED6-FCAA30CD27F6}" type="presParOf" srcId="{6B303908-D234-4250-9BB3-76659000D270}" destId="{F8951E91-9B81-4E44-B9C8-6CAE209BD1BA}" srcOrd="0" destOrd="0" presId="urn:microsoft.com/office/officeart/2018/2/layout/IconVerticalSolidList"/>
    <dgm:cxn modelId="{D6AAD8E4-1D4C-4DE9-93FC-AA88B86A41DC}" type="presParOf" srcId="{6B303908-D234-4250-9BB3-76659000D270}" destId="{DAEABFC5-D012-444E-86BE-F4BAF32367AC}" srcOrd="1" destOrd="0" presId="urn:microsoft.com/office/officeart/2018/2/layout/IconVerticalSolidList"/>
    <dgm:cxn modelId="{EB139260-48D0-4F1D-8423-59DFF6C7352E}" type="presParOf" srcId="{6B303908-D234-4250-9BB3-76659000D270}" destId="{DCE42968-8ADE-4CA9-9562-F3C177FCDA8A}" srcOrd="2" destOrd="0" presId="urn:microsoft.com/office/officeart/2018/2/layout/IconVerticalSolidList"/>
    <dgm:cxn modelId="{4FA9F660-8C35-4B2A-837D-6D2976B333D3}" type="presParOf" srcId="{6B303908-D234-4250-9BB3-76659000D270}" destId="{9043C775-6F92-4644-B3CF-4B9157580D07}" srcOrd="3" destOrd="0" presId="urn:microsoft.com/office/officeart/2018/2/layout/IconVerticalSolidList"/>
    <dgm:cxn modelId="{1FA4D58F-BFD1-4D77-9C08-41DE558A00C0}" type="presParOf" srcId="{78D36780-169E-45B6-A537-97CB92E386BE}" destId="{8003FB64-D993-4822-AED9-2C91FF94D5F7}" srcOrd="3" destOrd="0" presId="urn:microsoft.com/office/officeart/2018/2/layout/IconVerticalSolidList"/>
    <dgm:cxn modelId="{53D2DF32-CD1D-4A94-915D-CA01952B5F25}" type="presParOf" srcId="{78D36780-169E-45B6-A537-97CB92E386BE}" destId="{C63EC390-9F97-497A-B44A-74F9CD633999}" srcOrd="4" destOrd="0" presId="urn:microsoft.com/office/officeart/2018/2/layout/IconVerticalSolidList"/>
    <dgm:cxn modelId="{F585E91A-D381-4D9A-BF23-3EB58B6F820F}" type="presParOf" srcId="{C63EC390-9F97-497A-B44A-74F9CD633999}" destId="{50EB9F65-FD94-4A37-8D53-8863AA3D1755}" srcOrd="0" destOrd="0" presId="urn:microsoft.com/office/officeart/2018/2/layout/IconVerticalSolidList"/>
    <dgm:cxn modelId="{975DEE89-C9EE-4013-B2DB-FD1CDB9616D7}" type="presParOf" srcId="{C63EC390-9F97-497A-B44A-74F9CD633999}" destId="{ACFD082B-E677-42F6-82CF-966045E1834B}" srcOrd="1" destOrd="0" presId="urn:microsoft.com/office/officeart/2018/2/layout/IconVerticalSolidList"/>
    <dgm:cxn modelId="{D0BD776E-E062-4924-90DC-62C8EF9EBF0A}" type="presParOf" srcId="{C63EC390-9F97-497A-B44A-74F9CD633999}" destId="{421C0EE8-DF02-4165-9441-F5C192E4FC4D}" srcOrd="2" destOrd="0" presId="urn:microsoft.com/office/officeart/2018/2/layout/IconVerticalSolidList"/>
    <dgm:cxn modelId="{50AFD379-E97C-4CCB-A46C-B371F681E6D8}" type="presParOf" srcId="{C63EC390-9F97-497A-B44A-74F9CD633999}" destId="{512A8ABA-7258-4F77-B61D-3C034DC9E07D}" srcOrd="3" destOrd="0" presId="urn:microsoft.com/office/officeart/2018/2/layout/IconVerticalSolidList"/>
    <dgm:cxn modelId="{6F38974E-C26C-4BCF-BEDE-FFAA7DEB80F2}" type="presParOf" srcId="{78D36780-169E-45B6-A537-97CB92E386BE}" destId="{628B8D50-E8F1-4DB4-8BA0-37DA098F13D1}" srcOrd="5" destOrd="0" presId="urn:microsoft.com/office/officeart/2018/2/layout/IconVerticalSolidList"/>
    <dgm:cxn modelId="{7384D5EA-5A97-461F-A967-E5A2C377E0DA}" type="presParOf" srcId="{78D36780-169E-45B6-A537-97CB92E386BE}" destId="{EC9295B6-6FEE-48CA-A89A-3192A7BE2C8D}" srcOrd="6" destOrd="0" presId="urn:microsoft.com/office/officeart/2018/2/layout/IconVerticalSolidList"/>
    <dgm:cxn modelId="{1786A9BC-E3DF-4C42-9E27-2CF0495C5CE1}" type="presParOf" srcId="{EC9295B6-6FEE-48CA-A89A-3192A7BE2C8D}" destId="{569D26B5-1F68-45F7-A12B-7E0F54C0A8C3}" srcOrd="0" destOrd="0" presId="urn:microsoft.com/office/officeart/2018/2/layout/IconVerticalSolidList"/>
    <dgm:cxn modelId="{FE446734-C31C-4F7C-A3A5-82B178B5DE27}" type="presParOf" srcId="{EC9295B6-6FEE-48CA-A89A-3192A7BE2C8D}" destId="{F7D08E71-CB0F-4C30-9058-08FF54B5E9DA}" srcOrd="1" destOrd="0" presId="urn:microsoft.com/office/officeart/2018/2/layout/IconVerticalSolidList"/>
    <dgm:cxn modelId="{41823AE7-E07C-42BB-B17D-9AB92AF4D2AA}" type="presParOf" srcId="{EC9295B6-6FEE-48CA-A89A-3192A7BE2C8D}" destId="{3EA574F9-3F81-4C3B-98BC-28F4E4A061AE}" srcOrd="2" destOrd="0" presId="urn:microsoft.com/office/officeart/2018/2/layout/IconVerticalSolidList"/>
    <dgm:cxn modelId="{52978772-0838-44C2-9EE7-B51EE7489BA6}" type="presParOf" srcId="{EC9295B6-6FEE-48CA-A89A-3192A7BE2C8D}" destId="{C8154403-E186-4FA5-B37F-4C367A09AE3B}" srcOrd="3" destOrd="0" presId="urn:microsoft.com/office/officeart/2018/2/layout/IconVerticalSolidList"/>
    <dgm:cxn modelId="{FEF2681B-A6D3-4157-A938-F043804797EA}" type="presParOf" srcId="{78D36780-169E-45B6-A537-97CB92E386BE}" destId="{4D15A023-065E-4DAB-907B-19C0BD8CE484}" srcOrd="7" destOrd="0" presId="urn:microsoft.com/office/officeart/2018/2/layout/IconVerticalSolidList"/>
    <dgm:cxn modelId="{3B63443A-FEAA-4615-A90A-749B178EA7A0}" type="presParOf" srcId="{78D36780-169E-45B6-A537-97CB92E386BE}" destId="{A3289282-8535-4936-B9E2-233BB3E3F731}" srcOrd="8" destOrd="0" presId="urn:microsoft.com/office/officeart/2018/2/layout/IconVerticalSolidList"/>
    <dgm:cxn modelId="{0F2BB1B5-C4BB-45DD-9BF8-E1CD3EF0C58B}" type="presParOf" srcId="{A3289282-8535-4936-B9E2-233BB3E3F731}" destId="{8DFE44C0-7AFD-44F5-9BBD-DF818B56E91D}" srcOrd="0" destOrd="0" presId="urn:microsoft.com/office/officeart/2018/2/layout/IconVerticalSolidList"/>
    <dgm:cxn modelId="{4C415D09-010A-43B5-9360-ED77BAD85F10}" type="presParOf" srcId="{A3289282-8535-4936-B9E2-233BB3E3F731}" destId="{40F23A88-0851-4AD2-9E7F-3BE345F06500}" srcOrd="1" destOrd="0" presId="urn:microsoft.com/office/officeart/2018/2/layout/IconVerticalSolidList"/>
    <dgm:cxn modelId="{E2CACED3-7FDB-49CD-AE0F-7D9411B2ACEA}" type="presParOf" srcId="{A3289282-8535-4936-B9E2-233BB3E3F731}" destId="{1807E10C-B0C8-40B2-AC13-1C09E7E9C63F}" srcOrd="2" destOrd="0" presId="urn:microsoft.com/office/officeart/2018/2/layout/IconVerticalSolidList"/>
    <dgm:cxn modelId="{A5DA249E-537D-4AEF-B883-FEA32D046301}" type="presParOf" srcId="{A3289282-8535-4936-B9E2-233BB3E3F731}" destId="{A1DDC9B1-726C-4D85-BBC3-97459BDEE3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9094F-1BE4-4AC4-8F14-5103A60E7E5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3B7BB0-39A6-41B1-AD00-29B0EFB48A8A}">
      <dgm:prSet/>
      <dgm:spPr/>
      <dgm:t>
        <a:bodyPr/>
        <a:lstStyle/>
        <a:p>
          <a:pPr>
            <a:lnSpc>
              <a:spcPct val="100000"/>
            </a:lnSpc>
          </a:pPr>
          <a:r>
            <a:rPr lang="en-GB"/>
            <a:t>Can’t “just do it” </a:t>
          </a:r>
          <a:endParaRPr lang="en-US"/>
        </a:p>
      </dgm:t>
    </dgm:pt>
    <dgm:pt modelId="{7EA510FB-393F-4746-A573-5B39DBD6F2AB}" type="parTrans" cxnId="{50A2FCD1-3128-4899-8135-E54F6526089D}">
      <dgm:prSet/>
      <dgm:spPr/>
      <dgm:t>
        <a:bodyPr/>
        <a:lstStyle/>
        <a:p>
          <a:endParaRPr lang="en-US"/>
        </a:p>
      </dgm:t>
    </dgm:pt>
    <dgm:pt modelId="{FC18DAB4-8684-4744-8D67-67927401A1B5}" type="sibTrans" cxnId="{50A2FCD1-3128-4899-8135-E54F6526089D}">
      <dgm:prSet/>
      <dgm:spPr/>
      <dgm:t>
        <a:bodyPr/>
        <a:lstStyle/>
        <a:p>
          <a:endParaRPr lang="en-US"/>
        </a:p>
      </dgm:t>
    </dgm:pt>
    <dgm:pt modelId="{AD276EC1-0DA4-4D0C-AF6F-234AB36807A9}">
      <dgm:prSet/>
      <dgm:spPr/>
      <dgm:t>
        <a:bodyPr/>
        <a:lstStyle/>
        <a:p>
          <a:pPr>
            <a:lnSpc>
              <a:spcPct val="100000"/>
            </a:lnSpc>
          </a:pPr>
          <a:r>
            <a:rPr lang="en-GB"/>
            <a:t>Strict approval processes</a:t>
          </a:r>
          <a:endParaRPr lang="en-US"/>
        </a:p>
      </dgm:t>
    </dgm:pt>
    <dgm:pt modelId="{BD1ACA49-C131-4F5C-8D30-7D3019978DEC}" type="parTrans" cxnId="{E56B2C32-F79D-46F7-9C9D-A5235FE20C3F}">
      <dgm:prSet/>
      <dgm:spPr/>
      <dgm:t>
        <a:bodyPr/>
        <a:lstStyle/>
        <a:p>
          <a:endParaRPr lang="en-US"/>
        </a:p>
      </dgm:t>
    </dgm:pt>
    <dgm:pt modelId="{5E4BA5B9-4CB1-4103-ABA7-587DBEF69C96}" type="sibTrans" cxnId="{E56B2C32-F79D-46F7-9C9D-A5235FE20C3F}">
      <dgm:prSet/>
      <dgm:spPr/>
      <dgm:t>
        <a:bodyPr/>
        <a:lstStyle/>
        <a:p>
          <a:endParaRPr lang="en-US"/>
        </a:p>
      </dgm:t>
    </dgm:pt>
    <dgm:pt modelId="{C1AC606F-0373-4323-A31D-922205DC8A15}">
      <dgm:prSet/>
      <dgm:spPr/>
      <dgm:t>
        <a:bodyPr/>
        <a:lstStyle/>
        <a:p>
          <a:pPr>
            <a:lnSpc>
              <a:spcPct val="100000"/>
            </a:lnSpc>
          </a:pPr>
          <a:r>
            <a:rPr lang="en-GB"/>
            <a:t>Consent from organisation and consent from those you are wanting to research </a:t>
          </a:r>
          <a:endParaRPr lang="en-US"/>
        </a:p>
      </dgm:t>
    </dgm:pt>
    <dgm:pt modelId="{A1C78E86-F5F6-482D-9501-F03399DD7535}" type="parTrans" cxnId="{E0EC2350-B664-4C3B-87EF-25262CEB593E}">
      <dgm:prSet/>
      <dgm:spPr/>
      <dgm:t>
        <a:bodyPr/>
        <a:lstStyle/>
        <a:p>
          <a:endParaRPr lang="en-US"/>
        </a:p>
      </dgm:t>
    </dgm:pt>
    <dgm:pt modelId="{37BA1975-8EA2-4577-9406-FC613740B693}" type="sibTrans" cxnId="{E0EC2350-B664-4C3B-87EF-25262CEB593E}">
      <dgm:prSet/>
      <dgm:spPr/>
      <dgm:t>
        <a:bodyPr/>
        <a:lstStyle/>
        <a:p>
          <a:endParaRPr lang="en-US"/>
        </a:p>
      </dgm:t>
    </dgm:pt>
    <dgm:pt modelId="{21482B56-7F09-4CCA-9884-EF56139B1632}">
      <dgm:prSet/>
      <dgm:spPr/>
      <dgm:t>
        <a:bodyPr/>
        <a:lstStyle/>
        <a:p>
          <a:pPr>
            <a:lnSpc>
              <a:spcPct val="100000"/>
            </a:lnSpc>
          </a:pPr>
          <a:r>
            <a:rPr lang="en-GB"/>
            <a:t>Scientific and ethical rigour expected</a:t>
          </a:r>
          <a:endParaRPr lang="en-US"/>
        </a:p>
      </dgm:t>
    </dgm:pt>
    <dgm:pt modelId="{5C7E2E01-73EB-4A2A-AC97-BBE9E9BE21D1}" type="parTrans" cxnId="{E4A3ECD5-881C-46D8-9D00-AD69EA1908BB}">
      <dgm:prSet/>
      <dgm:spPr/>
      <dgm:t>
        <a:bodyPr/>
        <a:lstStyle/>
        <a:p>
          <a:endParaRPr lang="en-US"/>
        </a:p>
      </dgm:t>
    </dgm:pt>
    <dgm:pt modelId="{ABDFF605-8166-4174-BEFC-B2499ECEAA17}" type="sibTrans" cxnId="{E4A3ECD5-881C-46D8-9D00-AD69EA1908BB}">
      <dgm:prSet/>
      <dgm:spPr/>
      <dgm:t>
        <a:bodyPr/>
        <a:lstStyle/>
        <a:p>
          <a:endParaRPr lang="en-US"/>
        </a:p>
      </dgm:t>
    </dgm:pt>
    <dgm:pt modelId="{AD51A797-4AEE-40E1-8569-1F75A529510D}" type="pres">
      <dgm:prSet presAssocID="{F039094F-1BE4-4AC4-8F14-5103A60E7E54}" presName="root" presStyleCnt="0">
        <dgm:presLayoutVars>
          <dgm:dir/>
          <dgm:resizeHandles val="exact"/>
        </dgm:presLayoutVars>
      </dgm:prSet>
      <dgm:spPr/>
    </dgm:pt>
    <dgm:pt modelId="{5929F001-C27E-436E-989C-8D4504CA83D4}" type="pres">
      <dgm:prSet presAssocID="{4B3B7BB0-39A6-41B1-AD00-29B0EFB48A8A}" presName="compNode" presStyleCnt="0"/>
      <dgm:spPr/>
    </dgm:pt>
    <dgm:pt modelId="{C558A570-E352-40FD-AE66-68B5CED06B55}" type="pres">
      <dgm:prSet presAssocID="{4B3B7BB0-39A6-41B1-AD00-29B0EFB48A8A}" presName="bgRect" presStyleLbl="bgShp" presStyleIdx="0" presStyleCnt="4"/>
      <dgm:spPr/>
    </dgm:pt>
    <dgm:pt modelId="{1F1EF8F1-109B-4014-A935-DE4D7C67B1DF}" type="pres">
      <dgm:prSet presAssocID="{4B3B7BB0-39A6-41B1-AD00-29B0EFB48A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r Graph with Downward Trend"/>
        </a:ext>
      </dgm:extLst>
    </dgm:pt>
    <dgm:pt modelId="{BCD5FCAA-62F5-4E8D-96A0-EBBBF4281745}" type="pres">
      <dgm:prSet presAssocID="{4B3B7BB0-39A6-41B1-AD00-29B0EFB48A8A}" presName="spaceRect" presStyleCnt="0"/>
      <dgm:spPr/>
    </dgm:pt>
    <dgm:pt modelId="{7420E2DC-4A6B-44E1-939B-2C052F7AF352}" type="pres">
      <dgm:prSet presAssocID="{4B3B7BB0-39A6-41B1-AD00-29B0EFB48A8A}" presName="parTx" presStyleLbl="revTx" presStyleIdx="0" presStyleCnt="4">
        <dgm:presLayoutVars>
          <dgm:chMax val="0"/>
          <dgm:chPref val="0"/>
        </dgm:presLayoutVars>
      </dgm:prSet>
      <dgm:spPr/>
    </dgm:pt>
    <dgm:pt modelId="{365F28BD-C6A8-453D-9ED0-1BD6D821320A}" type="pres">
      <dgm:prSet presAssocID="{FC18DAB4-8684-4744-8D67-67927401A1B5}" presName="sibTrans" presStyleCnt="0"/>
      <dgm:spPr/>
    </dgm:pt>
    <dgm:pt modelId="{4555B3D6-87CF-44D8-A74F-CC11497A0CF2}" type="pres">
      <dgm:prSet presAssocID="{AD276EC1-0DA4-4D0C-AF6F-234AB36807A9}" presName="compNode" presStyleCnt="0"/>
      <dgm:spPr/>
    </dgm:pt>
    <dgm:pt modelId="{FD4C180F-E601-476D-83B6-7E06DC2E1533}" type="pres">
      <dgm:prSet presAssocID="{AD276EC1-0DA4-4D0C-AF6F-234AB36807A9}" presName="bgRect" presStyleLbl="bgShp" presStyleIdx="1" presStyleCnt="4"/>
      <dgm:spPr/>
    </dgm:pt>
    <dgm:pt modelId="{94BFBB31-8827-4934-A048-AF1B99EFD78D}" type="pres">
      <dgm:prSet presAssocID="{AD276EC1-0DA4-4D0C-AF6F-234AB36807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09D517D7-4458-42D6-A0F3-24F6CB22A1B2}" type="pres">
      <dgm:prSet presAssocID="{AD276EC1-0DA4-4D0C-AF6F-234AB36807A9}" presName="spaceRect" presStyleCnt="0"/>
      <dgm:spPr/>
    </dgm:pt>
    <dgm:pt modelId="{80728097-4387-4D00-ADDD-8447ACC4753C}" type="pres">
      <dgm:prSet presAssocID="{AD276EC1-0DA4-4D0C-AF6F-234AB36807A9}" presName="parTx" presStyleLbl="revTx" presStyleIdx="1" presStyleCnt="4">
        <dgm:presLayoutVars>
          <dgm:chMax val="0"/>
          <dgm:chPref val="0"/>
        </dgm:presLayoutVars>
      </dgm:prSet>
      <dgm:spPr/>
    </dgm:pt>
    <dgm:pt modelId="{9F172D0F-3E2F-4FB2-A741-5D6110B0C5C6}" type="pres">
      <dgm:prSet presAssocID="{5E4BA5B9-4CB1-4103-ABA7-587DBEF69C96}" presName="sibTrans" presStyleCnt="0"/>
      <dgm:spPr/>
    </dgm:pt>
    <dgm:pt modelId="{E5F11623-E7BC-4124-BCC1-D115D62A97AB}" type="pres">
      <dgm:prSet presAssocID="{C1AC606F-0373-4323-A31D-922205DC8A15}" presName="compNode" presStyleCnt="0"/>
      <dgm:spPr/>
    </dgm:pt>
    <dgm:pt modelId="{90A9E94E-8B46-4FA2-BAF5-EB8059DAE619}" type="pres">
      <dgm:prSet presAssocID="{C1AC606F-0373-4323-A31D-922205DC8A15}" presName="bgRect" presStyleLbl="bgShp" presStyleIdx="2" presStyleCnt="4"/>
      <dgm:spPr/>
    </dgm:pt>
    <dgm:pt modelId="{D26B71BD-A183-4FDC-938F-CF009EAFA7D6}" type="pres">
      <dgm:prSet presAssocID="{C1AC606F-0373-4323-A31D-922205DC8A1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tract"/>
        </a:ext>
      </dgm:extLst>
    </dgm:pt>
    <dgm:pt modelId="{FD8A5DBA-BA94-406D-A13E-4C447252261F}" type="pres">
      <dgm:prSet presAssocID="{C1AC606F-0373-4323-A31D-922205DC8A15}" presName="spaceRect" presStyleCnt="0"/>
      <dgm:spPr/>
    </dgm:pt>
    <dgm:pt modelId="{39DB8A7B-2381-4AC4-9F5E-E64A734EE147}" type="pres">
      <dgm:prSet presAssocID="{C1AC606F-0373-4323-A31D-922205DC8A15}" presName="parTx" presStyleLbl="revTx" presStyleIdx="2" presStyleCnt="4">
        <dgm:presLayoutVars>
          <dgm:chMax val="0"/>
          <dgm:chPref val="0"/>
        </dgm:presLayoutVars>
      </dgm:prSet>
      <dgm:spPr/>
    </dgm:pt>
    <dgm:pt modelId="{D600EC80-8AC9-49B0-B95F-C99D4DBAE36B}" type="pres">
      <dgm:prSet presAssocID="{37BA1975-8EA2-4577-9406-FC613740B693}" presName="sibTrans" presStyleCnt="0"/>
      <dgm:spPr/>
    </dgm:pt>
    <dgm:pt modelId="{B34F7C4C-F5C0-406C-8948-05449643BB71}" type="pres">
      <dgm:prSet presAssocID="{21482B56-7F09-4CCA-9884-EF56139B1632}" presName="compNode" presStyleCnt="0"/>
      <dgm:spPr/>
    </dgm:pt>
    <dgm:pt modelId="{B7844F0B-6C01-4D1B-AFFB-2B051C9C1FDA}" type="pres">
      <dgm:prSet presAssocID="{21482B56-7F09-4CCA-9884-EF56139B1632}" presName="bgRect" presStyleLbl="bgShp" presStyleIdx="3" presStyleCnt="4"/>
      <dgm:spPr/>
    </dgm:pt>
    <dgm:pt modelId="{EDD1A254-CA96-440E-97D4-B9E6D45D789A}" type="pres">
      <dgm:prSet presAssocID="{21482B56-7F09-4CCA-9884-EF56139B163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789774C9-9617-494D-A012-0CF595F246B8}" type="pres">
      <dgm:prSet presAssocID="{21482B56-7F09-4CCA-9884-EF56139B1632}" presName="spaceRect" presStyleCnt="0"/>
      <dgm:spPr/>
    </dgm:pt>
    <dgm:pt modelId="{97D51538-6E0C-48A3-84D1-0E0C0681AF5E}" type="pres">
      <dgm:prSet presAssocID="{21482B56-7F09-4CCA-9884-EF56139B1632}" presName="parTx" presStyleLbl="revTx" presStyleIdx="3" presStyleCnt="4">
        <dgm:presLayoutVars>
          <dgm:chMax val="0"/>
          <dgm:chPref val="0"/>
        </dgm:presLayoutVars>
      </dgm:prSet>
      <dgm:spPr/>
    </dgm:pt>
  </dgm:ptLst>
  <dgm:cxnLst>
    <dgm:cxn modelId="{4872192F-7C91-43A2-8044-B842394D2846}" type="presOf" srcId="{4B3B7BB0-39A6-41B1-AD00-29B0EFB48A8A}" destId="{7420E2DC-4A6B-44E1-939B-2C052F7AF352}" srcOrd="0" destOrd="0" presId="urn:microsoft.com/office/officeart/2018/2/layout/IconVerticalSolidList"/>
    <dgm:cxn modelId="{E56B2C32-F79D-46F7-9C9D-A5235FE20C3F}" srcId="{F039094F-1BE4-4AC4-8F14-5103A60E7E54}" destId="{AD276EC1-0DA4-4D0C-AF6F-234AB36807A9}" srcOrd="1" destOrd="0" parTransId="{BD1ACA49-C131-4F5C-8D30-7D3019978DEC}" sibTransId="{5E4BA5B9-4CB1-4103-ABA7-587DBEF69C96}"/>
    <dgm:cxn modelId="{708EC169-40C3-4D11-8EB2-9D9C6E922429}" type="presOf" srcId="{AD276EC1-0DA4-4D0C-AF6F-234AB36807A9}" destId="{80728097-4387-4D00-ADDD-8447ACC4753C}" srcOrd="0" destOrd="0" presId="urn:microsoft.com/office/officeart/2018/2/layout/IconVerticalSolidList"/>
    <dgm:cxn modelId="{E0EC2350-B664-4C3B-87EF-25262CEB593E}" srcId="{F039094F-1BE4-4AC4-8F14-5103A60E7E54}" destId="{C1AC606F-0373-4323-A31D-922205DC8A15}" srcOrd="2" destOrd="0" parTransId="{A1C78E86-F5F6-482D-9501-F03399DD7535}" sibTransId="{37BA1975-8EA2-4577-9406-FC613740B693}"/>
    <dgm:cxn modelId="{99F9C951-4297-4466-AB0B-98C4AD57CC82}" type="presOf" srcId="{F039094F-1BE4-4AC4-8F14-5103A60E7E54}" destId="{AD51A797-4AEE-40E1-8569-1F75A529510D}" srcOrd="0" destOrd="0" presId="urn:microsoft.com/office/officeart/2018/2/layout/IconVerticalSolidList"/>
    <dgm:cxn modelId="{FD07EA7E-4A54-4601-8695-A90083C12299}" type="presOf" srcId="{21482B56-7F09-4CCA-9884-EF56139B1632}" destId="{97D51538-6E0C-48A3-84D1-0E0C0681AF5E}" srcOrd="0" destOrd="0" presId="urn:microsoft.com/office/officeart/2018/2/layout/IconVerticalSolidList"/>
    <dgm:cxn modelId="{0DDEB89E-25C9-438C-BAEC-8B10A44A8AE3}" type="presOf" srcId="{C1AC606F-0373-4323-A31D-922205DC8A15}" destId="{39DB8A7B-2381-4AC4-9F5E-E64A734EE147}" srcOrd="0" destOrd="0" presId="urn:microsoft.com/office/officeart/2018/2/layout/IconVerticalSolidList"/>
    <dgm:cxn modelId="{50A2FCD1-3128-4899-8135-E54F6526089D}" srcId="{F039094F-1BE4-4AC4-8F14-5103A60E7E54}" destId="{4B3B7BB0-39A6-41B1-AD00-29B0EFB48A8A}" srcOrd="0" destOrd="0" parTransId="{7EA510FB-393F-4746-A573-5B39DBD6F2AB}" sibTransId="{FC18DAB4-8684-4744-8D67-67927401A1B5}"/>
    <dgm:cxn modelId="{E4A3ECD5-881C-46D8-9D00-AD69EA1908BB}" srcId="{F039094F-1BE4-4AC4-8F14-5103A60E7E54}" destId="{21482B56-7F09-4CCA-9884-EF56139B1632}" srcOrd="3" destOrd="0" parTransId="{5C7E2E01-73EB-4A2A-AC97-BBE9E9BE21D1}" sibTransId="{ABDFF605-8166-4174-BEFC-B2499ECEAA17}"/>
    <dgm:cxn modelId="{7C057D8E-9D05-4E41-8EFA-2BCDC33F1A6E}" type="presParOf" srcId="{AD51A797-4AEE-40E1-8569-1F75A529510D}" destId="{5929F001-C27E-436E-989C-8D4504CA83D4}" srcOrd="0" destOrd="0" presId="urn:microsoft.com/office/officeart/2018/2/layout/IconVerticalSolidList"/>
    <dgm:cxn modelId="{60349CFB-C72B-4F06-8577-A57E7DADB293}" type="presParOf" srcId="{5929F001-C27E-436E-989C-8D4504CA83D4}" destId="{C558A570-E352-40FD-AE66-68B5CED06B55}" srcOrd="0" destOrd="0" presId="urn:microsoft.com/office/officeart/2018/2/layout/IconVerticalSolidList"/>
    <dgm:cxn modelId="{B5B47A93-1E48-4644-B99C-3781B92D1C3B}" type="presParOf" srcId="{5929F001-C27E-436E-989C-8D4504CA83D4}" destId="{1F1EF8F1-109B-4014-A935-DE4D7C67B1DF}" srcOrd="1" destOrd="0" presId="urn:microsoft.com/office/officeart/2018/2/layout/IconVerticalSolidList"/>
    <dgm:cxn modelId="{3EB9A0A4-F0D8-4B63-8D37-63A3593706E7}" type="presParOf" srcId="{5929F001-C27E-436E-989C-8D4504CA83D4}" destId="{BCD5FCAA-62F5-4E8D-96A0-EBBBF4281745}" srcOrd="2" destOrd="0" presId="urn:microsoft.com/office/officeart/2018/2/layout/IconVerticalSolidList"/>
    <dgm:cxn modelId="{4281046F-4173-4C97-AA5A-3DE301F09515}" type="presParOf" srcId="{5929F001-C27E-436E-989C-8D4504CA83D4}" destId="{7420E2DC-4A6B-44E1-939B-2C052F7AF352}" srcOrd="3" destOrd="0" presId="urn:microsoft.com/office/officeart/2018/2/layout/IconVerticalSolidList"/>
    <dgm:cxn modelId="{0AE3641E-C6A7-46C4-9C64-9456403B9095}" type="presParOf" srcId="{AD51A797-4AEE-40E1-8569-1F75A529510D}" destId="{365F28BD-C6A8-453D-9ED0-1BD6D821320A}" srcOrd="1" destOrd="0" presId="urn:microsoft.com/office/officeart/2018/2/layout/IconVerticalSolidList"/>
    <dgm:cxn modelId="{4A48DA1C-D854-4E6E-A2D6-678C819D8F7A}" type="presParOf" srcId="{AD51A797-4AEE-40E1-8569-1F75A529510D}" destId="{4555B3D6-87CF-44D8-A74F-CC11497A0CF2}" srcOrd="2" destOrd="0" presId="urn:microsoft.com/office/officeart/2018/2/layout/IconVerticalSolidList"/>
    <dgm:cxn modelId="{5D0EC799-17AD-4965-9292-836723272714}" type="presParOf" srcId="{4555B3D6-87CF-44D8-A74F-CC11497A0CF2}" destId="{FD4C180F-E601-476D-83B6-7E06DC2E1533}" srcOrd="0" destOrd="0" presId="urn:microsoft.com/office/officeart/2018/2/layout/IconVerticalSolidList"/>
    <dgm:cxn modelId="{08ADC752-A57F-4FB2-B9BA-DCF39792F88F}" type="presParOf" srcId="{4555B3D6-87CF-44D8-A74F-CC11497A0CF2}" destId="{94BFBB31-8827-4934-A048-AF1B99EFD78D}" srcOrd="1" destOrd="0" presId="urn:microsoft.com/office/officeart/2018/2/layout/IconVerticalSolidList"/>
    <dgm:cxn modelId="{0C900D79-5003-4609-BE9F-6D35FE5CA6BD}" type="presParOf" srcId="{4555B3D6-87CF-44D8-A74F-CC11497A0CF2}" destId="{09D517D7-4458-42D6-A0F3-24F6CB22A1B2}" srcOrd="2" destOrd="0" presId="urn:microsoft.com/office/officeart/2018/2/layout/IconVerticalSolidList"/>
    <dgm:cxn modelId="{08C265F6-2FD7-4B03-A154-0B7611A60F7E}" type="presParOf" srcId="{4555B3D6-87CF-44D8-A74F-CC11497A0CF2}" destId="{80728097-4387-4D00-ADDD-8447ACC4753C}" srcOrd="3" destOrd="0" presId="urn:microsoft.com/office/officeart/2018/2/layout/IconVerticalSolidList"/>
    <dgm:cxn modelId="{F6C4CB12-1313-4DCE-AA8B-190FA1A052DC}" type="presParOf" srcId="{AD51A797-4AEE-40E1-8569-1F75A529510D}" destId="{9F172D0F-3E2F-4FB2-A741-5D6110B0C5C6}" srcOrd="3" destOrd="0" presId="urn:microsoft.com/office/officeart/2018/2/layout/IconVerticalSolidList"/>
    <dgm:cxn modelId="{9D3A7488-251A-44DB-A3BC-4CA58E23967A}" type="presParOf" srcId="{AD51A797-4AEE-40E1-8569-1F75A529510D}" destId="{E5F11623-E7BC-4124-BCC1-D115D62A97AB}" srcOrd="4" destOrd="0" presId="urn:microsoft.com/office/officeart/2018/2/layout/IconVerticalSolidList"/>
    <dgm:cxn modelId="{897A1531-01C7-4222-946D-F507FA030209}" type="presParOf" srcId="{E5F11623-E7BC-4124-BCC1-D115D62A97AB}" destId="{90A9E94E-8B46-4FA2-BAF5-EB8059DAE619}" srcOrd="0" destOrd="0" presId="urn:microsoft.com/office/officeart/2018/2/layout/IconVerticalSolidList"/>
    <dgm:cxn modelId="{5C55B09F-9753-408F-BFCE-072BE2722C9F}" type="presParOf" srcId="{E5F11623-E7BC-4124-BCC1-D115D62A97AB}" destId="{D26B71BD-A183-4FDC-938F-CF009EAFA7D6}" srcOrd="1" destOrd="0" presId="urn:microsoft.com/office/officeart/2018/2/layout/IconVerticalSolidList"/>
    <dgm:cxn modelId="{9D3CC484-456A-4A9C-9EC3-A77759C44AD0}" type="presParOf" srcId="{E5F11623-E7BC-4124-BCC1-D115D62A97AB}" destId="{FD8A5DBA-BA94-406D-A13E-4C447252261F}" srcOrd="2" destOrd="0" presId="urn:microsoft.com/office/officeart/2018/2/layout/IconVerticalSolidList"/>
    <dgm:cxn modelId="{44B39A33-6D02-4FAB-BCBB-4E97A535CB9D}" type="presParOf" srcId="{E5F11623-E7BC-4124-BCC1-D115D62A97AB}" destId="{39DB8A7B-2381-4AC4-9F5E-E64A734EE147}" srcOrd="3" destOrd="0" presId="urn:microsoft.com/office/officeart/2018/2/layout/IconVerticalSolidList"/>
    <dgm:cxn modelId="{99359755-8CF5-4A7F-8564-9D2456F752EA}" type="presParOf" srcId="{AD51A797-4AEE-40E1-8569-1F75A529510D}" destId="{D600EC80-8AC9-49B0-B95F-C99D4DBAE36B}" srcOrd="5" destOrd="0" presId="urn:microsoft.com/office/officeart/2018/2/layout/IconVerticalSolidList"/>
    <dgm:cxn modelId="{D48B7B9C-1D11-4371-B36C-36FBDAA18F7F}" type="presParOf" srcId="{AD51A797-4AEE-40E1-8569-1F75A529510D}" destId="{B34F7C4C-F5C0-406C-8948-05449643BB71}" srcOrd="6" destOrd="0" presId="urn:microsoft.com/office/officeart/2018/2/layout/IconVerticalSolidList"/>
    <dgm:cxn modelId="{A9CC8BE1-3292-4698-93E9-B8C1773F1EBE}" type="presParOf" srcId="{B34F7C4C-F5C0-406C-8948-05449643BB71}" destId="{B7844F0B-6C01-4D1B-AFFB-2B051C9C1FDA}" srcOrd="0" destOrd="0" presId="urn:microsoft.com/office/officeart/2018/2/layout/IconVerticalSolidList"/>
    <dgm:cxn modelId="{466DF211-0369-4C9F-AD22-63FD4B460FB9}" type="presParOf" srcId="{B34F7C4C-F5C0-406C-8948-05449643BB71}" destId="{EDD1A254-CA96-440E-97D4-B9E6D45D789A}" srcOrd="1" destOrd="0" presId="urn:microsoft.com/office/officeart/2018/2/layout/IconVerticalSolidList"/>
    <dgm:cxn modelId="{7CEA5734-DEF3-44D8-834C-B7921485EB29}" type="presParOf" srcId="{B34F7C4C-F5C0-406C-8948-05449643BB71}" destId="{789774C9-9617-494D-A012-0CF595F246B8}" srcOrd="2" destOrd="0" presId="urn:microsoft.com/office/officeart/2018/2/layout/IconVerticalSolidList"/>
    <dgm:cxn modelId="{9F33D378-F6BD-479F-B27B-19E63E5101BB}" type="presParOf" srcId="{B34F7C4C-F5C0-406C-8948-05449643BB71}" destId="{97D51538-6E0C-48A3-84D1-0E0C0681AF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EE6558-6901-425D-B565-DC9936EA60D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17D1087-CEB8-4AC3-A537-B8C4AEBB2B94}">
      <dgm:prSet/>
      <dgm:spPr/>
      <dgm:t>
        <a:bodyPr/>
        <a:lstStyle/>
        <a:p>
          <a:r>
            <a:rPr lang="en-GB" dirty="0"/>
            <a:t>Wide range of methods to use when doing research </a:t>
          </a:r>
          <a:endParaRPr lang="en-US" dirty="0"/>
        </a:p>
      </dgm:t>
    </dgm:pt>
    <dgm:pt modelId="{9A1EEB74-03E4-4C49-AB20-0A15F7D88189}" type="parTrans" cxnId="{7780C1C5-56BC-49AF-9E1E-580BC39CA36E}">
      <dgm:prSet/>
      <dgm:spPr/>
      <dgm:t>
        <a:bodyPr/>
        <a:lstStyle/>
        <a:p>
          <a:endParaRPr lang="en-US"/>
        </a:p>
      </dgm:t>
    </dgm:pt>
    <dgm:pt modelId="{D6807299-5D9C-4189-BB40-4D8220817148}" type="sibTrans" cxnId="{7780C1C5-56BC-49AF-9E1E-580BC39CA36E}">
      <dgm:prSet/>
      <dgm:spPr/>
      <dgm:t>
        <a:bodyPr/>
        <a:lstStyle/>
        <a:p>
          <a:endParaRPr lang="en-US"/>
        </a:p>
      </dgm:t>
    </dgm:pt>
    <dgm:pt modelId="{FF76F7F2-C00A-4943-9F74-8971BC9861A1}">
      <dgm:prSet/>
      <dgm:spPr/>
      <dgm:t>
        <a:bodyPr/>
        <a:lstStyle/>
        <a:p>
          <a:r>
            <a:rPr lang="en-GB"/>
            <a:t>Talking to people (interviews, discussion groups) </a:t>
          </a:r>
          <a:endParaRPr lang="en-US"/>
        </a:p>
      </dgm:t>
    </dgm:pt>
    <dgm:pt modelId="{D72D315D-637B-46F2-B8BB-991FD634CAE5}" type="parTrans" cxnId="{E5F1B068-638A-4E85-8A8B-2D9605731A04}">
      <dgm:prSet/>
      <dgm:spPr/>
      <dgm:t>
        <a:bodyPr/>
        <a:lstStyle/>
        <a:p>
          <a:endParaRPr lang="en-US"/>
        </a:p>
      </dgm:t>
    </dgm:pt>
    <dgm:pt modelId="{94924FC5-972F-4F6E-9D19-EBB7ACC7E074}" type="sibTrans" cxnId="{E5F1B068-638A-4E85-8A8B-2D9605731A04}">
      <dgm:prSet/>
      <dgm:spPr/>
      <dgm:t>
        <a:bodyPr/>
        <a:lstStyle/>
        <a:p>
          <a:endParaRPr lang="en-US"/>
        </a:p>
      </dgm:t>
    </dgm:pt>
    <dgm:pt modelId="{792F75D7-9D02-4CA8-8F01-4EA6B39353D4}">
      <dgm:prSet/>
      <dgm:spPr/>
      <dgm:t>
        <a:bodyPr/>
        <a:lstStyle/>
        <a:p>
          <a:r>
            <a:rPr lang="en-GB"/>
            <a:t>Giving people questionnaires (measuring attitudes, feelings, health etc.) </a:t>
          </a:r>
          <a:endParaRPr lang="en-US"/>
        </a:p>
      </dgm:t>
    </dgm:pt>
    <dgm:pt modelId="{DC0BF07E-5FBE-44BC-920F-529FBBB60333}" type="parTrans" cxnId="{4204297B-1C06-48EB-84FA-95F0165F40A3}">
      <dgm:prSet/>
      <dgm:spPr/>
      <dgm:t>
        <a:bodyPr/>
        <a:lstStyle/>
        <a:p>
          <a:endParaRPr lang="en-US"/>
        </a:p>
      </dgm:t>
    </dgm:pt>
    <dgm:pt modelId="{B72D2D00-DDCF-4B06-952D-94AE933FA276}" type="sibTrans" cxnId="{4204297B-1C06-48EB-84FA-95F0165F40A3}">
      <dgm:prSet/>
      <dgm:spPr/>
      <dgm:t>
        <a:bodyPr/>
        <a:lstStyle/>
        <a:p>
          <a:endParaRPr lang="en-US"/>
        </a:p>
      </dgm:t>
    </dgm:pt>
    <dgm:pt modelId="{95F4FBB1-6E34-473D-AA1F-F30A989D3197}">
      <dgm:prSet/>
      <dgm:spPr/>
      <dgm:t>
        <a:bodyPr/>
        <a:lstStyle/>
        <a:p>
          <a:r>
            <a:rPr lang="en-GB"/>
            <a:t>Intervention research (implementing something new and seeing if it works)</a:t>
          </a:r>
          <a:endParaRPr lang="en-US"/>
        </a:p>
      </dgm:t>
    </dgm:pt>
    <dgm:pt modelId="{20E29F55-B64A-4EC2-9136-E37F6FCC4E8A}" type="parTrans" cxnId="{E8E531A9-1D17-4939-AB6E-AC01202DA0DC}">
      <dgm:prSet/>
      <dgm:spPr/>
      <dgm:t>
        <a:bodyPr/>
        <a:lstStyle/>
        <a:p>
          <a:endParaRPr lang="en-US"/>
        </a:p>
      </dgm:t>
    </dgm:pt>
    <dgm:pt modelId="{352F5A5A-08D3-4EC9-B815-4147C3455C41}" type="sibTrans" cxnId="{E8E531A9-1D17-4939-AB6E-AC01202DA0DC}">
      <dgm:prSet/>
      <dgm:spPr/>
      <dgm:t>
        <a:bodyPr/>
        <a:lstStyle/>
        <a:p>
          <a:endParaRPr lang="en-US"/>
        </a:p>
      </dgm:t>
    </dgm:pt>
    <dgm:pt modelId="{0648D701-35C7-4D50-BE14-990B88C8306F}">
      <dgm:prSet/>
      <dgm:spPr/>
      <dgm:t>
        <a:bodyPr/>
        <a:lstStyle/>
        <a:p>
          <a:r>
            <a:rPr lang="en-GB"/>
            <a:t>Experimental research (testing or manipulating things in a controlled setting)</a:t>
          </a:r>
          <a:endParaRPr lang="en-US"/>
        </a:p>
      </dgm:t>
    </dgm:pt>
    <dgm:pt modelId="{343EC8B6-2D36-45E0-BFCE-DDAB50B24E5D}" type="parTrans" cxnId="{78B35598-D411-415D-9646-47DE26D5512D}">
      <dgm:prSet/>
      <dgm:spPr/>
      <dgm:t>
        <a:bodyPr/>
        <a:lstStyle/>
        <a:p>
          <a:endParaRPr lang="en-US"/>
        </a:p>
      </dgm:t>
    </dgm:pt>
    <dgm:pt modelId="{308246C9-4F5C-47A5-8845-1BAC2E12F4D7}" type="sibTrans" cxnId="{78B35598-D411-415D-9646-47DE26D5512D}">
      <dgm:prSet/>
      <dgm:spPr/>
      <dgm:t>
        <a:bodyPr/>
        <a:lstStyle/>
        <a:p>
          <a:endParaRPr lang="en-US"/>
        </a:p>
      </dgm:t>
    </dgm:pt>
    <dgm:pt modelId="{509501D0-5884-48EC-BC1C-62AA82628491}" type="pres">
      <dgm:prSet presAssocID="{39EE6558-6901-425D-B565-DC9936EA60D8}" presName="root" presStyleCnt="0">
        <dgm:presLayoutVars>
          <dgm:dir/>
          <dgm:resizeHandles val="exact"/>
        </dgm:presLayoutVars>
      </dgm:prSet>
      <dgm:spPr/>
    </dgm:pt>
    <dgm:pt modelId="{87D0487E-48F5-49E3-8E75-5844F67F1429}" type="pres">
      <dgm:prSet presAssocID="{517D1087-CEB8-4AC3-A537-B8C4AEBB2B94}" presName="compNode" presStyleCnt="0"/>
      <dgm:spPr/>
    </dgm:pt>
    <dgm:pt modelId="{2315956D-4083-4747-9AFC-384D1ABEE3F0}" type="pres">
      <dgm:prSet presAssocID="{517D1087-CEB8-4AC3-A537-B8C4AEBB2B94}" presName="bgRect" presStyleLbl="bgShp" presStyleIdx="0" presStyleCnt="5"/>
      <dgm:spPr/>
    </dgm:pt>
    <dgm:pt modelId="{C64AF2C6-D5C7-48FB-93E7-FC55E469D8C2}" type="pres">
      <dgm:prSet presAssocID="{517D1087-CEB8-4AC3-A537-B8C4AEBB2B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grammer"/>
        </a:ext>
      </dgm:extLst>
    </dgm:pt>
    <dgm:pt modelId="{A99AE878-0303-4242-A271-13B66D6799F3}" type="pres">
      <dgm:prSet presAssocID="{517D1087-CEB8-4AC3-A537-B8C4AEBB2B94}" presName="spaceRect" presStyleCnt="0"/>
      <dgm:spPr/>
    </dgm:pt>
    <dgm:pt modelId="{20AC4E5E-53B1-4AAD-8A00-8E51F75B2E2C}" type="pres">
      <dgm:prSet presAssocID="{517D1087-CEB8-4AC3-A537-B8C4AEBB2B94}" presName="parTx" presStyleLbl="revTx" presStyleIdx="0" presStyleCnt="5">
        <dgm:presLayoutVars>
          <dgm:chMax val="0"/>
          <dgm:chPref val="0"/>
        </dgm:presLayoutVars>
      </dgm:prSet>
      <dgm:spPr/>
    </dgm:pt>
    <dgm:pt modelId="{76DAAA9D-5C56-4197-8278-7A1060209F97}" type="pres">
      <dgm:prSet presAssocID="{D6807299-5D9C-4189-BB40-4D8220817148}" presName="sibTrans" presStyleCnt="0"/>
      <dgm:spPr/>
    </dgm:pt>
    <dgm:pt modelId="{AFFFD165-27A2-4731-B934-A2CDCE4F4287}" type="pres">
      <dgm:prSet presAssocID="{FF76F7F2-C00A-4943-9F74-8971BC9861A1}" presName="compNode" presStyleCnt="0"/>
      <dgm:spPr/>
    </dgm:pt>
    <dgm:pt modelId="{5AB1198C-E133-4B40-B243-AFAD31C09308}" type="pres">
      <dgm:prSet presAssocID="{FF76F7F2-C00A-4943-9F74-8971BC9861A1}" presName="bgRect" presStyleLbl="bgShp" presStyleIdx="1" presStyleCnt="5"/>
      <dgm:spPr/>
    </dgm:pt>
    <dgm:pt modelId="{240193D6-7786-427D-96D2-A1CD210AF4D4}" type="pres">
      <dgm:prSet presAssocID="{FF76F7F2-C00A-4943-9F74-8971BC9861A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383F33CC-B746-4A78-8DEE-92E50712FD79}" type="pres">
      <dgm:prSet presAssocID="{FF76F7F2-C00A-4943-9F74-8971BC9861A1}" presName="spaceRect" presStyleCnt="0"/>
      <dgm:spPr/>
    </dgm:pt>
    <dgm:pt modelId="{197F5F89-57AE-49A6-B7E7-338529D5C58F}" type="pres">
      <dgm:prSet presAssocID="{FF76F7F2-C00A-4943-9F74-8971BC9861A1}" presName="parTx" presStyleLbl="revTx" presStyleIdx="1" presStyleCnt="5">
        <dgm:presLayoutVars>
          <dgm:chMax val="0"/>
          <dgm:chPref val="0"/>
        </dgm:presLayoutVars>
      </dgm:prSet>
      <dgm:spPr/>
    </dgm:pt>
    <dgm:pt modelId="{B479AFCB-C1F9-43FD-837A-E6F725CF757C}" type="pres">
      <dgm:prSet presAssocID="{94924FC5-972F-4F6E-9D19-EBB7ACC7E074}" presName="sibTrans" presStyleCnt="0"/>
      <dgm:spPr/>
    </dgm:pt>
    <dgm:pt modelId="{D0496235-1480-46CB-AB1B-85ED330DECF0}" type="pres">
      <dgm:prSet presAssocID="{792F75D7-9D02-4CA8-8F01-4EA6B39353D4}" presName="compNode" presStyleCnt="0"/>
      <dgm:spPr/>
    </dgm:pt>
    <dgm:pt modelId="{75C5FD8E-4F25-4CE7-A9AE-FF24192B288F}" type="pres">
      <dgm:prSet presAssocID="{792F75D7-9D02-4CA8-8F01-4EA6B39353D4}" presName="bgRect" presStyleLbl="bgShp" presStyleIdx="2" presStyleCnt="5"/>
      <dgm:spPr/>
    </dgm:pt>
    <dgm:pt modelId="{C1A7ED58-E014-4361-8C3E-3A574F9B9F10}" type="pres">
      <dgm:prSet presAssocID="{792F75D7-9D02-4CA8-8F01-4EA6B39353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8BEE852B-B28B-4E29-B2D0-D15E467BA10F}" type="pres">
      <dgm:prSet presAssocID="{792F75D7-9D02-4CA8-8F01-4EA6B39353D4}" presName="spaceRect" presStyleCnt="0"/>
      <dgm:spPr/>
    </dgm:pt>
    <dgm:pt modelId="{AA2234F1-39C8-4E15-97BE-D35778836EB9}" type="pres">
      <dgm:prSet presAssocID="{792F75D7-9D02-4CA8-8F01-4EA6B39353D4}" presName="parTx" presStyleLbl="revTx" presStyleIdx="2" presStyleCnt="5">
        <dgm:presLayoutVars>
          <dgm:chMax val="0"/>
          <dgm:chPref val="0"/>
        </dgm:presLayoutVars>
      </dgm:prSet>
      <dgm:spPr/>
    </dgm:pt>
    <dgm:pt modelId="{30D76D9A-E2B6-47F1-83D8-0F90F086AEA7}" type="pres">
      <dgm:prSet presAssocID="{B72D2D00-DDCF-4B06-952D-94AE933FA276}" presName="sibTrans" presStyleCnt="0"/>
      <dgm:spPr/>
    </dgm:pt>
    <dgm:pt modelId="{B0783255-8DB3-49E6-B0F3-F637DA3CC0CE}" type="pres">
      <dgm:prSet presAssocID="{95F4FBB1-6E34-473D-AA1F-F30A989D3197}" presName="compNode" presStyleCnt="0"/>
      <dgm:spPr/>
    </dgm:pt>
    <dgm:pt modelId="{4FEA98F4-7063-417E-AE23-A3C882F32CDC}" type="pres">
      <dgm:prSet presAssocID="{95F4FBB1-6E34-473D-AA1F-F30A989D3197}" presName="bgRect" presStyleLbl="bgShp" presStyleIdx="3" presStyleCnt="5"/>
      <dgm:spPr/>
    </dgm:pt>
    <dgm:pt modelId="{A6D3E3B4-4E5E-4E02-83B4-AA0031049DEA}" type="pres">
      <dgm:prSet presAssocID="{95F4FBB1-6E34-473D-AA1F-F30A989D319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9BA9CC58-6176-4C5C-97F0-F5872475A1B1}" type="pres">
      <dgm:prSet presAssocID="{95F4FBB1-6E34-473D-AA1F-F30A989D3197}" presName="spaceRect" presStyleCnt="0"/>
      <dgm:spPr/>
    </dgm:pt>
    <dgm:pt modelId="{9B5E8920-CFF7-4B4C-9794-01FF6FDC7215}" type="pres">
      <dgm:prSet presAssocID="{95F4FBB1-6E34-473D-AA1F-F30A989D3197}" presName="parTx" presStyleLbl="revTx" presStyleIdx="3" presStyleCnt="5">
        <dgm:presLayoutVars>
          <dgm:chMax val="0"/>
          <dgm:chPref val="0"/>
        </dgm:presLayoutVars>
      </dgm:prSet>
      <dgm:spPr/>
    </dgm:pt>
    <dgm:pt modelId="{228499FF-FED6-45A2-984D-9D406E671006}" type="pres">
      <dgm:prSet presAssocID="{352F5A5A-08D3-4EC9-B815-4147C3455C41}" presName="sibTrans" presStyleCnt="0"/>
      <dgm:spPr/>
    </dgm:pt>
    <dgm:pt modelId="{5D1F7291-5226-462E-9001-5C1D8FC814B7}" type="pres">
      <dgm:prSet presAssocID="{0648D701-35C7-4D50-BE14-990B88C8306F}" presName="compNode" presStyleCnt="0"/>
      <dgm:spPr/>
    </dgm:pt>
    <dgm:pt modelId="{12C9D544-F113-4ADD-8B34-D31B8AFFB519}" type="pres">
      <dgm:prSet presAssocID="{0648D701-35C7-4D50-BE14-990B88C8306F}" presName="bgRect" presStyleLbl="bgShp" presStyleIdx="4" presStyleCnt="5"/>
      <dgm:spPr/>
    </dgm:pt>
    <dgm:pt modelId="{4EC199C6-450A-4A7E-B626-B985C3672747}" type="pres">
      <dgm:prSet presAssocID="{0648D701-35C7-4D50-BE14-990B88C8306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st tubes"/>
        </a:ext>
      </dgm:extLst>
    </dgm:pt>
    <dgm:pt modelId="{2833E6EC-07FD-4545-822D-75F8B8CBED4F}" type="pres">
      <dgm:prSet presAssocID="{0648D701-35C7-4D50-BE14-990B88C8306F}" presName="spaceRect" presStyleCnt="0"/>
      <dgm:spPr/>
    </dgm:pt>
    <dgm:pt modelId="{94B99B2A-94D7-40F9-8BE5-4F63675A31B7}" type="pres">
      <dgm:prSet presAssocID="{0648D701-35C7-4D50-BE14-990B88C8306F}" presName="parTx" presStyleLbl="revTx" presStyleIdx="4" presStyleCnt="5">
        <dgm:presLayoutVars>
          <dgm:chMax val="0"/>
          <dgm:chPref val="0"/>
        </dgm:presLayoutVars>
      </dgm:prSet>
      <dgm:spPr/>
    </dgm:pt>
  </dgm:ptLst>
  <dgm:cxnLst>
    <dgm:cxn modelId="{CC1B5B15-3A13-4EB3-BBE6-B2D3A40797A0}" type="presOf" srcId="{517D1087-CEB8-4AC3-A537-B8C4AEBB2B94}" destId="{20AC4E5E-53B1-4AAD-8A00-8E51F75B2E2C}" srcOrd="0" destOrd="0" presId="urn:microsoft.com/office/officeart/2018/2/layout/IconVerticalSolidList"/>
    <dgm:cxn modelId="{EC71E75D-F159-4455-B6D5-8C8CCD7DAC1C}" type="presOf" srcId="{95F4FBB1-6E34-473D-AA1F-F30A989D3197}" destId="{9B5E8920-CFF7-4B4C-9794-01FF6FDC7215}" srcOrd="0" destOrd="0" presId="urn:microsoft.com/office/officeart/2018/2/layout/IconVerticalSolidList"/>
    <dgm:cxn modelId="{E5F1B068-638A-4E85-8A8B-2D9605731A04}" srcId="{39EE6558-6901-425D-B565-DC9936EA60D8}" destId="{FF76F7F2-C00A-4943-9F74-8971BC9861A1}" srcOrd="1" destOrd="0" parTransId="{D72D315D-637B-46F2-B8BB-991FD634CAE5}" sibTransId="{94924FC5-972F-4F6E-9D19-EBB7ACC7E074}"/>
    <dgm:cxn modelId="{33F41674-29F7-48C2-90FD-5709821489B9}" type="presOf" srcId="{0648D701-35C7-4D50-BE14-990B88C8306F}" destId="{94B99B2A-94D7-40F9-8BE5-4F63675A31B7}" srcOrd="0" destOrd="0" presId="urn:microsoft.com/office/officeart/2018/2/layout/IconVerticalSolidList"/>
    <dgm:cxn modelId="{4204297B-1C06-48EB-84FA-95F0165F40A3}" srcId="{39EE6558-6901-425D-B565-DC9936EA60D8}" destId="{792F75D7-9D02-4CA8-8F01-4EA6B39353D4}" srcOrd="2" destOrd="0" parTransId="{DC0BF07E-5FBE-44BC-920F-529FBBB60333}" sibTransId="{B72D2D00-DDCF-4B06-952D-94AE933FA276}"/>
    <dgm:cxn modelId="{C8904095-FF30-42E2-9317-B795E7ADD3EE}" type="presOf" srcId="{FF76F7F2-C00A-4943-9F74-8971BC9861A1}" destId="{197F5F89-57AE-49A6-B7E7-338529D5C58F}" srcOrd="0" destOrd="0" presId="urn:microsoft.com/office/officeart/2018/2/layout/IconVerticalSolidList"/>
    <dgm:cxn modelId="{9CF5CC96-C86D-40A3-A2B0-37F1357891BA}" type="presOf" srcId="{792F75D7-9D02-4CA8-8F01-4EA6B39353D4}" destId="{AA2234F1-39C8-4E15-97BE-D35778836EB9}" srcOrd="0" destOrd="0" presId="urn:microsoft.com/office/officeart/2018/2/layout/IconVerticalSolidList"/>
    <dgm:cxn modelId="{78B35598-D411-415D-9646-47DE26D5512D}" srcId="{39EE6558-6901-425D-B565-DC9936EA60D8}" destId="{0648D701-35C7-4D50-BE14-990B88C8306F}" srcOrd="4" destOrd="0" parTransId="{343EC8B6-2D36-45E0-BFCE-DDAB50B24E5D}" sibTransId="{308246C9-4F5C-47A5-8845-1BAC2E12F4D7}"/>
    <dgm:cxn modelId="{E8E531A9-1D17-4939-AB6E-AC01202DA0DC}" srcId="{39EE6558-6901-425D-B565-DC9936EA60D8}" destId="{95F4FBB1-6E34-473D-AA1F-F30A989D3197}" srcOrd="3" destOrd="0" parTransId="{20E29F55-B64A-4EC2-9136-E37F6FCC4E8A}" sibTransId="{352F5A5A-08D3-4EC9-B815-4147C3455C41}"/>
    <dgm:cxn modelId="{7780C1C5-56BC-49AF-9E1E-580BC39CA36E}" srcId="{39EE6558-6901-425D-B565-DC9936EA60D8}" destId="{517D1087-CEB8-4AC3-A537-B8C4AEBB2B94}" srcOrd="0" destOrd="0" parTransId="{9A1EEB74-03E4-4C49-AB20-0A15F7D88189}" sibTransId="{D6807299-5D9C-4189-BB40-4D8220817148}"/>
    <dgm:cxn modelId="{818671FE-93BB-40D4-B58F-27D1BC3EBDED}" type="presOf" srcId="{39EE6558-6901-425D-B565-DC9936EA60D8}" destId="{509501D0-5884-48EC-BC1C-62AA82628491}" srcOrd="0" destOrd="0" presId="urn:microsoft.com/office/officeart/2018/2/layout/IconVerticalSolidList"/>
    <dgm:cxn modelId="{8EBC5770-DA7B-4275-8B91-B7621628919D}" type="presParOf" srcId="{509501D0-5884-48EC-BC1C-62AA82628491}" destId="{87D0487E-48F5-49E3-8E75-5844F67F1429}" srcOrd="0" destOrd="0" presId="urn:microsoft.com/office/officeart/2018/2/layout/IconVerticalSolidList"/>
    <dgm:cxn modelId="{D8B68E4D-AE2E-4CFA-A059-0ED1986479D8}" type="presParOf" srcId="{87D0487E-48F5-49E3-8E75-5844F67F1429}" destId="{2315956D-4083-4747-9AFC-384D1ABEE3F0}" srcOrd="0" destOrd="0" presId="urn:microsoft.com/office/officeart/2018/2/layout/IconVerticalSolidList"/>
    <dgm:cxn modelId="{A8E3A9E3-79EB-480E-974F-6781DCAD3D35}" type="presParOf" srcId="{87D0487E-48F5-49E3-8E75-5844F67F1429}" destId="{C64AF2C6-D5C7-48FB-93E7-FC55E469D8C2}" srcOrd="1" destOrd="0" presId="urn:microsoft.com/office/officeart/2018/2/layout/IconVerticalSolidList"/>
    <dgm:cxn modelId="{B4DFE5D8-209D-4DCC-8E98-1E45E2C7E4DE}" type="presParOf" srcId="{87D0487E-48F5-49E3-8E75-5844F67F1429}" destId="{A99AE878-0303-4242-A271-13B66D6799F3}" srcOrd="2" destOrd="0" presId="urn:microsoft.com/office/officeart/2018/2/layout/IconVerticalSolidList"/>
    <dgm:cxn modelId="{19D73621-45D0-4460-B6E2-5F16F0F4389E}" type="presParOf" srcId="{87D0487E-48F5-49E3-8E75-5844F67F1429}" destId="{20AC4E5E-53B1-4AAD-8A00-8E51F75B2E2C}" srcOrd="3" destOrd="0" presId="urn:microsoft.com/office/officeart/2018/2/layout/IconVerticalSolidList"/>
    <dgm:cxn modelId="{022756EB-615E-4860-997F-F053C321C852}" type="presParOf" srcId="{509501D0-5884-48EC-BC1C-62AA82628491}" destId="{76DAAA9D-5C56-4197-8278-7A1060209F97}" srcOrd="1" destOrd="0" presId="urn:microsoft.com/office/officeart/2018/2/layout/IconVerticalSolidList"/>
    <dgm:cxn modelId="{0CA3ED7D-D96B-4594-8797-F603451F89C5}" type="presParOf" srcId="{509501D0-5884-48EC-BC1C-62AA82628491}" destId="{AFFFD165-27A2-4731-B934-A2CDCE4F4287}" srcOrd="2" destOrd="0" presId="urn:microsoft.com/office/officeart/2018/2/layout/IconVerticalSolidList"/>
    <dgm:cxn modelId="{F2F7B6F7-BC2D-4049-879F-7375091CCC95}" type="presParOf" srcId="{AFFFD165-27A2-4731-B934-A2CDCE4F4287}" destId="{5AB1198C-E133-4B40-B243-AFAD31C09308}" srcOrd="0" destOrd="0" presId="urn:microsoft.com/office/officeart/2018/2/layout/IconVerticalSolidList"/>
    <dgm:cxn modelId="{097F5E98-E087-4309-A017-48160CB62E87}" type="presParOf" srcId="{AFFFD165-27A2-4731-B934-A2CDCE4F4287}" destId="{240193D6-7786-427D-96D2-A1CD210AF4D4}" srcOrd="1" destOrd="0" presId="urn:microsoft.com/office/officeart/2018/2/layout/IconVerticalSolidList"/>
    <dgm:cxn modelId="{1653A42A-8982-4A8E-8EE5-746D198212F2}" type="presParOf" srcId="{AFFFD165-27A2-4731-B934-A2CDCE4F4287}" destId="{383F33CC-B746-4A78-8DEE-92E50712FD79}" srcOrd="2" destOrd="0" presId="urn:microsoft.com/office/officeart/2018/2/layout/IconVerticalSolidList"/>
    <dgm:cxn modelId="{827664BD-96F4-4730-9451-D7FCFC56D1B9}" type="presParOf" srcId="{AFFFD165-27A2-4731-B934-A2CDCE4F4287}" destId="{197F5F89-57AE-49A6-B7E7-338529D5C58F}" srcOrd="3" destOrd="0" presId="urn:microsoft.com/office/officeart/2018/2/layout/IconVerticalSolidList"/>
    <dgm:cxn modelId="{4E46D880-677E-45BE-87F7-ADC9C9E83FE3}" type="presParOf" srcId="{509501D0-5884-48EC-BC1C-62AA82628491}" destId="{B479AFCB-C1F9-43FD-837A-E6F725CF757C}" srcOrd="3" destOrd="0" presId="urn:microsoft.com/office/officeart/2018/2/layout/IconVerticalSolidList"/>
    <dgm:cxn modelId="{42836EBA-B115-4AA1-A779-60CE3311C98B}" type="presParOf" srcId="{509501D0-5884-48EC-BC1C-62AA82628491}" destId="{D0496235-1480-46CB-AB1B-85ED330DECF0}" srcOrd="4" destOrd="0" presId="urn:microsoft.com/office/officeart/2018/2/layout/IconVerticalSolidList"/>
    <dgm:cxn modelId="{3D2DF7DF-773E-4531-8350-0CFF42996496}" type="presParOf" srcId="{D0496235-1480-46CB-AB1B-85ED330DECF0}" destId="{75C5FD8E-4F25-4CE7-A9AE-FF24192B288F}" srcOrd="0" destOrd="0" presId="urn:microsoft.com/office/officeart/2018/2/layout/IconVerticalSolidList"/>
    <dgm:cxn modelId="{4E21EE6D-FD09-48D9-A89A-257F28D124BE}" type="presParOf" srcId="{D0496235-1480-46CB-AB1B-85ED330DECF0}" destId="{C1A7ED58-E014-4361-8C3E-3A574F9B9F10}" srcOrd="1" destOrd="0" presId="urn:microsoft.com/office/officeart/2018/2/layout/IconVerticalSolidList"/>
    <dgm:cxn modelId="{73F6F421-B69D-4A3F-BDEF-26F67F87AF6F}" type="presParOf" srcId="{D0496235-1480-46CB-AB1B-85ED330DECF0}" destId="{8BEE852B-B28B-4E29-B2D0-D15E467BA10F}" srcOrd="2" destOrd="0" presId="urn:microsoft.com/office/officeart/2018/2/layout/IconVerticalSolidList"/>
    <dgm:cxn modelId="{4D9F80F4-CA56-4B50-B5CF-15B16400CB8F}" type="presParOf" srcId="{D0496235-1480-46CB-AB1B-85ED330DECF0}" destId="{AA2234F1-39C8-4E15-97BE-D35778836EB9}" srcOrd="3" destOrd="0" presId="urn:microsoft.com/office/officeart/2018/2/layout/IconVerticalSolidList"/>
    <dgm:cxn modelId="{CC4D9754-2AD2-4389-A153-E7CA208EAE26}" type="presParOf" srcId="{509501D0-5884-48EC-BC1C-62AA82628491}" destId="{30D76D9A-E2B6-47F1-83D8-0F90F086AEA7}" srcOrd="5" destOrd="0" presId="urn:microsoft.com/office/officeart/2018/2/layout/IconVerticalSolidList"/>
    <dgm:cxn modelId="{11DC2E08-8D0E-441C-9E74-70348F89409A}" type="presParOf" srcId="{509501D0-5884-48EC-BC1C-62AA82628491}" destId="{B0783255-8DB3-49E6-B0F3-F637DA3CC0CE}" srcOrd="6" destOrd="0" presId="urn:microsoft.com/office/officeart/2018/2/layout/IconVerticalSolidList"/>
    <dgm:cxn modelId="{056C7480-844D-4835-B815-8BCC27B68B36}" type="presParOf" srcId="{B0783255-8DB3-49E6-B0F3-F637DA3CC0CE}" destId="{4FEA98F4-7063-417E-AE23-A3C882F32CDC}" srcOrd="0" destOrd="0" presId="urn:microsoft.com/office/officeart/2018/2/layout/IconVerticalSolidList"/>
    <dgm:cxn modelId="{5D4006FB-03B6-4DEB-BF11-D2B5C536E969}" type="presParOf" srcId="{B0783255-8DB3-49E6-B0F3-F637DA3CC0CE}" destId="{A6D3E3B4-4E5E-4E02-83B4-AA0031049DEA}" srcOrd="1" destOrd="0" presId="urn:microsoft.com/office/officeart/2018/2/layout/IconVerticalSolidList"/>
    <dgm:cxn modelId="{4B0F824D-423E-4B5A-9083-30844183C6F9}" type="presParOf" srcId="{B0783255-8DB3-49E6-B0F3-F637DA3CC0CE}" destId="{9BA9CC58-6176-4C5C-97F0-F5872475A1B1}" srcOrd="2" destOrd="0" presId="urn:microsoft.com/office/officeart/2018/2/layout/IconVerticalSolidList"/>
    <dgm:cxn modelId="{D362F130-6628-4D24-9244-121A300C5C42}" type="presParOf" srcId="{B0783255-8DB3-49E6-B0F3-F637DA3CC0CE}" destId="{9B5E8920-CFF7-4B4C-9794-01FF6FDC7215}" srcOrd="3" destOrd="0" presId="urn:microsoft.com/office/officeart/2018/2/layout/IconVerticalSolidList"/>
    <dgm:cxn modelId="{14F16A6E-A14A-430D-88E8-64D5BB3ED05B}" type="presParOf" srcId="{509501D0-5884-48EC-BC1C-62AA82628491}" destId="{228499FF-FED6-45A2-984D-9D406E671006}" srcOrd="7" destOrd="0" presId="urn:microsoft.com/office/officeart/2018/2/layout/IconVerticalSolidList"/>
    <dgm:cxn modelId="{D4BCB7F5-6C92-4810-99E5-0EE60985DE67}" type="presParOf" srcId="{509501D0-5884-48EC-BC1C-62AA82628491}" destId="{5D1F7291-5226-462E-9001-5C1D8FC814B7}" srcOrd="8" destOrd="0" presId="urn:microsoft.com/office/officeart/2018/2/layout/IconVerticalSolidList"/>
    <dgm:cxn modelId="{625BFD7B-48DA-4319-8C25-453FAF95D3DF}" type="presParOf" srcId="{5D1F7291-5226-462E-9001-5C1D8FC814B7}" destId="{12C9D544-F113-4ADD-8B34-D31B8AFFB519}" srcOrd="0" destOrd="0" presId="urn:microsoft.com/office/officeart/2018/2/layout/IconVerticalSolidList"/>
    <dgm:cxn modelId="{FA1C8103-9F39-4444-93B8-F1FEC1169631}" type="presParOf" srcId="{5D1F7291-5226-462E-9001-5C1D8FC814B7}" destId="{4EC199C6-450A-4A7E-B626-B985C3672747}" srcOrd="1" destOrd="0" presId="urn:microsoft.com/office/officeart/2018/2/layout/IconVerticalSolidList"/>
    <dgm:cxn modelId="{D73C874E-9056-45CD-AC96-E9DDE6372526}" type="presParOf" srcId="{5D1F7291-5226-462E-9001-5C1D8FC814B7}" destId="{2833E6EC-07FD-4545-822D-75F8B8CBED4F}" srcOrd="2" destOrd="0" presId="urn:microsoft.com/office/officeart/2018/2/layout/IconVerticalSolidList"/>
    <dgm:cxn modelId="{670C38B1-20BB-4148-9C5F-26637A6350DC}" type="presParOf" srcId="{5D1F7291-5226-462E-9001-5C1D8FC814B7}" destId="{94B99B2A-94D7-40F9-8BE5-4F63675A31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0F2805-962F-483C-99F3-EECE3588DC60}">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516ED7-252A-4C41-85E7-C61EE7C1444E}">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What is applied research?</a:t>
          </a:r>
          <a:endParaRPr lang="en-US" sz="2300" kern="1200"/>
        </a:p>
      </dsp:txBody>
      <dsp:txXfrm>
        <a:off x="59990" y="2654049"/>
        <a:ext cx="3226223" cy="720000"/>
      </dsp:txXfrm>
    </dsp:sp>
    <dsp:sp modelId="{DC3937D3-365E-41A1-9A74-C702CF90B6AC}">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F20E0D-CF8C-435E-91D8-F74CD58BB72D}">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Why do we do it?</a:t>
          </a:r>
          <a:endParaRPr lang="en-US" sz="2300" kern="1200"/>
        </a:p>
      </dsp:txBody>
      <dsp:txXfrm>
        <a:off x="3850802" y="2654049"/>
        <a:ext cx="3226223" cy="720000"/>
      </dsp:txXfrm>
    </dsp:sp>
    <dsp:sp modelId="{ACC00B76-4711-482C-BEC0-C4155D992333}">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924205-80B9-46C2-B194-1FFA9D560F2D}">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How do we do it?</a:t>
          </a:r>
          <a:endParaRPr lang="en-US" sz="2300" kern="1200"/>
        </a:p>
      </dsp:txBody>
      <dsp:txXfrm>
        <a:off x="7641615" y="2654049"/>
        <a:ext cx="3226223"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7854B-17CF-45EB-B9B7-9507A5318FDB}">
      <dsp:nvSpPr>
        <dsp:cNvPr id="0" name=""/>
        <dsp:cNvSpPr/>
      </dsp:nvSpPr>
      <dsp:spPr>
        <a:xfrm>
          <a:off x="0" y="3399"/>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9279E5-CBDE-4D7D-B441-12EF2CF84764}">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C77549-FFFF-4D51-A847-9B0E4651E03F}">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Enables us to explore exciting questions in systematic way</a:t>
          </a:r>
          <a:endParaRPr lang="en-US" sz="1900" kern="1200"/>
        </a:p>
      </dsp:txBody>
      <dsp:txXfrm>
        <a:off x="836323" y="3399"/>
        <a:ext cx="9679276" cy="724089"/>
      </dsp:txXfrm>
    </dsp:sp>
    <dsp:sp modelId="{F8951E91-9B81-4E44-B9C8-6CAE209BD1BA}">
      <dsp:nvSpPr>
        <dsp:cNvPr id="0" name=""/>
        <dsp:cNvSpPr/>
      </dsp:nvSpPr>
      <dsp:spPr>
        <a:xfrm>
          <a:off x="0" y="908511"/>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EABFC5-D012-444E-86BE-F4BAF32367AC}">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43C775-6F92-4644-B3CF-4B9157580D07}">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Allows to provide evidence to support (or refute) our (or other peoples’) hunches or anecdotes </a:t>
          </a:r>
          <a:endParaRPr lang="en-US" sz="1900" kern="1200"/>
        </a:p>
      </dsp:txBody>
      <dsp:txXfrm>
        <a:off x="836323" y="908511"/>
        <a:ext cx="9679276" cy="724089"/>
      </dsp:txXfrm>
    </dsp:sp>
    <dsp:sp modelId="{50EB9F65-FD94-4A37-8D53-8863AA3D1755}">
      <dsp:nvSpPr>
        <dsp:cNvPr id="0" name=""/>
        <dsp:cNvSpPr/>
      </dsp:nvSpPr>
      <dsp:spPr>
        <a:xfrm>
          <a:off x="0" y="1813624"/>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D082B-E677-42F6-82CF-966045E1834B}">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2A8ABA-7258-4F77-B61D-3C034DC9E07D}">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Develops our ability to critically question the “status quo”</a:t>
          </a:r>
          <a:endParaRPr lang="en-US" sz="1900" kern="1200"/>
        </a:p>
      </dsp:txBody>
      <dsp:txXfrm>
        <a:off x="836323" y="1813624"/>
        <a:ext cx="9679276" cy="724089"/>
      </dsp:txXfrm>
    </dsp:sp>
    <dsp:sp modelId="{569D26B5-1F68-45F7-A12B-7E0F54C0A8C3}">
      <dsp:nvSpPr>
        <dsp:cNvPr id="0" name=""/>
        <dsp:cNvSpPr/>
      </dsp:nvSpPr>
      <dsp:spPr>
        <a:xfrm>
          <a:off x="0" y="2718736"/>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D08E71-CB0F-4C30-9058-08FF54B5E9DA}">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54403-E186-4FA5-B37F-4C367A09AE3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Become familiar with empirical papers rather than anecdotal articles </a:t>
          </a:r>
          <a:endParaRPr lang="en-US" sz="1900" kern="1200"/>
        </a:p>
      </dsp:txBody>
      <dsp:txXfrm>
        <a:off x="836323" y="2718736"/>
        <a:ext cx="9679276" cy="724089"/>
      </dsp:txXfrm>
    </dsp:sp>
    <dsp:sp modelId="{8DFE44C0-7AFD-44F5-9BBD-DF818B56E91D}">
      <dsp:nvSpPr>
        <dsp:cNvPr id="0" name=""/>
        <dsp:cNvSpPr/>
      </dsp:nvSpPr>
      <dsp:spPr>
        <a:xfrm>
          <a:off x="0" y="3623848"/>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23A88-0851-4AD2-9E7F-3BE345F06500}">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DDC9B1-726C-4D85-BBC3-97459BDEE328}">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Excellent for continuing professional development</a:t>
          </a:r>
          <a:endParaRPr lang="en-US" sz="1900" kern="1200"/>
        </a:p>
      </dsp:txBody>
      <dsp:txXfrm>
        <a:off x="836323" y="3623848"/>
        <a:ext cx="9679276" cy="724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8A570-E352-40FD-AE66-68B5CED06B55}">
      <dsp:nvSpPr>
        <dsp:cNvPr id="0" name=""/>
        <dsp:cNvSpPr/>
      </dsp:nvSpPr>
      <dsp:spPr>
        <a:xfrm>
          <a:off x="0" y="1805"/>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1EF8F1-109B-4014-A935-DE4D7C67B1DF}">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20E2DC-4A6B-44E1-939B-2C052F7AF352}">
      <dsp:nvSpPr>
        <dsp:cNvPr id="0" name=""/>
        <dsp:cNvSpPr/>
      </dsp:nvSpPr>
      <dsp:spPr>
        <a:xfrm>
          <a:off x="1057183" y="1805"/>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Can’t “just do it” </a:t>
          </a:r>
          <a:endParaRPr lang="en-US" sz="1800" kern="1200"/>
        </a:p>
      </dsp:txBody>
      <dsp:txXfrm>
        <a:off x="1057183" y="1805"/>
        <a:ext cx="4124416" cy="915310"/>
      </dsp:txXfrm>
    </dsp:sp>
    <dsp:sp modelId="{FD4C180F-E601-476D-83B6-7E06DC2E1533}">
      <dsp:nvSpPr>
        <dsp:cNvPr id="0" name=""/>
        <dsp:cNvSpPr/>
      </dsp:nvSpPr>
      <dsp:spPr>
        <a:xfrm>
          <a:off x="0" y="1145944"/>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BFBB31-8827-4934-A048-AF1B99EFD78D}">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28097-4387-4D00-ADDD-8447ACC4753C}">
      <dsp:nvSpPr>
        <dsp:cNvPr id="0" name=""/>
        <dsp:cNvSpPr/>
      </dsp:nvSpPr>
      <dsp:spPr>
        <a:xfrm>
          <a:off x="1057183" y="1145944"/>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Strict approval processes</a:t>
          </a:r>
          <a:endParaRPr lang="en-US" sz="1800" kern="1200"/>
        </a:p>
      </dsp:txBody>
      <dsp:txXfrm>
        <a:off x="1057183" y="1145944"/>
        <a:ext cx="4124416" cy="915310"/>
      </dsp:txXfrm>
    </dsp:sp>
    <dsp:sp modelId="{90A9E94E-8B46-4FA2-BAF5-EB8059DAE619}">
      <dsp:nvSpPr>
        <dsp:cNvPr id="0" name=""/>
        <dsp:cNvSpPr/>
      </dsp:nvSpPr>
      <dsp:spPr>
        <a:xfrm>
          <a:off x="0" y="2290082"/>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B71BD-A183-4FDC-938F-CF009EAFA7D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DB8A7B-2381-4AC4-9F5E-E64A734EE147}">
      <dsp:nvSpPr>
        <dsp:cNvPr id="0" name=""/>
        <dsp:cNvSpPr/>
      </dsp:nvSpPr>
      <dsp:spPr>
        <a:xfrm>
          <a:off x="1057183" y="2290082"/>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Consent from organisation and consent from those you are wanting to research </a:t>
          </a:r>
          <a:endParaRPr lang="en-US" sz="1800" kern="1200"/>
        </a:p>
      </dsp:txBody>
      <dsp:txXfrm>
        <a:off x="1057183" y="2290082"/>
        <a:ext cx="4124416" cy="915310"/>
      </dsp:txXfrm>
    </dsp:sp>
    <dsp:sp modelId="{B7844F0B-6C01-4D1B-AFFB-2B051C9C1FDA}">
      <dsp:nvSpPr>
        <dsp:cNvPr id="0" name=""/>
        <dsp:cNvSpPr/>
      </dsp:nvSpPr>
      <dsp:spPr>
        <a:xfrm>
          <a:off x="0" y="3434221"/>
          <a:ext cx="5181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1A254-CA96-440E-97D4-B9E6D45D789A}">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51538-6E0C-48A3-84D1-0E0C0681AF5E}">
      <dsp:nvSpPr>
        <dsp:cNvPr id="0" name=""/>
        <dsp:cNvSpPr/>
      </dsp:nvSpPr>
      <dsp:spPr>
        <a:xfrm>
          <a:off x="1057183" y="3434221"/>
          <a:ext cx="4124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00100">
            <a:lnSpc>
              <a:spcPct val="100000"/>
            </a:lnSpc>
            <a:spcBef>
              <a:spcPct val="0"/>
            </a:spcBef>
            <a:spcAft>
              <a:spcPct val="35000"/>
            </a:spcAft>
            <a:buNone/>
          </a:pPr>
          <a:r>
            <a:rPr lang="en-GB" sz="1800" kern="1200"/>
            <a:t>Scientific and ethical rigour expected</a:t>
          </a:r>
          <a:endParaRPr lang="en-US" sz="1800" kern="1200"/>
        </a:p>
      </dsp:txBody>
      <dsp:txXfrm>
        <a:off x="1057183" y="3434221"/>
        <a:ext cx="4124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15956D-4083-4747-9AFC-384D1ABEE3F0}">
      <dsp:nvSpPr>
        <dsp:cNvPr id="0" name=""/>
        <dsp:cNvSpPr/>
      </dsp:nvSpPr>
      <dsp:spPr>
        <a:xfrm>
          <a:off x="0" y="3399"/>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4AF2C6-D5C7-48FB-93E7-FC55E469D8C2}">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AC4E5E-53B1-4AAD-8A00-8E51F75B2E2C}">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dirty="0"/>
            <a:t>Wide range of methods to use when doing research </a:t>
          </a:r>
          <a:endParaRPr lang="en-US" sz="1900" kern="1200" dirty="0"/>
        </a:p>
      </dsp:txBody>
      <dsp:txXfrm>
        <a:off x="836323" y="3399"/>
        <a:ext cx="9679276" cy="724089"/>
      </dsp:txXfrm>
    </dsp:sp>
    <dsp:sp modelId="{5AB1198C-E133-4B40-B243-AFAD31C09308}">
      <dsp:nvSpPr>
        <dsp:cNvPr id="0" name=""/>
        <dsp:cNvSpPr/>
      </dsp:nvSpPr>
      <dsp:spPr>
        <a:xfrm>
          <a:off x="0" y="908511"/>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0193D6-7786-427D-96D2-A1CD210AF4D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F5F89-57AE-49A6-B7E7-338529D5C58F}">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Talking to people (interviews, discussion groups) </a:t>
          </a:r>
          <a:endParaRPr lang="en-US" sz="1900" kern="1200"/>
        </a:p>
      </dsp:txBody>
      <dsp:txXfrm>
        <a:off x="836323" y="908511"/>
        <a:ext cx="9679276" cy="724089"/>
      </dsp:txXfrm>
    </dsp:sp>
    <dsp:sp modelId="{75C5FD8E-4F25-4CE7-A9AE-FF24192B288F}">
      <dsp:nvSpPr>
        <dsp:cNvPr id="0" name=""/>
        <dsp:cNvSpPr/>
      </dsp:nvSpPr>
      <dsp:spPr>
        <a:xfrm>
          <a:off x="0" y="1813624"/>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A7ED58-E014-4361-8C3E-3A574F9B9F10}">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2234F1-39C8-4E15-97BE-D35778836EB9}">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Giving people questionnaires (measuring attitudes, feelings, health etc.) </a:t>
          </a:r>
          <a:endParaRPr lang="en-US" sz="1900" kern="1200"/>
        </a:p>
      </dsp:txBody>
      <dsp:txXfrm>
        <a:off x="836323" y="1813624"/>
        <a:ext cx="9679276" cy="724089"/>
      </dsp:txXfrm>
    </dsp:sp>
    <dsp:sp modelId="{4FEA98F4-7063-417E-AE23-A3C882F32CDC}">
      <dsp:nvSpPr>
        <dsp:cNvPr id="0" name=""/>
        <dsp:cNvSpPr/>
      </dsp:nvSpPr>
      <dsp:spPr>
        <a:xfrm>
          <a:off x="0" y="2718736"/>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3E3B4-4E5E-4E02-83B4-AA0031049DEA}">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5E8920-CFF7-4B4C-9794-01FF6FDC7215}">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Intervention research (implementing something new and seeing if it works)</a:t>
          </a:r>
          <a:endParaRPr lang="en-US" sz="1900" kern="1200"/>
        </a:p>
      </dsp:txBody>
      <dsp:txXfrm>
        <a:off x="836323" y="2718736"/>
        <a:ext cx="9679276" cy="724089"/>
      </dsp:txXfrm>
    </dsp:sp>
    <dsp:sp modelId="{12C9D544-F113-4ADD-8B34-D31B8AFFB519}">
      <dsp:nvSpPr>
        <dsp:cNvPr id="0" name=""/>
        <dsp:cNvSpPr/>
      </dsp:nvSpPr>
      <dsp:spPr>
        <a:xfrm>
          <a:off x="0" y="3623848"/>
          <a:ext cx="10515600" cy="72408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C199C6-450A-4A7E-B626-B985C3672747}">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B99B2A-94D7-40F9-8BE5-4F63675A31B7}">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GB" sz="1900" kern="1200"/>
            <a:t>Experimental research (testing or manipulating things in a controlled setting)</a:t>
          </a:r>
          <a:endParaRPr lang="en-US" sz="1900" kern="1200"/>
        </a:p>
      </dsp:txBody>
      <dsp:txXfrm>
        <a:off x="836323" y="3623848"/>
        <a:ext cx="9679276" cy="72408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DDBA01-8F10-4410-A70F-671D96C45F2A}" type="datetimeFigureOut">
              <a:rPr lang="en-GB" smtClean="0"/>
              <a:t>12/09/2025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5BBCB0-2A0B-4913-8BC5-439DBA0B160A}" type="slidenum">
              <a:rPr lang="en-GB" smtClean="0"/>
              <a:t>‹#›</a:t>
            </a:fld>
            <a:endParaRPr lang="en-GB"/>
          </a:p>
        </p:txBody>
      </p:sp>
    </p:spTree>
    <p:extLst>
      <p:ext uri="{BB962C8B-B14F-4D97-AF65-F5344CB8AC3E}">
        <p14:creationId xmlns:p14="http://schemas.microsoft.com/office/powerpoint/2010/main" val="2991050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E8C0-C03D-7629-5872-A5AA7F4A50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2F0E6DA-01CE-DB9D-B55E-17AA614134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537C32-6885-F362-22E3-6E4AE443353B}"/>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B3ECF220-7720-3131-A727-F2762B3AF0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1FC52C-8109-2ADF-F280-409BFBC5D189}"/>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153523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D4C58-0BFE-0A14-997D-9DC849275E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7BBF0A-56D8-84C3-DDD1-81955F795E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692EA-3683-9162-1077-E34EE157960F}"/>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36FDAD20-59E4-6FE0-EF17-987FCFA3FA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1EF226-7371-50F8-FD55-4153E3C97DB9}"/>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2419261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63AA4-F652-1788-8294-9431EB4F0A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06D83F-5B9A-BD15-262C-FB97496B5EF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38B9AF-6B6F-C0B6-7579-42605566DB4F}"/>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D3F693A0-B633-27B7-EE36-6CDD7DBD3F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24CBF6-BDE6-C7FC-5486-77F4F326989B}"/>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1618430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30D2A-BF25-5764-A1A9-90123552A1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B26CDB-A74F-A62F-E146-340F825A1C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106B6D5-ABF7-4DFB-9AB1-25A5120219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893FF1-C441-3689-3E57-8C018639E965}"/>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6" name="Footer Placeholder 5">
            <a:extLst>
              <a:ext uri="{FF2B5EF4-FFF2-40B4-BE49-F238E27FC236}">
                <a16:creationId xmlns:a16="http://schemas.microsoft.com/office/drawing/2014/main" id="{E49BBBA2-CDC2-D21A-22EE-1A7D79A94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C2F114-85C0-007A-D93E-1927B7C344F3}"/>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520711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3021-824E-A785-D6D1-CB5F7B3F1D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AAC3C-A8B3-8C8F-3C83-D012FC7494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CE9C7F-F608-5267-D0DE-924BDCC1E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5A26B57-4C02-57AA-AE5F-78B64B4FFC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5908FA-6A16-CED5-CB68-90649E40CE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FFABBE-2ECB-C24E-287D-B3AAE2642BF2}"/>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8" name="Footer Placeholder 7">
            <a:extLst>
              <a:ext uri="{FF2B5EF4-FFF2-40B4-BE49-F238E27FC236}">
                <a16:creationId xmlns:a16="http://schemas.microsoft.com/office/drawing/2014/main" id="{E55D8164-8E96-DC56-7AEE-DA7BCD4E78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3840A47-464D-7584-DDB8-23187262BDFE}"/>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1943444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E152D-5CCC-A49F-101D-B778B3C378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1D5809-6A4F-2337-B2CC-FC676636E46A}"/>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4" name="Footer Placeholder 3">
            <a:extLst>
              <a:ext uri="{FF2B5EF4-FFF2-40B4-BE49-F238E27FC236}">
                <a16:creationId xmlns:a16="http://schemas.microsoft.com/office/drawing/2014/main" id="{265165F2-791A-289C-A4E4-9FF329F2C0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C6C1DA-C38B-35BD-D0A3-731422F46FC2}"/>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534447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22D038-5E75-223C-F4BF-D0F3A6813244}"/>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3" name="Footer Placeholder 2">
            <a:extLst>
              <a:ext uri="{FF2B5EF4-FFF2-40B4-BE49-F238E27FC236}">
                <a16:creationId xmlns:a16="http://schemas.microsoft.com/office/drawing/2014/main" id="{04897608-C293-6A02-487F-E58ED7A48F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D8241F-12EB-539D-C196-E9214FEE7719}"/>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1621412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F73E1-12FC-C720-ED0B-FA0DF2DF25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B5D192E-900A-A267-FFA8-69CF18778E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35DB89-1229-EE69-C586-8AA93E69F5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C52F4-6512-79A4-46FF-C78A5F0FC605}"/>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6" name="Footer Placeholder 5">
            <a:extLst>
              <a:ext uri="{FF2B5EF4-FFF2-40B4-BE49-F238E27FC236}">
                <a16:creationId xmlns:a16="http://schemas.microsoft.com/office/drawing/2014/main" id="{79339AC6-F0D7-85F2-08D9-C1483FDA9A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C313E-EE5E-31A2-C876-4D8669750891}"/>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3632698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52431-97E4-FE40-DB8D-0B2799A90F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EF5CA7-679F-03A3-5951-B02E621C94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9441140-AF6A-73F8-83A4-164E4DFFAF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0C5ECD-C73D-BE56-DD66-D437BECA230B}"/>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6" name="Footer Placeholder 5">
            <a:extLst>
              <a:ext uri="{FF2B5EF4-FFF2-40B4-BE49-F238E27FC236}">
                <a16:creationId xmlns:a16="http://schemas.microsoft.com/office/drawing/2014/main" id="{06D48753-8497-4643-D528-0EDC2014CA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7B581A-EC11-B14C-CAE5-1C404A709786}"/>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3878154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C88F2-EDD0-6392-0BCE-ABB830D0CD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8F6A99-08A7-42EE-FB0A-69F4045A02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60BCAE-2050-CCE1-5306-29362CFDFE95}"/>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04225881-1655-649B-E3DC-B2FC3A1126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5E04E-F91F-49FC-4427-DF06BF94509B}"/>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858006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8BD6BA-B183-1F49-92D9-CA109BD65D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4ABBAC-A834-6DF7-23BD-0A4DFD5314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F67D74-8822-4673-B7EE-0D3DEC677AA6}"/>
              </a:ext>
            </a:extLst>
          </p:cNvPr>
          <p:cNvSpPr>
            <a:spLocks noGrp="1"/>
          </p:cNvSpPr>
          <p:nvPr>
            <p:ph type="dt" sz="half" idx="10"/>
          </p:nvPr>
        </p:nvSpPr>
        <p:spPr/>
        <p:txBody>
          <a:body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C5CE6705-E669-384D-0F29-E2BEB1B8A0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29885B-9F8A-A22D-1865-75FE3AE6E1C3}"/>
              </a:ext>
            </a:extLst>
          </p:cNvPr>
          <p:cNvSpPr>
            <a:spLocks noGrp="1"/>
          </p:cNvSpPr>
          <p:nvPr>
            <p:ph type="sldNum" sz="quarter" idx="12"/>
          </p:nvPr>
        </p:nvSpPr>
        <p:spPr/>
        <p:txBody>
          <a:bodyPr/>
          <a:lstStyle/>
          <a:p>
            <a:fld id="{34432720-8877-47ED-B2AB-9111FB03699C}" type="slidenum">
              <a:rPr lang="en-GB" smtClean="0"/>
              <a:t>‹#›</a:t>
            </a:fld>
            <a:endParaRPr lang="en-GB"/>
          </a:p>
        </p:txBody>
      </p:sp>
    </p:spTree>
    <p:extLst>
      <p:ext uri="{BB962C8B-B14F-4D97-AF65-F5344CB8AC3E}">
        <p14:creationId xmlns:p14="http://schemas.microsoft.com/office/powerpoint/2010/main" val="13608116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38477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A3F62B-D77B-E1C3-49E8-5EFBDA0F3A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805EF-868B-FFBB-1485-2047A6662C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3F37B-238F-90B8-9E19-833EB4B6B5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5F79CB-FB50-4B01-A71D-0D91EDC1B33C}" type="datetimeFigureOut">
              <a:rPr lang="en-GB" smtClean="0"/>
              <a:t>12/09/2025</a:t>
            </a:fld>
            <a:endParaRPr lang="en-GB"/>
          </a:p>
        </p:txBody>
      </p:sp>
      <p:sp>
        <p:nvSpPr>
          <p:cNvPr id="5" name="Footer Placeholder 4">
            <a:extLst>
              <a:ext uri="{FF2B5EF4-FFF2-40B4-BE49-F238E27FC236}">
                <a16:creationId xmlns:a16="http://schemas.microsoft.com/office/drawing/2014/main" id="{72A86B1E-80DC-C577-2A11-B7F267A32A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FAA85E6-DF9A-4095-E8D8-D6031B12E8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4432720-8877-47ED-B2AB-9111FB03699C}" type="slidenum">
              <a:rPr lang="en-GB" smtClean="0"/>
              <a:t>‹#›</a:t>
            </a:fld>
            <a:endParaRPr lang="en-GB"/>
          </a:p>
        </p:txBody>
      </p:sp>
    </p:spTree>
    <p:extLst>
      <p:ext uri="{BB962C8B-B14F-4D97-AF65-F5344CB8AC3E}">
        <p14:creationId xmlns:p14="http://schemas.microsoft.com/office/powerpoint/2010/main" val="10105126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ps.org.uk/guideline/bps-code-human-research-ethics" TargetMode="External"/><Relationship Id="rId2" Type="http://schemas.openxmlformats.org/officeDocument/2006/relationships/hyperlink" Target="https://www.hra.nhs.uk/planning-and-improving-research/policies-standards-legislation/uk-policy-framework-health-social-care-research/" TargetMode="External"/><Relationship Id="rId1" Type="http://schemas.openxmlformats.org/officeDocument/2006/relationships/slideLayout" Target="../slideLayouts/slideLayout12.xml"/><Relationship Id="rId4" Type="http://schemas.openxmlformats.org/officeDocument/2006/relationships/hyperlink" Target="https://healthandcareresearchwales.org/health-and-care-professionals/policy-and-guidanc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7997458-878A-4835-4C3F-8F1F5EABA0DA}"/>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rPr>
              <a:t>Applied Research in Psychology </a:t>
            </a:r>
          </a:p>
        </p:txBody>
      </p:sp>
      <p:sp>
        <p:nvSpPr>
          <p:cNvPr id="3" name="Subtitle 2">
            <a:extLst>
              <a:ext uri="{FF2B5EF4-FFF2-40B4-BE49-F238E27FC236}">
                <a16:creationId xmlns:a16="http://schemas.microsoft.com/office/drawing/2014/main" id="{C7C9730A-E24F-9CA9-9493-3088C72F0903}"/>
              </a:ext>
            </a:extLst>
          </p:cNvPr>
          <p:cNvSpPr>
            <a:spLocks noGrp="1"/>
          </p:cNvSpPr>
          <p:nvPr>
            <p:ph type="subTitle" idx="1"/>
          </p:nvPr>
        </p:nvSpPr>
        <p:spPr>
          <a:xfrm>
            <a:off x="866776" y="4533900"/>
            <a:ext cx="10489858" cy="1795182"/>
          </a:xfrm>
        </p:spPr>
        <p:txBody>
          <a:bodyPr anchor="ctr">
            <a:normAutofit/>
          </a:bodyPr>
          <a:lstStyle/>
          <a:p>
            <a:pPr algn="l"/>
            <a:r>
              <a:rPr lang="en-GB" sz="1800" b="1" dirty="0"/>
              <a:t>Module Code: ECAS7009 </a:t>
            </a:r>
          </a:p>
          <a:p>
            <a:pPr algn="l"/>
            <a:endParaRPr lang="en-GB" sz="1800" b="1" dirty="0"/>
          </a:p>
          <a:p>
            <a:pPr algn="l"/>
            <a:r>
              <a:rPr lang="en-GB" sz="1800" b="1" dirty="0"/>
              <a:t>Module leader: Dr Ceri Phelps</a:t>
            </a:r>
          </a:p>
          <a:p>
            <a:pPr algn="l"/>
            <a:endParaRPr lang="en-GB" sz="1400" dirty="0"/>
          </a:p>
          <a:p>
            <a:pPr algn="l"/>
            <a:r>
              <a:rPr lang="en-GB" sz="1400" i="1" dirty="0"/>
              <a:t>MSc Applied Psychology </a:t>
            </a:r>
          </a:p>
        </p:txBody>
      </p:sp>
    </p:spTree>
    <p:extLst>
      <p:ext uri="{BB962C8B-B14F-4D97-AF65-F5344CB8AC3E}">
        <p14:creationId xmlns:p14="http://schemas.microsoft.com/office/powerpoint/2010/main" val="972652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015C7-81F2-C24D-0195-3EE9AB63C953}"/>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Week one: Module Overview </a:t>
            </a:r>
          </a:p>
        </p:txBody>
      </p:sp>
      <p:sp>
        <p:nvSpPr>
          <p:cNvPr id="3" name="Content Placeholder 2">
            <a:extLst>
              <a:ext uri="{FF2B5EF4-FFF2-40B4-BE49-F238E27FC236}">
                <a16:creationId xmlns:a16="http://schemas.microsoft.com/office/drawing/2014/main" id="{2204F0FB-F9EF-E83F-E685-6981E6AC352B}"/>
              </a:ext>
            </a:extLst>
          </p:cNvPr>
          <p:cNvSpPr>
            <a:spLocks noGrp="1"/>
          </p:cNvSpPr>
          <p:nvPr>
            <p:ph idx="1"/>
          </p:nvPr>
        </p:nvSpPr>
        <p:spPr>
          <a:xfrm>
            <a:off x="733425" y="1885279"/>
            <a:ext cx="10362205" cy="4116276"/>
          </a:xfrm>
        </p:spPr>
        <p:txBody>
          <a:bodyPr anchor="ctr">
            <a:normAutofit/>
          </a:bodyPr>
          <a:lstStyle/>
          <a:p>
            <a:r>
              <a:rPr lang="en-GB" sz="2000" dirty="0"/>
              <a:t>9am –Welcome and introductions </a:t>
            </a:r>
          </a:p>
          <a:p>
            <a:r>
              <a:rPr lang="en-GB" sz="2000" dirty="0"/>
              <a:t>9.30- 10.30am:  Module structure and introduction to applied research</a:t>
            </a:r>
          </a:p>
          <a:p>
            <a:r>
              <a:rPr lang="en-GB" sz="2000" dirty="0"/>
              <a:t>10.30-11: Coffee</a:t>
            </a:r>
          </a:p>
          <a:p>
            <a:r>
              <a:rPr lang="en-GB" sz="2000" dirty="0"/>
              <a:t>11 – 12:  Class exercise and discussion: what is applied research</a:t>
            </a:r>
          </a:p>
          <a:p>
            <a:r>
              <a:rPr lang="en-GB" sz="2000" dirty="0"/>
              <a:t>12- 12.30 – Q&amp;A</a:t>
            </a:r>
          </a:p>
          <a:p>
            <a:endParaRPr lang="en-GB" sz="2000" dirty="0"/>
          </a:p>
        </p:txBody>
      </p:sp>
    </p:spTree>
    <p:extLst>
      <p:ext uri="{BB962C8B-B14F-4D97-AF65-F5344CB8AC3E}">
        <p14:creationId xmlns:p14="http://schemas.microsoft.com/office/powerpoint/2010/main" val="1867103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AD9F629-AF73-6893-BA4C-84829B02FF3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Module Structure </a:t>
            </a:r>
          </a:p>
        </p:txBody>
      </p:sp>
      <p:sp>
        <p:nvSpPr>
          <p:cNvPr id="6" name="Content Placeholder 5">
            <a:extLst>
              <a:ext uri="{FF2B5EF4-FFF2-40B4-BE49-F238E27FC236}">
                <a16:creationId xmlns:a16="http://schemas.microsoft.com/office/drawing/2014/main" id="{9BF25EB5-A1EC-632E-280A-65F90B36F65E}"/>
              </a:ext>
            </a:extLst>
          </p:cNvPr>
          <p:cNvSpPr>
            <a:spLocks noGrp="1"/>
          </p:cNvSpPr>
          <p:nvPr>
            <p:ph idx="1"/>
          </p:nvPr>
        </p:nvSpPr>
        <p:spPr>
          <a:xfrm>
            <a:off x="1371599" y="2318197"/>
            <a:ext cx="9724031" cy="3683358"/>
          </a:xfrm>
        </p:spPr>
        <p:txBody>
          <a:bodyPr anchor="ctr">
            <a:normAutofit/>
          </a:bodyPr>
          <a:lstStyle/>
          <a:p>
            <a:r>
              <a:rPr lang="en-GB" sz="2000" dirty="0"/>
              <a:t>10 week module:  3 hours scheduled learning each week 9.30-12.30 </a:t>
            </a:r>
          </a:p>
          <a:p>
            <a:pPr lvl="1"/>
            <a:r>
              <a:rPr lang="en-GB" sz="2000" dirty="0"/>
              <a:t>9am – 9.30: Q&amp;A session</a:t>
            </a:r>
          </a:p>
          <a:p>
            <a:pPr lvl="1"/>
            <a:endParaRPr lang="en-GB" sz="2000" dirty="0"/>
          </a:p>
          <a:p>
            <a:pPr lvl="1"/>
            <a:r>
              <a:rPr lang="en-GB" sz="2000" dirty="0"/>
              <a:t>After lunch sessions:  dissertation preparation</a:t>
            </a:r>
          </a:p>
          <a:p>
            <a:pPr lvl="1"/>
            <a:endParaRPr lang="en-GB" sz="2000" dirty="0"/>
          </a:p>
          <a:p>
            <a:r>
              <a:rPr lang="en-GB" sz="2000" dirty="0"/>
              <a:t>See Moodle for weekly schedule</a:t>
            </a:r>
          </a:p>
          <a:p>
            <a:endParaRPr lang="en-GB" sz="2000" dirty="0"/>
          </a:p>
          <a:p>
            <a:r>
              <a:rPr lang="en-GB" sz="2000" dirty="0"/>
              <a:t>Check your timetable on HWB </a:t>
            </a:r>
          </a:p>
          <a:p>
            <a:pPr lvl="1"/>
            <a:endParaRPr lang="en-GB" sz="2000" dirty="0"/>
          </a:p>
          <a:p>
            <a:endParaRPr lang="en-GB" sz="2000" dirty="0"/>
          </a:p>
        </p:txBody>
      </p:sp>
    </p:spTree>
    <p:extLst>
      <p:ext uri="{BB962C8B-B14F-4D97-AF65-F5344CB8AC3E}">
        <p14:creationId xmlns:p14="http://schemas.microsoft.com/office/powerpoint/2010/main" val="1483419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CBB160-85A7-5B32-16E6-95769DA24A3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Module aims: </a:t>
            </a:r>
          </a:p>
        </p:txBody>
      </p:sp>
      <p:sp>
        <p:nvSpPr>
          <p:cNvPr id="3" name="Content Placeholder 2">
            <a:extLst>
              <a:ext uri="{FF2B5EF4-FFF2-40B4-BE49-F238E27FC236}">
                <a16:creationId xmlns:a16="http://schemas.microsoft.com/office/drawing/2014/main" id="{506F4729-B024-56D1-3909-F3728D7CD97A}"/>
              </a:ext>
            </a:extLst>
          </p:cNvPr>
          <p:cNvSpPr>
            <a:spLocks noGrp="1"/>
          </p:cNvSpPr>
          <p:nvPr>
            <p:ph idx="1"/>
          </p:nvPr>
        </p:nvSpPr>
        <p:spPr>
          <a:xfrm>
            <a:off x="6503158" y="649480"/>
            <a:ext cx="4862447" cy="5546047"/>
          </a:xfrm>
        </p:spPr>
        <p:txBody>
          <a:bodyPr anchor="ctr">
            <a:normAutofit/>
          </a:bodyPr>
          <a:lstStyle/>
          <a:p>
            <a:r>
              <a:rPr lang="en-GB" sz="2000" dirty="0"/>
              <a:t>To equip students with a comprehensive understanding of the diverse research methods utilised in applied psychology and the ethical considerations of applied research.</a:t>
            </a:r>
          </a:p>
          <a:p>
            <a:endParaRPr lang="en-GB" sz="2000" dirty="0"/>
          </a:p>
          <a:p>
            <a:r>
              <a:rPr lang="en-GB" sz="2000" dirty="0"/>
              <a:t> To develop the ability to apply principles of research design and analysis to practical, real world scenarios, ensuring students are prepared to conduct robust and ethically sound research in various applied settings. </a:t>
            </a:r>
          </a:p>
        </p:txBody>
      </p:sp>
    </p:spTree>
    <p:extLst>
      <p:ext uri="{BB962C8B-B14F-4D97-AF65-F5344CB8AC3E}">
        <p14:creationId xmlns:p14="http://schemas.microsoft.com/office/powerpoint/2010/main" val="1556030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8D5AD7-4C18-54D4-0A72-90C956FA54A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Module Learning Outcomes</a:t>
            </a:r>
          </a:p>
        </p:txBody>
      </p:sp>
      <p:sp>
        <p:nvSpPr>
          <p:cNvPr id="3" name="Content Placeholder 2">
            <a:extLst>
              <a:ext uri="{FF2B5EF4-FFF2-40B4-BE49-F238E27FC236}">
                <a16:creationId xmlns:a16="http://schemas.microsoft.com/office/drawing/2014/main" id="{EAAD1702-5E0F-CFA4-089C-BA5A11A1DE12}"/>
              </a:ext>
            </a:extLst>
          </p:cNvPr>
          <p:cNvSpPr>
            <a:spLocks noGrp="1"/>
          </p:cNvSpPr>
          <p:nvPr>
            <p:ph idx="1"/>
          </p:nvPr>
        </p:nvSpPr>
        <p:spPr>
          <a:xfrm>
            <a:off x="6503158" y="649480"/>
            <a:ext cx="4862447" cy="5546047"/>
          </a:xfrm>
        </p:spPr>
        <p:txBody>
          <a:bodyPr anchor="ctr">
            <a:normAutofit/>
          </a:bodyPr>
          <a:lstStyle/>
          <a:p>
            <a:r>
              <a:rPr lang="en-GB" sz="2000"/>
              <a:t>Upon the successful completion of this module, you should be able to:</a:t>
            </a:r>
          </a:p>
          <a:p>
            <a:endParaRPr lang="en-GB" sz="2000"/>
          </a:p>
          <a:p>
            <a:pPr marL="457200" lvl="1" indent="0">
              <a:buNone/>
            </a:pPr>
            <a:r>
              <a:rPr lang="en-GB" sz="2000"/>
              <a:t>• demonstrate a critical understanding of the diversity of research methods for applied psychology; </a:t>
            </a:r>
          </a:p>
          <a:p>
            <a:pPr marL="457200" lvl="1" indent="0">
              <a:buNone/>
            </a:pPr>
            <a:endParaRPr lang="en-GB" sz="2000"/>
          </a:p>
          <a:p>
            <a:pPr marL="457200" lvl="1" indent="0">
              <a:buNone/>
            </a:pPr>
            <a:r>
              <a:rPr lang="en-GB" sz="2000"/>
              <a:t>• critically appraise the ethical considerations of applied research and evaluation; </a:t>
            </a:r>
          </a:p>
          <a:p>
            <a:pPr marL="457200" lvl="1" indent="0">
              <a:buNone/>
            </a:pPr>
            <a:endParaRPr lang="en-GB" sz="2000"/>
          </a:p>
          <a:p>
            <a:pPr marL="457200" lvl="1" indent="0">
              <a:buNone/>
            </a:pPr>
            <a:r>
              <a:rPr lang="en-GB" sz="2000"/>
              <a:t>• demonstrate the ability to apply the principles of applied research design and analysis to real world scenarios.</a:t>
            </a:r>
          </a:p>
        </p:txBody>
      </p:sp>
    </p:spTree>
    <p:extLst>
      <p:ext uri="{BB962C8B-B14F-4D97-AF65-F5344CB8AC3E}">
        <p14:creationId xmlns:p14="http://schemas.microsoft.com/office/powerpoint/2010/main" val="3614109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62A7AD-1CC3-4CF6-4FFA-ADC6D4F3B84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Module Assessment</a:t>
            </a:r>
          </a:p>
        </p:txBody>
      </p:sp>
      <p:graphicFrame>
        <p:nvGraphicFramePr>
          <p:cNvPr id="4" name="Content Placeholder 3">
            <a:extLst>
              <a:ext uri="{FF2B5EF4-FFF2-40B4-BE49-F238E27FC236}">
                <a16:creationId xmlns:a16="http://schemas.microsoft.com/office/drawing/2014/main" id="{484B42A4-F204-B6B1-B5C2-C5CD41B6AC4D}"/>
              </a:ext>
            </a:extLst>
          </p:cNvPr>
          <p:cNvGraphicFramePr>
            <a:graphicFrameLocks noGrp="1"/>
          </p:cNvGraphicFramePr>
          <p:nvPr>
            <p:ph idx="1"/>
            <p:extLst>
              <p:ext uri="{D42A27DB-BD31-4B8C-83A1-F6EECF244321}">
                <p14:modId xmlns:p14="http://schemas.microsoft.com/office/powerpoint/2010/main" val="3264304572"/>
              </p:ext>
            </p:extLst>
          </p:nvPr>
        </p:nvGraphicFramePr>
        <p:xfrm>
          <a:off x="981918" y="2112579"/>
          <a:ext cx="10252106" cy="4192807"/>
        </p:xfrm>
        <a:graphic>
          <a:graphicData uri="http://schemas.openxmlformats.org/drawingml/2006/table">
            <a:tbl>
              <a:tblPr firstRow="1" bandRow="1">
                <a:tableStyleId>{5C22544A-7EE6-4342-B048-85BDC9FD1C3A}</a:tableStyleId>
              </a:tblPr>
              <a:tblGrid>
                <a:gridCol w="3927115">
                  <a:extLst>
                    <a:ext uri="{9D8B030D-6E8A-4147-A177-3AD203B41FA5}">
                      <a16:colId xmlns:a16="http://schemas.microsoft.com/office/drawing/2014/main" val="736928668"/>
                    </a:ext>
                  </a:extLst>
                </a:gridCol>
                <a:gridCol w="3863562">
                  <a:extLst>
                    <a:ext uri="{9D8B030D-6E8A-4147-A177-3AD203B41FA5}">
                      <a16:colId xmlns:a16="http://schemas.microsoft.com/office/drawing/2014/main" val="4010600172"/>
                    </a:ext>
                  </a:extLst>
                </a:gridCol>
                <a:gridCol w="2461429">
                  <a:extLst>
                    <a:ext uri="{9D8B030D-6E8A-4147-A177-3AD203B41FA5}">
                      <a16:colId xmlns:a16="http://schemas.microsoft.com/office/drawing/2014/main" val="3494934055"/>
                    </a:ext>
                  </a:extLst>
                </a:gridCol>
              </a:tblGrid>
              <a:tr h="745836">
                <a:tc>
                  <a:txBody>
                    <a:bodyPr/>
                    <a:lstStyle/>
                    <a:p>
                      <a:r>
                        <a:rPr lang="en-GB" sz="2000"/>
                        <a:t>Assessment Component</a:t>
                      </a:r>
                    </a:p>
                  </a:txBody>
                  <a:tcPr marL="100789" marR="100789" marT="50394" marB="50394"/>
                </a:tc>
                <a:tc>
                  <a:txBody>
                    <a:bodyPr/>
                    <a:lstStyle/>
                    <a:p>
                      <a:r>
                        <a:rPr lang="en-GB" sz="2000"/>
                        <a:t>Volume </a:t>
                      </a:r>
                    </a:p>
                  </a:txBody>
                  <a:tcPr marL="100789" marR="100789" marT="50394" marB="50394"/>
                </a:tc>
                <a:tc>
                  <a:txBody>
                    <a:bodyPr/>
                    <a:lstStyle/>
                    <a:p>
                      <a:r>
                        <a:rPr lang="en-GB" sz="2000"/>
                        <a:t>Weighting </a:t>
                      </a:r>
                    </a:p>
                    <a:p>
                      <a:endParaRPr lang="en-GB" sz="2000"/>
                    </a:p>
                  </a:txBody>
                  <a:tcPr marL="100789" marR="100789" marT="50394" marB="50394"/>
                </a:tc>
                <a:extLst>
                  <a:ext uri="{0D108BD9-81ED-4DB2-BD59-A6C34878D82A}">
                    <a16:rowId xmlns:a16="http://schemas.microsoft.com/office/drawing/2014/main" val="3370638263"/>
                  </a:ext>
                </a:extLst>
              </a:tr>
              <a:tr h="1048202">
                <a:tc>
                  <a:txBody>
                    <a:bodyPr/>
                    <a:lstStyle/>
                    <a:p>
                      <a:r>
                        <a:rPr lang="en-GB" sz="2000"/>
                        <a:t>Assessment Component 1: </a:t>
                      </a:r>
                    </a:p>
                    <a:p>
                      <a:r>
                        <a:rPr lang="en-GB" sz="2000"/>
                        <a:t>In-class test (research ethics)</a:t>
                      </a:r>
                    </a:p>
                    <a:p>
                      <a:endParaRPr lang="en-GB" sz="2000"/>
                    </a:p>
                  </a:txBody>
                  <a:tcPr marL="100789" marR="100789" marT="50394" marB="50394"/>
                </a:tc>
                <a:tc>
                  <a:txBody>
                    <a:bodyPr/>
                    <a:lstStyle/>
                    <a:p>
                      <a:r>
                        <a:rPr lang="en-GB" sz="2000"/>
                        <a:t>One hour </a:t>
                      </a:r>
                    </a:p>
                  </a:txBody>
                  <a:tcPr marL="100789" marR="100789" marT="50394" marB="50394"/>
                </a:tc>
                <a:tc>
                  <a:txBody>
                    <a:bodyPr/>
                    <a:lstStyle/>
                    <a:p>
                      <a:r>
                        <a:rPr lang="en-GB" sz="2000"/>
                        <a:t>20%</a:t>
                      </a:r>
                    </a:p>
                  </a:txBody>
                  <a:tcPr marL="100789" marR="100789" marT="50394" marB="50394"/>
                </a:tc>
                <a:extLst>
                  <a:ext uri="{0D108BD9-81ED-4DB2-BD59-A6C34878D82A}">
                    <a16:rowId xmlns:a16="http://schemas.microsoft.com/office/drawing/2014/main" val="607977726"/>
                  </a:ext>
                </a:extLst>
              </a:tr>
              <a:tr h="1350567">
                <a:tc>
                  <a:txBody>
                    <a:bodyPr/>
                    <a:lstStyle/>
                    <a:p>
                      <a:r>
                        <a:rPr lang="en-GB" sz="2000"/>
                        <a:t>Assessment Component 2: </a:t>
                      </a:r>
                    </a:p>
                    <a:p>
                      <a:r>
                        <a:rPr lang="en-GB" sz="2000"/>
                        <a:t>In-class test (research meths &amp; design choices) </a:t>
                      </a:r>
                    </a:p>
                    <a:p>
                      <a:endParaRPr lang="en-GB" sz="2000"/>
                    </a:p>
                  </a:txBody>
                  <a:tcPr marL="100789" marR="100789" marT="50394" marB="50394"/>
                </a:tc>
                <a:tc>
                  <a:txBody>
                    <a:bodyPr/>
                    <a:lstStyle/>
                    <a:p>
                      <a:r>
                        <a:rPr lang="en-GB" sz="2000"/>
                        <a:t>Two hours</a:t>
                      </a:r>
                    </a:p>
                  </a:txBody>
                  <a:tcPr marL="100789" marR="100789" marT="50394" marB="50394"/>
                </a:tc>
                <a:tc>
                  <a:txBody>
                    <a:bodyPr/>
                    <a:lstStyle/>
                    <a:p>
                      <a:r>
                        <a:rPr lang="en-GB" sz="2000"/>
                        <a:t>30%</a:t>
                      </a:r>
                    </a:p>
                  </a:txBody>
                  <a:tcPr marL="100789" marR="100789" marT="50394" marB="50394"/>
                </a:tc>
                <a:extLst>
                  <a:ext uri="{0D108BD9-81ED-4DB2-BD59-A6C34878D82A}">
                    <a16:rowId xmlns:a16="http://schemas.microsoft.com/office/drawing/2014/main" val="1714530626"/>
                  </a:ext>
                </a:extLst>
              </a:tr>
              <a:tr h="1048202">
                <a:tc>
                  <a:txBody>
                    <a:bodyPr/>
                    <a:lstStyle/>
                    <a:p>
                      <a:r>
                        <a:rPr lang="en-GB" sz="2000"/>
                        <a:t>Assessment Component 3: </a:t>
                      </a:r>
                    </a:p>
                    <a:p>
                      <a:r>
                        <a:rPr lang="en-GB" sz="2000"/>
                        <a:t>Presentation (research proposal) </a:t>
                      </a:r>
                    </a:p>
                    <a:p>
                      <a:endParaRPr lang="en-GB" sz="2000"/>
                    </a:p>
                  </a:txBody>
                  <a:tcPr marL="100789" marR="100789" marT="50394" marB="50394"/>
                </a:tc>
                <a:tc>
                  <a:txBody>
                    <a:bodyPr/>
                    <a:lstStyle/>
                    <a:p>
                      <a:r>
                        <a:rPr lang="en-GB" sz="2000"/>
                        <a:t>20 mins plus 10 mins questions</a:t>
                      </a:r>
                    </a:p>
                  </a:txBody>
                  <a:tcPr marL="100789" marR="100789" marT="50394" marB="50394"/>
                </a:tc>
                <a:tc>
                  <a:txBody>
                    <a:bodyPr/>
                    <a:lstStyle/>
                    <a:p>
                      <a:r>
                        <a:rPr lang="en-GB" sz="2000"/>
                        <a:t>50%</a:t>
                      </a:r>
                    </a:p>
                  </a:txBody>
                  <a:tcPr marL="100789" marR="100789" marT="50394" marB="50394"/>
                </a:tc>
                <a:extLst>
                  <a:ext uri="{0D108BD9-81ED-4DB2-BD59-A6C34878D82A}">
                    <a16:rowId xmlns:a16="http://schemas.microsoft.com/office/drawing/2014/main" val="990430488"/>
                  </a:ext>
                </a:extLst>
              </a:tr>
            </a:tbl>
          </a:graphicData>
        </a:graphic>
      </p:graphicFrame>
    </p:spTree>
    <p:extLst>
      <p:ext uri="{BB962C8B-B14F-4D97-AF65-F5344CB8AC3E}">
        <p14:creationId xmlns:p14="http://schemas.microsoft.com/office/powerpoint/2010/main" val="235979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9D4457-0D0A-F1F2-98B8-E07425113371}"/>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Group Discussion</a:t>
            </a:r>
          </a:p>
        </p:txBody>
      </p:sp>
      <p:graphicFrame>
        <p:nvGraphicFramePr>
          <p:cNvPr id="6" name="Content Placeholder 3">
            <a:extLst>
              <a:ext uri="{FF2B5EF4-FFF2-40B4-BE49-F238E27FC236}">
                <a16:creationId xmlns:a16="http://schemas.microsoft.com/office/drawing/2014/main" id="{3B1F7118-6611-330F-5140-81B9BF2C5923}"/>
              </a:ext>
            </a:extLst>
          </p:cNvPr>
          <p:cNvGraphicFramePr>
            <a:graphicFrameLocks noGrp="1"/>
          </p:cNvGraphicFramePr>
          <p:nvPr>
            <p:ph sz="half" idx="1"/>
            <p:extLst>
              <p:ext uri="{D42A27DB-BD31-4B8C-83A1-F6EECF244321}">
                <p14:modId xmlns:p14="http://schemas.microsoft.com/office/powerpoint/2010/main" val="45217243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1734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icroscope in a laboratory">
            <a:extLst>
              <a:ext uri="{FF2B5EF4-FFF2-40B4-BE49-F238E27FC236}">
                <a16:creationId xmlns:a16="http://schemas.microsoft.com/office/drawing/2014/main" id="{FE2096EE-5FBE-FBD3-EEEA-1C6868B4375B}"/>
              </a:ext>
            </a:extLst>
          </p:cNvPr>
          <p:cNvPicPr>
            <a:picLocks noChangeAspect="1"/>
          </p:cNvPicPr>
          <p:nvPr/>
        </p:nvPicPr>
        <p:blipFill rotWithShape="1">
          <a:blip r:embed="rId2"/>
          <a:srcRect l="1489" r="59337" b="-1"/>
          <a:stretch/>
        </p:blipFill>
        <p:spPr>
          <a:xfrm>
            <a:off x="20" y="10"/>
            <a:ext cx="4024741" cy="685799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GB" dirty="0"/>
              <a:t>What is research?</a:t>
            </a:r>
            <a:br>
              <a:rPr lang="en-GB" dirty="0"/>
            </a:br>
            <a:endParaRPr lang="en-GB" dirty="0"/>
          </a:p>
        </p:txBody>
      </p:sp>
      <p:sp>
        <p:nvSpPr>
          <p:cNvPr id="3" name="Content Placeholder 2"/>
          <p:cNvSpPr>
            <a:spLocks noGrp="1"/>
          </p:cNvSpPr>
          <p:nvPr>
            <p:ph idx="4294967295"/>
          </p:nvPr>
        </p:nvSpPr>
        <p:spPr>
          <a:xfrm>
            <a:off x="4465048" y="2367092"/>
            <a:ext cx="6672887" cy="3424107"/>
          </a:xfrm>
          <a:prstGeom prst="rect">
            <a:avLst/>
          </a:prstGeom>
        </p:spPr>
        <p:txBody>
          <a:bodyPr>
            <a:normAutofit/>
          </a:bodyPr>
          <a:lstStyle/>
          <a:p>
            <a:pPr marL="0" indent="0">
              <a:buNone/>
            </a:pPr>
            <a:r>
              <a:rPr lang="en-GB" dirty="0"/>
              <a:t>‘research’ means the attempt to derive </a:t>
            </a:r>
            <a:r>
              <a:rPr lang="en-GB" dirty="0" err="1"/>
              <a:t>generalisable</a:t>
            </a:r>
            <a:r>
              <a:rPr lang="en-GB" dirty="0"/>
              <a:t> new knowledge by addressing clearly defined questions with systematic and rigorous methods.</a:t>
            </a:r>
          </a:p>
          <a:p>
            <a:pPr marL="0" indent="0">
              <a:buNone/>
            </a:pPr>
            <a:endParaRPr lang="en-GB" dirty="0"/>
          </a:p>
          <a:p>
            <a:pPr marL="0" indent="0">
              <a:buNone/>
            </a:pPr>
            <a:r>
              <a:rPr lang="en-GB" i="1" dirty="0"/>
              <a:t>                Health Research Authority, 2016</a:t>
            </a:r>
          </a:p>
        </p:txBody>
      </p:sp>
    </p:spTree>
    <p:extLst>
      <p:ext uri="{BB962C8B-B14F-4D97-AF65-F5344CB8AC3E}">
        <p14:creationId xmlns:p14="http://schemas.microsoft.com/office/powerpoint/2010/main" val="393895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2"/>
          <a:stretch>
            <a:fillRect/>
          </a:stretch>
        </p:blipFill>
        <p:spPr>
          <a:xfrm>
            <a:off x="457200" y="614755"/>
            <a:ext cx="11277600" cy="5628490"/>
          </a:xfrm>
          <a:prstGeom prst="rect">
            <a:avLst/>
          </a:prstGeom>
        </p:spPr>
      </p:pic>
    </p:spTree>
    <p:extLst>
      <p:ext uri="{BB962C8B-B14F-4D97-AF65-F5344CB8AC3E}">
        <p14:creationId xmlns:p14="http://schemas.microsoft.com/office/powerpoint/2010/main" val="1852448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dirty="0"/>
              <a:t>Why do research? </a:t>
            </a:r>
          </a:p>
        </p:txBody>
      </p:sp>
      <p:graphicFrame>
        <p:nvGraphicFramePr>
          <p:cNvPr id="5" name="Content Placeholder 2">
            <a:extLst>
              <a:ext uri="{FF2B5EF4-FFF2-40B4-BE49-F238E27FC236}">
                <a16:creationId xmlns:a16="http://schemas.microsoft.com/office/drawing/2014/main" id="{A97B216D-531B-79DF-7744-F4D6E9D81B50}"/>
              </a:ext>
            </a:extLst>
          </p:cNvPr>
          <p:cNvGraphicFramePr>
            <a:graphicFrameLocks noGrp="1"/>
          </p:cNvGraphicFramePr>
          <p:nvPr>
            <p:ph idx="1"/>
            <p:extLst>
              <p:ext uri="{D42A27DB-BD31-4B8C-83A1-F6EECF244321}">
                <p14:modId xmlns:p14="http://schemas.microsoft.com/office/powerpoint/2010/main" val="192485580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98681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“Doing” research</a:t>
            </a:r>
          </a:p>
        </p:txBody>
      </p:sp>
      <p:graphicFrame>
        <p:nvGraphicFramePr>
          <p:cNvPr id="11" name="Content Placeholder 2">
            <a:extLst>
              <a:ext uri="{FF2B5EF4-FFF2-40B4-BE49-F238E27FC236}">
                <a16:creationId xmlns:a16="http://schemas.microsoft.com/office/drawing/2014/main" id="{9ABE1550-7E98-BB35-51AC-7B1ACB580DB6}"/>
              </a:ext>
            </a:extLst>
          </p:cNvPr>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CAAD7C1F-1A68-9BE8-7213-5ACF05199E54}"/>
              </a:ext>
            </a:extLst>
          </p:cNvPr>
          <p:cNvSpPr/>
          <p:nvPr/>
        </p:nvSpPr>
        <p:spPr>
          <a:xfrm>
            <a:off x="7568697" y="1385180"/>
            <a:ext cx="3603279" cy="38929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t>Research, Service Evaluation or Audit?</a:t>
            </a:r>
          </a:p>
        </p:txBody>
      </p:sp>
    </p:spTree>
    <p:extLst>
      <p:ext uri="{BB962C8B-B14F-4D97-AF65-F5344CB8AC3E}">
        <p14:creationId xmlns:p14="http://schemas.microsoft.com/office/powerpoint/2010/main" val="1221116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normAutofit/>
          </a:bodyPr>
          <a:lstStyle/>
          <a:p>
            <a:r>
              <a:rPr lang="en-GB" dirty="0"/>
              <a:t>What is different about Research?</a:t>
            </a:r>
          </a:p>
        </p:txBody>
      </p:sp>
      <p:sp>
        <p:nvSpPr>
          <p:cNvPr id="3" name="Content Placeholder 2"/>
          <p:cNvSpPr>
            <a:spLocks noGrp="1"/>
          </p:cNvSpPr>
          <p:nvPr>
            <p:ph idx="4294967295"/>
          </p:nvPr>
        </p:nvSpPr>
        <p:spPr>
          <a:xfrm>
            <a:off x="1488982" y="1428581"/>
            <a:ext cx="8229600" cy="4525963"/>
          </a:xfrm>
          <a:prstGeom prst="rect">
            <a:avLst/>
          </a:prstGeom>
        </p:spPr>
        <p:txBody>
          <a:bodyPr>
            <a:normAutofit fontScale="92500"/>
          </a:bodyPr>
          <a:lstStyle/>
          <a:p>
            <a:r>
              <a:rPr lang="en-GB" sz="2400" dirty="0"/>
              <a:t>“Patients expect health professionals to undertake audit and service evaluation as part of quality assurance. These involve minimal additional risk, burden or intrusion for participants, and are regulated as standard clinical practice outside of the Research Ethics Service.”</a:t>
            </a:r>
          </a:p>
          <a:p>
            <a:endParaRPr lang="en-GB" sz="2400" dirty="0"/>
          </a:p>
          <a:p>
            <a:r>
              <a:rPr lang="en-GB" sz="2400" dirty="0"/>
              <a:t>“Research may involve greater risk, burden or intrusion for participants than standard clinical practice. It may generate conflicts of interest for the researcher, which will require review by an ethics committee. With some exceptions, research requires review by a REC.”</a:t>
            </a:r>
          </a:p>
          <a:p>
            <a:pPr marL="0" indent="0">
              <a:buNone/>
            </a:pPr>
            <a:endParaRPr lang="en-GB" sz="2400" i="1" dirty="0"/>
          </a:p>
          <a:p>
            <a:pPr marL="0" indent="0">
              <a:buNone/>
            </a:pPr>
            <a:r>
              <a:rPr lang="en-GB" sz="2400" i="1" dirty="0"/>
              <a:t>http://www.hra.nhs.uk/documents/2016/06/defining-research.pdf</a:t>
            </a:r>
          </a:p>
        </p:txBody>
      </p:sp>
    </p:spTree>
    <p:extLst>
      <p:ext uri="{BB962C8B-B14F-4D97-AF65-F5344CB8AC3E}">
        <p14:creationId xmlns:p14="http://schemas.microsoft.com/office/powerpoint/2010/main" val="1155546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1143000"/>
          </a:xfrm>
        </p:spPr>
        <p:txBody>
          <a:bodyPr/>
          <a:lstStyle/>
          <a:p>
            <a:r>
              <a:rPr lang="en-GB" dirty="0"/>
              <a:t>Research Governance Frameworks</a:t>
            </a:r>
          </a:p>
        </p:txBody>
      </p:sp>
      <p:sp>
        <p:nvSpPr>
          <p:cNvPr id="3" name="Content Placeholder 2"/>
          <p:cNvSpPr>
            <a:spLocks noGrp="1"/>
          </p:cNvSpPr>
          <p:nvPr>
            <p:ph idx="4294967295"/>
          </p:nvPr>
        </p:nvSpPr>
        <p:spPr>
          <a:xfrm>
            <a:off x="822356" y="1421394"/>
            <a:ext cx="6185026" cy="4644047"/>
          </a:xfrm>
          <a:prstGeom prst="rect">
            <a:avLst/>
          </a:prstGeom>
        </p:spPr>
        <p:txBody>
          <a:bodyPr>
            <a:normAutofit fontScale="92500" lnSpcReduction="20000"/>
          </a:bodyPr>
          <a:lstStyle/>
          <a:p>
            <a:pPr marL="0" indent="0">
              <a:buNone/>
            </a:pPr>
            <a:r>
              <a:rPr lang="en-GB" sz="2800" dirty="0"/>
              <a:t>Set out appropriate responsibilities and standards that apply to research in a specific context e.g. </a:t>
            </a:r>
          </a:p>
          <a:p>
            <a:endParaRPr lang="en-GB" sz="2800" dirty="0"/>
          </a:p>
          <a:p>
            <a:r>
              <a:rPr lang="en-GB" dirty="0"/>
              <a:t>The Health Research Authority (HRA) </a:t>
            </a:r>
            <a:r>
              <a:rPr lang="en-GB" dirty="0">
                <a:hlinkClick r:id="rId2"/>
              </a:rPr>
              <a:t>UK policy framework for health and social care research</a:t>
            </a:r>
            <a:r>
              <a:rPr lang="en-GB" dirty="0"/>
              <a:t> </a:t>
            </a:r>
            <a:endParaRPr lang="en-GB" sz="1800" dirty="0"/>
          </a:p>
          <a:p>
            <a:endParaRPr lang="en-GB" sz="3000" dirty="0"/>
          </a:p>
          <a:p>
            <a:r>
              <a:rPr lang="en-GB" sz="3000" dirty="0"/>
              <a:t>Research Ethics Committees </a:t>
            </a:r>
          </a:p>
          <a:p>
            <a:pPr marL="0" indent="0">
              <a:buNone/>
            </a:pPr>
            <a:endParaRPr lang="en-GB" sz="3000" dirty="0"/>
          </a:p>
          <a:p>
            <a:r>
              <a:rPr lang="en-GB" sz="2600" dirty="0"/>
              <a:t>British Psychological Society Code of Human Research Ethics </a:t>
            </a:r>
          </a:p>
          <a:p>
            <a:pPr marL="0" indent="0">
              <a:buNone/>
            </a:pPr>
            <a:r>
              <a:rPr lang="en-GB" sz="1800" dirty="0">
                <a:hlinkClick r:id="rId3"/>
              </a:rPr>
              <a:t>BPS Code of Human Research Ethics | BPS</a:t>
            </a:r>
            <a:endParaRPr lang="en-GB" sz="1800" dirty="0"/>
          </a:p>
          <a:p>
            <a:pPr marL="0" indent="0">
              <a:buNone/>
            </a:pPr>
            <a:endParaRPr lang="en-GB" sz="2400" i="1" dirty="0"/>
          </a:p>
          <a:p>
            <a:pPr marL="0" indent="0">
              <a:buNone/>
            </a:pPr>
            <a:endParaRPr lang="en-GB" sz="1800" dirty="0"/>
          </a:p>
        </p:txBody>
      </p:sp>
      <p:sp>
        <p:nvSpPr>
          <p:cNvPr id="4" name="Rectangle 3">
            <a:extLst>
              <a:ext uri="{FF2B5EF4-FFF2-40B4-BE49-F238E27FC236}">
                <a16:creationId xmlns:a16="http://schemas.microsoft.com/office/drawing/2014/main" id="{908D3285-674E-DC83-AE51-81C5EA9CDED9}"/>
              </a:ext>
            </a:extLst>
          </p:cNvPr>
          <p:cNvSpPr/>
          <p:nvPr/>
        </p:nvSpPr>
        <p:spPr>
          <a:xfrm>
            <a:off x="7623018" y="1683945"/>
            <a:ext cx="3503691" cy="36304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public has a right to expect the highest scientific, ethical and financial standards, transparent decision-making processes, clear allocation of responsibilities and robust monitoring arrangements.</a:t>
            </a:r>
          </a:p>
          <a:p>
            <a:pPr algn="ctr"/>
            <a:endParaRPr lang="en-GB" dirty="0"/>
          </a:p>
          <a:p>
            <a:pPr algn="ctr"/>
            <a:r>
              <a:rPr lang="en-GB" dirty="0"/>
              <a:t>Health and Care Research Wales</a:t>
            </a:r>
          </a:p>
          <a:p>
            <a:pPr algn="ctr"/>
            <a:r>
              <a:rPr lang="en-GB" dirty="0">
                <a:hlinkClick r:id="rId4"/>
              </a:rPr>
              <a:t>Policy and guidance | Health Care Research Wales</a:t>
            </a:r>
            <a:r>
              <a:rPr lang="en-GB" dirty="0"/>
              <a:t> </a:t>
            </a:r>
          </a:p>
        </p:txBody>
      </p:sp>
    </p:spTree>
    <p:extLst>
      <p:ext uri="{BB962C8B-B14F-4D97-AF65-F5344CB8AC3E}">
        <p14:creationId xmlns:p14="http://schemas.microsoft.com/office/powerpoint/2010/main" val="2191527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2E7B81-C9A4-C933-4334-7D78ED35AF18}"/>
              </a:ext>
            </a:extLst>
          </p:cNvPr>
          <p:cNvSpPr>
            <a:spLocks noGrp="1"/>
          </p:cNvSpPr>
          <p:nvPr>
            <p:ph type="title"/>
          </p:nvPr>
        </p:nvSpPr>
        <p:spPr>
          <a:xfrm>
            <a:off x="2026693" y="1030406"/>
            <a:ext cx="8147713" cy="3081242"/>
          </a:xfrm>
        </p:spPr>
        <p:txBody>
          <a:bodyPr vert="horz" lIns="91440" tIns="45720" rIns="91440" bIns="45720" rtlCol="0" anchor="ctr">
            <a:normAutofit/>
          </a:bodyPr>
          <a:lstStyle/>
          <a:p>
            <a:pPr algn="ctr"/>
            <a:r>
              <a:rPr lang="en-US" sz="4800" kern="1200">
                <a:solidFill>
                  <a:srgbClr val="FFFFFF"/>
                </a:solidFill>
                <a:latin typeface="+mj-lt"/>
                <a:ea typeface="+mj-ea"/>
                <a:cs typeface="+mj-cs"/>
              </a:rPr>
              <a:t>Quick refresher…</a:t>
            </a:r>
          </a:p>
        </p:txBody>
      </p:sp>
    </p:spTree>
    <p:extLst>
      <p:ext uri="{BB962C8B-B14F-4D97-AF65-F5344CB8AC3E}">
        <p14:creationId xmlns:p14="http://schemas.microsoft.com/office/powerpoint/2010/main" val="23324288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dirty="0"/>
              <a:t>“Doing” research </a:t>
            </a:r>
          </a:p>
        </p:txBody>
      </p:sp>
      <p:graphicFrame>
        <p:nvGraphicFramePr>
          <p:cNvPr id="5" name="Content Placeholder 2">
            <a:extLst>
              <a:ext uri="{FF2B5EF4-FFF2-40B4-BE49-F238E27FC236}">
                <a16:creationId xmlns:a16="http://schemas.microsoft.com/office/drawing/2014/main" id="{1FE85494-CFBE-3FB3-898E-C6319E27C132}"/>
              </a:ext>
            </a:extLst>
          </p:cNvPr>
          <p:cNvGraphicFramePr>
            <a:graphicFrameLocks noGrp="1"/>
          </p:cNvGraphicFramePr>
          <p:nvPr>
            <p:ph idx="1"/>
            <p:extLst>
              <p:ext uri="{D42A27DB-BD31-4B8C-83A1-F6EECF244321}">
                <p14:modId xmlns:p14="http://schemas.microsoft.com/office/powerpoint/2010/main" val="16239830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8698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Qualitative and Quantitative Data </a:t>
            </a:r>
          </a:p>
        </p:txBody>
      </p:sp>
      <p:sp>
        <p:nvSpPr>
          <p:cNvPr id="10243" name="Content Placeholder 2"/>
          <p:cNvSpPr>
            <a:spLocks noGrp="1"/>
          </p:cNvSpPr>
          <p:nvPr>
            <p:ph idx="4294967295"/>
          </p:nvPr>
        </p:nvSpPr>
        <p:spPr>
          <a:xfrm>
            <a:off x="1919288" y="2133601"/>
            <a:ext cx="2819400" cy="1655763"/>
          </a:xfrm>
          <a:prstGeom prst="rect">
            <a:avLst/>
          </a:prstGeom>
        </p:spPr>
        <p:txBody>
          <a:bodyPr/>
          <a:lstStyle/>
          <a:p>
            <a:pPr>
              <a:buFont typeface="Wingdings 2" pitchFamily="18" charset="2"/>
              <a:buNone/>
            </a:pPr>
            <a:r>
              <a:rPr lang="en-GB"/>
              <a:t>Qualitative </a:t>
            </a:r>
          </a:p>
        </p:txBody>
      </p:sp>
      <p:cxnSp>
        <p:nvCxnSpPr>
          <p:cNvPr id="5" name="Straight Arrow Connector 4"/>
          <p:cNvCxnSpPr/>
          <p:nvPr/>
        </p:nvCxnSpPr>
        <p:spPr>
          <a:xfrm rot="5400000">
            <a:off x="2675732" y="3320257"/>
            <a:ext cx="936625"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bwMode="auto">
          <a:xfrm>
            <a:off x="6240463" y="2133601"/>
            <a:ext cx="2817812" cy="1655763"/>
          </a:xfrm>
          <a:prstGeom prst="rect">
            <a:avLst/>
          </a:prstGeom>
          <a:noFill/>
          <a:ln w="9525">
            <a:noFill/>
            <a:miter lim="800000"/>
            <a:headEnd/>
            <a:tailEnd/>
          </a:ln>
        </p:spPr>
        <p:txBody>
          <a:bodyPr lIns="54864" tIns="91440"/>
          <a:lstStyle/>
          <a:p>
            <a:pPr marL="438150" indent="-319088" eaLnBrk="0" hangingPunct="0">
              <a:buClr>
                <a:schemeClr val="accent1"/>
              </a:buClr>
              <a:buSzPct val="80000"/>
              <a:defRPr/>
            </a:pPr>
            <a:r>
              <a:rPr lang="en-GB" sz="3200" dirty="0"/>
              <a:t>Quantitative </a:t>
            </a:r>
          </a:p>
        </p:txBody>
      </p:sp>
      <p:cxnSp>
        <p:nvCxnSpPr>
          <p:cNvPr id="7" name="Straight Arrow Connector 6"/>
          <p:cNvCxnSpPr/>
          <p:nvPr/>
        </p:nvCxnSpPr>
        <p:spPr>
          <a:xfrm rot="5400000">
            <a:off x="7069138" y="3248026"/>
            <a:ext cx="935038"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247" name="TextBox 7"/>
          <p:cNvSpPr txBox="1">
            <a:spLocks noChangeArrowheads="1"/>
          </p:cNvSpPr>
          <p:nvPr/>
        </p:nvSpPr>
        <p:spPr bwMode="auto">
          <a:xfrm>
            <a:off x="1703388" y="3933826"/>
            <a:ext cx="3313112" cy="460375"/>
          </a:xfrm>
          <a:prstGeom prst="rect">
            <a:avLst/>
          </a:prstGeom>
          <a:noFill/>
          <a:ln w="9525">
            <a:solidFill>
              <a:schemeClr val="accent1"/>
            </a:solidFill>
            <a:miter lim="800000"/>
            <a:headEnd/>
            <a:tailEnd/>
          </a:ln>
        </p:spPr>
        <p:txBody>
          <a:bodyPr>
            <a:spAutoFit/>
          </a:bodyPr>
          <a:lstStyle/>
          <a:p>
            <a:r>
              <a:rPr lang="en-GB" sz="2400"/>
              <a:t>Free text/words </a:t>
            </a:r>
          </a:p>
        </p:txBody>
      </p:sp>
      <p:sp>
        <p:nvSpPr>
          <p:cNvPr id="10248" name="TextBox 8"/>
          <p:cNvSpPr txBox="1">
            <a:spLocks noChangeArrowheads="1"/>
          </p:cNvSpPr>
          <p:nvPr/>
        </p:nvSpPr>
        <p:spPr bwMode="auto">
          <a:xfrm>
            <a:off x="5591176" y="3933825"/>
            <a:ext cx="5105399" cy="1938992"/>
          </a:xfrm>
          <a:prstGeom prst="rect">
            <a:avLst/>
          </a:prstGeom>
          <a:noFill/>
          <a:ln w="9525">
            <a:solidFill>
              <a:schemeClr val="accent1"/>
            </a:solidFill>
            <a:miter lim="800000"/>
            <a:headEnd/>
            <a:tailEnd/>
          </a:ln>
        </p:spPr>
        <p:txBody>
          <a:bodyPr wrap="square">
            <a:spAutoFit/>
          </a:bodyPr>
          <a:lstStyle/>
          <a:p>
            <a:r>
              <a:rPr lang="en-GB" sz="2400" dirty="0"/>
              <a:t>Numbers </a:t>
            </a:r>
          </a:p>
          <a:p>
            <a:endParaRPr lang="en-GB" sz="2400" dirty="0"/>
          </a:p>
          <a:p>
            <a:r>
              <a:rPr lang="en-GB" sz="2400" dirty="0"/>
              <a:t>Categories / Continuous</a:t>
            </a:r>
          </a:p>
          <a:p>
            <a:endParaRPr lang="en-GB" sz="2400" dirty="0"/>
          </a:p>
          <a:p>
            <a:r>
              <a:rPr lang="en-GB" sz="2400" dirty="0"/>
              <a:t>Nominal, Ordinal, Ratio, Interval</a:t>
            </a:r>
          </a:p>
        </p:txBody>
      </p:sp>
      <p:sp>
        <p:nvSpPr>
          <p:cNvPr id="9" name="TextBox 7"/>
          <p:cNvSpPr txBox="1">
            <a:spLocks noChangeArrowheads="1"/>
          </p:cNvSpPr>
          <p:nvPr/>
        </p:nvSpPr>
        <p:spPr bwMode="auto">
          <a:xfrm>
            <a:off x="1775520" y="5013177"/>
            <a:ext cx="3313112" cy="460375"/>
          </a:xfrm>
          <a:prstGeom prst="rect">
            <a:avLst/>
          </a:prstGeom>
          <a:noFill/>
          <a:ln w="9525">
            <a:solidFill>
              <a:schemeClr val="accent1"/>
            </a:solidFill>
            <a:miter lim="800000"/>
            <a:headEnd/>
            <a:tailEnd/>
          </a:ln>
        </p:spPr>
        <p:txBody>
          <a:bodyPr>
            <a:spAutoFit/>
          </a:bodyPr>
          <a:lstStyle/>
          <a:p>
            <a:r>
              <a:rPr lang="en-GB" sz="2400" dirty="0"/>
              <a:t>Photos/Videos</a:t>
            </a:r>
          </a:p>
        </p:txBody>
      </p:sp>
    </p:spTree>
    <p:extLst>
      <p:ext uri="{BB962C8B-B14F-4D97-AF65-F5344CB8AC3E}">
        <p14:creationId xmlns:p14="http://schemas.microsoft.com/office/powerpoint/2010/main" val="34923531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4798423-3A84-A7A8-00A8-1A477EF5AF92}"/>
              </a:ext>
            </a:extLst>
          </p:cNvPr>
          <p:cNvSpPr>
            <a:spLocks noGrp="1"/>
          </p:cNvSpPr>
          <p:nvPr>
            <p:ph type="title"/>
          </p:nvPr>
        </p:nvSpPr>
        <p:spPr>
          <a:xfrm>
            <a:off x="6823877" y="388966"/>
            <a:ext cx="4491821" cy="1616203"/>
          </a:xfrm>
        </p:spPr>
        <p:txBody>
          <a:bodyPr vert="horz" lIns="91440" tIns="45720" rIns="91440" bIns="45720" rtlCol="0" anchor="b">
            <a:normAutofit/>
          </a:bodyPr>
          <a:lstStyle/>
          <a:p>
            <a:r>
              <a:rPr lang="en-US" sz="3200" dirty="0"/>
              <a:t>What is a “good” research question in applied research?</a:t>
            </a:r>
          </a:p>
        </p:txBody>
      </p:sp>
      <p:pic>
        <p:nvPicPr>
          <p:cNvPr id="5" name="Picture 4" descr="Magnifying glass and question mark">
            <a:extLst>
              <a:ext uri="{FF2B5EF4-FFF2-40B4-BE49-F238E27FC236}">
                <a16:creationId xmlns:a16="http://schemas.microsoft.com/office/drawing/2014/main" id="{2096DDD7-77AF-459C-859F-039A6D110033}"/>
              </a:ext>
            </a:extLst>
          </p:cNvPr>
          <p:cNvPicPr>
            <a:picLocks noChangeAspect="1"/>
          </p:cNvPicPr>
          <p:nvPr/>
        </p:nvPicPr>
        <p:blipFill>
          <a:blip r:embed="rId2"/>
          <a:srcRect l="26824" r="23176"/>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Rectangle 1"/>
          <p:cNvSpPr/>
          <p:nvPr/>
        </p:nvSpPr>
        <p:spPr>
          <a:xfrm>
            <a:off x="6823878" y="2352675"/>
            <a:ext cx="4491820" cy="3628633"/>
          </a:xfrm>
          <a:prstGeom prst="rect">
            <a:avLst/>
          </a:prstGeom>
        </p:spPr>
        <p:txBody>
          <a:bodyPr vert="horz" lIns="91440" tIns="45720" rIns="91440" bIns="45720" rtlCol="0" anchor="t">
            <a:normAutofit lnSpcReduction="10000"/>
          </a:bodyPr>
          <a:lstStyle/>
          <a:p>
            <a:pPr lvl="0">
              <a:lnSpc>
                <a:spcPct val="90000"/>
              </a:lnSpc>
              <a:spcAft>
                <a:spcPts val="0"/>
              </a:spcAft>
            </a:pPr>
            <a:r>
              <a:rPr lang="en-US" sz="2000" dirty="0"/>
              <a:t>Good applied research questions in psychological research are: </a:t>
            </a:r>
          </a:p>
          <a:p>
            <a:pPr lvl="0" indent="-228600">
              <a:lnSpc>
                <a:spcPct val="90000"/>
              </a:lnSpc>
              <a:spcAft>
                <a:spcPts val="0"/>
              </a:spcAft>
              <a:buFont typeface="Arial" panose="020B0604020202020204" pitchFamily="34" charset="0"/>
              <a:buChar char="•"/>
            </a:pPr>
            <a:endParaRPr lang="en-US" sz="2000" dirty="0"/>
          </a:p>
          <a:p>
            <a:pPr marL="342900" lvl="0" indent="-228600">
              <a:lnSpc>
                <a:spcPct val="90000"/>
              </a:lnSpc>
              <a:spcAft>
                <a:spcPts val="0"/>
              </a:spcAft>
              <a:buFont typeface="Arial" panose="020B0604020202020204" pitchFamily="34" charset="0"/>
              <a:buChar char="•"/>
            </a:pPr>
            <a:r>
              <a:rPr lang="en-US" sz="2000" dirty="0"/>
              <a:t>clear and simple</a:t>
            </a:r>
          </a:p>
          <a:p>
            <a:pPr marL="457200" indent="-228600">
              <a:lnSpc>
                <a:spcPct val="90000"/>
              </a:lnSpc>
              <a:spcAft>
                <a:spcPts val="0"/>
              </a:spcAft>
              <a:buFont typeface="Arial" panose="020B0604020202020204" pitchFamily="34" charset="0"/>
              <a:buChar char="•"/>
            </a:pPr>
            <a:endParaRPr lang="en-US" sz="2000" dirty="0"/>
          </a:p>
          <a:p>
            <a:pPr marL="342900" lvl="0" indent="-228600">
              <a:lnSpc>
                <a:spcPct val="90000"/>
              </a:lnSpc>
              <a:spcAft>
                <a:spcPts val="0"/>
              </a:spcAft>
              <a:buFont typeface="Arial" panose="020B0604020202020204" pitchFamily="34" charset="0"/>
              <a:buChar char="•"/>
            </a:pPr>
            <a:r>
              <a:rPr lang="en-US" sz="2000" dirty="0"/>
              <a:t>relevant, necessary and timely </a:t>
            </a:r>
          </a:p>
          <a:p>
            <a:pPr marL="457200" indent="-228600">
              <a:lnSpc>
                <a:spcPct val="90000"/>
              </a:lnSpc>
              <a:spcAft>
                <a:spcPts val="0"/>
              </a:spcAft>
              <a:buFont typeface="Arial" panose="020B0604020202020204" pitchFamily="34" charset="0"/>
              <a:buChar char="•"/>
            </a:pPr>
            <a:endParaRPr lang="en-US" sz="2000" dirty="0"/>
          </a:p>
          <a:p>
            <a:pPr marL="342900" lvl="0" indent="-228600">
              <a:lnSpc>
                <a:spcPct val="90000"/>
              </a:lnSpc>
              <a:spcAft>
                <a:spcPts val="0"/>
              </a:spcAft>
              <a:buFont typeface="Arial" panose="020B0604020202020204" pitchFamily="34" charset="0"/>
              <a:buChar char="•"/>
            </a:pPr>
            <a:r>
              <a:rPr lang="en-US" sz="2000" dirty="0"/>
              <a:t>based on appropriate psychological concepts and  variables that are clearly defined and can be measured</a:t>
            </a:r>
          </a:p>
          <a:p>
            <a:pPr marL="457200" indent="-228600">
              <a:lnSpc>
                <a:spcPct val="90000"/>
              </a:lnSpc>
              <a:spcAft>
                <a:spcPts val="0"/>
              </a:spcAft>
              <a:buFont typeface="Arial" panose="020B0604020202020204" pitchFamily="34" charset="0"/>
              <a:buChar char="•"/>
            </a:pPr>
            <a:endParaRPr lang="en-US" sz="2000" dirty="0"/>
          </a:p>
          <a:p>
            <a:pPr marL="342900" lvl="0" indent="-228600">
              <a:lnSpc>
                <a:spcPct val="90000"/>
              </a:lnSpc>
              <a:spcAft>
                <a:spcPts val="0"/>
              </a:spcAft>
              <a:buFont typeface="Arial" panose="020B0604020202020204" pitchFamily="34" charset="0"/>
              <a:buChar char="•"/>
            </a:pPr>
            <a:r>
              <a:rPr lang="en-US" sz="2000" dirty="0"/>
              <a:t>answerable</a:t>
            </a:r>
          </a:p>
          <a:p>
            <a:pPr marL="457200" indent="-228600">
              <a:lnSpc>
                <a:spcPct val="90000"/>
              </a:lnSpc>
              <a:spcAft>
                <a:spcPts val="800"/>
              </a:spcAft>
              <a:buFont typeface="Arial" panose="020B0604020202020204" pitchFamily="34" charset="0"/>
              <a:buChar char="•"/>
            </a:pPr>
            <a:endParaRPr lang="en-US" sz="1700" dirty="0">
              <a:effectLst/>
            </a:endParaRPr>
          </a:p>
        </p:txBody>
      </p:sp>
    </p:spTree>
    <p:extLst>
      <p:ext uri="{BB962C8B-B14F-4D97-AF65-F5344CB8AC3E}">
        <p14:creationId xmlns:p14="http://schemas.microsoft.com/office/powerpoint/2010/main" val="2725676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A4473-B5CB-978F-A7EC-A10C7E7F7678}"/>
              </a:ext>
            </a:extLst>
          </p:cNvPr>
          <p:cNvSpPr>
            <a:spLocks noGrp="1"/>
          </p:cNvSpPr>
          <p:nvPr>
            <p:ph type="title"/>
          </p:nvPr>
        </p:nvSpPr>
        <p:spPr/>
        <p:txBody>
          <a:bodyPr/>
          <a:lstStyle/>
          <a:p>
            <a:r>
              <a:rPr lang="en-GB" dirty="0"/>
              <a:t>Group Exercise </a:t>
            </a:r>
          </a:p>
        </p:txBody>
      </p:sp>
      <p:sp>
        <p:nvSpPr>
          <p:cNvPr id="3" name="Content Placeholder 2">
            <a:extLst>
              <a:ext uri="{FF2B5EF4-FFF2-40B4-BE49-F238E27FC236}">
                <a16:creationId xmlns:a16="http://schemas.microsoft.com/office/drawing/2014/main" id="{69709DDA-B718-6352-AFF7-9BB73ACBF4E9}"/>
              </a:ext>
            </a:extLst>
          </p:cNvPr>
          <p:cNvSpPr>
            <a:spLocks noGrp="1"/>
          </p:cNvSpPr>
          <p:nvPr>
            <p:ph idx="1"/>
          </p:nvPr>
        </p:nvSpPr>
        <p:spPr>
          <a:xfrm>
            <a:off x="1038225" y="2408237"/>
            <a:ext cx="8612769" cy="2041525"/>
          </a:xfrm>
        </p:spPr>
        <p:txBody>
          <a:bodyPr/>
          <a:lstStyle/>
          <a:p>
            <a:r>
              <a:rPr lang="en-GB" dirty="0"/>
              <a:t>Identifying good research questions in applied psychology </a:t>
            </a:r>
          </a:p>
        </p:txBody>
      </p:sp>
    </p:spTree>
    <p:extLst>
      <p:ext uri="{BB962C8B-B14F-4D97-AF65-F5344CB8AC3E}">
        <p14:creationId xmlns:p14="http://schemas.microsoft.com/office/powerpoint/2010/main" val="23743990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2809" y="756253"/>
            <a:ext cx="9341707" cy="5897705"/>
          </a:xfrm>
          <a:prstGeom prst="rect">
            <a:avLst/>
          </a:prstGeom>
        </p:spPr>
        <p:txBody>
          <a:bodyPr wrap="square">
            <a:spAutoFit/>
          </a:bodyPr>
          <a:lstStyle/>
          <a:p>
            <a:r>
              <a:rPr lang="en-GB" sz="2400" b="1" dirty="0"/>
              <a:t>Turning a research “thought” into a research “question”</a:t>
            </a:r>
          </a:p>
          <a:p>
            <a:endParaRPr lang="en-GB" sz="2400" dirty="0"/>
          </a:p>
          <a:p>
            <a:r>
              <a:rPr lang="en-GB" sz="2400" dirty="0"/>
              <a:t>The challenge is to break that initial research thought/question down in order to be able to answer: </a:t>
            </a:r>
          </a:p>
          <a:p>
            <a:endParaRPr lang="en-GB" sz="2400" dirty="0"/>
          </a:p>
          <a:p>
            <a:pPr marL="285750" lvl="0" indent="-285750">
              <a:buFont typeface="Arial" panose="020B0604020202020204" pitchFamily="34" charset="0"/>
              <a:buChar char="•"/>
            </a:pPr>
            <a:r>
              <a:rPr lang="en-GB" sz="2400" dirty="0"/>
              <a:t>Why? Why is this needed? Context? Evidence base? Novelty?</a:t>
            </a:r>
          </a:p>
          <a:p>
            <a:r>
              <a:rPr lang="en-GB" sz="2400" dirty="0"/>
              <a:t> </a:t>
            </a:r>
          </a:p>
          <a:p>
            <a:pPr marL="285750" lvl="0" indent="-285750">
              <a:buFont typeface="Arial" panose="020B0604020202020204" pitchFamily="34" charset="0"/>
              <a:buChar char="•"/>
            </a:pPr>
            <a:r>
              <a:rPr lang="en-GB" sz="2400" dirty="0"/>
              <a:t>How? How will you actually design a study to enable you to answer this question in the most appropriate way?</a:t>
            </a:r>
          </a:p>
          <a:p>
            <a:pPr marL="28575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dirty="0"/>
              <a:t>What? What are you measuring and how are you capturing this information </a:t>
            </a:r>
          </a:p>
          <a:p>
            <a:pPr marL="28575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dirty="0"/>
              <a:t>Who? Who are you interested in and how will you access this group?</a:t>
            </a:r>
          </a:p>
          <a:p>
            <a:pPr lvl="0">
              <a:lnSpc>
                <a:spcPct val="107000"/>
              </a:lnSpc>
              <a:spcAft>
                <a:spcPts val="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a:p>
            <a:pPr lvl="0">
              <a:lnSpc>
                <a:spcPct val="107000"/>
              </a:lnSpc>
              <a:spcAft>
                <a:spcPts val="0"/>
              </a:spcAft>
            </a:pPr>
            <a:endParaRPr lang="en-GB" sz="20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38496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1005" y="705524"/>
            <a:ext cx="8666205" cy="5355312"/>
          </a:xfrm>
          <a:prstGeom prst="rect">
            <a:avLst/>
          </a:prstGeom>
        </p:spPr>
        <p:txBody>
          <a:bodyPr wrap="square">
            <a:spAutoFit/>
          </a:bodyPr>
          <a:lstStyle/>
          <a:p>
            <a:r>
              <a:rPr lang="en-GB" dirty="0"/>
              <a:t>	Is it clear why this research is necessary and timely? Is it clear what this study will add to the existing evidence base? Does it seem sufficiently novel and does it have enough potential impact to fund?</a:t>
            </a:r>
          </a:p>
          <a:p>
            <a:endParaRPr lang="en-GB" dirty="0"/>
          </a:p>
          <a:p>
            <a:r>
              <a:rPr lang="en-GB" dirty="0"/>
              <a:t>	Does the proposal demonstrate sufficient engagement with psychological literature – theory and evidence?</a:t>
            </a:r>
          </a:p>
          <a:p>
            <a:endParaRPr lang="en-GB" dirty="0"/>
          </a:p>
          <a:p>
            <a:r>
              <a:rPr lang="en-GB" dirty="0"/>
              <a:t>	Is it clear from reading the proposal what is actually going to be done, to who, how, in what order, and why?</a:t>
            </a:r>
          </a:p>
          <a:p>
            <a:endParaRPr lang="en-GB" dirty="0"/>
          </a:p>
          <a:p>
            <a:r>
              <a:rPr lang="en-GB" dirty="0"/>
              <a:t>	Is it clear how the data will be captured, measured and analysed in such a way that it will answer the question?</a:t>
            </a:r>
          </a:p>
          <a:p>
            <a:endParaRPr lang="en-GB" dirty="0"/>
          </a:p>
          <a:p>
            <a:r>
              <a:rPr lang="en-GB" dirty="0"/>
              <a:t>	Are you satisfied that the research team have recognised the ethical considerations and put steps in place to minimise any potential ethical concerns?</a:t>
            </a:r>
          </a:p>
          <a:p>
            <a:endParaRPr lang="en-GB" dirty="0"/>
          </a:p>
          <a:p>
            <a:r>
              <a:rPr lang="en-GB" dirty="0"/>
              <a:t>	Does the researcher/research team have sufficient expertise to carry out this study?</a:t>
            </a:r>
          </a:p>
          <a:p>
            <a:endParaRPr lang="en-GB" dirty="0"/>
          </a:p>
          <a:p>
            <a:r>
              <a:rPr lang="en-GB" dirty="0"/>
              <a:t>	Is it clear what the outcomes of the study will be?</a:t>
            </a:r>
          </a:p>
        </p:txBody>
      </p:sp>
    </p:spTree>
    <p:extLst>
      <p:ext uri="{BB962C8B-B14F-4D97-AF65-F5344CB8AC3E}">
        <p14:creationId xmlns:p14="http://schemas.microsoft.com/office/powerpoint/2010/main" val="4025534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797E9-D5A3-FBE8-05B2-892BEA76177D}"/>
              </a:ext>
            </a:extLst>
          </p:cNvPr>
          <p:cNvSpPr>
            <a:spLocks noGrp="1"/>
          </p:cNvSpPr>
          <p:nvPr>
            <p:ph type="title"/>
          </p:nvPr>
        </p:nvSpPr>
        <p:spPr/>
        <p:txBody>
          <a:bodyPr/>
          <a:lstStyle/>
          <a:p>
            <a:r>
              <a:rPr lang="en-GB" dirty="0"/>
              <a:t>OVER TO YOU….</a:t>
            </a:r>
          </a:p>
        </p:txBody>
      </p:sp>
      <p:sp>
        <p:nvSpPr>
          <p:cNvPr id="3" name="Content Placeholder 2">
            <a:extLst>
              <a:ext uri="{FF2B5EF4-FFF2-40B4-BE49-F238E27FC236}">
                <a16:creationId xmlns:a16="http://schemas.microsoft.com/office/drawing/2014/main" id="{72C63DB3-D9AE-15DE-6481-31541C36E138}"/>
              </a:ext>
            </a:extLst>
          </p:cNvPr>
          <p:cNvSpPr>
            <a:spLocks noGrp="1"/>
          </p:cNvSpPr>
          <p:nvPr>
            <p:ph sz="quarter" idx="13"/>
          </p:nvPr>
        </p:nvSpPr>
        <p:spPr/>
        <p:txBody>
          <a:bodyPr/>
          <a:lstStyle/>
          <a:p>
            <a:r>
              <a:rPr lang="en-GB" dirty="0"/>
              <a:t>APPLY THESE PRINCIPLES TO YOUR OWN RESEARCH QUESTIONS……. </a:t>
            </a:r>
          </a:p>
          <a:p>
            <a:endParaRPr lang="en-GB" dirty="0"/>
          </a:p>
          <a:p>
            <a:r>
              <a:rPr lang="en-GB" dirty="0"/>
              <a:t>ENGAGE IN PEER FEEDBACK ACCORDING TO THE CHECKLIST</a:t>
            </a:r>
          </a:p>
          <a:p>
            <a:endParaRPr lang="en-GB" dirty="0"/>
          </a:p>
          <a:p>
            <a:r>
              <a:rPr lang="en-GB" dirty="0"/>
              <a:t>WHAT HAVE YOU LEARNED? </a:t>
            </a:r>
          </a:p>
        </p:txBody>
      </p:sp>
    </p:spTree>
    <p:extLst>
      <p:ext uri="{BB962C8B-B14F-4D97-AF65-F5344CB8AC3E}">
        <p14:creationId xmlns:p14="http://schemas.microsoft.com/office/powerpoint/2010/main" val="2013903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61</TotalTime>
  <Words>1065</Words>
  <Application>Microsoft Office PowerPoint</Application>
  <PresentationFormat>Widescreen</PresentationFormat>
  <Paragraphs>147</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Wingdings 2</vt:lpstr>
      <vt:lpstr>Office Theme</vt:lpstr>
      <vt:lpstr>Applied Research in Psychology </vt:lpstr>
      <vt:lpstr>Week one: Module Overview </vt:lpstr>
      <vt:lpstr>Module Structure </vt:lpstr>
      <vt:lpstr>Module aims: </vt:lpstr>
      <vt:lpstr>Module Learning Outcomes</vt:lpstr>
      <vt:lpstr>Module Assessment</vt:lpstr>
      <vt:lpstr>Group Discussion</vt:lpstr>
      <vt:lpstr>What is research? </vt:lpstr>
      <vt:lpstr>PowerPoint Presentation</vt:lpstr>
      <vt:lpstr>Why do research? </vt:lpstr>
      <vt:lpstr>“Doing” research</vt:lpstr>
      <vt:lpstr>What is different about Research?</vt:lpstr>
      <vt:lpstr>Research Governance Frameworks</vt:lpstr>
      <vt:lpstr>Quick refresher…</vt:lpstr>
      <vt:lpstr>“Doing” research </vt:lpstr>
      <vt:lpstr>Qualitative and Quantitative Data </vt:lpstr>
      <vt:lpstr>What is a “good” research question in applied research?</vt:lpstr>
      <vt:lpstr>Group Exercise </vt:lpstr>
      <vt:lpstr>PowerPoint Presentation</vt:lpstr>
      <vt:lpstr>PowerPoint Presentation</vt:lpstr>
      <vt:lpstr>OVER TO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1</cp:revision>
  <dcterms:created xsi:type="dcterms:W3CDTF">2025-09-06T10:12:24Z</dcterms:created>
  <dcterms:modified xsi:type="dcterms:W3CDTF">2025-09-12T08:13:30Z</dcterms:modified>
</cp:coreProperties>
</file>