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0" r:id="rId1"/>
  </p:sldMasterIdLst>
  <p:notesMasterIdLst>
    <p:notesMasterId r:id="rId41"/>
  </p:notesMasterIdLst>
  <p:handoutMasterIdLst>
    <p:handoutMasterId r:id="rId42"/>
  </p:handoutMasterIdLst>
  <p:sldIdLst>
    <p:sldId id="264" r:id="rId2"/>
    <p:sldId id="271" r:id="rId3"/>
    <p:sldId id="334" r:id="rId4"/>
    <p:sldId id="338" r:id="rId5"/>
    <p:sldId id="335" r:id="rId6"/>
    <p:sldId id="272" r:id="rId7"/>
    <p:sldId id="273" r:id="rId8"/>
    <p:sldId id="282" r:id="rId9"/>
    <p:sldId id="283" r:id="rId10"/>
    <p:sldId id="277" r:id="rId11"/>
    <p:sldId id="339" r:id="rId12"/>
    <p:sldId id="258" r:id="rId13"/>
    <p:sldId id="259" r:id="rId14"/>
    <p:sldId id="333" r:id="rId15"/>
    <p:sldId id="336" r:id="rId16"/>
    <p:sldId id="261" r:id="rId17"/>
    <p:sldId id="262" r:id="rId18"/>
    <p:sldId id="263" r:id="rId19"/>
    <p:sldId id="284" r:id="rId20"/>
    <p:sldId id="265" r:id="rId21"/>
    <p:sldId id="340" r:id="rId22"/>
    <p:sldId id="285" r:id="rId23"/>
    <p:sldId id="309" r:id="rId24"/>
    <p:sldId id="310" r:id="rId25"/>
    <p:sldId id="311" r:id="rId26"/>
    <p:sldId id="314" r:id="rId27"/>
    <p:sldId id="315" r:id="rId28"/>
    <p:sldId id="316" r:id="rId29"/>
    <p:sldId id="317" r:id="rId30"/>
    <p:sldId id="318" r:id="rId31"/>
    <p:sldId id="319" r:id="rId32"/>
    <p:sldId id="320" r:id="rId33"/>
    <p:sldId id="321" r:id="rId34"/>
    <p:sldId id="322" r:id="rId35"/>
    <p:sldId id="327" r:id="rId36"/>
    <p:sldId id="328" r:id="rId37"/>
    <p:sldId id="337" r:id="rId38"/>
    <p:sldId id="341" r:id="rId39"/>
    <p:sldId id="342" r:id="rId40"/>
  </p:sldIdLst>
  <p:sldSz cx="12188825"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9" pos="3839" userDrawn="1">
          <p15:clr>
            <a:srgbClr val="A4A3A4"/>
          </p15:clr>
        </p15:guide>
        <p15:guide id="10"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DFEFDD-EDC0-4A3E-8D14-2FBA0E2BB434}" v="20" dt="2022-10-28T09:32:38.071"/>
  </p1510:revLst>
</p1510:revInfo>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94280" autoAdjust="0"/>
  </p:normalViewPr>
  <p:slideViewPr>
    <p:cSldViewPr showGuides="1">
      <p:cViewPr>
        <p:scale>
          <a:sx n="68" d="100"/>
          <a:sy n="68" d="100"/>
        </p:scale>
        <p:origin x="54" y="480"/>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47"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Drew" userId="7bac6938-da9f-4849-b7bb-5bcb1c7aced0" providerId="ADAL" clId="{24DFEFDD-EDC0-4A3E-8D14-2FBA0E2BB434}"/>
    <pc:docChg chg="undo custSel modSld sldOrd modMainMaster">
      <pc:chgData name="James Drew" userId="7bac6938-da9f-4849-b7bb-5bcb1c7aced0" providerId="ADAL" clId="{24DFEFDD-EDC0-4A3E-8D14-2FBA0E2BB434}" dt="2022-10-28T09:33:19.889" v="122" actId="14100"/>
      <pc:docMkLst>
        <pc:docMk/>
      </pc:docMkLst>
      <pc:sldChg chg="modSp mod modTransition">
        <pc:chgData name="James Drew" userId="7bac6938-da9f-4849-b7bb-5bcb1c7aced0" providerId="ADAL" clId="{24DFEFDD-EDC0-4A3E-8D14-2FBA0E2BB434}" dt="2022-10-28T09:27:14.033" v="73" actId="27636"/>
        <pc:sldMkLst>
          <pc:docMk/>
          <pc:sldMk cId="910090761" sldId="258"/>
        </pc:sldMkLst>
        <pc:spChg chg="mod">
          <ac:chgData name="James Drew" userId="7bac6938-da9f-4849-b7bb-5bcb1c7aced0" providerId="ADAL" clId="{24DFEFDD-EDC0-4A3E-8D14-2FBA0E2BB434}" dt="2022-10-28T09:27:13.765" v="60"/>
          <ac:spMkLst>
            <pc:docMk/>
            <pc:sldMk cId="910090761" sldId="258"/>
            <ac:spMk id="2" creationId="{00000000-0000-0000-0000-000000000000}"/>
          </ac:spMkLst>
        </pc:spChg>
        <pc:spChg chg="mod">
          <ac:chgData name="James Drew" userId="7bac6938-da9f-4849-b7bb-5bcb1c7aced0" providerId="ADAL" clId="{24DFEFDD-EDC0-4A3E-8D14-2FBA0E2BB434}" dt="2022-10-28T09:27:14.033" v="73" actId="27636"/>
          <ac:spMkLst>
            <pc:docMk/>
            <pc:sldMk cId="910090761" sldId="258"/>
            <ac:spMk id="3" creationId="{00000000-0000-0000-0000-000000000000}"/>
          </ac:spMkLst>
        </pc:spChg>
      </pc:sldChg>
      <pc:sldChg chg="modSp modTransition">
        <pc:chgData name="James Drew" userId="7bac6938-da9f-4849-b7bb-5bcb1c7aced0" providerId="ADAL" clId="{24DFEFDD-EDC0-4A3E-8D14-2FBA0E2BB434}" dt="2022-10-28T09:27:13.765" v="60"/>
        <pc:sldMkLst>
          <pc:docMk/>
          <pc:sldMk cId="1302784100" sldId="259"/>
        </pc:sldMkLst>
        <pc:spChg chg="mod">
          <ac:chgData name="James Drew" userId="7bac6938-da9f-4849-b7bb-5bcb1c7aced0" providerId="ADAL" clId="{24DFEFDD-EDC0-4A3E-8D14-2FBA0E2BB434}" dt="2022-10-28T09:27:13.765" v="60"/>
          <ac:spMkLst>
            <pc:docMk/>
            <pc:sldMk cId="1302784100" sldId="259"/>
            <ac:spMk id="2" creationId="{00000000-0000-0000-0000-000000000000}"/>
          </ac:spMkLst>
        </pc:spChg>
        <pc:spChg chg="mod">
          <ac:chgData name="James Drew" userId="7bac6938-da9f-4849-b7bb-5bcb1c7aced0" providerId="ADAL" clId="{24DFEFDD-EDC0-4A3E-8D14-2FBA0E2BB434}" dt="2022-10-28T09:27:13.765" v="60"/>
          <ac:spMkLst>
            <pc:docMk/>
            <pc:sldMk cId="1302784100" sldId="259"/>
            <ac:spMk id="3" creationId="{00000000-0000-0000-0000-000000000000}"/>
          </ac:spMkLst>
        </pc:spChg>
      </pc:sldChg>
      <pc:sldChg chg="modSp mod modTransition">
        <pc:chgData name="James Drew" userId="7bac6938-da9f-4849-b7bb-5bcb1c7aced0" providerId="ADAL" clId="{24DFEFDD-EDC0-4A3E-8D14-2FBA0E2BB434}" dt="2022-10-28T09:27:14.049" v="74" actId="27636"/>
        <pc:sldMkLst>
          <pc:docMk/>
          <pc:sldMk cId="3759918910" sldId="261"/>
        </pc:sldMkLst>
        <pc:spChg chg="mod">
          <ac:chgData name="James Drew" userId="7bac6938-da9f-4849-b7bb-5bcb1c7aced0" providerId="ADAL" clId="{24DFEFDD-EDC0-4A3E-8D14-2FBA0E2BB434}" dt="2022-10-28T09:27:13.765" v="60"/>
          <ac:spMkLst>
            <pc:docMk/>
            <pc:sldMk cId="3759918910" sldId="261"/>
            <ac:spMk id="2" creationId="{00000000-0000-0000-0000-000000000000}"/>
          </ac:spMkLst>
        </pc:spChg>
        <pc:spChg chg="mod">
          <ac:chgData name="James Drew" userId="7bac6938-da9f-4849-b7bb-5bcb1c7aced0" providerId="ADAL" clId="{24DFEFDD-EDC0-4A3E-8D14-2FBA0E2BB434}" dt="2022-10-28T09:27:14.049" v="74" actId="27636"/>
          <ac:spMkLst>
            <pc:docMk/>
            <pc:sldMk cId="3759918910" sldId="261"/>
            <ac:spMk id="3" creationId="{00000000-0000-0000-0000-000000000000}"/>
          </ac:spMkLst>
        </pc:spChg>
      </pc:sldChg>
      <pc:sldChg chg="modSp mod modTransition">
        <pc:chgData name="James Drew" userId="7bac6938-da9f-4849-b7bb-5bcb1c7aced0" providerId="ADAL" clId="{24DFEFDD-EDC0-4A3E-8D14-2FBA0E2BB434}" dt="2022-10-28T09:27:14.049" v="75" actId="27636"/>
        <pc:sldMkLst>
          <pc:docMk/>
          <pc:sldMk cId="2018851698" sldId="262"/>
        </pc:sldMkLst>
        <pc:spChg chg="mod">
          <ac:chgData name="James Drew" userId="7bac6938-da9f-4849-b7bb-5bcb1c7aced0" providerId="ADAL" clId="{24DFEFDD-EDC0-4A3E-8D14-2FBA0E2BB434}" dt="2022-10-28T09:27:13.765" v="60"/>
          <ac:spMkLst>
            <pc:docMk/>
            <pc:sldMk cId="2018851698" sldId="262"/>
            <ac:spMk id="2" creationId="{00000000-0000-0000-0000-000000000000}"/>
          </ac:spMkLst>
        </pc:spChg>
        <pc:spChg chg="mod">
          <ac:chgData name="James Drew" userId="7bac6938-da9f-4849-b7bb-5bcb1c7aced0" providerId="ADAL" clId="{24DFEFDD-EDC0-4A3E-8D14-2FBA0E2BB434}" dt="2022-10-28T09:27:14.049" v="75" actId="27636"/>
          <ac:spMkLst>
            <pc:docMk/>
            <pc:sldMk cId="2018851698" sldId="262"/>
            <ac:spMk id="3" creationId="{00000000-0000-0000-0000-000000000000}"/>
          </ac:spMkLst>
        </pc:spChg>
      </pc:sldChg>
      <pc:sldChg chg="modSp modTransition">
        <pc:chgData name="James Drew" userId="7bac6938-da9f-4849-b7bb-5bcb1c7aced0" providerId="ADAL" clId="{24DFEFDD-EDC0-4A3E-8D14-2FBA0E2BB434}" dt="2022-10-28T09:27:13.765" v="60"/>
        <pc:sldMkLst>
          <pc:docMk/>
          <pc:sldMk cId="223377701" sldId="263"/>
        </pc:sldMkLst>
        <pc:spChg chg="mod">
          <ac:chgData name="James Drew" userId="7bac6938-da9f-4849-b7bb-5bcb1c7aced0" providerId="ADAL" clId="{24DFEFDD-EDC0-4A3E-8D14-2FBA0E2BB434}" dt="2022-10-28T09:27:13.765" v="60"/>
          <ac:spMkLst>
            <pc:docMk/>
            <pc:sldMk cId="223377701" sldId="263"/>
            <ac:spMk id="2" creationId="{00000000-0000-0000-0000-000000000000}"/>
          </ac:spMkLst>
        </pc:spChg>
        <pc:spChg chg="mod">
          <ac:chgData name="James Drew" userId="7bac6938-da9f-4849-b7bb-5bcb1c7aced0" providerId="ADAL" clId="{24DFEFDD-EDC0-4A3E-8D14-2FBA0E2BB434}" dt="2022-10-28T09:27:13.765" v="60"/>
          <ac:spMkLst>
            <pc:docMk/>
            <pc:sldMk cId="223377701" sldId="263"/>
            <ac:spMk id="3" creationId="{00000000-0000-0000-0000-000000000000}"/>
          </ac:spMkLst>
        </pc:spChg>
      </pc:sldChg>
      <pc:sldChg chg="addSp delSp modSp mod setBg delDesignElem">
        <pc:chgData name="James Drew" userId="7bac6938-da9f-4849-b7bb-5bcb1c7aced0" providerId="ADAL" clId="{24DFEFDD-EDC0-4A3E-8D14-2FBA0E2BB434}" dt="2022-10-28T09:33:19.889" v="122" actId="14100"/>
        <pc:sldMkLst>
          <pc:docMk/>
          <pc:sldMk cId="3650340329" sldId="264"/>
        </pc:sldMkLst>
        <pc:spChg chg="mod">
          <ac:chgData name="James Drew" userId="7bac6938-da9f-4849-b7bb-5bcb1c7aced0" providerId="ADAL" clId="{24DFEFDD-EDC0-4A3E-8D14-2FBA0E2BB434}" dt="2022-10-28T09:27:13.999" v="68" actId="27636"/>
          <ac:spMkLst>
            <pc:docMk/>
            <pc:sldMk cId="3650340329" sldId="264"/>
            <ac:spMk id="2" creationId="{00000000-0000-0000-0000-000000000000}"/>
          </ac:spMkLst>
        </pc:spChg>
        <pc:spChg chg="mod">
          <ac:chgData name="James Drew" userId="7bac6938-da9f-4849-b7bb-5bcb1c7aced0" providerId="ADAL" clId="{24DFEFDD-EDC0-4A3E-8D14-2FBA0E2BB434}" dt="2022-10-28T09:33:19.889" v="122" actId="14100"/>
          <ac:spMkLst>
            <pc:docMk/>
            <pc:sldMk cId="3650340329" sldId="264"/>
            <ac:spMk id="3" creationId="{00000000-0000-0000-0000-000000000000}"/>
          </ac:spMkLst>
        </pc:spChg>
        <pc:spChg chg="add del">
          <ac:chgData name="James Drew" userId="7bac6938-da9f-4849-b7bb-5bcb1c7aced0" providerId="ADAL" clId="{24DFEFDD-EDC0-4A3E-8D14-2FBA0E2BB434}" dt="2022-10-28T09:27:13.765" v="60"/>
          <ac:spMkLst>
            <pc:docMk/>
            <pc:sldMk cId="3650340329" sldId="264"/>
            <ac:spMk id="10" creationId="{A601F395-3079-4179-84BA-6654D9F8258F}"/>
          </ac:spMkLst>
        </pc:spChg>
        <pc:spChg chg="add del">
          <ac:chgData name="James Drew" userId="7bac6938-da9f-4849-b7bb-5bcb1c7aced0" providerId="ADAL" clId="{24DFEFDD-EDC0-4A3E-8D14-2FBA0E2BB434}" dt="2022-10-28T09:27:13.765" v="60"/>
          <ac:spMkLst>
            <pc:docMk/>
            <pc:sldMk cId="3650340329" sldId="264"/>
            <ac:spMk id="12" creationId="{B15DEAD7-09E6-42D9-9D03-43E6EA3E0564}"/>
          </ac:spMkLst>
        </pc:spChg>
        <pc:picChg chg="add del">
          <ac:chgData name="James Drew" userId="7bac6938-da9f-4849-b7bb-5bcb1c7aced0" providerId="ADAL" clId="{24DFEFDD-EDC0-4A3E-8D14-2FBA0E2BB434}" dt="2022-10-28T09:27:13.765" v="60"/>
          <ac:picMkLst>
            <pc:docMk/>
            <pc:sldMk cId="3650340329" sldId="264"/>
            <ac:picMk id="8" creationId="{BB28D430-56EA-45B9-8632-927BEBF02975}"/>
          </ac:picMkLst>
        </pc:picChg>
      </pc:sldChg>
      <pc:sldChg chg="modSp modTransition">
        <pc:chgData name="James Drew" userId="7bac6938-da9f-4849-b7bb-5bcb1c7aced0" providerId="ADAL" clId="{24DFEFDD-EDC0-4A3E-8D14-2FBA0E2BB434}" dt="2022-10-28T09:27:13.765" v="60"/>
        <pc:sldMkLst>
          <pc:docMk/>
          <pc:sldMk cId="2908041286" sldId="265"/>
        </pc:sldMkLst>
        <pc:spChg chg="mod">
          <ac:chgData name="James Drew" userId="7bac6938-da9f-4849-b7bb-5bcb1c7aced0" providerId="ADAL" clId="{24DFEFDD-EDC0-4A3E-8D14-2FBA0E2BB434}" dt="2022-10-28T09:27:13.765" v="60"/>
          <ac:spMkLst>
            <pc:docMk/>
            <pc:sldMk cId="2908041286" sldId="265"/>
            <ac:spMk id="2" creationId="{00000000-0000-0000-0000-000000000000}"/>
          </ac:spMkLst>
        </pc:spChg>
        <pc:spChg chg="mod">
          <ac:chgData name="James Drew" userId="7bac6938-da9f-4849-b7bb-5bcb1c7aced0" providerId="ADAL" clId="{24DFEFDD-EDC0-4A3E-8D14-2FBA0E2BB434}" dt="2022-10-28T09:27:13.765" v="60"/>
          <ac:spMkLst>
            <pc:docMk/>
            <pc:sldMk cId="2908041286" sldId="265"/>
            <ac:spMk id="3" creationId="{00000000-0000-0000-0000-000000000000}"/>
          </ac:spMkLst>
        </pc:spChg>
      </pc:sldChg>
      <pc:sldChg chg="modSp modTransition">
        <pc:chgData name="James Drew" userId="7bac6938-da9f-4849-b7bb-5bcb1c7aced0" providerId="ADAL" clId="{24DFEFDD-EDC0-4A3E-8D14-2FBA0E2BB434}" dt="2022-10-28T09:27:13.765" v="60"/>
        <pc:sldMkLst>
          <pc:docMk/>
          <pc:sldMk cId="4092264644" sldId="271"/>
        </pc:sldMkLst>
        <pc:spChg chg="mod">
          <ac:chgData name="James Drew" userId="7bac6938-da9f-4849-b7bb-5bcb1c7aced0" providerId="ADAL" clId="{24DFEFDD-EDC0-4A3E-8D14-2FBA0E2BB434}" dt="2022-10-28T09:27:13.765" v="60"/>
          <ac:spMkLst>
            <pc:docMk/>
            <pc:sldMk cId="4092264644" sldId="271"/>
            <ac:spMk id="2" creationId="{00000000-0000-0000-0000-000000000000}"/>
          </ac:spMkLst>
        </pc:spChg>
        <pc:spChg chg="mod">
          <ac:chgData name="James Drew" userId="7bac6938-da9f-4849-b7bb-5bcb1c7aced0" providerId="ADAL" clId="{24DFEFDD-EDC0-4A3E-8D14-2FBA0E2BB434}" dt="2022-10-28T09:27:13.765" v="60"/>
          <ac:spMkLst>
            <pc:docMk/>
            <pc:sldMk cId="4092264644" sldId="271"/>
            <ac:spMk id="3" creationId="{00000000-0000-0000-0000-000000000000}"/>
          </ac:spMkLst>
        </pc:spChg>
      </pc:sldChg>
      <pc:sldChg chg="modSp mod modTransition">
        <pc:chgData name="James Drew" userId="7bac6938-da9f-4849-b7bb-5bcb1c7aced0" providerId="ADAL" clId="{24DFEFDD-EDC0-4A3E-8D14-2FBA0E2BB434}" dt="2022-10-28T09:27:13.999" v="69" actId="27636"/>
        <pc:sldMkLst>
          <pc:docMk/>
          <pc:sldMk cId="1022273610" sldId="272"/>
        </pc:sldMkLst>
        <pc:spChg chg="mod">
          <ac:chgData name="James Drew" userId="7bac6938-da9f-4849-b7bb-5bcb1c7aced0" providerId="ADAL" clId="{24DFEFDD-EDC0-4A3E-8D14-2FBA0E2BB434}" dt="2022-10-28T09:27:13.765" v="60"/>
          <ac:spMkLst>
            <pc:docMk/>
            <pc:sldMk cId="1022273610" sldId="272"/>
            <ac:spMk id="2" creationId="{00000000-0000-0000-0000-000000000000}"/>
          </ac:spMkLst>
        </pc:spChg>
        <pc:spChg chg="mod">
          <ac:chgData name="James Drew" userId="7bac6938-da9f-4849-b7bb-5bcb1c7aced0" providerId="ADAL" clId="{24DFEFDD-EDC0-4A3E-8D14-2FBA0E2BB434}" dt="2022-10-28T09:27:13.999" v="69" actId="27636"/>
          <ac:spMkLst>
            <pc:docMk/>
            <pc:sldMk cId="1022273610" sldId="272"/>
            <ac:spMk id="3" creationId="{00000000-0000-0000-0000-000000000000}"/>
          </ac:spMkLst>
        </pc:spChg>
      </pc:sldChg>
      <pc:sldChg chg="modSp mod modTransition">
        <pc:chgData name="James Drew" userId="7bac6938-da9f-4849-b7bb-5bcb1c7aced0" providerId="ADAL" clId="{24DFEFDD-EDC0-4A3E-8D14-2FBA0E2BB434}" dt="2022-10-28T09:27:14.017" v="71" actId="27636"/>
        <pc:sldMkLst>
          <pc:docMk/>
          <pc:sldMk cId="196788099" sldId="273"/>
        </pc:sldMkLst>
        <pc:spChg chg="mod">
          <ac:chgData name="James Drew" userId="7bac6938-da9f-4849-b7bb-5bcb1c7aced0" providerId="ADAL" clId="{24DFEFDD-EDC0-4A3E-8D14-2FBA0E2BB434}" dt="2022-10-28T09:27:14.017" v="71" actId="27636"/>
          <ac:spMkLst>
            <pc:docMk/>
            <pc:sldMk cId="196788099" sldId="273"/>
            <ac:spMk id="2" creationId="{00000000-0000-0000-0000-000000000000}"/>
          </ac:spMkLst>
        </pc:spChg>
        <pc:spChg chg="mod">
          <ac:chgData name="James Drew" userId="7bac6938-da9f-4849-b7bb-5bcb1c7aced0" providerId="ADAL" clId="{24DFEFDD-EDC0-4A3E-8D14-2FBA0E2BB434}" dt="2022-10-28T09:27:14.017" v="70" actId="27636"/>
          <ac:spMkLst>
            <pc:docMk/>
            <pc:sldMk cId="196788099" sldId="273"/>
            <ac:spMk id="3" creationId="{00000000-0000-0000-0000-000000000000}"/>
          </ac:spMkLst>
        </pc:spChg>
      </pc:sldChg>
      <pc:sldChg chg="modSp modTransition">
        <pc:chgData name="James Drew" userId="7bac6938-da9f-4849-b7bb-5bcb1c7aced0" providerId="ADAL" clId="{24DFEFDD-EDC0-4A3E-8D14-2FBA0E2BB434}" dt="2022-10-28T09:27:13.765" v="60"/>
        <pc:sldMkLst>
          <pc:docMk/>
          <pc:sldMk cId="2197852892" sldId="277"/>
        </pc:sldMkLst>
        <pc:spChg chg="mod">
          <ac:chgData name="James Drew" userId="7bac6938-da9f-4849-b7bb-5bcb1c7aced0" providerId="ADAL" clId="{24DFEFDD-EDC0-4A3E-8D14-2FBA0E2BB434}" dt="2022-10-28T09:27:13.765" v="60"/>
          <ac:spMkLst>
            <pc:docMk/>
            <pc:sldMk cId="2197852892" sldId="277"/>
            <ac:spMk id="2" creationId="{00000000-0000-0000-0000-000000000000}"/>
          </ac:spMkLst>
        </pc:spChg>
        <pc:spChg chg="mod">
          <ac:chgData name="James Drew" userId="7bac6938-da9f-4849-b7bb-5bcb1c7aced0" providerId="ADAL" clId="{24DFEFDD-EDC0-4A3E-8D14-2FBA0E2BB434}" dt="2022-10-28T09:27:13.765" v="60"/>
          <ac:spMkLst>
            <pc:docMk/>
            <pc:sldMk cId="2197852892" sldId="277"/>
            <ac:spMk id="3" creationId="{00000000-0000-0000-0000-000000000000}"/>
          </ac:spMkLst>
        </pc:spChg>
      </pc:sldChg>
      <pc:sldChg chg="modSp modTransition">
        <pc:chgData name="James Drew" userId="7bac6938-da9f-4849-b7bb-5bcb1c7aced0" providerId="ADAL" clId="{24DFEFDD-EDC0-4A3E-8D14-2FBA0E2BB434}" dt="2022-10-28T09:27:13.765" v="60"/>
        <pc:sldMkLst>
          <pc:docMk/>
          <pc:sldMk cId="3197721205" sldId="282"/>
        </pc:sldMkLst>
        <pc:spChg chg="mod">
          <ac:chgData name="James Drew" userId="7bac6938-da9f-4849-b7bb-5bcb1c7aced0" providerId="ADAL" clId="{24DFEFDD-EDC0-4A3E-8D14-2FBA0E2BB434}" dt="2022-10-28T09:27:13.765" v="60"/>
          <ac:spMkLst>
            <pc:docMk/>
            <pc:sldMk cId="3197721205" sldId="282"/>
            <ac:spMk id="2" creationId="{00000000-0000-0000-0000-000000000000}"/>
          </ac:spMkLst>
        </pc:spChg>
        <pc:spChg chg="mod">
          <ac:chgData name="James Drew" userId="7bac6938-da9f-4849-b7bb-5bcb1c7aced0" providerId="ADAL" clId="{24DFEFDD-EDC0-4A3E-8D14-2FBA0E2BB434}" dt="2022-10-28T09:27:13.765" v="60"/>
          <ac:spMkLst>
            <pc:docMk/>
            <pc:sldMk cId="3197721205" sldId="282"/>
            <ac:spMk id="3" creationId="{00000000-0000-0000-0000-000000000000}"/>
          </ac:spMkLst>
        </pc:spChg>
      </pc:sldChg>
      <pc:sldChg chg="modSp mod modTransition">
        <pc:chgData name="James Drew" userId="7bac6938-da9f-4849-b7bb-5bcb1c7aced0" providerId="ADAL" clId="{24DFEFDD-EDC0-4A3E-8D14-2FBA0E2BB434}" dt="2022-10-28T09:27:14.017" v="72" actId="27636"/>
        <pc:sldMkLst>
          <pc:docMk/>
          <pc:sldMk cId="1364559368" sldId="283"/>
        </pc:sldMkLst>
        <pc:spChg chg="mod">
          <ac:chgData name="James Drew" userId="7bac6938-da9f-4849-b7bb-5bcb1c7aced0" providerId="ADAL" clId="{24DFEFDD-EDC0-4A3E-8D14-2FBA0E2BB434}" dt="2022-10-28T09:27:13.765" v="60"/>
          <ac:spMkLst>
            <pc:docMk/>
            <pc:sldMk cId="1364559368" sldId="283"/>
            <ac:spMk id="2" creationId="{00000000-0000-0000-0000-000000000000}"/>
          </ac:spMkLst>
        </pc:spChg>
        <pc:spChg chg="mod">
          <ac:chgData name="James Drew" userId="7bac6938-da9f-4849-b7bb-5bcb1c7aced0" providerId="ADAL" clId="{24DFEFDD-EDC0-4A3E-8D14-2FBA0E2BB434}" dt="2022-10-28T09:27:14.017" v="72" actId="27636"/>
          <ac:spMkLst>
            <pc:docMk/>
            <pc:sldMk cId="1364559368" sldId="283"/>
            <ac:spMk id="3" creationId="{00000000-0000-0000-0000-000000000000}"/>
          </ac:spMkLst>
        </pc:spChg>
      </pc:sldChg>
      <pc:sldChg chg="modSp modTransition">
        <pc:chgData name="James Drew" userId="7bac6938-da9f-4849-b7bb-5bcb1c7aced0" providerId="ADAL" clId="{24DFEFDD-EDC0-4A3E-8D14-2FBA0E2BB434}" dt="2022-10-28T09:27:13.765" v="60"/>
        <pc:sldMkLst>
          <pc:docMk/>
          <pc:sldMk cId="139031615" sldId="284"/>
        </pc:sldMkLst>
        <pc:spChg chg="mod">
          <ac:chgData name="James Drew" userId="7bac6938-da9f-4849-b7bb-5bcb1c7aced0" providerId="ADAL" clId="{24DFEFDD-EDC0-4A3E-8D14-2FBA0E2BB434}" dt="2022-10-28T09:27:13.765" v="60"/>
          <ac:spMkLst>
            <pc:docMk/>
            <pc:sldMk cId="139031615" sldId="284"/>
            <ac:spMk id="2" creationId="{00000000-0000-0000-0000-000000000000}"/>
          </ac:spMkLst>
        </pc:spChg>
        <pc:spChg chg="mod">
          <ac:chgData name="James Drew" userId="7bac6938-da9f-4849-b7bb-5bcb1c7aced0" providerId="ADAL" clId="{24DFEFDD-EDC0-4A3E-8D14-2FBA0E2BB434}" dt="2022-10-28T09:27:13.765" v="60"/>
          <ac:spMkLst>
            <pc:docMk/>
            <pc:sldMk cId="139031615" sldId="284"/>
            <ac:spMk id="3" creationId="{00000000-0000-0000-0000-000000000000}"/>
          </ac:spMkLst>
        </pc:spChg>
      </pc:sldChg>
      <pc:sldChg chg="modSp mod modTransition">
        <pc:chgData name="James Drew" userId="7bac6938-da9f-4849-b7bb-5bcb1c7aced0" providerId="ADAL" clId="{24DFEFDD-EDC0-4A3E-8D14-2FBA0E2BB434}" dt="2022-10-28T09:27:14.064" v="76" actId="27636"/>
        <pc:sldMkLst>
          <pc:docMk/>
          <pc:sldMk cId="3503462207" sldId="285"/>
        </pc:sldMkLst>
        <pc:spChg chg="mod">
          <ac:chgData name="James Drew" userId="7bac6938-da9f-4849-b7bb-5bcb1c7aced0" providerId="ADAL" clId="{24DFEFDD-EDC0-4A3E-8D14-2FBA0E2BB434}" dt="2022-10-28T09:27:13.765" v="60"/>
          <ac:spMkLst>
            <pc:docMk/>
            <pc:sldMk cId="3503462207" sldId="285"/>
            <ac:spMk id="2" creationId="{871029F0-B72E-4B2A-873A-BC32A9E813CF}"/>
          </ac:spMkLst>
        </pc:spChg>
        <pc:spChg chg="mod">
          <ac:chgData name="James Drew" userId="7bac6938-da9f-4849-b7bb-5bcb1c7aced0" providerId="ADAL" clId="{24DFEFDD-EDC0-4A3E-8D14-2FBA0E2BB434}" dt="2022-10-28T09:27:14.064" v="76" actId="27636"/>
          <ac:spMkLst>
            <pc:docMk/>
            <pc:sldMk cId="3503462207" sldId="285"/>
            <ac:spMk id="3" creationId="{B5F34EF9-4DAC-4F9B-A54F-B4B1778E5C46}"/>
          </ac:spMkLst>
        </pc:spChg>
      </pc:sldChg>
      <pc:sldChg chg="modSp mod modTransition">
        <pc:chgData name="James Drew" userId="7bac6938-da9f-4849-b7bb-5bcb1c7aced0" providerId="ADAL" clId="{24DFEFDD-EDC0-4A3E-8D14-2FBA0E2BB434}" dt="2022-10-28T09:27:14.064" v="77" actId="27636"/>
        <pc:sldMkLst>
          <pc:docMk/>
          <pc:sldMk cId="0" sldId="309"/>
        </pc:sldMkLst>
        <pc:spChg chg="mod">
          <ac:chgData name="James Drew" userId="7bac6938-da9f-4849-b7bb-5bcb1c7aced0" providerId="ADAL" clId="{24DFEFDD-EDC0-4A3E-8D14-2FBA0E2BB434}" dt="2022-10-28T09:27:13.765" v="60"/>
          <ac:spMkLst>
            <pc:docMk/>
            <pc:sldMk cId="0" sldId="309"/>
            <ac:spMk id="2" creationId="{8967D782-D4A6-4DBC-9728-5BCBD37753A7}"/>
          </ac:spMkLst>
        </pc:spChg>
        <pc:spChg chg="mod">
          <ac:chgData name="James Drew" userId="7bac6938-da9f-4849-b7bb-5bcb1c7aced0" providerId="ADAL" clId="{24DFEFDD-EDC0-4A3E-8D14-2FBA0E2BB434}" dt="2022-10-28T09:27:14.064" v="77" actId="27636"/>
          <ac:spMkLst>
            <pc:docMk/>
            <pc:sldMk cId="0" sldId="309"/>
            <ac:spMk id="3" creationId="{0BB6A1E2-7E57-438B-B4B0-63F458B1AF8B}"/>
          </ac:spMkLst>
        </pc:spChg>
      </pc:sldChg>
      <pc:sldChg chg="modSp mod modTransition">
        <pc:chgData name="James Drew" userId="7bac6938-da9f-4849-b7bb-5bcb1c7aced0" providerId="ADAL" clId="{24DFEFDD-EDC0-4A3E-8D14-2FBA0E2BB434}" dt="2022-10-28T09:27:14.080" v="78" actId="27636"/>
        <pc:sldMkLst>
          <pc:docMk/>
          <pc:sldMk cId="0" sldId="310"/>
        </pc:sldMkLst>
        <pc:spChg chg="mod">
          <ac:chgData name="James Drew" userId="7bac6938-da9f-4849-b7bb-5bcb1c7aced0" providerId="ADAL" clId="{24DFEFDD-EDC0-4A3E-8D14-2FBA0E2BB434}" dt="2022-10-28T09:27:13.765" v="60"/>
          <ac:spMkLst>
            <pc:docMk/>
            <pc:sldMk cId="0" sldId="310"/>
            <ac:spMk id="2" creationId="{B7B9AB88-88A5-42BB-BE77-2579ED518528}"/>
          </ac:spMkLst>
        </pc:spChg>
        <pc:spChg chg="mod">
          <ac:chgData name="James Drew" userId="7bac6938-da9f-4849-b7bb-5bcb1c7aced0" providerId="ADAL" clId="{24DFEFDD-EDC0-4A3E-8D14-2FBA0E2BB434}" dt="2022-10-28T09:27:14.080" v="78" actId="27636"/>
          <ac:spMkLst>
            <pc:docMk/>
            <pc:sldMk cId="0" sldId="310"/>
            <ac:spMk id="3" creationId="{4996F008-83AF-4DC6-A51E-595135D5BE13}"/>
          </ac:spMkLst>
        </pc:spChg>
      </pc:sldChg>
      <pc:sldChg chg="modSp mod modTransition">
        <pc:chgData name="James Drew" userId="7bac6938-da9f-4849-b7bb-5bcb1c7aced0" providerId="ADAL" clId="{24DFEFDD-EDC0-4A3E-8D14-2FBA0E2BB434}" dt="2022-10-28T09:27:14.080" v="79" actId="27636"/>
        <pc:sldMkLst>
          <pc:docMk/>
          <pc:sldMk cId="0" sldId="311"/>
        </pc:sldMkLst>
        <pc:spChg chg="mod">
          <ac:chgData name="James Drew" userId="7bac6938-da9f-4849-b7bb-5bcb1c7aced0" providerId="ADAL" clId="{24DFEFDD-EDC0-4A3E-8D14-2FBA0E2BB434}" dt="2022-10-28T09:27:13.765" v="60"/>
          <ac:spMkLst>
            <pc:docMk/>
            <pc:sldMk cId="0" sldId="311"/>
            <ac:spMk id="2" creationId="{9DE2610D-26DC-4079-8341-235CDEE61694}"/>
          </ac:spMkLst>
        </pc:spChg>
        <pc:spChg chg="mod">
          <ac:chgData name="James Drew" userId="7bac6938-da9f-4849-b7bb-5bcb1c7aced0" providerId="ADAL" clId="{24DFEFDD-EDC0-4A3E-8D14-2FBA0E2BB434}" dt="2022-10-28T09:27:14.080" v="79" actId="27636"/>
          <ac:spMkLst>
            <pc:docMk/>
            <pc:sldMk cId="0" sldId="311"/>
            <ac:spMk id="3" creationId="{D7C59DF9-883E-4C52-B6D1-CDE653576652}"/>
          </ac:spMkLst>
        </pc:spChg>
      </pc:sldChg>
      <pc:sldChg chg="modSp modTransition">
        <pc:chgData name="James Drew" userId="7bac6938-da9f-4849-b7bb-5bcb1c7aced0" providerId="ADAL" clId="{24DFEFDD-EDC0-4A3E-8D14-2FBA0E2BB434}" dt="2022-10-28T09:27:13.765" v="60"/>
        <pc:sldMkLst>
          <pc:docMk/>
          <pc:sldMk cId="0" sldId="314"/>
        </pc:sldMkLst>
        <pc:spChg chg="mod">
          <ac:chgData name="James Drew" userId="7bac6938-da9f-4849-b7bb-5bcb1c7aced0" providerId="ADAL" clId="{24DFEFDD-EDC0-4A3E-8D14-2FBA0E2BB434}" dt="2022-10-28T09:27:13.765" v="60"/>
          <ac:spMkLst>
            <pc:docMk/>
            <pc:sldMk cId="0" sldId="314"/>
            <ac:spMk id="2" creationId="{E06BD960-EB2D-448C-ACD7-6B3D54E5B209}"/>
          </ac:spMkLst>
        </pc:spChg>
        <pc:spChg chg="mod">
          <ac:chgData name="James Drew" userId="7bac6938-da9f-4849-b7bb-5bcb1c7aced0" providerId="ADAL" clId="{24DFEFDD-EDC0-4A3E-8D14-2FBA0E2BB434}" dt="2022-10-28T09:27:13.765" v="60"/>
          <ac:spMkLst>
            <pc:docMk/>
            <pc:sldMk cId="0" sldId="314"/>
            <ac:spMk id="3" creationId="{96F17EFE-4B1E-4782-AF23-80AC744DBCA2}"/>
          </ac:spMkLst>
        </pc:spChg>
      </pc:sldChg>
      <pc:sldChg chg="modSp mod modTransition">
        <pc:chgData name="James Drew" userId="7bac6938-da9f-4849-b7bb-5bcb1c7aced0" providerId="ADAL" clId="{24DFEFDD-EDC0-4A3E-8D14-2FBA0E2BB434}" dt="2022-10-28T09:27:13.765" v="60"/>
        <pc:sldMkLst>
          <pc:docMk/>
          <pc:sldMk cId="0" sldId="315"/>
        </pc:sldMkLst>
        <pc:spChg chg="mod">
          <ac:chgData name="James Drew" userId="7bac6938-da9f-4849-b7bb-5bcb1c7aced0" providerId="ADAL" clId="{24DFEFDD-EDC0-4A3E-8D14-2FBA0E2BB434}" dt="2022-10-28T09:27:13.765" v="60"/>
          <ac:spMkLst>
            <pc:docMk/>
            <pc:sldMk cId="0" sldId="315"/>
            <ac:spMk id="2" creationId="{15BE64FF-A991-4241-BE4A-52C523C9EE84}"/>
          </ac:spMkLst>
        </pc:spChg>
      </pc:sldChg>
      <pc:sldChg chg="modSp modTransition">
        <pc:chgData name="James Drew" userId="7bac6938-da9f-4849-b7bb-5bcb1c7aced0" providerId="ADAL" clId="{24DFEFDD-EDC0-4A3E-8D14-2FBA0E2BB434}" dt="2022-10-28T09:27:13.765" v="60"/>
        <pc:sldMkLst>
          <pc:docMk/>
          <pc:sldMk cId="0" sldId="316"/>
        </pc:sldMkLst>
        <pc:spChg chg="mod">
          <ac:chgData name="James Drew" userId="7bac6938-da9f-4849-b7bb-5bcb1c7aced0" providerId="ADAL" clId="{24DFEFDD-EDC0-4A3E-8D14-2FBA0E2BB434}" dt="2022-10-28T09:27:13.765" v="60"/>
          <ac:spMkLst>
            <pc:docMk/>
            <pc:sldMk cId="0" sldId="316"/>
            <ac:spMk id="2" creationId="{EB9C7BF8-94C9-455D-A713-7B865CB7B17E}"/>
          </ac:spMkLst>
        </pc:spChg>
        <pc:spChg chg="mod">
          <ac:chgData name="James Drew" userId="7bac6938-da9f-4849-b7bb-5bcb1c7aced0" providerId="ADAL" clId="{24DFEFDD-EDC0-4A3E-8D14-2FBA0E2BB434}" dt="2022-10-28T09:27:13.765" v="60"/>
          <ac:spMkLst>
            <pc:docMk/>
            <pc:sldMk cId="0" sldId="316"/>
            <ac:spMk id="3" creationId="{BCD7BDC2-7865-4907-B330-BC8552D7D743}"/>
          </ac:spMkLst>
        </pc:spChg>
      </pc:sldChg>
      <pc:sldChg chg="modSp mod modTransition">
        <pc:chgData name="James Drew" userId="7bac6938-da9f-4849-b7bb-5bcb1c7aced0" providerId="ADAL" clId="{24DFEFDD-EDC0-4A3E-8D14-2FBA0E2BB434}" dt="2022-10-28T09:27:14.112" v="80" actId="27636"/>
        <pc:sldMkLst>
          <pc:docMk/>
          <pc:sldMk cId="0" sldId="317"/>
        </pc:sldMkLst>
        <pc:spChg chg="mod">
          <ac:chgData name="James Drew" userId="7bac6938-da9f-4849-b7bb-5bcb1c7aced0" providerId="ADAL" clId="{24DFEFDD-EDC0-4A3E-8D14-2FBA0E2BB434}" dt="2022-10-28T09:27:13.765" v="60"/>
          <ac:spMkLst>
            <pc:docMk/>
            <pc:sldMk cId="0" sldId="317"/>
            <ac:spMk id="2" creationId="{1ACE1242-AB7D-4E90-9E3E-5BD576F7B2FF}"/>
          </ac:spMkLst>
        </pc:spChg>
        <pc:spChg chg="mod">
          <ac:chgData name="James Drew" userId="7bac6938-da9f-4849-b7bb-5bcb1c7aced0" providerId="ADAL" clId="{24DFEFDD-EDC0-4A3E-8D14-2FBA0E2BB434}" dt="2022-10-28T09:27:14.112" v="80" actId="27636"/>
          <ac:spMkLst>
            <pc:docMk/>
            <pc:sldMk cId="0" sldId="317"/>
            <ac:spMk id="3" creationId="{087B35EA-3F8B-450B-9D95-64BD6AA4EAB7}"/>
          </ac:spMkLst>
        </pc:spChg>
      </pc:sldChg>
      <pc:sldChg chg="modSp mod modTransition">
        <pc:chgData name="James Drew" userId="7bac6938-da9f-4849-b7bb-5bcb1c7aced0" providerId="ADAL" clId="{24DFEFDD-EDC0-4A3E-8D14-2FBA0E2BB434}" dt="2022-10-28T09:27:13.818" v="61" actId="27636"/>
        <pc:sldMkLst>
          <pc:docMk/>
          <pc:sldMk cId="0" sldId="318"/>
        </pc:sldMkLst>
        <pc:spChg chg="mod">
          <ac:chgData name="James Drew" userId="7bac6938-da9f-4849-b7bb-5bcb1c7aced0" providerId="ADAL" clId="{24DFEFDD-EDC0-4A3E-8D14-2FBA0E2BB434}" dt="2022-10-28T09:27:13.765" v="60"/>
          <ac:spMkLst>
            <pc:docMk/>
            <pc:sldMk cId="0" sldId="318"/>
            <ac:spMk id="2" creationId="{1551C6EC-3B76-4A5F-AC19-14951276ED11}"/>
          </ac:spMkLst>
        </pc:spChg>
        <pc:spChg chg="mod">
          <ac:chgData name="James Drew" userId="7bac6938-da9f-4849-b7bb-5bcb1c7aced0" providerId="ADAL" clId="{24DFEFDD-EDC0-4A3E-8D14-2FBA0E2BB434}" dt="2022-10-28T09:27:13.818" v="61" actId="27636"/>
          <ac:spMkLst>
            <pc:docMk/>
            <pc:sldMk cId="0" sldId="318"/>
            <ac:spMk id="3" creationId="{3F9827BC-400F-4BDE-9C83-7E3271244BA1}"/>
          </ac:spMkLst>
        </pc:spChg>
      </pc:sldChg>
      <pc:sldChg chg="modSp mod modTransition">
        <pc:chgData name="James Drew" userId="7bac6938-da9f-4849-b7bb-5bcb1c7aced0" providerId="ADAL" clId="{24DFEFDD-EDC0-4A3E-8D14-2FBA0E2BB434}" dt="2022-10-28T09:27:13.880" v="62" actId="27636"/>
        <pc:sldMkLst>
          <pc:docMk/>
          <pc:sldMk cId="0" sldId="319"/>
        </pc:sldMkLst>
        <pc:spChg chg="mod">
          <ac:chgData name="James Drew" userId="7bac6938-da9f-4849-b7bb-5bcb1c7aced0" providerId="ADAL" clId="{24DFEFDD-EDC0-4A3E-8D14-2FBA0E2BB434}" dt="2022-10-28T09:27:13.765" v="60"/>
          <ac:spMkLst>
            <pc:docMk/>
            <pc:sldMk cId="0" sldId="319"/>
            <ac:spMk id="2" creationId="{5A6D0B33-8DD1-4E7C-8CCD-E37DFD3A0A46}"/>
          </ac:spMkLst>
        </pc:spChg>
        <pc:spChg chg="mod">
          <ac:chgData name="James Drew" userId="7bac6938-da9f-4849-b7bb-5bcb1c7aced0" providerId="ADAL" clId="{24DFEFDD-EDC0-4A3E-8D14-2FBA0E2BB434}" dt="2022-10-28T09:27:13.880" v="62" actId="27636"/>
          <ac:spMkLst>
            <pc:docMk/>
            <pc:sldMk cId="0" sldId="319"/>
            <ac:spMk id="3" creationId="{E456CAD7-08FB-44F6-B9BB-6CA0DDF88FF7}"/>
          </ac:spMkLst>
        </pc:spChg>
      </pc:sldChg>
      <pc:sldChg chg="modSp modTransition">
        <pc:chgData name="James Drew" userId="7bac6938-da9f-4849-b7bb-5bcb1c7aced0" providerId="ADAL" clId="{24DFEFDD-EDC0-4A3E-8D14-2FBA0E2BB434}" dt="2022-10-28T09:27:13.765" v="60"/>
        <pc:sldMkLst>
          <pc:docMk/>
          <pc:sldMk cId="0" sldId="320"/>
        </pc:sldMkLst>
        <pc:spChg chg="mod">
          <ac:chgData name="James Drew" userId="7bac6938-da9f-4849-b7bb-5bcb1c7aced0" providerId="ADAL" clId="{24DFEFDD-EDC0-4A3E-8D14-2FBA0E2BB434}" dt="2022-10-28T09:27:13.765" v="60"/>
          <ac:spMkLst>
            <pc:docMk/>
            <pc:sldMk cId="0" sldId="320"/>
            <ac:spMk id="2" creationId="{4B738FFF-CF71-46FA-91C4-2A5FBDC36E0D}"/>
          </ac:spMkLst>
        </pc:spChg>
        <pc:spChg chg="mod">
          <ac:chgData name="James Drew" userId="7bac6938-da9f-4849-b7bb-5bcb1c7aced0" providerId="ADAL" clId="{24DFEFDD-EDC0-4A3E-8D14-2FBA0E2BB434}" dt="2022-10-28T09:27:13.765" v="60"/>
          <ac:spMkLst>
            <pc:docMk/>
            <pc:sldMk cId="0" sldId="320"/>
            <ac:spMk id="3" creationId="{D1554F87-36E9-40B0-9798-C538B88A1780}"/>
          </ac:spMkLst>
        </pc:spChg>
      </pc:sldChg>
      <pc:sldChg chg="modSp mod modTransition">
        <pc:chgData name="James Drew" userId="7bac6938-da9f-4849-b7bb-5bcb1c7aced0" providerId="ADAL" clId="{24DFEFDD-EDC0-4A3E-8D14-2FBA0E2BB434}" dt="2022-10-28T09:27:13.889" v="63" actId="27636"/>
        <pc:sldMkLst>
          <pc:docMk/>
          <pc:sldMk cId="0" sldId="321"/>
        </pc:sldMkLst>
        <pc:spChg chg="mod">
          <ac:chgData name="James Drew" userId="7bac6938-da9f-4849-b7bb-5bcb1c7aced0" providerId="ADAL" clId="{24DFEFDD-EDC0-4A3E-8D14-2FBA0E2BB434}" dt="2022-10-28T09:27:13.765" v="60"/>
          <ac:spMkLst>
            <pc:docMk/>
            <pc:sldMk cId="0" sldId="321"/>
            <ac:spMk id="2" creationId="{8EA489F9-B1F1-4597-8AFE-18BD1D77659E}"/>
          </ac:spMkLst>
        </pc:spChg>
        <pc:spChg chg="mod">
          <ac:chgData name="James Drew" userId="7bac6938-da9f-4849-b7bb-5bcb1c7aced0" providerId="ADAL" clId="{24DFEFDD-EDC0-4A3E-8D14-2FBA0E2BB434}" dt="2022-10-28T09:27:13.889" v="63" actId="27636"/>
          <ac:spMkLst>
            <pc:docMk/>
            <pc:sldMk cId="0" sldId="321"/>
            <ac:spMk id="3" creationId="{CF6F2961-C844-45A9-A66E-897FD2D0C958}"/>
          </ac:spMkLst>
        </pc:spChg>
      </pc:sldChg>
      <pc:sldChg chg="modSp mod ord modTransition">
        <pc:chgData name="James Drew" userId="7bac6938-da9f-4849-b7bb-5bcb1c7aced0" providerId="ADAL" clId="{24DFEFDD-EDC0-4A3E-8D14-2FBA0E2BB434}" dt="2022-10-28T09:31:02.743" v="102" actId="20578"/>
        <pc:sldMkLst>
          <pc:docMk/>
          <pc:sldMk cId="0" sldId="322"/>
        </pc:sldMkLst>
        <pc:spChg chg="mod">
          <ac:chgData name="James Drew" userId="7bac6938-da9f-4849-b7bb-5bcb1c7aced0" providerId="ADAL" clId="{24DFEFDD-EDC0-4A3E-8D14-2FBA0E2BB434}" dt="2022-10-28T09:27:13.765" v="60"/>
          <ac:spMkLst>
            <pc:docMk/>
            <pc:sldMk cId="0" sldId="322"/>
            <ac:spMk id="2" creationId="{500B0CAE-35A9-4D7F-924C-7C4459D5C3AA}"/>
          </ac:spMkLst>
        </pc:spChg>
        <pc:spChg chg="mod">
          <ac:chgData name="James Drew" userId="7bac6938-da9f-4849-b7bb-5bcb1c7aced0" providerId="ADAL" clId="{24DFEFDD-EDC0-4A3E-8D14-2FBA0E2BB434}" dt="2022-10-28T09:27:13.889" v="64" actId="27636"/>
          <ac:spMkLst>
            <pc:docMk/>
            <pc:sldMk cId="0" sldId="322"/>
            <ac:spMk id="3" creationId="{BCFE8A2E-B287-4A55-8471-B36024A4E404}"/>
          </ac:spMkLst>
        </pc:spChg>
      </pc:sldChg>
      <pc:sldChg chg="modSp mod modTransition">
        <pc:chgData name="James Drew" userId="7bac6938-da9f-4849-b7bb-5bcb1c7aced0" providerId="ADAL" clId="{24DFEFDD-EDC0-4A3E-8D14-2FBA0E2BB434}" dt="2022-10-28T09:27:13.905" v="65" actId="27636"/>
        <pc:sldMkLst>
          <pc:docMk/>
          <pc:sldMk cId="0" sldId="327"/>
        </pc:sldMkLst>
        <pc:spChg chg="mod">
          <ac:chgData name="James Drew" userId="7bac6938-da9f-4849-b7bb-5bcb1c7aced0" providerId="ADAL" clId="{24DFEFDD-EDC0-4A3E-8D14-2FBA0E2BB434}" dt="2022-10-28T09:27:13.765" v="60"/>
          <ac:spMkLst>
            <pc:docMk/>
            <pc:sldMk cId="0" sldId="327"/>
            <ac:spMk id="2" creationId="{1BF2FBD6-C978-4FBA-82FC-E6410927B9B4}"/>
          </ac:spMkLst>
        </pc:spChg>
        <pc:spChg chg="mod">
          <ac:chgData name="James Drew" userId="7bac6938-da9f-4849-b7bb-5bcb1c7aced0" providerId="ADAL" clId="{24DFEFDD-EDC0-4A3E-8D14-2FBA0E2BB434}" dt="2022-10-28T09:27:13.905" v="65" actId="27636"/>
          <ac:spMkLst>
            <pc:docMk/>
            <pc:sldMk cId="0" sldId="327"/>
            <ac:spMk id="3" creationId="{F0C8FD3B-B213-44AA-9309-FE26D0196140}"/>
          </ac:spMkLst>
        </pc:spChg>
      </pc:sldChg>
      <pc:sldChg chg="modSp modTransition">
        <pc:chgData name="James Drew" userId="7bac6938-da9f-4849-b7bb-5bcb1c7aced0" providerId="ADAL" clId="{24DFEFDD-EDC0-4A3E-8D14-2FBA0E2BB434}" dt="2022-10-28T09:27:13.765" v="60"/>
        <pc:sldMkLst>
          <pc:docMk/>
          <pc:sldMk cId="0" sldId="328"/>
        </pc:sldMkLst>
        <pc:spChg chg="mod">
          <ac:chgData name="James Drew" userId="7bac6938-da9f-4849-b7bb-5bcb1c7aced0" providerId="ADAL" clId="{24DFEFDD-EDC0-4A3E-8D14-2FBA0E2BB434}" dt="2022-10-28T09:27:13.765" v="60"/>
          <ac:spMkLst>
            <pc:docMk/>
            <pc:sldMk cId="0" sldId="328"/>
            <ac:spMk id="2" creationId="{17A3DC9C-2E1D-48B2-9B51-F0CA94D4CE6E}"/>
          </ac:spMkLst>
        </pc:spChg>
        <pc:spChg chg="mod">
          <ac:chgData name="James Drew" userId="7bac6938-da9f-4849-b7bb-5bcb1c7aced0" providerId="ADAL" clId="{24DFEFDD-EDC0-4A3E-8D14-2FBA0E2BB434}" dt="2022-10-28T09:27:13.765" v="60"/>
          <ac:spMkLst>
            <pc:docMk/>
            <pc:sldMk cId="0" sldId="328"/>
            <ac:spMk id="3" creationId="{C2D1507B-BC6D-469C-B5E7-085A8FF2D404}"/>
          </ac:spMkLst>
        </pc:spChg>
      </pc:sldChg>
      <pc:sldChg chg="delSp modSp mod modTransition modClrScheme chgLayout">
        <pc:chgData name="James Drew" userId="7bac6938-da9f-4849-b7bb-5bcb1c7aced0" providerId="ADAL" clId="{24DFEFDD-EDC0-4A3E-8D14-2FBA0E2BB434}" dt="2022-10-28T09:29:50.945" v="92" actId="14100"/>
        <pc:sldMkLst>
          <pc:docMk/>
          <pc:sldMk cId="3711990755" sldId="333"/>
        </pc:sldMkLst>
        <pc:spChg chg="del">
          <ac:chgData name="James Drew" userId="7bac6938-da9f-4849-b7bb-5bcb1c7aced0" providerId="ADAL" clId="{24DFEFDD-EDC0-4A3E-8D14-2FBA0E2BB434}" dt="2022-10-28T09:29:47.330" v="90" actId="700"/>
          <ac:spMkLst>
            <pc:docMk/>
            <pc:sldMk cId="3711990755" sldId="333"/>
            <ac:spMk id="2" creationId="{40CD46F9-945B-47BC-BF43-2480A2B5E6D9}"/>
          </ac:spMkLst>
        </pc:spChg>
        <pc:picChg chg="mod ord">
          <ac:chgData name="James Drew" userId="7bac6938-da9f-4849-b7bb-5bcb1c7aced0" providerId="ADAL" clId="{24DFEFDD-EDC0-4A3E-8D14-2FBA0E2BB434}" dt="2022-10-28T09:29:50.945" v="92" actId="14100"/>
          <ac:picMkLst>
            <pc:docMk/>
            <pc:sldMk cId="3711990755" sldId="333"/>
            <ac:picMk id="4" creationId="{EB947147-1C99-4C57-962E-D0E411EAC14F}"/>
          </ac:picMkLst>
        </pc:picChg>
      </pc:sldChg>
      <pc:sldChg chg="addSp delSp modSp mod modClrScheme chgLayout">
        <pc:chgData name="James Drew" userId="7bac6938-da9f-4849-b7bb-5bcb1c7aced0" providerId="ADAL" clId="{24DFEFDD-EDC0-4A3E-8D14-2FBA0E2BB434}" dt="2022-10-28T09:27:13.765" v="60"/>
        <pc:sldMkLst>
          <pc:docMk/>
          <pc:sldMk cId="579738962" sldId="334"/>
        </pc:sldMkLst>
        <pc:spChg chg="del mod ord">
          <ac:chgData name="James Drew" userId="7bac6938-da9f-4849-b7bb-5bcb1c7aced0" providerId="ADAL" clId="{24DFEFDD-EDC0-4A3E-8D14-2FBA0E2BB434}" dt="2022-10-28T09:24:46.330" v="44" actId="700"/>
          <ac:spMkLst>
            <pc:docMk/>
            <pc:sldMk cId="579738962" sldId="334"/>
            <ac:spMk id="2" creationId="{4325C130-E8B0-4BE6-A7CB-ECDADA79731B}"/>
          </ac:spMkLst>
        </pc:spChg>
        <pc:spChg chg="add del mod ord">
          <ac:chgData name="James Drew" userId="7bac6938-da9f-4849-b7bb-5bcb1c7aced0" providerId="ADAL" clId="{24DFEFDD-EDC0-4A3E-8D14-2FBA0E2BB434}" dt="2022-10-28T09:25:00.482" v="46" actId="700"/>
          <ac:spMkLst>
            <pc:docMk/>
            <pc:sldMk cId="579738962" sldId="334"/>
            <ac:spMk id="3" creationId="{43A687CE-D94E-F30E-B9FD-A5521EC751BC}"/>
          </ac:spMkLst>
        </pc:spChg>
        <pc:spChg chg="add del mod ord">
          <ac:chgData name="James Drew" userId="7bac6938-da9f-4849-b7bb-5bcb1c7aced0" providerId="ADAL" clId="{24DFEFDD-EDC0-4A3E-8D14-2FBA0E2BB434}" dt="2022-10-28T09:25:00.482" v="46" actId="700"/>
          <ac:spMkLst>
            <pc:docMk/>
            <pc:sldMk cId="579738962" sldId="334"/>
            <ac:spMk id="5" creationId="{CF8616E5-E75D-482A-167A-68D4E3C3144C}"/>
          </ac:spMkLst>
        </pc:spChg>
        <pc:picChg chg="mod ord">
          <ac:chgData name="James Drew" userId="7bac6938-da9f-4849-b7bb-5bcb1c7aced0" providerId="ADAL" clId="{24DFEFDD-EDC0-4A3E-8D14-2FBA0E2BB434}" dt="2022-10-28T09:27:13.765" v="60"/>
          <ac:picMkLst>
            <pc:docMk/>
            <pc:sldMk cId="579738962" sldId="334"/>
            <ac:picMk id="4" creationId="{11C56A2E-04AE-495A-A799-4503600F3841}"/>
          </ac:picMkLst>
        </pc:picChg>
      </pc:sldChg>
      <pc:sldChg chg="delSp modSp mod modClrScheme chgLayout">
        <pc:chgData name="James Drew" userId="7bac6938-da9f-4849-b7bb-5bcb1c7aced0" providerId="ADAL" clId="{24DFEFDD-EDC0-4A3E-8D14-2FBA0E2BB434}" dt="2022-10-28T09:27:29.853" v="83" actId="1076"/>
        <pc:sldMkLst>
          <pc:docMk/>
          <pc:sldMk cId="2729816509" sldId="335"/>
        </pc:sldMkLst>
        <pc:spChg chg="del mod">
          <ac:chgData name="James Drew" userId="7bac6938-da9f-4849-b7bb-5bcb1c7aced0" providerId="ADAL" clId="{24DFEFDD-EDC0-4A3E-8D14-2FBA0E2BB434}" dt="2022-10-28T09:26:20.999" v="55" actId="700"/>
          <ac:spMkLst>
            <pc:docMk/>
            <pc:sldMk cId="2729816509" sldId="335"/>
            <ac:spMk id="2" creationId="{47953CD5-45C7-4949-90A4-812A7E5505DC}"/>
          </ac:spMkLst>
        </pc:spChg>
        <pc:picChg chg="mod ord">
          <ac:chgData name="James Drew" userId="7bac6938-da9f-4849-b7bb-5bcb1c7aced0" providerId="ADAL" clId="{24DFEFDD-EDC0-4A3E-8D14-2FBA0E2BB434}" dt="2022-10-28T09:27:29.853" v="83" actId="1076"/>
          <ac:picMkLst>
            <pc:docMk/>
            <pc:sldMk cId="2729816509" sldId="335"/>
            <ac:picMk id="4" creationId="{31B8F406-E02B-477B-BE9E-B917E19F97BE}"/>
          </ac:picMkLst>
        </pc:picChg>
      </pc:sldChg>
      <pc:sldChg chg="delSp modSp mod modTransition modClrScheme chgLayout">
        <pc:chgData name="James Drew" userId="7bac6938-da9f-4849-b7bb-5bcb1c7aced0" providerId="ADAL" clId="{24DFEFDD-EDC0-4A3E-8D14-2FBA0E2BB434}" dt="2022-10-28T09:30:09.059" v="96" actId="14100"/>
        <pc:sldMkLst>
          <pc:docMk/>
          <pc:sldMk cId="229108251" sldId="336"/>
        </pc:sldMkLst>
        <pc:spChg chg="del mod">
          <ac:chgData name="James Drew" userId="7bac6938-da9f-4849-b7bb-5bcb1c7aced0" providerId="ADAL" clId="{24DFEFDD-EDC0-4A3E-8D14-2FBA0E2BB434}" dt="2022-10-28T09:30:01.635" v="93" actId="700"/>
          <ac:spMkLst>
            <pc:docMk/>
            <pc:sldMk cId="229108251" sldId="336"/>
            <ac:spMk id="2" creationId="{D57C23C5-27B4-4E98-8AA9-3BBCF217DC44}"/>
          </ac:spMkLst>
        </pc:spChg>
        <pc:picChg chg="mod ord">
          <ac:chgData name="James Drew" userId="7bac6938-da9f-4849-b7bb-5bcb1c7aced0" providerId="ADAL" clId="{24DFEFDD-EDC0-4A3E-8D14-2FBA0E2BB434}" dt="2022-10-28T09:30:09.059" v="96" actId="14100"/>
          <ac:picMkLst>
            <pc:docMk/>
            <pc:sldMk cId="229108251" sldId="336"/>
            <ac:picMk id="1026" creationId="{A8BF8A70-DC04-4A4F-8921-DF512B18D080}"/>
          </ac:picMkLst>
        </pc:picChg>
      </pc:sldChg>
      <pc:sldChg chg="modSp mod modTransition">
        <pc:chgData name="James Drew" userId="7bac6938-da9f-4849-b7bb-5bcb1c7aced0" providerId="ADAL" clId="{24DFEFDD-EDC0-4A3E-8D14-2FBA0E2BB434}" dt="2022-10-28T09:31:43.178" v="107" actId="255"/>
        <pc:sldMkLst>
          <pc:docMk/>
          <pc:sldMk cId="3467706793" sldId="337"/>
        </pc:sldMkLst>
        <pc:spChg chg="mod">
          <ac:chgData name="James Drew" userId="7bac6938-da9f-4849-b7bb-5bcb1c7aced0" providerId="ADAL" clId="{24DFEFDD-EDC0-4A3E-8D14-2FBA0E2BB434}" dt="2022-10-28T09:27:13.765" v="60"/>
          <ac:spMkLst>
            <pc:docMk/>
            <pc:sldMk cId="3467706793" sldId="337"/>
            <ac:spMk id="2" creationId="{8E5CE0CA-25A7-450F-B877-0E95C7B8470C}"/>
          </ac:spMkLst>
        </pc:spChg>
        <pc:spChg chg="mod">
          <ac:chgData name="James Drew" userId="7bac6938-da9f-4849-b7bb-5bcb1c7aced0" providerId="ADAL" clId="{24DFEFDD-EDC0-4A3E-8D14-2FBA0E2BB434}" dt="2022-10-28T09:31:43.178" v="107" actId="255"/>
          <ac:spMkLst>
            <pc:docMk/>
            <pc:sldMk cId="3467706793" sldId="337"/>
            <ac:spMk id="3" creationId="{D7E7C7CB-4BC2-4AFF-8427-70B767655B79}"/>
          </ac:spMkLst>
        </pc:spChg>
      </pc:sldChg>
      <pc:sldChg chg="addSp delSp modSp mod modTransition setBg modClrScheme setClrOvrMap delDesignElem chgLayout">
        <pc:chgData name="James Drew" userId="7bac6938-da9f-4849-b7bb-5bcb1c7aced0" providerId="ADAL" clId="{24DFEFDD-EDC0-4A3E-8D14-2FBA0E2BB434}" dt="2022-10-28T09:32:38.059" v="117" actId="14100"/>
        <pc:sldMkLst>
          <pc:docMk/>
          <pc:sldMk cId="3686527209" sldId="338"/>
        </pc:sldMkLst>
        <pc:spChg chg="del mod">
          <ac:chgData name="James Drew" userId="7bac6938-da9f-4849-b7bb-5bcb1c7aced0" providerId="ADAL" clId="{24DFEFDD-EDC0-4A3E-8D14-2FBA0E2BB434}" dt="2022-10-28T09:25:18.946" v="51" actId="21"/>
          <ac:spMkLst>
            <pc:docMk/>
            <pc:sldMk cId="3686527209" sldId="338"/>
            <ac:spMk id="2" creationId="{D8A58C7C-5D6C-44EC-BC2D-E7758723B82A}"/>
          </ac:spMkLst>
        </pc:spChg>
        <pc:spChg chg="add del">
          <ac:chgData name="James Drew" userId="7bac6938-da9f-4849-b7bb-5bcb1c7aced0" providerId="ADAL" clId="{24DFEFDD-EDC0-4A3E-8D14-2FBA0E2BB434}" dt="2022-10-28T09:32:26.727" v="113" actId="700"/>
          <ac:spMkLst>
            <pc:docMk/>
            <pc:sldMk cId="3686527209" sldId="338"/>
            <ac:spMk id="2055" creationId="{53576798-7F98-4C7F-B6C7-6D41B5A7E927}"/>
          </ac:spMkLst>
        </pc:spChg>
        <pc:spChg chg="add del">
          <ac:chgData name="James Drew" userId="7bac6938-da9f-4849-b7bb-5bcb1c7aced0" providerId="ADAL" clId="{24DFEFDD-EDC0-4A3E-8D14-2FBA0E2BB434}" dt="2022-10-28T09:32:26.727" v="113" actId="700"/>
          <ac:spMkLst>
            <pc:docMk/>
            <pc:sldMk cId="3686527209" sldId="338"/>
            <ac:spMk id="2057" creationId="{E2264E67-6F59-4D8D-8E5F-8245B0FEAE76}"/>
          </ac:spMkLst>
        </pc:spChg>
        <pc:spChg chg="add del">
          <ac:chgData name="James Drew" userId="7bac6938-da9f-4849-b7bb-5bcb1c7aced0" providerId="ADAL" clId="{24DFEFDD-EDC0-4A3E-8D14-2FBA0E2BB434}" dt="2022-10-28T09:32:26.727" v="113" actId="700"/>
          <ac:spMkLst>
            <pc:docMk/>
            <pc:sldMk cId="3686527209" sldId="338"/>
            <ac:spMk id="2059" creationId="{158E1C6E-D299-4F5D-B15B-155EBF7F62FD}"/>
          </ac:spMkLst>
        </pc:spChg>
        <pc:picChg chg="mod ord">
          <ac:chgData name="James Drew" userId="7bac6938-da9f-4849-b7bb-5bcb1c7aced0" providerId="ADAL" clId="{24DFEFDD-EDC0-4A3E-8D14-2FBA0E2BB434}" dt="2022-10-28T09:32:38.059" v="117" actId="14100"/>
          <ac:picMkLst>
            <pc:docMk/>
            <pc:sldMk cId="3686527209" sldId="338"/>
            <ac:picMk id="2050" creationId="{87F4BD52-7279-4B08-9832-998013CD680F}"/>
          </ac:picMkLst>
        </pc:picChg>
      </pc:sldChg>
      <pc:sldChg chg="delSp modSp mod modTransition modClrScheme chgLayout">
        <pc:chgData name="James Drew" userId="7bac6938-da9f-4849-b7bb-5bcb1c7aced0" providerId="ADAL" clId="{24DFEFDD-EDC0-4A3E-8D14-2FBA0E2BB434}" dt="2022-10-28T09:28:03.736" v="89" actId="14100"/>
        <pc:sldMkLst>
          <pc:docMk/>
          <pc:sldMk cId="853922527" sldId="339"/>
        </pc:sldMkLst>
        <pc:spChg chg="del mod">
          <ac:chgData name="James Drew" userId="7bac6938-da9f-4849-b7bb-5bcb1c7aced0" providerId="ADAL" clId="{24DFEFDD-EDC0-4A3E-8D14-2FBA0E2BB434}" dt="2022-10-28T09:27:52.536" v="84" actId="700"/>
          <ac:spMkLst>
            <pc:docMk/>
            <pc:sldMk cId="853922527" sldId="339"/>
            <ac:spMk id="2" creationId="{FD7B0017-9BFA-4E0E-8716-5711721572F2}"/>
          </ac:spMkLst>
        </pc:spChg>
        <pc:picChg chg="mod ord">
          <ac:chgData name="James Drew" userId="7bac6938-da9f-4849-b7bb-5bcb1c7aced0" providerId="ADAL" clId="{24DFEFDD-EDC0-4A3E-8D14-2FBA0E2BB434}" dt="2022-10-28T09:28:03.736" v="89" actId="14100"/>
          <ac:picMkLst>
            <pc:docMk/>
            <pc:sldMk cId="853922527" sldId="339"/>
            <ac:picMk id="10" creationId="{B3D7D0BC-0CB6-451E-AE0C-61DFA14C5179}"/>
          </ac:picMkLst>
        </pc:picChg>
      </pc:sldChg>
      <pc:sldChg chg="modSp mod modTransition modClrScheme chgLayout">
        <pc:chgData name="James Drew" userId="7bac6938-da9f-4849-b7bb-5bcb1c7aced0" providerId="ADAL" clId="{24DFEFDD-EDC0-4A3E-8D14-2FBA0E2BB434}" dt="2022-10-28T09:30:34.406" v="99" actId="14100"/>
        <pc:sldMkLst>
          <pc:docMk/>
          <pc:sldMk cId="2551477675" sldId="340"/>
        </pc:sldMkLst>
        <pc:picChg chg="mod ord">
          <ac:chgData name="James Drew" userId="7bac6938-da9f-4849-b7bb-5bcb1c7aced0" providerId="ADAL" clId="{24DFEFDD-EDC0-4A3E-8D14-2FBA0E2BB434}" dt="2022-10-28T09:30:34.406" v="99" actId="14100"/>
          <ac:picMkLst>
            <pc:docMk/>
            <pc:sldMk cId="2551477675" sldId="340"/>
            <ac:picMk id="5" creationId="{977AD649-E547-40C0-8319-4BD7C30EC421}"/>
          </ac:picMkLst>
        </pc:picChg>
      </pc:sldChg>
      <pc:sldChg chg="modSp mod modTransition">
        <pc:chgData name="James Drew" userId="7bac6938-da9f-4849-b7bb-5bcb1c7aced0" providerId="ADAL" clId="{24DFEFDD-EDC0-4A3E-8D14-2FBA0E2BB434}" dt="2022-10-28T09:31:37.178" v="106" actId="255"/>
        <pc:sldMkLst>
          <pc:docMk/>
          <pc:sldMk cId="2682848910" sldId="341"/>
        </pc:sldMkLst>
        <pc:spChg chg="mod">
          <ac:chgData name="James Drew" userId="7bac6938-da9f-4849-b7bb-5bcb1c7aced0" providerId="ADAL" clId="{24DFEFDD-EDC0-4A3E-8D14-2FBA0E2BB434}" dt="2022-10-28T09:27:13.765" v="60"/>
          <ac:spMkLst>
            <pc:docMk/>
            <pc:sldMk cId="2682848910" sldId="341"/>
            <ac:spMk id="2" creationId="{295E372B-3754-4C7F-93EA-3079C58D2CD1}"/>
          </ac:spMkLst>
        </pc:spChg>
        <pc:spChg chg="mod">
          <ac:chgData name="James Drew" userId="7bac6938-da9f-4849-b7bb-5bcb1c7aced0" providerId="ADAL" clId="{24DFEFDD-EDC0-4A3E-8D14-2FBA0E2BB434}" dt="2022-10-28T09:31:37.178" v="106" actId="255"/>
          <ac:spMkLst>
            <pc:docMk/>
            <pc:sldMk cId="2682848910" sldId="341"/>
            <ac:spMk id="3" creationId="{4E5D32E1-CC68-4394-BB93-C275B33615F8}"/>
          </ac:spMkLst>
        </pc:spChg>
      </pc:sldChg>
      <pc:sldChg chg="modSp mod modTransition">
        <pc:chgData name="James Drew" userId="7bac6938-da9f-4849-b7bb-5bcb1c7aced0" providerId="ADAL" clId="{24DFEFDD-EDC0-4A3E-8D14-2FBA0E2BB434}" dt="2022-10-28T09:31:53.824" v="109" actId="255"/>
        <pc:sldMkLst>
          <pc:docMk/>
          <pc:sldMk cId="1372033587" sldId="342"/>
        </pc:sldMkLst>
        <pc:spChg chg="mod">
          <ac:chgData name="James Drew" userId="7bac6938-da9f-4849-b7bb-5bcb1c7aced0" providerId="ADAL" clId="{24DFEFDD-EDC0-4A3E-8D14-2FBA0E2BB434}" dt="2022-10-28T09:27:13.765" v="60"/>
          <ac:spMkLst>
            <pc:docMk/>
            <pc:sldMk cId="1372033587" sldId="342"/>
            <ac:spMk id="2" creationId="{624DB6A2-7E11-475E-AFFA-F7BFCB9BAE17}"/>
          </ac:spMkLst>
        </pc:spChg>
        <pc:spChg chg="mod">
          <ac:chgData name="James Drew" userId="7bac6938-da9f-4849-b7bb-5bcb1c7aced0" providerId="ADAL" clId="{24DFEFDD-EDC0-4A3E-8D14-2FBA0E2BB434}" dt="2022-10-28T09:31:53.824" v="109" actId="255"/>
          <ac:spMkLst>
            <pc:docMk/>
            <pc:sldMk cId="1372033587" sldId="342"/>
            <ac:spMk id="3" creationId="{E7113915-D11A-4FE9-BD8B-817ABFEFC028}"/>
          </ac:spMkLst>
        </pc:spChg>
      </pc:sldChg>
      <pc:sldMasterChg chg="modTransition modSldLayout">
        <pc:chgData name="James Drew" userId="7bac6938-da9f-4849-b7bb-5bcb1c7aced0" providerId="ADAL" clId="{24DFEFDD-EDC0-4A3E-8D14-2FBA0E2BB434}" dt="2022-10-28T09:24:18.061" v="18"/>
        <pc:sldMasterMkLst>
          <pc:docMk/>
          <pc:sldMasterMk cId="2667458587" sldId="2147483680"/>
        </pc:sldMasterMkLst>
        <pc:sldLayoutChg chg="modTransition">
          <pc:chgData name="James Drew" userId="7bac6938-da9f-4849-b7bb-5bcb1c7aced0" providerId="ADAL" clId="{24DFEFDD-EDC0-4A3E-8D14-2FBA0E2BB434}" dt="2022-10-28T09:24:18.061" v="18"/>
          <pc:sldLayoutMkLst>
            <pc:docMk/>
            <pc:sldMasterMk cId="2667458587" sldId="2147483680"/>
            <pc:sldLayoutMk cId="792786234" sldId="2147483681"/>
          </pc:sldLayoutMkLst>
        </pc:sldLayoutChg>
        <pc:sldLayoutChg chg="modTransition">
          <pc:chgData name="James Drew" userId="7bac6938-da9f-4849-b7bb-5bcb1c7aced0" providerId="ADAL" clId="{24DFEFDD-EDC0-4A3E-8D14-2FBA0E2BB434}" dt="2022-10-28T09:24:18.061" v="18"/>
          <pc:sldLayoutMkLst>
            <pc:docMk/>
            <pc:sldMasterMk cId="2667458587" sldId="2147483680"/>
            <pc:sldLayoutMk cId="2124504832" sldId="2147483683"/>
          </pc:sldLayoutMkLst>
        </pc:sldLayoutChg>
        <pc:sldLayoutChg chg="modTransition">
          <pc:chgData name="James Drew" userId="7bac6938-da9f-4849-b7bb-5bcb1c7aced0" providerId="ADAL" clId="{24DFEFDD-EDC0-4A3E-8D14-2FBA0E2BB434}" dt="2022-10-28T09:24:18.061" v="18"/>
          <pc:sldLayoutMkLst>
            <pc:docMk/>
            <pc:sldMasterMk cId="2667458587" sldId="2147483680"/>
            <pc:sldLayoutMk cId="404657532" sldId="2147483686"/>
          </pc:sldLayoutMkLst>
        </pc:sldLayoutChg>
        <pc:sldLayoutChg chg="modTransition">
          <pc:chgData name="James Drew" userId="7bac6938-da9f-4849-b7bb-5bcb1c7aced0" providerId="ADAL" clId="{24DFEFDD-EDC0-4A3E-8D14-2FBA0E2BB434}" dt="2022-10-28T09:24:18.061" v="18"/>
          <pc:sldLayoutMkLst>
            <pc:docMk/>
            <pc:sldMasterMk cId="2667458587" sldId="2147483680"/>
            <pc:sldLayoutMk cId="1688195495" sldId="2147483687"/>
          </pc:sldLayoutMkLst>
        </pc:sldLayoutChg>
        <pc:sldLayoutChg chg="modTransition">
          <pc:chgData name="James Drew" userId="7bac6938-da9f-4849-b7bb-5bcb1c7aced0" providerId="ADAL" clId="{24DFEFDD-EDC0-4A3E-8D14-2FBA0E2BB434}" dt="2022-10-28T09:24:18.061" v="18"/>
          <pc:sldLayoutMkLst>
            <pc:docMk/>
            <pc:sldMasterMk cId="2667458587" sldId="2147483680"/>
            <pc:sldLayoutMk cId="2377275443" sldId="2147483689"/>
          </pc:sldLayoutMkLst>
        </pc:sldLayoutChg>
        <pc:sldLayoutChg chg="delSp">
          <pc:chgData name="James Drew" userId="7bac6938-da9f-4849-b7bb-5bcb1c7aced0" providerId="ADAL" clId="{24DFEFDD-EDC0-4A3E-8D14-2FBA0E2BB434}" dt="2022-10-28T09:24:18.061" v="18"/>
          <pc:sldLayoutMkLst>
            <pc:docMk/>
            <pc:sldMasterMk cId="2667458587" sldId="2147483680"/>
            <pc:sldLayoutMk cId="522263535" sldId="2147483699"/>
          </pc:sldLayoutMkLst>
          <pc:spChg chg="del">
            <ac:chgData name="James Drew" userId="7bac6938-da9f-4849-b7bb-5bcb1c7aced0" providerId="ADAL" clId="{24DFEFDD-EDC0-4A3E-8D14-2FBA0E2BB434}" dt="2022-10-28T09:24:18.061" v="18"/>
            <ac:spMkLst>
              <pc:docMk/>
              <pc:sldMasterMk cId="2667458587" sldId="2147483680"/>
              <pc:sldLayoutMk cId="522263535" sldId="2147483699"/>
              <ac:spMk id="8" creationId="{00000000-0000-0000-0000-000000000000}"/>
            </ac:spMkLst>
          </pc:spChg>
        </pc:sldLayoutChg>
      </pc:sldMasterChg>
      <pc:sldMasterChg chg="modTransition modSldLayout">
        <pc:chgData name="James Drew" userId="7bac6938-da9f-4849-b7bb-5bcb1c7aced0" providerId="ADAL" clId="{24DFEFDD-EDC0-4A3E-8D14-2FBA0E2BB434}" dt="2022-10-28T09:27:13.765" v="60"/>
        <pc:sldMasterMkLst>
          <pc:docMk/>
          <pc:sldMasterMk cId="46016034" sldId="2147483700"/>
        </pc:sldMasterMkLst>
        <pc:sldLayoutChg chg="modTransition">
          <pc:chgData name="James Drew" userId="7bac6938-da9f-4849-b7bb-5bcb1c7aced0" providerId="ADAL" clId="{24DFEFDD-EDC0-4A3E-8D14-2FBA0E2BB434}" dt="2022-10-28T09:27:13.765" v="60"/>
          <pc:sldLayoutMkLst>
            <pc:docMk/>
            <pc:sldMasterMk cId="46016034" sldId="2147483700"/>
            <pc:sldLayoutMk cId="3816511448" sldId="2147483701"/>
          </pc:sldLayoutMkLst>
        </pc:sldLayoutChg>
        <pc:sldLayoutChg chg="modTransition">
          <pc:chgData name="James Drew" userId="7bac6938-da9f-4849-b7bb-5bcb1c7aced0" providerId="ADAL" clId="{24DFEFDD-EDC0-4A3E-8D14-2FBA0E2BB434}" dt="2022-10-28T09:27:13.765" v="60"/>
          <pc:sldLayoutMkLst>
            <pc:docMk/>
            <pc:sldMasterMk cId="46016034" sldId="2147483700"/>
            <pc:sldLayoutMk cId="2659997605" sldId="2147483703"/>
          </pc:sldLayoutMkLst>
        </pc:sldLayoutChg>
        <pc:sldLayoutChg chg="modTransition">
          <pc:chgData name="James Drew" userId="7bac6938-da9f-4849-b7bb-5bcb1c7aced0" providerId="ADAL" clId="{24DFEFDD-EDC0-4A3E-8D14-2FBA0E2BB434}" dt="2022-10-28T09:27:13.765" v="60"/>
          <pc:sldLayoutMkLst>
            <pc:docMk/>
            <pc:sldMasterMk cId="46016034" sldId="2147483700"/>
            <pc:sldLayoutMk cId="1253864239" sldId="2147483706"/>
          </pc:sldLayoutMkLst>
        </pc:sldLayoutChg>
        <pc:sldLayoutChg chg="modTransition">
          <pc:chgData name="James Drew" userId="7bac6938-da9f-4849-b7bb-5bcb1c7aced0" providerId="ADAL" clId="{24DFEFDD-EDC0-4A3E-8D14-2FBA0E2BB434}" dt="2022-10-28T09:27:13.765" v="60"/>
          <pc:sldLayoutMkLst>
            <pc:docMk/>
            <pc:sldMasterMk cId="46016034" sldId="2147483700"/>
            <pc:sldLayoutMk cId="202427216" sldId="2147483707"/>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10/28/2022</a:t>
            </a:fld>
            <a:endParaRPr>
              <a:solidFill>
                <a:schemeClr val="tx2"/>
              </a:solidFill>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10/28/2022</a:t>
            </a:fld>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jigsaw.vitalsource.com/books/978-1-914573-15-6/epub/ops/xhtml/ch12.xhtml#t12_2"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None/>
            </a:pPr>
            <a:r>
              <a:rPr lang="en-GB" sz="1600" b="1" dirty="0"/>
              <a:t>CPR </a:t>
            </a:r>
            <a:r>
              <a:rPr lang="en-GB" sz="1600" dirty="0"/>
              <a:t>do not give the D the right, in their defence, simply to deny the allegations against them.  A D is charged with the duties of explaining any defence they file and setting down why they submit that the cl’s allegations are false or cannot be substantiated.</a:t>
            </a:r>
          </a:p>
          <a:p>
            <a:pPr marL="0" lvl="0" indent="0">
              <a:buNone/>
            </a:pPr>
            <a:r>
              <a:rPr lang="en-GB" sz="1600" dirty="0"/>
              <a:t>From the D’s point of view, once a claim has been issued against them the first important event is the deemed date of service of the </a:t>
            </a:r>
            <a:r>
              <a:rPr lang="en-GB" sz="1600" dirty="0" err="1"/>
              <a:t>poc</a:t>
            </a:r>
            <a:r>
              <a:rPr lang="en-GB" sz="1600" dirty="0"/>
              <a:t> (rather than the claim form).  The reason is that the D has 14 days from this date in which to enter a formal response to the claim.</a:t>
            </a:r>
          </a:p>
          <a:p>
            <a:pPr marL="0" lvl="0" indent="0">
              <a:buNone/>
            </a:pPr>
            <a:r>
              <a:rPr lang="en-GB" sz="1600" dirty="0"/>
              <a:t>Here we are going to look at the options available to the D at this point.</a:t>
            </a:r>
          </a:p>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2</a:t>
            </a:fld>
            <a:endParaRPr lang="en-GB"/>
          </a:p>
        </p:txBody>
      </p:sp>
    </p:spTree>
    <p:extLst>
      <p:ext uri="{BB962C8B-B14F-4D97-AF65-F5344CB8AC3E}">
        <p14:creationId xmlns:p14="http://schemas.microsoft.com/office/powerpoint/2010/main" val="22986327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None/>
            </a:pPr>
            <a:r>
              <a:rPr lang="en-GB" sz="1600" dirty="0"/>
              <a:t>The defence should deal with every material allegation contained in the </a:t>
            </a:r>
            <a:r>
              <a:rPr lang="en-GB" sz="1600" dirty="0" err="1"/>
              <a:t>poc</a:t>
            </a:r>
            <a:r>
              <a:rPr lang="en-GB" sz="1600" dirty="0"/>
              <a:t>. If the D fails to deal with an allegation, the D will be deemed to have admitted that allegation (</a:t>
            </a:r>
            <a:r>
              <a:rPr lang="en-GB" sz="1600" b="1" dirty="0"/>
              <a:t>r16.5(5)</a:t>
            </a:r>
            <a:r>
              <a:rPr lang="en-GB" sz="1600" dirty="0"/>
              <a:t>). However, if the D has clearly addressed the issue in the defence, but just not specifically related it to the allegation, they will not be deemed to have admitted the allegation (</a:t>
            </a:r>
            <a:r>
              <a:rPr lang="en-GB" sz="1600" b="1" dirty="0"/>
              <a:t>r16.5(3)</a:t>
            </a:r>
            <a:r>
              <a:rPr lang="en-GB" sz="1600" dirty="0"/>
              <a:t>).</a:t>
            </a:r>
          </a:p>
          <a:p>
            <a:pPr marL="0" lvl="0" indent="0">
              <a:buNone/>
            </a:pPr>
            <a:r>
              <a:rPr lang="en-GB" sz="1600" dirty="0"/>
              <a:t>The simplest way to address each allegation is to respond to each paragraph of the statement of case in the order in which it appears and deal with each allegation in each paragraph.</a:t>
            </a:r>
          </a:p>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6</a:t>
            </a:fld>
            <a:endParaRPr lang="en-GB"/>
          </a:p>
        </p:txBody>
      </p:sp>
    </p:spTree>
    <p:extLst>
      <p:ext uri="{BB962C8B-B14F-4D97-AF65-F5344CB8AC3E}">
        <p14:creationId xmlns:p14="http://schemas.microsoft.com/office/powerpoint/2010/main" val="14446731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000000"/>
                </a:solidFill>
                <a:effectLst/>
                <a:latin typeface="Allerta"/>
              </a:rPr>
              <a:t>In most routine cases the last statement of case is usually the defence. However, it is possible for the claimant to respond to the matters set out in the defence filed in response to their claim. This is known as a </a:t>
            </a:r>
            <a:r>
              <a:rPr lang="en-GB" b="1" i="0" dirty="0">
                <a:solidFill>
                  <a:srgbClr val="000000"/>
                </a:solidFill>
                <a:effectLst/>
                <a:latin typeface="Allerta"/>
              </a:rPr>
              <a:t>reply to defence</a:t>
            </a:r>
            <a:r>
              <a:rPr lang="en-GB" b="0" i="0" dirty="0">
                <a:solidFill>
                  <a:srgbClr val="000000"/>
                </a:solidFill>
                <a:effectLst/>
                <a:latin typeface="Allerta"/>
              </a:rPr>
              <a:t>. This is rare.</a:t>
            </a:r>
          </a:p>
          <a:p>
            <a:pPr algn="just"/>
            <a:r>
              <a:rPr lang="en-GB" b="0" i="0" dirty="0">
                <a:solidFill>
                  <a:srgbClr val="000000"/>
                </a:solidFill>
                <a:effectLst/>
                <a:latin typeface="Allerta"/>
              </a:rPr>
              <a:t>A reply to defence is not compulsory. The claimant has a choice whether or not to file a reply to defence. A reply to defence tends to be used to respond to matters raised in the defence not covered by the particulars of claim, such as where the defendant raises a defence that the limitation period is expired and that, as a result, the claimant’s claim is statute-barred.</a:t>
            </a:r>
          </a:p>
          <a:p>
            <a:pPr algn="just"/>
            <a:r>
              <a:rPr lang="en-GB" b="0" i="0" dirty="0">
                <a:solidFill>
                  <a:srgbClr val="000000"/>
                </a:solidFill>
                <a:effectLst/>
                <a:latin typeface="Allerta"/>
              </a:rPr>
              <a:t>If the claimant does choose to file a reply to defence but fails to deal with a matter raised in the defence, is not treated as admitting that matter. Instead, it is treated as requiring the matter in the defence to be proved by the defendant (</a:t>
            </a:r>
            <a:r>
              <a:rPr lang="en-GB" b="1" i="0" dirty="0">
                <a:solidFill>
                  <a:srgbClr val="000000"/>
                </a:solidFill>
                <a:effectLst/>
                <a:latin typeface="Allerta"/>
              </a:rPr>
              <a:t>PD16, para 16.7(2)</a:t>
            </a:r>
            <a:r>
              <a:rPr lang="en-GB" b="0" i="0" dirty="0">
                <a:solidFill>
                  <a:srgbClr val="000000"/>
                </a:solidFill>
                <a:effectLst/>
                <a:latin typeface="Allerta"/>
              </a:rPr>
              <a:t>).</a:t>
            </a:r>
          </a:p>
          <a:p>
            <a:pPr algn="just"/>
            <a:r>
              <a:rPr lang="en-GB" b="0" i="0" dirty="0">
                <a:solidFill>
                  <a:srgbClr val="000000"/>
                </a:solidFill>
                <a:effectLst/>
                <a:latin typeface="Allerta"/>
              </a:rPr>
              <a:t>If the claimant chooses not to file a reply to defence, they are not taken to admit the matters in the defence (</a:t>
            </a:r>
            <a:r>
              <a:rPr lang="en-GB" b="1" i="0" dirty="0">
                <a:solidFill>
                  <a:srgbClr val="000000"/>
                </a:solidFill>
                <a:effectLst/>
                <a:latin typeface="Allerta"/>
              </a:rPr>
              <a:t>PD16, para 16.7(1)</a:t>
            </a:r>
            <a:r>
              <a:rPr lang="en-GB" b="0" i="0" dirty="0">
                <a:solidFill>
                  <a:srgbClr val="000000"/>
                </a:solidFill>
                <a:effectLst/>
                <a:latin typeface="Allerta"/>
              </a:rPr>
              <a:t>).</a:t>
            </a:r>
          </a:p>
          <a:p>
            <a:pPr algn="just"/>
            <a:r>
              <a:rPr lang="en-GB" b="0" i="0" dirty="0">
                <a:solidFill>
                  <a:srgbClr val="000000"/>
                </a:solidFill>
                <a:effectLst/>
                <a:latin typeface="Allerta"/>
              </a:rPr>
              <a:t>A reply to defence must contain a statement of truth.</a:t>
            </a:r>
          </a:p>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8</a:t>
            </a:fld>
            <a:endParaRPr lang="en-GB"/>
          </a:p>
        </p:txBody>
      </p:sp>
    </p:spTree>
    <p:extLst>
      <p:ext uri="{BB962C8B-B14F-4D97-AF65-F5344CB8AC3E}">
        <p14:creationId xmlns:p14="http://schemas.microsoft.com/office/powerpoint/2010/main" val="20385128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000000"/>
                </a:solidFill>
                <a:effectLst/>
                <a:latin typeface="Allerta"/>
              </a:rPr>
              <a:t>After a statement of case has been filed and served, further matters may come to light which means that the statement of case is no longer accurate or complete as it should be. One example is where a conviction comes to light after proceedings are served. Where new matters have come to light the appropriate course may be to seek the court’s permission to amend the statement of case.</a:t>
            </a:r>
          </a:p>
          <a:p>
            <a:pPr algn="just"/>
            <a:r>
              <a:rPr lang="en-GB" b="1" i="0" dirty="0">
                <a:solidFill>
                  <a:srgbClr val="000000"/>
                </a:solidFill>
                <a:effectLst/>
                <a:latin typeface="Allerta"/>
              </a:rPr>
              <a:t>Part 17</a:t>
            </a:r>
            <a:r>
              <a:rPr lang="en-GB" b="0" i="0" dirty="0">
                <a:solidFill>
                  <a:srgbClr val="000000"/>
                </a:solidFill>
                <a:effectLst/>
                <a:latin typeface="Allerta"/>
              </a:rPr>
              <a:t> deals with amendments to statements of case other than those involving amending a party.</a:t>
            </a:r>
          </a:p>
          <a:p>
            <a:r>
              <a:rPr lang="en-GB" dirty="0"/>
              <a:t>PD 16, para 9.2 requires that a subsequent statement of case must not contradict or be inconsistent with an earlier one, for example, a reply to a defence must not bring in a new claim. The general rule is that amendments may be made, without obtaining permission of the court, at any time before the statement of case has been served (r17.1).</a:t>
            </a:r>
          </a:p>
          <a:p>
            <a:r>
              <a:rPr lang="en-GB" dirty="0"/>
              <a:t>If the statement of case has been served, a party may amend only with the written consent of all other parties to the claim or the permission of the court. It is not sufficient simply to obtain the consent of the party to whom the statement of case is directed (r17.1).</a:t>
            </a:r>
          </a:p>
          <a:p>
            <a:r>
              <a:rPr lang="en-GB" dirty="0"/>
              <a:t>r17.2 further states that, even where an amendment has been made where the court’s permission was not required, once the case comes before a court (for example, in a case management conference or an application by a party) the court has the power to disallow the change if it is one that it would not have permitted had the parties applied to amend. If an application to the court for permission to amend a statement of case becomes necessary, the applicant should file with the court the application notice and a copy of the statement of case with the proposed amendments. The application may be dealt with at a hearing or in cases where all parties consent, on written submissions only.</a:t>
            </a:r>
          </a:p>
        </p:txBody>
      </p:sp>
      <p:sp>
        <p:nvSpPr>
          <p:cNvPr id="4" name="Slide Number Placeholder 3"/>
          <p:cNvSpPr>
            <a:spLocks noGrp="1"/>
          </p:cNvSpPr>
          <p:nvPr>
            <p:ph type="sldNum" sz="quarter" idx="5"/>
          </p:nvPr>
        </p:nvSpPr>
        <p:spPr/>
        <p:txBody>
          <a:bodyPr/>
          <a:lstStyle/>
          <a:p>
            <a:fld id="{B8796F01-7154-41E0-B48B-A6921757531A}" type="slidenum">
              <a:rPr lang="en-GB" smtClean="0"/>
              <a:pPr/>
              <a:t>9</a:t>
            </a:fld>
            <a:endParaRPr lang="en-GB"/>
          </a:p>
        </p:txBody>
      </p:sp>
    </p:spTree>
    <p:extLst>
      <p:ext uri="{BB962C8B-B14F-4D97-AF65-F5344CB8AC3E}">
        <p14:creationId xmlns:p14="http://schemas.microsoft.com/office/powerpoint/2010/main" val="41458470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Allerta"/>
              </a:rPr>
              <a:t>There is no limit on the number of requests for further information that can be made, but requests must be made as far as possible in a single comprehensive document and not piecemeal. (</a:t>
            </a:r>
            <a:r>
              <a:rPr lang="en-GB" b="1" i="0" dirty="0">
                <a:solidFill>
                  <a:srgbClr val="000000"/>
                </a:solidFill>
                <a:effectLst/>
                <a:latin typeface="Allerta"/>
              </a:rPr>
              <a:t>PD 18, para 1.3</a:t>
            </a:r>
            <a:r>
              <a:rPr lang="en-GB" b="0" i="0" dirty="0">
                <a:solidFill>
                  <a:srgbClr val="000000"/>
                </a:solidFill>
                <a:effectLst/>
                <a:latin typeface="Allerta"/>
              </a:rPr>
              <a:t>).</a:t>
            </a:r>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10</a:t>
            </a:fld>
            <a:endParaRPr lang="en-GB"/>
          </a:p>
        </p:txBody>
      </p:sp>
    </p:spTree>
    <p:extLst>
      <p:ext uri="{BB962C8B-B14F-4D97-AF65-F5344CB8AC3E}">
        <p14:creationId xmlns:p14="http://schemas.microsoft.com/office/powerpoint/2010/main" val="22789643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000000"/>
                </a:solidFill>
                <a:effectLst/>
                <a:latin typeface="Allerta"/>
              </a:rPr>
              <a:t>Default judgment enables the claimant to obtain an early determination of their action, without a trial, where the defendant fails to file an acknowledgment of service or a defence within the time limits prescribed by the court rules (remember that this is within 14 days of service of the claim form).</a:t>
            </a:r>
          </a:p>
          <a:p>
            <a:pPr algn="just"/>
            <a:r>
              <a:rPr lang="en-GB" b="0" i="0" dirty="0">
                <a:solidFill>
                  <a:srgbClr val="000000"/>
                </a:solidFill>
                <a:effectLst/>
                <a:latin typeface="Allerta"/>
              </a:rPr>
              <a:t>An application or request for default judgment will need to have careful regard for the relevant time limits for the time when the defendant should have either lodged their acknowledgment of service </a:t>
            </a:r>
            <a:r>
              <a:rPr lang="en-GB" b="1" i="0" dirty="0">
                <a:solidFill>
                  <a:srgbClr val="000000"/>
                </a:solidFill>
                <a:effectLst/>
                <a:latin typeface="Allerta"/>
              </a:rPr>
              <a:t>or</a:t>
            </a:r>
            <a:r>
              <a:rPr lang="en-GB" b="0" i="0" dirty="0">
                <a:solidFill>
                  <a:srgbClr val="000000"/>
                </a:solidFill>
                <a:effectLst/>
                <a:latin typeface="Allerta"/>
              </a:rPr>
              <a:t> filed their defence. </a:t>
            </a:r>
          </a:p>
          <a:p>
            <a:pPr algn="just"/>
            <a:r>
              <a:rPr lang="en-GB" b="1" i="0" dirty="0">
                <a:solidFill>
                  <a:srgbClr val="000000"/>
                </a:solidFill>
                <a:effectLst/>
                <a:latin typeface="Allerta"/>
              </a:rPr>
              <a:t>PD 16, para 9.2</a:t>
            </a:r>
            <a:r>
              <a:rPr lang="en-GB" b="0" i="0" dirty="0">
                <a:solidFill>
                  <a:srgbClr val="000000"/>
                </a:solidFill>
                <a:effectLst/>
                <a:latin typeface="Allerta"/>
              </a:rPr>
              <a:t> requires that a subsequent statement of case must not contradict or be inconsistent with an earlier one, for example, a reply to a defence must not bring in a new claim. The general rule is that amendments may be made, </a:t>
            </a:r>
            <a:r>
              <a:rPr lang="en-GB" b="1" i="0" dirty="0">
                <a:solidFill>
                  <a:srgbClr val="000000"/>
                </a:solidFill>
                <a:effectLst/>
                <a:latin typeface="Allerta"/>
              </a:rPr>
              <a:t>without</a:t>
            </a:r>
            <a:r>
              <a:rPr lang="en-GB" b="0" i="0" dirty="0">
                <a:solidFill>
                  <a:srgbClr val="000000"/>
                </a:solidFill>
                <a:effectLst/>
                <a:latin typeface="Allerta"/>
              </a:rPr>
              <a:t> obtaining permission of the court, at any time </a:t>
            </a:r>
            <a:r>
              <a:rPr lang="en-GB" b="1" i="0" dirty="0">
                <a:solidFill>
                  <a:srgbClr val="000000"/>
                </a:solidFill>
                <a:effectLst/>
                <a:latin typeface="Allerta"/>
              </a:rPr>
              <a:t>before</a:t>
            </a:r>
            <a:r>
              <a:rPr lang="en-GB" b="0" i="0" dirty="0">
                <a:solidFill>
                  <a:srgbClr val="000000"/>
                </a:solidFill>
                <a:effectLst/>
                <a:latin typeface="Allerta"/>
              </a:rPr>
              <a:t> the statement of case has been </a:t>
            </a:r>
            <a:r>
              <a:rPr lang="en-GB" b="1" i="0" dirty="0">
                <a:solidFill>
                  <a:srgbClr val="000000"/>
                </a:solidFill>
                <a:effectLst/>
                <a:latin typeface="Allerta"/>
              </a:rPr>
              <a:t>served</a:t>
            </a:r>
            <a:r>
              <a:rPr lang="en-GB" b="0" i="0" dirty="0">
                <a:solidFill>
                  <a:srgbClr val="000000"/>
                </a:solidFill>
                <a:effectLst/>
                <a:latin typeface="Allerta"/>
              </a:rPr>
              <a:t> (</a:t>
            </a:r>
            <a:r>
              <a:rPr lang="en-GB" b="1" i="0" dirty="0">
                <a:solidFill>
                  <a:srgbClr val="000000"/>
                </a:solidFill>
                <a:effectLst/>
                <a:latin typeface="Allerta"/>
              </a:rPr>
              <a:t>r17.1</a:t>
            </a:r>
            <a:r>
              <a:rPr lang="en-GB" b="0" i="0" dirty="0">
                <a:solidFill>
                  <a:srgbClr val="000000"/>
                </a:solidFill>
                <a:effectLst/>
                <a:latin typeface="Allerta"/>
              </a:rPr>
              <a:t>).</a:t>
            </a:r>
          </a:p>
          <a:p>
            <a:pPr algn="just"/>
            <a:r>
              <a:rPr lang="en-GB" b="0" i="0" dirty="0">
                <a:solidFill>
                  <a:srgbClr val="000000"/>
                </a:solidFill>
                <a:effectLst/>
                <a:latin typeface="Allerta"/>
              </a:rPr>
              <a:t>If the statement of case has been served, a party may amend only with the written </a:t>
            </a:r>
            <a:r>
              <a:rPr lang="en-GB" b="1" i="0" dirty="0">
                <a:solidFill>
                  <a:srgbClr val="000000"/>
                </a:solidFill>
                <a:effectLst/>
                <a:latin typeface="Allerta"/>
              </a:rPr>
              <a:t>consent of all other parties to the claim</a:t>
            </a:r>
            <a:r>
              <a:rPr lang="en-GB" b="0" i="0" dirty="0">
                <a:solidFill>
                  <a:srgbClr val="000000"/>
                </a:solidFill>
                <a:effectLst/>
                <a:latin typeface="Allerta"/>
              </a:rPr>
              <a:t> or the </a:t>
            </a:r>
            <a:r>
              <a:rPr lang="en-GB" b="1" i="0" dirty="0">
                <a:solidFill>
                  <a:srgbClr val="000000"/>
                </a:solidFill>
                <a:effectLst/>
                <a:latin typeface="Allerta"/>
              </a:rPr>
              <a:t>permission</a:t>
            </a:r>
            <a:r>
              <a:rPr lang="en-GB" b="0" i="0" dirty="0">
                <a:solidFill>
                  <a:srgbClr val="000000"/>
                </a:solidFill>
                <a:effectLst/>
                <a:latin typeface="Allerta"/>
              </a:rPr>
              <a:t> of the court. It is not sufficient simply to obtain the consent of the party to whom the statement of case is directed (</a:t>
            </a:r>
            <a:r>
              <a:rPr lang="en-GB" b="1" i="0" dirty="0">
                <a:solidFill>
                  <a:srgbClr val="000000"/>
                </a:solidFill>
                <a:effectLst/>
                <a:latin typeface="Allerta"/>
              </a:rPr>
              <a:t>r17.1</a:t>
            </a:r>
            <a:r>
              <a:rPr lang="en-GB" b="0" i="0" dirty="0">
                <a:solidFill>
                  <a:srgbClr val="000000"/>
                </a:solidFill>
                <a:effectLst/>
                <a:latin typeface="Allerta"/>
              </a:rPr>
              <a:t>).</a:t>
            </a:r>
          </a:p>
          <a:p>
            <a:r>
              <a:rPr lang="en-GB" b="1" i="0" dirty="0">
                <a:solidFill>
                  <a:srgbClr val="000000"/>
                </a:solidFill>
                <a:effectLst/>
                <a:latin typeface="Allerta"/>
              </a:rPr>
              <a:t>r17.2</a:t>
            </a:r>
            <a:r>
              <a:rPr lang="en-GB" b="0" i="0" dirty="0">
                <a:solidFill>
                  <a:srgbClr val="000000"/>
                </a:solidFill>
                <a:effectLst/>
                <a:latin typeface="Allerta"/>
              </a:rPr>
              <a:t> further states that, even where an amendment has been made where the court’s permission was not required, once the case comes before a court (for example, in a case management conference or an application by a party) the court has the power to </a:t>
            </a:r>
            <a:r>
              <a:rPr lang="en-GB" b="1" i="0" dirty="0">
                <a:solidFill>
                  <a:srgbClr val="000000"/>
                </a:solidFill>
                <a:effectLst/>
                <a:latin typeface="Allerta"/>
              </a:rPr>
              <a:t>disallow</a:t>
            </a:r>
            <a:r>
              <a:rPr lang="en-GB" b="0" i="0" dirty="0">
                <a:solidFill>
                  <a:srgbClr val="000000"/>
                </a:solidFill>
                <a:effectLst/>
                <a:latin typeface="Allerta"/>
              </a:rPr>
              <a:t> the change if it is one that it would not have permitted had the parties applied to amend. If an application to the court for permission to amend a statement of case becomes necessary, the applicant should file with the court the application notice and a copy of the statement of case with the proposed amendments. The application may be dealt with at a hearing or in cases where all parties consent, on written submissions only.</a:t>
            </a:r>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12</a:t>
            </a:fld>
            <a:endParaRPr lang="en-GB"/>
          </a:p>
        </p:txBody>
      </p:sp>
    </p:spTree>
    <p:extLst>
      <p:ext uri="{BB962C8B-B14F-4D97-AF65-F5344CB8AC3E}">
        <p14:creationId xmlns:p14="http://schemas.microsoft.com/office/powerpoint/2010/main" val="4614320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000000"/>
                </a:solidFill>
                <a:effectLst/>
                <a:latin typeface="Allerta"/>
              </a:rPr>
              <a:t>When a defendant chooses to defend the claim brought by the claimant and file a defence, the dispute between the parties will need to be resolved at a trial. This is unless, of course, the claim is abandoned, stopped or settled or otherwise resolved before trial.</a:t>
            </a:r>
          </a:p>
          <a:p>
            <a:pPr algn="just"/>
            <a:r>
              <a:rPr lang="en-GB" b="0" i="0" dirty="0">
                <a:solidFill>
                  <a:srgbClr val="000000"/>
                </a:solidFill>
                <a:effectLst/>
                <a:latin typeface="Allerta"/>
              </a:rPr>
              <a:t>The court has an important role in managing a case to bring it to trial where necessary, by provisionally determining the </a:t>
            </a:r>
            <a:r>
              <a:rPr lang="en-GB" b="1" i="0" dirty="0">
                <a:solidFill>
                  <a:srgbClr val="000000"/>
                </a:solidFill>
                <a:effectLst/>
                <a:latin typeface="Allerta"/>
              </a:rPr>
              <a:t>case management track</a:t>
            </a:r>
            <a:r>
              <a:rPr lang="en-GB" b="0" i="0" dirty="0">
                <a:solidFill>
                  <a:srgbClr val="000000"/>
                </a:solidFill>
                <a:effectLst/>
                <a:latin typeface="Allerta"/>
              </a:rPr>
              <a:t> to which the claim is allocated. The parties will then be asked to complete a </a:t>
            </a:r>
            <a:r>
              <a:rPr lang="en-GB" b="1" i="0" dirty="0">
                <a:solidFill>
                  <a:srgbClr val="000000"/>
                </a:solidFill>
                <a:effectLst/>
                <a:latin typeface="Allerta"/>
              </a:rPr>
              <a:t>directions questionnaire</a:t>
            </a:r>
            <a:r>
              <a:rPr lang="en-GB" b="0" i="0" dirty="0">
                <a:solidFill>
                  <a:srgbClr val="000000"/>
                </a:solidFill>
                <a:effectLst/>
                <a:latin typeface="Allerta"/>
              </a:rPr>
              <a:t> (</a:t>
            </a:r>
            <a:r>
              <a:rPr lang="en-GB" b="1" i="0" dirty="0">
                <a:solidFill>
                  <a:srgbClr val="000000"/>
                </a:solidFill>
                <a:effectLst/>
                <a:latin typeface="Allerta"/>
              </a:rPr>
              <a:t>DQ</a:t>
            </a:r>
            <a:r>
              <a:rPr lang="en-GB" b="0" i="0" dirty="0">
                <a:solidFill>
                  <a:srgbClr val="000000"/>
                </a:solidFill>
                <a:effectLst/>
                <a:latin typeface="Allerta"/>
              </a:rPr>
              <a:t>) to help the court firmly decide upon the correct track and </a:t>
            </a:r>
            <a:r>
              <a:rPr lang="en-GB" b="1" i="0" dirty="0">
                <a:solidFill>
                  <a:srgbClr val="000000"/>
                </a:solidFill>
                <a:effectLst/>
                <a:latin typeface="Allerta"/>
              </a:rPr>
              <a:t>case management directions</a:t>
            </a:r>
            <a:r>
              <a:rPr lang="en-GB" b="0" i="0" dirty="0">
                <a:solidFill>
                  <a:srgbClr val="000000"/>
                </a:solidFill>
                <a:effectLst/>
                <a:latin typeface="Allerta"/>
              </a:rPr>
              <a:t> for the future conduct of the case - a </a:t>
            </a:r>
            <a:r>
              <a:rPr lang="en-GB" b="1" i="0" dirty="0">
                <a:solidFill>
                  <a:srgbClr val="000000"/>
                </a:solidFill>
                <a:effectLst/>
                <a:latin typeface="Allerta"/>
              </a:rPr>
              <a:t>set of steps within a timetable</a:t>
            </a:r>
            <a:r>
              <a:rPr lang="en-GB" b="0" i="0" dirty="0">
                <a:solidFill>
                  <a:srgbClr val="000000"/>
                </a:solidFill>
                <a:effectLst/>
                <a:latin typeface="Allerta"/>
              </a:rPr>
              <a:t> with which the parties are expected to comply, in order to progress the claim in such a way that it is ready for trial once the steps in that timetabled process are completed. This is known as </a:t>
            </a:r>
            <a:r>
              <a:rPr lang="en-GB" b="1" i="0" dirty="0">
                <a:solidFill>
                  <a:srgbClr val="000000"/>
                </a:solidFill>
                <a:effectLst/>
                <a:latin typeface="Allerta"/>
              </a:rPr>
              <a:t>case management</a:t>
            </a:r>
            <a:r>
              <a:rPr lang="en-GB" b="0" i="0" dirty="0">
                <a:solidFill>
                  <a:srgbClr val="000000"/>
                </a:solidFill>
                <a:effectLst/>
                <a:latin typeface="Allerta"/>
              </a:rPr>
              <a:t>.</a:t>
            </a:r>
          </a:p>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16</a:t>
            </a:fld>
            <a:endParaRPr lang="en-GB"/>
          </a:p>
        </p:txBody>
      </p:sp>
    </p:spTree>
    <p:extLst>
      <p:ext uri="{BB962C8B-B14F-4D97-AF65-F5344CB8AC3E}">
        <p14:creationId xmlns:p14="http://schemas.microsoft.com/office/powerpoint/2010/main" val="22646018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1" i="0" dirty="0">
                <a:solidFill>
                  <a:srgbClr val="000000"/>
                </a:solidFill>
                <a:effectLst/>
                <a:latin typeface="Allerta"/>
              </a:rPr>
              <a:t>Part 27</a:t>
            </a:r>
            <a:r>
              <a:rPr lang="en-GB" b="0" i="0" dirty="0">
                <a:solidFill>
                  <a:srgbClr val="000000"/>
                </a:solidFill>
                <a:effectLst/>
                <a:latin typeface="Allerta"/>
              </a:rPr>
              <a:t> governs the procedure for cases allocated to the small claims track. The purpose of the small claims track is to provide a </a:t>
            </a:r>
            <a:r>
              <a:rPr lang="en-GB" b="1" i="0" dirty="0">
                <a:solidFill>
                  <a:srgbClr val="000000"/>
                </a:solidFill>
                <a:effectLst/>
                <a:latin typeface="Allerta"/>
              </a:rPr>
              <a:t>quick and relatively inexpensive</a:t>
            </a:r>
            <a:r>
              <a:rPr lang="en-GB" b="0" i="0" dirty="0">
                <a:solidFill>
                  <a:srgbClr val="000000"/>
                </a:solidFill>
                <a:effectLst/>
                <a:latin typeface="Allerta"/>
              </a:rPr>
              <a:t> procedure for resolving disputes involving </a:t>
            </a:r>
            <a:r>
              <a:rPr lang="en-GB" b="1" i="0" dirty="0">
                <a:solidFill>
                  <a:srgbClr val="000000"/>
                </a:solidFill>
                <a:effectLst/>
                <a:latin typeface="Allerta"/>
              </a:rPr>
              <a:t>low-value</a:t>
            </a:r>
            <a:r>
              <a:rPr lang="en-GB" b="0" i="0" dirty="0">
                <a:solidFill>
                  <a:srgbClr val="000000"/>
                </a:solidFill>
                <a:effectLst/>
                <a:latin typeface="Allerta"/>
              </a:rPr>
              <a:t>, </a:t>
            </a:r>
            <a:r>
              <a:rPr lang="en-GB" b="1" i="0" dirty="0">
                <a:solidFill>
                  <a:srgbClr val="000000"/>
                </a:solidFill>
                <a:effectLst/>
                <a:latin typeface="Allerta"/>
              </a:rPr>
              <a:t>straightforward</a:t>
            </a:r>
            <a:r>
              <a:rPr lang="en-GB" b="0" i="0" dirty="0">
                <a:solidFill>
                  <a:srgbClr val="000000"/>
                </a:solidFill>
                <a:effectLst/>
                <a:latin typeface="Allerta"/>
              </a:rPr>
              <a:t> cases.</a:t>
            </a:r>
          </a:p>
          <a:p>
            <a:pPr algn="just"/>
            <a:r>
              <a:rPr lang="en-GB" b="0" i="0" dirty="0">
                <a:solidFill>
                  <a:srgbClr val="000000"/>
                </a:solidFill>
                <a:effectLst/>
                <a:latin typeface="Allerta"/>
              </a:rPr>
              <a:t>The idea of the small claims track is to provide a relatively inexpensive means of resolving disputes which have a limited financial value. By </a:t>
            </a:r>
            <a:r>
              <a:rPr lang="en-GB" b="1" i="0" dirty="0">
                <a:solidFill>
                  <a:srgbClr val="000000"/>
                </a:solidFill>
                <a:effectLst/>
                <a:latin typeface="Allerta"/>
              </a:rPr>
              <a:t>r27.2(1)</a:t>
            </a:r>
            <a:r>
              <a:rPr lang="en-GB" b="0" i="0" dirty="0">
                <a:solidFill>
                  <a:srgbClr val="000000"/>
                </a:solidFill>
                <a:effectLst/>
                <a:latin typeface="Allerta"/>
              </a:rPr>
              <a:t> many of the provisions of the </a:t>
            </a:r>
            <a:r>
              <a:rPr lang="en-GB" b="1" i="0" dirty="0">
                <a:solidFill>
                  <a:srgbClr val="000000"/>
                </a:solidFill>
                <a:effectLst/>
                <a:latin typeface="Allerta"/>
              </a:rPr>
              <a:t>CPR</a:t>
            </a:r>
            <a:r>
              <a:rPr lang="en-GB" b="0" i="0" dirty="0">
                <a:solidFill>
                  <a:srgbClr val="000000"/>
                </a:solidFill>
                <a:effectLst/>
                <a:latin typeface="Allerta"/>
              </a:rPr>
              <a:t> are </a:t>
            </a:r>
            <a:r>
              <a:rPr lang="en-GB" b="1" i="0" dirty="0">
                <a:solidFill>
                  <a:srgbClr val="000000"/>
                </a:solidFill>
                <a:effectLst/>
                <a:latin typeface="Allerta"/>
              </a:rPr>
              <a:t>expressly excluded</a:t>
            </a:r>
            <a:r>
              <a:rPr lang="en-GB" b="0" i="0" dirty="0">
                <a:solidFill>
                  <a:srgbClr val="000000"/>
                </a:solidFill>
                <a:effectLst/>
                <a:latin typeface="Allerta"/>
              </a:rPr>
              <a:t> or restricted in claims on the small claims track. Some of the more sophisticated procedures available for larger claims are therefore inappropriate for cases on the small claims track and do not apply. These include:</a:t>
            </a:r>
          </a:p>
          <a:p>
            <a:pPr algn="just">
              <a:buFont typeface="Arial" panose="020B0604020202020204" pitchFamily="34" charset="0"/>
              <a:buChar char="•"/>
            </a:pPr>
            <a:r>
              <a:rPr lang="en-GB" b="0" i="0" dirty="0">
                <a:solidFill>
                  <a:srgbClr val="000000"/>
                </a:solidFill>
                <a:effectLst/>
                <a:latin typeface="Allerta"/>
              </a:rPr>
              <a:t>most interim remedies;</a:t>
            </a:r>
          </a:p>
          <a:p>
            <a:pPr algn="just">
              <a:buFont typeface="Arial" panose="020B0604020202020204" pitchFamily="34" charset="0"/>
              <a:buChar char="•"/>
            </a:pPr>
            <a:r>
              <a:rPr lang="en-GB" b="0" i="0" dirty="0">
                <a:solidFill>
                  <a:srgbClr val="000000"/>
                </a:solidFill>
                <a:effectLst/>
                <a:latin typeface="Allerta"/>
              </a:rPr>
              <a:t>standard disclosure of documents (a more limited form of disclosure applies);</a:t>
            </a:r>
          </a:p>
          <a:p>
            <a:pPr algn="just">
              <a:buFont typeface="Arial" panose="020B0604020202020204" pitchFamily="34" charset="0"/>
              <a:buChar char="•"/>
            </a:pPr>
            <a:r>
              <a:rPr lang="en-GB" b="0" i="0" dirty="0">
                <a:solidFill>
                  <a:srgbClr val="000000"/>
                </a:solidFill>
                <a:effectLst/>
                <a:latin typeface="Allerta"/>
              </a:rPr>
              <a:t>most of the rules on experts; and</a:t>
            </a:r>
          </a:p>
          <a:p>
            <a:pPr algn="just">
              <a:buFont typeface="Arial" panose="020B0604020202020204" pitchFamily="34" charset="0"/>
              <a:buChar char="•"/>
            </a:pPr>
            <a:r>
              <a:rPr lang="en-GB" b="1" i="0" dirty="0">
                <a:solidFill>
                  <a:srgbClr val="000000"/>
                </a:solidFill>
                <a:effectLst/>
                <a:latin typeface="Allerta"/>
              </a:rPr>
              <a:t>Part 36</a:t>
            </a:r>
            <a:r>
              <a:rPr lang="en-GB" b="0" i="0" dirty="0">
                <a:solidFill>
                  <a:srgbClr val="000000"/>
                </a:solidFill>
                <a:effectLst/>
                <a:latin typeface="Allerta"/>
              </a:rPr>
              <a:t> offers (because this would interfere with the no costs rule).</a:t>
            </a:r>
          </a:p>
          <a:p>
            <a:pPr algn="just"/>
            <a:r>
              <a:rPr lang="en-GB" b="0" i="0" dirty="0">
                <a:solidFill>
                  <a:srgbClr val="000000"/>
                </a:solidFill>
                <a:effectLst/>
                <a:latin typeface="Allerta"/>
              </a:rPr>
              <a:t>Under </a:t>
            </a:r>
            <a:r>
              <a:rPr lang="en-GB" b="1" i="0" dirty="0">
                <a:solidFill>
                  <a:srgbClr val="000000"/>
                </a:solidFill>
                <a:effectLst/>
                <a:latin typeface="Allerta"/>
              </a:rPr>
              <a:t>r26.6(1)</a:t>
            </a:r>
            <a:r>
              <a:rPr lang="en-GB" b="0" i="0" dirty="0">
                <a:solidFill>
                  <a:srgbClr val="000000"/>
                </a:solidFill>
                <a:effectLst/>
                <a:latin typeface="Allerta"/>
              </a:rPr>
              <a:t>, the small claims track is the normal track for any claim where the value of the claim is not more than £10,000 </a:t>
            </a:r>
            <a:r>
              <a:rPr lang="en-GB" b="1" i="0" dirty="0">
                <a:solidFill>
                  <a:srgbClr val="000000"/>
                </a:solidFill>
                <a:effectLst/>
                <a:latin typeface="Allerta"/>
              </a:rPr>
              <a:t>unless an exception applies.</a:t>
            </a:r>
            <a:endParaRPr lang="en-GB" b="0" i="0" dirty="0">
              <a:solidFill>
                <a:srgbClr val="000000"/>
              </a:solidFill>
              <a:effectLst/>
              <a:latin typeface="Allerta"/>
            </a:endParaRPr>
          </a:p>
          <a:p>
            <a:pPr algn="just"/>
            <a:r>
              <a:rPr lang="en-GB" b="0" i="0" dirty="0">
                <a:solidFill>
                  <a:srgbClr val="000000"/>
                </a:solidFill>
                <a:effectLst/>
                <a:latin typeface="Allerta"/>
              </a:rPr>
              <a:t>Parties can consent to use the small claims track even if the value of their claim exceeds the normal value for that track, but subject to the court’s approval.</a:t>
            </a:r>
          </a:p>
          <a:p>
            <a:pPr algn="just"/>
            <a:r>
              <a:rPr lang="en-GB" b="0" i="0" dirty="0">
                <a:solidFill>
                  <a:srgbClr val="000000"/>
                </a:solidFill>
                <a:effectLst/>
                <a:latin typeface="Allerta"/>
              </a:rPr>
              <a:t>The exceptions are described in </a:t>
            </a:r>
            <a:r>
              <a:rPr lang="en-GB" b="0" i="0" u="none" strike="noStrike" dirty="0">
                <a:solidFill>
                  <a:srgbClr val="000000"/>
                </a:solidFill>
                <a:effectLst/>
                <a:latin typeface="Allerta"/>
                <a:hlinkClick r:id="rId3"/>
              </a:rPr>
              <a:t>Table 12.2</a:t>
            </a:r>
            <a:r>
              <a:rPr lang="en-GB" b="0" i="0" dirty="0">
                <a:solidFill>
                  <a:srgbClr val="000000"/>
                </a:solidFill>
                <a:effectLst/>
                <a:latin typeface="Allerta"/>
              </a:rPr>
              <a:t> below. Where any of these exceptions apply, the claim will fall beyond the scope of the small claims track, and instead will fall within the scope of the fast track or the multi-track (</a:t>
            </a:r>
            <a:r>
              <a:rPr lang="en-GB" b="1" i="0" dirty="0">
                <a:solidFill>
                  <a:srgbClr val="000000"/>
                </a:solidFill>
                <a:effectLst/>
                <a:latin typeface="Allerta"/>
              </a:rPr>
              <a:t>r26.6(1)</a:t>
            </a:r>
            <a:r>
              <a:rPr lang="en-GB" b="0" i="0" dirty="0">
                <a:solidFill>
                  <a:srgbClr val="000000"/>
                </a:solidFill>
                <a:effectLst/>
                <a:latin typeface="Allerta"/>
              </a:rPr>
              <a:t>).</a:t>
            </a:r>
          </a:p>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18</a:t>
            </a:fld>
            <a:endParaRPr lang="en-GB"/>
          </a:p>
        </p:txBody>
      </p:sp>
    </p:spTree>
    <p:extLst>
      <p:ext uri="{BB962C8B-B14F-4D97-AF65-F5344CB8AC3E}">
        <p14:creationId xmlns:p14="http://schemas.microsoft.com/office/powerpoint/2010/main" val="22740699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000000"/>
                </a:solidFill>
                <a:effectLst/>
                <a:latin typeface="Allerta"/>
              </a:rPr>
              <a:t>Under </a:t>
            </a:r>
            <a:r>
              <a:rPr lang="en-GB" b="1" i="0" dirty="0">
                <a:solidFill>
                  <a:srgbClr val="000000"/>
                </a:solidFill>
                <a:effectLst/>
                <a:latin typeface="Allerta"/>
              </a:rPr>
              <a:t>rr26.6(4) and (5)</a:t>
            </a:r>
            <a:r>
              <a:rPr lang="en-GB" b="0" i="0" dirty="0">
                <a:solidFill>
                  <a:srgbClr val="000000"/>
                </a:solidFill>
                <a:effectLst/>
                <a:latin typeface="Allerta"/>
              </a:rPr>
              <a:t>, the fast track is the normal track for a claim which:</a:t>
            </a:r>
          </a:p>
          <a:p>
            <a:pPr algn="just">
              <a:buFont typeface="Arial" panose="020B0604020202020204" pitchFamily="34" charset="0"/>
              <a:buChar char="•"/>
            </a:pPr>
            <a:r>
              <a:rPr lang="en-GB" b="0" i="0" dirty="0">
                <a:solidFill>
                  <a:srgbClr val="000000"/>
                </a:solidFill>
                <a:effectLst/>
                <a:latin typeface="Allerta"/>
              </a:rPr>
              <a:t>is beyond the scope of the small claims track;</a:t>
            </a:r>
          </a:p>
          <a:p>
            <a:pPr algn="just">
              <a:buFont typeface="Arial" panose="020B0604020202020204" pitchFamily="34" charset="0"/>
              <a:buChar char="•"/>
            </a:pPr>
            <a:r>
              <a:rPr lang="en-GB" b="0" i="0" dirty="0">
                <a:solidFill>
                  <a:srgbClr val="000000"/>
                </a:solidFill>
                <a:effectLst/>
                <a:latin typeface="Allerta"/>
              </a:rPr>
              <a:t>has a value of not more than £25,000. Unless all parties consent, the court cannot order a claim worth over £25,000 to proceed in the fast track;</a:t>
            </a:r>
          </a:p>
          <a:p>
            <a:pPr algn="just">
              <a:buFont typeface="Arial" panose="020B0604020202020204" pitchFamily="34" charset="0"/>
              <a:buChar char="•"/>
            </a:pPr>
            <a:r>
              <a:rPr lang="en-GB" b="0" i="0" dirty="0">
                <a:solidFill>
                  <a:srgbClr val="000000"/>
                </a:solidFill>
                <a:effectLst/>
                <a:latin typeface="Allerta"/>
              </a:rPr>
              <a:t>the court considers the trial is likely to last for no longer than one day (five hours in court);</a:t>
            </a:r>
          </a:p>
          <a:p>
            <a:pPr algn="just">
              <a:buFont typeface="Arial" panose="020B0604020202020204" pitchFamily="34" charset="0"/>
              <a:buChar char="•"/>
            </a:pPr>
            <a:r>
              <a:rPr lang="en-GB" b="0" i="0" dirty="0">
                <a:solidFill>
                  <a:srgbClr val="000000"/>
                </a:solidFill>
                <a:effectLst/>
                <a:latin typeface="Allerta"/>
              </a:rPr>
              <a:t>oral expert evidence at trial (if permitted by the court at all) will be limited to expert evidence in two expert fields; and</a:t>
            </a:r>
          </a:p>
          <a:p>
            <a:pPr algn="just">
              <a:buFont typeface="Arial" panose="020B0604020202020204" pitchFamily="34" charset="0"/>
              <a:buChar char="•"/>
            </a:pPr>
            <a:r>
              <a:rPr lang="en-GB" b="0" i="0" dirty="0">
                <a:solidFill>
                  <a:srgbClr val="000000"/>
                </a:solidFill>
                <a:effectLst/>
                <a:latin typeface="Allerta"/>
              </a:rPr>
              <a:t>oral expert evidence at trial will be limited to one expert per party in relation to any expert field.</a:t>
            </a:r>
          </a:p>
          <a:p>
            <a:pPr algn="just"/>
            <a:r>
              <a:rPr lang="en-GB" b="1" i="0" dirty="0">
                <a:solidFill>
                  <a:srgbClr val="000000"/>
                </a:solidFill>
                <a:effectLst/>
                <a:latin typeface="Allerta"/>
              </a:rPr>
              <a:t>Note:</a:t>
            </a:r>
            <a:r>
              <a:rPr lang="en-GB" b="0" i="0" dirty="0">
                <a:solidFill>
                  <a:srgbClr val="000000"/>
                </a:solidFill>
                <a:effectLst/>
                <a:latin typeface="Allerta"/>
              </a:rPr>
              <a:t> The “normal” order for any expert evidence in the fast track will be for a single joint expert.</a:t>
            </a:r>
          </a:p>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19</a:t>
            </a:fld>
            <a:endParaRPr lang="en-GB"/>
          </a:p>
        </p:txBody>
      </p:sp>
    </p:spTree>
    <p:extLst>
      <p:ext uri="{BB962C8B-B14F-4D97-AF65-F5344CB8AC3E}">
        <p14:creationId xmlns:p14="http://schemas.microsoft.com/office/powerpoint/2010/main" val="30246488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Allerta"/>
              </a:rPr>
              <a:t>Under </a:t>
            </a:r>
            <a:r>
              <a:rPr lang="en-GB" b="1" i="0" dirty="0">
                <a:solidFill>
                  <a:srgbClr val="000000"/>
                </a:solidFill>
                <a:effectLst/>
                <a:latin typeface="Allerta"/>
              </a:rPr>
              <a:t>r26.6(6)</a:t>
            </a:r>
            <a:r>
              <a:rPr lang="en-GB" b="0" i="0" dirty="0">
                <a:solidFill>
                  <a:srgbClr val="000000"/>
                </a:solidFill>
                <a:effectLst/>
                <a:latin typeface="Allerta"/>
              </a:rPr>
              <a:t>, the multi-track is the normal track for a claim which is beyond the scope of the small claims track and the fast track.</a:t>
            </a:r>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20</a:t>
            </a:fld>
            <a:endParaRPr lang="en-GB"/>
          </a:p>
        </p:txBody>
      </p:sp>
    </p:spTree>
    <p:extLst>
      <p:ext uri="{BB962C8B-B14F-4D97-AF65-F5344CB8AC3E}">
        <p14:creationId xmlns:p14="http://schemas.microsoft.com/office/powerpoint/2010/main" val="212049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88825"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09790" y="1449148"/>
            <a:ext cx="10569247" cy="2971051"/>
          </a:xfrm>
        </p:spPr>
        <p:txBody>
          <a:bodyPr/>
          <a:lstStyle>
            <a:lvl1pPr>
              <a:defRPr sz="5398"/>
            </a:lvl1pPr>
          </a:lstStyle>
          <a:p>
            <a:r>
              <a:rPr lang="en-US"/>
              <a:t>Click to edit Master title style</a:t>
            </a:r>
            <a:endParaRPr lang="en-US" dirty="0"/>
          </a:p>
        </p:txBody>
      </p:sp>
      <p:sp>
        <p:nvSpPr>
          <p:cNvPr id="3" name="Subtitle 2"/>
          <p:cNvSpPr>
            <a:spLocks noGrp="1"/>
          </p:cNvSpPr>
          <p:nvPr>
            <p:ph type="subTitle" idx="1"/>
          </p:nvPr>
        </p:nvSpPr>
        <p:spPr>
          <a:xfrm>
            <a:off x="809790" y="5280847"/>
            <a:ext cx="10569247" cy="434974"/>
          </a:xfrm>
        </p:spPr>
        <p:txBody>
          <a:bodyPr anchor="t"/>
          <a:lstStyle>
            <a:lvl1pPr marL="0" indent="0" algn="l">
              <a:buNone/>
              <a:defRPr>
                <a:solidFill>
                  <a:schemeClr val="tx1"/>
                </a:solidFill>
              </a:defRPr>
            </a:lvl1pPr>
            <a:lvl2pPr marL="457063" indent="0" algn="ctr">
              <a:buNone/>
              <a:defRPr>
                <a:solidFill>
                  <a:schemeClr val="tx1">
                    <a:tint val="75000"/>
                  </a:schemeClr>
                </a:solidFill>
              </a:defRPr>
            </a:lvl2pPr>
            <a:lvl3pPr marL="914126" indent="0" algn="ctr">
              <a:buNone/>
              <a:defRPr>
                <a:solidFill>
                  <a:schemeClr val="tx1">
                    <a:tint val="75000"/>
                  </a:schemeClr>
                </a:solidFill>
              </a:defRPr>
            </a:lvl3pPr>
            <a:lvl4pPr marL="1371189" indent="0" algn="ctr">
              <a:buNone/>
              <a:defRPr>
                <a:solidFill>
                  <a:schemeClr val="tx1">
                    <a:tint val="75000"/>
                  </a:schemeClr>
                </a:solidFill>
              </a:defRPr>
            </a:lvl4pPr>
            <a:lvl5pPr marL="1828251" indent="0" algn="ctr">
              <a:buNone/>
              <a:defRPr>
                <a:solidFill>
                  <a:schemeClr val="tx1">
                    <a:tint val="75000"/>
                  </a:schemeClr>
                </a:solidFill>
              </a:defRPr>
            </a:lvl5pPr>
            <a:lvl6pPr marL="2285314" indent="0" algn="ctr">
              <a:buNone/>
              <a:defRPr>
                <a:solidFill>
                  <a:schemeClr val="tx1">
                    <a:tint val="75000"/>
                  </a:schemeClr>
                </a:solidFill>
              </a:defRPr>
            </a:lvl6pPr>
            <a:lvl7pPr marL="2742377" indent="0" algn="ctr">
              <a:buNone/>
              <a:defRPr>
                <a:solidFill>
                  <a:schemeClr val="tx1">
                    <a:tint val="75000"/>
                  </a:schemeClr>
                </a:solidFill>
              </a:defRPr>
            </a:lvl7pPr>
            <a:lvl8pPr marL="3199440" indent="0" algn="ctr">
              <a:buNone/>
              <a:defRPr>
                <a:solidFill>
                  <a:schemeClr val="tx1">
                    <a:tint val="75000"/>
                  </a:schemeClr>
                </a:solidFill>
              </a:defRPr>
            </a:lvl8pPr>
            <a:lvl9pPr marL="3656503"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7AFFB9B-9FB8-469E-96F9-4D32314110B6}" type="datetimeFigureOut">
              <a:rPr lang="en-US" smtClean="0"/>
              <a:t>10/28/2022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8165114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88825"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09789" y="447188"/>
            <a:ext cx="10569245"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499" y="2222287"/>
            <a:ext cx="10551825"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D204D1-F9BD-4643-8480-6EA41EB484F1}" type="datetimeFigureOut">
              <a:rPr lang="en-US" smtClean="0"/>
              <a:pPr/>
              <a:t>10/28/2022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B37DED6-D4C7-42EE-AB49-D2E39E64FDE4}" type="slidenum">
              <a:rPr lang="en-US" smtClean="0"/>
              <a:pPr/>
              <a:t>‹#›</a:t>
            </a:fld>
            <a:endParaRPr lang="en-US"/>
          </a:p>
        </p:txBody>
      </p:sp>
    </p:spTree>
    <p:extLst>
      <p:ext uri="{BB962C8B-B14F-4D97-AF65-F5344CB8AC3E}">
        <p14:creationId xmlns:p14="http://schemas.microsoft.com/office/powerpoint/2010/main" val="34030221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2"/>
            <a:ext cx="12188825"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09789" y="2951396"/>
            <a:ext cx="10558668" cy="1468800"/>
          </a:xfrm>
        </p:spPr>
        <p:txBody>
          <a:bodyPr anchor="b"/>
          <a:lstStyle>
            <a:lvl1pPr algn="r">
              <a:defRPr sz="4799" b="1" cap="none"/>
            </a:lvl1pPr>
          </a:lstStyle>
          <a:p>
            <a:r>
              <a:rPr lang="en-US"/>
              <a:t>Click to edit Master title style</a:t>
            </a:r>
            <a:endParaRPr lang="en-US" dirty="0"/>
          </a:p>
        </p:txBody>
      </p:sp>
      <p:sp>
        <p:nvSpPr>
          <p:cNvPr id="3" name="Text Placeholder 2"/>
          <p:cNvSpPr>
            <a:spLocks noGrp="1"/>
          </p:cNvSpPr>
          <p:nvPr>
            <p:ph type="body" idx="1"/>
          </p:nvPr>
        </p:nvSpPr>
        <p:spPr>
          <a:xfrm>
            <a:off x="809789" y="5281202"/>
            <a:ext cx="10558668" cy="433955"/>
          </a:xfrm>
        </p:spPr>
        <p:txBody>
          <a:bodyPr anchor="t">
            <a:noAutofit/>
          </a:bodyPr>
          <a:lstStyle>
            <a:lvl1pPr marL="0" indent="0" algn="r">
              <a:buNone/>
              <a:defRPr sz="1799">
                <a:solidFill>
                  <a:schemeClr val="tx1"/>
                </a:solidFill>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F7F47CF-67C9-420C-80A5-E2069FF0C2DF}" type="datetimeFigureOut">
              <a:rPr lang="en-US" smtClean="0"/>
              <a:t>10/28/2022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59997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88825"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499" y="2222288"/>
            <a:ext cx="518452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5804" y="2222287"/>
            <a:ext cx="5193230"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DD204D1-F9BD-4643-8480-6EA41EB484F1}" type="datetimeFigureOut">
              <a:rPr lang="en-US" smtClean="0"/>
              <a:pPr/>
              <a:t>10/28/2022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B37DED6-D4C7-42EE-AB49-D2E39E64FDE4}" type="slidenum">
              <a:rPr lang="en-US" smtClean="0"/>
              <a:pPr/>
              <a:t>‹#›</a:t>
            </a:fld>
            <a:endParaRPr lang="en-US"/>
          </a:p>
        </p:txBody>
      </p:sp>
    </p:spTree>
    <p:extLst>
      <p:ext uri="{BB962C8B-B14F-4D97-AF65-F5344CB8AC3E}">
        <p14:creationId xmlns:p14="http://schemas.microsoft.com/office/powerpoint/2010/main" val="36301247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88825"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517" y="2174875"/>
            <a:ext cx="5188505" cy="576262"/>
          </a:xfrm>
        </p:spPr>
        <p:txBody>
          <a:bodyPr anchor="b">
            <a:noAutofit/>
          </a:bodyPr>
          <a:lstStyle>
            <a:lvl1pPr marL="0" indent="0" algn="ctr">
              <a:buNone/>
              <a:defRPr sz="1999" b="0"/>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a:t>Click to edit Master text styles</a:t>
            </a:r>
          </a:p>
        </p:txBody>
      </p:sp>
      <p:sp>
        <p:nvSpPr>
          <p:cNvPr id="4" name="Content Placeholder 3"/>
          <p:cNvSpPr>
            <a:spLocks noGrp="1"/>
          </p:cNvSpPr>
          <p:nvPr>
            <p:ph sz="half" idx="2"/>
          </p:nvPr>
        </p:nvSpPr>
        <p:spPr>
          <a:xfrm>
            <a:off x="814517" y="2751139"/>
            <a:ext cx="5188504"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5804" y="2174875"/>
            <a:ext cx="5193230" cy="576262"/>
          </a:xfrm>
        </p:spPr>
        <p:txBody>
          <a:bodyPr anchor="b">
            <a:noAutofit/>
          </a:bodyPr>
          <a:lstStyle>
            <a:lvl1pPr marL="0" indent="0" algn="ctr">
              <a:buNone/>
              <a:defRPr sz="1999" b="0"/>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5804" y="2751139"/>
            <a:ext cx="5193230"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DD204D1-F9BD-4643-8480-6EA41EB484F1}" type="datetimeFigureOut">
              <a:rPr lang="en-US" smtClean="0"/>
              <a:pPr/>
              <a:t>10/28/2022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B37DED6-D4C7-42EE-AB49-D2E39E64FDE4}" type="slidenum">
              <a:rPr lang="en-US" smtClean="0"/>
              <a:pPr/>
              <a:t>‹#›</a:t>
            </a:fld>
            <a:endParaRPr lang="en-US"/>
          </a:p>
        </p:txBody>
      </p:sp>
    </p:spTree>
    <p:extLst>
      <p:ext uri="{BB962C8B-B14F-4D97-AF65-F5344CB8AC3E}">
        <p14:creationId xmlns:p14="http://schemas.microsoft.com/office/powerpoint/2010/main" val="7087894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88825"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DD204D1-F9BD-4643-8480-6EA41EB484F1}" type="datetimeFigureOut">
              <a:rPr lang="en-US" smtClean="0"/>
              <a:t>10/28/2022</a:t>
            </a:fld>
            <a:endParaRPr lang="en-US"/>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B37DED6-D4C7-42EE-AB49-D2E39E64FDE4}" type="slidenum">
              <a:rPr lang="en-GB" smtClean="0"/>
              <a:t>‹#›</a:t>
            </a:fld>
            <a:endParaRPr lang="en-GB"/>
          </a:p>
        </p:txBody>
      </p:sp>
    </p:spTree>
    <p:extLst>
      <p:ext uri="{BB962C8B-B14F-4D97-AF65-F5344CB8AC3E}">
        <p14:creationId xmlns:p14="http://schemas.microsoft.com/office/powerpoint/2010/main" val="12538642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D204D1-F9BD-4643-8480-6EA41EB484F1}" type="datetimeFigureOut">
              <a:rPr lang="en-US" smtClean="0"/>
              <a:t>10/28/2022</a:t>
            </a:fld>
            <a:endParaRPr lang="en-US"/>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B37DED6-D4C7-42EE-AB49-D2E39E64FDE4}" type="slidenum">
              <a:rPr lang="en-GB" smtClean="0"/>
              <a:t>‹#›</a:t>
            </a:fld>
            <a:endParaRPr lang="en-GB"/>
          </a:p>
        </p:txBody>
      </p:sp>
    </p:spTree>
    <p:extLst>
      <p:ext uri="{BB962C8B-B14F-4D97-AF65-F5344CB8AC3E}">
        <p14:creationId xmlns:p14="http://schemas.microsoft.com/office/powerpoint/2010/main" val="2024272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2872" y="446088"/>
            <a:ext cx="3546609"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2872" y="446088"/>
            <a:ext cx="3546609" cy="1618396"/>
          </a:xfrm>
        </p:spPr>
        <p:txBody>
          <a:bodyPr anchor="b"/>
          <a:lstStyle>
            <a:lvl1pPr algn="l">
              <a:defRPr sz="1999" b="1"/>
            </a:lvl1pPr>
          </a:lstStyle>
          <a:p>
            <a:r>
              <a:rPr lang="en-US"/>
              <a:t>Click to edit Master title style</a:t>
            </a:r>
            <a:endParaRPr lang="en-US" dirty="0"/>
          </a:p>
        </p:txBody>
      </p:sp>
      <p:sp>
        <p:nvSpPr>
          <p:cNvPr id="3" name="Content Placeholder 2"/>
          <p:cNvSpPr>
            <a:spLocks noGrp="1"/>
          </p:cNvSpPr>
          <p:nvPr>
            <p:ph idx="1"/>
          </p:nvPr>
        </p:nvSpPr>
        <p:spPr>
          <a:xfrm>
            <a:off x="4854369" y="446089"/>
            <a:ext cx="6251005"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2872" y="2260739"/>
            <a:ext cx="3546609" cy="3600311"/>
          </a:xfrm>
        </p:spPr>
        <p:txBody>
          <a:bodyPr/>
          <a:lstStyle>
            <a:lvl1pPr marL="0" indent="0">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DD204D1-F9BD-4643-8480-6EA41EB484F1}" type="datetimeFigureOut">
              <a:rPr lang="en-US" smtClean="0"/>
              <a:pPr/>
              <a:t>10/28/2022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B37DED6-D4C7-42EE-AB49-D2E39E64FDE4}" type="slidenum">
              <a:rPr lang="en-US" smtClean="0"/>
              <a:pPr/>
              <a:t>‹#›</a:t>
            </a:fld>
            <a:endParaRPr lang="en-US"/>
          </a:p>
        </p:txBody>
      </p:sp>
    </p:spTree>
    <p:extLst>
      <p:ext uri="{BB962C8B-B14F-4D97-AF65-F5344CB8AC3E}">
        <p14:creationId xmlns:p14="http://schemas.microsoft.com/office/powerpoint/2010/main" val="27283731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516" y="727523"/>
            <a:ext cx="4851724" cy="1617163"/>
          </a:xfrm>
        </p:spPr>
        <p:txBody>
          <a:bodyPr anchor="b">
            <a:normAutofit/>
          </a:bodyPr>
          <a:lstStyle>
            <a:lvl1pPr algn="l">
              <a:defRPr sz="2399"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6529" y="0"/>
            <a:ext cx="6092296"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516" y="2344684"/>
            <a:ext cx="4851724" cy="3516365"/>
          </a:xfrm>
        </p:spPr>
        <p:txBody>
          <a:bodyPr anchor="t">
            <a:normAutofit/>
          </a:bodyPr>
          <a:lstStyle>
            <a:lvl1pPr marL="0" indent="0">
              <a:buNone/>
              <a:defRPr sz="12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4798" y="6041363"/>
            <a:ext cx="976625" cy="365125"/>
          </a:xfrm>
        </p:spPr>
        <p:txBody>
          <a:bodyPr/>
          <a:lstStyle/>
          <a:p>
            <a:fld id="{2DD204D1-F9BD-4643-8480-6EA41EB484F1}" type="datetimeFigureOut">
              <a:rPr lang="en-US" smtClean="0"/>
              <a:pPr/>
              <a:t>10/28/2022</a:t>
            </a:fld>
            <a:endParaRPr lang="en-US"/>
          </a:p>
        </p:txBody>
      </p:sp>
      <p:sp>
        <p:nvSpPr>
          <p:cNvPr id="6" name="Footer Placeholder 5"/>
          <p:cNvSpPr>
            <a:spLocks noGrp="1"/>
          </p:cNvSpPr>
          <p:nvPr>
            <p:ph type="ftr" sz="quarter" idx="11"/>
          </p:nvPr>
        </p:nvSpPr>
        <p:spPr>
          <a:xfrm>
            <a:off x="590243" y="6041363"/>
            <a:ext cx="3294555" cy="365125"/>
          </a:xfrm>
        </p:spPr>
        <p:txBody>
          <a:bodyPr/>
          <a:lstStyle/>
          <a:p>
            <a:endParaRPr lang="en-US"/>
          </a:p>
        </p:txBody>
      </p:sp>
      <p:sp>
        <p:nvSpPr>
          <p:cNvPr id="7" name="Slide Number Placeholder 6"/>
          <p:cNvSpPr>
            <a:spLocks noGrp="1"/>
          </p:cNvSpPr>
          <p:nvPr>
            <p:ph type="sldNum" sz="quarter" idx="12"/>
          </p:nvPr>
        </p:nvSpPr>
        <p:spPr>
          <a:xfrm>
            <a:off x="4861423" y="5915889"/>
            <a:ext cx="1061878" cy="490599"/>
          </a:xfrm>
        </p:spPr>
        <p:txBody>
          <a:bodyPr/>
          <a:lstStyle/>
          <a:p>
            <a:fld id="{EB37DED6-D4C7-42EE-AB49-D2E39E64FDE4}" type="slidenum">
              <a:rPr lang="en-US" smtClean="0"/>
              <a:pPr/>
              <a:t>‹#›</a:t>
            </a:fld>
            <a:endParaRPr lang="en-US"/>
          </a:p>
        </p:txBody>
      </p:sp>
    </p:spTree>
    <p:extLst>
      <p:ext uri="{BB962C8B-B14F-4D97-AF65-F5344CB8AC3E}">
        <p14:creationId xmlns:p14="http://schemas.microsoft.com/office/powerpoint/2010/main" val="1388791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09789" y="4800600"/>
            <a:ext cx="10558668" cy="566738"/>
          </a:xfrm>
        </p:spPr>
        <p:txBody>
          <a:bodyPr anchor="b">
            <a:normAutofit/>
          </a:bodyPr>
          <a:lstStyle>
            <a:lvl1pPr algn="l">
              <a:defRPr sz="2399"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88825"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09789" y="5367338"/>
            <a:ext cx="10558668" cy="493712"/>
          </a:xfrm>
        </p:spPr>
        <p:txBody>
          <a:bodyPr>
            <a:normAutofit/>
          </a:bodyPr>
          <a:lstStyle>
            <a:lvl1pPr marL="0" indent="0">
              <a:buNone/>
              <a:defRPr sz="12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DD204D1-F9BD-4643-8480-6EA41EB484F1}" type="datetimeFigureOut">
              <a:rPr lang="en-US" smtClean="0"/>
              <a:pPr/>
              <a:t>10/28/2022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B37DED6-D4C7-42EE-AB49-D2E39E64FDE4}" type="slidenum">
              <a:rPr lang="en-US" smtClean="0"/>
              <a:pPr/>
              <a:t>‹#›</a:t>
            </a:fld>
            <a:endParaRPr lang="en-US"/>
          </a:p>
        </p:txBody>
      </p:sp>
    </p:spTree>
    <p:extLst>
      <p:ext uri="{BB962C8B-B14F-4D97-AF65-F5344CB8AC3E}">
        <p14:creationId xmlns:p14="http://schemas.microsoft.com/office/powerpoint/2010/main" val="37216244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532" y="1081456"/>
            <a:ext cx="6330767"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763" y="1238502"/>
            <a:ext cx="5892305" cy="2645912"/>
          </a:xfrm>
        </p:spPr>
        <p:txBody>
          <a:bodyPr anchor="b"/>
          <a:lstStyle>
            <a:lvl1pPr algn="l">
              <a:defRPr sz="4199" b="1" cap="none"/>
            </a:lvl1pPr>
          </a:lstStyle>
          <a:p>
            <a:r>
              <a:rPr lang="en-US"/>
              <a:t>Click to edit Master title style</a:t>
            </a:r>
            <a:endParaRPr lang="en-US" dirty="0"/>
          </a:p>
        </p:txBody>
      </p:sp>
      <p:sp>
        <p:nvSpPr>
          <p:cNvPr id="3" name="Text Placeholder 2"/>
          <p:cNvSpPr>
            <a:spLocks noGrp="1"/>
          </p:cNvSpPr>
          <p:nvPr>
            <p:ph type="body" idx="1"/>
          </p:nvPr>
        </p:nvSpPr>
        <p:spPr>
          <a:xfrm>
            <a:off x="852968" y="4443681"/>
            <a:ext cx="5890102" cy="713241"/>
          </a:xfrm>
        </p:spPr>
        <p:txBody>
          <a:bodyPr anchor="t">
            <a:noAutofit/>
          </a:bodyPr>
          <a:lstStyle>
            <a:lvl1pPr marL="0" indent="0" algn="l">
              <a:buNone/>
              <a:defRPr sz="1799">
                <a:solidFill>
                  <a:schemeClr val="tx1"/>
                </a:solidFill>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2670" y="1081457"/>
            <a:ext cx="3809009"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2DD204D1-F9BD-4643-8480-6EA41EB484F1}" type="datetimeFigureOut">
              <a:rPr lang="en-US" smtClean="0"/>
              <a:pPr/>
              <a:t>10/28/2022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B37DED6-D4C7-42EE-AB49-D2E39E64FDE4}" type="slidenum">
              <a:rPr lang="en-US" smtClean="0"/>
              <a:pPr/>
              <a:t>‹#›</a:t>
            </a:fld>
            <a:endParaRPr lang="en-US"/>
          </a:p>
        </p:txBody>
      </p:sp>
    </p:spTree>
    <p:extLst>
      <p:ext uri="{BB962C8B-B14F-4D97-AF65-F5344CB8AC3E}">
        <p14:creationId xmlns:p14="http://schemas.microsoft.com/office/powerpoint/2010/main" val="36195024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588" y="2286585"/>
            <a:ext cx="4893840"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6736" y="2435958"/>
            <a:ext cx="4381380" cy="2007789"/>
          </a:xfrm>
        </p:spPr>
        <p:txBody>
          <a:bodyPr/>
          <a:lstStyle>
            <a:lvl1pPr>
              <a:defRPr sz="3199"/>
            </a:lvl1pPr>
          </a:lstStyle>
          <a:p>
            <a:r>
              <a:rPr lang="en-US"/>
              <a:t>Click to edit Master title style</a:t>
            </a:r>
            <a:endParaRPr lang="en-US" dirty="0"/>
          </a:p>
        </p:txBody>
      </p:sp>
      <p:sp>
        <p:nvSpPr>
          <p:cNvPr id="6" name="Text Placeholder 5"/>
          <p:cNvSpPr>
            <a:spLocks noGrp="1"/>
          </p:cNvSpPr>
          <p:nvPr>
            <p:ph type="body" sz="quarter" idx="16"/>
          </p:nvPr>
        </p:nvSpPr>
        <p:spPr>
          <a:xfrm>
            <a:off x="6154397" y="2286001"/>
            <a:ext cx="4879029"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2DD204D1-F9BD-4643-8480-6EA41EB484F1}" type="datetimeFigureOut">
              <a:rPr lang="en-US" smtClean="0"/>
              <a:pPr/>
              <a:t>10/28/2022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B37DED6-D4C7-42EE-AB49-D2E39E64FDE4}" type="slidenum">
              <a:rPr lang="en-US" smtClean="0"/>
              <a:pPr/>
              <a:t>‹#›</a:t>
            </a:fld>
            <a:endParaRPr lang="en-US"/>
          </a:p>
        </p:txBody>
      </p:sp>
    </p:spTree>
    <p:extLst>
      <p:ext uri="{BB962C8B-B14F-4D97-AF65-F5344CB8AC3E}">
        <p14:creationId xmlns:p14="http://schemas.microsoft.com/office/powerpoint/2010/main" val="39551376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88825"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D204D1-F9BD-4643-8480-6EA41EB484F1}" type="datetimeFigureOut">
              <a:rPr lang="en-US" smtClean="0"/>
              <a:pPr/>
              <a:t>10/28/2022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B37DED6-D4C7-42EE-AB49-D2E39E64FDE4}" type="slidenum">
              <a:rPr lang="en-US" smtClean="0"/>
              <a:pPr/>
              <a:t>‹#›</a:t>
            </a:fld>
            <a:endParaRPr lang="en-US"/>
          </a:p>
        </p:txBody>
      </p:sp>
    </p:spTree>
    <p:extLst>
      <p:ext uri="{BB962C8B-B14F-4D97-AF65-F5344CB8AC3E}">
        <p14:creationId xmlns:p14="http://schemas.microsoft.com/office/powerpoint/2010/main" val="17751590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7654" y="446089"/>
            <a:ext cx="4521171"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1410" y="586171"/>
            <a:ext cx="249414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09790" y="446089"/>
            <a:ext cx="6609818"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D204D1-F9BD-4643-8480-6EA41EB484F1}" type="datetimeFigureOut">
              <a:rPr lang="en-US" smtClean="0"/>
              <a:pPr/>
              <a:t>10/28/2022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B37DED6-D4C7-42EE-AB49-D2E39E64FDE4}" type="slidenum">
              <a:rPr lang="en-US" smtClean="0"/>
              <a:pPr/>
              <a:t>‹#›</a:t>
            </a:fld>
            <a:endParaRPr lang="en-US"/>
          </a:p>
        </p:txBody>
      </p:sp>
    </p:spTree>
    <p:extLst>
      <p:ext uri="{BB962C8B-B14F-4D97-AF65-F5344CB8AC3E}">
        <p14:creationId xmlns:p14="http://schemas.microsoft.com/office/powerpoint/2010/main" val="36693861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09789" y="447188"/>
            <a:ext cx="10569245"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09790" y="2184402"/>
            <a:ext cx="10560534"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396" y="6041363"/>
            <a:ext cx="8642069" cy="365125"/>
          </a:xfrm>
          <a:prstGeom prst="rect">
            <a:avLst/>
          </a:prstGeom>
        </p:spPr>
        <p:txBody>
          <a:bodyPr vert="horz" lIns="91440" tIns="45720" rIns="91440" bIns="45720" rtlCol="0" anchor="b"/>
          <a:lstStyle>
            <a:lvl1pPr algn="l">
              <a:defRPr sz="900">
                <a:solidFill>
                  <a:schemeClr val="tx1"/>
                </a:solidFill>
              </a:defRPr>
            </a:lvl1pPr>
          </a:lstStyle>
          <a:p>
            <a:endParaRPr lang="en-US"/>
          </a:p>
        </p:txBody>
      </p:sp>
      <p:sp>
        <p:nvSpPr>
          <p:cNvPr id="4" name="Date Placeholder 3"/>
          <p:cNvSpPr>
            <a:spLocks noGrp="1"/>
          </p:cNvSpPr>
          <p:nvPr>
            <p:ph type="dt" sz="half" idx="2"/>
          </p:nvPr>
        </p:nvSpPr>
        <p:spPr>
          <a:xfrm>
            <a:off x="9332195" y="6041363"/>
            <a:ext cx="1343356" cy="365125"/>
          </a:xfrm>
          <a:prstGeom prst="rect">
            <a:avLst/>
          </a:prstGeom>
        </p:spPr>
        <p:txBody>
          <a:bodyPr vert="horz" lIns="91440" tIns="45720" rIns="91440" bIns="45720" rtlCol="0" anchor="b"/>
          <a:lstStyle>
            <a:lvl1pPr algn="r">
              <a:defRPr sz="900">
                <a:solidFill>
                  <a:schemeClr val="tx1"/>
                </a:solidFill>
              </a:defRPr>
            </a:lvl1pPr>
          </a:lstStyle>
          <a:p>
            <a:fld id="{2DD204D1-F9BD-4643-8480-6EA41EB484F1}" type="datetimeFigureOut">
              <a:rPr lang="en-US" smtClean="0"/>
              <a:pPr/>
              <a:t>10/28/2022</a:t>
            </a:fld>
            <a:endParaRPr lang="en-US"/>
          </a:p>
        </p:txBody>
      </p:sp>
      <p:sp>
        <p:nvSpPr>
          <p:cNvPr id="6" name="Slide Number Placeholder 5"/>
          <p:cNvSpPr>
            <a:spLocks noGrp="1"/>
          </p:cNvSpPr>
          <p:nvPr>
            <p:ph type="sldNum" sz="quarter" idx="4"/>
          </p:nvPr>
        </p:nvSpPr>
        <p:spPr>
          <a:xfrm>
            <a:off x="10675551" y="5915889"/>
            <a:ext cx="1061878" cy="490599"/>
          </a:xfrm>
          <a:prstGeom prst="rect">
            <a:avLst/>
          </a:prstGeom>
        </p:spPr>
        <p:txBody>
          <a:bodyPr vert="horz" lIns="91440" tIns="45720" rIns="91440" bIns="10800" rtlCol="0" anchor="b"/>
          <a:lstStyle>
            <a:lvl1pPr algn="r">
              <a:defRPr sz="1999">
                <a:solidFill>
                  <a:schemeClr val="accent1"/>
                </a:solidFill>
              </a:defRPr>
            </a:lvl1pPr>
          </a:lstStyle>
          <a:p>
            <a:fld id="{EB37DED6-D4C7-42EE-AB49-D2E39E64FDE4}" type="slidenum">
              <a:rPr lang="en-US" smtClean="0"/>
              <a:pPr/>
              <a:t>‹#›</a:t>
            </a:fld>
            <a:endParaRPr lang="en-US"/>
          </a:p>
        </p:txBody>
      </p:sp>
    </p:spTree>
    <p:extLst>
      <p:ext uri="{BB962C8B-B14F-4D97-AF65-F5344CB8AC3E}">
        <p14:creationId xmlns:p14="http://schemas.microsoft.com/office/powerpoint/2010/main" val="46016034"/>
      </p:ext>
    </p:extLst>
  </p:cSld>
  <p:clrMap bg1="dk1" tx1="lt1" bg2="dk2" tx2="lt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 id="2147483712" r:id="rId12"/>
    <p:sldLayoutId id="2147483713" r:id="rId13"/>
    <p:sldLayoutId id="2147483714" r:id="rId14"/>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457063" rtl="0" eaLnBrk="1" latinLnBrk="0" hangingPunct="1">
        <a:spcBef>
          <a:spcPct val="0"/>
        </a:spcBef>
        <a:buNone/>
        <a:defRPr sz="3999"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797" indent="-342797" algn="l" defTabSz="457063" rtl="0" eaLnBrk="1" latinLnBrk="0" hangingPunct="1">
        <a:spcBef>
          <a:spcPct val="20000"/>
        </a:spcBef>
        <a:spcAft>
          <a:spcPts val="600"/>
        </a:spcAft>
        <a:buClr>
          <a:schemeClr val="accent1"/>
        </a:buClr>
        <a:buFont typeface="Wingdings 2" charset="2"/>
        <a:buChar char=""/>
        <a:defRPr sz="1799" kern="1200">
          <a:solidFill>
            <a:schemeClr val="tx1"/>
          </a:solidFill>
          <a:latin typeface="+mn-lt"/>
          <a:ea typeface="+mn-ea"/>
          <a:cs typeface="+mn-cs"/>
        </a:defRPr>
      </a:lvl1pPr>
      <a:lvl2pPr marL="742727" indent="-285664" algn="l" defTabSz="457063"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2657" indent="-228531" algn="l" defTabSz="457063"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599720" indent="-228531" algn="l" defTabSz="457063"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6783" indent="-228531" algn="l" defTabSz="457063"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399280" indent="-228531" algn="l" defTabSz="457063"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799160" indent="-228531" algn="l" defTabSz="457063"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199040" indent="-228531" algn="l" defTabSz="457063"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598920" indent="-228531" algn="l" defTabSz="457063"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063" rtl="0" eaLnBrk="1" latinLnBrk="0" hangingPunct="1">
        <a:defRPr sz="1799" kern="1200">
          <a:solidFill>
            <a:schemeClr val="tx1"/>
          </a:solidFill>
          <a:latin typeface="+mn-lt"/>
          <a:ea typeface="+mn-ea"/>
          <a:cs typeface="+mn-cs"/>
        </a:defRPr>
      </a:lvl1pPr>
      <a:lvl2pPr marL="457063" algn="l" defTabSz="457063" rtl="0" eaLnBrk="1" latinLnBrk="0" hangingPunct="1">
        <a:defRPr sz="1799" kern="1200">
          <a:solidFill>
            <a:schemeClr val="tx1"/>
          </a:solidFill>
          <a:latin typeface="+mn-lt"/>
          <a:ea typeface="+mn-ea"/>
          <a:cs typeface="+mn-cs"/>
        </a:defRPr>
      </a:lvl2pPr>
      <a:lvl3pPr marL="914126" algn="l" defTabSz="457063" rtl="0" eaLnBrk="1" latinLnBrk="0" hangingPunct="1">
        <a:defRPr sz="1799" kern="1200">
          <a:solidFill>
            <a:schemeClr val="tx1"/>
          </a:solidFill>
          <a:latin typeface="+mn-lt"/>
          <a:ea typeface="+mn-ea"/>
          <a:cs typeface="+mn-cs"/>
        </a:defRPr>
      </a:lvl3pPr>
      <a:lvl4pPr marL="1371189" algn="l" defTabSz="457063" rtl="0" eaLnBrk="1" latinLnBrk="0" hangingPunct="1">
        <a:defRPr sz="1799" kern="1200">
          <a:solidFill>
            <a:schemeClr val="tx1"/>
          </a:solidFill>
          <a:latin typeface="+mn-lt"/>
          <a:ea typeface="+mn-ea"/>
          <a:cs typeface="+mn-cs"/>
        </a:defRPr>
      </a:lvl4pPr>
      <a:lvl5pPr marL="1828251" algn="l" defTabSz="457063" rtl="0" eaLnBrk="1" latinLnBrk="0" hangingPunct="1">
        <a:defRPr sz="1799" kern="1200">
          <a:solidFill>
            <a:schemeClr val="tx1"/>
          </a:solidFill>
          <a:latin typeface="+mn-lt"/>
          <a:ea typeface="+mn-ea"/>
          <a:cs typeface="+mn-cs"/>
        </a:defRPr>
      </a:lvl5pPr>
      <a:lvl6pPr marL="2285314" algn="l" defTabSz="457063" rtl="0" eaLnBrk="1" latinLnBrk="0" hangingPunct="1">
        <a:defRPr sz="1799" kern="1200">
          <a:solidFill>
            <a:schemeClr val="tx1"/>
          </a:solidFill>
          <a:latin typeface="+mn-lt"/>
          <a:ea typeface="+mn-ea"/>
          <a:cs typeface="+mn-cs"/>
        </a:defRPr>
      </a:lvl6pPr>
      <a:lvl7pPr marL="2742377" algn="l" defTabSz="457063" rtl="0" eaLnBrk="1" latinLnBrk="0" hangingPunct="1">
        <a:defRPr sz="1799" kern="1200">
          <a:solidFill>
            <a:schemeClr val="tx1"/>
          </a:solidFill>
          <a:latin typeface="+mn-lt"/>
          <a:ea typeface="+mn-ea"/>
          <a:cs typeface="+mn-cs"/>
        </a:defRPr>
      </a:lvl7pPr>
      <a:lvl8pPr marL="3199440" algn="l" defTabSz="457063" rtl="0" eaLnBrk="1" latinLnBrk="0" hangingPunct="1">
        <a:defRPr sz="1799" kern="1200">
          <a:solidFill>
            <a:schemeClr val="tx1"/>
          </a:solidFill>
          <a:latin typeface="+mn-lt"/>
          <a:ea typeface="+mn-ea"/>
          <a:cs typeface="+mn-cs"/>
        </a:defRPr>
      </a:lvl8pPr>
      <a:lvl9pPr marL="3656503" algn="l" defTabSz="457063" rtl="0" eaLnBrk="1" latinLnBrk="0" hangingPunct="1">
        <a:defRPr sz="1799"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18089" y="1044250"/>
            <a:ext cx="9839012" cy="2646007"/>
          </a:xfrm>
        </p:spPr>
        <p:txBody>
          <a:bodyPr>
            <a:normAutofit fontScale="90000"/>
          </a:bodyPr>
          <a:lstStyle/>
          <a:p>
            <a:pPr algn="ctr"/>
            <a:r>
              <a:rPr lang="en-US" sz="5900"/>
              <a:t>Defences, Default Judgment, Counterclaims and Part 20 Claims</a:t>
            </a:r>
          </a:p>
        </p:txBody>
      </p:sp>
      <p:sp>
        <p:nvSpPr>
          <p:cNvPr id="3" name="Subtitle 2"/>
          <p:cNvSpPr>
            <a:spLocks noGrp="1"/>
          </p:cNvSpPr>
          <p:nvPr>
            <p:ph type="subTitle" idx="1"/>
          </p:nvPr>
        </p:nvSpPr>
        <p:spPr>
          <a:xfrm>
            <a:off x="2782044" y="5080961"/>
            <a:ext cx="6791714" cy="1516391"/>
          </a:xfrm>
        </p:spPr>
        <p:txBody>
          <a:bodyPr>
            <a:normAutofit/>
          </a:bodyPr>
          <a:lstStyle/>
          <a:p>
            <a:pPr algn="ctr"/>
            <a:r>
              <a:rPr lang="en-US" dirty="0">
                <a:solidFill>
                  <a:schemeClr val="tx1">
                    <a:lumMod val="85000"/>
                    <a:lumOff val="15000"/>
                  </a:schemeClr>
                </a:solidFill>
              </a:rPr>
              <a:t>Civil Litigation</a:t>
            </a:r>
          </a:p>
          <a:p>
            <a:pPr algn="ctr"/>
            <a:endParaRPr lang="en-US" dirty="0">
              <a:solidFill>
                <a:schemeClr val="tx1">
                  <a:lumMod val="85000"/>
                  <a:lumOff val="15000"/>
                </a:schemeClr>
              </a:solidFill>
            </a:endParaRPr>
          </a:p>
          <a:p>
            <a:pPr algn="ctr"/>
            <a:r>
              <a:rPr lang="en-US" dirty="0">
                <a:solidFill>
                  <a:schemeClr val="tx1">
                    <a:lumMod val="85000"/>
                    <a:lumOff val="15000"/>
                  </a:schemeClr>
                </a:solidFill>
              </a:rPr>
              <a:t>Week 5</a:t>
            </a:r>
          </a:p>
        </p:txBody>
      </p:sp>
    </p:spTree>
    <p:extLst>
      <p:ext uri="{BB962C8B-B14F-4D97-AF65-F5344CB8AC3E}">
        <p14:creationId xmlns:p14="http://schemas.microsoft.com/office/powerpoint/2010/main" val="3650340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Defending the Claim</a:t>
            </a:r>
          </a:p>
        </p:txBody>
      </p:sp>
      <p:sp>
        <p:nvSpPr>
          <p:cNvPr id="3" name="Content Placeholder 2"/>
          <p:cNvSpPr>
            <a:spLocks noGrp="1"/>
          </p:cNvSpPr>
          <p:nvPr>
            <p:ph idx="1"/>
          </p:nvPr>
        </p:nvSpPr>
        <p:spPr/>
        <p:txBody>
          <a:bodyPr/>
          <a:lstStyle/>
          <a:p>
            <a:pPr>
              <a:lnSpc>
                <a:spcPct val="80000"/>
              </a:lnSpc>
            </a:pPr>
            <a:r>
              <a:rPr lang="en-GB" altLang="en-US" dirty="0">
                <a:latin typeface="Calibri" panose="020F0502020204030204" pitchFamily="34" charset="0"/>
              </a:rPr>
              <a:t>The procedure for defending a claim is set out in </a:t>
            </a:r>
            <a:r>
              <a:rPr lang="en-GB" altLang="en-US" u="sng" dirty="0">
                <a:latin typeface="Calibri" panose="020F0502020204030204" pitchFamily="34" charset="0"/>
              </a:rPr>
              <a:t>CPR 15.</a:t>
            </a:r>
          </a:p>
          <a:p>
            <a:pPr>
              <a:lnSpc>
                <a:spcPct val="80000"/>
              </a:lnSpc>
            </a:pPr>
            <a:r>
              <a:rPr lang="en-GB" altLang="en-US" dirty="0">
                <a:latin typeface="Calibri" panose="020F0502020204030204" pitchFamily="34" charset="0"/>
              </a:rPr>
              <a:t>A response pack is served on defendant with the claim form.</a:t>
            </a:r>
          </a:p>
          <a:p>
            <a:pPr>
              <a:lnSpc>
                <a:spcPct val="80000"/>
              </a:lnSpc>
            </a:pPr>
            <a:r>
              <a:rPr lang="en-GB" altLang="en-US" dirty="0">
                <a:latin typeface="Calibri" panose="020F0502020204030204" pitchFamily="34" charset="0"/>
              </a:rPr>
              <a:t>The defendant must file a defence within 14 days of the service of particulars of claim.</a:t>
            </a:r>
          </a:p>
          <a:p>
            <a:pPr>
              <a:lnSpc>
                <a:spcPct val="80000"/>
              </a:lnSpc>
            </a:pPr>
            <a:r>
              <a:rPr lang="en-GB" altLang="en-US" dirty="0">
                <a:latin typeface="Calibri" panose="020F0502020204030204" pitchFamily="34" charset="0"/>
              </a:rPr>
              <a:t>Alternatively, the defendant can file an acknowledgement of service within 14 days, and then file a defence within 28 days of service of the particulars of claim.</a:t>
            </a:r>
          </a:p>
          <a:p>
            <a:pPr>
              <a:lnSpc>
                <a:spcPct val="80000"/>
              </a:lnSpc>
            </a:pPr>
            <a:r>
              <a:rPr lang="en-US" altLang="en-US" dirty="0">
                <a:latin typeface="Calibri" panose="020F0502020204030204" pitchFamily="34" charset="0"/>
              </a:rPr>
              <a:t>The defendant and the claimant can agree that the period for filing a </a:t>
            </a:r>
            <a:r>
              <a:rPr lang="en-US" altLang="en-US" dirty="0" err="1">
                <a:latin typeface="Calibri" panose="020F0502020204030204" pitchFamily="34" charset="0"/>
              </a:rPr>
              <a:t>defence</a:t>
            </a:r>
            <a:r>
              <a:rPr lang="en-US" altLang="en-US" dirty="0">
                <a:latin typeface="Calibri" panose="020F0502020204030204" pitchFamily="34" charset="0"/>
              </a:rPr>
              <a:t> shall be extended by up to 28 days, as per </a:t>
            </a:r>
            <a:r>
              <a:rPr lang="en-US" altLang="en-US" u="sng" dirty="0">
                <a:latin typeface="Calibri" panose="020F0502020204030204" pitchFamily="34" charset="0"/>
              </a:rPr>
              <a:t>CPR 15.5.</a:t>
            </a:r>
            <a:endParaRPr lang="en-GB" altLang="en-US" b="1" u="sng" dirty="0"/>
          </a:p>
          <a:p>
            <a:endParaRPr lang="en-GB" dirty="0"/>
          </a:p>
        </p:txBody>
      </p:sp>
    </p:spTree>
    <p:extLst>
      <p:ext uri="{BB962C8B-B14F-4D97-AF65-F5344CB8AC3E}">
        <p14:creationId xmlns:p14="http://schemas.microsoft.com/office/powerpoint/2010/main" val="40922646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Graphical user interface, text, application, email&#10;&#10;Description automatically generated">
            <a:extLst>
              <a:ext uri="{FF2B5EF4-FFF2-40B4-BE49-F238E27FC236}">
                <a16:creationId xmlns:a16="http://schemas.microsoft.com/office/drawing/2014/main" id="{11C56A2E-04AE-495A-A799-4503600F3841}"/>
              </a:ext>
            </a:extLst>
          </p:cNvPr>
          <p:cNvPicPr>
            <a:picLocks noGrp="1" noChangeAspect="1"/>
          </p:cNvPicPr>
          <p:nvPr>
            <p:ph idx="4294967295"/>
          </p:nvPr>
        </p:nvPicPr>
        <p:blipFill rotWithShape="1">
          <a:blip r:embed="rId2">
            <a:extLst>
              <a:ext uri="{28A0092B-C50C-407E-A947-70E740481C1C}">
                <a14:useLocalDpi xmlns:a14="http://schemas.microsoft.com/office/drawing/2010/main" val="0"/>
              </a:ext>
            </a:extLst>
          </a:blip>
          <a:srcRect l="37154" t="26282" r="8144" b="53380"/>
          <a:stretch/>
        </p:blipFill>
        <p:spPr bwMode="auto">
          <a:xfrm>
            <a:off x="0" y="692150"/>
            <a:ext cx="10872788" cy="432117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5797389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A flowchart presents the ways a defendant can respond to an allegation in the particulars of the claim.">
            <a:extLst>
              <a:ext uri="{FF2B5EF4-FFF2-40B4-BE49-F238E27FC236}">
                <a16:creationId xmlns:a16="http://schemas.microsoft.com/office/drawing/2014/main" id="{87F4BD52-7279-4B08-9832-998013CD680F}"/>
              </a:ext>
            </a:extLst>
          </p:cNvPr>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tretch>
            <a:fillRect/>
          </a:stretch>
        </p:blipFill>
        <p:spPr bwMode="auto">
          <a:xfrm>
            <a:off x="981844" y="548680"/>
            <a:ext cx="9721080" cy="5832648"/>
          </a:xfrm>
          <a:prstGeom prst="roundRect">
            <a:avLst>
              <a:gd name="adj" fmla="val 3876"/>
            </a:avLst>
          </a:prstGeom>
          <a:noFill/>
          <a:ln>
            <a:solidFill>
              <a:schemeClr val="accent1"/>
            </a:solidFill>
          </a:ln>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652720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The three types of defences are shown.">
            <a:extLst>
              <a:ext uri="{FF2B5EF4-FFF2-40B4-BE49-F238E27FC236}">
                <a16:creationId xmlns:a16="http://schemas.microsoft.com/office/drawing/2014/main" id="{31B8F406-E02B-477B-BE9E-B917E19F97BE}"/>
              </a:ext>
            </a:extLst>
          </p:cNvPr>
          <p:cNvPicPr>
            <a:picLocks noGrp="1" noChangeAspect="1"/>
          </p:cNvPicPr>
          <p:nvPr>
            <p:ph idx="4294967295"/>
          </p:nvPr>
        </p:nvPicPr>
        <p:blipFill>
          <a:blip r:embed="rId2">
            <a:extLst>
              <a:ext uri="{28A0092B-C50C-407E-A947-70E740481C1C}">
                <a14:useLocalDpi xmlns:a14="http://schemas.microsoft.com/office/drawing/2010/main" val="0"/>
              </a:ext>
            </a:extLst>
          </a:blip>
          <a:srcRect/>
          <a:stretch>
            <a:fillRect/>
          </a:stretch>
        </p:blipFill>
        <p:spPr bwMode="auto">
          <a:xfrm>
            <a:off x="909836" y="332656"/>
            <a:ext cx="10080625" cy="6119813"/>
          </a:xfrm>
          <a:prstGeom prst="rect">
            <a:avLst/>
          </a:prstGeom>
          <a:noFill/>
          <a:ln>
            <a:noFill/>
          </a:ln>
        </p:spPr>
      </p:pic>
    </p:spTree>
    <p:extLst>
      <p:ext uri="{BB962C8B-B14F-4D97-AF65-F5344CB8AC3E}">
        <p14:creationId xmlns:p14="http://schemas.microsoft.com/office/powerpoint/2010/main" val="27298165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Contents of the Defence</a:t>
            </a:r>
          </a:p>
        </p:txBody>
      </p:sp>
      <p:sp>
        <p:nvSpPr>
          <p:cNvPr id="3" name="Content Placeholder 2"/>
          <p:cNvSpPr>
            <a:spLocks noGrp="1"/>
          </p:cNvSpPr>
          <p:nvPr>
            <p:ph idx="1"/>
          </p:nvPr>
        </p:nvSpPr>
        <p:spPr/>
        <p:txBody>
          <a:bodyPr>
            <a:normAutofit fontScale="92500" lnSpcReduction="10000"/>
          </a:bodyPr>
          <a:lstStyle/>
          <a:p>
            <a:r>
              <a:rPr lang="en-GB" altLang="en-US" sz="2599" dirty="0">
                <a:latin typeface="Calibri" panose="020F0502020204030204" pitchFamily="34" charset="0"/>
              </a:rPr>
              <a:t>The defence is a response to the particulars of claim, and is the defendants statement of case</a:t>
            </a:r>
          </a:p>
          <a:p>
            <a:r>
              <a:rPr lang="en-GB" altLang="en-US" sz="2599" dirty="0">
                <a:latin typeface="Calibri" panose="020F0502020204030204" pitchFamily="34" charset="0"/>
              </a:rPr>
              <a:t>The contents of the defence is regulated by </a:t>
            </a:r>
            <a:r>
              <a:rPr lang="en-GB" altLang="en-US" sz="2599" u="sng" dirty="0">
                <a:latin typeface="Calibri" panose="020F0502020204030204" pitchFamily="34" charset="0"/>
              </a:rPr>
              <a:t>CPR 16.5 :</a:t>
            </a:r>
          </a:p>
          <a:p>
            <a:pPr lvl="1"/>
            <a:r>
              <a:rPr lang="en-GB" altLang="en-US" sz="2599" dirty="0">
                <a:latin typeface="Calibri" panose="020F0502020204030204" pitchFamily="34" charset="0"/>
              </a:rPr>
              <a:t>The defendant must state which allegations are denied or admitted and which he is unable to deny or admit but requires to be proven.</a:t>
            </a:r>
          </a:p>
          <a:p>
            <a:pPr lvl="1"/>
            <a:r>
              <a:rPr lang="en-GB" altLang="en-US" sz="2599" dirty="0">
                <a:latin typeface="Calibri" panose="020F0502020204030204" pitchFamily="34" charset="0"/>
              </a:rPr>
              <a:t>The defendant must also set out the reasons for any denial, along with their alternative version of events.</a:t>
            </a:r>
          </a:p>
          <a:p>
            <a:r>
              <a:rPr lang="en-GB" altLang="en-US" sz="2599" dirty="0">
                <a:latin typeface="Calibri" panose="020F0502020204030204" pitchFamily="34" charset="0"/>
              </a:rPr>
              <a:t>Any allegation not dealt with at all will be deemed admitted.</a:t>
            </a:r>
          </a:p>
          <a:p>
            <a:endParaRPr lang="en-GB" dirty="0"/>
          </a:p>
        </p:txBody>
      </p:sp>
    </p:spTree>
    <p:extLst>
      <p:ext uri="{BB962C8B-B14F-4D97-AF65-F5344CB8AC3E}">
        <p14:creationId xmlns:p14="http://schemas.microsoft.com/office/powerpoint/2010/main" val="10222736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		Contents of Defence Continued</a:t>
            </a:r>
          </a:p>
        </p:txBody>
      </p:sp>
      <p:sp>
        <p:nvSpPr>
          <p:cNvPr id="3" name="Content Placeholder 2"/>
          <p:cNvSpPr>
            <a:spLocks noGrp="1"/>
          </p:cNvSpPr>
          <p:nvPr>
            <p:ph idx="1"/>
          </p:nvPr>
        </p:nvSpPr>
        <p:spPr/>
        <p:txBody>
          <a:bodyPr>
            <a:normAutofit fontScale="77500" lnSpcReduction="20000"/>
          </a:bodyPr>
          <a:lstStyle/>
          <a:p>
            <a:r>
              <a:rPr lang="en-GB" altLang="en-US" sz="2599" dirty="0">
                <a:latin typeface="Calibri" panose="020F0502020204030204" pitchFamily="34" charset="0"/>
              </a:rPr>
              <a:t>The defendant must also state:</a:t>
            </a:r>
          </a:p>
          <a:p>
            <a:pPr lvl="1"/>
            <a:r>
              <a:rPr lang="en-GB" altLang="en-US" sz="2599" dirty="0">
                <a:latin typeface="Calibri" panose="020F0502020204030204" pitchFamily="34" charset="0"/>
              </a:rPr>
              <a:t> If the claimant’s valuation of the claim is in dispute, and if so why.</a:t>
            </a:r>
          </a:p>
          <a:p>
            <a:pPr lvl="1"/>
            <a:r>
              <a:rPr lang="en-GB" altLang="en-US" sz="2599" dirty="0">
                <a:latin typeface="Calibri" panose="020F0502020204030204" pitchFamily="34" charset="0"/>
              </a:rPr>
              <a:t>In PI cases:</a:t>
            </a:r>
          </a:p>
          <a:p>
            <a:pPr lvl="2"/>
            <a:r>
              <a:rPr lang="en-GB" altLang="en-US" sz="2599" dirty="0">
                <a:latin typeface="Calibri" panose="020F0502020204030204" pitchFamily="34" charset="0"/>
              </a:rPr>
              <a:t>Whether he agrees, disagrees, or neither agrees nor disagrees with any attached medical report </a:t>
            </a:r>
            <a:r>
              <a:rPr lang="en-GB" altLang="en-US" sz="2599" u="sng" dirty="0">
                <a:latin typeface="Calibri" panose="020F0502020204030204" pitchFamily="34" charset="0"/>
              </a:rPr>
              <a:t>(CPR PD 16, para 12.1 ).</a:t>
            </a:r>
          </a:p>
          <a:p>
            <a:pPr lvl="2"/>
            <a:r>
              <a:rPr lang="en-GB" altLang="en-US" sz="2599" dirty="0">
                <a:latin typeface="Calibri" panose="020F0502020204030204" pitchFamily="34" charset="0"/>
              </a:rPr>
              <a:t>Which items of special damages are agreed or disputed and serve counter-schedule (</a:t>
            </a:r>
            <a:r>
              <a:rPr lang="en-GB" altLang="en-US" sz="2599" u="sng" dirty="0">
                <a:latin typeface="Calibri" panose="020F0502020204030204" pitchFamily="34" charset="0"/>
              </a:rPr>
              <a:t>CPR PD 16, para 12.2).</a:t>
            </a:r>
          </a:p>
          <a:p>
            <a:pPr lvl="1"/>
            <a:r>
              <a:rPr lang="en-GB" altLang="en-US" sz="2599" dirty="0">
                <a:latin typeface="Calibri" panose="020F0502020204030204" pitchFamily="34" charset="0"/>
              </a:rPr>
              <a:t>If a limitation defence is being pleaded, details of any expiry period </a:t>
            </a:r>
            <a:r>
              <a:rPr lang="en-GB" altLang="en-US" sz="2599" u="sng" dirty="0">
                <a:latin typeface="Calibri" panose="020F0502020204030204" pitchFamily="34" charset="0"/>
              </a:rPr>
              <a:t>(CPR PD 16, para 13.1).</a:t>
            </a:r>
          </a:p>
          <a:p>
            <a:r>
              <a:rPr lang="en-GB" altLang="en-US" sz="2599" dirty="0">
                <a:latin typeface="Calibri" panose="020F0502020204030204" pitchFamily="34" charset="0"/>
              </a:rPr>
              <a:t>A defence is to be verified by statement of truth.</a:t>
            </a:r>
          </a:p>
          <a:p>
            <a:endParaRPr lang="en-GB" altLang="en-US" sz="2599" dirty="0">
              <a:latin typeface="Calibri" panose="020F0502020204030204" pitchFamily="34" charset="0"/>
            </a:endParaRPr>
          </a:p>
          <a:p>
            <a:endParaRPr lang="en-GB" dirty="0"/>
          </a:p>
        </p:txBody>
      </p:sp>
    </p:spTree>
    <p:extLst>
      <p:ext uri="{BB962C8B-B14F-4D97-AF65-F5344CB8AC3E}">
        <p14:creationId xmlns:p14="http://schemas.microsoft.com/office/powerpoint/2010/main" val="1967880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Reply</a:t>
            </a:r>
          </a:p>
        </p:txBody>
      </p:sp>
      <p:sp>
        <p:nvSpPr>
          <p:cNvPr id="3" name="Content Placeholder 2"/>
          <p:cNvSpPr>
            <a:spLocks noGrp="1"/>
          </p:cNvSpPr>
          <p:nvPr>
            <p:ph idx="1"/>
          </p:nvPr>
        </p:nvSpPr>
        <p:spPr/>
        <p:txBody>
          <a:bodyPr/>
          <a:lstStyle/>
          <a:p>
            <a:r>
              <a:rPr lang="en-GB" altLang="en-US" dirty="0">
                <a:latin typeface="Calibri" panose="020F0502020204030204" pitchFamily="34" charset="0"/>
              </a:rPr>
              <a:t>A reply is a response to the defence.</a:t>
            </a:r>
          </a:p>
          <a:p>
            <a:r>
              <a:rPr lang="en-GB" altLang="en-US" dirty="0">
                <a:latin typeface="Calibri" panose="020F0502020204030204" pitchFamily="34" charset="0"/>
              </a:rPr>
              <a:t>A reply is more commonly drafted when a counterclaim has been made.</a:t>
            </a:r>
          </a:p>
          <a:p>
            <a:r>
              <a:rPr lang="en-GB" altLang="en-US" dirty="0">
                <a:latin typeface="Calibri" panose="020F0502020204030204" pitchFamily="34" charset="0"/>
              </a:rPr>
              <a:t>With a reply there is no rule of implied admission in not serving a reply or not responding to all allegations in the defence – </a:t>
            </a:r>
            <a:r>
              <a:rPr lang="en-GB" altLang="en-US" u="sng" dirty="0">
                <a:latin typeface="Calibri" panose="020F0502020204030204" pitchFamily="34" charset="0"/>
              </a:rPr>
              <a:t>CPR 16.7</a:t>
            </a:r>
          </a:p>
          <a:p>
            <a:endParaRPr lang="en-GB" dirty="0"/>
          </a:p>
        </p:txBody>
      </p:sp>
    </p:spTree>
    <p:extLst>
      <p:ext uri="{BB962C8B-B14F-4D97-AF65-F5344CB8AC3E}">
        <p14:creationId xmlns:p14="http://schemas.microsoft.com/office/powerpoint/2010/main" val="31977212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Amending Statements of Case</a:t>
            </a:r>
          </a:p>
        </p:txBody>
      </p:sp>
      <p:sp>
        <p:nvSpPr>
          <p:cNvPr id="3" name="Content Placeholder 2"/>
          <p:cNvSpPr>
            <a:spLocks noGrp="1"/>
          </p:cNvSpPr>
          <p:nvPr>
            <p:ph idx="1"/>
          </p:nvPr>
        </p:nvSpPr>
        <p:spPr/>
        <p:txBody>
          <a:bodyPr>
            <a:normAutofit/>
          </a:bodyPr>
          <a:lstStyle/>
          <a:p>
            <a:r>
              <a:rPr lang="en-GB" altLang="en-US" dirty="0">
                <a:latin typeface="Calibri" panose="020F0502020204030204" pitchFamily="34" charset="0"/>
              </a:rPr>
              <a:t>The rules regarding amending a statement of case is set out in </a:t>
            </a:r>
            <a:r>
              <a:rPr lang="en-GB" altLang="en-US" u="sng" dirty="0">
                <a:latin typeface="Calibri" panose="020F0502020204030204" pitchFamily="34" charset="0"/>
              </a:rPr>
              <a:t>CPR 17.</a:t>
            </a:r>
          </a:p>
          <a:p>
            <a:r>
              <a:rPr lang="en-GB" altLang="en-US" dirty="0">
                <a:latin typeface="Calibri" panose="020F0502020204030204" pitchFamily="34" charset="0"/>
              </a:rPr>
              <a:t>Before service a party can amend at any time.</a:t>
            </a:r>
          </a:p>
          <a:p>
            <a:r>
              <a:rPr lang="en-GB" altLang="en-US" dirty="0">
                <a:latin typeface="Calibri" panose="020F0502020204030204" pitchFamily="34" charset="0"/>
              </a:rPr>
              <a:t>After service a party may amend by written consent or with the permission of court.</a:t>
            </a:r>
          </a:p>
          <a:p>
            <a:r>
              <a:rPr lang="en-GB" altLang="en-US" dirty="0">
                <a:latin typeface="Calibri" panose="020F0502020204030204" pitchFamily="34" charset="0"/>
              </a:rPr>
              <a:t>If an application to court is necessary, an amended copy of the document and an application notice is to be filed with the court.</a:t>
            </a:r>
          </a:p>
          <a:p>
            <a:r>
              <a:rPr lang="en-GB" altLang="en-US" dirty="0">
                <a:latin typeface="Calibri" panose="020F0502020204030204" pitchFamily="34" charset="0"/>
              </a:rPr>
              <a:t>If permission is granted by the court then the amended document is to be filed at the court and served on all parties within 14 days of the order.</a:t>
            </a:r>
          </a:p>
          <a:p>
            <a:r>
              <a:rPr lang="en-GB" altLang="en-US" dirty="0">
                <a:latin typeface="Calibri" panose="020F0502020204030204" pitchFamily="34" charset="0"/>
              </a:rPr>
              <a:t>The original text will only shown if the court considers it appropriate and desirable.</a:t>
            </a:r>
          </a:p>
          <a:p>
            <a:endParaRPr lang="en-GB" dirty="0"/>
          </a:p>
        </p:txBody>
      </p:sp>
    </p:spTree>
    <p:extLst>
      <p:ext uri="{BB962C8B-B14F-4D97-AF65-F5344CB8AC3E}">
        <p14:creationId xmlns:p14="http://schemas.microsoft.com/office/powerpoint/2010/main" val="13645593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Requests For Further Information</a:t>
            </a:r>
          </a:p>
        </p:txBody>
      </p:sp>
      <p:sp>
        <p:nvSpPr>
          <p:cNvPr id="3" name="Content Placeholder 2"/>
          <p:cNvSpPr>
            <a:spLocks noGrp="1"/>
          </p:cNvSpPr>
          <p:nvPr>
            <p:ph idx="1"/>
          </p:nvPr>
        </p:nvSpPr>
        <p:spPr/>
        <p:txBody>
          <a:bodyPr/>
          <a:lstStyle/>
          <a:p>
            <a:r>
              <a:rPr lang="en-GB" altLang="en-US" u="sng" dirty="0">
                <a:latin typeface="Calibri" panose="020F0502020204030204" pitchFamily="34" charset="0"/>
              </a:rPr>
              <a:t>CPR 18 </a:t>
            </a:r>
            <a:r>
              <a:rPr lang="en-GB" altLang="en-US" dirty="0">
                <a:latin typeface="Calibri" panose="020F0502020204030204" pitchFamily="34" charset="0"/>
              </a:rPr>
              <a:t>covers a situation when the a party’s case has not been presented clearly or explained in sufficient detail.</a:t>
            </a:r>
          </a:p>
          <a:p>
            <a:r>
              <a:rPr lang="en-GB" altLang="en-US" dirty="0">
                <a:latin typeface="Calibri" panose="020F0502020204030204" pitchFamily="34" charset="0"/>
              </a:rPr>
              <a:t>The preliminary request should be made in writing </a:t>
            </a:r>
            <a:r>
              <a:rPr lang="en-GB" altLang="en-US">
                <a:latin typeface="Calibri" panose="020F0502020204030204" pitchFamily="34" charset="0"/>
              </a:rPr>
              <a:t>to the opponent</a:t>
            </a:r>
            <a:r>
              <a:rPr lang="en-GB" altLang="en-US" dirty="0">
                <a:latin typeface="Calibri" panose="020F0502020204030204" pitchFamily="34" charset="0"/>
              </a:rPr>
              <a:t>.</a:t>
            </a:r>
          </a:p>
          <a:p>
            <a:r>
              <a:rPr lang="en-GB" altLang="en-US" dirty="0">
                <a:latin typeface="Calibri" panose="020F0502020204030204" pitchFamily="34" charset="0"/>
              </a:rPr>
              <a:t>If the opponent refuses an application should be made.</a:t>
            </a:r>
          </a:p>
          <a:p>
            <a:r>
              <a:rPr lang="en-GB" altLang="en-US" dirty="0">
                <a:latin typeface="Calibri" panose="020F0502020204030204" pitchFamily="34" charset="0"/>
              </a:rPr>
              <a:t>The criteria the court will apply will be whether the request is reasonably necessary and proportionate to enable the requesting party to prepare his case or to understand the other party’s case.</a:t>
            </a:r>
          </a:p>
          <a:p>
            <a:endParaRPr lang="en-GB" dirty="0"/>
          </a:p>
        </p:txBody>
      </p:sp>
    </p:spTree>
    <p:extLst>
      <p:ext uri="{BB962C8B-B14F-4D97-AF65-F5344CB8AC3E}">
        <p14:creationId xmlns:p14="http://schemas.microsoft.com/office/powerpoint/2010/main" val="21978528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9" descr="Diagram&#10;&#10;Description automatically generated">
            <a:extLst>
              <a:ext uri="{FF2B5EF4-FFF2-40B4-BE49-F238E27FC236}">
                <a16:creationId xmlns:a16="http://schemas.microsoft.com/office/drawing/2014/main" id="{B3D7D0BC-0CB6-451E-AE0C-61DFA14C5179}"/>
              </a:ext>
            </a:extLst>
          </p:cNvPr>
          <p:cNvPicPr>
            <a:picLocks noGrp="1" noChangeAspect="1"/>
          </p:cNvPicPr>
          <p:nvPr>
            <p:ph idx="4294967295"/>
          </p:nvPr>
        </p:nvPicPr>
        <p:blipFill>
          <a:blip r:embed="rId2">
            <a:extLst>
              <a:ext uri="{28A0092B-C50C-407E-A947-70E740481C1C}">
                <a14:useLocalDpi xmlns:a14="http://schemas.microsoft.com/office/drawing/2010/main" val="0"/>
              </a:ext>
            </a:extLst>
          </a:blip>
          <a:stretch>
            <a:fillRect/>
          </a:stretch>
        </p:blipFill>
        <p:spPr bwMode="auto">
          <a:xfrm>
            <a:off x="909836" y="620688"/>
            <a:ext cx="10009112" cy="56886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39225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Judgement in Default</a:t>
            </a:r>
          </a:p>
        </p:txBody>
      </p:sp>
      <p:sp>
        <p:nvSpPr>
          <p:cNvPr id="3" name="Content Placeholder 2"/>
          <p:cNvSpPr>
            <a:spLocks noGrp="1"/>
          </p:cNvSpPr>
          <p:nvPr>
            <p:ph idx="1"/>
          </p:nvPr>
        </p:nvSpPr>
        <p:spPr/>
        <p:txBody>
          <a:bodyPr>
            <a:normAutofit fontScale="85000" lnSpcReduction="10000"/>
          </a:bodyPr>
          <a:lstStyle/>
          <a:p>
            <a:r>
              <a:rPr lang="en-GB" altLang="en-US" sz="2399" dirty="0">
                <a:latin typeface="Calibri" panose="020F0502020204030204" pitchFamily="34" charset="0"/>
              </a:rPr>
              <a:t>Judgement in default is dealt with under </a:t>
            </a:r>
            <a:r>
              <a:rPr lang="en-GB" altLang="en-US" sz="2399" u="sng" dirty="0">
                <a:latin typeface="Calibri" panose="020F0502020204030204" pitchFamily="34" charset="0"/>
              </a:rPr>
              <a:t>CPR 12.</a:t>
            </a:r>
          </a:p>
          <a:p>
            <a:r>
              <a:rPr lang="en-GB" altLang="en-US" sz="2399" dirty="0">
                <a:latin typeface="Calibri" panose="020F0502020204030204" pitchFamily="34" charset="0"/>
              </a:rPr>
              <a:t>It arises through lack of action by the defendant.</a:t>
            </a:r>
          </a:p>
          <a:p>
            <a:r>
              <a:rPr lang="en-GB" altLang="en-US" sz="2399" dirty="0">
                <a:latin typeface="Calibri" panose="020F0502020204030204" pitchFamily="34" charset="0"/>
              </a:rPr>
              <a:t>A request for default judgement cannot be made where the defendant has applied for summary judgment. </a:t>
            </a:r>
          </a:p>
          <a:p>
            <a:r>
              <a:rPr lang="en-GB" altLang="en-US" sz="2399" dirty="0">
                <a:latin typeface="Calibri" panose="020F0502020204030204" pitchFamily="34" charset="0"/>
              </a:rPr>
              <a:t>The request is lodged at the court by claimant and judgment given if court is satisfied that :</a:t>
            </a:r>
          </a:p>
          <a:p>
            <a:pPr lvl="1"/>
            <a:r>
              <a:rPr lang="en-GB" altLang="en-US" dirty="0">
                <a:latin typeface="Calibri" panose="020F0502020204030204" pitchFamily="34" charset="0"/>
              </a:rPr>
              <a:t>The particulars of claim have been served.</a:t>
            </a:r>
          </a:p>
          <a:p>
            <a:pPr lvl="1"/>
            <a:r>
              <a:rPr lang="en-GB" altLang="en-US" dirty="0">
                <a:latin typeface="Calibri" panose="020F0502020204030204" pitchFamily="34" charset="0"/>
              </a:rPr>
              <a:t>There has been no acknowledgement of service(and the time has expired).</a:t>
            </a:r>
          </a:p>
          <a:p>
            <a:pPr lvl="1"/>
            <a:r>
              <a:rPr lang="en-GB" altLang="en-US" dirty="0">
                <a:latin typeface="Calibri" panose="020F0502020204030204" pitchFamily="34" charset="0"/>
              </a:rPr>
              <a:t>There has been no defence (and the time has expired).</a:t>
            </a:r>
          </a:p>
          <a:p>
            <a:pPr lvl="1"/>
            <a:r>
              <a:rPr lang="en-GB" altLang="en-US" dirty="0">
                <a:latin typeface="Calibri" panose="020F0502020204030204" pitchFamily="34" charset="0"/>
              </a:rPr>
              <a:t>There has been no admission of liability by the defendant.</a:t>
            </a:r>
          </a:p>
          <a:p>
            <a:pPr lvl="1"/>
            <a:r>
              <a:rPr lang="en-GB" altLang="en-US" dirty="0">
                <a:latin typeface="Calibri" panose="020F0502020204030204" pitchFamily="34" charset="0"/>
              </a:rPr>
              <a:t>There has been no satisfaction of the debt by defendant.</a:t>
            </a:r>
            <a:endParaRPr lang="en-GB" dirty="0"/>
          </a:p>
        </p:txBody>
      </p:sp>
    </p:spTree>
    <p:extLst>
      <p:ext uri="{BB962C8B-B14F-4D97-AF65-F5344CB8AC3E}">
        <p14:creationId xmlns:p14="http://schemas.microsoft.com/office/powerpoint/2010/main" val="9100907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Judgment in Default Continued</a:t>
            </a:r>
          </a:p>
        </p:txBody>
      </p:sp>
      <p:sp>
        <p:nvSpPr>
          <p:cNvPr id="3" name="Content Placeholder 2"/>
          <p:cNvSpPr>
            <a:spLocks noGrp="1"/>
          </p:cNvSpPr>
          <p:nvPr>
            <p:ph idx="1"/>
          </p:nvPr>
        </p:nvSpPr>
        <p:spPr/>
        <p:txBody>
          <a:bodyPr/>
          <a:lstStyle/>
          <a:p>
            <a:r>
              <a:rPr lang="en-GB" altLang="en-US" dirty="0">
                <a:latin typeface="Calibri" panose="020F0502020204030204" pitchFamily="34" charset="0"/>
              </a:rPr>
              <a:t>If the claim is for a specified amount:</a:t>
            </a:r>
          </a:p>
          <a:p>
            <a:pPr marL="866515" lvl="1" indent="-409452"/>
            <a:r>
              <a:rPr lang="en-GB" altLang="en-US" sz="2799" dirty="0">
                <a:latin typeface="Calibri" panose="020F0502020204030204" pitchFamily="34" charset="0"/>
              </a:rPr>
              <a:t>Judgment will be given for that sum plus interest and fixed costs</a:t>
            </a:r>
          </a:p>
          <a:p>
            <a:r>
              <a:rPr lang="en-GB" altLang="en-US" dirty="0">
                <a:latin typeface="Calibri" panose="020F0502020204030204" pitchFamily="34" charset="0"/>
              </a:rPr>
              <a:t>If claim is for an unspecified amount:</a:t>
            </a:r>
          </a:p>
          <a:p>
            <a:pPr marL="866515" lvl="1" indent="-409452"/>
            <a:r>
              <a:rPr lang="en-GB" altLang="en-US" sz="2799" dirty="0">
                <a:latin typeface="Calibri" panose="020F0502020204030204" pitchFamily="34" charset="0"/>
              </a:rPr>
              <a:t>Judgment will be given for damages to be assessed</a:t>
            </a:r>
          </a:p>
          <a:p>
            <a:pPr marL="866515" lvl="1" indent="-409452"/>
            <a:r>
              <a:rPr lang="en-GB" altLang="en-US" sz="2799" dirty="0">
                <a:latin typeface="Calibri" panose="020F0502020204030204" pitchFamily="34" charset="0"/>
              </a:rPr>
              <a:t>Directions will then be necessary </a:t>
            </a:r>
          </a:p>
          <a:p>
            <a:endParaRPr lang="en-GB" altLang="en-US" b="1" dirty="0"/>
          </a:p>
          <a:p>
            <a:endParaRPr lang="en-GB" dirty="0"/>
          </a:p>
        </p:txBody>
      </p:sp>
    </p:spTree>
    <p:extLst>
      <p:ext uri="{BB962C8B-B14F-4D97-AF65-F5344CB8AC3E}">
        <p14:creationId xmlns:p14="http://schemas.microsoft.com/office/powerpoint/2010/main" val="13027841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flowchart depicts the process of applying for default judgement (part 12).">
            <a:extLst>
              <a:ext uri="{FF2B5EF4-FFF2-40B4-BE49-F238E27FC236}">
                <a16:creationId xmlns:a16="http://schemas.microsoft.com/office/drawing/2014/main" id="{EB947147-1C99-4C57-962E-D0E411EAC14F}"/>
              </a:ext>
            </a:extLst>
          </p:cNvPr>
          <p:cNvPicPr>
            <a:picLocks noGrp="1" noChangeAspect="1"/>
          </p:cNvPicPr>
          <p:nvPr>
            <p:ph idx="4294967295"/>
          </p:nvPr>
        </p:nvPicPr>
        <p:blipFill>
          <a:blip r:embed="rId2">
            <a:extLst>
              <a:ext uri="{28A0092B-C50C-407E-A947-70E740481C1C}">
                <a14:useLocalDpi xmlns:a14="http://schemas.microsoft.com/office/drawing/2010/main" val="0"/>
              </a:ext>
            </a:extLst>
          </a:blip>
          <a:srcRect/>
          <a:stretch>
            <a:fillRect/>
          </a:stretch>
        </p:blipFill>
        <p:spPr bwMode="auto">
          <a:xfrm>
            <a:off x="1413892" y="257968"/>
            <a:ext cx="8928645" cy="6342063"/>
          </a:xfrm>
          <a:prstGeom prst="rect">
            <a:avLst/>
          </a:prstGeom>
          <a:noFill/>
          <a:ln>
            <a:noFill/>
          </a:ln>
        </p:spPr>
      </p:pic>
    </p:spTree>
    <p:extLst>
      <p:ext uri="{BB962C8B-B14F-4D97-AF65-F5344CB8AC3E}">
        <p14:creationId xmlns:p14="http://schemas.microsoft.com/office/powerpoint/2010/main" val="37119907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Flowchart for setting aside a default judgement.">
            <a:extLst>
              <a:ext uri="{FF2B5EF4-FFF2-40B4-BE49-F238E27FC236}">
                <a16:creationId xmlns:a16="http://schemas.microsoft.com/office/drawing/2014/main" id="{A8BF8A70-DC04-4A4F-8921-DF512B18D080}"/>
              </a:ext>
            </a:extLst>
          </p:cNvPr>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bwMode="auto">
          <a:xfrm>
            <a:off x="1413893" y="260648"/>
            <a:ext cx="9073008" cy="6191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1082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Allocation</a:t>
            </a:r>
          </a:p>
        </p:txBody>
      </p:sp>
      <p:sp>
        <p:nvSpPr>
          <p:cNvPr id="3" name="Content Placeholder 2"/>
          <p:cNvSpPr>
            <a:spLocks noGrp="1"/>
          </p:cNvSpPr>
          <p:nvPr>
            <p:ph idx="1"/>
          </p:nvPr>
        </p:nvSpPr>
        <p:spPr/>
        <p:txBody>
          <a:bodyPr>
            <a:normAutofit/>
          </a:bodyPr>
          <a:lstStyle/>
          <a:p>
            <a:r>
              <a:rPr lang="en-GB" altLang="en-US" dirty="0">
                <a:latin typeface="Calibri" panose="020F0502020204030204" pitchFamily="34" charset="0"/>
              </a:rPr>
              <a:t>Allocation is dealt with under </a:t>
            </a:r>
            <a:r>
              <a:rPr lang="en-GB" altLang="en-US" u="sng" dirty="0">
                <a:latin typeface="Calibri" panose="020F0502020204030204" pitchFamily="34" charset="0"/>
              </a:rPr>
              <a:t>CPR 26</a:t>
            </a:r>
          </a:p>
          <a:p>
            <a:r>
              <a:rPr lang="en-GB" altLang="en-US" dirty="0">
                <a:latin typeface="Calibri" panose="020F0502020204030204" pitchFamily="34" charset="0"/>
              </a:rPr>
              <a:t>In all defended cases parties must complete and return a directions questionnaire.</a:t>
            </a:r>
          </a:p>
          <a:p>
            <a:r>
              <a:rPr lang="en-GB" altLang="en-US" dirty="0">
                <a:latin typeface="Calibri" panose="020F0502020204030204" pitchFamily="34" charset="0"/>
              </a:rPr>
              <a:t>Form N180 for small claims.</a:t>
            </a:r>
          </a:p>
          <a:p>
            <a:r>
              <a:rPr lang="en-GB" altLang="en-US" dirty="0">
                <a:latin typeface="Calibri" panose="020F0502020204030204" pitchFamily="34" charset="0"/>
              </a:rPr>
              <a:t>Form N181 for fast track and multitrack claims.</a:t>
            </a:r>
          </a:p>
          <a:p>
            <a:r>
              <a:rPr lang="en-GB" altLang="en-US" dirty="0">
                <a:latin typeface="Calibri" panose="020F0502020204030204" pitchFamily="34" charset="0"/>
              </a:rPr>
              <a:t>The directions questionnaire is to be returned within 14 days in small claims matters and within 28 days in fast track and multitrack matters, from the notice of proposed allocation. This is as per </a:t>
            </a:r>
            <a:r>
              <a:rPr lang="en-GB" altLang="en-US" u="sng">
                <a:latin typeface="Calibri" panose="020F0502020204030204" pitchFamily="34" charset="0"/>
              </a:rPr>
              <a:t>CPR 26.3(6).</a:t>
            </a:r>
            <a:endParaRPr lang="en-GB" altLang="en-US" u="sng" dirty="0">
              <a:latin typeface="Calibri" panose="020F0502020204030204" pitchFamily="34" charset="0"/>
            </a:endParaRPr>
          </a:p>
          <a:p>
            <a:r>
              <a:rPr lang="en-GB" altLang="en-US" dirty="0">
                <a:latin typeface="Calibri" panose="020F0502020204030204" pitchFamily="34" charset="0"/>
              </a:rPr>
              <a:t>There is potential sanctions for non-compliance.</a:t>
            </a:r>
          </a:p>
          <a:p>
            <a:endParaRPr lang="en-GB" dirty="0"/>
          </a:p>
        </p:txBody>
      </p:sp>
    </p:spTree>
    <p:extLst>
      <p:ext uri="{BB962C8B-B14F-4D97-AF65-F5344CB8AC3E}">
        <p14:creationId xmlns:p14="http://schemas.microsoft.com/office/powerpoint/2010/main" val="37599189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Track</a:t>
            </a:r>
          </a:p>
        </p:txBody>
      </p:sp>
      <p:sp>
        <p:nvSpPr>
          <p:cNvPr id="3" name="Content Placeholder 2"/>
          <p:cNvSpPr>
            <a:spLocks noGrp="1"/>
          </p:cNvSpPr>
          <p:nvPr>
            <p:ph idx="1"/>
          </p:nvPr>
        </p:nvSpPr>
        <p:spPr/>
        <p:txBody>
          <a:bodyPr>
            <a:normAutofit lnSpcReduction="10000"/>
          </a:bodyPr>
          <a:lstStyle/>
          <a:p>
            <a:r>
              <a:rPr lang="en-GB" altLang="en-US" sz="2399" dirty="0">
                <a:latin typeface="Calibri" panose="020F0502020204030204" pitchFamily="34" charset="0"/>
              </a:rPr>
              <a:t>The main factor is the value of the claim although there are other factors which are taken into consideration.</a:t>
            </a:r>
            <a:endParaRPr lang="en-GB" altLang="en-US" sz="2399" u="sng" dirty="0">
              <a:latin typeface="Calibri" panose="020F0502020204030204" pitchFamily="34" charset="0"/>
            </a:endParaRPr>
          </a:p>
          <a:p>
            <a:r>
              <a:rPr lang="en-GB" altLang="en-US" sz="2399" dirty="0">
                <a:latin typeface="Calibri" panose="020F0502020204030204" pitchFamily="34" charset="0"/>
              </a:rPr>
              <a:t>Any amount not in dispute is disregarded, when calculating the value of the claim.</a:t>
            </a:r>
          </a:p>
          <a:p>
            <a:r>
              <a:rPr lang="en-GB" altLang="en-US" sz="2399" dirty="0">
                <a:latin typeface="Calibri" panose="020F0502020204030204" pitchFamily="34" charset="0"/>
              </a:rPr>
              <a:t>There are 3 tracks:</a:t>
            </a:r>
          </a:p>
          <a:p>
            <a:pPr lvl="1"/>
            <a:r>
              <a:rPr lang="en-GB" altLang="en-US" dirty="0">
                <a:latin typeface="Calibri" panose="020F0502020204030204" pitchFamily="34" charset="0"/>
              </a:rPr>
              <a:t>SMALL CLAIMS track: Claims valued at less than £10000 </a:t>
            </a:r>
          </a:p>
          <a:p>
            <a:pPr lvl="1"/>
            <a:r>
              <a:rPr lang="en-GB" altLang="en-US" dirty="0">
                <a:latin typeface="Calibri" panose="020F0502020204030204" pitchFamily="34" charset="0"/>
              </a:rPr>
              <a:t>FAST TRACK: Claims valued between £10000 and £25000</a:t>
            </a:r>
          </a:p>
          <a:p>
            <a:pPr lvl="1"/>
            <a:r>
              <a:rPr lang="en-GB" altLang="en-US" dirty="0">
                <a:latin typeface="Calibri" panose="020F0502020204030204" pitchFamily="34" charset="0"/>
              </a:rPr>
              <a:t>MULTI TRACK: Claims with a value of more than £25000</a:t>
            </a:r>
          </a:p>
          <a:p>
            <a:r>
              <a:rPr lang="en-GB" altLang="en-US" sz="2399" dirty="0">
                <a:latin typeface="Calibri" panose="020F0502020204030204" pitchFamily="34" charset="0"/>
              </a:rPr>
              <a:t>Consent of all the parties is required to allocate the claim  to a lower track.</a:t>
            </a:r>
          </a:p>
          <a:p>
            <a:endParaRPr lang="en-GB" dirty="0"/>
          </a:p>
        </p:txBody>
      </p:sp>
    </p:spTree>
    <p:extLst>
      <p:ext uri="{BB962C8B-B14F-4D97-AF65-F5344CB8AC3E}">
        <p14:creationId xmlns:p14="http://schemas.microsoft.com/office/powerpoint/2010/main" val="20188516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Small Claims Track</a:t>
            </a:r>
          </a:p>
        </p:txBody>
      </p:sp>
      <p:sp>
        <p:nvSpPr>
          <p:cNvPr id="3" name="Content Placeholder 2"/>
          <p:cNvSpPr>
            <a:spLocks noGrp="1"/>
          </p:cNvSpPr>
          <p:nvPr>
            <p:ph idx="1"/>
          </p:nvPr>
        </p:nvSpPr>
        <p:spPr/>
        <p:txBody>
          <a:bodyPr/>
          <a:lstStyle/>
          <a:p>
            <a:r>
              <a:rPr lang="en-GB" altLang="en-US" dirty="0">
                <a:latin typeface="Calibri" panose="020F0502020204030204" pitchFamily="34" charset="0"/>
              </a:rPr>
              <a:t>The small claims track is governed by </a:t>
            </a:r>
            <a:r>
              <a:rPr lang="en-GB" altLang="en-US" u="sng" dirty="0">
                <a:latin typeface="Calibri" panose="020F0502020204030204" pitchFamily="34" charset="0"/>
              </a:rPr>
              <a:t>CPR 27.</a:t>
            </a:r>
          </a:p>
          <a:p>
            <a:r>
              <a:rPr lang="en-GB" altLang="en-US" dirty="0">
                <a:latin typeface="Calibri" panose="020F0502020204030204" pitchFamily="34" charset="0"/>
              </a:rPr>
              <a:t>Simple and informal proceedings.</a:t>
            </a:r>
          </a:p>
          <a:p>
            <a:r>
              <a:rPr lang="en-GB" altLang="en-US" dirty="0">
                <a:latin typeface="Calibri" panose="020F0502020204030204" pitchFamily="34" charset="0"/>
              </a:rPr>
              <a:t>Standard directions.</a:t>
            </a:r>
          </a:p>
          <a:p>
            <a:r>
              <a:rPr lang="en-GB" altLang="en-US" dirty="0">
                <a:latin typeface="Calibri" panose="020F0502020204030204" pitchFamily="34" charset="0"/>
              </a:rPr>
              <a:t>Limited and modest costs only</a:t>
            </a:r>
            <a:r>
              <a:rPr lang="en-GB" altLang="en-US" b="1" dirty="0"/>
              <a:t>.</a:t>
            </a:r>
          </a:p>
          <a:p>
            <a:endParaRPr lang="en-GB" dirty="0"/>
          </a:p>
        </p:txBody>
      </p:sp>
    </p:spTree>
    <p:extLst>
      <p:ext uri="{BB962C8B-B14F-4D97-AF65-F5344CB8AC3E}">
        <p14:creationId xmlns:p14="http://schemas.microsoft.com/office/powerpoint/2010/main" val="223377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Fast Track</a:t>
            </a:r>
          </a:p>
        </p:txBody>
      </p:sp>
      <p:sp>
        <p:nvSpPr>
          <p:cNvPr id="3" name="Content Placeholder 2"/>
          <p:cNvSpPr>
            <a:spLocks noGrp="1"/>
          </p:cNvSpPr>
          <p:nvPr>
            <p:ph idx="1"/>
          </p:nvPr>
        </p:nvSpPr>
        <p:spPr/>
        <p:txBody>
          <a:bodyPr/>
          <a:lstStyle/>
          <a:p>
            <a:r>
              <a:rPr lang="en-GB" altLang="en-US" dirty="0">
                <a:latin typeface="Calibri" panose="020F0502020204030204" pitchFamily="34" charset="0"/>
              </a:rPr>
              <a:t>The fast claims track is governed by </a:t>
            </a:r>
            <a:r>
              <a:rPr lang="en-GB" altLang="en-US" u="sng" dirty="0">
                <a:latin typeface="Calibri" panose="020F0502020204030204" pitchFamily="34" charset="0"/>
              </a:rPr>
              <a:t>CPR 28</a:t>
            </a:r>
            <a:r>
              <a:rPr lang="en-GB" altLang="en-US" dirty="0">
                <a:latin typeface="Calibri" panose="020F0502020204030204" pitchFamily="34" charset="0"/>
              </a:rPr>
              <a:t>.</a:t>
            </a:r>
          </a:p>
          <a:p>
            <a:r>
              <a:rPr lang="en-GB" altLang="en-US" dirty="0">
                <a:latin typeface="Calibri" panose="020F0502020204030204" pitchFamily="34" charset="0"/>
              </a:rPr>
              <a:t>A claim should not be allocated to the fast track if:</a:t>
            </a:r>
          </a:p>
          <a:p>
            <a:pPr lvl="1"/>
            <a:r>
              <a:rPr lang="en-GB" altLang="en-US" sz="2799" dirty="0">
                <a:latin typeface="Calibri" panose="020F0502020204030204" pitchFamily="34" charset="0"/>
              </a:rPr>
              <a:t>Trial likely to last over one day .</a:t>
            </a:r>
          </a:p>
          <a:p>
            <a:pPr lvl="1"/>
            <a:r>
              <a:rPr lang="en-GB" altLang="en-US" sz="2799" dirty="0">
                <a:latin typeface="Calibri" panose="020F0502020204030204" pitchFamily="34" charset="0"/>
              </a:rPr>
              <a:t>More than one expert per party per field is required or expert evidence in more than two fields is necessary.</a:t>
            </a:r>
          </a:p>
          <a:p>
            <a:r>
              <a:rPr lang="en-GB" altLang="en-US" dirty="0">
                <a:latin typeface="Calibri" panose="020F0502020204030204" pitchFamily="34" charset="0"/>
              </a:rPr>
              <a:t>Standard directions apply.</a:t>
            </a:r>
          </a:p>
          <a:p>
            <a:endParaRPr lang="en-GB" dirty="0"/>
          </a:p>
        </p:txBody>
      </p:sp>
    </p:spTree>
    <p:extLst>
      <p:ext uri="{BB962C8B-B14F-4D97-AF65-F5344CB8AC3E}">
        <p14:creationId xmlns:p14="http://schemas.microsoft.com/office/powerpoint/2010/main" val="1390316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Multi-Track</a:t>
            </a:r>
          </a:p>
        </p:txBody>
      </p:sp>
      <p:sp>
        <p:nvSpPr>
          <p:cNvPr id="3" name="Content Placeholder 2"/>
          <p:cNvSpPr>
            <a:spLocks noGrp="1"/>
          </p:cNvSpPr>
          <p:nvPr>
            <p:ph idx="1"/>
          </p:nvPr>
        </p:nvSpPr>
        <p:spPr/>
        <p:txBody>
          <a:bodyPr/>
          <a:lstStyle/>
          <a:p>
            <a:r>
              <a:rPr lang="en-GB" altLang="en-US" dirty="0">
                <a:latin typeface="Calibri" panose="020F0502020204030204" pitchFamily="34" charset="0"/>
              </a:rPr>
              <a:t>The multi- track is governed by </a:t>
            </a:r>
            <a:r>
              <a:rPr lang="en-GB" altLang="en-US" u="sng" dirty="0">
                <a:latin typeface="Calibri" panose="020F0502020204030204" pitchFamily="34" charset="0"/>
              </a:rPr>
              <a:t>CPR 29.</a:t>
            </a:r>
          </a:p>
          <a:p>
            <a:r>
              <a:rPr lang="en-GB" altLang="en-US">
                <a:latin typeface="Calibri" panose="020F0502020204030204" pitchFamily="34" charset="0"/>
              </a:rPr>
              <a:t>Directions are commonly given by way of a case management conference (CMC).</a:t>
            </a:r>
          </a:p>
          <a:p>
            <a:endParaRPr lang="en-GB"/>
          </a:p>
        </p:txBody>
      </p:sp>
    </p:spTree>
    <p:extLst>
      <p:ext uri="{BB962C8B-B14F-4D97-AF65-F5344CB8AC3E}">
        <p14:creationId xmlns:p14="http://schemas.microsoft.com/office/powerpoint/2010/main" val="29080412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Diagram, timeline&#10;&#10;Description automatically generated">
            <a:extLst>
              <a:ext uri="{FF2B5EF4-FFF2-40B4-BE49-F238E27FC236}">
                <a16:creationId xmlns:a16="http://schemas.microsoft.com/office/drawing/2014/main" id="{977AD649-E547-40C0-8319-4BD7C30EC421}"/>
              </a:ext>
            </a:extLst>
          </p:cNvPr>
          <p:cNvPicPr>
            <a:picLocks noGrp="1" noChangeAspect="1"/>
          </p:cNvPicPr>
          <p:nvPr>
            <p:ph idx="4294967295"/>
          </p:nvPr>
        </p:nvPicPr>
        <p:blipFill>
          <a:blip r:embed="rId2">
            <a:extLst>
              <a:ext uri="{28A0092B-C50C-407E-A947-70E740481C1C}">
                <a14:useLocalDpi xmlns:a14="http://schemas.microsoft.com/office/drawing/2010/main" val="0"/>
              </a:ext>
            </a:extLst>
          </a:blip>
          <a:stretch>
            <a:fillRect/>
          </a:stretch>
        </p:blipFill>
        <p:spPr>
          <a:xfrm>
            <a:off x="1125860" y="480218"/>
            <a:ext cx="9534673" cy="5897563"/>
          </a:xfrm>
          <a:noFill/>
        </p:spPr>
      </p:pic>
    </p:spTree>
    <p:extLst>
      <p:ext uri="{BB962C8B-B14F-4D97-AF65-F5344CB8AC3E}">
        <p14:creationId xmlns:p14="http://schemas.microsoft.com/office/powerpoint/2010/main" val="25514776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029F0-B72E-4B2A-873A-BC32A9E813CF}"/>
              </a:ext>
            </a:extLst>
          </p:cNvPr>
          <p:cNvSpPr>
            <a:spLocks noGrp="1"/>
          </p:cNvSpPr>
          <p:nvPr>
            <p:ph type="title"/>
          </p:nvPr>
        </p:nvSpPr>
        <p:spPr/>
        <p:txBody>
          <a:bodyPr/>
          <a:lstStyle/>
          <a:p>
            <a:r>
              <a:rPr lang="en-GB" dirty="0"/>
              <a:t>Counterclaims</a:t>
            </a:r>
          </a:p>
        </p:txBody>
      </p:sp>
      <p:sp>
        <p:nvSpPr>
          <p:cNvPr id="3" name="Content Placeholder 2">
            <a:extLst>
              <a:ext uri="{FF2B5EF4-FFF2-40B4-BE49-F238E27FC236}">
                <a16:creationId xmlns:a16="http://schemas.microsoft.com/office/drawing/2014/main" id="{B5F34EF9-4DAC-4F9B-A54F-B4B1778E5C46}"/>
              </a:ext>
            </a:extLst>
          </p:cNvPr>
          <p:cNvSpPr>
            <a:spLocks noGrp="1"/>
          </p:cNvSpPr>
          <p:nvPr>
            <p:ph idx="1"/>
          </p:nvPr>
        </p:nvSpPr>
        <p:spPr/>
        <p:txBody>
          <a:bodyPr>
            <a:normAutofit/>
          </a:bodyPr>
          <a:lstStyle/>
          <a:p>
            <a:pPr marL="0" lvl="0" indent="0">
              <a:buNone/>
            </a:pPr>
            <a:r>
              <a:rPr lang="en-GB" sz="2400" dirty="0"/>
              <a:t>A counterclaim arises where the Defendant says that they have a right of action against the </a:t>
            </a:r>
            <a:r>
              <a:rPr lang="en-GB" dirty="0"/>
              <a:t>Claimant </a:t>
            </a:r>
            <a:endParaRPr lang="en-GB" sz="2400" dirty="0"/>
          </a:p>
          <a:p>
            <a:pPr marL="0" lvl="0" indent="0">
              <a:buNone/>
            </a:pPr>
            <a:r>
              <a:rPr lang="en-GB" sz="2400" dirty="0"/>
              <a:t>i.e. if the D had taken action first, they could have commenced an action against the claimant.  The counterclaim does not have to be linked to the claim other than that it is a claim by the D against the Cl.</a:t>
            </a:r>
          </a:p>
          <a:p>
            <a:pPr marL="0" lvl="0" indent="0">
              <a:buNone/>
            </a:pPr>
            <a:r>
              <a:rPr lang="en-GB" sz="2400" dirty="0"/>
              <a:t>Counterclaims are classed as “additional claims” under </a:t>
            </a:r>
            <a:r>
              <a:rPr lang="en-GB" sz="2400" b="1" dirty="0"/>
              <a:t>Part 20. </a:t>
            </a:r>
          </a:p>
          <a:p>
            <a:pPr marL="0" lvl="0" indent="0">
              <a:buNone/>
            </a:pPr>
            <a:r>
              <a:rPr lang="en-GB" sz="2400" dirty="0"/>
              <a:t>A counterclaim is treated as if it were a claim and is made by filing particulars of the counterclaim (</a:t>
            </a:r>
            <a:r>
              <a:rPr lang="en-GB" sz="2400" b="1" dirty="0"/>
              <a:t>r20.4</a:t>
            </a:r>
            <a:r>
              <a:rPr lang="en-GB" sz="2400" dirty="0"/>
              <a:t>).</a:t>
            </a:r>
          </a:p>
          <a:p>
            <a:endParaRPr lang="en-GB" dirty="0"/>
          </a:p>
        </p:txBody>
      </p:sp>
    </p:spTree>
    <p:extLst>
      <p:ext uri="{BB962C8B-B14F-4D97-AF65-F5344CB8AC3E}">
        <p14:creationId xmlns:p14="http://schemas.microsoft.com/office/powerpoint/2010/main" val="35034622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7D782-D4A6-4DBC-9728-5BCBD37753A7}"/>
              </a:ext>
            </a:extLst>
          </p:cNvPr>
          <p:cNvSpPr txBox="1">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BB6A1E2-7E57-438B-B4B0-63F458B1AF8B}"/>
              </a:ext>
            </a:extLst>
          </p:cNvPr>
          <p:cNvSpPr txBox="1">
            <a:spLocks noGrp="1"/>
          </p:cNvSpPr>
          <p:nvPr>
            <p:ph idx="1"/>
          </p:nvPr>
        </p:nvSpPr>
        <p:spPr/>
        <p:txBody>
          <a:bodyPr>
            <a:normAutofit lnSpcReduction="10000"/>
          </a:bodyPr>
          <a:lstStyle/>
          <a:p>
            <a:pPr marL="0" indent="0">
              <a:buNone/>
            </a:pPr>
            <a:r>
              <a:rPr lang="en-GB" sz="2399" dirty="0"/>
              <a:t>The counterclaim should be drafted in the same way as POC.  </a:t>
            </a:r>
          </a:p>
          <a:p>
            <a:pPr marL="0" indent="0">
              <a:buNone/>
            </a:pPr>
            <a:r>
              <a:rPr lang="en-GB" sz="2399" dirty="0"/>
              <a:t>It is usual to include the counterclaim in the same document as the defence (then known as a “defence and counterclaim”). </a:t>
            </a:r>
          </a:p>
          <a:p>
            <a:pPr marL="0" indent="0">
              <a:buNone/>
            </a:pPr>
            <a:r>
              <a:rPr lang="en-GB" sz="2399" dirty="0"/>
              <a:t>After the defence a subheading “counterclaim” is inserted.  </a:t>
            </a:r>
          </a:p>
          <a:p>
            <a:pPr marL="0" indent="0">
              <a:buNone/>
            </a:pPr>
            <a:r>
              <a:rPr lang="en-GB" sz="2399" dirty="0"/>
              <a:t>The paragraph numbering continues sequentially from the defence.  </a:t>
            </a:r>
          </a:p>
          <a:p>
            <a:pPr marL="0" indent="0">
              <a:buNone/>
            </a:pPr>
            <a:r>
              <a:rPr lang="en-GB" sz="2399" dirty="0"/>
              <a:t>It is not necessary to repeat facts which have been included in the defence; for this reason, the counterclaim usually starts “Paragraphs 1 to [ ] of the defence are repeated”.</a:t>
            </a:r>
          </a:p>
          <a:p>
            <a:pPr marL="0" indent="0">
              <a:buNone/>
            </a:pPr>
            <a:endParaRPr lang="en-GB"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9AB88-88A5-42BB-BE77-2579ED518528}"/>
              </a:ext>
            </a:extLst>
          </p:cNvPr>
          <p:cNvSpPr txBox="1">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996F008-83AF-4DC6-A51E-595135D5BE13}"/>
              </a:ext>
            </a:extLst>
          </p:cNvPr>
          <p:cNvSpPr txBox="1">
            <a:spLocks noGrp="1"/>
          </p:cNvSpPr>
          <p:nvPr>
            <p:ph idx="1"/>
          </p:nvPr>
        </p:nvSpPr>
        <p:spPr/>
        <p:txBody>
          <a:bodyPr>
            <a:normAutofit/>
          </a:bodyPr>
          <a:lstStyle/>
          <a:p>
            <a:pPr marL="0" indent="0">
              <a:buNone/>
            </a:pPr>
            <a:r>
              <a:rPr lang="en-GB" sz="2199"/>
              <a:t>The D making a counterclaim needs to pay an issue fee in proportion to the value of the claim but they do not need to complete a claim form.</a:t>
            </a:r>
          </a:p>
          <a:p>
            <a:pPr marL="0" indent="0">
              <a:buNone/>
            </a:pPr>
            <a:r>
              <a:rPr lang="en-GB" sz="2199"/>
              <a:t>Under </a:t>
            </a:r>
            <a:r>
              <a:rPr lang="en-GB" sz="2199" b="1"/>
              <a:t>r20.4 </a:t>
            </a:r>
            <a:r>
              <a:rPr lang="en-GB" sz="2199"/>
              <a:t>a counterclaim can be made without the permission of the court provided that it is made at the same time or before the defence is filed.  If later than this the courts permission will be needed.</a:t>
            </a:r>
          </a:p>
          <a:p>
            <a:pPr marL="0" indent="0">
              <a:buNone/>
            </a:pPr>
            <a:r>
              <a:rPr lang="en-GB" sz="2199" b="1"/>
              <a:t>Note – many practitioners forget to pay the fee on a counterclaim.  The court office will write to you but if the fee is not received within the time stipulated by the court the counterclaim will be struck out automatically (CPR r3.7A).</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2610D-26DC-4079-8341-235CDEE61694}"/>
              </a:ext>
            </a:extLst>
          </p:cNvPr>
          <p:cNvSpPr txBox="1">
            <a:spLocks noGrp="1"/>
          </p:cNvSpPr>
          <p:nvPr>
            <p:ph type="title"/>
          </p:nvPr>
        </p:nvSpPr>
        <p:spPr/>
        <p:txBody>
          <a:bodyPr>
            <a:normAutofit fontScale="90000"/>
          </a:bodyPr>
          <a:lstStyle/>
          <a:p>
            <a:pPr lvl="0"/>
            <a:r>
              <a:rPr lang="en-GB" sz="4299"/>
              <a:t>Example of a counterclaim in an RTA PI claim</a:t>
            </a:r>
          </a:p>
        </p:txBody>
      </p:sp>
      <p:sp>
        <p:nvSpPr>
          <p:cNvPr id="3" name="Content Placeholder 2">
            <a:extLst>
              <a:ext uri="{FF2B5EF4-FFF2-40B4-BE49-F238E27FC236}">
                <a16:creationId xmlns:a16="http://schemas.microsoft.com/office/drawing/2014/main" id="{D7C59DF9-883E-4C52-B6D1-CDE653576652}"/>
              </a:ext>
            </a:extLst>
          </p:cNvPr>
          <p:cNvSpPr txBox="1">
            <a:spLocks noGrp="1"/>
          </p:cNvSpPr>
          <p:nvPr>
            <p:ph idx="1"/>
          </p:nvPr>
        </p:nvSpPr>
        <p:spPr/>
        <p:txBody>
          <a:bodyPr>
            <a:normAutofit/>
          </a:bodyPr>
          <a:lstStyle/>
          <a:p>
            <a:pPr marL="0" indent="0" algn="ctr">
              <a:lnSpc>
                <a:spcPct val="80000"/>
              </a:lnSpc>
              <a:buNone/>
            </a:pPr>
            <a:r>
              <a:rPr lang="en-GB" sz="1500" b="1"/>
              <a:t>COUNTERCLAIM</a:t>
            </a:r>
          </a:p>
          <a:p>
            <a:pPr marL="342797" indent="-342797">
              <a:lnSpc>
                <a:spcPct val="80000"/>
              </a:lnSpc>
              <a:buAutoNum type="arabicPeriod"/>
            </a:pPr>
            <a:r>
              <a:rPr lang="en-GB" sz="1500"/>
              <a:t>The defendant repeats paragraphs………to………….of its defence.</a:t>
            </a:r>
          </a:p>
          <a:p>
            <a:pPr marL="342797" indent="-342797">
              <a:lnSpc>
                <a:spcPct val="80000"/>
              </a:lnSpc>
              <a:buAutoNum type="arabicPeriod"/>
            </a:pPr>
            <a:r>
              <a:rPr lang="en-GB" sz="1500"/>
              <a:t>By reason of the matters raised in the defence, the defendant has suffered the following loss and damage:</a:t>
            </a:r>
          </a:p>
          <a:p>
            <a:pPr marL="0" indent="0" algn="ctr">
              <a:lnSpc>
                <a:spcPct val="80000"/>
              </a:lnSpc>
              <a:buNone/>
            </a:pPr>
            <a:r>
              <a:rPr lang="en-GB" sz="1500" b="1"/>
              <a:t>PARTICULARS OF SPECIAL DAMAGE</a:t>
            </a:r>
          </a:p>
          <a:p>
            <a:pPr marL="0" indent="0">
              <a:lnSpc>
                <a:spcPct val="80000"/>
              </a:lnSpc>
              <a:buNone/>
            </a:pPr>
            <a:r>
              <a:rPr lang="en-GB" sz="1500"/>
              <a:t>Repair costs to car                                                                             £2000.00</a:t>
            </a:r>
          </a:p>
          <a:p>
            <a:pPr marL="0" indent="0">
              <a:lnSpc>
                <a:spcPct val="80000"/>
              </a:lnSpc>
              <a:buNone/>
            </a:pPr>
            <a:r>
              <a:rPr lang="en-GB" sz="1500"/>
              <a:t>3. The defendant further claims interest at such a rate and for such a period as the court deems fit.</a:t>
            </a:r>
          </a:p>
          <a:p>
            <a:pPr marL="0" indent="0" algn="ctr">
              <a:lnSpc>
                <a:spcPct val="80000"/>
              </a:lnSpc>
              <a:buNone/>
            </a:pPr>
            <a:r>
              <a:rPr lang="en-GB" sz="1500" b="1"/>
              <a:t>AND THE DEFENDANT COUNTERCLAIMS</a:t>
            </a:r>
          </a:p>
          <a:p>
            <a:pPr marL="342797" indent="-342797">
              <a:lnSpc>
                <a:spcPct val="80000"/>
              </a:lnSpc>
              <a:buAutoNum type="arabicPeriod"/>
            </a:pPr>
            <a:r>
              <a:rPr lang="en-GB" sz="1500"/>
              <a:t>Damages in the sum of £2000.00</a:t>
            </a:r>
          </a:p>
          <a:p>
            <a:pPr marL="342797" indent="-342797">
              <a:lnSpc>
                <a:spcPct val="80000"/>
              </a:lnSpc>
              <a:buAutoNum type="arabicPeriod"/>
            </a:pPr>
            <a:r>
              <a:rPr lang="en-GB" sz="1500"/>
              <a:t>Interest as above.</a:t>
            </a:r>
          </a:p>
          <a:p>
            <a:pPr marL="0" indent="0">
              <a:lnSpc>
                <a:spcPct val="80000"/>
              </a:lnSpc>
              <a:buNone/>
            </a:pPr>
            <a:r>
              <a:rPr lang="en-GB" sz="1500"/>
              <a:t>I believe the contents of this counter claim are true</a:t>
            </a:r>
          </a:p>
          <a:p>
            <a:pPr marL="0" indent="0">
              <a:lnSpc>
                <a:spcPct val="80000"/>
              </a:lnSpc>
              <a:buNone/>
            </a:pPr>
            <a:r>
              <a:rPr lang="en-GB" sz="1500"/>
              <a:t>-------------------------------</a:t>
            </a:r>
          </a:p>
          <a:p>
            <a:pPr marL="0" indent="0">
              <a:lnSpc>
                <a:spcPct val="80000"/>
              </a:lnSpc>
              <a:buNone/>
            </a:pPr>
            <a:r>
              <a:rPr lang="en-GB" sz="1500"/>
              <a:t>Dated………………………………………………</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BD960-EB2D-448C-ACD7-6B3D54E5B209}"/>
              </a:ext>
            </a:extLst>
          </p:cNvPr>
          <p:cNvSpPr txBox="1">
            <a:spLocks noGrp="1"/>
          </p:cNvSpPr>
          <p:nvPr>
            <p:ph type="title"/>
          </p:nvPr>
        </p:nvSpPr>
        <p:spPr/>
        <p:txBody>
          <a:bodyPr/>
          <a:lstStyle/>
          <a:p>
            <a:pPr lvl="0"/>
            <a:r>
              <a:rPr lang="en-GB"/>
              <a:t>Responding to a counterclaim</a:t>
            </a:r>
          </a:p>
        </p:txBody>
      </p:sp>
      <p:sp>
        <p:nvSpPr>
          <p:cNvPr id="3" name="Content Placeholder 2">
            <a:extLst>
              <a:ext uri="{FF2B5EF4-FFF2-40B4-BE49-F238E27FC236}">
                <a16:creationId xmlns:a16="http://schemas.microsoft.com/office/drawing/2014/main" id="{96F17EFE-4B1E-4782-AF23-80AC744DBCA2}"/>
              </a:ext>
            </a:extLst>
          </p:cNvPr>
          <p:cNvSpPr txBox="1">
            <a:spLocks noGrp="1"/>
          </p:cNvSpPr>
          <p:nvPr>
            <p:ph idx="1"/>
          </p:nvPr>
        </p:nvSpPr>
        <p:spPr/>
        <p:txBody>
          <a:bodyPr/>
          <a:lstStyle/>
          <a:p>
            <a:pPr marL="0" indent="0">
              <a:buNone/>
            </a:pPr>
            <a:r>
              <a:rPr lang="en-GB" sz="2399"/>
              <a:t>When you are acting for a cl, you will need to consider how to respond to a counterclaim.  It is usual to serve a defence to counterclaim (which may be combined with a reply).</a:t>
            </a:r>
          </a:p>
          <a:p>
            <a:pPr marL="0" indent="0">
              <a:buNone/>
            </a:pPr>
            <a:r>
              <a:rPr lang="en-GB" sz="2399"/>
              <a:t>Note that all of the provisions of the </a:t>
            </a:r>
            <a:r>
              <a:rPr lang="en-GB" sz="2399" b="1"/>
              <a:t>CPR</a:t>
            </a:r>
            <a:r>
              <a:rPr lang="en-GB" sz="2399"/>
              <a:t> apply to counterclaims as if they were claims.  The Cl must serve the defence to counterclaim within 14 days of service of the counterclaim.  If the cl fails to respond in time, default judgment may be entered against the cl.</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E64FF-A991-4241-BE4A-52C523C9EE84}"/>
              </a:ext>
            </a:extLst>
          </p:cNvPr>
          <p:cNvSpPr txBox="1">
            <a:spLocks noGrp="1"/>
          </p:cNvSpPr>
          <p:nvPr>
            <p:ph type="title"/>
          </p:nvPr>
        </p:nvSpPr>
        <p:spPr/>
        <p:txBody>
          <a:bodyPr>
            <a:normAutofit fontScale="90000"/>
          </a:bodyPr>
          <a:lstStyle/>
          <a:p>
            <a:pPr lvl="0"/>
            <a:r>
              <a:rPr lang="en-GB" sz="4299"/>
              <a:t>Additional claims other than counterclaims</a:t>
            </a:r>
          </a:p>
        </p:txBody>
      </p:sp>
      <p:sp>
        <p:nvSpPr>
          <p:cNvPr id="3" name="Content Placeholder 2">
            <a:extLst>
              <a:ext uri="{FF2B5EF4-FFF2-40B4-BE49-F238E27FC236}">
                <a16:creationId xmlns:a16="http://schemas.microsoft.com/office/drawing/2014/main" id="{817E19D2-CD90-428D-9633-F9F07D068DF4}"/>
              </a:ext>
            </a:extLst>
          </p:cNvPr>
          <p:cNvSpPr txBox="1">
            <a:spLocks noGrp="1"/>
          </p:cNvSpPr>
          <p:nvPr>
            <p:ph idx="1"/>
          </p:nvPr>
        </p:nvSpPr>
        <p:spPr>
          <a:xfrm>
            <a:off x="837828" y="1700808"/>
            <a:ext cx="10157354" cy="4470400"/>
          </a:xfrm>
        </p:spPr>
        <p:txBody>
          <a:bodyPr/>
          <a:lstStyle/>
          <a:p>
            <a:pPr marL="0" indent="0">
              <a:buNone/>
            </a:pPr>
            <a:r>
              <a:rPr lang="en-GB" sz="1999" dirty="0"/>
              <a:t>Under </a:t>
            </a:r>
            <a:r>
              <a:rPr lang="en-GB" sz="1999" b="1" dirty="0"/>
              <a:t>Part 20 </a:t>
            </a:r>
            <a:r>
              <a:rPr lang="en-GB" sz="1999" dirty="0"/>
              <a:t>the D can make a claim against a person other than the cl.  It is easiest to understand the different options in </a:t>
            </a:r>
            <a:r>
              <a:rPr lang="en-GB" sz="1999" b="1" dirty="0"/>
              <a:t>Part 20 </a:t>
            </a:r>
            <a:r>
              <a:rPr lang="en-GB" sz="1999" dirty="0"/>
              <a:t>by looking at examples.</a:t>
            </a:r>
          </a:p>
          <a:p>
            <a:pPr marL="0" indent="0">
              <a:buNone/>
            </a:pPr>
            <a:r>
              <a:rPr lang="en-GB" sz="1999" b="1" u="sng" dirty="0"/>
              <a:t>Counterclaim against a person other than the cl – r20.5</a:t>
            </a:r>
          </a:p>
          <a:p>
            <a:pPr marL="0" indent="0">
              <a:buNone/>
            </a:pPr>
            <a:r>
              <a:rPr lang="en-GB" sz="1999" dirty="0"/>
              <a:t>The key point to remember here is that it is a counterclaim (</a:t>
            </a:r>
            <a:r>
              <a:rPr lang="en-GB" sz="1999" dirty="0" err="1"/>
              <a:t>ie</a:t>
            </a:r>
            <a:r>
              <a:rPr lang="en-GB" sz="1999" dirty="0"/>
              <a:t> a claim by the D against the Cl) but to which the D wishes to add other parties as Ds to the counterclaim.</a:t>
            </a:r>
          </a:p>
          <a:p>
            <a:pPr marL="0" indent="0">
              <a:buNone/>
            </a:pPr>
            <a:r>
              <a:rPr lang="en-GB" sz="1999" dirty="0"/>
              <a:t>In these circumstances </a:t>
            </a:r>
            <a:r>
              <a:rPr lang="en-GB" sz="1999" b="1" dirty="0"/>
              <a:t>r20.5 </a:t>
            </a:r>
            <a:r>
              <a:rPr lang="en-GB" sz="1999" dirty="0"/>
              <a:t>applies.</a:t>
            </a:r>
          </a:p>
          <a:p>
            <a:pPr marL="0" indent="0">
              <a:buNone/>
            </a:pPr>
            <a:r>
              <a:rPr lang="en-GB" sz="1999" dirty="0"/>
              <a:t>Under </a:t>
            </a:r>
            <a:r>
              <a:rPr lang="en-GB" sz="1999" b="1" dirty="0"/>
              <a:t>r20.5 </a:t>
            </a:r>
            <a:r>
              <a:rPr lang="en-GB" sz="1999" dirty="0"/>
              <a:t>permission is required from the court to join the 3</a:t>
            </a:r>
            <a:r>
              <a:rPr lang="en-GB" sz="1999" baseline="30000" dirty="0"/>
              <a:t>rd</a:t>
            </a:r>
            <a:r>
              <a:rPr lang="en-GB" sz="1999" dirty="0"/>
              <a:t> party or parties.  There is no claim form but a fee is payable.</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C7BF8-94C9-455D-A713-7B865CB7B17E}"/>
              </a:ext>
            </a:extLst>
          </p:cNvPr>
          <p:cNvSpPr txBox="1">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CD7BDC2-7865-4907-B330-BC8552D7D743}"/>
              </a:ext>
            </a:extLst>
          </p:cNvPr>
          <p:cNvSpPr txBox="1">
            <a:spLocks noGrp="1"/>
          </p:cNvSpPr>
          <p:nvPr>
            <p:ph idx="1"/>
          </p:nvPr>
        </p:nvSpPr>
        <p:spPr/>
        <p:txBody>
          <a:bodyPr/>
          <a:lstStyle/>
          <a:p>
            <a:pPr marL="0" indent="0">
              <a:buNone/>
            </a:pPr>
            <a:r>
              <a:rPr lang="en-GB" sz="1999" b="1" u="sng" dirty="0"/>
              <a:t>Defendant’s additional claim for contribution or indemnity from another party – r20.6</a:t>
            </a:r>
          </a:p>
          <a:p>
            <a:pPr marL="0" indent="0">
              <a:buNone/>
            </a:pPr>
            <a:r>
              <a:rPr lang="en-GB" sz="1999" dirty="0"/>
              <a:t>Remember here that the additional claim is being brought against someone who is </a:t>
            </a:r>
            <a:r>
              <a:rPr lang="en-GB" sz="1999" i="1" dirty="0"/>
              <a:t>already </a:t>
            </a:r>
            <a:r>
              <a:rPr lang="en-GB" sz="1999" dirty="0"/>
              <a:t>a party to the proceedings.</a:t>
            </a:r>
          </a:p>
          <a:p>
            <a:pPr marL="0" indent="0">
              <a:buNone/>
            </a:pPr>
            <a:r>
              <a:rPr lang="en-GB" sz="1999" b="1" dirty="0"/>
              <a:t>R20.6 </a:t>
            </a:r>
            <a:r>
              <a:rPr lang="en-GB" sz="1999" dirty="0"/>
              <a:t>provides that a D can bring an additional claim for a contribution or an indemnity against another party to the proceedings by filing and serving a notice setting out the grounds of their claim.  The notice must be served within 28 days of filing the defence, otherwise permission is required from the court.  No fee is payable.</a:t>
            </a:r>
            <a:endParaRPr lang="en-GB" sz="1999" b="1"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E1242-AB7D-4E90-9E3E-5BD576F7B2FF}"/>
              </a:ext>
            </a:extLst>
          </p:cNvPr>
          <p:cNvSpPr txBox="1">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87B35EA-3F8B-450B-9D95-64BD6AA4EAB7}"/>
              </a:ext>
            </a:extLst>
          </p:cNvPr>
          <p:cNvSpPr txBox="1">
            <a:spLocks noGrp="1"/>
          </p:cNvSpPr>
          <p:nvPr>
            <p:ph idx="1"/>
          </p:nvPr>
        </p:nvSpPr>
        <p:spPr/>
        <p:txBody>
          <a:bodyPr>
            <a:normAutofit/>
          </a:bodyPr>
          <a:lstStyle/>
          <a:p>
            <a:pPr marL="0" indent="0">
              <a:buNone/>
            </a:pPr>
            <a:r>
              <a:rPr lang="en-GB" b="1" u="sng" dirty="0"/>
              <a:t>Procedure for making any other additional claim</a:t>
            </a:r>
          </a:p>
          <a:p>
            <a:pPr marL="0" indent="0">
              <a:buNone/>
            </a:pPr>
            <a:r>
              <a:rPr lang="en-GB" dirty="0"/>
              <a:t>The </a:t>
            </a:r>
            <a:r>
              <a:rPr lang="en-GB" b="1" dirty="0"/>
              <a:t>Part 20 </a:t>
            </a:r>
            <a:r>
              <a:rPr lang="en-GB" dirty="0"/>
              <a:t>claim form (N211) must be issued at the court either before or at the same time as filing the defence, otherwise permission will be required from the court (</a:t>
            </a:r>
            <a:r>
              <a:rPr lang="en-GB" b="1" dirty="0"/>
              <a:t>r20.7</a:t>
            </a:r>
            <a:r>
              <a:rPr lang="en-GB" dirty="0"/>
              <a:t>).</a:t>
            </a:r>
          </a:p>
          <a:p>
            <a:pPr marL="0" indent="0">
              <a:buNone/>
            </a:pPr>
            <a:r>
              <a:rPr lang="en-GB" dirty="0"/>
              <a:t>The </a:t>
            </a:r>
            <a:r>
              <a:rPr lang="en-GB" b="1" dirty="0"/>
              <a:t>Part 20 </a:t>
            </a:r>
            <a:r>
              <a:rPr lang="en-GB" dirty="0"/>
              <a:t>claim must be served on the 3</a:t>
            </a:r>
            <a:r>
              <a:rPr lang="en-GB" baseline="30000" dirty="0"/>
              <a:t>rd</a:t>
            </a:r>
            <a:r>
              <a:rPr lang="en-GB" dirty="0"/>
              <a:t> party within 14 days of the date on which it is issued (</a:t>
            </a:r>
            <a:r>
              <a:rPr lang="en-GB" b="1" dirty="0"/>
              <a:t>r20.8</a:t>
            </a:r>
            <a:r>
              <a:rPr lang="en-GB" dirty="0"/>
              <a:t>).  The following documents must also be served:</a:t>
            </a:r>
          </a:p>
          <a:p>
            <a:pPr lvl="0"/>
            <a:r>
              <a:rPr lang="en-GB" dirty="0"/>
              <a:t>Particulars of the </a:t>
            </a:r>
            <a:r>
              <a:rPr lang="en-GB" b="1" dirty="0"/>
              <a:t>Part 20 </a:t>
            </a:r>
            <a:r>
              <a:rPr lang="en-GB" dirty="0"/>
              <a:t>claim (</a:t>
            </a:r>
            <a:r>
              <a:rPr lang="en-GB" b="1" dirty="0"/>
              <a:t>r20.7</a:t>
            </a:r>
            <a:r>
              <a:rPr lang="en-GB" dirty="0"/>
              <a:t>);</a:t>
            </a:r>
          </a:p>
          <a:p>
            <a:pPr lvl="0"/>
            <a:r>
              <a:rPr lang="en-GB" dirty="0"/>
              <a:t>A response pack (</a:t>
            </a:r>
            <a:r>
              <a:rPr lang="en-GB" b="1" dirty="0"/>
              <a:t>r20.12</a:t>
            </a:r>
            <a:r>
              <a:rPr lang="en-GB" dirty="0"/>
              <a:t>);</a:t>
            </a:r>
          </a:p>
          <a:p>
            <a:pPr lvl="0"/>
            <a:r>
              <a:rPr lang="en-GB" dirty="0"/>
              <a:t>Every statement of case already served in the proceedings (</a:t>
            </a:r>
            <a:r>
              <a:rPr lang="en-GB" b="1" dirty="0"/>
              <a:t>r20.12</a:t>
            </a:r>
            <a:r>
              <a:rPr lang="en-GB" dirty="0"/>
              <a:t>).</a:t>
            </a:r>
          </a:p>
          <a:p>
            <a:pPr marL="0" indent="0">
              <a:buNone/>
            </a:pPr>
            <a:r>
              <a:rPr lang="en-GB" dirty="0"/>
              <a:t>The </a:t>
            </a:r>
            <a:r>
              <a:rPr lang="en-GB" b="1" dirty="0"/>
              <a:t>Part 20 </a:t>
            </a:r>
            <a:r>
              <a:rPr lang="en-GB" dirty="0"/>
              <a:t>claim form and particulars must also be served upon the cl (</a:t>
            </a:r>
            <a:r>
              <a:rPr lang="en-GB" b="1" dirty="0"/>
              <a:t>r20.12</a:t>
            </a:r>
            <a:r>
              <a:rPr lang="en-GB" dirty="0"/>
              <a:t>).</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1C6EC-3B76-4A5F-AC19-14951276ED11}"/>
              </a:ext>
            </a:extLst>
          </p:cNvPr>
          <p:cNvSpPr txBox="1">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F9827BC-400F-4BDE-9C83-7E3271244BA1}"/>
              </a:ext>
            </a:extLst>
          </p:cNvPr>
          <p:cNvSpPr txBox="1">
            <a:spLocks noGrp="1"/>
          </p:cNvSpPr>
          <p:nvPr>
            <p:ph idx="1"/>
          </p:nvPr>
        </p:nvSpPr>
        <p:spPr/>
        <p:txBody>
          <a:bodyPr>
            <a:normAutofit/>
          </a:bodyPr>
          <a:lstStyle/>
          <a:p>
            <a:pPr marL="0" indent="0">
              <a:buNone/>
            </a:pPr>
            <a:r>
              <a:rPr lang="en-GB" sz="2399" b="1" u="sng"/>
              <a:t>Responding to a Part 20 claim other than a counterclaim</a:t>
            </a:r>
          </a:p>
          <a:p>
            <a:pPr marL="0" indent="0">
              <a:buNone/>
            </a:pPr>
            <a:r>
              <a:rPr lang="en-GB" sz="2399"/>
              <a:t>For additional claims brought by the D, the additional party must serve a defence (if already a party to the action) or an acknowledgment and defence if not already a party to the action.</a:t>
            </a:r>
          </a:p>
          <a:p>
            <a:pPr marL="0" indent="0">
              <a:buNone/>
            </a:pPr>
            <a:r>
              <a:rPr lang="en-GB" sz="2399"/>
              <a:t>If the additional party fails to acknowledge or defend the additional claim they will be deemed to admit the main action and be bound by the outcome of it so far as it relates to them by the additional claim made against them by the D.</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D0B33-8DD1-4E7C-8CCD-E37DFD3A0A46}"/>
              </a:ext>
            </a:extLst>
          </p:cNvPr>
          <p:cNvSpPr txBox="1">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456CAD7-08FB-44F6-B9BB-6CA0DDF88FF7}"/>
              </a:ext>
            </a:extLst>
          </p:cNvPr>
          <p:cNvSpPr txBox="1">
            <a:spLocks noGrp="1"/>
          </p:cNvSpPr>
          <p:nvPr>
            <p:ph idx="1"/>
          </p:nvPr>
        </p:nvSpPr>
        <p:spPr/>
        <p:txBody>
          <a:bodyPr>
            <a:normAutofit/>
          </a:bodyPr>
          <a:lstStyle/>
          <a:p>
            <a:pPr marL="0" indent="0">
              <a:buNone/>
            </a:pPr>
            <a:r>
              <a:rPr lang="en-GB"/>
              <a:t>Note that, once a claim has been commenced under </a:t>
            </a:r>
            <a:r>
              <a:rPr lang="en-GB" b="1"/>
              <a:t>Part 20</a:t>
            </a:r>
            <a:r>
              <a:rPr lang="en-GB"/>
              <a:t>, under </a:t>
            </a:r>
            <a:r>
              <a:rPr lang="en-GB" b="1"/>
              <a:t>r20.3 </a:t>
            </a:r>
            <a:r>
              <a:rPr lang="en-GB"/>
              <a:t>the </a:t>
            </a:r>
            <a:r>
              <a:rPr lang="en-GB" b="1"/>
              <a:t>Part 20 </a:t>
            </a:r>
            <a:r>
              <a:rPr lang="en-GB"/>
              <a:t>claim is treated as if it is a claim.  All of the provisions of </a:t>
            </a:r>
            <a:r>
              <a:rPr lang="en-GB" b="1"/>
              <a:t>CPR </a:t>
            </a:r>
            <a:r>
              <a:rPr lang="en-GB"/>
              <a:t>will apply to the </a:t>
            </a:r>
            <a:r>
              <a:rPr lang="en-GB" b="1"/>
              <a:t>Part 20 </a:t>
            </a:r>
            <a:r>
              <a:rPr lang="en-GB"/>
              <a:t>claim except for the following:</a:t>
            </a:r>
          </a:p>
          <a:p>
            <a:pPr lvl="0"/>
            <a:r>
              <a:rPr lang="en-GB"/>
              <a:t>The rules regarding the validity of the claim form (</a:t>
            </a:r>
            <a:r>
              <a:rPr lang="en-GB" b="1"/>
              <a:t>r7.5 </a:t>
            </a:r>
            <a:r>
              <a:rPr lang="en-GB"/>
              <a:t>and </a:t>
            </a:r>
            <a:r>
              <a:rPr lang="en-GB" b="1"/>
              <a:t>r7.6</a:t>
            </a:r>
            <a:r>
              <a:rPr lang="en-GB"/>
              <a:t>);</a:t>
            </a:r>
          </a:p>
          <a:p>
            <a:pPr lvl="0"/>
            <a:r>
              <a:rPr lang="en-GB"/>
              <a:t>The need for a statement of value where a claim is issued in the High Court (</a:t>
            </a:r>
            <a:r>
              <a:rPr lang="en-GB" b="1"/>
              <a:t>r16.3</a:t>
            </a:r>
            <a:r>
              <a:rPr lang="en-GB"/>
              <a:t>);</a:t>
            </a:r>
          </a:p>
          <a:p>
            <a:pPr lvl="0"/>
            <a:r>
              <a:rPr lang="en-GB"/>
              <a:t>The rules regarding entering default judgment (except in relation to counterclaims) (</a:t>
            </a:r>
            <a:r>
              <a:rPr lang="en-GB" b="1"/>
              <a:t>Part 12</a:t>
            </a:r>
            <a:r>
              <a:rPr lang="en-GB"/>
              <a:t>);</a:t>
            </a:r>
          </a:p>
          <a:p>
            <a:pPr lvl="0"/>
            <a:r>
              <a:rPr lang="en-GB"/>
              <a:t>The rules regarding admissions (except in relation to counterclaims) (</a:t>
            </a:r>
            <a:r>
              <a:rPr lang="en-GB" b="1"/>
              <a:t>Part 14</a:t>
            </a:r>
            <a:r>
              <a:rPr lang="en-GB"/>
              <a:t>);</a:t>
            </a:r>
          </a:p>
          <a:p>
            <a:pPr lvl="0"/>
            <a:r>
              <a:rPr lang="en-GB"/>
              <a:t>The rules regarding allocation and case management contained in </a:t>
            </a:r>
            <a:r>
              <a:rPr lang="en-GB" b="1"/>
              <a:t>Part 26</a:t>
            </a:r>
          </a:p>
          <a:p>
            <a:pPr lvl="0"/>
            <a:r>
              <a:rPr lang="en-GB"/>
              <a:t>The </a:t>
            </a:r>
            <a:r>
              <a:rPr lang="en-GB" b="1"/>
              <a:t>Part 20 </a:t>
            </a:r>
            <a:r>
              <a:rPr lang="en-GB"/>
              <a:t>claim will be case managed at the same time as the main claim.</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38FFF-CF71-46FA-91C4-2A5FBDC36E0D}"/>
              </a:ext>
            </a:extLst>
          </p:cNvPr>
          <p:cNvSpPr txBox="1">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1554F87-36E9-40B0-9798-C538B88A1780}"/>
              </a:ext>
            </a:extLst>
          </p:cNvPr>
          <p:cNvSpPr txBox="1">
            <a:spLocks noGrp="1"/>
          </p:cNvSpPr>
          <p:nvPr>
            <p:ph idx="1"/>
          </p:nvPr>
        </p:nvSpPr>
        <p:spPr/>
        <p:txBody>
          <a:bodyPr>
            <a:noAutofit/>
          </a:bodyPr>
          <a:lstStyle/>
          <a:p>
            <a:pPr marL="0" indent="0">
              <a:buNone/>
            </a:pPr>
            <a:r>
              <a:rPr lang="en-GB" sz="2399" b="1" u="sng"/>
              <a:t>Part 20 claims and costs</a:t>
            </a:r>
          </a:p>
          <a:p>
            <a:pPr marL="0" indent="0">
              <a:buNone/>
            </a:pPr>
            <a:r>
              <a:rPr lang="en-GB" sz="2399"/>
              <a:t>This general rule is that the loser should pay the winner’s costs.  There are many factors that can influence the court about this.  Where an action has included additional claims, the issue of costs needs special attention. In some situations the D may be incurring costs in defending the main action but also in pursuing their additional claim.</a:t>
            </a:r>
          </a:p>
          <a:p>
            <a:pPr marL="0" indent="0">
              <a:buNone/>
            </a:pPr>
            <a:r>
              <a:rPr lang="en-GB" sz="2399"/>
              <a:t>The issue of who has “won” where there are multiple claims may make costs difficult.  You do not need to concern yourself with this for the purposes of this course.</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489F9-B1F1-4597-8AFE-18BD1D77659E}"/>
              </a:ext>
            </a:extLst>
          </p:cNvPr>
          <p:cNvSpPr txBox="1">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F6F2961-C844-45A9-A66E-897FD2D0C958}"/>
              </a:ext>
            </a:extLst>
          </p:cNvPr>
          <p:cNvSpPr txBox="1">
            <a:spLocks noGrp="1"/>
          </p:cNvSpPr>
          <p:nvPr>
            <p:ph idx="1"/>
          </p:nvPr>
        </p:nvSpPr>
        <p:spPr/>
        <p:txBody>
          <a:bodyPr>
            <a:normAutofit lnSpcReduction="10000"/>
          </a:bodyPr>
          <a:lstStyle/>
          <a:p>
            <a:pPr marL="0" indent="0">
              <a:buNone/>
            </a:pPr>
            <a:r>
              <a:rPr lang="en-GB" sz="2399" b="1" u="sng"/>
              <a:t>Additional claims brought by 3</a:t>
            </a:r>
            <a:r>
              <a:rPr lang="en-GB" sz="2399" b="1" u="sng" baseline="30000"/>
              <a:t>rd</a:t>
            </a:r>
            <a:r>
              <a:rPr lang="en-GB" sz="2399" b="1" u="sng"/>
              <a:t> parties (Part 20 defendants) against other persons</a:t>
            </a:r>
          </a:p>
          <a:p>
            <a:pPr marL="0" indent="0">
              <a:buNone/>
            </a:pPr>
            <a:r>
              <a:rPr lang="en-GB" sz="2399"/>
              <a:t>A claim brought by a 3</a:t>
            </a:r>
            <a:r>
              <a:rPr lang="en-GB" sz="2399" baseline="30000"/>
              <a:t>rd</a:t>
            </a:r>
            <a:r>
              <a:rPr lang="en-GB" sz="2399"/>
              <a:t> party against a person who may or may not be a party in the main action is called “fourth party (or greater numbers) proceedings”.  This would arise where, for example, the 3</a:t>
            </a:r>
            <a:r>
              <a:rPr lang="en-GB" sz="2399" baseline="30000"/>
              <a:t>rd</a:t>
            </a:r>
            <a:r>
              <a:rPr lang="en-GB" sz="2399"/>
              <a:t> party blames someone other than the Cl or the D.  They would issue an additional claim against the person, which is known as a fourth party claim.  If that fourth party then, in their defence to the claim against them, blamed somebody else other than the D, that additional party would be known as the fifth party.</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B0CAE-35A9-4D7F-924C-7C4459D5C3AA}"/>
              </a:ext>
            </a:extLst>
          </p:cNvPr>
          <p:cNvSpPr txBox="1">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CFE8A2E-B287-4A55-8471-B36024A4E404}"/>
              </a:ext>
            </a:extLst>
          </p:cNvPr>
          <p:cNvSpPr txBox="1">
            <a:spLocks noGrp="1"/>
          </p:cNvSpPr>
          <p:nvPr>
            <p:ph idx="1"/>
          </p:nvPr>
        </p:nvSpPr>
        <p:spPr/>
        <p:txBody>
          <a:bodyPr>
            <a:normAutofit/>
          </a:bodyPr>
          <a:lstStyle/>
          <a:p>
            <a:pPr marL="0" indent="0">
              <a:buNone/>
            </a:pPr>
            <a:r>
              <a:rPr lang="en-GB" sz="2399"/>
              <a:t>These allegations and counter-allegations can become complex in, for example, large building and construction contracts – though as the numbers of additional parties continues with the allegations and counter-allegations it remains “convenient” to hear all the claims together (or as managed by the court) as all relate to the same facts (the subject of the construction contract).</a:t>
            </a:r>
          </a:p>
          <a:p>
            <a:pPr marL="0" indent="0">
              <a:buNone/>
            </a:pPr>
            <a:r>
              <a:rPr lang="en-GB" sz="2399"/>
              <a:t>When this occurs the heading of the action will continue to “evolve” with the addition of new parties by the additional claims being made;</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2FBD6-C978-4FBA-82FC-E6410927B9B4}"/>
              </a:ext>
            </a:extLst>
          </p:cNvPr>
          <p:cNvSpPr txBox="1">
            <a:spLocks noGrp="1"/>
          </p:cNvSpPr>
          <p:nvPr>
            <p:ph type="title"/>
          </p:nvPr>
        </p:nvSpPr>
        <p:spPr/>
        <p:txBody>
          <a:bodyPr/>
          <a:lstStyle/>
          <a:p>
            <a:pPr lvl="0"/>
            <a:r>
              <a:rPr lang="en-GB" sz="4299"/>
              <a:t>Making an application to dismiss the claim</a:t>
            </a:r>
          </a:p>
        </p:txBody>
      </p:sp>
      <p:sp>
        <p:nvSpPr>
          <p:cNvPr id="3" name="Content Placeholder 2">
            <a:extLst>
              <a:ext uri="{FF2B5EF4-FFF2-40B4-BE49-F238E27FC236}">
                <a16:creationId xmlns:a16="http://schemas.microsoft.com/office/drawing/2014/main" id="{F0C8FD3B-B213-44AA-9309-FE26D0196140}"/>
              </a:ext>
            </a:extLst>
          </p:cNvPr>
          <p:cNvSpPr txBox="1">
            <a:spLocks noGrp="1"/>
          </p:cNvSpPr>
          <p:nvPr>
            <p:ph idx="1"/>
          </p:nvPr>
        </p:nvSpPr>
        <p:spPr/>
        <p:txBody>
          <a:bodyPr>
            <a:normAutofit/>
          </a:bodyPr>
          <a:lstStyle/>
          <a:p>
            <a:pPr marL="0" indent="0">
              <a:buNone/>
            </a:pPr>
            <a:r>
              <a:rPr lang="en-GB"/>
              <a:t>A D may make an application to dismiss the claim under the provisions of </a:t>
            </a:r>
            <a:r>
              <a:rPr lang="en-GB" b="1"/>
              <a:t>Part 3 </a:t>
            </a:r>
            <a:r>
              <a:rPr lang="en-GB"/>
              <a:t>(to strike out the claim or to dismiss the claim as a sanction).  This could arise if the claim raises no proper cause of action, or is an abuse of process, or on the basis that there has been a failure to abide by an order of the court.  Eg:-</a:t>
            </a:r>
          </a:p>
          <a:p>
            <a:pPr lvl="0"/>
            <a:r>
              <a:rPr lang="en-GB"/>
              <a:t>The claim sets out no known “cause of action” in law;</a:t>
            </a:r>
          </a:p>
          <a:p>
            <a:pPr lvl="0"/>
            <a:r>
              <a:rPr lang="en-GB"/>
              <a:t>Withdrawing, in and faith, an admission previously made could be viewed as an “abuse of process”;</a:t>
            </a:r>
          </a:p>
          <a:p>
            <a:pPr lvl="0"/>
            <a:r>
              <a:rPr lang="en-GB"/>
              <a:t>Attempting to relitigate a cause of action previously tried could also be an example of “abuse of process”;</a:t>
            </a:r>
          </a:p>
          <a:p>
            <a:pPr lvl="0"/>
            <a:r>
              <a:rPr lang="en-GB"/>
              <a:t>A failure to abide by a court order or inordinate delay on the part of a party.</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3DC9C-2E1D-48B2-9B51-F0CA94D4CE6E}"/>
              </a:ext>
            </a:extLst>
          </p:cNvPr>
          <p:cNvSpPr txBox="1">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2D1507B-BC6D-469C-B5E7-085A8FF2D404}"/>
              </a:ext>
            </a:extLst>
          </p:cNvPr>
          <p:cNvSpPr txBox="1">
            <a:spLocks noGrp="1"/>
          </p:cNvSpPr>
          <p:nvPr>
            <p:ph idx="1"/>
          </p:nvPr>
        </p:nvSpPr>
        <p:spPr/>
        <p:txBody>
          <a:bodyPr>
            <a:noAutofit/>
          </a:bodyPr>
          <a:lstStyle/>
          <a:p>
            <a:pPr marL="0" indent="0">
              <a:buNone/>
            </a:pPr>
            <a:r>
              <a:rPr lang="en-GB" sz="2399"/>
              <a:t>The court has the power to make orders under the provisions of </a:t>
            </a:r>
            <a:r>
              <a:rPr lang="en-GB" sz="2399" b="1"/>
              <a:t>Part 3 </a:t>
            </a:r>
            <a:r>
              <a:rPr lang="en-GB" sz="2399"/>
              <a:t>(</a:t>
            </a:r>
            <a:r>
              <a:rPr lang="en-GB" sz="2399" b="1"/>
              <a:t>r3.4</a:t>
            </a:r>
            <a:r>
              <a:rPr lang="en-GB" sz="2399"/>
              <a:t>) on its own initiative but the provisions can be used upon the application of a party.</a:t>
            </a:r>
          </a:p>
          <a:p>
            <a:pPr marL="0" indent="0">
              <a:buNone/>
            </a:pPr>
            <a:r>
              <a:rPr lang="en-GB" sz="2399" b="1" u="sng"/>
              <a:t>Practice Point</a:t>
            </a:r>
          </a:p>
          <a:p>
            <a:pPr marL="0" indent="0">
              <a:buNone/>
            </a:pPr>
            <a:r>
              <a:rPr lang="en-GB" sz="2399"/>
              <a:t>The provisions in </a:t>
            </a:r>
            <a:r>
              <a:rPr lang="en-GB" sz="2399" b="1"/>
              <a:t>Part 3 </a:t>
            </a:r>
            <a:r>
              <a:rPr lang="en-GB" sz="2399"/>
              <a:t>will be exercised sparingly.  In situations where </a:t>
            </a:r>
            <a:r>
              <a:rPr lang="en-GB" sz="2399" b="1"/>
              <a:t>Part 3 </a:t>
            </a:r>
            <a:r>
              <a:rPr lang="en-GB" sz="2399"/>
              <a:t>may apply the court may determine that it would be more “just” or appropriate to use the provisions of </a:t>
            </a:r>
            <a:r>
              <a:rPr lang="en-GB" sz="2399" b="1"/>
              <a:t>Part 18 </a:t>
            </a:r>
            <a:r>
              <a:rPr lang="en-GB" sz="2399"/>
              <a:t>to clarify the inadequate case.  Alternatively in the interests of “justice” a court may order a party to amend their case rather than impose an order to strike out the claim.</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CE0CA-25A7-450F-B877-0E95C7B8470C}"/>
              </a:ext>
            </a:extLst>
          </p:cNvPr>
          <p:cNvSpPr>
            <a:spLocks noGrp="1"/>
          </p:cNvSpPr>
          <p:nvPr>
            <p:ph type="title"/>
          </p:nvPr>
        </p:nvSpPr>
        <p:spPr/>
        <p:txBody>
          <a:bodyPr/>
          <a:lstStyle/>
          <a:p>
            <a:r>
              <a:rPr lang="en-GB" dirty="0"/>
              <a:t>Final Recap </a:t>
            </a:r>
          </a:p>
        </p:txBody>
      </p:sp>
      <p:sp>
        <p:nvSpPr>
          <p:cNvPr id="3" name="Content Placeholder 2">
            <a:extLst>
              <a:ext uri="{FF2B5EF4-FFF2-40B4-BE49-F238E27FC236}">
                <a16:creationId xmlns:a16="http://schemas.microsoft.com/office/drawing/2014/main" id="{D7E7C7CB-4BC2-4AFF-8427-70B767655B79}"/>
              </a:ext>
            </a:extLst>
          </p:cNvPr>
          <p:cNvSpPr>
            <a:spLocks noGrp="1"/>
          </p:cNvSpPr>
          <p:nvPr>
            <p:ph idx="1"/>
          </p:nvPr>
        </p:nvSpPr>
        <p:spPr>
          <a:xfrm>
            <a:off x="818499" y="2222287"/>
            <a:ext cx="10551825" cy="4188525"/>
          </a:xfrm>
        </p:spPr>
        <p:txBody>
          <a:bodyPr>
            <a:normAutofit/>
          </a:bodyPr>
          <a:lstStyle/>
          <a:p>
            <a:pPr algn="l">
              <a:buFont typeface="Arial" panose="020B0604020202020204" pitchFamily="34" charset="0"/>
              <a:buChar char="•"/>
            </a:pPr>
            <a:r>
              <a:rPr lang="en-GB" sz="1800" b="0" i="0" dirty="0">
                <a:effectLst/>
                <a:latin typeface="Allerta"/>
              </a:rPr>
              <a:t> When a defendant receives the particulars of claim, they will also receive a response pack which includes:</a:t>
            </a:r>
          </a:p>
          <a:p>
            <a:pPr marL="742950" lvl="1" indent="-285750" algn="l">
              <a:buFont typeface="Arial" panose="020B0604020202020204" pitchFamily="34" charset="0"/>
              <a:buChar char="•"/>
            </a:pPr>
            <a:r>
              <a:rPr lang="en-GB" sz="1800" b="0" i="0" dirty="0">
                <a:effectLst/>
                <a:latin typeface="Allerta"/>
              </a:rPr>
              <a:t>(a)   an acknowledgment of service form;</a:t>
            </a:r>
          </a:p>
          <a:p>
            <a:pPr marL="742950" lvl="1" indent="-285750" algn="l">
              <a:buFont typeface="Arial" panose="020B0604020202020204" pitchFamily="34" charset="0"/>
              <a:buChar char="•"/>
            </a:pPr>
            <a:r>
              <a:rPr lang="en-GB" sz="1800" b="0" i="0" dirty="0">
                <a:effectLst/>
                <a:latin typeface="Allerta"/>
              </a:rPr>
              <a:t>(b)   a form of admission; and</a:t>
            </a:r>
          </a:p>
          <a:p>
            <a:pPr marL="742950" lvl="1" indent="-285750" algn="l">
              <a:buFont typeface="Arial" panose="020B0604020202020204" pitchFamily="34" charset="0"/>
              <a:buChar char="•"/>
            </a:pPr>
            <a:r>
              <a:rPr lang="en-GB" sz="1800" b="0" i="0" dirty="0">
                <a:effectLst/>
                <a:latin typeface="Allerta"/>
              </a:rPr>
              <a:t>(c)   a form of defence and counterclaim.</a:t>
            </a:r>
          </a:p>
          <a:p>
            <a:pPr marL="742950" lvl="1" indent="-285750" algn="just">
              <a:buFont typeface="Arial" panose="020B0604020202020204" pitchFamily="34" charset="0"/>
              <a:buChar char="•"/>
            </a:pPr>
            <a:r>
              <a:rPr lang="en-GB" sz="1800" b="0" i="0" dirty="0">
                <a:effectLst/>
                <a:latin typeface="Allerta"/>
              </a:rPr>
              <a:t>The defendant must complete the appropriate form (depending on what they wish to do about the claim) within </a:t>
            </a:r>
            <a:r>
              <a:rPr lang="en-GB" sz="1800" b="1" i="0" dirty="0">
                <a:effectLst/>
                <a:latin typeface="Allerta"/>
              </a:rPr>
              <a:t>14 days of the deemed date of service of the particulars of claim</a:t>
            </a:r>
            <a:r>
              <a:rPr lang="en-GB" sz="1800" b="0" i="0" dirty="0">
                <a:effectLst/>
                <a:latin typeface="Allerta"/>
              </a:rPr>
              <a:t>.</a:t>
            </a:r>
          </a:p>
          <a:p>
            <a:pPr algn="l">
              <a:buFont typeface="Arial" panose="020B0604020202020204" pitchFamily="34" charset="0"/>
              <a:buChar char="•"/>
            </a:pPr>
            <a:r>
              <a:rPr lang="en-GB" sz="1800" b="0" i="0" dirty="0">
                <a:effectLst/>
                <a:latin typeface="Allerta"/>
              </a:rPr>
              <a:t>(2)   A clear admission of liability on the part of the defendant and in the appropriate form will mean that the matter is brought to an end without the need for a trial.</a:t>
            </a:r>
          </a:p>
          <a:p>
            <a:endParaRPr lang="en-GB" dirty="0"/>
          </a:p>
        </p:txBody>
      </p:sp>
    </p:spTree>
    <p:extLst>
      <p:ext uri="{BB962C8B-B14F-4D97-AF65-F5344CB8AC3E}">
        <p14:creationId xmlns:p14="http://schemas.microsoft.com/office/powerpoint/2010/main" val="34677067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E372B-3754-4C7F-93EA-3079C58D2CD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E5D32E1-CC68-4394-BB93-C275B33615F8}"/>
              </a:ext>
            </a:extLst>
          </p:cNvPr>
          <p:cNvSpPr>
            <a:spLocks noGrp="1"/>
          </p:cNvSpPr>
          <p:nvPr>
            <p:ph idx="1"/>
          </p:nvPr>
        </p:nvSpPr>
        <p:spPr/>
        <p:txBody>
          <a:bodyPr>
            <a:normAutofit/>
          </a:bodyPr>
          <a:lstStyle/>
          <a:p>
            <a:pPr algn="l">
              <a:buFont typeface="Arial" panose="020B0604020202020204" pitchFamily="34" charset="0"/>
              <a:buChar char="•"/>
            </a:pPr>
            <a:r>
              <a:rPr lang="en-GB" sz="2000" b="0" i="0" dirty="0">
                <a:effectLst/>
                <a:latin typeface="Allerta"/>
              </a:rPr>
              <a:t>(3)   If the defendant completes the acknowledgment of service form, they are (upon filing it at court) given an additional 14 days (now totalling 28 days from the deemed date of service of the particulars of claim) in which to file a defence.</a:t>
            </a:r>
          </a:p>
          <a:p>
            <a:pPr algn="l">
              <a:buFont typeface="Arial" panose="020B0604020202020204" pitchFamily="34" charset="0"/>
              <a:buChar char="•"/>
            </a:pPr>
            <a:r>
              <a:rPr lang="en-GB" sz="2000" b="0" i="0" dirty="0">
                <a:effectLst/>
                <a:latin typeface="Allerta"/>
              </a:rPr>
              <a:t>(4)   A defence must be filed within 14 days of the deemed date of service of the particulars of claim, although this can be extended to:</a:t>
            </a:r>
          </a:p>
          <a:p>
            <a:pPr marL="742950" lvl="1" indent="-285750" algn="l">
              <a:buFont typeface="Arial" panose="020B0604020202020204" pitchFamily="34" charset="0"/>
              <a:buChar char="•"/>
            </a:pPr>
            <a:r>
              <a:rPr lang="en-GB" sz="2000" b="0" i="0" dirty="0">
                <a:effectLst/>
                <a:latin typeface="Allerta"/>
              </a:rPr>
              <a:t>(a)   28 days by filing an acknowledgment of service;</a:t>
            </a:r>
          </a:p>
          <a:p>
            <a:pPr marL="742950" lvl="1" indent="-285750" algn="l">
              <a:buFont typeface="Arial" panose="020B0604020202020204" pitchFamily="34" charset="0"/>
              <a:buChar char="•"/>
            </a:pPr>
            <a:r>
              <a:rPr lang="en-GB" sz="2000" b="0" i="0" dirty="0">
                <a:effectLst/>
                <a:latin typeface="Allerta"/>
              </a:rPr>
              <a:t>(b)   up to 56 days by written consent from the claimant; or</a:t>
            </a:r>
          </a:p>
          <a:p>
            <a:pPr marL="742950" lvl="1" indent="-285750" algn="l">
              <a:buFont typeface="Arial" panose="020B0604020202020204" pitchFamily="34" charset="0"/>
              <a:buChar char="•"/>
            </a:pPr>
            <a:r>
              <a:rPr lang="en-GB" sz="2000" b="0" i="0" dirty="0">
                <a:effectLst/>
                <a:latin typeface="Allerta"/>
              </a:rPr>
              <a:t>(c)   such date as the court may permit on obtaining a time order from the court.</a:t>
            </a:r>
          </a:p>
          <a:p>
            <a:endParaRPr lang="en-GB" dirty="0"/>
          </a:p>
        </p:txBody>
      </p:sp>
    </p:spTree>
    <p:extLst>
      <p:ext uri="{BB962C8B-B14F-4D97-AF65-F5344CB8AC3E}">
        <p14:creationId xmlns:p14="http://schemas.microsoft.com/office/powerpoint/2010/main" val="26828489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DB6A2-7E11-475E-AFFA-F7BFCB9BAE1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7113915-D11A-4FE9-BD8B-817ABFEFC028}"/>
              </a:ext>
            </a:extLst>
          </p:cNvPr>
          <p:cNvSpPr>
            <a:spLocks noGrp="1"/>
          </p:cNvSpPr>
          <p:nvPr>
            <p:ph idx="1"/>
          </p:nvPr>
        </p:nvSpPr>
        <p:spPr/>
        <p:txBody>
          <a:bodyPr>
            <a:normAutofit/>
          </a:bodyPr>
          <a:lstStyle/>
          <a:p>
            <a:pPr algn="l">
              <a:buFont typeface="Arial" panose="020B0604020202020204" pitchFamily="34" charset="0"/>
              <a:buChar char="•"/>
            </a:pPr>
            <a:r>
              <a:rPr lang="en-GB" sz="2000" b="0" i="0" dirty="0">
                <a:effectLst/>
                <a:latin typeface="Allerta"/>
              </a:rPr>
              <a:t>(5)   A defendant who does not respond to a claimant’s claim within the prescribed time period is potentially at risk of the claimant applying for default judgment against them, if this is permitted depending on the nature of the case.</a:t>
            </a:r>
          </a:p>
          <a:p>
            <a:pPr algn="l">
              <a:buFont typeface="Arial" panose="020B0604020202020204" pitchFamily="34" charset="0"/>
              <a:buChar char="•"/>
            </a:pPr>
            <a:r>
              <a:rPr lang="en-GB" sz="2000" b="0" i="0" dirty="0">
                <a:effectLst/>
                <a:latin typeface="Allerta"/>
              </a:rPr>
              <a:t>(6)   Default judgment is a mechanism that the claimant can utilise in order to obtain an early determination of their action, without a trial, where the defendant fails to file an acknowledgment of service or a defence within the time limits prescribed by the court rules (as stipulated at point 5 above).</a:t>
            </a:r>
          </a:p>
          <a:p>
            <a:pPr algn="l">
              <a:buFont typeface="Arial" panose="020B0604020202020204" pitchFamily="34" charset="0"/>
              <a:buChar char="•"/>
            </a:pPr>
            <a:r>
              <a:rPr lang="en-GB" sz="2000" b="0" i="0" dirty="0">
                <a:effectLst/>
                <a:latin typeface="Allerta"/>
              </a:rPr>
              <a:t>(7)   The court can set aside a default judgment if, for example, there is evidence that a defendant did not receive the papers, and/or there is a real prospect of successfully defending the claim.</a:t>
            </a:r>
          </a:p>
          <a:p>
            <a:endParaRPr lang="en-GB" dirty="0"/>
          </a:p>
        </p:txBody>
      </p:sp>
    </p:spTree>
    <p:extLst>
      <p:ext uri="{BB962C8B-B14F-4D97-AF65-F5344CB8AC3E}">
        <p14:creationId xmlns:p14="http://schemas.microsoft.com/office/powerpoint/2010/main" val="13720335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3.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TM03457503[[fn=Quotable]]</Template>
  <TotalTime>0</TotalTime>
  <Words>4866</Words>
  <Application>Microsoft Office PowerPoint</Application>
  <PresentationFormat>Custom</PresentationFormat>
  <Paragraphs>221</Paragraphs>
  <Slides>39</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39</vt:i4>
      </vt:variant>
    </vt:vector>
  </HeadingPairs>
  <TitlesOfParts>
    <vt:vector size="45" baseType="lpstr">
      <vt:lpstr>Allerta</vt:lpstr>
      <vt:lpstr>Arial</vt:lpstr>
      <vt:lpstr>Calibri</vt:lpstr>
      <vt:lpstr>Century Gothic</vt:lpstr>
      <vt:lpstr>Wingdings 2</vt:lpstr>
      <vt:lpstr>Quotable</vt:lpstr>
      <vt:lpstr>Defences, Default Judgment, Counterclaims and Part 20 Claims</vt:lpstr>
      <vt:lpstr>Defending the Claim</vt:lpstr>
      <vt:lpstr>PowerPoint Presentation</vt:lpstr>
      <vt:lpstr>PowerPoint Presentation</vt:lpstr>
      <vt:lpstr>PowerPoint Presentation</vt:lpstr>
      <vt:lpstr>Contents of the Defence</vt:lpstr>
      <vt:lpstr>  Contents of Defence Continued</vt:lpstr>
      <vt:lpstr>   Reply</vt:lpstr>
      <vt:lpstr>Amending Statements of Case</vt:lpstr>
      <vt:lpstr>Requests For Further Information</vt:lpstr>
      <vt:lpstr>PowerPoint Presentation</vt:lpstr>
      <vt:lpstr>Judgement in Default</vt:lpstr>
      <vt:lpstr>Judgment in Default Continued</vt:lpstr>
      <vt:lpstr>PowerPoint Presentation</vt:lpstr>
      <vt:lpstr>PowerPoint Presentation</vt:lpstr>
      <vt:lpstr>   Allocation</vt:lpstr>
      <vt:lpstr>    Track</vt:lpstr>
      <vt:lpstr>Small Claims Track</vt:lpstr>
      <vt:lpstr>   Fast Track</vt:lpstr>
      <vt:lpstr>   Multi-Track</vt:lpstr>
      <vt:lpstr>PowerPoint Presentation</vt:lpstr>
      <vt:lpstr>Counterclaims</vt:lpstr>
      <vt:lpstr>PowerPoint Presentation</vt:lpstr>
      <vt:lpstr>PowerPoint Presentation</vt:lpstr>
      <vt:lpstr>Example of a counterclaim in an RTA PI claim</vt:lpstr>
      <vt:lpstr>Responding to a counterclaim</vt:lpstr>
      <vt:lpstr>Additional claims other than counterclaims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Making an application to dismiss the claim</vt:lpstr>
      <vt:lpstr>PowerPoint Presentation</vt:lpstr>
      <vt:lpstr>Final Recap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Defence, Summary Judgment, Counterclaims and Part 20 Claims</dc:title>
  <dc:creator>Sian Turvey</dc:creator>
  <cp:lastModifiedBy>James Drew</cp:lastModifiedBy>
  <cp:revision>2</cp:revision>
  <dcterms:created xsi:type="dcterms:W3CDTF">2022-02-17T10:38:18Z</dcterms:created>
  <dcterms:modified xsi:type="dcterms:W3CDTF">2022-10-28T09:33:21Z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CampaignTags">
    <vt:lpwstr/>
  </property>
  <property fmtid="{D5CDD505-2E9C-101B-9397-08002B2CF9AE}" pid="7" name="ScenarioTags">
    <vt:lpwstr/>
  </property>
</Properties>
</file>