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4D49B6-2AED-DD2E-E055-7C58F685E09A}" v="2549" dt="2025-11-25T18:54:44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930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956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286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724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05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638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954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82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0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53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65471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758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7716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2303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373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36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553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siesthreads.com" TargetMode="External"/><Relationship Id="rId2" Type="http://schemas.openxmlformats.org/officeDocument/2006/relationships/hyperlink" Target="mailto:rosaliecayetano@gmail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Threads">
            <a:extLst>
              <a:ext uri="{FF2B5EF4-FFF2-40B4-BE49-F238E27FC236}">
                <a16:creationId xmlns:a16="http://schemas.microsoft.com/office/drawing/2014/main" id="{1A61D9F2-D6FA-1027-F9A5-AF76141678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>
            <a:fillRect/>
          </a:stretch>
        </p:blipFill>
        <p:spPr>
          <a:xfrm>
            <a:off x="-2164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E2FEE1-2956-1348-A9EE-C0974B84F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6349" y="653005"/>
            <a:ext cx="11417642" cy="492372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solidFill>
                  <a:srgbClr val="FFFFFF"/>
                </a:solidFill>
              </a:rPr>
              <a:t>  </a:t>
            </a:r>
            <a:r>
              <a:rPr lang="en-US" sz="5200" b="1" dirty="0">
                <a:solidFill>
                  <a:schemeClr val="tx1"/>
                </a:solidFill>
              </a:rPr>
              <a:t>Rosie's Threads Sustainable Ltd.</a:t>
            </a:r>
            <a:br>
              <a:rPr lang="en-US" sz="5200" b="1" dirty="0">
                <a:solidFill>
                  <a:schemeClr val="tx1"/>
                </a:solidFill>
              </a:rPr>
            </a:br>
            <a:r>
              <a:rPr lang="en-US" sz="5200" dirty="0">
                <a:solidFill>
                  <a:schemeClr val="tx1"/>
                </a:solidFill>
              </a:rPr>
              <a:t>Business Plan</a:t>
            </a:r>
            <a:br>
              <a:rPr lang="en-US" sz="5200" dirty="0">
                <a:solidFill>
                  <a:srgbClr val="FFFFFF"/>
                </a:solidFill>
              </a:rPr>
            </a:br>
            <a:br>
              <a:rPr lang="en-US" sz="5200" dirty="0"/>
            </a:br>
            <a:r>
              <a:rPr lang="en-US" sz="2400" b="1" dirty="0">
                <a:solidFill>
                  <a:srgbClr val="FFFFFF"/>
                </a:solidFill>
              </a:rPr>
              <a:t>Presented by: Rosalie Cayetano  , Student Id: 2430254</a:t>
            </a:r>
            <a:br>
              <a:rPr lang="en-US" sz="2400" b="1" dirty="0"/>
            </a:br>
            <a:br>
              <a:rPr lang="en-US" sz="2400" dirty="0"/>
            </a:br>
            <a:r>
              <a:rPr lang="en-US" sz="2400" b="1" dirty="0">
                <a:solidFill>
                  <a:srgbClr val="FFFFFF"/>
                </a:solidFill>
              </a:rPr>
              <a:t>Lecturer: Mr. Andry </a:t>
            </a:r>
            <a:r>
              <a:rPr lang="en-US" sz="2400" b="1" dirty="0" err="1">
                <a:solidFill>
                  <a:srgbClr val="FFFFFF"/>
                </a:solidFill>
              </a:rPr>
              <a:t>Rakotovololona</a:t>
            </a:r>
            <a:br>
              <a:rPr lang="en-US" sz="2400" dirty="0">
                <a:solidFill>
                  <a:srgbClr val="FFFFFF"/>
                </a:solidFill>
              </a:rPr>
            </a:br>
            <a:r>
              <a:rPr lang="en-US" sz="2400" b="1" dirty="0">
                <a:solidFill>
                  <a:srgbClr val="FFFFFF"/>
                </a:solidFill>
              </a:rPr>
              <a:t>Module: Enterprise and </a:t>
            </a:r>
            <a:r>
              <a:rPr lang="en-US" sz="2400" b="1" dirty="0" err="1">
                <a:solidFill>
                  <a:srgbClr val="FFFFFF"/>
                </a:solidFill>
              </a:rPr>
              <a:t>Enterpreneurship</a:t>
            </a:r>
            <a:br>
              <a:rPr lang="en-US" dirty="0"/>
            </a:br>
            <a:r>
              <a:rPr lang="en-US" sz="2400" b="1" dirty="0">
                <a:solidFill>
                  <a:srgbClr val="FFFFFF"/>
                </a:solidFill>
              </a:rPr>
              <a:t>second assignment: Presentation of Business Plan slides</a:t>
            </a:r>
          </a:p>
        </p:txBody>
      </p:sp>
    </p:spTree>
    <p:extLst>
      <p:ext uri="{BB962C8B-B14F-4D97-AF65-F5344CB8AC3E}">
        <p14:creationId xmlns:p14="http://schemas.microsoft.com/office/powerpoint/2010/main" val="3075048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5569" y="195606"/>
            <a:ext cx="11151970" cy="2974546"/>
          </a:xfrm>
        </p:spPr>
        <p:txBody>
          <a:bodyPr>
            <a:normAutofit fontScale="90000"/>
          </a:bodyPr>
          <a:lstStyle/>
          <a:p>
            <a:r>
              <a:rPr lang="en-US" sz="3600" b="1" u="sng" dirty="0">
                <a:solidFill>
                  <a:schemeClr val="tx1"/>
                </a:solidFill>
              </a:rPr>
              <a:t>Business overview &amp; Mission</a:t>
            </a:r>
            <a:br>
              <a:rPr lang="en-US" sz="3600" b="1" u="sng" dirty="0">
                <a:solidFill>
                  <a:schemeClr val="tx1"/>
                </a:solidFill>
              </a:rPr>
            </a:br>
            <a:r>
              <a:rPr lang="en-US" sz="3600" b="1" u="sng" dirty="0">
                <a:solidFill>
                  <a:schemeClr val="tx1"/>
                </a:solidFill>
              </a:rPr>
              <a:t>Rosie's Threads Sustainable Ltd.</a:t>
            </a:r>
            <a:br>
              <a:rPr lang="en-US" sz="3600" b="1" u="sng" dirty="0">
                <a:solidFill>
                  <a:schemeClr val="tx1"/>
                </a:solidFill>
              </a:rPr>
            </a:br>
            <a:br>
              <a:rPr lang="en-US" sz="3600" b="1" u="sng" dirty="0">
                <a:solidFill>
                  <a:schemeClr val="tx1"/>
                </a:solidFill>
              </a:rPr>
            </a:br>
            <a:br>
              <a:rPr lang="en-US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3611" y="774358"/>
            <a:ext cx="11042819" cy="6079522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endParaRPr lang="en-GB" sz="8000" b="1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GB" sz="7400" b="1" dirty="0">
                <a:solidFill>
                  <a:schemeClr val="tx1"/>
                </a:solidFill>
                <a:latin typeface="Aptos"/>
                <a:ea typeface="Calibri"/>
                <a:cs typeface="Calibri"/>
              </a:rPr>
              <a:t>Overview:</a:t>
            </a:r>
            <a:r>
              <a:rPr lang="en-GB" sz="7400" dirty="0">
                <a:solidFill>
                  <a:schemeClr val="tx1"/>
                </a:solidFill>
                <a:latin typeface="Aptos"/>
                <a:ea typeface="Calibri"/>
                <a:cs typeface="Calibri"/>
              </a:rPr>
              <a:t> Launching a sustainable clothing Brand focusing on eco-friendly material</a:t>
            </a:r>
          </a:p>
          <a:p>
            <a:pPr algn="ctr"/>
            <a:r>
              <a:rPr lang="en-GB" sz="7400" dirty="0">
                <a:solidFill>
                  <a:schemeClr val="tx1"/>
                </a:solidFill>
              </a:rPr>
              <a:t> and ethical production. </a:t>
            </a:r>
          </a:p>
          <a:p>
            <a:pPr algn="ctr"/>
            <a:r>
              <a:rPr lang="en-GB" sz="7400" b="1" dirty="0">
                <a:solidFill>
                  <a:schemeClr val="tx1"/>
                </a:solidFill>
              </a:rPr>
              <a:t>Mission:</a:t>
            </a:r>
            <a:r>
              <a:rPr lang="en-GB" sz="7400" dirty="0">
                <a:solidFill>
                  <a:schemeClr val="tx1"/>
                </a:solidFill>
              </a:rPr>
              <a:t> To provide stylish, high quality, and responsibility sourced apparel</a:t>
            </a:r>
          </a:p>
          <a:p>
            <a:pPr algn="ctr"/>
            <a:r>
              <a:rPr lang="en-GB" sz="7400" dirty="0">
                <a:solidFill>
                  <a:schemeClr val="tx1"/>
                </a:solidFill>
              </a:rPr>
              <a:t> that minimizes environmental impact.</a:t>
            </a:r>
          </a:p>
          <a:p>
            <a:pPr algn="ctr"/>
            <a:endParaRPr lang="en-GB" sz="7400" b="1" dirty="0">
              <a:solidFill>
                <a:schemeClr val="tx1"/>
              </a:solidFill>
            </a:endParaRPr>
          </a:p>
          <a:p>
            <a:pPr algn="ctr"/>
            <a:r>
              <a:rPr lang="en-GB" sz="7400" b="1" dirty="0">
                <a:solidFill>
                  <a:schemeClr val="tx1"/>
                </a:solidFill>
              </a:rPr>
              <a:t>Vision: </a:t>
            </a:r>
            <a:r>
              <a:rPr lang="en-GB" sz="7400" dirty="0">
                <a:solidFill>
                  <a:schemeClr val="tx1"/>
                </a:solidFill>
              </a:rPr>
              <a:t>To become a leader in the circular economy a leader in the circular economy within the fashion industry.</a:t>
            </a:r>
          </a:p>
          <a:p>
            <a:pPr algn="ctr"/>
            <a:endParaRPr lang="en-GB" sz="7400" dirty="0">
              <a:solidFill>
                <a:schemeClr val="tx1"/>
              </a:solidFill>
            </a:endParaRPr>
          </a:p>
          <a:p>
            <a:pPr algn="ctr"/>
            <a:r>
              <a:rPr lang="en-GB" sz="7400" b="1" dirty="0">
                <a:solidFill>
                  <a:schemeClr val="tx1"/>
                </a:solidFill>
              </a:rPr>
              <a:t>Goals: </a:t>
            </a:r>
            <a:r>
              <a:rPr lang="en-GB" sz="7400" dirty="0">
                <a:solidFill>
                  <a:schemeClr val="tx1"/>
                </a:solidFill>
              </a:rPr>
              <a:t>Secure funding of £50,000 to launch our first collection and achieve profitability within two years.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F8090-466C-8958-D8ED-C60F66BBE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                </a:t>
            </a:r>
            <a:r>
              <a:rPr lang="en-GB" b="1" dirty="0"/>
              <a:t>  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/>
              <a:t>Company  Description</a:t>
            </a:r>
            <a:r>
              <a:rPr lang="en-GB" dirty="0"/>
              <a:t>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  <a:r>
              <a:rPr lang="en-GB" sz="2800" b="1" u="sng" dirty="0"/>
              <a:t>Business Structure:</a:t>
            </a:r>
            <a:r>
              <a:rPr lang="en-GB" sz="2800" u="sng" dirty="0"/>
              <a:t> </a:t>
            </a:r>
            <a:r>
              <a:rPr lang="en-GB" sz="2800" dirty="0"/>
              <a:t>Online E-commerce, office /studio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F9F4A-4EAF-9E8A-9CEE-378B95FE7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426" y="2367627"/>
            <a:ext cx="9900050" cy="38807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800" b="1" dirty="0"/>
              <a:t>Location</a:t>
            </a:r>
            <a:r>
              <a:rPr lang="en-GB" sz="2800" dirty="0"/>
              <a:t>: Online e-commerce, London-based office/studio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 Sustainability: </a:t>
            </a:r>
            <a:r>
              <a:rPr lang="en-GB" sz="2800" dirty="0"/>
              <a:t>Using renewable and recycled materials.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 Ethics: </a:t>
            </a:r>
            <a:r>
              <a:rPr lang="en-GB" sz="2800" dirty="0"/>
              <a:t>Ensuring fair wages and safe working conditions.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 Transparency: </a:t>
            </a:r>
            <a:r>
              <a:rPr lang="en-GB" sz="2800" dirty="0"/>
              <a:t>Openly sharing our supply chain practices.</a:t>
            </a:r>
          </a:p>
        </p:txBody>
      </p:sp>
    </p:spTree>
    <p:extLst>
      <p:ext uri="{BB962C8B-B14F-4D97-AF65-F5344CB8AC3E}">
        <p14:creationId xmlns:p14="http://schemas.microsoft.com/office/powerpoint/2010/main" val="1839136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9C0B0-E17B-BA67-ADE0-A36E46EC0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endParaRPr lang="en-GB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97E00-F7A1-DC44-74FB-AA7E345FE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188" y="1122621"/>
            <a:ext cx="8596668" cy="496514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8000" b="1" dirty="0">
                <a:solidFill>
                  <a:schemeClr val="accent1"/>
                </a:solidFill>
              </a:rPr>
              <a:t> Product &amp; Services:</a:t>
            </a:r>
            <a:endParaRPr lang="en-US" sz="80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5900" b="1" u="sng" dirty="0"/>
              <a:t>a. Product Lines</a:t>
            </a:r>
            <a:r>
              <a:rPr lang="en-GB" sz="5900" u="sng" dirty="0"/>
              <a:t>:</a:t>
            </a:r>
            <a:endParaRPr lang="en-GB" sz="5900" b="1" u="sng" dirty="0"/>
          </a:p>
          <a:p>
            <a:pPr marL="0" indent="0">
              <a:buNone/>
            </a:pPr>
            <a:r>
              <a:rPr lang="en-GB" sz="5900" dirty="0"/>
              <a:t>1. </a:t>
            </a:r>
            <a:r>
              <a:rPr lang="en-GB" sz="5900" b="1" dirty="0">
                <a:solidFill>
                  <a:schemeClr val="accent1"/>
                </a:solidFill>
              </a:rPr>
              <a:t>Men's and women's everyday apparel </a:t>
            </a:r>
            <a:r>
              <a:rPr lang="en-GB" sz="5900" dirty="0"/>
              <a:t>(T-shirts, trousers, jumpers, etc.).</a:t>
            </a:r>
          </a:p>
          <a:p>
            <a:pPr marL="0" indent="0">
              <a:buNone/>
            </a:pPr>
            <a:r>
              <a:rPr lang="en-GB" sz="5900" dirty="0"/>
              <a:t>2. Focus on durability, timeless design, and high quality.</a:t>
            </a:r>
          </a:p>
          <a:p>
            <a:pPr marL="0" indent="0">
              <a:buNone/>
            </a:pPr>
            <a:r>
              <a:rPr lang="en-GB" sz="5900" b="1" u="sng" dirty="0"/>
              <a:t>b. Unique Selling Proposition (USP):</a:t>
            </a:r>
          </a:p>
          <a:p>
            <a:pPr marL="0" indent="0">
              <a:buNone/>
            </a:pPr>
            <a:r>
              <a:rPr lang="en-GB" sz="5900" dirty="0"/>
              <a:t>3.</a:t>
            </a:r>
            <a:r>
              <a:rPr lang="en-GB" sz="5900" b="1" dirty="0">
                <a:solidFill>
                  <a:schemeClr val="accent1"/>
                </a:solidFill>
              </a:rPr>
              <a:t>Stylish designs </a:t>
            </a:r>
            <a:r>
              <a:rPr lang="en-GB" sz="5900" dirty="0"/>
              <a:t>combined with  a fully transparent, sustainable supply chain, appealing to eco – conscious consumers.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120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702E2-B32A-F5F6-53F2-5FE230914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9571"/>
            <a:ext cx="11051059" cy="490739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6000" b="1" dirty="0">
                <a:solidFill>
                  <a:schemeClr val="accent1"/>
                </a:solidFill>
              </a:rPr>
              <a:t> Market Analysis &amp; Target</a:t>
            </a:r>
            <a:r>
              <a:rPr lang="en-GB" sz="6000" b="1" dirty="0"/>
              <a:t> </a:t>
            </a:r>
            <a:r>
              <a:rPr lang="en-GB" sz="6000" b="1" dirty="0">
                <a:solidFill>
                  <a:schemeClr val="accent1"/>
                </a:solidFill>
              </a:rPr>
              <a:t>Audience</a:t>
            </a:r>
            <a:endParaRPr lang="en-US" sz="60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3300" b="1" dirty="0"/>
              <a:t>Industry Trends: </a:t>
            </a:r>
            <a:r>
              <a:rPr lang="en-GB" sz="3300" dirty="0"/>
              <a:t>Growing demand for sustainable and ethical fashion practices.</a:t>
            </a:r>
          </a:p>
          <a:p>
            <a:pPr marL="0" indent="0">
              <a:buNone/>
            </a:pPr>
            <a:r>
              <a:rPr lang="en-GB" sz="3300" b="1" u="sng" dirty="0"/>
              <a:t>Target Market:</a:t>
            </a:r>
          </a:p>
          <a:p>
            <a:pPr marL="0" indent="0">
              <a:buNone/>
            </a:pPr>
            <a:r>
              <a:rPr lang="en-GB" sz="3300" dirty="0"/>
              <a:t>1. Eco-consumers age 25-45.</a:t>
            </a:r>
          </a:p>
          <a:p>
            <a:pPr marL="0" indent="0">
              <a:buNone/>
            </a:pPr>
            <a:r>
              <a:rPr lang="en-GB" sz="3300" dirty="0"/>
              <a:t>2. Located in urban areas (London, Manchester).</a:t>
            </a:r>
          </a:p>
          <a:p>
            <a:pPr marL="0" indent="0">
              <a:buNone/>
            </a:pPr>
            <a:r>
              <a:rPr lang="en-GB" sz="3300" dirty="0"/>
              <a:t>3. Value quality and ethical production over fast fashion.</a:t>
            </a:r>
          </a:p>
          <a:p>
            <a:pPr marL="0" indent="0">
              <a:buNone/>
            </a:pPr>
            <a:r>
              <a:rPr lang="en-GB" sz="3300" b="1" u="sng" dirty="0"/>
              <a:t>Market Size: </a:t>
            </a:r>
            <a:r>
              <a:rPr lang="en-GB" sz="3300" dirty="0"/>
              <a:t>Provide relevant market data on the UK sustainable fashion market if available.</a:t>
            </a:r>
          </a:p>
          <a:p>
            <a:pPr>
              <a:buAutoNum type="arabicPeriod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6016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2D02-1E6A-3F60-5C6B-C7BDA9948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Competitive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C21D4-6CC6-F34F-F466-60093925C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8490"/>
            <a:ext cx="10515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800" b="1" u="sng" dirty="0"/>
              <a:t>Competitors</a:t>
            </a:r>
            <a:r>
              <a:rPr lang="en-GB" sz="2800" u="sng" dirty="0"/>
              <a:t>:</a:t>
            </a:r>
            <a:endParaRPr lang="en-US" sz="2800" u="sng" dirty="0"/>
          </a:p>
          <a:p>
            <a:r>
              <a:rPr lang="en-GB" sz="2800" i="1" dirty="0"/>
              <a:t>Big fast fashion Brands</a:t>
            </a:r>
            <a:r>
              <a:rPr lang="en-GB" sz="2800" dirty="0"/>
              <a:t>: Offer lower prices  but lack transparency and sutainability.</a:t>
            </a:r>
          </a:p>
          <a:p>
            <a:r>
              <a:rPr lang="en-GB" sz="2800" i="1" dirty="0"/>
              <a:t>Other Sustainable Startups: </a:t>
            </a:r>
            <a:r>
              <a:rPr lang="en-GB" sz="2800" dirty="0"/>
              <a:t>Niche players with less variety or higher price points.</a:t>
            </a:r>
          </a:p>
          <a:p>
            <a:pPr marL="0" indent="0">
              <a:buNone/>
            </a:pPr>
            <a:r>
              <a:rPr lang="en-GB" sz="2800" b="1" u="sng" dirty="0"/>
              <a:t>Competitive advantage:</a:t>
            </a:r>
          </a:p>
          <a:p>
            <a:r>
              <a:rPr lang="en-GB" sz="2800" dirty="0"/>
              <a:t>Combination of a broad product range, competitive pricing, strong brand narrative  centre on transparency and circularity.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7101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A8D03-DB41-D984-0BBA-54650CB80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Marketing &amp; Sales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512CC-2A36-CF1F-65C1-692C4995B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63363"/>
            <a:ext cx="8596668" cy="48850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b="1" dirty="0"/>
              <a:t>Marketing Channels</a:t>
            </a:r>
            <a:r>
              <a:rPr lang="en-GB" sz="2800" dirty="0"/>
              <a:t>:</a:t>
            </a:r>
          </a:p>
          <a:p>
            <a:pPr marL="514350" indent="-514350">
              <a:buAutoNum type="alphaLcPeriod"/>
            </a:pPr>
            <a:r>
              <a:rPr lang="en-GB" sz="2800" dirty="0"/>
              <a:t>Social Media (Instagram, TikTok) with a focus on ethical practices.</a:t>
            </a:r>
          </a:p>
          <a:p>
            <a:pPr marL="514350" indent="-514350">
              <a:buAutoNum type="alphaLcPeriod"/>
            </a:pPr>
            <a:r>
              <a:rPr lang="en-GB" sz="2800" dirty="0"/>
              <a:t>Content Marketing ( blogging about sustainability).</a:t>
            </a:r>
          </a:p>
          <a:p>
            <a:pPr marL="514350" indent="-514350">
              <a:buAutoNum type="alphaLcPeriod"/>
            </a:pPr>
            <a:r>
              <a:rPr lang="en-GB" sz="2800" dirty="0"/>
              <a:t>Influencer Partnerships with like-minded advocates.</a:t>
            </a:r>
          </a:p>
          <a:p>
            <a:pPr marL="514350" indent="-514350">
              <a:buAutoNum type="alphaLcPeriod"/>
            </a:pPr>
            <a:r>
              <a:rPr lang="en-GB" sz="2800" dirty="0"/>
              <a:t>E-commerce platform (primary sales channel).</a:t>
            </a:r>
          </a:p>
          <a:p>
            <a:pPr marL="0" indent="0">
              <a:buNone/>
            </a:pPr>
            <a:r>
              <a:rPr lang="en-GB" sz="2800" b="1" dirty="0"/>
              <a:t>Sale Strategy</a:t>
            </a:r>
            <a:r>
              <a:rPr lang="en-GB" sz="2800" dirty="0"/>
              <a:t>: Build a loyal customer base through excellent customer experience, loyalty programs, and transparent communication. </a:t>
            </a:r>
          </a:p>
        </p:txBody>
      </p:sp>
    </p:spTree>
    <p:extLst>
      <p:ext uri="{BB962C8B-B14F-4D97-AF65-F5344CB8AC3E}">
        <p14:creationId xmlns:p14="http://schemas.microsoft.com/office/powerpoint/2010/main" val="2113966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0E747-0C3D-1E81-00DB-84B60DC68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solidFill>
                  <a:schemeClr val="accent1"/>
                </a:solidFill>
              </a:rPr>
              <a:t> Operations 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1BB88-8B3B-A5B6-1322-CD3C94E2F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236" y="1641605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/>
              <a:t>Supply Chain: </a:t>
            </a:r>
            <a:r>
              <a:rPr lang="en-GB" sz="2800" dirty="0"/>
              <a:t>Sourcing GOTS- certified organic cotton, recycled polyester, and other sustainable fabrics.</a:t>
            </a:r>
          </a:p>
          <a:p>
            <a:r>
              <a:rPr lang="en-GB" sz="2800" b="1" dirty="0"/>
              <a:t>Manufacturing: </a:t>
            </a:r>
            <a:r>
              <a:rPr lang="en-GB" sz="2800" dirty="0"/>
              <a:t>Partnering with ethically accredited manufacturers.</a:t>
            </a:r>
          </a:p>
          <a:p>
            <a:r>
              <a:rPr lang="en-GB" sz="2800" b="1" dirty="0"/>
              <a:t>Inventory Management</a:t>
            </a:r>
            <a:r>
              <a:rPr lang="en-GB" sz="2800" dirty="0"/>
              <a:t>: Utilizing a lean inventory model to minimize waste and overproduction.</a:t>
            </a:r>
          </a:p>
          <a:p>
            <a:r>
              <a:rPr lang="en-GB" sz="2800" b="1" dirty="0"/>
              <a:t>E-commerce:</a:t>
            </a:r>
            <a:r>
              <a:rPr lang="en-GB" sz="2800" dirty="0"/>
              <a:t> Operating via our own chatgpt.com optimized online store.</a:t>
            </a:r>
          </a:p>
        </p:txBody>
      </p:sp>
    </p:spTree>
    <p:extLst>
      <p:ext uri="{BB962C8B-B14F-4D97-AF65-F5344CB8AC3E}">
        <p14:creationId xmlns:p14="http://schemas.microsoft.com/office/powerpoint/2010/main" val="2722406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5CAA7-CFDD-2619-A7D3-7DEDC0751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3" y="365125"/>
            <a:ext cx="10525897" cy="2715698"/>
          </a:xfrm>
        </p:spPr>
        <p:txBody>
          <a:bodyPr>
            <a:normAutofit/>
          </a:bodyPr>
          <a:lstStyle/>
          <a:p>
            <a:br>
              <a:rPr lang="en-GB" sz="4000" b="1" dirty="0">
                <a:solidFill>
                  <a:schemeClr val="accent1"/>
                </a:solidFill>
              </a:rPr>
            </a:br>
            <a:r>
              <a:rPr lang="en-GB" sz="4000" b="1" dirty="0">
                <a:solidFill>
                  <a:schemeClr val="accent1"/>
                </a:solidFill>
              </a:rPr>
              <a:t>Management Team</a:t>
            </a:r>
            <a:br>
              <a:rPr lang="en-GB" sz="4000" b="1" dirty="0">
                <a:solidFill>
                  <a:schemeClr val="accent1"/>
                </a:solidFill>
              </a:rPr>
            </a:br>
            <a:endParaRPr lang="en-GB" sz="4000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AF263-9620-3CEA-3F44-259F62F78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26293"/>
            <a:ext cx="9982428" cy="51665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u="sng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b="1" u="sng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800" b="1" u="sng" dirty="0">
                <a:solidFill>
                  <a:schemeClr val="accent1"/>
                </a:solidFill>
              </a:rPr>
              <a:t>Mrs. Rosalie Cayetano </a:t>
            </a:r>
            <a:r>
              <a:rPr lang="en-GB" sz="2800" b="1" dirty="0"/>
              <a:t>: </a:t>
            </a:r>
            <a:r>
              <a:rPr lang="en-GB" sz="2800" dirty="0">
                <a:solidFill>
                  <a:schemeClr val="accent1"/>
                </a:solidFill>
              </a:rPr>
              <a:t>Founder &amp; CEO of Rosie's Sustainable Thread Ltd. </a:t>
            </a:r>
            <a:r>
              <a:rPr lang="en-GB" sz="2800" dirty="0"/>
              <a:t>Expertise in  Rosie's fashion design/sustainable and brand management. </a:t>
            </a:r>
          </a:p>
          <a:p>
            <a:pPr marL="0" indent="0">
              <a:buNone/>
            </a:pPr>
            <a:r>
              <a:rPr lang="en-GB" sz="2800" b="1" dirty="0"/>
              <a:t>Team Members:</a:t>
            </a:r>
            <a:endParaRPr lang="en-US" sz="2800" dirty="0"/>
          </a:p>
          <a:p>
            <a:pPr marL="0" indent="0">
              <a:buNone/>
            </a:pPr>
            <a:r>
              <a:rPr lang="en-GB" sz="2800" b="1" i="1" dirty="0">
                <a:solidFill>
                  <a:schemeClr val="accent1"/>
                </a:solidFill>
              </a:rPr>
              <a:t>Ms. Chelie Rose Nacor - Operations manager. </a:t>
            </a:r>
            <a:r>
              <a:rPr lang="en-GB" sz="2800" dirty="0"/>
              <a:t>Experience in supply chain and logistics. </a:t>
            </a:r>
            <a:r>
              <a:rPr lang="en-GB" sz="2800" b="1" dirty="0"/>
              <a:t>– </a:t>
            </a:r>
            <a:r>
              <a:rPr lang="en-GB" sz="2800" b="1" i="1" dirty="0">
                <a:solidFill>
                  <a:schemeClr val="accent1"/>
                </a:solidFill>
              </a:rPr>
              <a:t>Ms. Arli Rose Nacor- Marketing Lead</a:t>
            </a:r>
            <a:r>
              <a:rPr lang="en-GB" sz="2800" b="1" i="1" dirty="0"/>
              <a:t>. </a:t>
            </a:r>
            <a:r>
              <a:rPr lang="en-GB" sz="2800" dirty="0"/>
              <a:t>Experience in Sustainable digital Marketing  and e-commerce. </a:t>
            </a:r>
          </a:p>
        </p:txBody>
      </p:sp>
    </p:spTree>
    <p:extLst>
      <p:ext uri="{BB962C8B-B14F-4D97-AF65-F5344CB8AC3E}">
        <p14:creationId xmlns:p14="http://schemas.microsoft.com/office/powerpoint/2010/main" val="1283389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B8112-9DF6-3CC0-2A2C-C0ED34324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Financial Plan &amp; Funding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19347-249D-5BAA-08A0-35B852847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48714"/>
            <a:ext cx="9636439" cy="5309285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0" indent="0">
              <a:buNone/>
            </a:pPr>
            <a:r>
              <a:rPr lang="en-GB" sz="8600" b="1" dirty="0"/>
              <a:t>Funding Needed:</a:t>
            </a:r>
            <a:r>
              <a:rPr lang="en-GB" sz="8600" dirty="0"/>
              <a:t> Seeking £50.000 in seed funding.</a:t>
            </a:r>
            <a:endParaRPr lang="en-US" sz="8600" dirty="0"/>
          </a:p>
          <a:p>
            <a:pPr marL="0" indent="0">
              <a:buNone/>
            </a:pPr>
            <a:r>
              <a:rPr lang="en-GB" sz="8600" b="1" u="sng" dirty="0"/>
              <a:t>Use of Funds:</a:t>
            </a:r>
          </a:p>
          <a:p>
            <a:pPr marL="0" indent="0">
              <a:buNone/>
            </a:pPr>
            <a:r>
              <a:rPr lang="en-GB" sz="8600" dirty="0"/>
              <a:t>1. Initial production: </a:t>
            </a:r>
            <a:r>
              <a:rPr lang="en-GB" sz="8600" b="1" dirty="0"/>
              <a:t>40%</a:t>
            </a:r>
          </a:p>
          <a:p>
            <a:pPr marL="0" indent="0">
              <a:buNone/>
            </a:pPr>
            <a:r>
              <a:rPr lang="en-GB" sz="8600" dirty="0"/>
              <a:t>2.Marketing and brand development: </a:t>
            </a:r>
            <a:r>
              <a:rPr lang="en-GB" sz="8600" b="1" dirty="0"/>
              <a:t>30%</a:t>
            </a:r>
          </a:p>
          <a:p>
            <a:pPr marL="0" indent="0">
              <a:buNone/>
            </a:pPr>
            <a:r>
              <a:rPr lang="en-GB" sz="8600" dirty="0"/>
              <a:t>3.E-commerce platform development: </a:t>
            </a:r>
            <a:r>
              <a:rPr lang="en-GB" sz="8600" b="1" dirty="0"/>
              <a:t>20%</a:t>
            </a:r>
          </a:p>
          <a:p>
            <a:pPr marL="0" indent="0">
              <a:buNone/>
            </a:pPr>
            <a:r>
              <a:rPr lang="en-GB" sz="8600" dirty="0"/>
              <a:t>4.Operational costs: </a:t>
            </a:r>
            <a:r>
              <a:rPr lang="en-GB" sz="8600" b="1" dirty="0"/>
              <a:t>10%</a:t>
            </a:r>
          </a:p>
          <a:p>
            <a:pPr marL="0" indent="0">
              <a:buNone/>
            </a:pPr>
            <a:r>
              <a:rPr lang="en-GB" sz="8600" b="1" u="sng" dirty="0"/>
              <a:t>Projections:</a:t>
            </a:r>
          </a:p>
          <a:p>
            <a:pPr marL="0" indent="0">
              <a:buNone/>
            </a:pPr>
            <a:r>
              <a:rPr lang="en-GB" sz="8600" dirty="0"/>
              <a:t>a. Year 1 Revenue: </a:t>
            </a:r>
            <a:r>
              <a:rPr lang="en-GB" sz="8600" b="1" dirty="0"/>
              <a:t>£75,000</a:t>
            </a:r>
          </a:p>
          <a:p>
            <a:pPr marL="0" indent="0">
              <a:buNone/>
            </a:pPr>
            <a:r>
              <a:rPr lang="en-GB" sz="8600" dirty="0"/>
              <a:t>b. Year 1 Expenses: </a:t>
            </a:r>
            <a:r>
              <a:rPr lang="en-GB" sz="8600" b="1" dirty="0"/>
              <a:t>£60,000</a:t>
            </a:r>
          </a:p>
          <a:p>
            <a:pPr marL="0" indent="0">
              <a:buNone/>
            </a:pPr>
            <a:r>
              <a:rPr lang="en-GB" sz="8600" dirty="0"/>
              <a:t>c. Year 1Profit: £</a:t>
            </a:r>
            <a:r>
              <a:rPr lang="en-GB" sz="8600" b="1" dirty="0"/>
              <a:t>15,000</a:t>
            </a:r>
          </a:p>
          <a:p>
            <a:pPr marL="0" indent="0">
              <a:buNone/>
            </a:pPr>
            <a:endParaRPr lang="en-GB" b="1" dirty="0"/>
          </a:p>
          <a:p>
            <a:pPr>
              <a:buAutoNum type="alphaL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224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855D3-17BA-323D-8597-D5E0D2F36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DD226-59A5-3CF8-97A4-C3D563639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61535"/>
            <a:ext cx="8596668" cy="4879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1"/>
                </a:solidFill>
              </a:rPr>
              <a:t>                              </a:t>
            </a:r>
            <a:r>
              <a:rPr lang="en-GB" sz="3500" b="1" dirty="0">
                <a:solidFill>
                  <a:schemeClr val="accent1"/>
                </a:solidFill>
              </a:rPr>
              <a:t>Thank you!</a:t>
            </a:r>
            <a:endParaRPr lang="en-US" sz="35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</a:rPr>
              <a:t>Contact: </a:t>
            </a:r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-rosaliecayetano@gmail.com</a:t>
            </a:r>
            <a:r>
              <a:rPr lang="en-GB" sz="2800" dirty="0"/>
              <a:t>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-mobile:+44 7960305348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-Websites: </a:t>
            </a:r>
            <a:r>
              <a:rPr lang="en-GB" sz="2800" dirty="0">
                <a:hlinkClick r:id="rId3"/>
              </a:rPr>
              <a:t>www.rosiesthreads.com</a:t>
            </a:r>
            <a:r>
              <a:rPr lang="en-GB" sz="2800" dirty="0"/>
              <a:t> </a:t>
            </a:r>
            <a:endParaRPr lang="en-GB" sz="28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accent1"/>
                </a:solidFill>
              </a:rPr>
              <a:t>                 www.shoprosiesthreads.com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761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66</TotalTime>
  <Words>668</Words>
  <Application>Microsoft Office PowerPoint</Application>
  <PresentationFormat>Widescreen</PresentationFormat>
  <Paragraphs>78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Trebuchet MS</vt:lpstr>
      <vt:lpstr>Wingdings 3</vt:lpstr>
      <vt:lpstr>Facet</vt:lpstr>
      <vt:lpstr>  Rosie's Threads Sustainable Ltd. Business Plan  Presented by: Rosalie Cayetano  , Student Id: 2430254  Lecturer: Mr. Andry Rakotovololona Module: Enterprise and Enterpreneurship second assignment: Presentation of Business Plan slides</vt:lpstr>
      <vt:lpstr>Business overview &amp; Mission Rosie's Threads Sustainable Ltd.   </vt:lpstr>
      <vt:lpstr>                   Company  Description:   Business Structure: Online E-commerce, office /studio</vt:lpstr>
      <vt:lpstr>   </vt:lpstr>
      <vt:lpstr>PowerPoint Presentation</vt:lpstr>
      <vt:lpstr>Competitive Analysis</vt:lpstr>
      <vt:lpstr>Marketing &amp; Sales Strategy</vt:lpstr>
      <vt:lpstr> Operations  Plan</vt:lpstr>
      <vt:lpstr> Management Team </vt:lpstr>
      <vt:lpstr>Financial Plan &amp; Funding Request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Rosalie Cayetano</cp:lastModifiedBy>
  <cp:revision>1240</cp:revision>
  <dcterms:created xsi:type="dcterms:W3CDTF">2025-11-23T11:30:52Z</dcterms:created>
  <dcterms:modified xsi:type="dcterms:W3CDTF">2025-11-30T11:33:01Z</dcterms:modified>
</cp:coreProperties>
</file>