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  <p:sldMasterId id="2147483663" r:id="rId2"/>
    <p:sldMasterId id="2147483668" r:id="rId3"/>
    <p:sldMasterId id="2147483669" r:id="rId4"/>
    <p:sldMasterId id="2147483778" r:id="rId5"/>
  </p:sldMasterIdLst>
  <p:notesMasterIdLst>
    <p:notesMasterId r:id="rId8"/>
  </p:notesMasterIdLst>
  <p:sldIdLst>
    <p:sldId id="257" r:id="rId6"/>
    <p:sldId id="258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708861-F265-4CF7-AFAD-ADC5B2EC7ACC}" v="2" dt="2026-08-17T15:18:15.1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20"/>
    <p:restoredTop sz="73761" autoAdjust="0"/>
  </p:normalViewPr>
  <p:slideViewPr>
    <p:cSldViewPr snapToGrid="0" snapToObjects="1">
      <p:cViewPr varScale="1">
        <p:scale>
          <a:sx n="82" d="100"/>
          <a:sy n="82" d="100"/>
        </p:scale>
        <p:origin x="2100" y="9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custSel delSld modSld">
      <pc:chgData name="Alison Rees-Edwards" userId="6ddc9a34-5fd4-438d-87b4-9c8b83b97512" providerId="ADAL" clId="{7949757A-AD69-4126-B2D1-7959911563A1}" dt="2026-08-17T15:19:35.603" v="4441" actId="20577"/>
      <pc:docMkLst>
        <pc:docMk/>
      </pc:docMkLst>
      <pc:sldChg chg="modSp mod">
        <pc:chgData name="Alison Rees-Edwards" userId="6ddc9a34-5fd4-438d-87b4-9c8b83b97512" providerId="ADAL" clId="{7949757A-AD69-4126-B2D1-7959911563A1}" dt="2026-08-17T15:19:35.603" v="4441" actId="20577"/>
        <pc:sldMkLst>
          <pc:docMk/>
          <pc:sldMk cId="4000592592" sldId="257"/>
        </pc:sldMkLst>
        <pc:spChg chg="mod">
          <ac:chgData name="Alison Rees-Edwards" userId="6ddc9a34-5fd4-438d-87b4-9c8b83b97512" providerId="ADAL" clId="{7949757A-AD69-4126-B2D1-7959911563A1}" dt="2026-08-17T15:19:15.396" v="4402" actId="20577"/>
          <ac:spMkLst>
            <pc:docMk/>
            <pc:sldMk cId="4000592592" sldId="257"/>
            <ac:spMk id="2" creationId="{BADC0A30-BE25-DB7F-6367-EEDD0CD07380}"/>
          </ac:spMkLst>
        </pc:spChg>
        <pc:spChg chg="mod">
          <ac:chgData name="Alison Rees-Edwards" userId="6ddc9a34-5fd4-438d-87b4-9c8b83b97512" providerId="ADAL" clId="{7949757A-AD69-4126-B2D1-7959911563A1}" dt="2026-08-17T15:19:35.603" v="4441" actId="20577"/>
          <ac:spMkLst>
            <pc:docMk/>
            <pc:sldMk cId="4000592592" sldId="257"/>
            <ac:spMk id="3" creationId="{C7E06FFB-A1DB-B9D6-C19A-B6F200C6B85E}"/>
          </ac:spMkLst>
        </pc:spChg>
      </pc:sldChg>
      <pc:sldChg chg="addSp modSp mod modNotesTx">
        <pc:chgData name="Alison Rees-Edwards" userId="6ddc9a34-5fd4-438d-87b4-9c8b83b97512" providerId="ADAL" clId="{7949757A-AD69-4126-B2D1-7959911563A1}" dt="2026-08-17T15:18:42.195" v="4368" actId="20577"/>
        <pc:sldMkLst>
          <pc:docMk/>
          <pc:sldMk cId="891992905" sldId="258"/>
        </pc:sldMkLst>
        <pc:spChg chg="mod">
          <ac:chgData name="Alison Rees-Edwards" userId="6ddc9a34-5fd4-438d-87b4-9c8b83b97512" providerId="ADAL" clId="{7949757A-AD69-4126-B2D1-7959911563A1}" dt="2026-08-17T15:18:42.195" v="4368" actId="20577"/>
          <ac:spMkLst>
            <pc:docMk/>
            <pc:sldMk cId="891992905" sldId="258"/>
            <ac:spMk id="3" creationId="{460A7315-B909-41F8-CDDC-A839B65EC7CB}"/>
          </ac:spMkLst>
        </pc:spChg>
        <pc:spChg chg="mod">
          <ac:chgData name="Alison Rees-Edwards" userId="6ddc9a34-5fd4-438d-87b4-9c8b83b97512" providerId="ADAL" clId="{7949757A-AD69-4126-B2D1-7959911563A1}" dt="2026-08-17T15:15:45.155" v="4068" actId="20577"/>
          <ac:spMkLst>
            <pc:docMk/>
            <pc:sldMk cId="891992905" sldId="258"/>
            <ac:spMk id="4" creationId="{6C645EF5-D069-8894-ADC1-5AD0C051121F}"/>
          </ac:spMkLst>
        </pc:spChg>
        <pc:spChg chg="mod">
          <ac:chgData name="Alison Rees-Edwards" userId="6ddc9a34-5fd4-438d-87b4-9c8b83b97512" providerId="ADAL" clId="{7949757A-AD69-4126-B2D1-7959911563A1}" dt="2026-08-17T15:18:17.815" v="4356" actId="27636"/>
          <ac:spMkLst>
            <pc:docMk/>
            <pc:sldMk cId="891992905" sldId="258"/>
            <ac:spMk id="6" creationId="{6D20C1C3-D0CD-D855-4E9F-66DEEC1AC0BC}"/>
          </ac:spMkLst>
        </pc:spChg>
        <pc:graphicFrameChg chg="add mod">
          <ac:chgData name="Alison Rees-Edwards" userId="6ddc9a34-5fd4-438d-87b4-9c8b83b97512" providerId="ADAL" clId="{7949757A-AD69-4126-B2D1-7959911563A1}" dt="2026-08-17T15:18:13.171" v="4354"/>
          <ac:graphicFrameMkLst>
            <pc:docMk/>
            <pc:sldMk cId="891992905" sldId="258"/>
            <ac:graphicFrameMk id="2" creationId="{4171EC34-95B3-B438-605D-18D557643DED}"/>
          </ac:graphicFrameMkLst>
        </pc:graphicFrameChg>
      </pc:sldChg>
      <pc:sldChg chg="addSp modSp del mod modNotesTx">
        <pc:chgData name="Alison Rees-Edwards" userId="6ddc9a34-5fd4-438d-87b4-9c8b83b97512" providerId="ADAL" clId="{7949757A-AD69-4126-B2D1-7959911563A1}" dt="2026-08-17T15:17:30.534" v="4353" actId="2696"/>
        <pc:sldMkLst>
          <pc:docMk/>
          <pc:sldMk cId="3026624250" sldId="459"/>
        </pc:sldMkLst>
        <pc:spChg chg="mod">
          <ac:chgData name="Alison Rees-Edwards" userId="6ddc9a34-5fd4-438d-87b4-9c8b83b97512" providerId="ADAL" clId="{7949757A-AD69-4126-B2D1-7959911563A1}" dt="2026-08-17T15:17:27.702" v="4352" actId="27636"/>
          <ac:spMkLst>
            <pc:docMk/>
            <pc:sldMk cId="3026624250" sldId="459"/>
            <ac:spMk id="4" creationId="{ADE25AD3-E428-FB9A-EF21-7A36BE3C9B0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8/17/2026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600" b="1" noProof="0" dirty="0"/>
              <a:t>Sesiwn 8</a:t>
            </a:r>
            <a:br>
              <a:rPr lang="cy-GB" sz="3600" b="1" noProof="0" dirty="0"/>
            </a:br>
            <a:br>
              <a:rPr lang="cy-GB" sz="3600" b="1" noProof="0" dirty="0"/>
            </a:br>
            <a:r>
              <a:rPr lang="cy-GB" sz="3600" noProof="0" dirty="0"/>
              <a:t>Gweithgareddau ôl-sesiwn</a:t>
            </a:r>
            <a:br>
              <a:rPr lang="cy-GB" sz="3600" b="1" noProof="0" dirty="0"/>
            </a:br>
            <a:br>
              <a:rPr lang="cy-GB" sz="3600" b="1" noProof="0" dirty="0"/>
            </a:br>
            <a:r>
              <a:rPr lang="cy-GB" sz="3600" noProof="0" dirty="0"/>
              <a:t>Proffil arweinyddiaeth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Session 8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Post-session activities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Leadership profile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Fy Mhroffil Arweinyddiaeth 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tua 500 gair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Profile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approx.500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4800" y="1942716"/>
            <a:ext cx="4191000" cy="3942267"/>
          </a:xfrm>
        </p:spPr>
        <p:txBody>
          <a:bodyPr>
            <a:normAutofit fontScale="77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Dewiswch un ddamcaniaeth arweinyddiaeth o'r sesiwn.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Gwerthuswch: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Yr egwyddorion allweddol;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Cryfderau a chyfyngiadau;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Ei pherthnasedd i arweinyddiaeth yn y blynyddoedd cynnar;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Ei chysylltiadau ag arweinyddiaeth foesegol;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Sut mae'n adlewyrchu eich dull arweinyddiaeth eich hun.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942717"/>
            <a:ext cx="4191000" cy="3942268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Select one leadership theory from the session.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Evaluate: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key principles;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and limitations;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Relevance to early years leadership;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Links to ethical leadership;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it reflects your own leadership approach.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117</Words>
  <Application>Microsoft Office PowerPoint</Application>
  <PresentationFormat>On-screen Show (4:3)</PresentationFormat>
  <Paragraphs>23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ＭＳ Ｐゴシック</vt:lpstr>
      <vt:lpstr>Arial</vt:lpstr>
      <vt:lpstr>Calibri</vt:lpstr>
      <vt:lpstr>Calibri Light</vt:lpstr>
      <vt:lpstr>Title Slide 1</vt:lpstr>
      <vt:lpstr>Title Slide 2</vt:lpstr>
      <vt:lpstr>Title Slide 4</vt:lpstr>
      <vt:lpstr>Sub Title 1</vt:lpstr>
      <vt:lpstr>Accessible 2</vt:lpstr>
      <vt:lpstr>Sesiwn 8  Gweithgareddau ôl-sesiwn  Proffil arweinyddiaeth   </vt:lpstr>
      <vt:lpstr>Fy Mhroffil Arweinyddiaeth (tua 500 gair) My Leadership Profile (approx.500 words)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Alison Rees-Edwards</cp:lastModifiedBy>
  <cp:revision>19</cp:revision>
  <dcterms:created xsi:type="dcterms:W3CDTF">2021-03-10T12:10:47Z</dcterms:created>
  <dcterms:modified xsi:type="dcterms:W3CDTF">2026-08-17T15:19:38Z</dcterms:modified>
</cp:coreProperties>
</file>