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4" r:id="rId8"/>
    <p:sldId id="269" r:id="rId9"/>
    <p:sldId id="262" r:id="rId10"/>
    <p:sldId id="270" r:id="rId11"/>
    <p:sldId id="272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BA226F-10A7-49C8-E374-69D82E437762}" v="486" dt="2026-03-21T11:26:17.858"/>
    <p1510:client id="{447C3CB0-22D7-9195-F7DA-8E7200CD7211}" v="82" dt="2026-03-21T18:04:43.574"/>
    <p1510:client id="{5AA11521-5297-D9F3-3BD7-B75CB3A87483}" v="4" dt="2026-03-21T16:09:56.358"/>
    <p1510:client id="{87F04684-FD91-4294-B27E-18174E46B1D0}" v="414" dt="2026-03-22T08:32:53.522"/>
    <p1510:client id="{CE5C967E-F082-9350-B242-488BB29B2993}" v="402" dt="2026-03-21T16:08:44.056"/>
    <p1510:client id="{D603C911-5C67-C5D3-70D6-F3D66CE9388A}" v="295" dt="2026-03-21T18:48:57.380"/>
    <p1510:client id="{D6659D78-3207-D1F5-DCB4-3C327E8B22D0}" v="342" dt="2026-03-22T08:18:03.692"/>
    <p1510:client id="{FDB43C02-B2E2-50EF-1B26-60AD9C08683B}" v="155" dt="2026-03-21T09:15:57.9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Edwards Taore Egbine (2426034)" userId="S::2426034@student.uwtsd.ac.uk::9ea1d14c-58be-4de8-8e9c-c34421ae836c" providerId="AD" clId="Web-{0A1F2F42-D551-08A7-6C3B-B8E97869F5FC}"/>
    <pc:docChg chg="addSld delSld modSld">
      <pc:chgData name="Lauren Edwards Taore Egbine (2426034)" userId="S::2426034@student.uwtsd.ac.uk::9ea1d14c-58be-4de8-8e9c-c34421ae836c" providerId="AD" clId="Web-{0A1F2F42-D551-08A7-6C3B-B8E97869F5FC}" dt="2026-03-19T23:17:34.824" v="19" actId="14100"/>
      <pc:docMkLst>
        <pc:docMk/>
      </pc:docMkLst>
      <pc:sldChg chg="new">
        <pc:chgData name="Lauren Edwards Taore Egbine (2426034)" userId="S::2426034@student.uwtsd.ac.uk::9ea1d14c-58be-4de8-8e9c-c34421ae836c" providerId="AD" clId="Web-{0A1F2F42-D551-08A7-6C3B-B8E97869F5FC}" dt="2026-03-19T23:12:11.482" v="16"/>
        <pc:sldMkLst>
          <pc:docMk/>
          <pc:sldMk cId="1334292583" sldId="266"/>
        </pc:sldMkLst>
      </pc:sldChg>
    </pc:docChg>
  </pc:docChgLst>
  <pc:docChgLst>
    <pc:chgData name="Lauren Edwards Taore Egbine (2426034)" userId="S::2426034@student.uwtsd.ac.uk::9ea1d14c-58be-4de8-8e9c-c34421ae836c" providerId="AD" clId="Web-{447C3CB0-22D7-9195-F7DA-8E7200CD7211}"/>
    <pc:docChg chg="addSld delSld modSld">
      <pc:chgData name="Lauren Edwards Taore Egbine (2426034)" userId="S::2426034@student.uwtsd.ac.uk::9ea1d14c-58be-4de8-8e9c-c34421ae836c" providerId="AD" clId="Web-{447C3CB0-22D7-9195-F7DA-8E7200CD7211}" dt="2026-03-21T18:04:43.574" v="81" actId="14100"/>
      <pc:docMkLst>
        <pc:docMk/>
      </pc:docMkLst>
      <pc:sldChg chg="modSp">
        <pc:chgData name="Lauren Edwards Taore Egbine (2426034)" userId="S::2426034@student.uwtsd.ac.uk::9ea1d14c-58be-4de8-8e9c-c34421ae836c" providerId="AD" clId="Web-{447C3CB0-22D7-9195-F7DA-8E7200CD7211}" dt="2026-03-21T12:12:50.486" v="35" actId="20577"/>
        <pc:sldMkLst>
          <pc:docMk/>
          <pc:sldMk cId="2138549388" sldId="258"/>
        </pc:sldMkLst>
        <pc:spChg chg="mod">
          <ac:chgData name="Lauren Edwards Taore Egbine (2426034)" userId="S::2426034@student.uwtsd.ac.uk::9ea1d14c-58be-4de8-8e9c-c34421ae836c" providerId="AD" clId="Web-{447C3CB0-22D7-9195-F7DA-8E7200CD7211}" dt="2026-03-21T12:12:50.486" v="35" actId="20577"/>
          <ac:spMkLst>
            <pc:docMk/>
            <pc:sldMk cId="2138549388" sldId="258"/>
            <ac:spMk id="3" creationId="{601D0B30-0C52-96B7-5061-955B5DB5FC87}"/>
          </ac:spMkLst>
        </pc:spChg>
      </pc:sldChg>
      <pc:sldChg chg="modSp">
        <pc:chgData name="Lauren Edwards Taore Egbine (2426034)" userId="S::2426034@student.uwtsd.ac.uk::9ea1d14c-58be-4de8-8e9c-c34421ae836c" providerId="AD" clId="Web-{447C3CB0-22D7-9195-F7DA-8E7200CD7211}" dt="2026-03-21T12:39:29.241" v="74" actId="20577"/>
        <pc:sldMkLst>
          <pc:docMk/>
          <pc:sldMk cId="207631969" sldId="262"/>
        </pc:sldMkLst>
        <pc:spChg chg="mod">
          <ac:chgData name="Lauren Edwards Taore Egbine (2426034)" userId="S::2426034@student.uwtsd.ac.uk::9ea1d14c-58be-4de8-8e9c-c34421ae836c" providerId="AD" clId="Web-{447C3CB0-22D7-9195-F7DA-8E7200CD7211}" dt="2026-03-21T12:39:29.241" v="74" actId="20577"/>
          <ac:spMkLst>
            <pc:docMk/>
            <pc:sldMk cId="207631969" sldId="262"/>
            <ac:spMk id="3" creationId="{A9892432-0B49-29F9-5881-099E17026977}"/>
          </ac:spMkLst>
        </pc:spChg>
      </pc:sldChg>
      <pc:sldChg chg="del">
        <pc:chgData name="Lauren Edwards Taore Egbine (2426034)" userId="S::2426034@student.uwtsd.ac.uk::9ea1d14c-58be-4de8-8e9c-c34421ae836c" providerId="AD" clId="Web-{447C3CB0-22D7-9195-F7DA-8E7200CD7211}" dt="2026-03-21T11:43:42.068" v="0"/>
        <pc:sldMkLst>
          <pc:docMk/>
          <pc:sldMk cId="3806496093" sldId="263"/>
        </pc:sldMkLst>
      </pc:sldChg>
      <pc:sldChg chg="modSp">
        <pc:chgData name="Lauren Edwards Taore Egbine (2426034)" userId="S::2426034@student.uwtsd.ac.uk::9ea1d14c-58be-4de8-8e9c-c34421ae836c" providerId="AD" clId="Web-{447C3CB0-22D7-9195-F7DA-8E7200CD7211}" dt="2026-03-21T12:36:42.174" v="63" actId="20577"/>
        <pc:sldMkLst>
          <pc:docMk/>
          <pc:sldMk cId="847388305" sldId="264"/>
        </pc:sldMkLst>
        <pc:spChg chg="mod">
          <ac:chgData name="Lauren Edwards Taore Egbine (2426034)" userId="S::2426034@student.uwtsd.ac.uk::9ea1d14c-58be-4de8-8e9c-c34421ae836c" providerId="AD" clId="Web-{447C3CB0-22D7-9195-F7DA-8E7200CD7211}" dt="2026-03-21T12:36:42.174" v="63" actId="20577"/>
          <ac:spMkLst>
            <pc:docMk/>
            <pc:sldMk cId="847388305" sldId="264"/>
            <ac:spMk id="4" creationId="{80EAF25F-AAE5-AA82-B46A-05393642BB05}"/>
          </ac:spMkLst>
        </pc:spChg>
      </pc:sldChg>
      <pc:sldChg chg="del">
        <pc:chgData name="Lauren Edwards Taore Egbine (2426034)" userId="S::2426034@student.uwtsd.ac.uk::9ea1d14c-58be-4de8-8e9c-c34421ae836c" providerId="AD" clId="Web-{447C3CB0-22D7-9195-F7DA-8E7200CD7211}" dt="2026-03-21T11:43:44.708" v="1"/>
        <pc:sldMkLst>
          <pc:docMk/>
          <pc:sldMk cId="1620004159" sldId="267"/>
        </pc:sldMkLst>
      </pc:sldChg>
      <pc:sldChg chg="modSp">
        <pc:chgData name="Lauren Edwards Taore Egbine (2426034)" userId="S::2426034@student.uwtsd.ac.uk::9ea1d14c-58be-4de8-8e9c-c34421ae836c" providerId="AD" clId="Web-{447C3CB0-22D7-9195-F7DA-8E7200CD7211}" dt="2026-03-21T18:04:43.574" v="81" actId="14100"/>
        <pc:sldMkLst>
          <pc:docMk/>
          <pc:sldMk cId="3100785058" sldId="270"/>
        </pc:sldMkLst>
        <pc:spChg chg="mod">
          <ac:chgData name="Lauren Edwards Taore Egbine (2426034)" userId="S::2426034@student.uwtsd.ac.uk::9ea1d14c-58be-4de8-8e9c-c34421ae836c" providerId="AD" clId="Web-{447C3CB0-22D7-9195-F7DA-8E7200CD7211}" dt="2026-03-21T18:04:43.574" v="81" actId="14100"/>
          <ac:spMkLst>
            <pc:docMk/>
            <pc:sldMk cId="3100785058" sldId="270"/>
            <ac:spMk id="3" creationId="{627B94F3-3379-B6B7-26C2-42E15CC2C518}"/>
          </ac:spMkLst>
        </pc:spChg>
      </pc:sldChg>
      <pc:sldChg chg="addSp delSp modSp new del">
        <pc:chgData name="Lauren Edwards Taore Egbine (2426034)" userId="S::2426034@student.uwtsd.ac.uk::9ea1d14c-58be-4de8-8e9c-c34421ae836c" providerId="AD" clId="Web-{447C3CB0-22D7-9195-F7DA-8E7200CD7211}" dt="2026-03-21T12:13:22.300" v="41"/>
        <pc:sldMkLst>
          <pc:docMk/>
          <pc:sldMk cId="3030229832" sldId="271"/>
        </pc:sldMkLst>
        <pc:spChg chg="add mod">
          <ac:chgData name="Lauren Edwards Taore Egbine (2426034)" userId="S::2426034@student.uwtsd.ac.uk::9ea1d14c-58be-4de8-8e9c-c34421ae836c" providerId="AD" clId="Web-{447C3CB0-22D7-9195-F7DA-8E7200CD7211}" dt="2026-03-21T12:12:58.284" v="39"/>
          <ac:spMkLst>
            <pc:docMk/>
            <pc:sldMk cId="3030229832" sldId="271"/>
            <ac:spMk id="3" creationId="{C2D9473C-4832-249C-9A77-2FE15595DE3F}"/>
          </ac:spMkLst>
        </pc:spChg>
        <pc:picChg chg="add del mod">
          <ac:chgData name="Lauren Edwards Taore Egbine (2426034)" userId="S::2426034@student.uwtsd.ac.uk::9ea1d14c-58be-4de8-8e9c-c34421ae836c" providerId="AD" clId="Web-{447C3CB0-22D7-9195-F7DA-8E7200CD7211}" dt="2026-03-21T12:13:16.410" v="40"/>
          <ac:picMkLst>
            <pc:docMk/>
            <pc:sldMk cId="3030229832" sldId="271"/>
            <ac:picMk id="2" creationId="{2B2D2B68-9AA6-3D87-CE70-3D221C3C3424}"/>
          </ac:picMkLst>
        </pc:picChg>
      </pc:sldChg>
    </pc:docChg>
  </pc:docChgLst>
  <pc:docChgLst>
    <pc:chgData name="Lauren Edwards Taore Egbine (2426034)" userId="S::2426034@student.uwtsd.ac.uk::9ea1d14c-58be-4de8-8e9c-c34421ae836c" providerId="AD" clId="Web-{F7418145-F7F8-0683-6468-88CAFAF45668}"/>
    <pc:docChg chg="addSld modSld addMainMaster delMainMaster">
      <pc:chgData name="Lauren Edwards Taore Egbine (2426034)" userId="S::2426034@student.uwtsd.ac.uk::9ea1d14c-58be-4de8-8e9c-c34421ae836c" providerId="AD" clId="Web-{F7418145-F7F8-0683-6468-88CAFAF45668}" dt="2026-03-18T21:53:51.724" v="350"/>
      <pc:docMkLst>
        <pc:docMk/>
      </pc:docMkLst>
      <pc:sldChg chg="addSp delSp modSp mod setBg modClrScheme setClrOvrMap chgLayout">
        <pc:chgData name="Lauren Edwards Taore Egbine (2426034)" userId="S::2426034@student.uwtsd.ac.uk::9ea1d14c-58be-4de8-8e9c-c34421ae836c" providerId="AD" clId="Web-{F7418145-F7F8-0683-6468-88CAFAF45668}" dt="2026-03-18T21:28:42.042" v="167"/>
        <pc:sldMkLst>
          <pc:docMk/>
          <pc:sldMk cId="109857222" sldId="256"/>
        </pc:sldMkLst>
        <pc:spChg chg="mod">
          <ac:chgData name="Lauren Edwards Taore Egbine (2426034)" userId="S::2426034@student.uwtsd.ac.uk::9ea1d14c-58be-4de8-8e9c-c34421ae836c" providerId="AD" clId="Web-{F7418145-F7F8-0683-6468-88CAFAF45668}" dt="2026-03-18T21:28:42.042" v="167"/>
          <ac:spMkLst>
            <pc:docMk/>
            <pc:sldMk cId="109857222" sldId="256"/>
            <ac:spMk id="2" creationId="{00000000-0000-0000-0000-000000000000}"/>
          </ac:spMkLst>
        </pc:spChg>
        <pc:picChg chg="add">
          <ac:chgData name="Lauren Edwards Taore Egbine (2426034)" userId="S::2426034@student.uwtsd.ac.uk::9ea1d14c-58be-4de8-8e9c-c34421ae836c" providerId="AD" clId="Web-{F7418145-F7F8-0683-6468-88CAFAF45668}" dt="2026-03-18T21:28:42.042" v="167"/>
          <ac:picMkLst>
            <pc:docMk/>
            <pc:sldMk cId="109857222" sldId="256"/>
            <ac:picMk id="29" creationId="{55081AF4-CDE1-924E-A942-76945BCA8652}"/>
          </ac:picMkLst>
        </pc:picChg>
      </pc:sldChg>
      <pc:sldChg chg="addSp modSp new mod setBg">
        <pc:chgData name="Lauren Edwards Taore Egbine (2426034)" userId="S::2426034@student.uwtsd.ac.uk::9ea1d14c-58be-4de8-8e9c-c34421ae836c" providerId="AD" clId="Web-{F7418145-F7F8-0683-6468-88CAFAF45668}" dt="2026-03-18T21:36:07.424" v="296"/>
        <pc:sldMkLst>
          <pc:docMk/>
          <pc:sldMk cId="465664275" sldId="257"/>
        </pc:sldMkLst>
        <pc:spChg chg="mod">
          <ac:chgData name="Lauren Edwards Taore Egbine (2426034)" userId="S::2426034@student.uwtsd.ac.uk::9ea1d14c-58be-4de8-8e9c-c34421ae836c" providerId="AD" clId="Web-{F7418145-F7F8-0683-6468-88CAFAF45668}" dt="2026-03-18T21:36:07.424" v="296"/>
          <ac:spMkLst>
            <pc:docMk/>
            <pc:sldMk cId="465664275" sldId="257"/>
            <ac:spMk id="2" creationId="{B3FB3A4E-FD24-A01F-C761-3844A6C15384}"/>
          </ac:spMkLst>
        </pc:spChg>
      </pc:sldChg>
      <pc:sldMasterChg chg="add del addSldLayout delSldLayout">
        <pc:chgData name="Lauren Edwards Taore Egbine (2426034)" userId="S::2426034@student.uwtsd.ac.uk::9ea1d14c-58be-4de8-8e9c-c34421ae836c" providerId="AD" clId="Web-{F7418145-F7F8-0683-6468-88CAFAF45668}" dt="2026-03-18T21:28:42.042" v="167"/>
        <pc:sldMasterMkLst>
          <pc:docMk/>
          <pc:sldMasterMk cId="2191026351" sldId="2147483695"/>
        </pc:sldMasterMkLst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3643018347" sldId="2147483684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3440035125" sldId="2147483685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3561023957" sldId="2147483686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3633665071" sldId="2147483687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3920588175" sldId="2147483688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1854435773" sldId="2147483689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360793464" sldId="2147483690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196710847" sldId="2147483691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2085480347" sldId="2147483692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100671221" sldId="2147483693"/>
          </pc:sldLayoutMkLst>
        </pc:sldLayoutChg>
        <pc:sldLayoutChg chg="add del">
          <pc:chgData name="Lauren Edwards Taore Egbine (2426034)" userId="S::2426034@student.uwtsd.ac.uk::9ea1d14c-58be-4de8-8e9c-c34421ae836c" providerId="AD" clId="Web-{F7418145-F7F8-0683-6468-88CAFAF45668}" dt="2026-03-18T21:28:42.042" v="167"/>
          <pc:sldLayoutMkLst>
            <pc:docMk/>
            <pc:sldMasterMk cId="2191026351" sldId="2147483695"/>
            <pc:sldLayoutMk cId="62441716" sldId="2147483694"/>
          </pc:sldLayoutMkLst>
        </pc:sldLayoutChg>
      </pc:sldMasterChg>
    </pc:docChg>
  </pc:docChgLst>
  <pc:docChgLst>
    <pc:chgData name="Lauren Edwards Taore Egbine (2426034)" userId="S::2426034@student.uwtsd.ac.uk::9ea1d14c-58be-4de8-8e9c-c34421ae836c" providerId="AD" clId="Web-{EBA9E8CE-E723-DF74-D9BA-B9F64B098B4C}"/>
    <pc:docChg chg="addSld delSld modSld">
      <pc:chgData name="Lauren Edwards Taore Egbine (2426034)" userId="S::2426034@student.uwtsd.ac.uk::9ea1d14c-58be-4de8-8e9c-c34421ae836c" providerId="AD" clId="Web-{EBA9E8CE-E723-DF74-D9BA-B9F64B098B4C}" dt="2026-03-19T21:57:23.031" v="2224" actId="20577"/>
      <pc:docMkLst>
        <pc:docMk/>
      </pc:docMkLst>
      <pc:sldChg chg="addSp delSp modSp">
        <pc:chgData name="Lauren Edwards Taore Egbine (2426034)" userId="S::2426034@student.uwtsd.ac.uk::9ea1d14c-58be-4de8-8e9c-c34421ae836c" providerId="AD" clId="Web-{EBA9E8CE-E723-DF74-D9BA-B9F64B098B4C}" dt="2026-03-19T07:58:23.827" v="212"/>
        <pc:sldMkLst>
          <pc:docMk/>
          <pc:sldMk cId="465664275" sldId="257"/>
        </pc:sldMkLst>
        <pc:spChg chg="add">
          <ac:chgData name="Lauren Edwards Taore Egbine (2426034)" userId="S::2426034@student.uwtsd.ac.uk::9ea1d14c-58be-4de8-8e9c-c34421ae836c" providerId="AD" clId="Web-{EBA9E8CE-E723-DF74-D9BA-B9F64B098B4C}" dt="2026-03-19T07:58:23.827" v="212"/>
          <ac:spMkLst>
            <pc:docMk/>
            <pc:sldMk cId="465664275" sldId="257"/>
            <ac:spMk id="25" creationId="{4E17AA97-89A7-45C1-B813-BFF6C23D79E1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07:58:23.827" v="212"/>
          <ac:spMkLst>
            <pc:docMk/>
            <pc:sldMk cId="465664275" sldId="257"/>
            <ac:spMk id="27" creationId="{A91E908F-EF1E-2FDB-BE4D-3F4C56B2F6B8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07:58:23.827" v="212"/>
          <ac:spMkLst>
            <pc:docMk/>
            <pc:sldMk cId="465664275" sldId="257"/>
            <ac:spMk id="29" creationId="{F7A2980E-8F82-6B7D-A838-277407403589}"/>
          </ac:spMkLst>
        </pc:spChg>
        <pc:graphicFrameChg chg="mod modGraphic">
          <ac:chgData name="Lauren Edwards Taore Egbine (2426034)" userId="S::2426034@student.uwtsd.ac.uk::9ea1d14c-58be-4de8-8e9c-c34421ae836c" providerId="AD" clId="Web-{EBA9E8CE-E723-DF74-D9BA-B9F64B098B4C}" dt="2026-03-19T07:58:23.827" v="212"/>
          <ac:graphicFrameMkLst>
            <pc:docMk/>
            <pc:sldMk cId="465664275" sldId="257"/>
            <ac:graphicFrameMk id="12" creationId="{B195D848-53E7-4BFC-153A-E4CDF94E6A7E}"/>
          </ac:graphicFrameMkLst>
        </pc:graphicFrameChg>
      </pc:sldChg>
      <pc:sldChg chg="addSp delSp modSp mod setBg">
        <pc:chgData name="Lauren Edwards Taore Egbine (2426034)" userId="S::2426034@student.uwtsd.ac.uk::9ea1d14c-58be-4de8-8e9c-c34421ae836c" providerId="AD" clId="Web-{EBA9E8CE-E723-DF74-D9BA-B9F64B098B4C}" dt="2026-03-19T07:57:59.576" v="211"/>
        <pc:sldMkLst>
          <pc:docMk/>
          <pc:sldMk cId="2138549388" sldId="258"/>
        </pc:sldMkLst>
        <pc:spChg chg="add mod">
          <ac:chgData name="Lauren Edwards Taore Egbine (2426034)" userId="S::2426034@student.uwtsd.ac.uk::9ea1d14c-58be-4de8-8e9c-c34421ae836c" providerId="AD" clId="Web-{EBA9E8CE-E723-DF74-D9BA-B9F64B098B4C}" dt="2026-03-19T07:57:59.576" v="211"/>
          <ac:spMkLst>
            <pc:docMk/>
            <pc:sldMk cId="2138549388" sldId="258"/>
            <ac:spMk id="3" creationId="{601D0B30-0C52-96B7-5061-955B5DB5FC87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07:57:59.576" v="211"/>
          <ac:spMkLst>
            <pc:docMk/>
            <pc:sldMk cId="2138549388" sldId="258"/>
            <ac:spMk id="21" creationId="{774A975B-A886-5202-0489-6965514A0D14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07:57:59.576" v="211"/>
          <ac:spMkLst>
            <pc:docMk/>
            <pc:sldMk cId="2138549388" sldId="258"/>
            <ac:spMk id="23" creationId="{4065D9BE-A58D-6E8A-D4A2-5056F3C5E9CA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07:57:59.576" v="211"/>
          <ac:spMkLst>
            <pc:docMk/>
            <pc:sldMk cId="2138549388" sldId="258"/>
            <ac:spMk id="25" creationId="{A745E793-BC99-8991-71CD-53FFBB6A8F69}"/>
          </ac:spMkLst>
        </pc:spChg>
        <pc:picChg chg="add mod ord modCrop">
          <ac:chgData name="Lauren Edwards Taore Egbine (2426034)" userId="S::2426034@student.uwtsd.ac.uk::9ea1d14c-58be-4de8-8e9c-c34421ae836c" providerId="AD" clId="Web-{EBA9E8CE-E723-DF74-D9BA-B9F64B098B4C}" dt="2026-03-19T07:57:59.576" v="211"/>
          <ac:picMkLst>
            <pc:docMk/>
            <pc:sldMk cId="2138549388" sldId="258"/>
            <ac:picMk id="2" creationId="{323E93D8-1C66-7C7A-36D3-E87E2C1D1320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EBA9E8CE-E723-DF74-D9BA-B9F64B098B4C}" dt="2026-03-19T10:58:41.493" v="1003"/>
        <pc:sldMkLst>
          <pc:docMk/>
          <pc:sldMk cId="4062744898" sldId="259"/>
        </pc:sldMkLst>
        <pc:spChg chg="mod">
          <ac:chgData name="Lauren Edwards Taore Egbine (2426034)" userId="S::2426034@student.uwtsd.ac.uk::9ea1d14c-58be-4de8-8e9c-c34421ae836c" providerId="AD" clId="Web-{EBA9E8CE-E723-DF74-D9BA-B9F64B098B4C}" dt="2026-03-19T10:56:27.447" v="997"/>
          <ac:spMkLst>
            <pc:docMk/>
            <pc:sldMk cId="4062744898" sldId="259"/>
            <ac:spMk id="2" creationId="{86B21918-2EB4-73EC-915C-C2D3864C256E}"/>
          </ac:spMkLst>
        </pc:spChg>
        <pc:spChg chg="add mod">
          <ac:chgData name="Lauren Edwards Taore Egbine (2426034)" userId="S::2426034@student.uwtsd.ac.uk::9ea1d14c-58be-4de8-8e9c-c34421ae836c" providerId="AD" clId="Web-{EBA9E8CE-E723-DF74-D9BA-B9F64B098B4C}" dt="2026-03-19T10:56:27.447" v="997"/>
          <ac:spMkLst>
            <pc:docMk/>
            <pc:sldMk cId="4062744898" sldId="259"/>
            <ac:spMk id="5" creationId="{215C193B-B5DA-2A10-EDC3-2695B828B4C5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10:56:27.447" v="997"/>
          <ac:spMkLst>
            <pc:docMk/>
            <pc:sldMk cId="4062744898" sldId="259"/>
            <ac:spMk id="10" creationId="{9E10BDB4-64F2-477D-A03B-9F8352D5E02E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10:56:27.447" v="997"/>
          <ac:spMkLst>
            <pc:docMk/>
            <pc:sldMk cId="4062744898" sldId="259"/>
            <ac:spMk id="12" creationId="{887F59F2-5FBC-40CD-AD35-376AECE49EA6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10:56:27.447" v="997"/>
          <ac:spMkLst>
            <pc:docMk/>
            <pc:sldMk cId="4062744898" sldId="259"/>
            <ac:spMk id="14" creationId="{7271C494-8107-3D61-D611-4FBC7C22A2B8}"/>
          </ac:spMkLst>
        </pc:spChg>
        <pc:graphicFrameChg chg="add">
          <ac:chgData name="Lauren Edwards Taore Egbine (2426034)" userId="S::2426034@student.uwtsd.ac.uk::9ea1d14c-58be-4de8-8e9c-c34421ae836c" providerId="AD" clId="Web-{EBA9E8CE-E723-DF74-D9BA-B9F64B098B4C}" dt="2026-03-19T10:58:41.493" v="1003"/>
          <ac:graphicFrameMkLst>
            <pc:docMk/>
            <pc:sldMk cId="4062744898" sldId="259"/>
            <ac:graphicFrameMk id="20" creationId="{02B5ADCC-7F0E-9A64-40C0-237BA11D58B1}"/>
          </ac:graphicFrameMkLst>
        </pc:graphicFrameChg>
      </pc:sldChg>
      <pc:sldChg chg="addSp modSp new mod setBg">
        <pc:chgData name="Lauren Edwards Taore Egbine (2426034)" userId="S::2426034@student.uwtsd.ac.uk::9ea1d14c-58be-4de8-8e9c-c34421ae836c" providerId="AD" clId="Web-{EBA9E8CE-E723-DF74-D9BA-B9F64B098B4C}" dt="2026-03-19T11:07:54.628" v="1235"/>
        <pc:sldMkLst>
          <pc:docMk/>
          <pc:sldMk cId="2412148602" sldId="260"/>
        </pc:sldMkLst>
        <pc:spChg chg="mod">
          <ac:chgData name="Lauren Edwards Taore Egbine (2426034)" userId="S::2426034@student.uwtsd.ac.uk::9ea1d14c-58be-4de8-8e9c-c34421ae836c" providerId="AD" clId="Web-{EBA9E8CE-E723-DF74-D9BA-B9F64B098B4C}" dt="2026-03-19T11:07:54.628" v="1235"/>
          <ac:spMkLst>
            <pc:docMk/>
            <pc:sldMk cId="2412148602" sldId="260"/>
            <ac:spMk id="2" creationId="{DBDBB79A-16ED-637D-2118-A8F012772A78}"/>
          </ac:spMkLst>
        </pc:spChg>
      </pc:sldChg>
      <pc:sldChg chg="addSp delSp modSp new mod setBg">
        <pc:chgData name="Lauren Edwards Taore Egbine (2426034)" userId="S::2426034@student.uwtsd.ac.uk::9ea1d14c-58be-4de8-8e9c-c34421ae836c" providerId="AD" clId="Web-{EBA9E8CE-E723-DF74-D9BA-B9F64B098B4C}" dt="2026-03-19T11:17:47.136" v="1501"/>
        <pc:sldMkLst>
          <pc:docMk/>
          <pc:sldMk cId="3851860760" sldId="261"/>
        </pc:sldMkLst>
        <pc:spChg chg="mod">
          <ac:chgData name="Lauren Edwards Taore Egbine (2426034)" userId="S::2426034@student.uwtsd.ac.uk::9ea1d14c-58be-4de8-8e9c-c34421ae836c" providerId="AD" clId="Web-{EBA9E8CE-E723-DF74-D9BA-B9F64B098B4C}" dt="2026-03-19T11:17:47.136" v="1501"/>
          <ac:spMkLst>
            <pc:docMk/>
            <pc:sldMk cId="3851860760" sldId="261"/>
            <ac:spMk id="2" creationId="{BD8650CA-0592-57CA-93FE-5A06CAA024CB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11:17:47.136" v="1501"/>
          <ac:spMkLst>
            <pc:docMk/>
            <pc:sldMk cId="3851860760" sldId="261"/>
            <ac:spMk id="9" creationId="{FAA3B297-9683-4E38-89FA-062C53E13F85}"/>
          </ac:spMkLst>
        </pc:spChg>
        <pc:spChg chg="add">
          <ac:chgData name="Lauren Edwards Taore Egbine (2426034)" userId="S::2426034@student.uwtsd.ac.uk::9ea1d14c-58be-4de8-8e9c-c34421ae836c" providerId="AD" clId="Web-{EBA9E8CE-E723-DF74-D9BA-B9F64B098B4C}" dt="2026-03-19T11:17:47.136" v="1501"/>
          <ac:spMkLst>
            <pc:docMk/>
            <pc:sldMk cId="3851860760" sldId="261"/>
            <ac:spMk id="11" creationId="{4BF74692-AE31-4A00-B5F9-994E8D519F90}"/>
          </ac:spMkLst>
        </pc:spChg>
        <pc:graphicFrameChg chg="add">
          <ac:chgData name="Lauren Edwards Taore Egbine (2426034)" userId="S::2426034@student.uwtsd.ac.uk::9ea1d14c-58be-4de8-8e9c-c34421ae836c" providerId="AD" clId="Web-{EBA9E8CE-E723-DF74-D9BA-B9F64B098B4C}" dt="2026-03-19T11:17:47.136" v="1501"/>
          <ac:graphicFrameMkLst>
            <pc:docMk/>
            <pc:sldMk cId="3851860760" sldId="261"/>
            <ac:graphicFrameMk id="5" creationId="{66C9E502-6872-54B9-0C07-824C7B98B848}"/>
          </ac:graphicFrameMkLst>
        </pc:graphicFrameChg>
      </pc:sldChg>
      <pc:sldChg chg="modSp new">
        <pc:chgData name="Lauren Edwards Taore Egbine (2426034)" userId="S::2426034@student.uwtsd.ac.uk::9ea1d14c-58be-4de8-8e9c-c34421ae836c" providerId="AD" clId="Web-{EBA9E8CE-E723-DF74-D9BA-B9F64B098B4C}" dt="2026-03-19T18:32:19.729" v="1911" actId="20577"/>
        <pc:sldMkLst>
          <pc:docMk/>
          <pc:sldMk cId="207631969" sldId="262"/>
        </pc:sldMkLst>
        <pc:spChg chg="mod">
          <ac:chgData name="Lauren Edwards Taore Egbine (2426034)" userId="S::2426034@student.uwtsd.ac.uk::9ea1d14c-58be-4de8-8e9c-c34421ae836c" providerId="AD" clId="Web-{EBA9E8CE-E723-DF74-D9BA-B9F64B098B4C}" dt="2026-03-19T13:38:36.663" v="1723" actId="20577"/>
          <ac:spMkLst>
            <pc:docMk/>
            <pc:sldMk cId="207631969" sldId="262"/>
            <ac:spMk id="2" creationId="{2D32D8BC-61EF-727D-1B8A-369E7A2FAE1D}"/>
          </ac:spMkLst>
        </pc:spChg>
        <pc:spChg chg="mod">
          <ac:chgData name="Lauren Edwards Taore Egbine (2426034)" userId="S::2426034@student.uwtsd.ac.uk::9ea1d14c-58be-4de8-8e9c-c34421ae836c" providerId="AD" clId="Web-{EBA9E8CE-E723-DF74-D9BA-B9F64B098B4C}" dt="2026-03-19T18:32:19.729" v="1911" actId="20577"/>
          <ac:spMkLst>
            <pc:docMk/>
            <pc:sldMk cId="207631969" sldId="262"/>
            <ac:spMk id="3" creationId="{A9892432-0B49-29F9-5881-099E17026977}"/>
          </ac:spMkLst>
        </pc:spChg>
      </pc:sldChg>
      <pc:sldChg chg="modSp new">
        <pc:chgData name="Lauren Edwards Taore Egbine (2426034)" userId="S::2426034@student.uwtsd.ac.uk::9ea1d14c-58be-4de8-8e9c-c34421ae836c" providerId="AD" clId="Web-{EBA9E8CE-E723-DF74-D9BA-B9F64B098B4C}" dt="2026-03-19T21:54:48.543" v="2217" actId="20577"/>
        <pc:sldMkLst>
          <pc:docMk/>
          <pc:sldMk cId="847388305" sldId="264"/>
        </pc:sldMkLst>
        <pc:spChg chg="mod">
          <ac:chgData name="Lauren Edwards Taore Egbine (2426034)" userId="S::2426034@student.uwtsd.ac.uk::9ea1d14c-58be-4de8-8e9c-c34421ae836c" providerId="AD" clId="Web-{EBA9E8CE-E723-DF74-D9BA-B9F64B098B4C}" dt="2026-03-19T21:50:57.301" v="2000" actId="20577"/>
          <ac:spMkLst>
            <pc:docMk/>
            <pc:sldMk cId="847388305" sldId="264"/>
            <ac:spMk id="2" creationId="{23C16C1E-1A3D-6997-A6D1-DF7E43540EB1}"/>
          </ac:spMkLst>
        </pc:spChg>
        <pc:spChg chg="mod">
          <ac:chgData name="Lauren Edwards Taore Egbine (2426034)" userId="S::2426034@student.uwtsd.ac.uk::9ea1d14c-58be-4de8-8e9c-c34421ae836c" providerId="AD" clId="Web-{EBA9E8CE-E723-DF74-D9BA-B9F64B098B4C}" dt="2026-03-19T21:52:43.836" v="2102" actId="20577"/>
          <ac:spMkLst>
            <pc:docMk/>
            <pc:sldMk cId="847388305" sldId="264"/>
            <ac:spMk id="3" creationId="{EAFBB06E-E52A-79D8-8F67-91A585D32140}"/>
          </ac:spMkLst>
        </pc:spChg>
        <pc:spChg chg="mod">
          <ac:chgData name="Lauren Edwards Taore Egbine (2426034)" userId="S::2426034@student.uwtsd.ac.uk::9ea1d14c-58be-4de8-8e9c-c34421ae836c" providerId="AD" clId="Web-{EBA9E8CE-E723-DF74-D9BA-B9F64B098B4C}" dt="2026-03-19T21:54:48.543" v="2217" actId="20577"/>
          <ac:spMkLst>
            <pc:docMk/>
            <pc:sldMk cId="847388305" sldId="264"/>
            <ac:spMk id="4" creationId="{80EAF25F-AAE5-AA82-B46A-05393642BB05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1DBA226F-10A7-49C8-E374-69D82E437762}"/>
    <pc:docChg chg="addSld delSld modSld">
      <pc:chgData name="Lauren Edwards Taore Egbine (2426034)" userId="S::2426034@student.uwtsd.ac.uk::9ea1d14c-58be-4de8-8e9c-c34421ae836c" providerId="AD" clId="Web-{1DBA226F-10A7-49C8-E374-69D82E437762}" dt="2026-03-21T11:26:35.405" v="491"/>
      <pc:docMkLst>
        <pc:docMk/>
      </pc:docMkLst>
      <pc:sldChg chg="del">
        <pc:chgData name="Lauren Edwards Taore Egbine (2426034)" userId="S::2426034@student.uwtsd.ac.uk::9ea1d14c-58be-4de8-8e9c-c34421ae836c" providerId="AD" clId="Web-{1DBA226F-10A7-49C8-E374-69D82E437762}" dt="2026-03-21T11:09:48.672" v="18"/>
        <pc:sldMkLst>
          <pc:docMk/>
          <pc:sldMk cId="4132298722" sldId="265"/>
        </pc:sldMkLst>
      </pc:sldChg>
      <pc:sldChg chg="addSp delSp modSp mod setBg">
        <pc:chgData name="Lauren Edwards Taore Egbine (2426034)" userId="S::2426034@student.uwtsd.ac.uk::9ea1d14c-58be-4de8-8e9c-c34421ae836c" providerId="AD" clId="Web-{1DBA226F-10A7-49C8-E374-69D82E437762}" dt="2026-03-21T11:09:10.468" v="17"/>
        <pc:sldMkLst>
          <pc:docMk/>
          <pc:sldMk cId="1334292583" sldId="266"/>
        </pc:sldMkLst>
        <pc:spChg chg="add del">
          <ac:chgData name="Lauren Edwards Taore Egbine (2426034)" userId="S::2426034@student.uwtsd.ac.uk::9ea1d14c-58be-4de8-8e9c-c34421ae836c" providerId="AD" clId="Web-{1DBA226F-10A7-49C8-E374-69D82E437762}" dt="2026-03-21T11:05:24.903" v="1"/>
          <ac:spMkLst>
            <pc:docMk/>
            <pc:sldMk cId="1334292583" sldId="266"/>
            <ac:spMk id="2" creationId="{4F4F2EBB-8CA2-5261-08AB-FA8237FD265B}"/>
          </ac:spMkLst>
        </pc:spChg>
        <pc:spChg chg="add mod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3" creationId="{2DA7AB9F-DB43-A04E-16D4-E075FEF20999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7:27.123" v="12"/>
          <ac:spMkLst>
            <pc:docMk/>
            <pc:sldMk cId="1334292583" sldId="266"/>
            <ac:spMk id="4" creationId="{1F7029EC-55B4-E918-DEA6-A7AC113E6A7E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7:43.139" v="14"/>
          <ac:spMkLst>
            <pc:docMk/>
            <pc:sldMk cId="1334292583" sldId="266"/>
            <ac:spMk id="5" creationId="{40328DB7-2EA3-5A79-4C2C-A9F16ADCC176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8" creationId="{774A975B-A886-5202-0489-6965514A0D14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10" creationId="{AA083F47-750E-A41F-1E5A-EFB054507C70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12" creationId="{4E17AA97-89A7-45C1-B813-BFF6C23D79E1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14" creationId="{33AC4FE1-D370-43A6-96C5-076716BB1E76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16" creationId="{4A3D569D-D3A6-49CA-A483-291E95DACA14}"/>
          </ac:spMkLst>
        </pc:spChg>
        <pc:spChg chg="add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21" creationId="{774A975B-A886-5202-0489-6965514A0D14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53" v="16"/>
          <ac:spMkLst>
            <pc:docMk/>
            <pc:sldMk cId="1334292583" sldId="266"/>
            <ac:spMk id="23" creationId="{774A975B-A886-5202-0489-6965514A0D14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53" v="16"/>
          <ac:spMkLst>
            <pc:docMk/>
            <pc:sldMk cId="1334292583" sldId="266"/>
            <ac:spMk id="25" creationId="{0EC38958-9A69-239A-BA79-2AEC73345F4B}"/>
          </ac:spMkLst>
        </pc:spChg>
        <pc:spChg chg="add del">
          <ac:chgData name="Lauren Edwards Taore Egbine (2426034)" userId="S::2426034@student.uwtsd.ac.uk::9ea1d14c-58be-4de8-8e9c-c34421ae836c" providerId="AD" clId="Web-{1DBA226F-10A7-49C8-E374-69D82E437762}" dt="2026-03-21T11:09:10.453" v="16"/>
          <ac:spMkLst>
            <pc:docMk/>
            <pc:sldMk cId="1334292583" sldId="266"/>
            <ac:spMk id="27" creationId="{6EC109E5-0396-8968-4F42-DFEC280363B6}"/>
          </ac:spMkLst>
        </pc:spChg>
        <pc:spChg chg="add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29" creationId="{AA083F47-750E-A41F-1E5A-EFB054507C70}"/>
          </ac:spMkLst>
        </pc:spChg>
        <pc:spChg chg="add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30" creationId="{42C91D93-014B-66D5-D263-730212C94315}"/>
          </ac:spMkLst>
        </pc:spChg>
        <pc:spChg chg="add">
          <ac:chgData name="Lauren Edwards Taore Egbine (2426034)" userId="S::2426034@student.uwtsd.ac.uk::9ea1d14c-58be-4de8-8e9c-c34421ae836c" providerId="AD" clId="Web-{1DBA226F-10A7-49C8-E374-69D82E437762}" dt="2026-03-21T11:09:10.468" v="17"/>
          <ac:spMkLst>
            <pc:docMk/>
            <pc:sldMk cId="1334292583" sldId="266"/>
            <ac:spMk id="31" creationId="{9568B8C9-6702-8441-0D92-220DE92C8861}"/>
          </ac:spMkLst>
        </pc:spChg>
        <pc:picChg chg="add del">
          <ac:chgData name="Lauren Edwards Taore Egbine (2426034)" userId="S::2426034@student.uwtsd.ac.uk::9ea1d14c-58be-4de8-8e9c-c34421ae836c" providerId="AD" clId="Web-{1DBA226F-10A7-49C8-E374-69D82E437762}" dt="2026-03-21T11:09:10.453" v="16"/>
          <ac:picMkLst>
            <pc:docMk/>
            <pc:sldMk cId="1334292583" sldId="266"/>
            <ac:picMk id="20" creationId="{659C2904-1052-6C62-0E60-EB192C3F2800}"/>
          </ac:picMkLst>
        </pc:picChg>
      </pc:sldChg>
      <pc:sldChg chg="addSp delSp modSp new mod setBg">
        <pc:chgData name="Lauren Edwards Taore Egbine (2426034)" userId="S::2426034@student.uwtsd.ac.uk::9ea1d14c-58be-4de8-8e9c-c34421ae836c" providerId="AD" clId="Web-{1DBA226F-10A7-49C8-E374-69D82E437762}" dt="2026-03-21T11:26:35.405" v="491"/>
        <pc:sldMkLst>
          <pc:docMk/>
          <pc:sldMk cId="3212473209" sldId="269"/>
        </pc:sldMkLst>
        <pc:spChg chg="mod">
          <ac:chgData name="Lauren Edwards Taore Egbine (2426034)" userId="S::2426034@student.uwtsd.ac.uk::9ea1d14c-58be-4de8-8e9c-c34421ae836c" providerId="AD" clId="Web-{1DBA226F-10A7-49C8-E374-69D82E437762}" dt="2026-03-21T11:26:35.405" v="491"/>
          <ac:spMkLst>
            <pc:docMk/>
            <pc:sldMk cId="3212473209" sldId="269"/>
            <ac:spMk id="2" creationId="{4D37DAD0-3031-FBD8-D5CF-E0EC8977554C}"/>
          </ac:spMkLst>
        </pc:spChg>
        <pc:spChg chg="del mod">
          <ac:chgData name="Lauren Edwards Taore Egbine (2426034)" userId="S::2426034@student.uwtsd.ac.uk::9ea1d14c-58be-4de8-8e9c-c34421ae836c" providerId="AD" clId="Web-{1DBA226F-10A7-49C8-E374-69D82E437762}" dt="2026-03-21T11:26:35.405" v="491"/>
          <ac:spMkLst>
            <pc:docMk/>
            <pc:sldMk cId="3212473209" sldId="269"/>
            <ac:spMk id="3" creationId="{B5017299-9051-B822-62BD-1EB57EFECECB}"/>
          </ac:spMkLst>
        </pc:spChg>
        <pc:spChg chg="add">
          <ac:chgData name="Lauren Edwards Taore Egbine (2426034)" userId="S::2426034@student.uwtsd.ac.uk::9ea1d14c-58be-4de8-8e9c-c34421ae836c" providerId="AD" clId="Web-{1DBA226F-10A7-49C8-E374-69D82E437762}" dt="2026-03-21T11:26:35.405" v="491"/>
          <ac:spMkLst>
            <pc:docMk/>
            <pc:sldMk cId="3212473209" sldId="269"/>
            <ac:spMk id="9" creationId="{04213918-F1EB-4BCE-BE23-F5E9851EE05C}"/>
          </ac:spMkLst>
        </pc:spChg>
        <pc:spChg chg="add">
          <ac:chgData name="Lauren Edwards Taore Egbine (2426034)" userId="S::2426034@student.uwtsd.ac.uk::9ea1d14c-58be-4de8-8e9c-c34421ae836c" providerId="AD" clId="Web-{1DBA226F-10A7-49C8-E374-69D82E437762}" dt="2026-03-21T11:26:35.405" v="491"/>
          <ac:spMkLst>
            <pc:docMk/>
            <pc:sldMk cId="3212473209" sldId="269"/>
            <ac:spMk id="11" creationId="{2062E862-C7F7-4CA1-B929-D0B75F5E9FB9}"/>
          </ac:spMkLst>
        </pc:spChg>
        <pc:graphicFrameChg chg="add">
          <ac:chgData name="Lauren Edwards Taore Egbine (2426034)" userId="S::2426034@student.uwtsd.ac.uk::9ea1d14c-58be-4de8-8e9c-c34421ae836c" providerId="AD" clId="Web-{1DBA226F-10A7-49C8-E374-69D82E437762}" dt="2026-03-21T11:26:35.405" v="491"/>
          <ac:graphicFrameMkLst>
            <pc:docMk/>
            <pc:sldMk cId="3212473209" sldId="269"/>
            <ac:graphicFrameMk id="5" creationId="{FCAA54F1-A123-4B56-7CEA-8B93379E7C7A}"/>
          </ac:graphicFrameMkLst>
        </pc:graphicFrameChg>
      </pc:sldChg>
    </pc:docChg>
  </pc:docChgLst>
  <pc:docChgLst>
    <pc:chgData name="Lauren Edwards Taore Egbine (2426034)" userId="S::2426034@student.uwtsd.ac.uk::9ea1d14c-58be-4de8-8e9c-c34421ae836c" providerId="AD" clId="Web-{5AA11521-5297-D9F3-3BD7-B75CB3A87483}"/>
    <pc:docChg chg="modSld">
      <pc:chgData name="Lauren Edwards Taore Egbine (2426034)" userId="S::2426034@student.uwtsd.ac.uk::9ea1d14c-58be-4de8-8e9c-c34421ae836c" providerId="AD" clId="Web-{5AA11521-5297-D9F3-3BD7-B75CB3A87483}" dt="2026-03-21T16:09:56.358" v="4"/>
      <pc:docMkLst>
        <pc:docMk/>
      </pc:docMkLst>
      <pc:sldChg chg="addSp delSp modSp">
        <pc:chgData name="Lauren Edwards Taore Egbine (2426034)" userId="S::2426034@student.uwtsd.ac.uk::9ea1d14c-58be-4de8-8e9c-c34421ae836c" providerId="AD" clId="Web-{5AA11521-5297-D9F3-3BD7-B75CB3A87483}" dt="2026-03-21T16:09:56.358" v="4"/>
        <pc:sldMkLst>
          <pc:docMk/>
          <pc:sldMk cId="109857222" sldId="256"/>
        </pc:sldMkLst>
        <pc:spChg chg="del mod">
          <ac:chgData name="Lauren Edwards Taore Egbine (2426034)" userId="S::2426034@student.uwtsd.ac.uk::9ea1d14c-58be-4de8-8e9c-c34421ae836c" providerId="AD" clId="Web-{5AA11521-5297-D9F3-3BD7-B75CB3A87483}" dt="2026-03-21T16:09:56.358" v="4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auren Edwards Taore Egbine (2426034)" userId="S::2426034@student.uwtsd.ac.uk::9ea1d14c-58be-4de8-8e9c-c34421ae836c" providerId="AD" clId="Web-{5AA11521-5297-D9F3-3BD7-B75CB3A87483}" dt="2026-03-21T16:09:56.358" v="4"/>
          <ac:spMkLst>
            <pc:docMk/>
            <pc:sldMk cId="109857222" sldId="256"/>
            <ac:spMk id="5" creationId="{280C62CD-639D-8B70-B279-54D287C56E98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FDB43C02-B2E2-50EF-1B26-60AD9C08683B}"/>
    <pc:docChg chg="modSld">
      <pc:chgData name="Lauren Edwards Taore Egbine (2426034)" userId="S::2426034@student.uwtsd.ac.uk::9ea1d14c-58be-4de8-8e9c-c34421ae836c" providerId="AD" clId="Web-{FDB43C02-B2E2-50EF-1B26-60AD9C08683B}" dt="2026-03-21T09:15:57.972" v="111" actId="14100"/>
      <pc:docMkLst>
        <pc:docMk/>
      </pc:docMkLst>
      <pc:sldChg chg="addSp modSp">
        <pc:chgData name="Lauren Edwards Taore Egbine (2426034)" userId="S::2426034@student.uwtsd.ac.uk::9ea1d14c-58be-4de8-8e9c-c34421ae836c" providerId="AD" clId="Web-{FDB43C02-B2E2-50EF-1B26-60AD9C08683B}" dt="2026-03-21T08:58:04.803" v="87" actId="14100"/>
        <pc:sldMkLst>
          <pc:docMk/>
          <pc:sldMk cId="2138549388" sldId="258"/>
        </pc:sldMkLst>
        <pc:spChg chg="mod">
          <ac:chgData name="Lauren Edwards Taore Egbine (2426034)" userId="S::2426034@student.uwtsd.ac.uk::9ea1d14c-58be-4de8-8e9c-c34421ae836c" providerId="AD" clId="Web-{FDB43C02-B2E2-50EF-1B26-60AD9C08683B}" dt="2026-03-21T08:56:47.116" v="65" actId="20577"/>
          <ac:spMkLst>
            <pc:docMk/>
            <pc:sldMk cId="2138549388" sldId="258"/>
            <ac:spMk id="3" creationId="{601D0B30-0C52-96B7-5061-955B5DB5FC87}"/>
          </ac:spMkLst>
        </pc:spChg>
        <pc:spChg chg="add mod">
          <ac:chgData name="Lauren Edwards Taore Egbine (2426034)" userId="S::2426034@student.uwtsd.ac.uk::9ea1d14c-58be-4de8-8e9c-c34421ae836c" providerId="AD" clId="Web-{FDB43C02-B2E2-50EF-1B26-60AD9C08683B}" dt="2026-03-21T08:58:04.803" v="87" actId="14100"/>
          <ac:spMkLst>
            <pc:docMk/>
            <pc:sldMk cId="2138549388" sldId="258"/>
            <ac:spMk id="4" creationId="{561DAF82-5179-6E4B-4073-D0047A5A9A7C}"/>
          </ac:spMkLst>
        </pc:spChg>
      </pc:sldChg>
      <pc:sldChg chg="modSp">
        <pc:chgData name="Lauren Edwards Taore Egbine (2426034)" userId="S::2426034@student.uwtsd.ac.uk::9ea1d14c-58be-4de8-8e9c-c34421ae836c" providerId="AD" clId="Web-{FDB43C02-B2E2-50EF-1B26-60AD9C08683B}" dt="2026-03-21T09:15:57.972" v="111" actId="14100"/>
        <pc:sldMkLst>
          <pc:docMk/>
          <pc:sldMk cId="2412148602" sldId="260"/>
        </pc:sldMkLst>
        <pc:spChg chg="mod">
          <ac:chgData name="Lauren Edwards Taore Egbine (2426034)" userId="S::2426034@student.uwtsd.ac.uk::9ea1d14c-58be-4de8-8e9c-c34421ae836c" providerId="AD" clId="Web-{FDB43C02-B2E2-50EF-1B26-60AD9C08683B}" dt="2026-03-21T09:15:57.972" v="111" actId="14100"/>
          <ac:spMkLst>
            <pc:docMk/>
            <pc:sldMk cId="2412148602" sldId="260"/>
            <ac:spMk id="2" creationId="{DBDBB79A-16ED-637D-2118-A8F012772A78}"/>
          </ac:spMkLst>
        </pc:spChg>
      </pc:sldChg>
      <pc:sldChg chg="modSp">
        <pc:chgData name="Lauren Edwards Taore Egbine (2426034)" userId="S::2426034@student.uwtsd.ac.uk::9ea1d14c-58be-4de8-8e9c-c34421ae836c" providerId="AD" clId="Web-{FDB43C02-B2E2-50EF-1B26-60AD9C08683B}" dt="2026-03-21T08:53:56.181" v="1" actId="20577"/>
        <pc:sldMkLst>
          <pc:docMk/>
          <pc:sldMk cId="207631969" sldId="262"/>
        </pc:sldMkLst>
        <pc:spChg chg="mod">
          <ac:chgData name="Lauren Edwards Taore Egbine (2426034)" userId="S::2426034@student.uwtsd.ac.uk::9ea1d14c-58be-4de8-8e9c-c34421ae836c" providerId="AD" clId="Web-{FDB43C02-B2E2-50EF-1B26-60AD9C08683B}" dt="2026-03-21T08:53:56.181" v="1" actId="20577"/>
          <ac:spMkLst>
            <pc:docMk/>
            <pc:sldMk cId="207631969" sldId="262"/>
            <ac:spMk id="3" creationId="{A9892432-0B49-29F9-5881-099E17026977}"/>
          </ac:spMkLst>
        </pc:spChg>
      </pc:sldChg>
      <pc:sldChg chg="addSp delSp modSp">
        <pc:chgData name="Lauren Edwards Taore Egbine (2426034)" userId="S::2426034@student.uwtsd.ac.uk::9ea1d14c-58be-4de8-8e9c-c34421ae836c" providerId="AD" clId="Web-{FDB43C02-B2E2-50EF-1B26-60AD9C08683B}" dt="2026-03-21T09:15:45.408" v="110"/>
        <pc:sldMkLst>
          <pc:docMk/>
          <pc:sldMk cId="3806496093" sldId="263"/>
        </pc:sldMkLst>
        <pc:spChg chg="add del">
          <ac:chgData name="Lauren Edwards Taore Egbine (2426034)" userId="S::2426034@student.uwtsd.ac.uk::9ea1d14c-58be-4de8-8e9c-c34421ae836c" providerId="AD" clId="Web-{FDB43C02-B2E2-50EF-1B26-60AD9C08683B}" dt="2026-03-21T08:59:53.563" v="89"/>
          <ac:spMkLst>
            <pc:docMk/>
            <pc:sldMk cId="3806496093" sldId="263"/>
            <ac:spMk id="2" creationId="{D005198B-6E6C-A803-576D-82D16B885B4D}"/>
          </ac:spMkLst>
        </pc:spChg>
        <pc:spChg chg="add del mod">
          <ac:chgData name="Lauren Edwards Taore Egbine (2426034)" userId="S::2426034@student.uwtsd.ac.uk::9ea1d14c-58be-4de8-8e9c-c34421ae836c" providerId="AD" clId="Web-{FDB43C02-B2E2-50EF-1B26-60AD9C08683B}" dt="2026-03-21T09:15:45.408" v="110"/>
          <ac:spMkLst>
            <pc:docMk/>
            <pc:sldMk cId="3806496093" sldId="263"/>
            <ac:spMk id="3" creationId="{C5A3D833-AC33-D5EC-9789-11E875771650}"/>
          </ac:spMkLst>
        </pc:spChg>
      </pc:sldChg>
    </pc:docChg>
  </pc:docChgLst>
  <pc:docChgLst>
    <pc:chgData name="Lauren Edwards Taore Egbine (2426034)" userId="9ea1d14c-58be-4de8-8e9c-c34421ae836c" providerId="ADAL" clId="{2BE4997F-D1D7-4A53-AEFA-8C0FDF8D10A7}"/>
    <pc:docChg chg="custSel addSld delSld modSld sldOrd">
      <pc:chgData name="Lauren Edwards Taore Egbine (2426034)" userId="9ea1d14c-58be-4de8-8e9c-c34421ae836c" providerId="ADAL" clId="{2BE4997F-D1D7-4A53-AEFA-8C0FDF8D10A7}" dt="2026-03-22T08:32:53.527" v="609"/>
      <pc:docMkLst>
        <pc:docMk/>
      </pc:docMkLst>
      <pc:sldChg chg="addSp delSp modSp mod">
        <pc:chgData name="Lauren Edwards Taore Egbine (2426034)" userId="9ea1d14c-58be-4de8-8e9c-c34421ae836c" providerId="ADAL" clId="{2BE4997F-D1D7-4A53-AEFA-8C0FDF8D10A7}" dt="2026-03-19T06:44:46.867" v="3" actId="26606"/>
        <pc:sldMkLst>
          <pc:docMk/>
          <pc:sldMk cId="465664275" sldId="257"/>
        </pc:sldMkLst>
        <pc:spChg chg="mod">
          <ac:chgData name="Lauren Edwards Taore Egbine (2426034)" userId="9ea1d14c-58be-4de8-8e9c-c34421ae836c" providerId="ADAL" clId="{2BE4997F-D1D7-4A53-AEFA-8C0FDF8D10A7}" dt="2026-03-19T06:44:46.867" v="3" actId="26606"/>
          <ac:spMkLst>
            <pc:docMk/>
            <pc:sldMk cId="465664275" sldId="257"/>
            <ac:spMk id="2" creationId="{B3FB3A4E-FD24-A01F-C761-3844A6C15384}"/>
          </ac:spMkLst>
        </pc:spChg>
        <pc:graphicFrameChg chg="add">
          <ac:chgData name="Lauren Edwards Taore Egbine (2426034)" userId="9ea1d14c-58be-4de8-8e9c-c34421ae836c" providerId="ADAL" clId="{2BE4997F-D1D7-4A53-AEFA-8C0FDF8D10A7}" dt="2026-03-19T06:44:46.867" v="3" actId="26606"/>
          <ac:graphicFrameMkLst>
            <pc:docMk/>
            <pc:sldMk cId="465664275" sldId="257"/>
            <ac:graphicFrameMk id="12" creationId="{B195D848-53E7-4BFC-153A-E4CDF94E6A7E}"/>
          </ac:graphicFrameMkLst>
        </pc:graphicFrameChg>
      </pc:sldChg>
      <pc:sldChg chg="delSp modSp new mod delAnim">
        <pc:chgData name="Lauren Edwards Taore Egbine (2426034)" userId="9ea1d14c-58be-4de8-8e9c-c34421ae836c" providerId="ADAL" clId="{2BE4997F-D1D7-4A53-AEFA-8C0FDF8D10A7}" dt="2026-03-21T09:45:52.549" v="21" actId="1076"/>
        <pc:sldMkLst>
          <pc:docMk/>
          <pc:sldMk cId="2138549388" sldId="258"/>
        </pc:sldMkLst>
        <pc:picChg chg="del mod">
          <ac:chgData name="Lauren Edwards Taore Egbine (2426034)" userId="9ea1d14c-58be-4de8-8e9c-c34421ae836c" providerId="ADAL" clId="{2BE4997F-D1D7-4A53-AEFA-8C0FDF8D10A7}" dt="2026-03-21T09:40:01.797" v="20" actId="478"/>
          <ac:picMkLst>
            <pc:docMk/>
            <pc:sldMk cId="2138549388" sldId="258"/>
            <ac:picMk id="5" creationId="{821EF4A7-29C9-C565-B63E-B38975B85701}"/>
          </ac:picMkLst>
        </pc:picChg>
        <pc:picChg chg="mod">
          <ac:chgData name="Lauren Edwards Taore Egbine (2426034)" userId="9ea1d14c-58be-4de8-8e9c-c34421ae836c" providerId="ADAL" clId="{2BE4997F-D1D7-4A53-AEFA-8C0FDF8D10A7}" dt="2026-03-21T09:45:52.549" v="21" actId="1076"/>
          <ac:picMkLst>
            <pc:docMk/>
            <pc:sldMk cId="2138549388" sldId="258"/>
            <ac:picMk id="6" creationId="{C6383F6E-9F78-48EE-31EA-86B7A7587E22}"/>
          </ac:picMkLst>
        </pc:picChg>
      </pc:sldChg>
      <pc:sldChg chg="delSp modSp mod ord">
        <pc:chgData name="Lauren Edwards Taore Egbine (2426034)" userId="9ea1d14c-58be-4de8-8e9c-c34421ae836c" providerId="ADAL" clId="{2BE4997F-D1D7-4A53-AEFA-8C0FDF8D10A7}" dt="2026-03-21T10:26:17.397" v="214" actId="1076"/>
        <pc:sldMkLst>
          <pc:docMk/>
          <pc:sldMk cId="4062744898" sldId="259"/>
        </pc:sldMkLst>
        <pc:spChg chg="mod">
          <ac:chgData name="Lauren Edwards Taore Egbine (2426034)" userId="9ea1d14c-58be-4de8-8e9c-c34421ae836c" providerId="ADAL" clId="{2BE4997F-D1D7-4A53-AEFA-8C0FDF8D10A7}" dt="2026-03-21T10:23:51.284" v="213" actId="6549"/>
          <ac:spMkLst>
            <pc:docMk/>
            <pc:sldMk cId="4062744898" sldId="259"/>
            <ac:spMk id="5" creationId="{215C193B-B5DA-2A10-EDC3-2695B828B4C5}"/>
          </ac:spMkLst>
        </pc:spChg>
        <pc:picChg chg="del">
          <ac:chgData name="Lauren Edwards Taore Egbine (2426034)" userId="9ea1d14c-58be-4de8-8e9c-c34421ae836c" providerId="ADAL" clId="{2BE4997F-D1D7-4A53-AEFA-8C0FDF8D10A7}" dt="2026-03-21T10:23:39.362" v="212" actId="478"/>
          <ac:picMkLst>
            <pc:docMk/>
            <pc:sldMk cId="4062744898" sldId="259"/>
            <ac:picMk id="4" creationId="{8BDCE199-B1F5-E3F0-C06B-82E7D9B38FA8}"/>
          </ac:picMkLst>
        </pc:picChg>
        <pc:picChg chg="mod">
          <ac:chgData name="Lauren Edwards Taore Egbine (2426034)" userId="9ea1d14c-58be-4de8-8e9c-c34421ae836c" providerId="ADAL" clId="{2BE4997F-D1D7-4A53-AEFA-8C0FDF8D10A7}" dt="2026-03-21T10:26:17.397" v="214" actId="1076"/>
          <ac:picMkLst>
            <pc:docMk/>
            <pc:sldMk cId="4062744898" sldId="259"/>
            <ac:picMk id="6" creationId="{5FF9F378-18DD-1396-CCDB-CD049EAA81FA}"/>
          </ac:picMkLst>
        </pc:picChg>
      </pc:sldChg>
      <pc:sldChg chg="addSp delSp modSp mod ord modTransition delAnim">
        <pc:chgData name="Lauren Edwards Taore Egbine (2426034)" userId="9ea1d14c-58be-4de8-8e9c-c34421ae836c" providerId="ADAL" clId="{2BE4997F-D1D7-4A53-AEFA-8C0FDF8D10A7}" dt="2026-03-21T09:57:11.008" v="122"/>
        <pc:sldMkLst>
          <pc:docMk/>
          <pc:sldMk cId="2412148602" sldId="260"/>
        </pc:sldMkLst>
        <pc:spChg chg="mod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2" creationId="{DBDBB79A-16ED-637D-2118-A8F012772A78}"/>
          </ac:spMkLst>
        </pc:spChg>
        <pc:spChg chg="del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3" creationId="{0039B010-88D0-34D5-5B18-AF7D29ACBAE1}"/>
          </ac:spMkLst>
        </pc:spChg>
        <pc:spChg chg="del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8" creationId="{1653AE3C-AC4F-907C-B473-B9A30D21506F}"/>
          </ac:spMkLst>
        </pc:spChg>
        <pc:spChg chg="del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10" creationId="{DC81933E-93BD-38CE-3C98-D10B2844C58A}"/>
          </ac:spMkLst>
        </pc:spChg>
        <pc:spChg chg="del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12" creationId="{5B3B7A5C-39EE-77A0-28F9-DF51372312A7}"/>
          </ac:spMkLst>
        </pc:spChg>
        <pc:spChg chg="add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18" creationId="{817D949E-564D-4503-A64E-D22FA3232C29}"/>
          </ac:spMkLst>
        </pc:spChg>
        <pc:spChg chg="add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20" creationId="{2C8EEB27-9249-8B3A-C8C2-18F9DC480810}"/>
          </ac:spMkLst>
        </pc:spChg>
        <pc:spChg chg="add">
          <ac:chgData name="Lauren Edwards Taore Egbine (2426034)" userId="9ea1d14c-58be-4de8-8e9c-c34421ae836c" providerId="ADAL" clId="{2BE4997F-D1D7-4A53-AEFA-8C0FDF8D10A7}" dt="2026-03-21T09:18:08.378" v="8" actId="26606"/>
          <ac:spMkLst>
            <pc:docMk/>
            <pc:sldMk cId="2412148602" sldId="260"/>
            <ac:spMk id="22" creationId="{18482CAC-96FF-EBE5-E97D-0BE2B8A51E3F}"/>
          </ac:spMkLst>
        </pc:spChg>
        <pc:graphicFrameChg chg="add">
          <ac:chgData name="Lauren Edwards Taore Egbine (2426034)" userId="9ea1d14c-58be-4de8-8e9c-c34421ae836c" providerId="ADAL" clId="{2BE4997F-D1D7-4A53-AEFA-8C0FDF8D10A7}" dt="2026-03-21T09:18:08.378" v="8" actId="26606"/>
          <ac:graphicFrameMkLst>
            <pc:docMk/>
            <pc:sldMk cId="2412148602" sldId="260"/>
            <ac:graphicFrameMk id="14" creationId="{067FADCC-70F7-8549-807F-EE5B41A8B03F}"/>
          </ac:graphicFrameMkLst>
        </pc:graphicFrameChg>
        <pc:picChg chg="del mod">
          <ac:chgData name="Lauren Edwards Taore Egbine (2426034)" userId="9ea1d14c-58be-4de8-8e9c-c34421ae836c" providerId="ADAL" clId="{2BE4997F-D1D7-4A53-AEFA-8C0FDF8D10A7}" dt="2026-03-21T09:26:36.912" v="13" actId="478"/>
          <ac:picMkLst>
            <pc:docMk/>
            <pc:sldMk cId="2412148602" sldId="260"/>
            <ac:picMk id="4" creationId="{87AB569C-5E14-79B6-344C-22FE357E733A}"/>
          </ac:picMkLst>
        </pc:picChg>
        <pc:picChg chg="del mod">
          <ac:chgData name="Lauren Edwards Taore Egbine (2426034)" userId="9ea1d14c-58be-4de8-8e9c-c34421ae836c" providerId="ADAL" clId="{2BE4997F-D1D7-4A53-AEFA-8C0FDF8D10A7}" dt="2026-03-21T09:28:17.037" v="15" actId="478"/>
          <ac:picMkLst>
            <pc:docMk/>
            <pc:sldMk cId="2412148602" sldId="260"/>
            <ac:picMk id="6" creationId="{D1F3C694-6D20-1A89-7761-AEACA2465FDB}"/>
          </ac:picMkLst>
        </pc:picChg>
        <pc:picChg chg="mod">
          <ac:chgData name="Lauren Edwards Taore Egbine (2426034)" userId="9ea1d14c-58be-4de8-8e9c-c34421ae836c" providerId="ADAL" clId="{2BE4997F-D1D7-4A53-AEFA-8C0FDF8D10A7}" dt="2026-03-21T09:30:27.774" v="16" actId="1076"/>
          <ac:picMkLst>
            <pc:docMk/>
            <pc:sldMk cId="2412148602" sldId="260"/>
            <ac:picMk id="7" creationId="{06EEFAC1-FCB4-B3B7-67E7-0B7ED018D933}"/>
          </ac:picMkLst>
        </pc:picChg>
      </pc:sldChg>
      <pc:sldChg chg="delSp modSp mod ord delAnim">
        <pc:chgData name="Lauren Edwards Taore Egbine (2426034)" userId="9ea1d14c-58be-4de8-8e9c-c34421ae836c" providerId="ADAL" clId="{2BE4997F-D1D7-4A53-AEFA-8C0FDF8D10A7}" dt="2026-03-21T10:06:07.096" v="130" actId="1076"/>
        <pc:sldMkLst>
          <pc:docMk/>
          <pc:sldMk cId="3851860760" sldId="261"/>
        </pc:sldMkLst>
        <pc:graphicFrameChg chg="mod modGraphic">
          <ac:chgData name="Lauren Edwards Taore Egbine (2426034)" userId="9ea1d14c-58be-4de8-8e9c-c34421ae836c" providerId="ADAL" clId="{2BE4997F-D1D7-4A53-AEFA-8C0FDF8D10A7}" dt="2026-03-21T09:49:57.970" v="116" actId="20577"/>
          <ac:graphicFrameMkLst>
            <pc:docMk/>
            <pc:sldMk cId="3851860760" sldId="261"/>
            <ac:graphicFrameMk id="5" creationId="{66C9E502-6872-54B9-0C07-824C7B98B848}"/>
          </ac:graphicFrameMkLst>
        </pc:graphicFrameChg>
        <pc:picChg chg="del mod">
          <ac:chgData name="Lauren Edwards Taore Egbine (2426034)" userId="9ea1d14c-58be-4de8-8e9c-c34421ae836c" providerId="ADAL" clId="{2BE4997F-D1D7-4A53-AEFA-8C0FDF8D10A7}" dt="2026-03-21T09:52:41.765" v="118" actId="478"/>
          <ac:picMkLst>
            <pc:docMk/>
            <pc:sldMk cId="3851860760" sldId="261"/>
            <ac:picMk id="6" creationId="{98F9B782-60BC-1F84-D9E3-8FA045BDE997}"/>
          </ac:picMkLst>
        </pc:picChg>
        <pc:picChg chg="del">
          <ac:chgData name="Lauren Edwards Taore Egbine (2426034)" userId="9ea1d14c-58be-4de8-8e9c-c34421ae836c" providerId="ADAL" clId="{2BE4997F-D1D7-4A53-AEFA-8C0FDF8D10A7}" dt="2026-03-21T10:01:40.786" v="129" actId="478"/>
          <ac:picMkLst>
            <pc:docMk/>
            <pc:sldMk cId="3851860760" sldId="261"/>
            <ac:picMk id="7" creationId="{8CB42B44-1156-A787-119A-C6A6629CB914}"/>
          </ac:picMkLst>
        </pc:picChg>
        <pc:picChg chg="mod">
          <ac:chgData name="Lauren Edwards Taore Egbine (2426034)" userId="9ea1d14c-58be-4de8-8e9c-c34421ae836c" providerId="ADAL" clId="{2BE4997F-D1D7-4A53-AEFA-8C0FDF8D10A7}" dt="2026-03-21T10:06:07.096" v="130" actId="1076"/>
          <ac:picMkLst>
            <pc:docMk/>
            <pc:sldMk cId="3851860760" sldId="261"/>
            <ac:picMk id="8" creationId="{0A3336E7-CE52-7D6D-2CF1-1A285B7EEF9E}"/>
          </ac:picMkLst>
        </pc:picChg>
      </pc:sldChg>
      <pc:sldChg chg="modSp mod ord">
        <pc:chgData name="Lauren Edwards Taore Egbine (2426034)" userId="9ea1d14c-58be-4de8-8e9c-c34421ae836c" providerId="ADAL" clId="{2BE4997F-D1D7-4A53-AEFA-8C0FDF8D10A7}" dt="2026-03-22T08:32:53.527" v="609"/>
        <pc:sldMkLst>
          <pc:docMk/>
          <pc:sldMk cId="207631969" sldId="262"/>
        </pc:sldMkLst>
        <pc:spChg chg="mod">
          <ac:chgData name="Lauren Edwards Taore Egbine (2426034)" userId="9ea1d14c-58be-4de8-8e9c-c34421ae836c" providerId="ADAL" clId="{2BE4997F-D1D7-4A53-AEFA-8C0FDF8D10A7}" dt="2026-03-21T11:42:22.737" v="502" actId="20577"/>
          <ac:spMkLst>
            <pc:docMk/>
            <pc:sldMk cId="207631969" sldId="262"/>
            <ac:spMk id="2" creationId="{2D32D8BC-61EF-727D-1B8A-369E7A2FAE1D}"/>
          </ac:spMkLst>
        </pc:spChg>
        <pc:spChg chg="mod">
          <ac:chgData name="Lauren Edwards Taore Egbine (2426034)" userId="9ea1d14c-58be-4de8-8e9c-c34421ae836c" providerId="ADAL" clId="{2BE4997F-D1D7-4A53-AEFA-8C0FDF8D10A7}" dt="2026-03-22T08:25:44.679" v="607" actId="20577"/>
          <ac:spMkLst>
            <pc:docMk/>
            <pc:sldMk cId="207631969" sldId="262"/>
            <ac:spMk id="3" creationId="{A9892432-0B49-29F9-5881-099E17026977}"/>
          </ac:spMkLst>
        </pc:spChg>
      </pc:sldChg>
      <pc:sldChg chg="ord">
        <pc:chgData name="Lauren Edwards Taore Egbine (2426034)" userId="9ea1d14c-58be-4de8-8e9c-c34421ae836c" providerId="ADAL" clId="{2BE4997F-D1D7-4A53-AEFA-8C0FDF8D10A7}" dt="2026-03-21T10:13:27.518" v="132"/>
        <pc:sldMkLst>
          <pc:docMk/>
          <pc:sldMk cId="3806496093" sldId="263"/>
        </pc:sldMkLst>
      </pc:sldChg>
      <pc:sldChg chg="delSp modSp mod ord delAnim">
        <pc:chgData name="Lauren Edwards Taore Egbine (2426034)" userId="9ea1d14c-58be-4de8-8e9c-c34421ae836c" providerId="ADAL" clId="{2BE4997F-D1D7-4A53-AEFA-8C0FDF8D10A7}" dt="2026-03-21T10:32:20.022" v="216" actId="1076"/>
        <pc:sldMkLst>
          <pc:docMk/>
          <pc:sldMk cId="847388305" sldId="264"/>
        </pc:sldMkLst>
        <pc:picChg chg="del">
          <ac:chgData name="Lauren Edwards Taore Egbine (2426034)" userId="9ea1d14c-58be-4de8-8e9c-c34421ae836c" providerId="ADAL" clId="{2BE4997F-D1D7-4A53-AEFA-8C0FDF8D10A7}" dt="2026-03-21T10:29:36.479" v="215" actId="478"/>
          <ac:picMkLst>
            <pc:docMk/>
            <pc:sldMk cId="847388305" sldId="264"/>
            <ac:picMk id="5" creationId="{8E5673B5-82BE-70E2-E3CD-50FA85DC3D71}"/>
          </ac:picMkLst>
        </pc:picChg>
        <pc:picChg chg="mod">
          <ac:chgData name="Lauren Edwards Taore Egbine (2426034)" userId="9ea1d14c-58be-4de8-8e9c-c34421ae836c" providerId="ADAL" clId="{2BE4997F-D1D7-4A53-AEFA-8C0FDF8D10A7}" dt="2026-03-21T10:32:20.022" v="216" actId="1076"/>
          <ac:picMkLst>
            <pc:docMk/>
            <pc:sldMk cId="847388305" sldId="264"/>
            <ac:picMk id="6" creationId="{D76F94F1-FE82-FA31-3BE6-CD79A8A75971}"/>
          </ac:picMkLst>
        </pc:picChg>
      </pc:sldChg>
      <pc:sldChg chg="ord">
        <pc:chgData name="Lauren Edwards Taore Egbine (2426034)" userId="9ea1d14c-58be-4de8-8e9c-c34421ae836c" providerId="ADAL" clId="{2BE4997F-D1D7-4A53-AEFA-8C0FDF8D10A7}" dt="2026-03-21T09:57:39.685" v="128"/>
        <pc:sldMkLst>
          <pc:docMk/>
          <pc:sldMk cId="4132298722" sldId="265"/>
        </pc:sldMkLst>
      </pc:sldChg>
      <pc:sldChg chg="new">
        <pc:chgData name="Lauren Edwards Taore Egbine (2426034)" userId="9ea1d14c-58be-4de8-8e9c-c34421ae836c" providerId="ADAL" clId="{2BE4997F-D1D7-4A53-AEFA-8C0FDF8D10A7}" dt="2026-03-21T10:14:46.809" v="133" actId="680"/>
        <pc:sldMkLst>
          <pc:docMk/>
          <pc:sldMk cId="1620004159" sldId="267"/>
        </pc:sldMkLst>
      </pc:sldChg>
      <pc:sldChg chg="modSp new mod">
        <pc:chgData name="Lauren Edwards Taore Egbine (2426034)" userId="9ea1d14c-58be-4de8-8e9c-c34421ae836c" providerId="ADAL" clId="{2BE4997F-D1D7-4A53-AEFA-8C0FDF8D10A7}" dt="2026-03-21T10:17:05.612" v="211" actId="20577"/>
        <pc:sldMkLst>
          <pc:docMk/>
          <pc:sldMk cId="2607387964" sldId="268"/>
        </pc:sldMkLst>
        <pc:spChg chg="mod">
          <ac:chgData name="Lauren Edwards Taore Egbine (2426034)" userId="9ea1d14c-58be-4de8-8e9c-c34421ae836c" providerId="ADAL" clId="{2BE4997F-D1D7-4A53-AEFA-8C0FDF8D10A7}" dt="2026-03-21T10:17:05.612" v="211" actId="20577"/>
          <ac:spMkLst>
            <pc:docMk/>
            <pc:sldMk cId="2607387964" sldId="268"/>
            <ac:spMk id="2" creationId="{B1D630C4-982C-52D6-1427-AE6C601BA9FB}"/>
          </ac:spMkLst>
        </pc:spChg>
      </pc:sldChg>
      <pc:sldChg chg="modSp mod ord">
        <pc:chgData name="Lauren Edwards Taore Egbine (2426034)" userId="9ea1d14c-58be-4de8-8e9c-c34421ae836c" providerId="ADAL" clId="{2BE4997F-D1D7-4A53-AEFA-8C0FDF8D10A7}" dt="2026-03-21T11:30:36.131" v="219"/>
        <pc:sldMkLst>
          <pc:docMk/>
          <pc:sldMk cId="3212473209" sldId="269"/>
        </pc:sldMkLst>
        <pc:picChg chg="mod">
          <ac:chgData name="Lauren Edwards Taore Egbine (2426034)" userId="9ea1d14c-58be-4de8-8e9c-c34421ae836c" providerId="ADAL" clId="{2BE4997F-D1D7-4A53-AEFA-8C0FDF8D10A7}" dt="2026-03-21T11:29:35.606" v="217" actId="1076"/>
          <ac:picMkLst>
            <pc:docMk/>
            <pc:sldMk cId="3212473209" sldId="269"/>
            <ac:picMk id="4" creationId="{7AE0623F-73BC-063E-B619-F11F1FB08611}"/>
          </ac:picMkLst>
        </pc:picChg>
      </pc:sldChg>
      <pc:sldChg chg="new del">
        <pc:chgData name="Lauren Edwards Taore Egbine (2426034)" userId="9ea1d14c-58be-4de8-8e9c-c34421ae836c" providerId="ADAL" clId="{2BE4997F-D1D7-4A53-AEFA-8C0FDF8D10A7}" dt="2026-03-21T11:32:38.236" v="221" actId="47"/>
        <pc:sldMkLst>
          <pc:docMk/>
          <pc:sldMk cId="287280952" sldId="270"/>
        </pc:sldMkLst>
      </pc:sldChg>
      <pc:sldChg chg="new del">
        <pc:chgData name="Lauren Edwards Taore Egbine (2426034)" userId="9ea1d14c-58be-4de8-8e9c-c34421ae836c" providerId="ADAL" clId="{2BE4997F-D1D7-4A53-AEFA-8C0FDF8D10A7}" dt="2026-03-21T11:33:21.363" v="223" actId="47"/>
        <pc:sldMkLst>
          <pc:docMk/>
          <pc:sldMk cId="1137080714" sldId="270"/>
        </pc:sldMkLst>
      </pc:sldChg>
      <pc:sldChg chg="modSp new mod">
        <pc:chgData name="Lauren Edwards Taore Egbine (2426034)" userId="9ea1d14c-58be-4de8-8e9c-c34421ae836c" providerId="ADAL" clId="{2BE4997F-D1D7-4A53-AEFA-8C0FDF8D10A7}" dt="2026-03-21T11:37:05.244" v="490" actId="20577"/>
        <pc:sldMkLst>
          <pc:docMk/>
          <pc:sldMk cId="3100785058" sldId="270"/>
        </pc:sldMkLst>
        <pc:spChg chg="mod">
          <ac:chgData name="Lauren Edwards Taore Egbine (2426034)" userId="9ea1d14c-58be-4de8-8e9c-c34421ae836c" providerId="ADAL" clId="{2BE4997F-D1D7-4A53-AEFA-8C0FDF8D10A7}" dt="2026-03-21T11:34:19.815" v="278" actId="27636"/>
          <ac:spMkLst>
            <pc:docMk/>
            <pc:sldMk cId="3100785058" sldId="270"/>
            <ac:spMk id="2" creationId="{0CC8A463-9B95-6E57-6CB3-4314DBBA1410}"/>
          </ac:spMkLst>
        </pc:spChg>
        <pc:spChg chg="mod">
          <ac:chgData name="Lauren Edwards Taore Egbine (2426034)" userId="9ea1d14c-58be-4de8-8e9c-c34421ae836c" providerId="ADAL" clId="{2BE4997F-D1D7-4A53-AEFA-8C0FDF8D10A7}" dt="2026-03-21T11:37:05.244" v="490" actId="20577"/>
          <ac:spMkLst>
            <pc:docMk/>
            <pc:sldMk cId="3100785058" sldId="270"/>
            <ac:spMk id="3" creationId="{627B94F3-3379-B6B7-26C2-42E15CC2C518}"/>
          </ac:spMkLst>
        </pc:spChg>
      </pc:sldChg>
      <pc:sldChg chg="addSp modSp mod setBg">
        <pc:chgData name="Lauren Edwards Taore Egbine (2426034)" userId="9ea1d14c-58be-4de8-8e9c-c34421ae836c" providerId="ADAL" clId="{2BE4997F-D1D7-4A53-AEFA-8C0FDF8D10A7}" dt="2026-03-22T08:20:13.667" v="512" actId="1076"/>
        <pc:sldMkLst>
          <pc:docMk/>
          <pc:sldMk cId="2882669659" sldId="272"/>
        </pc:sldMkLst>
        <pc:spChg chg="mod">
          <ac:chgData name="Lauren Edwards Taore Egbine (2426034)" userId="9ea1d14c-58be-4de8-8e9c-c34421ae836c" providerId="ADAL" clId="{2BE4997F-D1D7-4A53-AEFA-8C0FDF8D10A7}" dt="2026-03-22T08:18:48.352" v="511" actId="26606"/>
          <ac:spMkLst>
            <pc:docMk/>
            <pc:sldMk cId="2882669659" sldId="272"/>
            <ac:spMk id="2" creationId="{A231BC1F-2713-B2AA-BDD4-4BDD2A5EA0A7}"/>
          </ac:spMkLst>
        </pc:spChg>
        <pc:spChg chg="mod">
          <ac:chgData name="Lauren Edwards Taore Egbine (2426034)" userId="9ea1d14c-58be-4de8-8e9c-c34421ae836c" providerId="ADAL" clId="{2BE4997F-D1D7-4A53-AEFA-8C0FDF8D10A7}" dt="2026-03-22T08:18:48.352" v="511" actId="26606"/>
          <ac:spMkLst>
            <pc:docMk/>
            <pc:sldMk cId="2882669659" sldId="272"/>
            <ac:spMk id="3" creationId="{7E67B2D6-2A24-D0AC-F799-88D061F94FD9}"/>
          </ac:spMkLst>
        </pc:spChg>
        <pc:spChg chg="add">
          <ac:chgData name="Lauren Edwards Taore Egbine (2426034)" userId="9ea1d14c-58be-4de8-8e9c-c34421ae836c" providerId="ADAL" clId="{2BE4997F-D1D7-4A53-AEFA-8C0FDF8D10A7}" dt="2026-03-22T08:18:48.352" v="511" actId="26606"/>
          <ac:spMkLst>
            <pc:docMk/>
            <pc:sldMk cId="2882669659" sldId="272"/>
            <ac:spMk id="8" creationId="{EEF92585-7A99-6108-9663-8C59032742EC}"/>
          </ac:spMkLst>
        </pc:spChg>
        <pc:picChg chg="mod">
          <ac:chgData name="Lauren Edwards Taore Egbine (2426034)" userId="9ea1d14c-58be-4de8-8e9c-c34421ae836c" providerId="ADAL" clId="{2BE4997F-D1D7-4A53-AEFA-8C0FDF8D10A7}" dt="2026-03-22T08:20:13.667" v="512" actId="1076"/>
          <ac:picMkLst>
            <pc:docMk/>
            <pc:sldMk cId="2882669659" sldId="272"/>
            <ac:picMk id="4" creationId="{9B7D4BCE-0806-B3FC-C6E1-B41F0BB80401}"/>
          </ac:picMkLst>
        </pc:picChg>
      </pc:sldChg>
    </pc:docChg>
  </pc:docChgLst>
  <pc:docChgLst>
    <pc:chgData name="Lauren Edwards Taore Egbine (2426034)" userId="S::2426034@student.uwtsd.ac.uk::9ea1d14c-58be-4de8-8e9c-c34421ae836c" providerId="AD" clId="Web-{D6659D78-3207-D1F5-DCB4-3C327E8B22D0}"/>
    <pc:docChg chg="addSld delSld modSld sldOrd">
      <pc:chgData name="Lauren Edwards Taore Egbine (2426034)" userId="S::2426034@student.uwtsd.ac.uk::9ea1d14c-58be-4de8-8e9c-c34421ae836c" providerId="AD" clId="Web-{D6659D78-3207-D1F5-DCB4-3C327E8B22D0}" dt="2026-03-22T08:18:03.692" v="338"/>
      <pc:docMkLst>
        <pc:docMk/>
      </pc:docMkLst>
      <pc:sldChg chg="modSp">
        <pc:chgData name="Lauren Edwards Taore Egbine (2426034)" userId="S::2426034@student.uwtsd.ac.uk::9ea1d14c-58be-4de8-8e9c-c34421ae836c" providerId="AD" clId="Web-{D6659D78-3207-D1F5-DCB4-3C327E8B22D0}" dt="2026-03-22T08:02:45.369" v="15" actId="20577"/>
        <pc:sldMkLst>
          <pc:docMk/>
          <pc:sldMk cId="2138549388" sldId="258"/>
        </pc:sldMkLst>
        <pc:spChg chg="mod">
          <ac:chgData name="Lauren Edwards Taore Egbine (2426034)" userId="S::2426034@student.uwtsd.ac.uk::9ea1d14c-58be-4de8-8e9c-c34421ae836c" providerId="AD" clId="Web-{D6659D78-3207-D1F5-DCB4-3C327E8B22D0}" dt="2026-03-22T08:02:45.369" v="15" actId="20577"/>
          <ac:spMkLst>
            <pc:docMk/>
            <pc:sldMk cId="2138549388" sldId="258"/>
            <ac:spMk id="3" creationId="{601D0B30-0C52-96B7-5061-955B5DB5FC87}"/>
          </ac:spMkLst>
        </pc:spChg>
      </pc:sldChg>
      <pc:sldChg chg="modSp">
        <pc:chgData name="Lauren Edwards Taore Egbine (2426034)" userId="S::2426034@student.uwtsd.ac.uk::9ea1d14c-58be-4de8-8e9c-c34421ae836c" providerId="AD" clId="Web-{D6659D78-3207-D1F5-DCB4-3C327E8B22D0}" dt="2026-03-22T08:04:03.964" v="16" actId="14100"/>
        <pc:sldMkLst>
          <pc:docMk/>
          <pc:sldMk cId="2412148602" sldId="260"/>
        </pc:sldMkLst>
        <pc:graphicFrameChg chg="mod">
          <ac:chgData name="Lauren Edwards Taore Egbine (2426034)" userId="S::2426034@student.uwtsd.ac.uk::9ea1d14c-58be-4de8-8e9c-c34421ae836c" providerId="AD" clId="Web-{D6659D78-3207-D1F5-DCB4-3C327E8B22D0}" dt="2026-03-22T08:04:03.964" v="16" actId="14100"/>
          <ac:graphicFrameMkLst>
            <pc:docMk/>
            <pc:sldMk cId="2412148602" sldId="260"/>
            <ac:graphicFrameMk id="14" creationId="{067FADCC-70F7-8549-807F-EE5B41A8B03F}"/>
          </ac:graphicFrameMkLst>
        </pc:graphicFrameChg>
      </pc:sldChg>
      <pc:sldChg chg="ord">
        <pc:chgData name="Lauren Edwards Taore Egbine (2426034)" userId="S::2426034@student.uwtsd.ac.uk::9ea1d14c-58be-4de8-8e9c-c34421ae836c" providerId="AD" clId="Web-{D6659D78-3207-D1F5-DCB4-3C327E8B22D0}" dt="2026-03-22T08:04:39.747" v="17"/>
        <pc:sldMkLst>
          <pc:docMk/>
          <pc:sldMk cId="207631969" sldId="262"/>
        </pc:sldMkLst>
      </pc:sldChg>
      <pc:sldChg chg="addSp delSp modSp">
        <pc:chgData name="Lauren Edwards Taore Egbine (2426034)" userId="S::2426034@student.uwtsd.ac.uk::9ea1d14c-58be-4de8-8e9c-c34421ae836c" providerId="AD" clId="Web-{D6659D78-3207-D1F5-DCB4-3C327E8B22D0}" dt="2026-03-22T08:15:00.001" v="323"/>
        <pc:sldMkLst>
          <pc:docMk/>
          <pc:sldMk cId="1334292583" sldId="266"/>
        </pc:sldMkLst>
        <pc:spChg chg="add del mod">
          <ac:chgData name="Lauren Edwards Taore Egbine (2426034)" userId="S::2426034@student.uwtsd.ac.uk::9ea1d14c-58be-4de8-8e9c-c34421ae836c" providerId="AD" clId="Web-{D6659D78-3207-D1F5-DCB4-3C327E8B22D0}" dt="2026-03-22T08:15:00.001" v="323"/>
          <ac:spMkLst>
            <pc:docMk/>
            <pc:sldMk cId="1334292583" sldId="266"/>
            <ac:spMk id="2" creationId="{E3DA1912-9BC7-C9B2-286F-6824F27210E8}"/>
          </ac:spMkLst>
        </pc:spChg>
      </pc:sldChg>
      <pc:sldChg chg="modSp">
        <pc:chgData name="Lauren Edwards Taore Egbine (2426034)" userId="S::2426034@student.uwtsd.ac.uk::9ea1d14c-58be-4de8-8e9c-c34421ae836c" providerId="AD" clId="Web-{D6659D78-3207-D1F5-DCB4-3C327E8B22D0}" dt="2026-03-22T08:05:59.530" v="23" actId="20577"/>
        <pc:sldMkLst>
          <pc:docMk/>
          <pc:sldMk cId="3100785058" sldId="270"/>
        </pc:sldMkLst>
        <pc:spChg chg="mod">
          <ac:chgData name="Lauren Edwards Taore Egbine (2426034)" userId="S::2426034@student.uwtsd.ac.uk::9ea1d14c-58be-4de8-8e9c-c34421ae836c" providerId="AD" clId="Web-{D6659D78-3207-D1F5-DCB4-3C327E8B22D0}" dt="2026-03-22T08:05:59.530" v="23" actId="20577"/>
          <ac:spMkLst>
            <pc:docMk/>
            <pc:sldMk cId="3100785058" sldId="270"/>
            <ac:spMk id="3" creationId="{627B94F3-3379-B6B7-26C2-42E15CC2C518}"/>
          </ac:spMkLst>
        </pc:spChg>
      </pc:sldChg>
      <pc:sldChg chg="new del">
        <pc:chgData name="Lauren Edwards Taore Egbine (2426034)" userId="S::2426034@student.uwtsd.ac.uk::9ea1d14c-58be-4de8-8e9c-c34421ae836c" providerId="AD" clId="Web-{D6659D78-3207-D1F5-DCB4-3C327E8B22D0}" dt="2026-03-22T08:18:03.692" v="338"/>
        <pc:sldMkLst>
          <pc:docMk/>
          <pc:sldMk cId="1258757431" sldId="271"/>
        </pc:sldMkLst>
      </pc:sldChg>
      <pc:sldChg chg="modSp new del">
        <pc:chgData name="Lauren Edwards Taore Egbine (2426034)" userId="S::2426034@student.uwtsd.ac.uk::9ea1d14c-58be-4de8-8e9c-c34421ae836c" providerId="AD" clId="Web-{D6659D78-3207-D1F5-DCB4-3C327E8B22D0}" dt="2026-03-22T08:08:04.367" v="41"/>
        <pc:sldMkLst>
          <pc:docMk/>
          <pc:sldMk cId="4042329505" sldId="271"/>
        </pc:sldMkLst>
        <pc:spChg chg="mod">
          <ac:chgData name="Lauren Edwards Taore Egbine (2426034)" userId="S::2426034@student.uwtsd.ac.uk::9ea1d14c-58be-4de8-8e9c-c34421ae836c" providerId="AD" clId="Web-{D6659D78-3207-D1F5-DCB4-3C327E8B22D0}" dt="2026-03-22T08:07:30.004" v="34" actId="20577"/>
          <ac:spMkLst>
            <pc:docMk/>
            <pc:sldMk cId="4042329505" sldId="271"/>
            <ac:spMk id="2" creationId="{2B2EC32D-D9A6-68C2-9CF7-B4C6A21890E8}"/>
          </ac:spMkLst>
        </pc:spChg>
        <pc:spChg chg="mod">
          <ac:chgData name="Lauren Edwards Taore Egbine (2426034)" userId="S::2426034@student.uwtsd.ac.uk::9ea1d14c-58be-4de8-8e9c-c34421ae836c" providerId="AD" clId="Web-{D6659D78-3207-D1F5-DCB4-3C327E8B22D0}" dt="2026-03-22T08:07:34.895" v="40" actId="20577"/>
          <ac:spMkLst>
            <pc:docMk/>
            <pc:sldMk cId="4042329505" sldId="271"/>
            <ac:spMk id="3" creationId="{1CCCB658-BF7B-6C2D-0020-2200F422D8CA}"/>
          </ac:spMkLst>
        </pc:spChg>
      </pc:sldChg>
      <pc:sldChg chg="modSp new">
        <pc:chgData name="Lauren Edwards Taore Egbine (2426034)" userId="S::2426034@student.uwtsd.ac.uk::9ea1d14c-58be-4de8-8e9c-c34421ae836c" providerId="AD" clId="Web-{D6659D78-3207-D1F5-DCB4-3C327E8B22D0}" dt="2026-03-22T08:17:38.254" v="337" actId="20577"/>
        <pc:sldMkLst>
          <pc:docMk/>
          <pc:sldMk cId="2882669659" sldId="272"/>
        </pc:sldMkLst>
        <pc:spChg chg="mod">
          <ac:chgData name="Lauren Edwards Taore Egbine (2426034)" userId="S::2426034@student.uwtsd.ac.uk::9ea1d14c-58be-4de8-8e9c-c34421ae836c" providerId="AD" clId="Web-{D6659D78-3207-D1F5-DCB4-3C327E8B22D0}" dt="2026-03-22T08:08:53.324" v="52" actId="20577"/>
          <ac:spMkLst>
            <pc:docMk/>
            <pc:sldMk cId="2882669659" sldId="272"/>
            <ac:spMk id="2" creationId="{A231BC1F-2713-B2AA-BDD4-4BDD2A5EA0A7}"/>
          </ac:spMkLst>
        </pc:spChg>
        <pc:spChg chg="mod">
          <ac:chgData name="Lauren Edwards Taore Egbine (2426034)" userId="S::2426034@student.uwtsd.ac.uk::9ea1d14c-58be-4de8-8e9c-c34421ae836c" providerId="AD" clId="Web-{D6659D78-3207-D1F5-DCB4-3C327E8B22D0}" dt="2026-03-22T08:17:38.254" v="337" actId="20577"/>
          <ac:spMkLst>
            <pc:docMk/>
            <pc:sldMk cId="2882669659" sldId="272"/>
            <ac:spMk id="3" creationId="{7E67B2D6-2A24-D0AC-F799-88D061F94FD9}"/>
          </ac:spMkLst>
        </pc:spChg>
      </pc:sldChg>
    </pc:docChg>
  </pc:docChgLst>
  <pc:docChgLst>
    <pc:chgData name="Lauren Edwards Taore Egbine (2426034)" userId="S::2426034@student.uwtsd.ac.uk::9ea1d14c-58be-4de8-8e9c-c34421ae836c" providerId="AD" clId="Web-{CE5C967E-F082-9350-B242-488BB29B2993}"/>
    <pc:docChg chg="modSld">
      <pc:chgData name="Lauren Edwards Taore Egbine (2426034)" userId="S::2426034@student.uwtsd.ac.uk::9ea1d14c-58be-4de8-8e9c-c34421ae836c" providerId="AD" clId="Web-{CE5C967E-F082-9350-B242-488BB29B2993}" dt="2026-03-21T16:08:44.056" v="417" actId="14100"/>
      <pc:docMkLst>
        <pc:docMk/>
      </pc:docMkLst>
      <pc:sldChg chg="addSp delSp modSp">
        <pc:chgData name="Lauren Edwards Taore Egbine (2426034)" userId="S::2426034@student.uwtsd.ac.uk::9ea1d14c-58be-4de8-8e9c-c34421ae836c" providerId="AD" clId="Web-{CE5C967E-F082-9350-B242-488BB29B2993}" dt="2026-03-21T16:08:44.056" v="417" actId="14100"/>
        <pc:sldMkLst>
          <pc:docMk/>
          <pc:sldMk cId="2138549388" sldId="258"/>
        </pc:sldMkLst>
        <pc:spChg chg="mod">
          <ac:chgData name="Lauren Edwards Taore Egbine (2426034)" userId="S::2426034@student.uwtsd.ac.uk::9ea1d14c-58be-4de8-8e9c-c34421ae836c" providerId="AD" clId="Web-{CE5C967E-F082-9350-B242-488BB29B2993}" dt="2026-03-21T16:06:59.970" v="414" actId="20577"/>
          <ac:spMkLst>
            <pc:docMk/>
            <pc:sldMk cId="2138549388" sldId="258"/>
            <ac:spMk id="3" creationId="{601D0B30-0C52-96B7-5061-955B5DB5FC87}"/>
          </ac:spMkLst>
        </pc:spChg>
        <pc:spChg chg="add del mod">
          <ac:chgData name="Lauren Edwards Taore Egbine (2426034)" userId="S::2426034@student.uwtsd.ac.uk::9ea1d14c-58be-4de8-8e9c-c34421ae836c" providerId="AD" clId="Web-{CE5C967E-F082-9350-B242-488BB29B2993}" dt="2026-03-21T13:25:03.561" v="124"/>
          <ac:spMkLst>
            <pc:docMk/>
            <pc:sldMk cId="2138549388" sldId="258"/>
            <ac:spMk id="5" creationId="{3089CCB7-7523-52CD-6903-0575DED93B97}"/>
          </ac:spMkLst>
        </pc:spChg>
        <pc:picChg chg="mod">
          <ac:chgData name="Lauren Edwards Taore Egbine (2426034)" userId="S::2426034@student.uwtsd.ac.uk::9ea1d14c-58be-4de8-8e9c-c34421ae836c" providerId="AD" clId="Web-{CE5C967E-F082-9350-B242-488BB29B2993}" dt="2026-03-21T16:08:44.056" v="417" actId="14100"/>
          <ac:picMkLst>
            <pc:docMk/>
            <pc:sldMk cId="2138549388" sldId="258"/>
            <ac:picMk id="2" creationId="{323E93D8-1C66-7C7A-36D3-E87E2C1D1320}"/>
          </ac:picMkLst>
        </pc:picChg>
      </pc:sldChg>
      <pc:sldChg chg="modSp">
        <pc:chgData name="Lauren Edwards Taore Egbine (2426034)" userId="S::2426034@student.uwtsd.ac.uk::9ea1d14c-58be-4de8-8e9c-c34421ae836c" providerId="AD" clId="Web-{CE5C967E-F082-9350-B242-488BB29B2993}" dt="2026-03-21T12:25:57.546" v="25" actId="20577"/>
        <pc:sldMkLst>
          <pc:docMk/>
          <pc:sldMk cId="2412148602" sldId="260"/>
        </pc:sldMkLst>
        <pc:graphicFrameChg chg="modGraphic">
          <ac:chgData name="Lauren Edwards Taore Egbine (2426034)" userId="S::2426034@student.uwtsd.ac.uk::9ea1d14c-58be-4de8-8e9c-c34421ae836c" providerId="AD" clId="Web-{CE5C967E-F082-9350-B242-488BB29B2993}" dt="2026-03-21T12:25:57.546" v="25" actId="20577"/>
          <ac:graphicFrameMkLst>
            <pc:docMk/>
            <pc:sldMk cId="2412148602" sldId="260"/>
            <ac:graphicFrameMk id="14" creationId="{067FADCC-70F7-8549-807F-EE5B41A8B03F}"/>
          </ac:graphicFrameMkLst>
        </pc:graphicFrameChg>
      </pc:sldChg>
      <pc:sldChg chg="modSp">
        <pc:chgData name="Lauren Edwards Taore Egbine (2426034)" userId="S::2426034@student.uwtsd.ac.uk::9ea1d14c-58be-4de8-8e9c-c34421ae836c" providerId="AD" clId="Web-{CE5C967E-F082-9350-B242-488BB29B2993}" dt="2026-03-21T12:51:39.465" v="34" actId="20577"/>
        <pc:sldMkLst>
          <pc:docMk/>
          <pc:sldMk cId="1334292583" sldId="266"/>
        </pc:sldMkLst>
        <pc:spChg chg="mod">
          <ac:chgData name="Lauren Edwards Taore Egbine (2426034)" userId="S::2426034@student.uwtsd.ac.uk::9ea1d14c-58be-4de8-8e9c-c34421ae836c" providerId="AD" clId="Web-{CE5C967E-F082-9350-B242-488BB29B2993}" dt="2026-03-21T12:51:39.465" v="34" actId="20577"/>
          <ac:spMkLst>
            <pc:docMk/>
            <pc:sldMk cId="1334292583" sldId="266"/>
            <ac:spMk id="3" creationId="{2DA7AB9F-DB43-A04E-16D4-E075FEF20999}"/>
          </ac:spMkLst>
        </pc:spChg>
      </pc:sldChg>
      <pc:sldChg chg="modSp">
        <pc:chgData name="Lauren Edwards Taore Egbine (2426034)" userId="S::2426034@student.uwtsd.ac.uk::9ea1d14c-58be-4de8-8e9c-c34421ae836c" providerId="AD" clId="Web-{CE5C967E-F082-9350-B242-488BB29B2993}" dt="2026-03-21T13:14:00.092" v="91" actId="20577"/>
        <pc:sldMkLst>
          <pc:docMk/>
          <pc:sldMk cId="3212473209" sldId="269"/>
        </pc:sldMkLst>
        <pc:spChg chg="mod">
          <ac:chgData name="Lauren Edwards Taore Egbine (2426034)" userId="S::2426034@student.uwtsd.ac.uk::9ea1d14c-58be-4de8-8e9c-c34421ae836c" providerId="AD" clId="Web-{CE5C967E-F082-9350-B242-488BB29B2993}" dt="2026-03-21T13:14:00.092" v="91" actId="20577"/>
          <ac:spMkLst>
            <pc:docMk/>
            <pc:sldMk cId="3212473209" sldId="269"/>
            <ac:spMk id="2" creationId="{4D37DAD0-3031-FBD8-D5CF-E0EC8977554C}"/>
          </ac:spMkLst>
        </pc:spChg>
        <pc:graphicFrameChg chg="modGraphic">
          <ac:chgData name="Lauren Edwards Taore Egbine (2426034)" userId="S::2426034@student.uwtsd.ac.uk::9ea1d14c-58be-4de8-8e9c-c34421ae836c" providerId="AD" clId="Web-{CE5C967E-F082-9350-B242-488BB29B2993}" dt="2026-03-21T12:55:38.390" v="54" actId="20577"/>
          <ac:graphicFrameMkLst>
            <pc:docMk/>
            <pc:sldMk cId="3212473209" sldId="269"/>
            <ac:graphicFrameMk id="5" creationId="{FCAA54F1-A123-4B56-7CEA-8B93379E7C7A}"/>
          </ac:graphicFrameMkLst>
        </pc:graphicFrameChg>
      </pc:sldChg>
    </pc:docChg>
  </pc:docChgLst>
  <pc:docChgLst>
    <pc:chgData name="Lauren Edwards Taore Egbine (2426034)" userId="S::2426034@student.uwtsd.ac.uk::9ea1d14c-58be-4de8-8e9c-c34421ae836c" providerId="AD" clId="Web-{D603C911-5C67-C5D3-70D6-F3D66CE9388A}"/>
    <pc:docChg chg="delSld modSld">
      <pc:chgData name="Lauren Edwards Taore Egbine (2426034)" userId="S::2426034@student.uwtsd.ac.uk::9ea1d14c-58be-4de8-8e9c-c34421ae836c" providerId="AD" clId="Web-{D603C911-5C67-C5D3-70D6-F3D66CE9388A}" dt="2026-03-21T18:48:57.380" v="305"/>
      <pc:docMkLst>
        <pc:docMk/>
      </pc:docMkLst>
      <pc:sldChg chg="addSp delSp modSp mod setClrOvrMap">
        <pc:chgData name="Lauren Edwards Taore Egbine (2426034)" userId="S::2426034@student.uwtsd.ac.uk::9ea1d14c-58be-4de8-8e9c-c34421ae836c" providerId="AD" clId="Web-{D603C911-5C67-C5D3-70D6-F3D66CE9388A}" dt="2026-03-21T18:47:49.374" v="304" actId="20577"/>
        <pc:sldMkLst>
          <pc:docMk/>
          <pc:sldMk cId="109857222" sldId="256"/>
        </pc:sldMkLst>
        <pc:spChg chg="mod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Lauren Edwards Taore Egbine (2426034)" userId="S::2426034@student.uwtsd.ac.uk::9ea1d14c-58be-4de8-8e9c-c34421ae836c" providerId="AD" clId="Web-{D603C911-5C67-C5D3-70D6-F3D66CE9388A}" dt="2026-03-21T18:47:49.374" v="304" actId="20577"/>
          <ac:spMkLst>
            <pc:docMk/>
            <pc:sldMk cId="109857222" sldId="256"/>
            <ac:spMk id="4" creationId="{0DD89A68-014E-2283-C0F7-5799981BF0BF}"/>
          </ac:spMkLst>
        </pc:spChg>
        <pc:spChg chg="del mod">
          <ac:chgData name="Lauren Edwards Taore Egbine (2426034)" userId="S::2426034@student.uwtsd.ac.uk::9ea1d14c-58be-4de8-8e9c-c34421ae836c" providerId="AD" clId="Web-{D603C911-5C67-C5D3-70D6-F3D66CE9388A}" dt="2026-03-21T18:39:33.317" v="76"/>
          <ac:spMkLst>
            <pc:docMk/>
            <pc:sldMk cId="109857222" sldId="256"/>
            <ac:spMk id="5" creationId="{280C62CD-639D-8B70-B279-54D287C56E98}"/>
          </ac:spMkLst>
        </pc:spChg>
        <pc:spChg chg="del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28" creationId="{8BEC44CD-E290-4D60-A056-5BA05B182AC3}"/>
          </ac:spMkLst>
        </pc:spChg>
        <pc:spChg chg="del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30" creationId="{B2C335F7-F61C-4EB4-80F2-4B1438FE66BB}"/>
          </ac:spMkLst>
        </pc:spChg>
        <pc:spChg chg="del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31" creationId="{F1189494-2B67-46D2-93D6-A122A09BF6B2}"/>
          </ac:spMkLst>
        </pc:spChg>
        <pc:spChg chg="add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36" creationId="{774A975B-A886-5202-0489-6965514A0D14}"/>
          </ac:spMkLst>
        </pc:spChg>
        <pc:spChg chg="add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38" creationId="{AD1BDCCC-E676-2A7E-BE11-2B8C23DB287F}"/>
          </ac:spMkLst>
        </pc:spChg>
        <pc:spChg chg="add">
          <ac:chgData name="Lauren Edwards Taore Egbine (2426034)" userId="S::2426034@student.uwtsd.ac.uk::9ea1d14c-58be-4de8-8e9c-c34421ae836c" providerId="AD" clId="Web-{D603C911-5C67-C5D3-70D6-F3D66CE9388A}" dt="2026-03-21T18:46:05.108" v="289"/>
          <ac:spMkLst>
            <pc:docMk/>
            <pc:sldMk cId="109857222" sldId="256"/>
            <ac:spMk id="40" creationId="{781C97B1-8A09-6383-8C65-A3B73577816A}"/>
          </ac:spMkLst>
        </pc:spChg>
        <pc:picChg chg="mod ord">
          <ac:chgData name="Lauren Edwards Taore Egbine (2426034)" userId="S::2426034@student.uwtsd.ac.uk::9ea1d14c-58be-4de8-8e9c-c34421ae836c" providerId="AD" clId="Web-{D603C911-5C67-C5D3-70D6-F3D66CE9388A}" dt="2026-03-21T18:46:05.108" v="289"/>
          <ac:picMkLst>
            <pc:docMk/>
            <pc:sldMk cId="109857222" sldId="256"/>
            <ac:picMk id="29" creationId="{55081AF4-CDE1-924E-A942-76945BCA8652}"/>
          </ac:picMkLst>
        </pc:picChg>
      </pc:sldChg>
      <pc:sldChg chg="modSp">
        <pc:chgData name="Lauren Edwards Taore Egbine (2426034)" userId="S::2426034@student.uwtsd.ac.uk::9ea1d14c-58be-4de8-8e9c-c34421ae836c" providerId="AD" clId="Web-{D603C911-5C67-C5D3-70D6-F3D66CE9388A}" dt="2026-03-21T18:12:16.106" v="25" actId="20577"/>
        <pc:sldMkLst>
          <pc:docMk/>
          <pc:sldMk cId="2138549388" sldId="258"/>
        </pc:sldMkLst>
        <pc:spChg chg="mod">
          <ac:chgData name="Lauren Edwards Taore Egbine (2426034)" userId="S::2426034@student.uwtsd.ac.uk::9ea1d14c-58be-4de8-8e9c-c34421ae836c" providerId="AD" clId="Web-{D603C911-5C67-C5D3-70D6-F3D66CE9388A}" dt="2026-03-21T18:12:16.106" v="25" actId="20577"/>
          <ac:spMkLst>
            <pc:docMk/>
            <pc:sldMk cId="2138549388" sldId="258"/>
            <ac:spMk id="3" creationId="{601D0B30-0C52-96B7-5061-955B5DB5FC87}"/>
          </ac:spMkLst>
        </pc:spChg>
      </pc:sldChg>
      <pc:sldChg chg="modSp">
        <pc:chgData name="Lauren Edwards Taore Egbine (2426034)" userId="S::2426034@student.uwtsd.ac.uk::9ea1d14c-58be-4de8-8e9c-c34421ae836c" providerId="AD" clId="Web-{D603C911-5C67-C5D3-70D6-F3D66CE9388A}" dt="2026-03-21T18:11:02.573" v="21" actId="20577"/>
        <pc:sldMkLst>
          <pc:docMk/>
          <pc:sldMk cId="1334292583" sldId="266"/>
        </pc:sldMkLst>
        <pc:spChg chg="mod">
          <ac:chgData name="Lauren Edwards Taore Egbine (2426034)" userId="S::2426034@student.uwtsd.ac.uk::9ea1d14c-58be-4de8-8e9c-c34421ae836c" providerId="AD" clId="Web-{D603C911-5C67-C5D3-70D6-F3D66CE9388A}" dt="2026-03-21T18:11:02.573" v="21" actId="20577"/>
          <ac:spMkLst>
            <pc:docMk/>
            <pc:sldMk cId="1334292583" sldId="266"/>
            <ac:spMk id="3" creationId="{2DA7AB9F-DB43-A04E-16D4-E075FEF20999}"/>
          </ac:spMkLst>
        </pc:spChg>
      </pc:sldChg>
      <pc:sldChg chg="del">
        <pc:chgData name="Lauren Edwards Taore Egbine (2426034)" userId="S::2426034@student.uwtsd.ac.uk::9ea1d14c-58be-4de8-8e9c-c34421ae836c" providerId="AD" clId="Web-{D603C911-5C67-C5D3-70D6-F3D66CE9388A}" dt="2026-03-21T18:48:57.380" v="305"/>
        <pc:sldMkLst>
          <pc:docMk/>
          <pc:sldMk cId="2607387964" sldId="268"/>
        </pc:sldMkLst>
      </pc:sldChg>
      <pc:sldChg chg="modSp">
        <pc:chgData name="Lauren Edwards Taore Egbine (2426034)" userId="S::2426034@student.uwtsd.ac.uk::9ea1d14c-58be-4de8-8e9c-c34421ae836c" providerId="AD" clId="Web-{D603C911-5C67-C5D3-70D6-F3D66CE9388A}" dt="2026-03-21T18:09:04.664" v="16" actId="20577"/>
        <pc:sldMkLst>
          <pc:docMk/>
          <pc:sldMk cId="3100785058" sldId="270"/>
        </pc:sldMkLst>
        <pc:spChg chg="mod">
          <ac:chgData name="Lauren Edwards Taore Egbine (2426034)" userId="S::2426034@student.uwtsd.ac.uk::9ea1d14c-58be-4de8-8e9c-c34421ae836c" providerId="AD" clId="Web-{D603C911-5C67-C5D3-70D6-F3D66CE9388A}" dt="2026-03-21T18:09:04.664" v="16" actId="20577"/>
          <ac:spMkLst>
            <pc:docMk/>
            <pc:sldMk cId="3100785058" sldId="270"/>
            <ac:spMk id="3" creationId="{627B94F3-3379-B6B7-26C2-42E15CC2C51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EF6F6B-5322-48FD-A054-9791FEF44739}" type="doc">
      <dgm:prSet loTypeId="urn:microsoft.com/office/officeart/2005/8/layout/list1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26B54CC-AC32-4086-88E6-10DE9A1751B5}">
      <dgm:prSet/>
      <dgm:spPr/>
      <dgm:t>
        <a:bodyPr/>
        <a:lstStyle/>
        <a:p>
          <a:r>
            <a:rPr lang="en-GB"/>
            <a:t>Structure and normal function of the breast</a:t>
          </a:r>
          <a:endParaRPr lang="en-US"/>
        </a:p>
      </dgm:t>
    </dgm:pt>
    <dgm:pt modelId="{7B2756D7-A36C-4103-8C41-DBCF8E583E26}" type="parTrans" cxnId="{33615669-95C4-4BF7-8259-0B231B5CBB5B}">
      <dgm:prSet/>
      <dgm:spPr/>
      <dgm:t>
        <a:bodyPr/>
        <a:lstStyle/>
        <a:p>
          <a:endParaRPr lang="en-US"/>
        </a:p>
      </dgm:t>
    </dgm:pt>
    <dgm:pt modelId="{A43B9D96-5FB5-42D9-8A21-89265E4F5063}" type="sibTrans" cxnId="{33615669-95C4-4BF7-8259-0B231B5CBB5B}">
      <dgm:prSet/>
      <dgm:spPr/>
      <dgm:t>
        <a:bodyPr/>
        <a:lstStyle/>
        <a:p>
          <a:endParaRPr lang="en-US"/>
        </a:p>
      </dgm:t>
    </dgm:pt>
    <dgm:pt modelId="{579620CB-A548-4098-BE84-861D98736E0C}">
      <dgm:prSet/>
      <dgm:spPr/>
      <dgm:t>
        <a:bodyPr/>
        <a:lstStyle/>
        <a:p>
          <a:r>
            <a:rPr lang="en-GB"/>
            <a:t>How Breast cancer changes normal Physiology</a:t>
          </a:r>
          <a:endParaRPr lang="en-US"/>
        </a:p>
      </dgm:t>
    </dgm:pt>
    <dgm:pt modelId="{D7159145-66A1-4509-A897-E8CFCEA053A7}" type="parTrans" cxnId="{C4D0A0AE-E93A-44F6-B306-776EE640F359}">
      <dgm:prSet/>
      <dgm:spPr/>
      <dgm:t>
        <a:bodyPr/>
        <a:lstStyle/>
        <a:p>
          <a:endParaRPr lang="en-US"/>
        </a:p>
      </dgm:t>
    </dgm:pt>
    <dgm:pt modelId="{73F514FA-3273-43FD-99B7-7B8D8B094E16}" type="sibTrans" cxnId="{C4D0A0AE-E93A-44F6-B306-776EE640F359}">
      <dgm:prSet/>
      <dgm:spPr/>
      <dgm:t>
        <a:bodyPr/>
        <a:lstStyle/>
        <a:p>
          <a:endParaRPr lang="en-US"/>
        </a:p>
      </dgm:t>
    </dgm:pt>
    <dgm:pt modelId="{800F674B-C0BE-457C-8736-4FA8DCE48D01}">
      <dgm:prSet/>
      <dgm:spPr/>
      <dgm:t>
        <a:bodyPr/>
        <a:lstStyle/>
        <a:p>
          <a:r>
            <a:rPr lang="en-GB"/>
            <a:t>Fictional Patient </a:t>
          </a:r>
          <a:endParaRPr lang="en-US"/>
        </a:p>
      </dgm:t>
    </dgm:pt>
    <dgm:pt modelId="{FC1375F3-9838-43E1-BEE6-316D7EE5F926}" type="parTrans" cxnId="{722CDA60-7B0D-4CE8-A521-044A79D74044}">
      <dgm:prSet/>
      <dgm:spPr/>
      <dgm:t>
        <a:bodyPr/>
        <a:lstStyle/>
        <a:p>
          <a:endParaRPr lang="en-US"/>
        </a:p>
      </dgm:t>
    </dgm:pt>
    <dgm:pt modelId="{B67A5AC7-2073-4252-93A1-E753BD689073}" type="sibTrans" cxnId="{722CDA60-7B0D-4CE8-A521-044A79D74044}">
      <dgm:prSet/>
      <dgm:spPr/>
      <dgm:t>
        <a:bodyPr/>
        <a:lstStyle/>
        <a:p>
          <a:endParaRPr lang="en-US"/>
        </a:p>
      </dgm:t>
    </dgm:pt>
    <dgm:pt modelId="{D5D08CD6-90B7-4E40-99BD-D23374F9FBEF}">
      <dgm:prSet/>
      <dgm:spPr/>
      <dgm:t>
        <a:bodyPr/>
        <a:lstStyle/>
        <a:p>
          <a:r>
            <a:rPr lang="en-GB"/>
            <a:t>Risk and lifestyle factors</a:t>
          </a:r>
          <a:endParaRPr lang="en-US"/>
        </a:p>
      </dgm:t>
    </dgm:pt>
    <dgm:pt modelId="{92A7200A-8B17-4056-9254-7F19AEC2688E}" type="parTrans" cxnId="{93C465F0-1CB6-4121-A396-3B8E0C641279}">
      <dgm:prSet/>
      <dgm:spPr/>
      <dgm:t>
        <a:bodyPr/>
        <a:lstStyle/>
        <a:p>
          <a:endParaRPr lang="en-US"/>
        </a:p>
      </dgm:t>
    </dgm:pt>
    <dgm:pt modelId="{8A39DD4C-AF59-4FC6-B447-29DD241BF41A}" type="sibTrans" cxnId="{93C465F0-1CB6-4121-A396-3B8E0C641279}">
      <dgm:prSet/>
      <dgm:spPr/>
      <dgm:t>
        <a:bodyPr/>
        <a:lstStyle/>
        <a:p>
          <a:endParaRPr lang="en-US"/>
        </a:p>
      </dgm:t>
    </dgm:pt>
    <dgm:pt modelId="{79BB5110-DCE0-4727-86D2-7FD7955E5711}">
      <dgm:prSet/>
      <dgm:spPr/>
      <dgm:t>
        <a:bodyPr/>
        <a:lstStyle/>
        <a:p>
          <a:r>
            <a:rPr lang="en-GB"/>
            <a:t>Holistic care plan and intervention</a:t>
          </a:r>
          <a:endParaRPr lang="en-US"/>
        </a:p>
      </dgm:t>
    </dgm:pt>
    <dgm:pt modelId="{9C71E63E-E6E1-402C-88B6-FF411A51D312}" type="parTrans" cxnId="{C5C1EE28-52DB-4455-8933-27F7F23C4150}">
      <dgm:prSet/>
      <dgm:spPr/>
      <dgm:t>
        <a:bodyPr/>
        <a:lstStyle/>
        <a:p>
          <a:endParaRPr lang="en-US"/>
        </a:p>
      </dgm:t>
    </dgm:pt>
    <dgm:pt modelId="{37B81D83-1E65-4EB4-B8C1-12E053AA9FB3}" type="sibTrans" cxnId="{C5C1EE28-52DB-4455-8933-27F7F23C4150}">
      <dgm:prSet/>
      <dgm:spPr/>
      <dgm:t>
        <a:bodyPr/>
        <a:lstStyle/>
        <a:p>
          <a:endParaRPr lang="en-US"/>
        </a:p>
      </dgm:t>
    </dgm:pt>
    <dgm:pt modelId="{6BC25D10-06FD-4840-9D76-8268D408C2F3}">
      <dgm:prSet/>
      <dgm:spPr/>
      <dgm:t>
        <a:bodyPr/>
        <a:lstStyle/>
        <a:p>
          <a:r>
            <a:rPr lang="en-GB"/>
            <a:t>Expected outcome</a:t>
          </a:r>
          <a:endParaRPr lang="en-US"/>
        </a:p>
      </dgm:t>
    </dgm:pt>
    <dgm:pt modelId="{6AE4F610-F416-486C-8F43-17F6FD177919}" type="parTrans" cxnId="{C35FF756-9340-456B-93B3-79DAE3E89D9F}">
      <dgm:prSet/>
      <dgm:spPr/>
      <dgm:t>
        <a:bodyPr/>
        <a:lstStyle/>
        <a:p>
          <a:endParaRPr lang="en-US"/>
        </a:p>
      </dgm:t>
    </dgm:pt>
    <dgm:pt modelId="{61721F6E-52C9-4B3C-BF1E-82ABE52BAAB8}" type="sibTrans" cxnId="{C35FF756-9340-456B-93B3-79DAE3E89D9F}">
      <dgm:prSet/>
      <dgm:spPr/>
      <dgm:t>
        <a:bodyPr/>
        <a:lstStyle/>
        <a:p>
          <a:endParaRPr lang="en-US"/>
        </a:p>
      </dgm:t>
    </dgm:pt>
    <dgm:pt modelId="{E777E554-E933-4037-801E-6A1D291B2300}" type="pres">
      <dgm:prSet presAssocID="{FBEF6F6B-5322-48FD-A054-9791FEF44739}" presName="linear" presStyleCnt="0">
        <dgm:presLayoutVars>
          <dgm:dir/>
          <dgm:animLvl val="lvl"/>
          <dgm:resizeHandles val="exact"/>
        </dgm:presLayoutVars>
      </dgm:prSet>
      <dgm:spPr/>
    </dgm:pt>
    <dgm:pt modelId="{4E3BEF7A-EE3E-4610-A00A-9BEFFD402CFA}" type="pres">
      <dgm:prSet presAssocID="{826B54CC-AC32-4086-88E6-10DE9A1751B5}" presName="parentLin" presStyleCnt="0"/>
      <dgm:spPr/>
    </dgm:pt>
    <dgm:pt modelId="{6CD5943B-D457-4242-A859-0DDD3E7D243F}" type="pres">
      <dgm:prSet presAssocID="{826B54CC-AC32-4086-88E6-10DE9A1751B5}" presName="parentLeftMargin" presStyleLbl="node1" presStyleIdx="0" presStyleCnt="6"/>
      <dgm:spPr/>
    </dgm:pt>
    <dgm:pt modelId="{04C5E153-9AC8-4C58-9ADB-4F65147A5862}" type="pres">
      <dgm:prSet presAssocID="{826B54CC-AC32-4086-88E6-10DE9A1751B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E110601-6ACE-4134-9C92-6F6C1A74BCD7}" type="pres">
      <dgm:prSet presAssocID="{826B54CC-AC32-4086-88E6-10DE9A1751B5}" presName="negativeSpace" presStyleCnt="0"/>
      <dgm:spPr/>
    </dgm:pt>
    <dgm:pt modelId="{BB83FFDA-5BA2-46E3-AFF1-3C5543AC480D}" type="pres">
      <dgm:prSet presAssocID="{826B54CC-AC32-4086-88E6-10DE9A1751B5}" presName="childText" presStyleLbl="conFgAcc1" presStyleIdx="0" presStyleCnt="6">
        <dgm:presLayoutVars>
          <dgm:bulletEnabled val="1"/>
        </dgm:presLayoutVars>
      </dgm:prSet>
      <dgm:spPr/>
    </dgm:pt>
    <dgm:pt modelId="{CE1A6146-07ED-45E9-A9B6-6A782DD82B7F}" type="pres">
      <dgm:prSet presAssocID="{A43B9D96-5FB5-42D9-8A21-89265E4F5063}" presName="spaceBetweenRectangles" presStyleCnt="0"/>
      <dgm:spPr/>
    </dgm:pt>
    <dgm:pt modelId="{37BBDA90-9BCE-4C9D-B076-FAC2019A3E7E}" type="pres">
      <dgm:prSet presAssocID="{579620CB-A548-4098-BE84-861D98736E0C}" presName="parentLin" presStyleCnt="0"/>
      <dgm:spPr/>
    </dgm:pt>
    <dgm:pt modelId="{E86B936A-3C1C-46D9-A14B-DAFA54E22253}" type="pres">
      <dgm:prSet presAssocID="{579620CB-A548-4098-BE84-861D98736E0C}" presName="parentLeftMargin" presStyleLbl="node1" presStyleIdx="0" presStyleCnt="6"/>
      <dgm:spPr/>
    </dgm:pt>
    <dgm:pt modelId="{3F0311B1-2B4B-47E1-BDB4-66A4F8F90C1B}" type="pres">
      <dgm:prSet presAssocID="{579620CB-A548-4098-BE84-861D98736E0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34C6C82-8B66-4D6A-9501-63B1807E250D}" type="pres">
      <dgm:prSet presAssocID="{579620CB-A548-4098-BE84-861D98736E0C}" presName="negativeSpace" presStyleCnt="0"/>
      <dgm:spPr/>
    </dgm:pt>
    <dgm:pt modelId="{90B0AE70-4A9A-4C15-8F29-94C2D1C164D1}" type="pres">
      <dgm:prSet presAssocID="{579620CB-A548-4098-BE84-861D98736E0C}" presName="childText" presStyleLbl="conFgAcc1" presStyleIdx="1" presStyleCnt="6">
        <dgm:presLayoutVars>
          <dgm:bulletEnabled val="1"/>
        </dgm:presLayoutVars>
      </dgm:prSet>
      <dgm:spPr/>
    </dgm:pt>
    <dgm:pt modelId="{22E7ACD6-D92B-4E25-B88C-1666DC8E6FC6}" type="pres">
      <dgm:prSet presAssocID="{73F514FA-3273-43FD-99B7-7B8D8B094E16}" presName="spaceBetweenRectangles" presStyleCnt="0"/>
      <dgm:spPr/>
    </dgm:pt>
    <dgm:pt modelId="{C9E03F28-D3CB-4CC5-91CE-41268917C2DC}" type="pres">
      <dgm:prSet presAssocID="{800F674B-C0BE-457C-8736-4FA8DCE48D01}" presName="parentLin" presStyleCnt="0"/>
      <dgm:spPr/>
    </dgm:pt>
    <dgm:pt modelId="{408B04A6-8B32-4A9F-BD75-16CF61550FC1}" type="pres">
      <dgm:prSet presAssocID="{800F674B-C0BE-457C-8736-4FA8DCE48D01}" presName="parentLeftMargin" presStyleLbl="node1" presStyleIdx="1" presStyleCnt="6"/>
      <dgm:spPr/>
    </dgm:pt>
    <dgm:pt modelId="{61C4030D-A95C-4EEE-8513-E62010698DCA}" type="pres">
      <dgm:prSet presAssocID="{800F674B-C0BE-457C-8736-4FA8DCE48D0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5D2F965-A607-46DB-AD39-4CBA366BFC73}" type="pres">
      <dgm:prSet presAssocID="{800F674B-C0BE-457C-8736-4FA8DCE48D01}" presName="negativeSpace" presStyleCnt="0"/>
      <dgm:spPr/>
    </dgm:pt>
    <dgm:pt modelId="{9A01EAE3-F6AD-455D-908E-B0A51D6D54C8}" type="pres">
      <dgm:prSet presAssocID="{800F674B-C0BE-457C-8736-4FA8DCE48D01}" presName="childText" presStyleLbl="conFgAcc1" presStyleIdx="2" presStyleCnt="6">
        <dgm:presLayoutVars>
          <dgm:bulletEnabled val="1"/>
        </dgm:presLayoutVars>
      </dgm:prSet>
      <dgm:spPr/>
    </dgm:pt>
    <dgm:pt modelId="{38E2CB2E-7750-49EC-BD5E-790C26B7060A}" type="pres">
      <dgm:prSet presAssocID="{B67A5AC7-2073-4252-93A1-E753BD689073}" presName="spaceBetweenRectangles" presStyleCnt="0"/>
      <dgm:spPr/>
    </dgm:pt>
    <dgm:pt modelId="{FC158CF1-9A9A-4C7A-8D46-BEC2E3170988}" type="pres">
      <dgm:prSet presAssocID="{D5D08CD6-90B7-4E40-99BD-D23374F9FBEF}" presName="parentLin" presStyleCnt="0"/>
      <dgm:spPr/>
    </dgm:pt>
    <dgm:pt modelId="{9E5A21D5-BA8E-4932-95F9-9C877C4B19C7}" type="pres">
      <dgm:prSet presAssocID="{D5D08CD6-90B7-4E40-99BD-D23374F9FBEF}" presName="parentLeftMargin" presStyleLbl="node1" presStyleIdx="2" presStyleCnt="6"/>
      <dgm:spPr/>
    </dgm:pt>
    <dgm:pt modelId="{D9A12C91-5FF8-41E3-9811-131E1087D285}" type="pres">
      <dgm:prSet presAssocID="{D5D08CD6-90B7-4E40-99BD-D23374F9FBE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E50B75F-AF37-4A97-9F2D-5CFB2C72DC45}" type="pres">
      <dgm:prSet presAssocID="{D5D08CD6-90B7-4E40-99BD-D23374F9FBEF}" presName="negativeSpace" presStyleCnt="0"/>
      <dgm:spPr/>
    </dgm:pt>
    <dgm:pt modelId="{803551A1-318E-43F5-A1ED-DA92728CB431}" type="pres">
      <dgm:prSet presAssocID="{D5D08CD6-90B7-4E40-99BD-D23374F9FBEF}" presName="childText" presStyleLbl="conFgAcc1" presStyleIdx="3" presStyleCnt="6">
        <dgm:presLayoutVars>
          <dgm:bulletEnabled val="1"/>
        </dgm:presLayoutVars>
      </dgm:prSet>
      <dgm:spPr/>
    </dgm:pt>
    <dgm:pt modelId="{CD8BE00E-E8D0-448D-99DC-8D5027F93B61}" type="pres">
      <dgm:prSet presAssocID="{8A39DD4C-AF59-4FC6-B447-29DD241BF41A}" presName="spaceBetweenRectangles" presStyleCnt="0"/>
      <dgm:spPr/>
    </dgm:pt>
    <dgm:pt modelId="{C528F0AC-1B1E-4B16-A658-966B6740D60F}" type="pres">
      <dgm:prSet presAssocID="{79BB5110-DCE0-4727-86D2-7FD7955E5711}" presName="parentLin" presStyleCnt="0"/>
      <dgm:spPr/>
    </dgm:pt>
    <dgm:pt modelId="{8EE43C0E-B318-41C0-B833-38152DD15714}" type="pres">
      <dgm:prSet presAssocID="{79BB5110-DCE0-4727-86D2-7FD7955E5711}" presName="parentLeftMargin" presStyleLbl="node1" presStyleIdx="3" presStyleCnt="6"/>
      <dgm:spPr/>
    </dgm:pt>
    <dgm:pt modelId="{E247BFE9-A354-4B18-953B-0AF647CA8C76}" type="pres">
      <dgm:prSet presAssocID="{79BB5110-DCE0-4727-86D2-7FD7955E571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D6F5FE3-1890-4441-A791-67028162CD1C}" type="pres">
      <dgm:prSet presAssocID="{79BB5110-DCE0-4727-86D2-7FD7955E5711}" presName="negativeSpace" presStyleCnt="0"/>
      <dgm:spPr/>
    </dgm:pt>
    <dgm:pt modelId="{036AAC8B-10A8-448A-80EA-4FF0696AA39B}" type="pres">
      <dgm:prSet presAssocID="{79BB5110-DCE0-4727-86D2-7FD7955E5711}" presName="childText" presStyleLbl="conFgAcc1" presStyleIdx="4" presStyleCnt="6">
        <dgm:presLayoutVars>
          <dgm:bulletEnabled val="1"/>
        </dgm:presLayoutVars>
      </dgm:prSet>
      <dgm:spPr/>
    </dgm:pt>
    <dgm:pt modelId="{9BE7814D-93F1-48D7-9EDC-01B2C22C196C}" type="pres">
      <dgm:prSet presAssocID="{37B81D83-1E65-4EB4-B8C1-12E053AA9FB3}" presName="spaceBetweenRectangles" presStyleCnt="0"/>
      <dgm:spPr/>
    </dgm:pt>
    <dgm:pt modelId="{AFC87619-5906-49A1-A4E0-40384EDC935E}" type="pres">
      <dgm:prSet presAssocID="{6BC25D10-06FD-4840-9D76-8268D408C2F3}" presName="parentLin" presStyleCnt="0"/>
      <dgm:spPr/>
    </dgm:pt>
    <dgm:pt modelId="{A469E4AF-E3F0-4CCA-931B-DCAFAF908086}" type="pres">
      <dgm:prSet presAssocID="{6BC25D10-06FD-4840-9D76-8268D408C2F3}" presName="parentLeftMargin" presStyleLbl="node1" presStyleIdx="4" presStyleCnt="6"/>
      <dgm:spPr/>
    </dgm:pt>
    <dgm:pt modelId="{5B8F54D3-4541-4516-B638-4ED45EEDF90C}" type="pres">
      <dgm:prSet presAssocID="{6BC25D10-06FD-4840-9D76-8268D408C2F3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108EB31A-A24A-416D-B093-44C0AC0A428C}" type="pres">
      <dgm:prSet presAssocID="{6BC25D10-06FD-4840-9D76-8268D408C2F3}" presName="negativeSpace" presStyleCnt="0"/>
      <dgm:spPr/>
    </dgm:pt>
    <dgm:pt modelId="{6CB28848-8BA1-4543-8B3E-F55955090304}" type="pres">
      <dgm:prSet presAssocID="{6BC25D10-06FD-4840-9D76-8268D408C2F3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FF59AC08-358C-4A7F-9483-D45BBEF62DC7}" type="presOf" srcId="{6BC25D10-06FD-4840-9D76-8268D408C2F3}" destId="{A469E4AF-E3F0-4CCA-931B-DCAFAF908086}" srcOrd="0" destOrd="0" presId="urn:microsoft.com/office/officeart/2005/8/layout/list1"/>
    <dgm:cxn modelId="{C5C1EE28-52DB-4455-8933-27F7F23C4150}" srcId="{FBEF6F6B-5322-48FD-A054-9791FEF44739}" destId="{79BB5110-DCE0-4727-86D2-7FD7955E5711}" srcOrd="4" destOrd="0" parTransId="{9C71E63E-E6E1-402C-88B6-FF411A51D312}" sibTransId="{37B81D83-1E65-4EB4-B8C1-12E053AA9FB3}"/>
    <dgm:cxn modelId="{48593D34-E484-4AB1-9310-8AA64EAD4D18}" type="presOf" srcId="{79BB5110-DCE0-4727-86D2-7FD7955E5711}" destId="{8EE43C0E-B318-41C0-B833-38152DD15714}" srcOrd="0" destOrd="0" presId="urn:microsoft.com/office/officeart/2005/8/layout/list1"/>
    <dgm:cxn modelId="{E5C74C34-D26B-49F0-BF27-EC4E20221D73}" type="presOf" srcId="{FBEF6F6B-5322-48FD-A054-9791FEF44739}" destId="{E777E554-E933-4037-801E-6A1D291B2300}" srcOrd="0" destOrd="0" presId="urn:microsoft.com/office/officeart/2005/8/layout/list1"/>
    <dgm:cxn modelId="{C4927F3F-A5D1-43F3-A20B-6E6004040472}" type="presOf" srcId="{579620CB-A548-4098-BE84-861D98736E0C}" destId="{E86B936A-3C1C-46D9-A14B-DAFA54E22253}" srcOrd="0" destOrd="0" presId="urn:microsoft.com/office/officeart/2005/8/layout/list1"/>
    <dgm:cxn modelId="{79FD0440-0C7F-45EC-A2F3-6483097DF9A7}" type="presOf" srcId="{6BC25D10-06FD-4840-9D76-8268D408C2F3}" destId="{5B8F54D3-4541-4516-B638-4ED45EEDF90C}" srcOrd="1" destOrd="0" presId="urn:microsoft.com/office/officeart/2005/8/layout/list1"/>
    <dgm:cxn modelId="{58163C40-D157-494B-8C9E-5DC669BB7109}" type="presOf" srcId="{D5D08CD6-90B7-4E40-99BD-D23374F9FBEF}" destId="{9E5A21D5-BA8E-4932-95F9-9C877C4B19C7}" srcOrd="0" destOrd="0" presId="urn:microsoft.com/office/officeart/2005/8/layout/list1"/>
    <dgm:cxn modelId="{722CDA60-7B0D-4CE8-A521-044A79D74044}" srcId="{FBEF6F6B-5322-48FD-A054-9791FEF44739}" destId="{800F674B-C0BE-457C-8736-4FA8DCE48D01}" srcOrd="2" destOrd="0" parTransId="{FC1375F3-9838-43E1-BEE6-316D7EE5F926}" sibTransId="{B67A5AC7-2073-4252-93A1-E753BD689073}"/>
    <dgm:cxn modelId="{77C43749-FFC5-42FD-B7F4-4A2D6EA60A8F}" type="presOf" srcId="{D5D08CD6-90B7-4E40-99BD-D23374F9FBEF}" destId="{D9A12C91-5FF8-41E3-9811-131E1087D285}" srcOrd="1" destOrd="0" presId="urn:microsoft.com/office/officeart/2005/8/layout/list1"/>
    <dgm:cxn modelId="{33615669-95C4-4BF7-8259-0B231B5CBB5B}" srcId="{FBEF6F6B-5322-48FD-A054-9791FEF44739}" destId="{826B54CC-AC32-4086-88E6-10DE9A1751B5}" srcOrd="0" destOrd="0" parTransId="{7B2756D7-A36C-4103-8C41-DBCF8E583E26}" sibTransId="{A43B9D96-5FB5-42D9-8A21-89265E4F5063}"/>
    <dgm:cxn modelId="{C35FF756-9340-456B-93B3-79DAE3E89D9F}" srcId="{FBEF6F6B-5322-48FD-A054-9791FEF44739}" destId="{6BC25D10-06FD-4840-9D76-8268D408C2F3}" srcOrd="5" destOrd="0" parTransId="{6AE4F610-F416-486C-8F43-17F6FD177919}" sibTransId="{61721F6E-52C9-4B3C-BF1E-82ABE52BAAB8}"/>
    <dgm:cxn modelId="{656C9059-E8D7-452A-B394-885BF8919F0E}" type="presOf" srcId="{800F674B-C0BE-457C-8736-4FA8DCE48D01}" destId="{61C4030D-A95C-4EEE-8513-E62010698DCA}" srcOrd="1" destOrd="0" presId="urn:microsoft.com/office/officeart/2005/8/layout/list1"/>
    <dgm:cxn modelId="{A33AF5A3-31B5-4DC8-B109-598C5CBF1268}" type="presOf" srcId="{800F674B-C0BE-457C-8736-4FA8DCE48D01}" destId="{408B04A6-8B32-4A9F-BD75-16CF61550FC1}" srcOrd="0" destOrd="0" presId="urn:microsoft.com/office/officeart/2005/8/layout/list1"/>
    <dgm:cxn modelId="{C4D0A0AE-E93A-44F6-B306-776EE640F359}" srcId="{FBEF6F6B-5322-48FD-A054-9791FEF44739}" destId="{579620CB-A548-4098-BE84-861D98736E0C}" srcOrd="1" destOrd="0" parTransId="{D7159145-66A1-4509-A897-E8CFCEA053A7}" sibTransId="{73F514FA-3273-43FD-99B7-7B8D8B094E16}"/>
    <dgm:cxn modelId="{5ED907CD-645B-4BB0-9639-98CFD8553B91}" type="presOf" srcId="{579620CB-A548-4098-BE84-861D98736E0C}" destId="{3F0311B1-2B4B-47E1-BDB4-66A4F8F90C1B}" srcOrd="1" destOrd="0" presId="urn:microsoft.com/office/officeart/2005/8/layout/list1"/>
    <dgm:cxn modelId="{322C2FCD-8023-4AAB-9F1D-E6C609DCEA6C}" type="presOf" srcId="{79BB5110-DCE0-4727-86D2-7FD7955E5711}" destId="{E247BFE9-A354-4B18-953B-0AF647CA8C76}" srcOrd="1" destOrd="0" presId="urn:microsoft.com/office/officeart/2005/8/layout/list1"/>
    <dgm:cxn modelId="{234079EB-B819-43E5-B0C8-74D7EEE855CC}" type="presOf" srcId="{826B54CC-AC32-4086-88E6-10DE9A1751B5}" destId="{04C5E153-9AC8-4C58-9ADB-4F65147A5862}" srcOrd="1" destOrd="0" presId="urn:microsoft.com/office/officeart/2005/8/layout/list1"/>
    <dgm:cxn modelId="{93C465F0-1CB6-4121-A396-3B8E0C641279}" srcId="{FBEF6F6B-5322-48FD-A054-9791FEF44739}" destId="{D5D08CD6-90B7-4E40-99BD-D23374F9FBEF}" srcOrd="3" destOrd="0" parTransId="{92A7200A-8B17-4056-9254-7F19AEC2688E}" sibTransId="{8A39DD4C-AF59-4FC6-B447-29DD241BF41A}"/>
    <dgm:cxn modelId="{0C4297F3-0674-4059-98EA-32F139BE1669}" type="presOf" srcId="{826B54CC-AC32-4086-88E6-10DE9A1751B5}" destId="{6CD5943B-D457-4242-A859-0DDD3E7D243F}" srcOrd="0" destOrd="0" presId="urn:microsoft.com/office/officeart/2005/8/layout/list1"/>
    <dgm:cxn modelId="{1C2ED305-A0E1-458C-8576-8C885863B1A8}" type="presParOf" srcId="{E777E554-E933-4037-801E-6A1D291B2300}" destId="{4E3BEF7A-EE3E-4610-A00A-9BEFFD402CFA}" srcOrd="0" destOrd="0" presId="urn:microsoft.com/office/officeart/2005/8/layout/list1"/>
    <dgm:cxn modelId="{1AC9497A-C634-448D-A6CE-1F32AB087876}" type="presParOf" srcId="{4E3BEF7A-EE3E-4610-A00A-9BEFFD402CFA}" destId="{6CD5943B-D457-4242-A859-0DDD3E7D243F}" srcOrd="0" destOrd="0" presId="urn:microsoft.com/office/officeart/2005/8/layout/list1"/>
    <dgm:cxn modelId="{BAD644DC-F1F0-45CA-8AD9-5384CAAAC328}" type="presParOf" srcId="{4E3BEF7A-EE3E-4610-A00A-9BEFFD402CFA}" destId="{04C5E153-9AC8-4C58-9ADB-4F65147A5862}" srcOrd="1" destOrd="0" presId="urn:microsoft.com/office/officeart/2005/8/layout/list1"/>
    <dgm:cxn modelId="{14ACE38D-AB88-4229-8741-FB1BB483CC3C}" type="presParOf" srcId="{E777E554-E933-4037-801E-6A1D291B2300}" destId="{9E110601-6ACE-4134-9C92-6F6C1A74BCD7}" srcOrd="1" destOrd="0" presId="urn:microsoft.com/office/officeart/2005/8/layout/list1"/>
    <dgm:cxn modelId="{99B3F109-D346-410D-AAFD-607067AC3EEE}" type="presParOf" srcId="{E777E554-E933-4037-801E-6A1D291B2300}" destId="{BB83FFDA-5BA2-46E3-AFF1-3C5543AC480D}" srcOrd="2" destOrd="0" presId="urn:microsoft.com/office/officeart/2005/8/layout/list1"/>
    <dgm:cxn modelId="{89B7B8C0-3F6B-4A31-8BB5-EE1073A865F1}" type="presParOf" srcId="{E777E554-E933-4037-801E-6A1D291B2300}" destId="{CE1A6146-07ED-45E9-A9B6-6A782DD82B7F}" srcOrd="3" destOrd="0" presId="urn:microsoft.com/office/officeart/2005/8/layout/list1"/>
    <dgm:cxn modelId="{336791AC-C0F1-4CE8-AC4D-56AB098A44D8}" type="presParOf" srcId="{E777E554-E933-4037-801E-6A1D291B2300}" destId="{37BBDA90-9BCE-4C9D-B076-FAC2019A3E7E}" srcOrd="4" destOrd="0" presId="urn:microsoft.com/office/officeart/2005/8/layout/list1"/>
    <dgm:cxn modelId="{88253A7D-37CF-4869-9D39-7052A7F2483C}" type="presParOf" srcId="{37BBDA90-9BCE-4C9D-B076-FAC2019A3E7E}" destId="{E86B936A-3C1C-46D9-A14B-DAFA54E22253}" srcOrd="0" destOrd="0" presId="urn:microsoft.com/office/officeart/2005/8/layout/list1"/>
    <dgm:cxn modelId="{1877D8C9-D71B-4D03-A1EC-72137C5EAE7C}" type="presParOf" srcId="{37BBDA90-9BCE-4C9D-B076-FAC2019A3E7E}" destId="{3F0311B1-2B4B-47E1-BDB4-66A4F8F90C1B}" srcOrd="1" destOrd="0" presId="urn:microsoft.com/office/officeart/2005/8/layout/list1"/>
    <dgm:cxn modelId="{6A4E53B3-D155-4CB4-995A-681DEF5446C3}" type="presParOf" srcId="{E777E554-E933-4037-801E-6A1D291B2300}" destId="{334C6C82-8B66-4D6A-9501-63B1807E250D}" srcOrd="5" destOrd="0" presId="urn:microsoft.com/office/officeart/2005/8/layout/list1"/>
    <dgm:cxn modelId="{1304AC22-45D4-4EFB-95A7-B66C650D6430}" type="presParOf" srcId="{E777E554-E933-4037-801E-6A1D291B2300}" destId="{90B0AE70-4A9A-4C15-8F29-94C2D1C164D1}" srcOrd="6" destOrd="0" presId="urn:microsoft.com/office/officeart/2005/8/layout/list1"/>
    <dgm:cxn modelId="{57708657-B4D0-42FA-B63B-E6677FD4ADC0}" type="presParOf" srcId="{E777E554-E933-4037-801E-6A1D291B2300}" destId="{22E7ACD6-D92B-4E25-B88C-1666DC8E6FC6}" srcOrd="7" destOrd="0" presId="urn:microsoft.com/office/officeart/2005/8/layout/list1"/>
    <dgm:cxn modelId="{200AF770-B016-46CD-ADF4-BD3426BDA008}" type="presParOf" srcId="{E777E554-E933-4037-801E-6A1D291B2300}" destId="{C9E03F28-D3CB-4CC5-91CE-41268917C2DC}" srcOrd="8" destOrd="0" presId="urn:microsoft.com/office/officeart/2005/8/layout/list1"/>
    <dgm:cxn modelId="{1C92A41D-F629-4F1C-9934-8E0307131892}" type="presParOf" srcId="{C9E03F28-D3CB-4CC5-91CE-41268917C2DC}" destId="{408B04A6-8B32-4A9F-BD75-16CF61550FC1}" srcOrd="0" destOrd="0" presId="urn:microsoft.com/office/officeart/2005/8/layout/list1"/>
    <dgm:cxn modelId="{E92A920D-8F39-4BBA-830A-17D925604FBE}" type="presParOf" srcId="{C9E03F28-D3CB-4CC5-91CE-41268917C2DC}" destId="{61C4030D-A95C-4EEE-8513-E62010698DCA}" srcOrd="1" destOrd="0" presId="urn:microsoft.com/office/officeart/2005/8/layout/list1"/>
    <dgm:cxn modelId="{DC6A7741-422D-4918-A91F-FC5A50FEA359}" type="presParOf" srcId="{E777E554-E933-4037-801E-6A1D291B2300}" destId="{35D2F965-A607-46DB-AD39-4CBA366BFC73}" srcOrd="9" destOrd="0" presId="urn:microsoft.com/office/officeart/2005/8/layout/list1"/>
    <dgm:cxn modelId="{A9162BEC-CDDB-4116-8C2D-1C80F3A35956}" type="presParOf" srcId="{E777E554-E933-4037-801E-6A1D291B2300}" destId="{9A01EAE3-F6AD-455D-908E-B0A51D6D54C8}" srcOrd="10" destOrd="0" presId="urn:microsoft.com/office/officeart/2005/8/layout/list1"/>
    <dgm:cxn modelId="{1A9066F3-C206-42AA-8232-36B415FAABC1}" type="presParOf" srcId="{E777E554-E933-4037-801E-6A1D291B2300}" destId="{38E2CB2E-7750-49EC-BD5E-790C26B7060A}" srcOrd="11" destOrd="0" presId="urn:microsoft.com/office/officeart/2005/8/layout/list1"/>
    <dgm:cxn modelId="{0ACE6D58-0CED-4D70-8269-935A24466B23}" type="presParOf" srcId="{E777E554-E933-4037-801E-6A1D291B2300}" destId="{FC158CF1-9A9A-4C7A-8D46-BEC2E3170988}" srcOrd="12" destOrd="0" presId="urn:microsoft.com/office/officeart/2005/8/layout/list1"/>
    <dgm:cxn modelId="{CD743142-6F44-4773-9E1D-6F8377635C27}" type="presParOf" srcId="{FC158CF1-9A9A-4C7A-8D46-BEC2E3170988}" destId="{9E5A21D5-BA8E-4932-95F9-9C877C4B19C7}" srcOrd="0" destOrd="0" presId="urn:microsoft.com/office/officeart/2005/8/layout/list1"/>
    <dgm:cxn modelId="{F45521D9-CBA8-419A-9CAD-7B7219773659}" type="presParOf" srcId="{FC158CF1-9A9A-4C7A-8D46-BEC2E3170988}" destId="{D9A12C91-5FF8-41E3-9811-131E1087D285}" srcOrd="1" destOrd="0" presId="urn:microsoft.com/office/officeart/2005/8/layout/list1"/>
    <dgm:cxn modelId="{9C6850EE-ED3A-4783-BF09-BE0AF9C63F71}" type="presParOf" srcId="{E777E554-E933-4037-801E-6A1D291B2300}" destId="{7E50B75F-AF37-4A97-9F2D-5CFB2C72DC45}" srcOrd="13" destOrd="0" presId="urn:microsoft.com/office/officeart/2005/8/layout/list1"/>
    <dgm:cxn modelId="{7C048767-BA98-4B90-8C69-6F1C19A6B5CE}" type="presParOf" srcId="{E777E554-E933-4037-801E-6A1D291B2300}" destId="{803551A1-318E-43F5-A1ED-DA92728CB431}" srcOrd="14" destOrd="0" presId="urn:microsoft.com/office/officeart/2005/8/layout/list1"/>
    <dgm:cxn modelId="{11828F86-5F50-4CA6-B668-1BF1DD56F4C2}" type="presParOf" srcId="{E777E554-E933-4037-801E-6A1D291B2300}" destId="{CD8BE00E-E8D0-448D-99DC-8D5027F93B61}" srcOrd="15" destOrd="0" presId="urn:microsoft.com/office/officeart/2005/8/layout/list1"/>
    <dgm:cxn modelId="{8143DEE2-DDB4-4995-B766-DEF80B21B849}" type="presParOf" srcId="{E777E554-E933-4037-801E-6A1D291B2300}" destId="{C528F0AC-1B1E-4B16-A658-966B6740D60F}" srcOrd="16" destOrd="0" presId="urn:microsoft.com/office/officeart/2005/8/layout/list1"/>
    <dgm:cxn modelId="{5031A9C6-3D0B-4A26-A515-BE04151C9BE4}" type="presParOf" srcId="{C528F0AC-1B1E-4B16-A658-966B6740D60F}" destId="{8EE43C0E-B318-41C0-B833-38152DD15714}" srcOrd="0" destOrd="0" presId="urn:microsoft.com/office/officeart/2005/8/layout/list1"/>
    <dgm:cxn modelId="{58D42BE0-F3CD-4DF5-9403-4AEAFBE84470}" type="presParOf" srcId="{C528F0AC-1B1E-4B16-A658-966B6740D60F}" destId="{E247BFE9-A354-4B18-953B-0AF647CA8C76}" srcOrd="1" destOrd="0" presId="urn:microsoft.com/office/officeart/2005/8/layout/list1"/>
    <dgm:cxn modelId="{E9D9AFCC-CDED-4B38-9A19-967A59CCA9A6}" type="presParOf" srcId="{E777E554-E933-4037-801E-6A1D291B2300}" destId="{4D6F5FE3-1890-4441-A791-67028162CD1C}" srcOrd="17" destOrd="0" presId="urn:microsoft.com/office/officeart/2005/8/layout/list1"/>
    <dgm:cxn modelId="{8B754F48-70EE-4B7E-B711-6C90C5C39D16}" type="presParOf" srcId="{E777E554-E933-4037-801E-6A1D291B2300}" destId="{036AAC8B-10A8-448A-80EA-4FF0696AA39B}" srcOrd="18" destOrd="0" presId="urn:microsoft.com/office/officeart/2005/8/layout/list1"/>
    <dgm:cxn modelId="{65ED3929-CE91-42A4-8093-375D0E16D090}" type="presParOf" srcId="{E777E554-E933-4037-801E-6A1D291B2300}" destId="{9BE7814D-93F1-48D7-9EDC-01B2C22C196C}" srcOrd="19" destOrd="0" presId="urn:microsoft.com/office/officeart/2005/8/layout/list1"/>
    <dgm:cxn modelId="{8AAE0CA7-013C-4494-844D-55E8423A6669}" type="presParOf" srcId="{E777E554-E933-4037-801E-6A1D291B2300}" destId="{AFC87619-5906-49A1-A4E0-40384EDC935E}" srcOrd="20" destOrd="0" presId="urn:microsoft.com/office/officeart/2005/8/layout/list1"/>
    <dgm:cxn modelId="{AC897B2E-C841-4AA5-ACD5-8DF251968C23}" type="presParOf" srcId="{AFC87619-5906-49A1-A4E0-40384EDC935E}" destId="{A469E4AF-E3F0-4CCA-931B-DCAFAF908086}" srcOrd="0" destOrd="0" presId="urn:microsoft.com/office/officeart/2005/8/layout/list1"/>
    <dgm:cxn modelId="{3B0778E8-B5F5-4CBA-A7F1-01D2BC2FE16B}" type="presParOf" srcId="{AFC87619-5906-49A1-A4E0-40384EDC935E}" destId="{5B8F54D3-4541-4516-B638-4ED45EEDF90C}" srcOrd="1" destOrd="0" presId="urn:microsoft.com/office/officeart/2005/8/layout/list1"/>
    <dgm:cxn modelId="{E7F22E6A-985A-4095-8A6A-AFD4E15DB09D}" type="presParOf" srcId="{E777E554-E933-4037-801E-6A1D291B2300}" destId="{108EB31A-A24A-416D-B093-44C0AC0A428C}" srcOrd="21" destOrd="0" presId="urn:microsoft.com/office/officeart/2005/8/layout/list1"/>
    <dgm:cxn modelId="{25B6B9F8-6E97-4C0E-87E9-CB6F65F02EE1}" type="presParOf" srcId="{E777E554-E933-4037-801E-6A1D291B2300}" destId="{6CB28848-8BA1-4543-8B3E-F55955090304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67D0AA-2451-47D0-894C-96929F6ACEBD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374FCEC-E71E-4115-8DD1-B6231ADFFBF6}">
      <dgm:prSet/>
      <dgm:spPr/>
      <dgm:t>
        <a:bodyPr/>
        <a:lstStyle/>
        <a:p>
          <a:r>
            <a:rPr lang="en-GB"/>
            <a:t>Name Sarah Andrew</a:t>
          </a:r>
          <a:endParaRPr lang="en-US"/>
        </a:p>
      </dgm:t>
    </dgm:pt>
    <dgm:pt modelId="{A8A103AB-7B8A-4D47-8BBD-02BB0F88A26E}" type="parTrans" cxnId="{201B04EC-5574-4939-B55F-1AF78F50A397}">
      <dgm:prSet/>
      <dgm:spPr/>
      <dgm:t>
        <a:bodyPr/>
        <a:lstStyle/>
        <a:p>
          <a:endParaRPr lang="en-US"/>
        </a:p>
      </dgm:t>
    </dgm:pt>
    <dgm:pt modelId="{633B1783-1B47-434B-9A7D-AB4F8DA05E7F}" type="sibTrans" cxnId="{201B04EC-5574-4939-B55F-1AF78F50A397}">
      <dgm:prSet/>
      <dgm:spPr/>
      <dgm:t>
        <a:bodyPr/>
        <a:lstStyle/>
        <a:p>
          <a:endParaRPr lang="en-US"/>
        </a:p>
      </dgm:t>
    </dgm:pt>
    <dgm:pt modelId="{0377E28C-85CC-49A4-A6CC-A695ACE1F68A}">
      <dgm:prSet/>
      <dgm:spPr/>
      <dgm:t>
        <a:bodyPr/>
        <a:lstStyle/>
        <a:p>
          <a:r>
            <a:rPr lang="en-GB"/>
            <a:t>Age  65, Clerical officer</a:t>
          </a:r>
          <a:endParaRPr lang="en-US"/>
        </a:p>
      </dgm:t>
    </dgm:pt>
    <dgm:pt modelId="{66050678-594E-4C87-AFE3-E8568F1BC48E}" type="parTrans" cxnId="{DEE20347-1CE7-4467-8C9A-A73679B4648F}">
      <dgm:prSet/>
      <dgm:spPr/>
      <dgm:t>
        <a:bodyPr/>
        <a:lstStyle/>
        <a:p>
          <a:endParaRPr lang="en-US"/>
        </a:p>
      </dgm:t>
    </dgm:pt>
    <dgm:pt modelId="{EDB2CAC3-54A8-4C9F-AE47-1D793E7148E1}" type="sibTrans" cxnId="{DEE20347-1CE7-4467-8C9A-A73679B4648F}">
      <dgm:prSet/>
      <dgm:spPr/>
      <dgm:t>
        <a:bodyPr/>
        <a:lstStyle/>
        <a:p>
          <a:endParaRPr lang="en-US"/>
        </a:p>
      </dgm:t>
    </dgm:pt>
    <dgm:pt modelId="{A4C67E03-D165-4E93-8792-B829CE114F03}">
      <dgm:prSet/>
      <dgm:spPr/>
      <dgm:t>
        <a:bodyPr/>
        <a:lstStyle/>
        <a:p>
          <a:r>
            <a:rPr lang="en-GB"/>
            <a:t>Family history of breast cancer (mother  diagnosed at 60), </a:t>
          </a:r>
          <a:endParaRPr lang="en-US"/>
        </a:p>
      </dgm:t>
    </dgm:pt>
    <dgm:pt modelId="{E5CC9433-2C48-4B17-B4AE-52A477AADFE4}" type="parTrans" cxnId="{0BBC6B52-46F3-4DB6-B441-D13CD4CC317B}">
      <dgm:prSet/>
      <dgm:spPr/>
      <dgm:t>
        <a:bodyPr/>
        <a:lstStyle/>
        <a:p>
          <a:endParaRPr lang="en-US"/>
        </a:p>
      </dgm:t>
    </dgm:pt>
    <dgm:pt modelId="{25CE1C5F-E9E3-41F5-B800-30EF9E394749}" type="sibTrans" cxnId="{0BBC6B52-46F3-4DB6-B441-D13CD4CC317B}">
      <dgm:prSet/>
      <dgm:spPr/>
      <dgm:t>
        <a:bodyPr/>
        <a:lstStyle/>
        <a:p>
          <a:endParaRPr lang="en-US"/>
        </a:p>
      </dgm:t>
    </dgm:pt>
    <dgm:pt modelId="{D6018604-81EF-4738-B2EF-8A1E0263CEC1}">
      <dgm:prSet/>
      <dgm:spPr/>
      <dgm:t>
        <a:bodyPr/>
        <a:lstStyle/>
        <a:p>
          <a:r>
            <a:rPr lang="en-GB"/>
            <a:t>Post menopause, BMI 35 (obese range)</a:t>
          </a:r>
          <a:endParaRPr lang="en-US"/>
        </a:p>
      </dgm:t>
    </dgm:pt>
    <dgm:pt modelId="{1B2348F7-8B37-46B2-A3CC-532962CC23CB}" type="parTrans" cxnId="{783742D4-07EE-45C2-88D8-6C11E30A8254}">
      <dgm:prSet/>
      <dgm:spPr/>
      <dgm:t>
        <a:bodyPr/>
        <a:lstStyle/>
        <a:p>
          <a:endParaRPr lang="en-US"/>
        </a:p>
      </dgm:t>
    </dgm:pt>
    <dgm:pt modelId="{D3ADACFB-6C34-4274-9718-B813F37C79C1}" type="sibTrans" cxnId="{783742D4-07EE-45C2-88D8-6C11E30A8254}">
      <dgm:prSet/>
      <dgm:spPr/>
      <dgm:t>
        <a:bodyPr/>
        <a:lstStyle/>
        <a:p>
          <a:endParaRPr lang="en-US"/>
        </a:p>
      </dgm:t>
    </dgm:pt>
    <dgm:pt modelId="{67C8D72F-6B70-4541-92FC-76F0FD3A68E8}">
      <dgm:prSet/>
      <dgm:spPr/>
      <dgm:t>
        <a:bodyPr/>
        <a:lstStyle/>
        <a:p>
          <a:r>
            <a:rPr lang="en-GB"/>
            <a:t>Live with husband in a Manchester suburb with 2 children aged  20 and 25, both female.</a:t>
          </a:r>
          <a:endParaRPr lang="en-US"/>
        </a:p>
      </dgm:t>
    </dgm:pt>
    <dgm:pt modelId="{DFF78288-630C-4B79-B04F-9771A818EC9D}" type="parTrans" cxnId="{A35A8074-9B83-46E9-974D-C8D5B4B6D668}">
      <dgm:prSet/>
      <dgm:spPr/>
      <dgm:t>
        <a:bodyPr/>
        <a:lstStyle/>
        <a:p>
          <a:endParaRPr lang="en-US"/>
        </a:p>
      </dgm:t>
    </dgm:pt>
    <dgm:pt modelId="{AEB05A39-FFDA-4A18-BA42-C67A703F097B}" type="sibTrans" cxnId="{A35A8074-9B83-46E9-974D-C8D5B4B6D668}">
      <dgm:prSet/>
      <dgm:spPr/>
      <dgm:t>
        <a:bodyPr/>
        <a:lstStyle/>
        <a:p>
          <a:endParaRPr lang="en-US"/>
        </a:p>
      </dgm:t>
    </dgm:pt>
    <dgm:pt modelId="{FDA69EA0-E321-4E9C-973A-A35EAA8245BE}">
      <dgm:prSet/>
      <dgm:spPr/>
      <dgm:t>
        <a:bodyPr/>
        <a:lstStyle/>
        <a:p>
          <a:r>
            <a:rPr lang="en-US"/>
            <a:t>History of smoking and drinking of alcohol.</a:t>
          </a:r>
        </a:p>
      </dgm:t>
    </dgm:pt>
    <dgm:pt modelId="{EB7F27B3-9855-482E-836A-41FBCA54ECA7}" type="parTrans" cxnId="{8A18E4D8-524A-400A-BE6D-4032A52AE175}">
      <dgm:prSet/>
      <dgm:spPr/>
      <dgm:t>
        <a:bodyPr/>
        <a:lstStyle/>
        <a:p>
          <a:endParaRPr lang="en-GB"/>
        </a:p>
      </dgm:t>
    </dgm:pt>
    <dgm:pt modelId="{11B98438-9F1B-48D6-8130-23021F1CC95E}" type="sibTrans" cxnId="{8A18E4D8-524A-400A-BE6D-4032A52AE175}">
      <dgm:prSet/>
      <dgm:spPr/>
      <dgm:t>
        <a:bodyPr/>
        <a:lstStyle/>
        <a:p>
          <a:endParaRPr lang="en-GB"/>
        </a:p>
      </dgm:t>
    </dgm:pt>
    <dgm:pt modelId="{9CD50183-E89F-4CF3-8070-CBFA7D01216B}">
      <dgm:prSet/>
      <dgm:spPr/>
      <dgm:t>
        <a:bodyPr/>
        <a:lstStyle/>
        <a:p>
          <a:r>
            <a:rPr lang="en-US"/>
            <a:t>No physical activity</a:t>
          </a:r>
        </a:p>
      </dgm:t>
    </dgm:pt>
    <dgm:pt modelId="{9748E922-96CC-4220-912F-D7D6EA930156}" type="parTrans" cxnId="{94001272-5DFE-440D-922C-52E16C8C2464}">
      <dgm:prSet/>
      <dgm:spPr/>
      <dgm:t>
        <a:bodyPr/>
        <a:lstStyle/>
        <a:p>
          <a:endParaRPr lang="en-GB"/>
        </a:p>
      </dgm:t>
    </dgm:pt>
    <dgm:pt modelId="{A829D573-D6F8-4DB7-958B-0A2FA939CD1E}" type="sibTrans" cxnId="{94001272-5DFE-440D-922C-52E16C8C2464}">
      <dgm:prSet/>
      <dgm:spPr/>
      <dgm:t>
        <a:bodyPr/>
        <a:lstStyle/>
        <a:p>
          <a:endParaRPr lang="en-GB"/>
        </a:p>
      </dgm:t>
    </dgm:pt>
    <dgm:pt modelId="{16975F5A-5A0B-470D-96B5-FFAF0F890639}" type="pres">
      <dgm:prSet presAssocID="{B567D0AA-2451-47D0-894C-96929F6ACEBD}" presName="diagram" presStyleCnt="0">
        <dgm:presLayoutVars>
          <dgm:dir/>
          <dgm:resizeHandles val="exact"/>
        </dgm:presLayoutVars>
      </dgm:prSet>
      <dgm:spPr/>
    </dgm:pt>
    <dgm:pt modelId="{0953F86A-91C7-43EA-9FF3-5B0D846FD3A9}" type="pres">
      <dgm:prSet presAssocID="{D374FCEC-E71E-4115-8DD1-B6231ADFFBF6}" presName="node" presStyleLbl="node1" presStyleIdx="0" presStyleCnt="7">
        <dgm:presLayoutVars>
          <dgm:bulletEnabled val="1"/>
        </dgm:presLayoutVars>
      </dgm:prSet>
      <dgm:spPr/>
    </dgm:pt>
    <dgm:pt modelId="{493EF300-A8F0-4D49-9507-7FE9FA893E52}" type="pres">
      <dgm:prSet presAssocID="{633B1783-1B47-434B-9A7D-AB4F8DA05E7F}" presName="sibTrans" presStyleLbl="sibTrans2D1" presStyleIdx="0" presStyleCnt="6"/>
      <dgm:spPr/>
    </dgm:pt>
    <dgm:pt modelId="{25B58104-3D03-477B-99CC-98F7284C21A8}" type="pres">
      <dgm:prSet presAssocID="{633B1783-1B47-434B-9A7D-AB4F8DA05E7F}" presName="connectorText" presStyleLbl="sibTrans2D1" presStyleIdx="0" presStyleCnt="6"/>
      <dgm:spPr/>
    </dgm:pt>
    <dgm:pt modelId="{C33EB9E4-5725-4816-BFDA-A64995E3F8B2}" type="pres">
      <dgm:prSet presAssocID="{0377E28C-85CC-49A4-A6CC-A695ACE1F68A}" presName="node" presStyleLbl="node1" presStyleIdx="1" presStyleCnt="7">
        <dgm:presLayoutVars>
          <dgm:bulletEnabled val="1"/>
        </dgm:presLayoutVars>
      </dgm:prSet>
      <dgm:spPr/>
    </dgm:pt>
    <dgm:pt modelId="{C0470AF6-DFCC-4386-85F8-3E899DFB6D96}" type="pres">
      <dgm:prSet presAssocID="{EDB2CAC3-54A8-4C9F-AE47-1D793E7148E1}" presName="sibTrans" presStyleLbl="sibTrans2D1" presStyleIdx="1" presStyleCnt="6"/>
      <dgm:spPr/>
    </dgm:pt>
    <dgm:pt modelId="{9356E416-8927-4951-A559-493844E79164}" type="pres">
      <dgm:prSet presAssocID="{EDB2CAC3-54A8-4C9F-AE47-1D793E7148E1}" presName="connectorText" presStyleLbl="sibTrans2D1" presStyleIdx="1" presStyleCnt="6"/>
      <dgm:spPr/>
    </dgm:pt>
    <dgm:pt modelId="{B15D8A90-EB34-40A1-B7BF-2E5B66DCD5DF}" type="pres">
      <dgm:prSet presAssocID="{A4C67E03-D165-4E93-8792-B829CE114F03}" presName="node" presStyleLbl="node1" presStyleIdx="2" presStyleCnt="7">
        <dgm:presLayoutVars>
          <dgm:bulletEnabled val="1"/>
        </dgm:presLayoutVars>
      </dgm:prSet>
      <dgm:spPr/>
    </dgm:pt>
    <dgm:pt modelId="{99B72943-4456-48B9-AC0C-EFE794F9C1A2}" type="pres">
      <dgm:prSet presAssocID="{25CE1C5F-E9E3-41F5-B800-30EF9E394749}" presName="sibTrans" presStyleLbl="sibTrans2D1" presStyleIdx="2" presStyleCnt="6"/>
      <dgm:spPr/>
    </dgm:pt>
    <dgm:pt modelId="{9F64C295-C9FB-4581-A139-3BD77101F789}" type="pres">
      <dgm:prSet presAssocID="{25CE1C5F-E9E3-41F5-B800-30EF9E394749}" presName="connectorText" presStyleLbl="sibTrans2D1" presStyleIdx="2" presStyleCnt="6"/>
      <dgm:spPr/>
    </dgm:pt>
    <dgm:pt modelId="{676DA238-7B67-42A6-9C78-CE74C0E2B960}" type="pres">
      <dgm:prSet presAssocID="{D6018604-81EF-4738-B2EF-8A1E0263CEC1}" presName="node" presStyleLbl="node1" presStyleIdx="3" presStyleCnt="7">
        <dgm:presLayoutVars>
          <dgm:bulletEnabled val="1"/>
        </dgm:presLayoutVars>
      </dgm:prSet>
      <dgm:spPr/>
    </dgm:pt>
    <dgm:pt modelId="{FE25FC2B-C34C-433A-AF9C-1D324A8FDE5F}" type="pres">
      <dgm:prSet presAssocID="{D3ADACFB-6C34-4274-9718-B813F37C79C1}" presName="sibTrans" presStyleLbl="sibTrans2D1" presStyleIdx="3" presStyleCnt="6"/>
      <dgm:spPr/>
    </dgm:pt>
    <dgm:pt modelId="{6297E503-3918-4F2C-8ABF-9A61F60B13F8}" type="pres">
      <dgm:prSet presAssocID="{D3ADACFB-6C34-4274-9718-B813F37C79C1}" presName="connectorText" presStyleLbl="sibTrans2D1" presStyleIdx="3" presStyleCnt="6"/>
      <dgm:spPr/>
    </dgm:pt>
    <dgm:pt modelId="{61DC4B4B-F968-4CBD-A8BF-831B4CC0A162}" type="pres">
      <dgm:prSet presAssocID="{67C8D72F-6B70-4541-92FC-76F0FD3A68E8}" presName="node" presStyleLbl="node1" presStyleIdx="4" presStyleCnt="7">
        <dgm:presLayoutVars>
          <dgm:bulletEnabled val="1"/>
        </dgm:presLayoutVars>
      </dgm:prSet>
      <dgm:spPr/>
    </dgm:pt>
    <dgm:pt modelId="{BAB01388-87AB-4A6A-A818-5728F54CD2BE}" type="pres">
      <dgm:prSet presAssocID="{AEB05A39-FFDA-4A18-BA42-C67A703F097B}" presName="sibTrans" presStyleLbl="sibTrans2D1" presStyleIdx="4" presStyleCnt="6"/>
      <dgm:spPr/>
    </dgm:pt>
    <dgm:pt modelId="{3F0A7254-78CA-4F98-995C-02E55B6E6F15}" type="pres">
      <dgm:prSet presAssocID="{AEB05A39-FFDA-4A18-BA42-C67A703F097B}" presName="connectorText" presStyleLbl="sibTrans2D1" presStyleIdx="4" presStyleCnt="6"/>
      <dgm:spPr/>
    </dgm:pt>
    <dgm:pt modelId="{1B6C0F32-BAFA-40C6-9B8C-F3EFCA869681}" type="pres">
      <dgm:prSet presAssocID="{FDA69EA0-E321-4E9C-973A-A35EAA8245BE}" presName="node" presStyleLbl="node1" presStyleIdx="5" presStyleCnt="7">
        <dgm:presLayoutVars>
          <dgm:bulletEnabled val="1"/>
        </dgm:presLayoutVars>
      </dgm:prSet>
      <dgm:spPr/>
    </dgm:pt>
    <dgm:pt modelId="{2999C62C-1C48-4C98-81F7-EC904E3D6315}" type="pres">
      <dgm:prSet presAssocID="{11B98438-9F1B-48D6-8130-23021F1CC95E}" presName="sibTrans" presStyleLbl="sibTrans2D1" presStyleIdx="5" presStyleCnt="6"/>
      <dgm:spPr/>
    </dgm:pt>
    <dgm:pt modelId="{8AA6D1C4-53FC-477A-A31A-8CCC3D39715D}" type="pres">
      <dgm:prSet presAssocID="{11B98438-9F1B-48D6-8130-23021F1CC95E}" presName="connectorText" presStyleLbl="sibTrans2D1" presStyleIdx="5" presStyleCnt="6"/>
      <dgm:spPr/>
    </dgm:pt>
    <dgm:pt modelId="{3443C9F0-7E79-48F0-ADB5-1F94040982CF}" type="pres">
      <dgm:prSet presAssocID="{9CD50183-E89F-4CF3-8070-CBFA7D01216B}" presName="node" presStyleLbl="node1" presStyleIdx="6" presStyleCnt="7">
        <dgm:presLayoutVars>
          <dgm:bulletEnabled val="1"/>
        </dgm:presLayoutVars>
      </dgm:prSet>
      <dgm:spPr/>
    </dgm:pt>
  </dgm:ptLst>
  <dgm:cxnLst>
    <dgm:cxn modelId="{D5440400-4CF4-4536-B05A-3F10EE105D12}" type="presOf" srcId="{9CD50183-E89F-4CF3-8070-CBFA7D01216B}" destId="{3443C9F0-7E79-48F0-ADB5-1F94040982CF}" srcOrd="0" destOrd="0" presId="urn:microsoft.com/office/officeart/2005/8/layout/process5"/>
    <dgm:cxn modelId="{E0587A0B-39FE-48A2-A0C8-EE3F415EB5D3}" type="presOf" srcId="{D3ADACFB-6C34-4274-9718-B813F37C79C1}" destId="{FE25FC2B-C34C-433A-AF9C-1D324A8FDE5F}" srcOrd="0" destOrd="0" presId="urn:microsoft.com/office/officeart/2005/8/layout/process5"/>
    <dgm:cxn modelId="{20FE681F-C31E-457B-9EB6-6026AF738C87}" type="presOf" srcId="{B567D0AA-2451-47D0-894C-96929F6ACEBD}" destId="{16975F5A-5A0B-470D-96B5-FFAF0F890639}" srcOrd="0" destOrd="0" presId="urn:microsoft.com/office/officeart/2005/8/layout/process5"/>
    <dgm:cxn modelId="{CFD55A27-A9B6-4A97-B467-0326C01B73CC}" type="presOf" srcId="{EDB2CAC3-54A8-4C9F-AE47-1D793E7148E1}" destId="{9356E416-8927-4951-A559-493844E79164}" srcOrd="1" destOrd="0" presId="urn:microsoft.com/office/officeart/2005/8/layout/process5"/>
    <dgm:cxn modelId="{AA249E40-65E5-4A5C-B832-71115AD8B935}" type="presOf" srcId="{FDA69EA0-E321-4E9C-973A-A35EAA8245BE}" destId="{1B6C0F32-BAFA-40C6-9B8C-F3EFCA869681}" srcOrd="0" destOrd="0" presId="urn:microsoft.com/office/officeart/2005/8/layout/process5"/>
    <dgm:cxn modelId="{DEE20347-1CE7-4467-8C9A-A73679B4648F}" srcId="{B567D0AA-2451-47D0-894C-96929F6ACEBD}" destId="{0377E28C-85CC-49A4-A6CC-A695ACE1F68A}" srcOrd="1" destOrd="0" parTransId="{66050678-594E-4C87-AFE3-E8568F1BC48E}" sibTransId="{EDB2CAC3-54A8-4C9F-AE47-1D793E7148E1}"/>
    <dgm:cxn modelId="{8F1BC74A-CDCB-4FE3-8A64-F2C25990F5F2}" type="presOf" srcId="{633B1783-1B47-434B-9A7D-AB4F8DA05E7F}" destId="{493EF300-A8F0-4D49-9507-7FE9FA893E52}" srcOrd="0" destOrd="0" presId="urn:microsoft.com/office/officeart/2005/8/layout/process5"/>
    <dgm:cxn modelId="{94001272-5DFE-440D-922C-52E16C8C2464}" srcId="{B567D0AA-2451-47D0-894C-96929F6ACEBD}" destId="{9CD50183-E89F-4CF3-8070-CBFA7D01216B}" srcOrd="6" destOrd="0" parTransId="{9748E922-96CC-4220-912F-D7D6EA930156}" sibTransId="{A829D573-D6F8-4DB7-958B-0A2FA939CD1E}"/>
    <dgm:cxn modelId="{0BBC6B52-46F3-4DB6-B441-D13CD4CC317B}" srcId="{B567D0AA-2451-47D0-894C-96929F6ACEBD}" destId="{A4C67E03-D165-4E93-8792-B829CE114F03}" srcOrd="2" destOrd="0" parTransId="{E5CC9433-2C48-4B17-B4AE-52A477AADFE4}" sibTransId="{25CE1C5F-E9E3-41F5-B800-30EF9E394749}"/>
    <dgm:cxn modelId="{1C369273-3053-4EC7-9AB6-D1B6A2F7DEB9}" type="presOf" srcId="{633B1783-1B47-434B-9A7D-AB4F8DA05E7F}" destId="{25B58104-3D03-477B-99CC-98F7284C21A8}" srcOrd="1" destOrd="0" presId="urn:microsoft.com/office/officeart/2005/8/layout/process5"/>
    <dgm:cxn modelId="{A35A8074-9B83-46E9-974D-C8D5B4B6D668}" srcId="{B567D0AA-2451-47D0-894C-96929F6ACEBD}" destId="{67C8D72F-6B70-4541-92FC-76F0FD3A68E8}" srcOrd="4" destOrd="0" parTransId="{DFF78288-630C-4B79-B04F-9771A818EC9D}" sibTransId="{AEB05A39-FFDA-4A18-BA42-C67A703F097B}"/>
    <dgm:cxn modelId="{BE099575-1F3F-47BA-8419-ED6088380451}" type="presOf" srcId="{11B98438-9F1B-48D6-8130-23021F1CC95E}" destId="{8AA6D1C4-53FC-477A-A31A-8CCC3D39715D}" srcOrd="1" destOrd="0" presId="urn:microsoft.com/office/officeart/2005/8/layout/process5"/>
    <dgm:cxn modelId="{AEC2D47A-3F79-40BF-9F96-7F36F3440CE6}" type="presOf" srcId="{AEB05A39-FFDA-4A18-BA42-C67A703F097B}" destId="{3F0A7254-78CA-4F98-995C-02E55B6E6F15}" srcOrd="1" destOrd="0" presId="urn:microsoft.com/office/officeart/2005/8/layout/process5"/>
    <dgm:cxn modelId="{16F6277D-1D4B-4722-8CD7-2CB5DB6519B7}" type="presOf" srcId="{0377E28C-85CC-49A4-A6CC-A695ACE1F68A}" destId="{C33EB9E4-5725-4816-BFDA-A64995E3F8B2}" srcOrd="0" destOrd="0" presId="urn:microsoft.com/office/officeart/2005/8/layout/process5"/>
    <dgm:cxn modelId="{925F327E-677A-4BD4-BA36-E84611205C40}" type="presOf" srcId="{67C8D72F-6B70-4541-92FC-76F0FD3A68E8}" destId="{61DC4B4B-F968-4CBD-A8BF-831B4CC0A162}" srcOrd="0" destOrd="0" presId="urn:microsoft.com/office/officeart/2005/8/layout/process5"/>
    <dgm:cxn modelId="{84478980-F236-42A2-B725-B9F3DDD5D399}" type="presOf" srcId="{25CE1C5F-E9E3-41F5-B800-30EF9E394749}" destId="{9F64C295-C9FB-4581-A139-3BD77101F789}" srcOrd="1" destOrd="0" presId="urn:microsoft.com/office/officeart/2005/8/layout/process5"/>
    <dgm:cxn modelId="{B2D7D88A-5FB6-4D97-81AF-728B021B7187}" type="presOf" srcId="{D3ADACFB-6C34-4274-9718-B813F37C79C1}" destId="{6297E503-3918-4F2C-8ABF-9A61F60B13F8}" srcOrd="1" destOrd="0" presId="urn:microsoft.com/office/officeart/2005/8/layout/process5"/>
    <dgm:cxn modelId="{DE91E892-1960-482E-A2B3-6FCF17EBD697}" type="presOf" srcId="{D6018604-81EF-4738-B2EF-8A1E0263CEC1}" destId="{676DA238-7B67-42A6-9C78-CE74C0E2B960}" srcOrd="0" destOrd="0" presId="urn:microsoft.com/office/officeart/2005/8/layout/process5"/>
    <dgm:cxn modelId="{224A169E-0FE1-48F0-A1E3-C53FC7B15A9B}" type="presOf" srcId="{25CE1C5F-E9E3-41F5-B800-30EF9E394749}" destId="{99B72943-4456-48B9-AC0C-EFE794F9C1A2}" srcOrd="0" destOrd="0" presId="urn:microsoft.com/office/officeart/2005/8/layout/process5"/>
    <dgm:cxn modelId="{787506A0-25B3-4EF9-A1C0-841100BF96BA}" type="presOf" srcId="{D374FCEC-E71E-4115-8DD1-B6231ADFFBF6}" destId="{0953F86A-91C7-43EA-9FF3-5B0D846FD3A9}" srcOrd="0" destOrd="0" presId="urn:microsoft.com/office/officeart/2005/8/layout/process5"/>
    <dgm:cxn modelId="{5CF061A8-46CF-440E-B7C2-3C41E94E3ED3}" type="presOf" srcId="{A4C67E03-D165-4E93-8792-B829CE114F03}" destId="{B15D8A90-EB34-40A1-B7BF-2E5B66DCD5DF}" srcOrd="0" destOrd="0" presId="urn:microsoft.com/office/officeart/2005/8/layout/process5"/>
    <dgm:cxn modelId="{C72229C1-70E4-42FE-A657-B3C7D53BBD4D}" type="presOf" srcId="{AEB05A39-FFDA-4A18-BA42-C67A703F097B}" destId="{BAB01388-87AB-4A6A-A818-5728F54CD2BE}" srcOrd="0" destOrd="0" presId="urn:microsoft.com/office/officeart/2005/8/layout/process5"/>
    <dgm:cxn modelId="{783742D4-07EE-45C2-88D8-6C11E30A8254}" srcId="{B567D0AA-2451-47D0-894C-96929F6ACEBD}" destId="{D6018604-81EF-4738-B2EF-8A1E0263CEC1}" srcOrd="3" destOrd="0" parTransId="{1B2348F7-8B37-46B2-A3CC-532962CC23CB}" sibTransId="{D3ADACFB-6C34-4274-9718-B813F37C79C1}"/>
    <dgm:cxn modelId="{8A18E4D8-524A-400A-BE6D-4032A52AE175}" srcId="{B567D0AA-2451-47D0-894C-96929F6ACEBD}" destId="{FDA69EA0-E321-4E9C-973A-A35EAA8245BE}" srcOrd="5" destOrd="0" parTransId="{EB7F27B3-9855-482E-836A-41FBCA54ECA7}" sibTransId="{11B98438-9F1B-48D6-8130-23021F1CC95E}"/>
    <dgm:cxn modelId="{1FE5C0DE-64BE-4EEC-843A-A3F13016F297}" type="presOf" srcId="{EDB2CAC3-54A8-4C9F-AE47-1D793E7148E1}" destId="{C0470AF6-DFCC-4386-85F8-3E899DFB6D96}" srcOrd="0" destOrd="0" presId="urn:microsoft.com/office/officeart/2005/8/layout/process5"/>
    <dgm:cxn modelId="{201B04EC-5574-4939-B55F-1AF78F50A397}" srcId="{B567D0AA-2451-47D0-894C-96929F6ACEBD}" destId="{D374FCEC-E71E-4115-8DD1-B6231ADFFBF6}" srcOrd="0" destOrd="0" parTransId="{A8A103AB-7B8A-4D47-8BBD-02BB0F88A26E}" sibTransId="{633B1783-1B47-434B-9A7D-AB4F8DA05E7F}"/>
    <dgm:cxn modelId="{E0B86CF4-C457-4849-B5CE-CA665B4C4FCD}" type="presOf" srcId="{11B98438-9F1B-48D6-8130-23021F1CC95E}" destId="{2999C62C-1C48-4C98-81F7-EC904E3D6315}" srcOrd="0" destOrd="0" presId="urn:microsoft.com/office/officeart/2005/8/layout/process5"/>
    <dgm:cxn modelId="{96C7F9D2-32F9-45F7-AFAA-B5FBC2F5F0B9}" type="presParOf" srcId="{16975F5A-5A0B-470D-96B5-FFAF0F890639}" destId="{0953F86A-91C7-43EA-9FF3-5B0D846FD3A9}" srcOrd="0" destOrd="0" presId="urn:microsoft.com/office/officeart/2005/8/layout/process5"/>
    <dgm:cxn modelId="{8070F80F-8905-4D6C-93D1-CBCDA8219C41}" type="presParOf" srcId="{16975F5A-5A0B-470D-96B5-FFAF0F890639}" destId="{493EF300-A8F0-4D49-9507-7FE9FA893E52}" srcOrd="1" destOrd="0" presId="urn:microsoft.com/office/officeart/2005/8/layout/process5"/>
    <dgm:cxn modelId="{C8DCA488-891D-4883-A26D-984E0CA39E8F}" type="presParOf" srcId="{493EF300-A8F0-4D49-9507-7FE9FA893E52}" destId="{25B58104-3D03-477B-99CC-98F7284C21A8}" srcOrd="0" destOrd="0" presId="urn:microsoft.com/office/officeart/2005/8/layout/process5"/>
    <dgm:cxn modelId="{BFA76FF0-4070-4353-BFAC-001BF3614FB4}" type="presParOf" srcId="{16975F5A-5A0B-470D-96B5-FFAF0F890639}" destId="{C33EB9E4-5725-4816-BFDA-A64995E3F8B2}" srcOrd="2" destOrd="0" presId="urn:microsoft.com/office/officeart/2005/8/layout/process5"/>
    <dgm:cxn modelId="{2FBE8FED-F646-4D68-89CC-C61A6C162FEF}" type="presParOf" srcId="{16975F5A-5A0B-470D-96B5-FFAF0F890639}" destId="{C0470AF6-DFCC-4386-85F8-3E899DFB6D96}" srcOrd="3" destOrd="0" presId="urn:microsoft.com/office/officeart/2005/8/layout/process5"/>
    <dgm:cxn modelId="{4D9B0E94-C28A-43E6-A6C3-2737A04AEE3B}" type="presParOf" srcId="{C0470AF6-DFCC-4386-85F8-3E899DFB6D96}" destId="{9356E416-8927-4951-A559-493844E79164}" srcOrd="0" destOrd="0" presId="urn:microsoft.com/office/officeart/2005/8/layout/process5"/>
    <dgm:cxn modelId="{C16E1C32-4F95-4C9B-966A-8FA0FE7ADB5A}" type="presParOf" srcId="{16975F5A-5A0B-470D-96B5-FFAF0F890639}" destId="{B15D8A90-EB34-40A1-B7BF-2E5B66DCD5DF}" srcOrd="4" destOrd="0" presId="urn:microsoft.com/office/officeart/2005/8/layout/process5"/>
    <dgm:cxn modelId="{66B37602-6640-4044-905C-19CD77AA1832}" type="presParOf" srcId="{16975F5A-5A0B-470D-96B5-FFAF0F890639}" destId="{99B72943-4456-48B9-AC0C-EFE794F9C1A2}" srcOrd="5" destOrd="0" presId="urn:microsoft.com/office/officeart/2005/8/layout/process5"/>
    <dgm:cxn modelId="{BBE3334F-6BDA-4297-8F49-A424FFF4D5FF}" type="presParOf" srcId="{99B72943-4456-48B9-AC0C-EFE794F9C1A2}" destId="{9F64C295-C9FB-4581-A139-3BD77101F789}" srcOrd="0" destOrd="0" presId="urn:microsoft.com/office/officeart/2005/8/layout/process5"/>
    <dgm:cxn modelId="{9F51A4C0-B56C-45B8-9E01-639E140B2314}" type="presParOf" srcId="{16975F5A-5A0B-470D-96B5-FFAF0F890639}" destId="{676DA238-7B67-42A6-9C78-CE74C0E2B960}" srcOrd="6" destOrd="0" presId="urn:microsoft.com/office/officeart/2005/8/layout/process5"/>
    <dgm:cxn modelId="{82282F09-B1E0-4AE7-8735-141393B0FAAC}" type="presParOf" srcId="{16975F5A-5A0B-470D-96B5-FFAF0F890639}" destId="{FE25FC2B-C34C-433A-AF9C-1D324A8FDE5F}" srcOrd="7" destOrd="0" presId="urn:microsoft.com/office/officeart/2005/8/layout/process5"/>
    <dgm:cxn modelId="{AA37563C-BBE1-4059-9AA1-9D214190E158}" type="presParOf" srcId="{FE25FC2B-C34C-433A-AF9C-1D324A8FDE5F}" destId="{6297E503-3918-4F2C-8ABF-9A61F60B13F8}" srcOrd="0" destOrd="0" presId="urn:microsoft.com/office/officeart/2005/8/layout/process5"/>
    <dgm:cxn modelId="{3F97998C-8ACE-4DA2-B78C-22124E933AAD}" type="presParOf" srcId="{16975F5A-5A0B-470D-96B5-FFAF0F890639}" destId="{61DC4B4B-F968-4CBD-A8BF-831B4CC0A162}" srcOrd="8" destOrd="0" presId="urn:microsoft.com/office/officeart/2005/8/layout/process5"/>
    <dgm:cxn modelId="{738C30AC-EC62-42E9-9268-71F343C4DD8C}" type="presParOf" srcId="{16975F5A-5A0B-470D-96B5-FFAF0F890639}" destId="{BAB01388-87AB-4A6A-A818-5728F54CD2BE}" srcOrd="9" destOrd="0" presId="urn:microsoft.com/office/officeart/2005/8/layout/process5"/>
    <dgm:cxn modelId="{8ED6703E-503F-4448-B183-021FB96CEDA1}" type="presParOf" srcId="{BAB01388-87AB-4A6A-A818-5728F54CD2BE}" destId="{3F0A7254-78CA-4F98-995C-02E55B6E6F15}" srcOrd="0" destOrd="0" presId="urn:microsoft.com/office/officeart/2005/8/layout/process5"/>
    <dgm:cxn modelId="{43CC193F-909D-4B0E-AD9D-D972D3953F64}" type="presParOf" srcId="{16975F5A-5A0B-470D-96B5-FFAF0F890639}" destId="{1B6C0F32-BAFA-40C6-9B8C-F3EFCA869681}" srcOrd="10" destOrd="0" presId="urn:microsoft.com/office/officeart/2005/8/layout/process5"/>
    <dgm:cxn modelId="{6B8EC5B4-2A1E-42B5-BB17-C46FAEEF53AE}" type="presParOf" srcId="{16975F5A-5A0B-470D-96B5-FFAF0F890639}" destId="{2999C62C-1C48-4C98-81F7-EC904E3D6315}" srcOrd="11" destOrd="0" presId="urn:microsoft.com/office/officeart/2005/8/layout/process5"/>
    <dgm:cxn modelId="{A46F3596-6E21-41C4-B1B0-48280EFE1B9E}" type="presParOf" srcId="{2999C62C-1C48-4C98-81F7-EC904E3D6315}" destId="{8AA6D1C4-53FC-477A-A31A-8CCC3D39715D}" srcOrd="0" destOrd="0" presId="urn:microsoft.com/office/officeart/2005/8/layout/process5"/>
    <dgm:cxn modelId="{09AD16D5-BA35-4A94-9921-C3049F11F3DC}" type="presParOf" srcId="{16975F5A-5A0B-470D-96B5-FFAF0F890639}" destId="{3443C9F0-7E79-48F0-ADB5-1F94040982CF}" srcOrd="1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D35817-206F-4136-8190-D0723A1010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FD43C0-A491-4F2F-820B-36C1BD4D80C4}">
      <dgm:prSet/>
      <dgm:spPr/>
      <dgm:t>
        <a:bodyPr/>
        <a:lstStyle/>
        <a:p>
          <a:r>
            <a:rPr lang="en-GB"/>
            <a:t>Hormonal control by oestrogen and progesterone</a:t>
          </a:r>
          <a:endParaRPr lang="en-US"/>
        </a:p>
      </dgm:t>
    </dgm:pt>
    <dgm:pt modelId="{EE09A31F-D6F9-4D19-90B7-790F93F3AF35}" type="parTrans" cxnId="{776F7E75-75FE-40ED-B594-89F58ED187C7}">
      <dgm:prSet/>
      <dgm:spPr/>
      <dgm:t>
        <a:bodyPr/>
        <a:lstStyle/>
        <a:p>
          <a:endParaRPr lang="en-US"/>
        </a:p>
      </dgm:t>
    </dgm:pt>
    <dgm:pt modelId="{2D412F10-4B0A-45AF-B249-20522E3E828E}" type="sibTrans" cxnId="{776F7E75-75FE-40ED-B594-89F58ED187C7}">
      <dgm:prSet/>
      <dgm:spPr/>
      <dgm:t>
        <a:bodyPr/>
        <a:lstStyle/>
        <a:p>
          <a:endParaRPr lang="en-US"/>
        </a:p>
      </dgm:t>
    </dgm:pt>
    <dgm:pt modelId="{32B27A2F-D727-41CA-9EFC-904D98B3B845}">
      <dgm:prSet/>
      <dgm:spPr/>
      <dgm:t>
        <a:bodyPr/>
        <a:lstStyle/>
        <a:p>
          <a:r>
            <a:rPr lang="en-GB"/>
            <a:t>Breast changes through menstral cycle, pregnanacy,and menopause</a:t>
          </a:r>
          <a:endParaRPr lang="en-US"/>
        </a:p>
      </dgm:t>
    </dgm:pt>
    <dgm:pt modelId="{22D56B6D-A6E9-44DA-927B-7ED64D553650}" type="parTrans" cxnId="{981C6FF5-0408-42CF-8044-81296029B880}">
      <dgm:prSet/>
      <dgm:spPr/>
      <dgm:t>
        <a:bodyPr/>
        <a:lstStyle/>
        <a:p>
          <a:endParaRPr lang="en-US"/>
        </a:p>
      </dgm:t>
    </dgm:pt>
    <dgm:pt modelId="{CAC8AEBB-750E-4E9B-A56C-3A667CFE236C}" type="sibTrans" cxnId="{981C6FF5-0408-42CF-8044-81296029B880}">
      <dgm:prSet/>
      <dgm:spPr/>
      <dgm:t>
        <a:bodyPr/>
        <a:lstStyle/>
        <a:p>
          <a:endParaRPr lang="en-US"/>
        </a:p>
      </dgm:t>
    </dgm:pt>
    <dgm:pt modelId="{EEB6E063-AA06-46D5-9910-DD7578091A6F}">
      <dgm:prSet/>
      <dgm:spPr/>
      <dgm:t>
        <a:bodyPr/>
        <a:lstStyle/>
        <a:p>
          <a:r>
            <a:rPr lang="en-GB"/>
            <a:t>Normal cell growth and replacement process.</a:t>
          </a:r>
          <a:endParaRPr lang="en-US"/>
        </a:p>
      </dgm:t>
    </dgm:pt>
    <dgm:pt modelId="{CBA1EDA2-21CC-40E4-96B3-0E79DE1452A4}" type="parTrans" cxnId="{CC7714E1-8C54-496E-BDFB-5B3D2ABE6724}">
      <dgm:prSet/>
      <dgm:spPr/>
      <dgm:t>
        <a:bodyPr/>
        <a:lstStyle/>
        <a:p>
          <a:endParaRPr lang="en-US"/>
        </a:p>
      </dgm:t>
    </dgm:pt>
    <dgm:pt modelId="{6FEB02C0-BAE5-4969-B521-F6FC30783B4D}" type="sibTrans" cxnId="{CC7714E1-8C54-496E-BDFB-5B3D2ABE6724}">
      <dgm:prSet/>
      <dgm:spPr/>
      <dgm:t>
        <a:bodyPr/>
        <a:lstStyle/>
        <a:p>
          <a:endParaRPr lang="en-US"/>
        </a:p>
      </dgm:t>
    </dgm:pt>
    <dgm:pt modelId="{18D0ADF1-5B24-44A1-8231-70499277DB1E}" type="pres">
      <dgm:prSet presAssocID="{9ED35817-206F-4136-8190-D0723A1010B9}" presName="linear" presStyleCnt="0">
        <dgm:presLayoutVars>
          <dgm:animLvl val="lvl"/>
          <dgm:resizeHandles val="exact"/>
        </dgm:presLayoutVars>
      </dgm:prSet>
      <dgm:spPr/>
    </dgm:pt>
    <dgm:pt modelId="{76AEDD26-53DE-48AD-9ED0-9FE4F167787F}" type="pres">
      <dgm:prSet presAssocID="{57FD43C0-A491-4F2F-820B-36C1BD4D80C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A4D46D8-D84C-4152-B637-AF26459A8B30}" type="pres">
      <dgm:prSet presAssocID="{2D412F10-4B0A-45AF-B249-20522E3E828E}" presName="spacer" presStyleCnt="0"/>
      <dgm:spPr/>
    </dgm:pt>
    <dgm:pt modelId="{9414B11D-3790-4850-A81B-33A581726C2A}" type="pres">
      <dgm:prSet presAssocID="{32B27A2F-D727-41CA-9EFC-904D98B3B84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8F38881-BACD-46EA-B069-6F9622E587F0}" type="pres">
      <dgm:prSet presAssocID="{CAC8AEBB-750E-4E9B-A56C-3A667CFE236C}" presName="spacer" presStyleCnt="0"/>
      <dgm:spPr/>
    </dgm:pt>
    <dgm:pt modelId="{7DF1F332-867A-45F4-B223-CB07E1191F19}" type="pres">
      <dgm:prSet presAssocID="{EEB6E063-AA06-46D5-9910-DD7578091A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71AEB20-FF54-422B-8344-2224413CC147}" type="presOf" srcId="{57FD43C0-A491-4F2F-820B-36C1BD4D80C4}" destId="{76AEDD26-53DE-48AD-9ED0-9FE4F167787F}" srcOrd="0" destOrd="0" presId="urn:microsoft.com/office/officeart/2005/8/layout/vList2"/>
    <dgm:cxn modelId="{9E3D7521-FE3F-4E94-AEEC-0F822AF566E2}" type="presOf" srcId="{9ED35817-206F-4136-8190-D0723A1010B9}" destId="{18D0ADF1-5B24-44A1-8231-70499277DB1E}" srcOrd="0" destOrd="0" presId="urn:microsoft.com/office/officeart/2005/8/layout/vList2"/>
    <dgm:cxn modelId="{5C0E7A28-6307-4CA9-9D81-1875F8DDAA13}" type="presOf" srcId="{EEB6E063-AA06-46D5-9910-DD7578091A6F}" destId="{7DF1F332-867A-45F4-B223-CB07E1191F19}" srcOrd="0" destOrd="0" presId="urn:microsoft.com/office/officeart/2005/8/layout/vList2"/>
    <dgm:cxn modelId="{776F7E75-75FE-40ED-B594-89F58ED187C7}" srcId="{9ED35817-206F-4136-8190-D0723A1010B9}" destId="{57FD43C0-A491-4F2F-820B-36C1BD4D80C4}" srcOrd="0" destOrd="0" parTransId="{EE09A31F-D6F9-4D19-90B7-790F93F3AF35}" sibTransId="{2D412F10-4B0A-45AF-B249-20522E3E828E}"/>
    <dgm:cxn modelId="{C168CD7E-D818-4D67-8935-88ED6911139F}" type="presOf" srcId="{32B27A2F-D727-41CA-9EFC-904D98B3B845}" destId="{9414B11D-3790-4850-A81B-33A581726C2A}" srcOrd="0" destOrd="0" presId="urn:microsoft.com/office/officeart/2005/8/layout/vList2"/>
    <dgm:cxn modelId="{CC7714E1-8C54-496E-BDFB-5B3D2ABE6724}" srcId="{9ED35817-206F-4136-8190-D0723A1010B9}" destId="{EEB6E063-AA06-46D5-9910-DD7578091A6F}" srcOrd="2" destOrd="0" parTransId="{CBA1EDA2-21CC-40E4-96B3-0E79DE1452A4}" sibTransId="{6FEB02C0-BAE5-4969-B521-F6FC30783B4D}"/>
    <dgm:cxn modelId="{981C6FF5-0408-42CF-8044-81296029B880}" srcId="{9ED35817-206F-4136-8190-D0723A1010B9}" destId="{32B27A2F-D727-41CA-9EFC-904D98B3B845}" srcOrd="1" destOrd="0" parTransId="{22D56B6D-A6E9-44DA-927B-7ED64D553650}" sibTransId="{CAC8AEBB-750E-4E9B-A56C-3A667CFE236C}"/>
    <dgm:cxn modelId="{D3DC4962-547E-4163-8F72-C84B91796627}" type="presParOf" srcId="{18D0ADF1-5B24-44A1-8231-70499277DB1E}" destId="{76AEDD26-53DE-48AD-9ED0-9FE4F167787F}" srcOrd="0" destOrd="0" presId="urn:microsoft.com/office/officeart/2005/8/layout/vList2"/>
    <dgm:cxn modelId="{53D44207-4309-4C4A-A239-89F7C52E5172}" type="presParOf" srcId="{18D0ADF1-5B24-44A1-8231-70499277DB1E}" destId="{8A4D46D8-D84C-4152-B637-AF26459A8B30}" srcOrd="1" destOrd="0" presId="urn:microsoft.com/office/officeart/2005/8/layout/vList2"/>
    <dgm:cxn modelId="{5007E9BB-30BF-47EE-A486-8B6F666D815D}" type="presParOf" srcId="{18D0ADF1-5B24-44A1-8231-70499277DB1E}" destId="{9414B11D-3790-4850-A81B-33A581726C2A}" srcOrd="2" destOrd="0" presId="urn:microsoft.com/office/officeart/2005/8/layout/vList2"/>
    <dgm:cxn modelId="{3659D570-B0FC-497F-BB1F-6386260EDC43}" type="presParOf" srcId="{18D0ADF1-5B24-44A1-8231-70499277DB1E}" destId="{C8F38881-BACD-46EA-B069-6F9622E587F0}" srcOrd="3" destOrd="0" presId="urn:microsoft.com/office/officeart/2005/8/layout/vList2"/>
    <dgm:cxn modelId="{22BF8A00-2BF3-44E8-A947-FA890200556F}" type="presParOf" srcId="{18D0ADF1-5B24-44A1-8231-70499277DB1E}" destId="{7DF1F332-867A-45F4-B223-CB07E1191F1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5D1268-77B9-4F7C-BAE4-98EDFF0471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9EDB65-494A-40E1-928C-FFE57B239264}">
      <dgm:prSet/>
      <dgm:spPr/>
      <dgm:t>
        <a:bodyPr/>
        <a:lstStyle/>
        <a:p>
          <a:r>
            <a:rPr lang="en-GB"/>
            <a:t>Uncontrolled growth of epithelial cells inducts lobules</a:t>
          </a:r>
          <a:endParaRPr lang="en-US"/>
        </a:p>
      </dgm:t>
    </dgm:pt>
    <dgm:pt modelId="{46DA08EB-7D80-45EF-BD62-E604C970A4AF}" type="parTrans" cxnId="{939F60F3-5D4E-4F49-972A-ED7AFA6837BC}">
      <dgm:prSet/>
      <dgm:spPr/>
      <dgm:t>
        <a:bodyPr/>
        <a:lstStyle/>
        <a:p>
          <a:endParaRPr lang="en-US"/>
        </a:p>
      </dgm:t>
    </dgm:pt>
    <dgm:pt modelId="{A908B295-6FC2-4362-9AA5-684A9D6EA52F}" type="sibTrans" cxnId="{939F60F3-5D4E-4F49-972A-ED7AFA6837BC}">
      <dgm:prSet/>
      <dgm:spPr/>
      <dgm:t>
        <a:bodyPr/>
        <a:lstStyle/>
        <a:p>
          <a:endParaRPr lang="en-US"/>
        </a:p>
      </dgm:t>
    </dgm:pt>
    <dgm:pt modelId="{6A361204-0A4E-485B-936E-3AFE7C7A358C}">
      <dgm:prSet/>
      <dgm:spPr/>
      <dgm:t>
        <a:bodyPr/>
        <a:lstStyle/>
        <a:p>
          <a:r>
            <a:rPr lang="en-GB"/>
            <a:t>Formation of malignant tumour</a:t>
          </a:r>
          <a:endParaRPr lang="en-US"/>
        </a:p>
      </dgm:t>
    </dgm:pt>
    <dgm:pt modelId="{1C795A3D-7324-435F-8B1E-C66D65ECEE02}" type="parTrans" cxnId="{41D2DA48-55B0-49F8-81E5-23FDF7F33229}">
      <dgm:prSet/>
      <dgm:spPr/>
      <dgm:t>
        <a:bodyPr/>
        <a:lstStyle/>
        <a:p>
          <a:endParaRPr lang="en-US"/>
        </a:p>
      </dgm:t>
    </dgm:pt>
    <dgm:pt modelId="{DBEB7964-5DD7-4A9A-AC6F-23AD03E4E370}" type="sibTrans" cxnId="{41D2DA48-55B0-49F8-81E5-23FDF7F33229}">
      <dgm:prSet/>
      <dgm:spPr/>
      <dgm:t>
        <a:bodyPr/>
        <a:lstStyle/>
        <a:p>
          <a:endParaRPr lang="en-US"/>
        </a:p>
      </dgm:t>
    </dgm:pt>
    <dgm:pt modelId="{344DC781-B218-4249-9EEB-674AB93F474E}">
      <dgm:prSet/>
      <dgm:spPr/>
      <dgm:t>
        <a:bodyPr/>
        <a:lstStyle/>
        <a:p>
          <a:r>
            <a:rPr lang="en-GB"/>
            <a:t>Invasion of nearby tissues and lymph</a:t>
          </a:r>
          <a:endParaRPr lang="en-US"/>
        </a:p>
      </dgm:t>
    </dgm:pt>
    <dgm:pt modelId="{EE7F84A4-E194-40CF-B4D6-5D5D00A7447D}" type="parTrans" cxnId="{B514695F-AA61-40A8-AAEE-71CB98F039C6}">
      <dgm:prSet/>
      <dgm:spPr/>
      <dgm:t>
        <a:bodyPr/>
        <a:lstStyle/>
        <a:p>
          <a:endParaRPr lang="en-US"/>
        </a:p>
      </dgm:t>
    </dgm:pt>
    <dgm:pt modelId="{75ABD168-4284-4454-A422-25E7DDC78F0F}" type="sibTrans" cxnId="{B514695F-AA61-40A8-AAEE-71CB98F039C6}">
      <dgm:prSet/>
      <dgm:spPr/>
      <dgm:t>
        <a:bodyPr/>
        <a:lstStyle/>
        <a:p>
          <a:endParaRPr lang="en-US"/>
        </a:p>
      </dgm:t>
    </dgm:pt>
    <dgm:pt modelId="{7E78C942-41DD-4D33-B072-9D32763E3030}">
      <dgm:prSet/>
      <dgm:spPr/>
      <dgm:t>
        <a:bodyPr/>
        <a:lstStyle/>
        <a:p>
          <a:pPr rtl="0"/>
          <a:r>
            <a:rPr lang="en-GB"/>
            <a:t>Possible metastasis to bone </a:t>
          </a:r>
          <a:r>
            <a:rPr lang="en-GB" err="1"/>
            <a:t>liver,or</a:t>
          </a:r>
          <a:r>
            <a:rPr lang="en-GB"/>
            <a:t> lung.</a:t>
          </a:r>
          <a:r>
            <a:rPr lang="en-GB">
              <a:latin typeface="Bierstadt"/>
            </a:rPr>
            <a:t> </a:t>
          </a:r>
          <a:r>
            <a:rPr lang="en-US" sz="1100" err="1">
              <a:latin typeface="Times New Roman"/>
              <a:cs typeface="Times New Roman"/>
            </a:rPr>
            <a:t>scienceinsight</a:t>
          </a:r>
          <a:r>
            <a:rPr lang="en-US" sz="1100">
              <a:latin typeface="Times New Roman"/>
              <a:cs typeface="Times New Roman"/>
            </a:rPr>
            <a:t> (2025) .</a:t>
          </a:r>
          <a:endParaRPr lang="en-US"/>
        </a:p>
      </dgm:t>
    </dgm:pt>
    <dgm:pt modelId="{BF7D052A-AB59-4E2E-B8CA-0464024D1B37}" type="parTrans" cxnId="{029022F7-C4DC-40B5-8888-709AED67C809}">
      <dgm:prSet/>
      <dgm:spPr/>
      <dgm:t>
        <a:bodyPr/>
        <a:lstStyle/>
        <a:p>
          <a:endParaRPr lang="en-US"/>
        </a:p>
      </dgm:t>
    </dgm:pt>
    <dgm:pt modelId="{C628E9FC-E7FE-4401-9BCC-C75678933756}" type="sibTrans" cxnId="{029022F7-C4DC-40B5-8888-709AED67C809}">
      <dgm:prSet/>
      <dgm:spPr/>
      <dgm:t>
        <a:bodyPr/>
        <a:lstStyle/>
        <a:p>
          <a:endParaRPr lang="en-US"/>
        </a:p>
      </dgm:t>
    </dgm:pt>
    <dgm:pt modelId="{4A271948-FA58-4E91-86A7-EA1DBC5B1FC7}" type="pres">
      <dgm:prSet presAssocID="{E85D1268-77B9-4F7C-BAE4-98EDFF047127}" presName="linear" presStyleCnt="0">
        <dgm:presLayoutVars>
          <dgm:animLvl val="lvl"/>
          <dgm:resizeHandles val="exact"/>
        </dgm:presLayoutVars>
      </dgm:prSet>
      <dgm:spPr/>
    </dgm:pt>
    <dgm:pt modelId="{43BE4A29-95B5-4BC0-89E8-240DA9E165CF}" type="pres">
      <dgm:prSet presAssocID="{8D9EDB65-494A-40E1-928C-FFE57B2392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2B14D07-2972-46B7-AD53-4CCF443964E7}" type="pres">
      <dgm:prSet presAssocID="{A908B295-6FC2-4362-9AA5-684A9D6EA52F}" presName="spacer" presStyleCnt="0"/>
      <dgm:spPr/>
    </dgm:pt>
    <dgm:pt modelId="{5F40CD93-A784-4229-9CC4-43CB015D6065}" type="pres">
      <dgm:prSet presAssocID="{6A361204-0A4E-485B-936E-3AFE7C7A35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202B2DB-A07D-47A5-A2FD-5FAD4A0DD252}" type="pres">
      <dgm:prSet presAssocID="{DBEB7964-5DD7-4A9A-AC6F-23AD03E4E370}" presName="spacer" presStyleCnt="0"/>
      <dgm:spPr/>
    </dgm:pt>
    <dgm:pt modelId="{8567215D-9BB2-4A6D-91D6-A916FC37F877}" type="pres">
      <dgm:prSet presAssocID="{344DC781-B218-4249-9EEB-674AB93F474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CB64415-7A46-4E92-84FC-62725FAAD9EB}" type="pres">
      <dgm:prSet presAssocID="{75ABD168-4284-4454-A422-25E7DDC78F0F}" presName="spacer" presStyleCnt="0"/>
      <dgm:spPr/>
    </dgm:pt>
    <dgm:pt modelId="{DA580409-EF65-4E42-A537-7EFAEC4637B2}" type="pres">
      <dgm:prSet presAssocID="{7E78C942-41DD-4D33-B072-9D32763E30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514695F-AA61-40A8-AAEE-71CB98F039C6}" srcId="{E85D1268-77B9-4F7C-BAE4-98EDFF047127}" destId="{344DC781-B218-4249-9EEB-674AB93F474E}" srcOrd="2" destOrd="0" parTransId="{EE7F84A4-E194-40CF-B4D6-5D5D00A7447D}" sibTransId="{75ABD168-4284-4454-A422-25E7DDC78F0F}"/>
    <dgm:cxn modelId="{41D2DA48-55B0-49F8-81E5-23FDF7F33229}" srcId="{E85D1268-77B9-4F7C-BAE4-98EDFF047127}" destId="{6A361204-0A4E-485B-936E-3AFE7C7A358C}" srcOrd="1" destOrd="0" parTransId="{1C795A3D-7324-435F-8B1E-C66D65ECEE02}" sibTransId="{DBEB7964-5DD7-4A9A-AC6F-23AD03E4E370}"/>
    <dgm:cxn modelId="{8E675349-555A-43D6-AF9D-55BD1FD5EC27}" type="presOf" srcId="{8D9EDB65-494A-40E1-928C-FFE57B239264}" destId="{43BE4A29-95B5-4BC0-89E8-240DA9E165CF}" srcOrd="0" destOrd="0" presId="urn:microsoft.com/office/officeart/2005/8/layout/vList2"/>
    <dgm:cxn modelId="{D79EB46F-96FE-4015-9EB2-E6B9D8FC5DF1}" type="presOf" srcId="{344DC781-B218-4249-9EEB-674AB93F474E}" destId="{8567215D-9BB2-4A6D-91D6-A916FC37F877}" srcOrd="0" destOrd="0" presId="urn:microsoft.com/office/officeart/2005/8/layout/vList2"/>
    <dgm:cxn modelId="{7130C955-5C09-47D8-8AEA-4A1EE08C2830}" type="presOf" srcId="{7E78C942-41DD-4D33-B072-9D32763E3030}" destId="{DA580409-EF65-4E42-A537-7EFAEC4637B2}" srcOrd="0" destOrd="0" presId="urn:microsoft.com/office/officeart/2005/8/layout/vList2"/>
    <dgm:cxn modelId="{0B6634E3-08C4-40E2-BE4C-4E06C0293957}" type="presOf" srcId="{6A361204-0A4E-485B-936E-3AFE7C7A358C}" destId="{5F40CD93-A784-4229-9CC4-43CB015D6065}" srcOrd="0" destOrd="0" presId="urn:microsoft.com/office/officeart/2005/8/layout/vList2"/>
    <dgm:cxn modelId="{939F60F3-5D4E-4F49-972A-ED7AFA6837BC}" srcId="{E85D1268-77B9-4F7C-BAE4-98EDFF047127}" destId="{8D9EDB65-494A-40E1-928C-FFE57B239264}" srcOrd="0" destOrd="0" parTransId="{46DA08EB-7D80-45EF-BD62-E604C970A4AF}" sibTransId="{A908B295-6FC2-4362-9AA5-684A9D6EA52F}"/>
    <dgm:cxn modelId="{029022F7-C4DC-40B5-8888-709AED67C809}" srcId="{E85D1268-77B9-4F7C-BAE4-98EDFF047127}" destId="{7E78C942-41DD-4D33-B072-9D32763E3030}" srcOrd="3" destOrd="0" parTransId="{BF7D052A-AB59-4E2E-B8CA-0464024D1B37}" sibTransId="{C628E9FC-E7FE-4401-9BCC-C75678933756}"/>
    <dgm:cxn modelId="{A3784AFD-AFC8-4D87-8310-0088BF9F26D5}" type="presOf" srcId="{E85D1268-77B9-4F7C-BAE4-98EDFF047127}" destId="{4A271948-FA58-4E91-86A7-EA1DBC5B1FC7}" srcOrd="0" destOrd="0" presId="urn:microsoft.com/office/officeart/2005/8/layout/vList2"/>
    <dgm:cxn modelId="{20113B5A-1BF8-4202-AE1B-7EC869871AE8}" type="presParOf" srcId="{4A271948-FA58-4E91-86A7-EA1DBC5B1FC7}" destId="{43BE4A29-95B5-4BC0-89E8-240DA9E165CF}" srcOrd="0" destOrd="0" presId="urn:microsoft.com/office/officeart/2005/8/layout/vList2"/>
    <dgm:cxn modelId="{5CDD8397-FF0B-4176-B9BC-89B65340BD9B}" type="presParOf" srcId="{4A271948-FA58-4E91-86A7-EA1DBC5B1FC7}" destId="{12B14D07-2972-46B7-AD53-4CCF443964E7}" srcOrd="1" destOrd="0" presId="urn:microsoft.com/office/officeart/2005/8/layout/vList2"/>
    <dgm:cxn modelId="{CD280972-BF2D-4444-8D7A-1B1BF6B9A819}" type="presParOf" srcId="{4A271948-FA58-4E91-86A7-EA1DBC5B1FC7}" destId="{5F40CD93-A784-4229-9CC4-43CB015D6065}" srcOrd="2" destOrd="0" presId="urn:microsoft.com/office/officeart/2005/8/layout/vList2"/>
    <dgm:cxn modelId="{A95647FA-B78D-4DB2-BF11-085C8887CFB0}" type="presParOf" srcId="{4A271948-FA58-4E91-86A7-EA1DBC5B1FC7}" destId="{A202B2DB-A07D-47A5-A2FD-5FAD4A0DD252}" srcOrd="3" destOrd="0" presId="urn:microsoft.com/office/officeart/2005/8/layout/vList2"/>
    <dgm:cxn modelId="{9867BBC5-10A1-474B-97E9-5ED60E88540D}" type="presParOf" srcId="{4A271948-FA58-4E91-86A7-EA1DBC5B1FC7}" destId="{8567215D-9BB2-4A6D-91D6-A916FC37F877}" srcOrd="4" destOrd="0" presId="urn:microsoft.com/office/officeart/2005/8/layout/vList2"/>
    <dgm:cxn modelId="{4FAC8FC2-6484-4799-B99E-2A8EFE0011AD}" type="presParOf" srcId="{4A271948-FA58-4E91-86A7-EA1DBC5B1FC7}" destId="{5CB64415-7A46-4E92-84FC-62725FAAD9EB}" srcOrd="5" destOrd="0" presId="urn:microsoft.com/office/officeart/2005/8/layout/vList2"/>
    <dgm:cxn modelId="{EFF4D382-566E-4153-B022-A24313B6FE62}" type="presParOf" srcId="{4A271948-FA58-4E91-86A7-EA1DBC5B1FC7}" destId="{DA580409-EF65-4E42-A537-7EFAEC4637B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E21E89-38CA-47BA-8F7A-16C9904C51A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184366-BBD2-4AA0-A57C-6F824C97892A}">
      <dgm:prSet/>
      <dgm:spPr/>
      <dgm:t>
        <a:bodyPr/>
        <a:lstStyle/>
        <a:p>
          <a:r>
            <a:rPr lang="en-GB"/>
            <a:t>Support physical recovering and manage treatment side effects</a:t>
          </a:r>
          <a:endParaRPr lang="en-US"/>
        </a:p>
      </dgm:t>
    </dgm:pt>
    <dgm:pt modelId="{77EA194E-736D-4B43-A8F2-71CF90C03507}" type="parTrans" cxnId="{9B5AD286-80B9-4D72-B75A-21E279A815E4}">
      <dgm:prSet/>
      <dgm:spPr/>
      <dgm:t>
        <a:bodyPr/>
        <a:lstStyle/>
        <a:p>
          <a:endParaRPr lang="en-US"/>
        </a:p>
      </dgm:t>
    </dgm:pt>
    <dgm:pt modelId="{A52508AE-B5F6-447A-917A-FC732DE9A961}" type="sibTrans" cxnId="{9B5AD286-80B9-4D72-B75A-21E279A815E4}">
      <dgm:prSet/>
      <dgm:spPr/>
      <dgm:t>
        <a:bodyPr/>
        <a:lstStyle/>
        <a:p>
          <a:endParaRPr lang="en-US"/>
        </a:p>
      </dgm:t>
    </dgm:pt>
    <dgm:pt modelId="{B546CB12-2DD7-4A2F-AE4B-C3AF7857B1DC}">
      <dgm:prSet/>
      <dgm:spPr/>
      <dgm:t>
        <a:bodyPr/>
        <a:lstStyle/>
        <a:p>
          <a:r>
            <a:rPr lang="en-GB"/>
            <a:t>Promote </a:t>
          </a:r>
          <a:r>
            <a:rPr lang="en-GB" err="1"/>
            <a:t>emotinal</a:t>
          </a:r>
          <a:r>
            <a:rPr lang="en-GB"/>
            <a:t> </a:t>
          </a:r>
          <a:r>
            <a:rPr lang="en-GB" err="1"/>
            <a:t>resilence</a:t>
          </a:r>
          <a:r>
            <a:rPr lang="en-GB"/>
            <a:t> and positive body image</a:t>
          </a:r>
          <a:endParaRPr lang="en-US"/>
        </a:p>
      </dgm:t>
    </dgm:pt>
    <dgm:pt modelId="{17F52818-9C66-499C-A6FF-8F7272DAA44C}" type="parTrans" cxnId="{93FB94C8-AC32-4D59-9A7A-31662D38D86A}">
      <dgm:prSet/>
      <dgm:spPr/>
      <dgm:t>
        <a:bodyPr/>
        <a:lstStyle/>
        <a:p>
          <a:endParaRPr lang="en-US"/>
        </a:p>
      </dgm:t>
    </dgm:pt>
    <dgm:pt modelId="{9755571A-FCCC-4162-AA82-34A2B2BC25A3}" type="sibTrans" cxnId="{93FB94C8-AC32-4D59-9A7A-31662D38D86A}">
      <dgm:prSet/>
      <dgm:spPr/>
      <dgm:t>
        <a:bodyPr/>
        <a:lstStyle/>
        <a:p>
          <a:endParaRPr lang="en-US"/>
        </a:p>
      </dgm:t>
    </dgm:pt>
    <dgm:pt modelId="{75EA592E-C1DB-4EF5-B554-AA5D032345EE}">
      <dgm:prSet/>
      <dgm:spPr/>
      <dgm:t>
        <a:bodyPr/>
        <a:lstStyle/>
        <a:p>
          <a:r>
            <a:rPr lang="en-GB"/>
            <a:t>Encourage health </a:t>
          </a:r>
          <a:r>
            <a:rPr lang="en-GB" err="1"/>
            <a:t>lifestlye</a:t>
          </a:r>
          <a:r>
            <a:rPr lang="en-GB"/>
            <a:t> and decision in  care </a:t>
          </a:r>
          <a:endParaRPr lang="en-US"/>
        </a:p>
      </dgm:t>
    </dgm:pt>
    <dgm:pt modelId="{70688FFF-79CD-414A-B148-DFE9D7C2B933}" type="parTrans" cxnId="{D7DBAF4F-3C33-47A8-BC39-770CAD9F7588}">
      <dgm:prSet/>
      <dgm:spPr/>
      <dgm:t>
        <a:bodyPr/>
        <a:lstStyle/>
        <a:p>
          <a:endParaRPr lang="en-US"/>
        </a:p>
      </dgm:t>
    </dgm:pt>
    <dgm:pt modelId="{A831E029-8AC5-445A-8124-AF9C78C9FBB2}" type="sibTrans" cxnId="{D7DBAF4F-3C33-47A8-BC39-770CAD9F7588}">
      <dgm:prSet/>
      <dgm:spPr/>
      <dgm:t>
        <a:bodyPr/>
        <a:lstStyle/>
        <a:p>
          <a:endParaRPr lang="en-US"/>
        </a:p>
      </dgm:t>
    </dgm:pt>
    <dgm:pt modelId="{56784F1E-D6A5-465D-B6AF-7CC7BA5CDA25}">
      <dgm:prSet/>
      <dgm:spPr/>
      <dgm:t>
        <a:bodyPr/>
        <a:lstStyle/>
        <a:p>
          <a:r>
            <a:rPr lang="en-GB"/>
            <a:t>Facilitate understanding and decision-making care.</a:t>
          </a:r>
          <a:endParaRPr lang="en-US"/>
        </a:p>
      </dgm:t>
    </dgm:pt>
    <dgm:pt modelId="{E6EC7500-C743-49BA-A861-6B5DD56A0378}" type="parTrans" cxnId="{B8857060-8527-4346-BD10-F0D9437A9027}">
      <dgm:prSet/>
      <dgm:spPr/>
      <dgm:t>
        <a:bodyPr/>
        <a:lstStyle/>
        <a:p>
          <a:endParaRPr lang="en-US"/>
        </a:p>
      </dgm:t>
    </dgm:pt>
    <dgm:pt modelId="{3366A6D1-0D86-4CB9-B8DD-DDF3CDB2E50A}" type="sibTrans" cxnId="{B8857060-8527-4346-BD10-F0D9437A9027}">
      <dgm:prSet/>
      <dgm:spPr/>
      <dgm:t>
        <a:bodyPr/>
        <a:lstStyle/>
        <a:p>
          <a:endParaRPr lang="en-US"/>
        </a:p>
      </dgm:t>
    </dgm:pt>
    <dgm:pt modelId="{46AA850D-63D1-4C7E-BC64-97CC58ACA684}">
      <dgm:prSet/>
      <dgm:spPr/>
      <dgm:t>
        <a:bodyPr/>
        <a:lstStyle/>
        <a:p>
          <a:r>
            <a:rPr lang="en-GB"/>
            <a:t>Lifestyle changes, nutritional choices,  physical activities and weight management</a:t>
          </a:r>
          <a:endParaRPr lang="en-US"/>
        </a:p>
      </dgm:t>
    </dgm:pt>
    <dgm:pt modelId="{9B3C39DE-C6AC-4D1C-AF52-815AED87866C}" type="parTrans" cxnId="{C2779081-1DAB-4984-8A90-B3609D98D485}">
      <dgm:prSet/>
      <dgm:spPr/>
      <dgm:t>
        <a:bodyPr/>
        <a:lstStyle/>
        <a:p>
          <a:endParaRPr lang="en-US"/>
        </a:p>
      </dgm:t>
    </dgm:pt>
    <dgm:pt modelId="{1E3A527C-26DE-4A0C-A0DD-4AF54FE73F6F}" type="sibTrans" cxnId="{C2779081-1DAB-4984-8A90-B3609D98D485}">
      <dgm:prSet/>
      <dgm:spPr/>
      <dgm:t>
        <a:bodyPr/>
        <a:lstStyle/>
        <a:p>
          <a:endParaRPr lang="en-US"/>
        </a:p>
      </dgm:t>
    </dgm:pt>
    <dgm:pt modelId="{ED38CDA4-96C7-4703-AA77-0509E066097C}">
      <dgm:prSet/>
      <dgm:spPr/>
      <dgm:t>
        <a:bodyPr/>
        <a:lstStyle/>
        <a:p>
          <a:r>
            <a:rPr lang="en-GB"/>
            <a:t>Medical and nursing  care plan</a:t>
          </a:r>
          <a:endParaRPr lang="en-US"/>
        </a:p>
      </dgm:t>
    </dgm:pt>
    <dgm:pt modelId="{A0A73646-D425-4AA4-9944-078EF81F8914}" type="parTrans" cxnId="{4688CC49-A458-44C6-A7A4-EC31CC6FCBA4}">
      <dgm:prSet/>
      <dgm:spPr/>
      <dgm:t>
        <a:bodyPr/>
        <a:lstStyle/>
        <a:p>
          <a:endParaRPr lang="en-US"/>
        </a:p>
      </dgm:t>
    </dgm:pt>
    <dgm:pt modelId="{383A9FBD-6FE2-439F-B943-1D11BEE9AF37}" type="sibTrans" cxnId="{4688CC49-A458-44C6-A7A4-EC31CC6FCBA4}">
      <dgm:prSet/>
      <dgm:spPr/>
      <dgm:t>
        <a:bodyPr/>
        <a:lstStyle/>
        <a:p>
          <a:endParaRPr lang="en-US"/>
        </a:p>
      </dgm:t>
    </dgm:pt>
    <dgm:pt modelId="{00F6D567-5C8F-4FE7-B396-8319BA85B234}">
      <dgm:prSet/>
      <dgm:spPr/>
      <dgm:t>
        <a:bodyPr/>
        <a:lstStyle/>
        <a:p>
          <a:r>
            <a:rPr lang="en-GB"/>
            <a:t>Surgery, chemotherapy hormone therapy</a:t>
          </a:r>
          <a:endParaRPr lang="en-US"/>
        </a:p>
      </dgm:t>
    </dgm:pt>
    <dgm:pt modelId="{8CF0C0C5-4961-4ADE-AC4E-5F5672AD7BB4}" type="parTrans" cxnId="{ED8D28A4-3757-40B9-88AF-463193C4D0B7}">
      <dgm:prSet/>
      <dgm:spPr/>
      <dgm:t>
        <a:bodyPr/>
        <a:lstStyle/>
        <a:p>
          <a:endParaRPr lang="en-US"/>
        </a:p>
      </dgm:t>
    </dgm:pt>
    <dgm:pt modelId="{7D3B645B-266B-4255-AD61-17EF219D4F4C}" type="sibTrans" cxnId="{ED8D28A4-3757-40B9-88AF-463193C4D0B7}">
      <dgm:prSet/>
      <dgm:spPr/>
      <dgm:t>
        <a:bodyPr/>
        <a:lstStyle/>
        <a:p>
          <a:endParaRPr lang="en-US"/>
        </a:p>
      </dgm:t>
    </dgm:pt>
    <dgm:pt modelId="{7D757351-6810-476F-91BE-9B956A88E6B5}">
      <dgm:prSet/>
      <dgm:spPr/>
      <dgm:t>
        <a:bodyPr/>
        <a:lstStyle/>
        <a:p>
          <a:r>
            <a:rPr lang="en-GB"/>
            <a:t>Wound care, infection, preventing </a:t>
          </a:r>
          <a:r>
            <a:rPr lang="en-GB" err="1"/>
            <a:t>symtom</a:t>
          </a:r>
          <a:r>
            <a:rPr lang="en-GB"/>
            <a:t> control</a:t>
          </a:r>
          <a:endParaRPr lang="en-US"/>
        </a:p>
      </dgm:t>
    </dgm:pt>
    <dgm:pt modelId="{1F1668ED-F8B2-4B49-BD4C-615DEBCF5972}" type="parTrans" cxnId="{6F0CF0F2-1319-4D2A-AEA2-D86BC580FE27}">
      <dgm:prSet/>
      <dgm:spPr/>
      <dgm:t>
        <a:bodyPr/>
        <a:lstStyle/>
        <a:p>
          <a:endParaRPr lang="en-US"/>
        </a:p>
      </dgm:t>
    </dgm:pt>
    <dgm:pt modelId="{3B61DF66-5641-425A-9734-F7C4004FC33B}" type="sibTrans" cxnId="{6F0CF0F2-1319-4D2A-AEA2-D86BC580FE27}">
      <dgm:prSet/>
      <dgm:spPr/>
      <dgm:t>
        <a:bodyPr/>
        <a:lstStyle/>
        <a:p>
          <a:endParaRPr lang="en-US"/>
        </a:p>
      </dgm:t>
    </dgm:pt>
    <dgm:pt modelId="{9E9CAE83-B71E-46F8-BC2B-263C3CBFE953}">
      <dgm:prSet/>
      <dgm:spPr/>
      <dgm:t>
        <a:bodyPr/>
        <a:lstStyle/>
        <a:p>
          <a:pPr rtl="0"/>
          <a:r>
            <a:rPr lang="en-GB"/>
            <a:t>Psychological counselling</a:t>
          </a:r>
          <a:r>
            <a:rPr lang="en-GB" sz="1800">
              <a:latin typeface="Bierstadt"/>
              <a:cs typeface="Times New Roman"/>
            </a:rPr>
            <a:t> </a:t>
          </a:r>
          <a:r>
            <a:rPr lang="en-US" sz="1200">
              <a:latin typeface="Times New Roman"/>
              <a:cs typeface="Times New Roman"/>
            </a:rPr>
            <a:t>BSCO host (2026). </a:t>
          </a:r>
          <a:endParaRPr lang="en-US"/>
        </a:p>
      </dgm:t>
    </dgm:pt>
    <dgm:pt modelId="{4A422C0C-AF2B-4B67-A109-24F79EB6373C}" type="parTrans" cxnId="{1F57908F-A922-4FBA-A713-E05ACE6DC24A}">
      <dgm:prSet/>
      <dgm:spPr/>
      <dgm:t>
        <a:bodyPr/>
        <a:lstStyle/>
        <a:p>
          <a:endParaRPr lang="en-US"/>
        </a:p>
      </dgm:t>
    </dgm:pt>
    <dgm:pt modelId="{E8F59376-E245-44CC-8079-ABBA4482D097}" type="sibTrans" cxnId="{1F57908F-A922-4FBA-A713-E05ACE6DC24A}">
      <dgm:prSet/>
      <dgm:spPr/>
      <dgm:t>
        <a:bodyPr/>
        <a:lstStyle/>
        <a:p>
          <a:endParaRPr lang="en-US"/>
        </a:p>
      </dgm:t>
    </dgm:pt>
    <dgm:pt modelId="{C11EDA57-9B53-4B12-A163-83244D586B60}" type="pres">
      <dgm:prSet presAssocID="{46E21E89-38CA-47BA-8F7A-16C9904C51AB}" presName="Name0" presStyleCnt="0">
        <dgm:presLayoutVars>
          <dgm:dir/>
          <dgm:resizeHandles val="exact"/>
        </dgm:presLayoutVars>
      </dgm:prSet>
      <dgm:spPr/>
    </dgm:pt>
    <dgm:pt modelId="{C0106088-9A43-4025-BD0A-2888469A60D6}" type="pres">
      <dgm:prSet presAssocID="{EC184366-BBD2-4AA0-A57C-6F824C97892A}" presName="node" presStyleLbl="node1" presStyleIdx="0" presStyleCnt="9">
        <dgm:presLayoutVars>
          <dgm:bulletEnabled val="1"/>
        </dgm:presLayoutVars>
      </dgm:prSet>
      <dgm:spPr/>
    </dgm:pt>
    <dgm:pt modelId="{EE59676D-E447-48D5-9351-9CFD379BD616}" type="pres">
      <dgm:prSet presAssocID="{A52508AE-B5F6-447A-917A-FC732DE9A961}" presName="sibTrans" presStyleLbl="sibTrans1D1" presStyleIdx="0" presStyleCnt="8"/>
      <dgm:spPr/>
    </dgm:pt>
    <dgm:pt modelId="{627DB0D4-DFDD-48BA-B22A-3FCD28083CA2}" type="pres">
      <dgm:prSet presAssocID="{A52508AE-B5F6-447A-917A-FC732DE9A961}" presName="connectorText" presStyleLbl="sibTrans1D1" presStyleIdx="0" presStyleCnt="8"/>
      <dgm:spPr/>
    </dgm:pt>
    <dgm:pt modelId="{0C6073B4-0203-4C48-B175-EF6613F58854}" type="pres">
      <dgm:prSet presAssocID="{B546CB12-2DD7-4A2F-AE4B-C3AF7857B1DC}" presName="node" presStyleLbl="node1" presStyleIdx="1" presStyleCnt="9">
        <dgm:presLayoutVars>
          <dgm:bulletEnabled val="1"/>
        </dgm:presLayoutVars>
      </dgm:prSet>
      <dgm:spPr/>
    </dgm:pt>
    <dgm:pt modelId="{ADB314ED-5476-46D0-BF73-9F52FA7C4FB2}" type="pres">
      <dgm:prSet presAssocID="{9755571A-FCCC-4162-AA82-34A2B2BC25A3}" presName="sibTrans" presStyleLbl="sibTrans1D1" presStyleIdx="1" presStyleCnt="8"/>
      <dgm:spPr/>
    </dgm:pt>
    <dgm:pt modelId="{D1B875D0-FA60-4060-B46F-F2B96D24123C}" type="pres">
      <dgm:prSet presAssocID="{9755571A-FCCC-4162-AA82-34A2B2BC25A3}" presName="connectorText" presStyleLbl="sibTrans1D1" presStyleIdx="1" presStyleCnt="8"/>
      <dgm:spPr/>
    </dgm:pt>
    <dgm:pt modelId="{38FBD8A5-F05F-4B97-ABBA-52A989722139}" type="pres">
      <dgm:prSet presAssocID="{75EA592E-C1DB-4EF5-B554-AA5D032345EE}" presName="node" presStyleLbl="node1" presStyleIdx="2" presStyleCnt="9">
        <dgm:presLayoutVars>
          <dgm:bulletEnabled val="1"/>
        </dgm:presLayoutVars>
      </dgm:prSet>
      <dgm:spPr/>
    </dgm:pt>
    <dgm:pt modelId="{71A9ADAE-9DA9-4769-BC2A-9DEF49C01487}" type="pres">
      <dgm:prSet presAssocID="{A831E029-8AC5-445A-8124-AF9C78C9FBB2}" presName="sibTrans" presStyleLbl="sibTrans1D1" presStyleIdx="2" presStyleCnt="8"/>
      <dgm:spPr/>
    </dgm:pt>
    <dgm:pt modelId="{0C8BB251-B773-4851-BA7A-1F8883FF7EDA}" type="pres">
      <dgm:prSet presAssocID="{A831E029-8AC5-445A-8124-AF9C78C9FBB2}" presName="connectorText" presStyleLbl="sibTrans1D1" presStyleIdx="2" presStyleCnt="8"/>
      <dgm:spPr/>
    </dgm:pt>
    <dgm:pt modelId="{F792C3DC-5A70-4663-BC0D-9F7981E894AF}" type="pres">
      <dgm:prSet presAssocID="{56784F1E-D6A5-465D-B6AF-7CC7BA5CDA25}" presName="node" presStyleLbl="node1" presStyleIdx="3" presStyleCnt="9">
        <dgm:presLayoutVars>
          <dgm:bulletEnabled val="1"/>
        </dgm:presLayoutVars>
      </dgm:prSet>
      <dgm:spPr/>
    </dgm:pt>
    <dgm:pt modelId="{19E98FDD-78B1-4604-BE58-344D9A74B4D1}" type="pres">
      <dgm:prSet presAssocID="{3366A6D1-0D86-4CB9-B8DD-DDF3CDB2E50A}" presName="sibTrans" presStyleLbl="sibTrans1D1" presStyleIdx="3" presStyleCnt="8"/>
      <dgm:spPr/>
    </dgm:pt>
    <dgm:pt modelId="{D27D6787-104C-45C7-BC2A-591971407351}" type="pres">
      <dgm:prSet presAssocID="{3366A6D1-0D86-4CB9-B8DD-DDF3CDB2E50A}" presName="connectorText" presStyleLbl="sibTrans1D1" presStyleIdx="3" presStyleCnt="8"/>
      <dgm:spPr/>
    </dgm:pt>
    <dgm:pt modelId="{5D9021DA-45AF-489F-A06D-36D78C118A71}" type="pres">
      <dgm:prSet presAssocID="{46AA850D-63D1-4C7E-BC64-97CC58ACA684}" presName="node" presStyleLbl="node1" presStyleIdx="4" presStyleCnt="9">
        <dgm:presLayoutVars>
          <dgm:bulletEnabled val="1"/>
        </dgm:presLayoutVars>
      </dgm:prSet>
      <dgm:spPr/>
    </dgm:pt>
    <dgm:pt modelId="{2E90D0F2-6B12-4BCB-85AA-AA76AC491382}" type="pres">
      <dgm:prSet presAssocID="{1E3A527C-26DE-4A0C-A0DD-4AF54FE73F6F}" presName="sibTrans" presStyleLbl="sibTrans1D1" presStyleIdx="4" presStyleCnt="8"/>
      <dgm:spPr/>
    </dgm:pt>
    <dgm:pt modelId="{6A210AD7-78ED-454F-8782-02CEA2984D03}" type="pres">
      <dgm:prSet presAssocID="{1E3A527C-26DE-4A0C-A0DD-4AF54FE73F6F}" presName="connectorText" presStyleLbl="sibTrans1D1" presStyleIdx="4" presStyleCnt="8"/>
      <dgm:spPr/>
    </dgm:pt>
    <dgm:pt modelId="{EC4E1B48-28D4-4C13-8D18-415DC2A34D20}" type="pres">
      <dgm:prSet presAssocID="{ED38CDA4-96C7-4703-AA77-0509E066097C}" presName="node" presStyleLbl="node1" presStyleIdx="5" presStyleCnt="9">
        <dgm:presLayoutVars>
          <dgm:bulletEnabled val="1"/>
        </dgm:presLayoutVars>
      </dgm:prSet>
      <dgm:spPr/>
    </dgm:pt>
    <dgm:pt modelId="{8A33F9DB-ECC7-429A-9C46-EF0E6F9E0876}" type="pres">
      <dgm:prSet presAssocID="{383A9FBD-6FE2-439F-B943-1D11BEE9AF37}" presName="sibTrans" presStyleLbl="sibTrans1D1" presStyleIdx="5" presStyleCnt="8"/>
      <dgm:spPr/>
    </dgm:pt>
    <dgm:pt modelId="{3CA5C532-4942-41A7-951C-052AC7E4FB96}" type="pres">
      <dgm:prSet presAssocID="{383A9FBD-6FE2-439F-B943-1D11BEE9AF37}" presName="connectorText" presStyleLbl="sibTrans1D1" presStyleIdx="5" presStyleCnt="8"/>
      <dgm:spPr/>
    </dgm:pt>
    <dgm:pt modelId="{72F1B721-1AA6-4241-BCCE-058077E05A59}" type="pres">
      <dgm:prSet presAssocID="{00F6D567-5C8F-4FE7-B396-8319BA85B234}" presName="node" presStyleLbl="node1" presStyleIdx="6" presStyleCnt="9">
        <dgm:presLayoutVars>
          <dgm:bulletEnabled val="1"/>
        </dgm:presLayoutVars>
      </dgm:prSet>
      <dgm:spPr/>
    </dgm:pt>
    <dgm:pt modelId="{96475C7A-850B-4618-A114-9D6604CFDCBF}" type="pres">
      <dgm:prSet presAssocID="{7D3B645B-266B-4255-AD61-17EF219D4F4C}" presName="sibTrans" presStyleLbl="sibTrans1D1" presStyleIdx="6" presStyleCnt="8"/>
      <dgm:spPr/>
    </dgm:pt>
    <dgm:pt modelId="{EB030CC2-D524-449E-82EC-7F02F553AC49}" type="pres">
      <dgm:prSet presAssocID="{7D3B645B-266B-4255-AD61-17EF219D4F4C}" presName="connectorText" presStyleLbl="sibTrans1D1" presStyleIdx="6" presStyleCnt="8"/>
      <dgm:spPr/>
    </dgm:pt>
    <dgm:pt modelId="{10BCC2CE-EE3A-45EB-B437-C7D8F749E7BC}" type="pres">
      <dgm:prSet presAssocID="{7D757351-6810-476F-91BE-9B956A88E6B5}" presName="node" presStyleLbl="node1" presStyleIdx="7" presStyleCnt="9">
        <dgm:presLayoutVars>
          <dgm:bulletEnabled val="1"/>
        </dgm:presLayoutVars>
      </dgm:prSet>
      <dgm:spPr/>
    </dgm:pt>
    <dgm:pt modelId="{3FCB507F-1744-47DF-9D2B-077866D0A04F}" type="pres">
      <dgm:prSet presAssocID="{3B61DF66-5641-425A-9734-F7C4004FC33B}" presName="sibTrans" presStyleLbl="sibTrans1D1" presStyleIdx="7" presStyleCnt="8"/>
      <dgm:spPr/>
    </dgm:pt>
    <dgm:pt modelId="{ABA80BD6-A574-4AD0-91E0-3CFD62D5001A}" type="pres">
      <dgm:prSet presAssocID="{3B61DF66-5641-425A-9734-F7C4004FC33B}" presName="connectorText" presStyleLbl="sibTrans1D1" presStyleIdx="7" presStyleCnt="8"/>
      <dgm:spPr/>
    </dgm:pt>
    <dgm:pt modelId="{A04B4747-925A-4D18-9151-718E6B33EA6C}" type="pres">
      <dgm:prSet presAssocID="{9E9CAE83-B71E-46F8-BC2B-263C3CBFE953}" presName="node" presStyleLbl="node1" presStyleIdx="8" presStyleCnt="9">
        <dgm:presLayoutVars>
          <dgm:bulletEnabled val="1"/>
        </dgm:presLayoutVars>
      </dgm:prSet>
      <dgm:spPr/>
    </dgm:pt>
  </dgm:ptLst>
  <dgm:cxnLst>
    <dgm:cxn modelId="{8CB41A02-9E19-473D-82D2-6D9B311B8F54}" type="presOf" srcId="{A831E029-8AC5-445A-8124-AF9C78C9FBB2}" destId="{0C8BB251-B773-4851-BA7A-1F8883FF7EDA}" srcOrd="1" destOrd="0" presId="urn:microsoft.com/office/officeart/2016/7/layout/RepeatingBendingProcessNew"/>
    <dgm:cxn modelId="{AE363B07-5956-4EFF-A493-2B2BAAFC1813}" type="presOf" srcId="{B546CB12-2DD7-4A2F-AE4B-C3AF7857B1DC}" destId="{0C6073B4-0203-4C48-B175-EF6613F58854}" srcOrd="0" destOrd="0" presId="urn:microsoft.com/office/officeart/2016/7/layout/RepeatingBendingProcessNew"/>
    <dgm:cxn modelId="{6E2BD317-4844-4C7C-BB2E-D2BF525F2CBF}" type="presOf" srcId="{7D3B645B-266B-4255-AD61-17EF219D4F4C}" destId="{EB030CC2-D524-449E-82EC-7F02F553AC49}" srcOrd="1" destOrd="0" presId="urn:microsoft.com/office/officeart/2016/7/layout/RepeatingBendingProcessNew"/>
    <dgm:cxn modelId="{1C171419-316E-4A48-8570-91A656FEF2EE}" type="presOf" srcId="{A52508AE-B5F6-447A-917A-FC732DE9A961}" destId="{627DB0D4-DFDD-48BA-B22A-3FCD28083CA2}" srcOrd="1" destOrd="0" presId="urn:microsoft.com/office/officeart/2016/7/layout/RepeatingBendingProcessNew"/>
    <dgm:cxn modelId="{6645872F-8FFD-4081-8587-07CFD5491A5D}" type="presOf" srcId="{1E3A527C-26DE-4A0C-A0DD-4AF54FE73F6F}" destId="{2E90D0F2-6B12-4BCB-85AA-AA76AC491382}" srcOrd="0" destOrd="0" presId="urn:microsoft.com/office/officeart/2016/7/layout/RepeatingBendingProcessNew"/>
    <dgm:cxn modelId="{CFA45C5B-B2AB-4894-B5CD-C360A444F468}" type="presOf" srcId="{EC184366-BBD2-4AA0-A57C-6F824C97892A}" destId="{C0106088-9A43-4025-BD0A-2888469A60D6}" srcOrd="0" destOrd="0" presId="urn:microsoft.com/office/officeart/2016/7/layout/RepeatingBendingProcessNew"/>
    <dgm:cxn modelId="{B8857060-8527-4346-BD10-F0D9437A9027}" srcId="{46E21E89-38CA-47BA-8F7A-16C9904C51AB}" destId="{56784F1E-D6A5-465D-B6AF-7CC7BA5CDA25}" srcOrd="3" destOrd="0" parTransId="{E6EC7500-C743-49BA-A861-6B5DD56A0378}" sibTransId="{3366A6D1-0D86-4CB9-B8DD-DDF3CDB2E50A}"/>
    <dgm:cxn modelId="{EB207B69-6467-4DF1-A5B0-2D134F904BD5}" type="presOf" srcId="{7D3B645B-266B-4255-AD61-17EF219D4F4C}" destId="{96475C7A-850B-4618-A114-9D6604CFDCBF}" srcOrd="0" destOrd="0" presId="urn:microsoft.com/office/officeart/2016/7/layout/RepeatingBendingProcessNew"/>
    <dgm:cxn modelId="{4688CC49-A458-44C6-A7A4-EC31CC6FCBA4}" srcId="{46E21E89-38CA-47BA-8F7A-16C9904C51AB}" destId="{ED38CDA4-96C7-4703-AA77-0509E066097C}" srcOrd="5" destOrd="0" parTransId="{A0A73646-D425-4AA4-9944-078EF81F8914}" sibTransId="{383A9FBD-6FE2-439F-B943-1D11BEE9AF37}"/>
    <dgm:cxn modelId="{FD30786C-31CF-4C25-96D0-6C801E1C4C01}" type="presOf" srcId="{ED38CDA4-96C7-4703-AA77-0509E066097C}" destId="{EC4E1B48-28D4-4C13-8D18-415DC2A34D20}" srcOrd="0" destOrd="0" presId="urn:microsoft.com/office/officeart/2016/7/layout/RepeatingBendingProcessNew"/>
    <dgm:cxn modelId="{D7DBAF4F-3C33-47A8-BC39-770CAD9F7588}" srcId="{46E21E89-38CA-47BA-8F7A-16C9904C51AB}" destId="{75EA592E-C1DB-4EF5-B554-AA5D032345EE}" srcOrd="2" destOrd="0" parTransId="{70688FFF-79CD-414A-B148-DFE9D7C2B933}" sibTransId="{A831E029-8AC5-445A-8124-AF9C78C9FBB2}"/>
    <dgm:cxn modelId="{C276BF73-CCE0-4A50-A278-07265D049F30}" type="presOf" srcId="{56784F1E-D6A5-465D-B6AF-7CC7BA5CDA25}" destId="{F792C3DC-5A70-4663-BC0D-9F7981E894AF}" srcOrd="0" destOrd="0" presId="urn:microsoft.com/office/officeart/2016/7/layout/RepeatingBendingProcessNew"/>
    <dgm:cxn modelId="{8EE1CC56-E210-4270-A380-96DB75B4FD51}" type="presOf" srcId="{46AA850D-63D1-4C7E-BC64-97CC58ACA684}" destId="{5D9021DA-45AF-489F-A06D-36D78C118A71}" srcOrd="0" destOrd="0" presId="urn:microsoft.com/office/officeart/2016/7/layout/RepeatingBendingProcessNew"/>
    <dgm:cxn modelId="{D91C6B7D-C07E-45F3-82C3-2C8C605F0BC8}" type="presOf" srcId="{9755571A-FCCC-4162-AA82-34A2B2BC25A3}" destId="{ADB314ED-5476-46D0-BF73-9F52FA7C4FB2}" srcOrd="0" destOrd="0" presId="urn:microsoft.com/office/officeart/2016/7/layout/RepeatingBendingProcessNew"/>
    <dgm:cxn modelId="{C2779081-1DAB-4984-8A90-B3609D98D485}" srcId="{46E21E89-38CA-47BA-8F7A-16C9904C51AB}" destId="{46AA850D-63D1-4C7E-BC64-97CC58ACA684}" srcOrd="4" destOrd="0" parTransId="{9B3C39DE-C6AC-4D1C-AF52-815AED87866C}" sibTransId="{1E3A527C-26DE-4A0C-A0DD-4AF54FE73F6F}"/>
    <dgm:cxn modelId="{42D04D86-A3D7-4564-A39E-CADF573D4F3C}" type="presOf" srcId="{46E21E89-38CA-47BA-8F7A-16C9904C51AB}" destId="{C11EDA57-9B53-4B12-A163-83244D586B60}" srcOrd="0" destOrd="0" presId="urn:microsoft.com/office/officeart/2016/7/layout/RepeatingBendingProcessNew"/>
    <dgm:cxn modelId="{9B5AD286-80B9-4D72-B75A-21E279A815E4}" srcId="{46E21E89-38CA-47BA-8F7A-16C9904C51AB}" destId="{EC184366-BBD2-4AA0-A57C-6F824C97892A}" srcOrd="0" destOrd="0" parTransId="{77EA194E-736D-4B43-A8F2-71CF90C03507}" sibTransId="{A52508AE-B5F6-447A-917A-FC732DE9A961}"/>
    <dgm:cxn modelId="{1F57908F-A922-4FBA-A713-E05ACE6DC24A}" srcId="{46E21E89-38CA-47BA-8F7A-16C9904C51AB}" destId="{9E9CAE83-B71E-46F8-BC2B-263C3CBFE953}" srcOrd="8" destOrd="0" parTransId="{4A422C0C-AF2B-4B67-A109-24F79EB6373C}" sibTransId="{E8F59376-E245-44CC-8079-ABBA4482D097}"/>
    <dgm:cxn modelId="{451A2590-722C-4FAF-B991-0A30DAFF4B60}" type="presOf" srcId="{3366A6D1-0D86-4CB9-B8DD-DDF3CDB2E50A}" destId="{19E98FDD-78B1-4604-BE58-344D9A74B4D1}" srcOrd="0" destOrd="0" presId="urn:microsoft.com/office/officeart/2016/7/layout/RepeatingBendingProcessNew"/>
    <dgm:cxn modelId="{E487B096-9B05-4071-83D0-0A56E5910B07}" type="presOf" srcId="{75EA592E-C1DB-4EF5-B554-AA5D032345EE}" destId="{38FBD8A5-F05F-4B97-ABBA-52A989722139}" srcOrd="0" destOrd="0" presId="urn:microsoft.com/office/officeart/2016/7/layout/RepeatingBendingProcessNew"/>
    <dgm:cxn modelId="{90562898-665D-49BF-A4E2-6491877836E6}" type="presOf" srcId="{1E3A527C-26DE-4A0C-A0DD-4AF54FE73F6F}" destId="{6A210AD7-78ED-454F-8782-02CEA2984D03}" srcOrd="1" destOrd="0" presId="urn:microsoft.com/office/officeart/2016/7/layout/RepeatingBendingProcessNew"/>
    <dgm:cxn modelId="{6F9F3399-FCC3-4BBA-863F-193D8E001F37}" type="presOf" srcId="{00F6D567-5C8F-4FE7-B396-8319BA85B234}" destId="{72F1B721-1AA6-4241-BCCE-058077E05A59}" srcOrd="0" destOrd="0" presId="urn:microsoft.com/office/officeart/2016/7/layout/RepeatingBendingProcessNew"/>
    <dgm:cxn modelId="{ED8D28A4-3757-40B9-88AF-463193C4D0B7}" srcId="{46E21E89-38CA-47BA-8F7A-16C9904C51AB}" destId="{00F6D567-5C8F-4FE7-B396-8319BA85B234}" srcOrd="6" destOrd="0" parTransId="{8CF0C0C5-4961-4ADE-AC4E-5F5672AD7BB4}" sibTransId="{7D3B645B-266B-4255-AD61-17EF219D4F4C}"/>
    <dgm:cxn modelId="{93FB94C8-AC32-4D59-9A7A-31662D38D86A}" srcId="{46E21E89-38CA-47BA-8F7A-16C9904C51AB}" destId="{B546CB12-2DD7-4A2F-AE4B-C3AF7857B1DC}" srcOrd="1" destOrd="0" parTransId="{17F52818-9C66-499C-A6FF-8F7272DAA44C}" sibTransId="{9755571A-FCCC-4162-AA82-34A2B2BC25A3}"/>
    <dgm:cxn modelId="{EDEE9DCB-C94A-4CB6-98C2-F70A724DABF2}" type="presOf" srcId="{7D757351-6810-476F-91BE-9B956A88E6B5}" destId="{10BCC2CE-EE3A-45EB-B437-C7D8F749E7BC}" srcOrd="0" destOrd="0" presId="urn:microsoft.com/office/officeart/2016/7/layout/RepeatingBendingProcessNew"/>
    <dgm:cxn modelId="{5ECDCBD1-0BFD-44DF-A5C5-E6DFAC4D5A95}" type="presOf" srcId="{9755571A-FCCC-4162-AA82-34A2B2BC25A3}" destId="{D1B875D0-FA60-4060-B46F-F2B96D24123C}" srcOrd="1" destOrd="0" presId="urn:microsoft.com/office/officeart/2016/7/layout/RepeatingBendingProcessNew"/>
    <dgm:cxn modelId="{16F912DF-7CC5-4483-B437-534214F0FEC5}" type="presOf" srcId="{9E9CAE83-B71E-46F8-BC2B-263C3CBFE953}" destId="{A04B4747-925A-4D18-9151-718E6B33EA6C}" srcOrd="0" destOrd="0" presId="urn:microsoft.com/office/officeart/2016/7/layout/RepeatingBendingProcessNew"/>
    <dgm:cxn modelId="{8A3CEBE0-E048-4AD3-8B46-2EA3F54FEC08}" type="presOf" srcId="{A831E029-8AC5-445A-8124-AF9C78C9FBB2}" destId="{71A9ADAE-9DA9-4769-BC2A-9DEF49C01487}" srcOrd="0" destOrd="0" presId="urn:microsoft.com/office/officeart/2016/7/layout/RepeatingBendingProcessNew"/>
    <dgm:cxn modelId="{21DA80E6-9C0E-4812-8FE8-44045E9A360E}" type="presOf" srcId="{3366A6D1-0D86-4CB9-B8DD-DDF3CDB2E50A}" destId="{D27D6787-104C-45C7-BC2A-591971407351}" srcOrd="1" destOrd="0" presId="urn:microsoft.com/office/officeart/2016/7/layout/RepeatingBendingProcessNew"/>
    <dgm:cxn modelId="{2F2856E7-3AA1-49CA-ADE6-D1C4F7B545C3}" type="presOf" srcId="{3B61DF66-5641-425A-9734-F7C4004FC33B}" destId="{3FCB507F-1744-47DF-9D2B-077866D0A04F}" srcOrd="0" destOrd="0" presId="urn:microsoft.com/office/officeart/2016/7/layout/RepeatingBendingProcessNew"/>
    <dgm:cxn modelId="{6F0CF0F2-1319-4D2A-AEA2-D86BC580FE27}" srcId="{46E21E89-38CA-47BA-8F7A-16C9904C51AB}" destId="{7D757351-6810-476F-91BE-9B956A88E6B5}" srcOrd="7" destOrd="0" parTransId="{1F1668ED-F8B2-4B49-BD4C-615DEBCF5972}" sibTransId="{3B61DF66-5641-425A-9734-F7C4004FC33B}"/>
    <dgm:cxn modelId="{9916B5F6-0102-4DB4-B867-088112C71894}" type="presOf" srcId="{3B61DF66-5641-425A-9734-F7C4004FC33B}" destId="{ABA80BD6-A574-4AD0-91E0-3CFD62D5001A}" srcOrd="1" destOrd="0" presId="urn:microsoft.com/office/officeart/2016/7/layout/RepeatingBendingProcessNew"/>
    <dgm:cxn modelId="{71F848F7-6D45-4999-9DB7-D08E302B33F8}" type="presOf" srcId="{383A9FBD-6FE2-439F-B943-1D11BEE9AF37}" destId="{3CA5C532-4942-41A7-951C-052AC7E4FB96}" srcOrd="1" destOrd="0" presId="urn:microsoft.com/office/officeart/2016/7/layout/RepeatingBendingProcessNew"/>
    <dgm:cxn modelId="{512FBCFD-D6D6-4FA4-A1C0-BD52FA0E5FAA}" type="presOf" srcId="{A52508AE-B5F6-447A-917A-FC732DE9A961}" destId="{EE59676D-E447-48D5-9351-9CFD379BD616}" srcOrd="0" destOrd="0" presId="urn:microsoft.com/office/officeart/2016/7/layout/RepeatingBendingProcessNew"/>
    <dgm:cxn modelId="{094A1AFE-7D61-411B-B980-C0B93F373C97}" type="presOf" srcId="{383A9FBD-6FE2-439F-B943-1D11BEE9AF37}" destId="{8A33F9DB-ECC7-429A-9C46-EF0E6F9E0876}" srcOrd="0" destOrd="0" presId="urn:microsoft.com/office/officeart/2016/7/layout/RepeatingBendingProcessNew"/>
    <dgm:cxn modelId="{34D2023A-19E1-494B-BC89-6CA310485674}" type="presParOf" srcId="{C11EDA57-9B53-4B12-A163-83244D586B60}" destId="{C0106088-9A43-4025-BD0A-2888469A60D6}" srcOrd="0" destOrd="0" presId="urn:microsoft.com/office/officeart/2016/7/layout/RepeatingBendingProcessNew"/>
    <dgm:cxn modelId="{4BC8FD06-C1EF-41C0-B285-94A65361B6BC}" type="presParOf" srcId="{C11EDA57-9B53-4B12-A163-83244D586B60}" destId="{EE59676D-E447-48D5-9351-9CFD379BD616}" srcOrd="1" destOrd="0" presId="urn:microsoft.com/office/officeart/2016/7/layout/RepeatingBendingProcessNew"/>
    <dgm:cxn modelId="{DCC78BAC-46FE-4D2F-B2F3-D567C9D620BD}" type="presParOf" srcId="{EE59676D-E447-48D5-9351-9CFD379BD616}" destId="{627DB0D4-DFDD-48BA-B22A-3FCD28083CA2}" srcOrd="0" destOrd="0" presId="urn:microsoft.com/office/officeart/2016/7/layout/RepeatingBendingProcessNew"/>
    <dgm:cxn modelId="{0887790D-3C99-43F6-B97A-70EB1ECCF33C}" type="presParOf" srcId="{C11EDA57-9B53-4B12-A163-83244D586B60}" destId="{0C6073B4-0203-4C48-B175-EF6613F58854}" srcOrd="2" destOrd="0" presId="urn:microsoft.com/office/officeart/2016/7/layout/RepeatingBendingProcessNew"/>
    <dgm:cxn modelId="{897DE72A-ABD2-4BC8-8D3F-E1B678C2DC11}" type="presParOf" srcId="{C11EDA57-9B53-4B12-A163-83244D586B60}" destId="{ADB314ED-5476-46D0-BF73-9F52FA7C4FB2}" srcOrd="3" destOrd="0" presId="urn:microsoft.com/office/officeart/2016/7/layout/RepeatingBendingProcessNew"/>
    <dgm:cxn modelId="{0B013C5D-DB41-497E-8E1E-787A7DF7E34A}" type="presParOf" srcId="{ADB314ED-5476-46D0-BF73-9F52FA7C4FB2}" destId="{D1B875D0-FA60-4060-B46F-F2B96D24123C}" srcOrd="0" destOrd="0" presId="urn:microsoft.com/office/officeart/2016/7/layout/RepeatingBendingProcessNew"/>
    <dgm:cxn modelId="{06563C15-D7C6-4AE3-A5E7-ED7229E1F2E7}" type="presParOf" srcId="{C11EDA57-9B53-4B12-A163-83244D586B60}" destId="{38FBD8A5-F05F-4B97-ABBA-52A989722139}" srcOrd="4" destOrd="0" presId="urn:microsoft.com/office/officeart/2016/7/layout/RepeatingBendingProcessNew"/>
    <dgm:cxn modelId="{81E6D965-BA9B-4F7F-AF8F-05729BA8A1D1}" type="presParOf" srcId="{C11EDA57-9B53-4B12-A163-83244D586B60}" destId="{71A9ADAE-9DA9-4769-BC2A-9DEF49C01487}" srcOrd="5" destOrd="0" presId="urn:microsoft.com/office/officeart/2016/7/layout/RepeatingBendingProcessNew"/>
    <dgm:cxn modelId="{17016906-0C31-4926-B270-94EF3F3A7C37}" type="presParOf" srcId="{71A9ADAE-9DA9-4769-BC2A-9DEF49C01487}" destId="{0C8BB251-B773-4851-BA7A-1F8883FF7EDA}" srcOrd="0" destOrd="0" presId="urn:microsoft.com/office/officeart/2016/7/layout/RepeatingBendingProcessNew"/>
    <dgm:cxn modelId="{7AB4D117-9204-4D10-9A21-CA56F7B1A004}" type="presParOf" srcId="{C11EDA57-9B53-4B12-A163-83244D586B60}" destId="{F792C3DC-5A70-4663-BC0D-9F7981E894AF}" srcOrd="6" destOrd="0" presId="urn:microsoft.com/office/officeart/2016/7/layout/RepeatingBendingProcessNew"/>
    <dgm:cxn modelId="{49C0A2CF-45D2-48A0-BE0E-7D0896717F29}" type="presParOf" srcId="{C11EDA57-9B53-4B12-A163-83244D586B60}" destId="{19E98FDD-78B1-4604-BE58-344D9A74B4D1}" srcOrd="7" destOrd="0" presId="urn:microsoft.com/office/officeart/2016/7/layout/RepeatingBendingProcessNew"/>
    <dgm:cxn modelId="{8E4DAC5F-AE77-4625-A79E-B064101E34BD}" type="presParOf" srcId="{19E98FDD-78B1-4604-BE58-344D9A74B4D1}" destId="{D27D6787-104C-45C7-BC2A-591971407351}" srcOrd="0" destOrd="0" presId="urn:microsoft.com/office/officeart/2016/7/layout/RepeatingBendingProcessNew"/>
    <dgm:cxn modelId="{99973ED5-8EDA-4B5A-AC7A-23EC01BD002F}" type="presParOf" srcId="{C11EDA57-9B53-4B12-A163-83244D586B60}" destId="{5D9021DA-45AF-489F-A06D-36D78C118A71}" srcOrd="8" destOrd="0" presId="urn:microsoft.com/office/officeart/2016/7/layout/RepeatingBendingProcessNew"/>
    <dgm:cxn modelId="{C372F478-D30B-48B4-B51A-64FBF1D2F817}" type="presParOf" srcId="{C11EDA57-9B53-4B12-A163-83244D586B60}" destId="{2E90D0F2-6B12-4BCB-85AA-AA76AC491382}" srcOrd="9" destOrd="0" presId="urn:microsoft.com/office/officeart/2016/7/layout/RepeatingBendingProcessNew"/>
    <dgm:cxn modelId="{D2914458-FA02-4937-A390-A9BC9AA6CF1A}" type="presParOf" srcId="{2E90D0F2-6B12-4BCB-85AA-AA76AC491382}" destId="{6A210AD7-78ED-454F-8782-02CEA2984D03}" srcOrd="0" destOrd="0" presId="urn:microsoft.com/office/officeart/2016/7/layout/RepeatingBendingProcessNew"/>
    <dgm:cxn modelId="{DB436A08-24F6-4551-A909-2652E010101A}" type="presParOf" srcId="{C11EDA57-9B53-4B12-A163-83244D586B60}" destId="{EC4E1B48-28D4-4C13-8D18-415DC2A34D20}" srcOrd="10" destOrd="0" presId="urn:microsoft.com/office/officeart/2016/7/layout/RepeatingBendingProcessNew"/>
    <dgm:cxn modelId="{E52796D0-4D9D-43C0-9BEB-A36A242056EF}" type="presParOf" srcId="{C11EDA57-9B53-4B12-A163-83244D586B60}" destId="{8A33F9DB-ECC7-429A-9C46-EF0E6F9E0876}" srcOrd="11" destOrd="0" presId="urn:microsoft.com/office/officeart/2016/7/layout/RepeatingBendingProcessNew"/>
    <dgm:cxn modelId="{120A2A7B-1BA8-45CF-B598-DF1CD809D9F5}" type="presParOf" srcId="{8A33F9DB-ECC7-429A-9C46-EF0E6F9E0876}" destId="{3CA5C532-4942-41A7-951C-052AC7E4FB96}" srcOrd="0" destOrd="0" presId="urn:microsoft.com/office/officeart/2016/7/layout/RepeatingBendingProcessNew"/>
    <dgm:cxn modelId="{F26C3B65-A1EF-464E-B65C-A582650BF55A}" type="presParOf" srcId="{C11EDA57-9B53-4B12-A163-83244D586B60}" destId="{72F1B721-1AA6-4241-BCCE-058077E05A59}" srcOrd="12" destOrd="0" presId="urn:microsoft.com/office/officeart/2016/7/layout/RepeatingBendingProcessNew"/>
    <dgm:cxn modelId="{FF4E0A85-3314-4DE9-9719-C10FA9B9BC5B}" type="presParOf" srcId="{C11EDA57-9B53-4B12-A163-83244D586B60}" destId="{96475C7A-850B-4618-A114-9D6604CFDCBF}" srcOrd="13" destOrd="0" presId="urn:microsoft.com/office/officeart/2016/7/layout/RepeatingBendingProcessNew"/>
    <dgm:cxn modelId="{7247B074-818F-440C-AB45-908069C63532}" type="presParOf" srcId="{96475C7A-850B-4618-A114-9D6604CFDCBF}" destId="{EB030CC2-D524-449E-82EC-7F02F553AC49}" srcOrd="0" destOrd="0" presId="urn:microsoft.com/office/officeart/2016/7/layout/RepeatingBendingProcessNew"/>
    <dgm:cxn modelId="{3B22A2DF-D6B1-4D43-B33B-E18B7C94A5FA}" type="presParOf" srcId="{C11EDA57-9B53-4B12-A163-83244D586B60}" destId="{10BCC2CE-EE3A-45EB-B437-C7D8F749E7BC}" srcOrd="14" destOrd="0" presId="urn:microsoft.com/office/officeart/2016/7/layout/RepeatingBendingProcessNew"/>
    <dgm:cxn modelId="{739249FE-7B8A-405D-A597-9DD7540AA8CE}" type="presParOf" srcId="{C11EDA57-9B53-4B12-A163-83244D586B60}" destId="{3FCB507F-1744-47DF-9D2B-077866D0A04F}" srcOrd="15" destOrd="0" presId="urn:microsoft.com/office/officeart/2016/7/layout/RepeatingBendingProcessNew"/>
    <dgm:cxn modelId="{0C7450CF-B258-40B0-99D5-5B35AF8A2C29}" type="presParOf" srcId="{3FCB507F-1744-47DF-9D2B-077866D0A04F}" destId="{ABA80BD6-A574-4AD0-91E0-3CFD62D5001A}" srcOrd="0" destOrd="0" presId="urn:microsoft.com/office/officeart/2016/7/layout/RepeatingBendingProcessNew"/>
    <dgm:cxn modelId="{FC44BAFE-7846-4F3A-BB9E-2F0D37F33FEB}" type="presParOf" srcId="{C11EDA57-9B53-4B12-A163-83244D586B60}" destId="{A04B4747-925A-4D18-9151-718E6B33EA6C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3FFDA-5BA2-46E3-AFF1-3C5543AC480D}">
      <dsp:nvSpPr>
        <dsp:cNvPr id="0" name=""/>
        <dsp:cNvSpPr/>
      </dsp:nvSpPr>
      <dsp:spPr>
        <a:xfrm>
          <a:off x="0" y="616679"/>
          <a:ext cx="614476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5E153-9AC8-4C58-9ADB-4F65147A5862}">
      <dsp:nvSpPr>
        <dsp:cNvPr id="0" name=""/>
        <dsp:cNvSpPr/>
      </dsp:nvSpPr>
      <dsp:spPr>
        <a:xfrm>
          <a:off x="307238" y="380519"/>
          <a:ext cx="430133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580" tIns="0" rIns="16258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Structure and normal function of the breast</a:t>
          </a:r>
          <a:endParaRPr lang="en-US" sz="1600" kern="1200"/>
        </a:p>
      </dsp:txBody>
      <dsp:txXfrm>
        <a:off x="330295" y="403576"/>
        <a:ext cx="4255223" cy="426206"/>
      </dsp:txXfrm>
    </dsp:sp>
    <dsp:sp modelId="{90B0AE70-4A9A-4C15-8F29-94C2D1C164D1}">
      <dsp:nvSpPr>
        <dsp:cNvPr id="0" name=""/>
        <dsp:cNvSpPr/>
      </dsp:nvSpPr>
      <dsp:spPr>
        <a:xfrm>
          <a:off x="0" y="1342439"/>
          <a:ext cx="614476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0311B1-2B4B-47E1-BDB4-66A4F8F90C1B}">
      <dsp:nvSpPr>
        <dsp:cNvPr id="0" name=""/>
        <dsp:cNvSpPr/>
      </dsp:nvSpPr>
      <dsp:spPr>
        <a:xfrm>
          <a:off x="307238" y="1106279"/>
          <a:ext cx="430133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580" tIns="0" rIns="16258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Breast cancer changes normal Physiology</a:t>
          </a:r>
          <a:endParaRPr lang="en-US" sz="1600" kern="1200"/>
        </a:p>
      </dsp:txBody>
      <dsp:txXfrm>
        <a:off x="330295" y="1129336"/>
        <a:ext cx="4255223" cy="426206"/>
      </dsp:txXfrm>
    </dsp:sp>
    <dsp:sp modelId="{9A01EAE3-F6AD-455D-908E-B0A51D6D54C8}">
      <dsp:nvSpPr>
        <dsp:cNvPr id="0" name=""/>
        <dsp:cNvSpPr/>
      </dsp:nvSpPr>
      <dsp:spPr>
        <a:xfrm>
          <a:off x="0" y="2068199"/>
          <a:ext cx="614476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C4030D-A95C-4EEE-8513-E62010698DCA}">
      <dsp:nvSpPr>
        <dsp:cNvPr id="0" name=""/>
        <dsp:cNvSpPr/>
      </dsp:nvSpPr>
      <dsp:spPr>
        <a:xfrm>
          <a:off x="307238" y="1832039"/>
          <a:ext cx="430133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580" tIns="0" rIns="16258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Fictional Patient </a:t>
          </a:r>
          <a:endParaRPr lang="en-US" sz="1600" kern="1200"/>
        </a:p>
      </dsp:txBody>
      <dsp:txXfrm>
        <a:off x="330295" y="1855096"/>
        <a:ext cx="4255223" cy="426206"/>
      </dsp:txXfrm>
    </dsp:sp>
    <dsp:sp modelId="{803551A1-318E-43F5-A1ED-DA92728CB431}">
      <dsp:nvSpPr>
        <dsp:cNvPr id="0" name=""/>
        <dsp:cNvSpPr/>
      </dsp:nvSpPr>
      <dsp:spPr>
        <a:xfrm>
          <a:off x="0" y="2793959"/>
          <a:ext cx="614476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A12C91-5FF8-41E3-9811-131E1087D285}">
      <dsp:nvSpPr>
        <dsp:cNvPr id="0" name=""/>
        <dsp:cNvSpPr/>
      </dsp:nvSpPr>
      <dsp:spPr>
        <a:xfrm>
          <a:off x="307238" y="2557799"/>
          <a:ext cx="430133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580" tIns="0" rIns="16258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Risk and lifestyle factors</a:t>
          </a:r>
          <a:endParaRPr lang="en-US" sz="1600" kern="1200"/>
        </a:p>
      </dsp:txBody>
      <dsp:txXfrm>
        <a:off x="330295" y="2580856"/>
        <a:ext cx="4255223" cy="426206"/>
      </dsp:txXfrm>
    </dsp:sp>
    <dsp:sp modelId="{036AAC8B-10A8-448A-80EA-4FF0696AA39B}">
      <dsp:nvSpPr>
        <dsp:cNvPr id="0" name=""/>
        <dsp:cNvSpPr/>
      </dsp:nvSpPr>
      <dsp:spPr>
        <a:xfrm>
          <a:off x="0" y="3519719"/>
          <a:ext cx="614476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47BFE9-A354-4B18-953B-0AF647CA8C76}">
      <dsp:nvSpPr>
        <dsp:cNvPr id="0" name=""/>
        <dsp:cNvSpPr/>
      </dsp:nvSpPr>
      <dsp:spPr>
        <a:xfrm>
          <a:off x="307238" y="3283559"/>
          <a:ext cx="430133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580" tIns="0" rIns="16258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Holistic care plan and intervention</a:t>
          </a:r>
          <a:endParaRPr lang="en-US" sz="1600" kern="1200"/>
        </a:p>
      </dsp:txBody>
      <dsp:txXfrm>
        <a:off x="330295" y="3306616"/>
        <a:ext cx="4255223" cy="426206"/>
      </dsp:txXfrm>
    </dsp:sp>
    <dsp:sp modelId="{6CB28848-8BA1-4543-8B3E-F55955090304}">
      <dsp:nvSpPr>
        <dsp:cNvPr id="0" name=""/>
        <dsp:cNvSpPr/>
      </dsp:nvSpPr>
      <dsp:spPr>
        <a:xfrm>
          <a:off x="0" y="4245480"/>
          <a:ext cx="614476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8F54D3-4541-4516-B638-4ED45EEDF90C}">
      <dsp:nvSpPr>
        <dsp:cNvPr id="0" name=""/>
        <dsp:cNvSpPr/>
      </dsp:nvSpPr>
      <dsp:spPr>
        <a:xfrm>
          <a:off x="307238" y="4009320"/>
          <a:ext cx="430133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580" tIns="0" rIns="16258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Expected outcome</a:t>
          </a:r>
          <a:endParaRPr lang="en-US" sz="1600" kern="1200"/>
        </a:p>
      </dsp:txBody>
      <dsp:txXfrm>
        <a:off x="330295" y="4032377"/>
        <a:ext cx="4255223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53F86A-91C7-43EA-9FF3-5B0D846FD3A9}">
      <dsp:nvSpPr>
        <dsp:cNvPr id="0" name=""/>
        <dsp:cNvSpPr/>
      </dsp:nvSpPr>
      <dsp:spPr>
        <a:xfrm>
          <a:off x="1031133" y="2509"/>
          <a:ext cx="1743298" cy="10459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Name Sarah Andrew</a:t>
          </a:r>
          <a:endParaRPr lang="en-US" sz="1200" kern="1200"/>
        </a:p>
      </dsp:txBody>
      <dsp:txXfrm>
        <a:off x="1061769" y="33145"/>
        <a:ext cx="1682026" cy="984706"/>
      </dsp:txXfrm>
    </dsp:sp>
    <dsp:sp modelId="{493EF300-A8F0-4D49-9507-7FE9FA893E52}">
      <dsp:nvSpPr>
        <dsp:cNvPr id="0" name=""/>
        <dsp:cNvSpPr/>
      </dsp:nvSpPr>
      <dsp:spPr>
        <a:xfrm>
          <a:off x="2927841" y="309330"/>
          <a:ext cx="369579" cy="4323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2927841" y="395797"/>
        <a:ext cx="258705" cy="259403"/>
      </dsp:txXfrm>
    </dsp:sp>
    <dsp:sp modelId="{C33EB9E4-5725-4816-BFDA-A64995E3F8B2}">
      <dsp:nvSpPr>
        <dsp:cNvPr id="0" name=""/>
        <dsp:cNvSpPr/>
      </dsp:nvSpPr>
      <dsp:spPr>
        <a:xfrm>
          <a:off x="3471750" y="2509"/>
          <a:ext cx="1743298" cy="10459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Age  65, Clerical officer</a:t>
          </a:r>
          <a:endParaRPr lang="en-US" sz="1200" kern="1200"/>
        </a:p>
      </dsp:txBody>
      <dsp:txXfrm>
        <a:off x="3502386" y="33145"/>
        <a:ext cx="1682026" cy="984706"/>
      </dsp:txXfrm>
    </dsp:sp>
    <dsp:sp modelId="{C0470AF6-DFCC-4386-85F8-3E899DFB6D96}">
      <dsp:nvSpPr>
        <dsp:cNvPr id="0" name=""/>
        <dsp:cNvSpPr/>
      </dsp:nvSpPr>
      <dsp:spPr>
        <a:xfrm>
          <a:off x="5368459" y="309330"/>
          <a:ext cx="369579" cy="4323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5368459" y="395797"/>
        <a:ext cx="258705" cy="259403"/>
      </dsp:txXfrm>
    </dsp:sp>
    <dsp:sp modelId="{B15D8A90-EB34-40A1-B7BF-2E5B66DCD5DF}">
      <dsp:nvSpPr>
        <dsp:cNvPr id="0" name=""/>
        <dsp:cNvSpPr/>
      </dsp:nvSpPr>
      <dsp:spPr>
        <a:xfrm>
          <a:off x="5912368" y="2509"/>
          <a:ext cx="1743298" cy="10459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Family history of breast cancer (mother  diagnosed at 60), </a:t>
          </a:r>
          <a:endParaRPr lang="en-US" sz="1200" kern="1200"/>
        </a:p>
      </dsp:txBody>
      <dsp:txXfrm>
        <a:off x="5943004" y="33145"/>
        <a:ext cx="1682026" cy="984706"/>
      </dsp:txXfrm>
    </dsp:sp>
    <dsp:sp modelId="{99B72943-4456-48B9-AC0C-EFE794F9C1A2}">
      <dsp:nvSpPr>
        <dsp:cNvPr id="0" name=""/>
        <dsp:cNvSpPr/>
      </dsp:nvSpPr>
      <dsp:spPr>
        <a:xfrm rot="5400000">
          <a:off x="6599227" y="1170519"/>
          <a:ext cx="369579" cy="4323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6654315" y="1201898"/>
        <a:ext cx="259403" cy="258705"/>
      </dsp:txXfrm>
    </dsp:sp>
    <dsp:sp modelId="{676DA238-7B67-42A6-9C78-CE74C0E2B960}">
      <dsp:nvSpPr>
        <dsp:cNvPr id="0" name=""/>
        <dsp:cNvSpPr/>
      </dsp:nvSpPr>
      <dsp:spPr>
        <a:xfrm>
          <a:off x="5912368" y="1745808"/>
          <a:ext cx="1743298" cy="10459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Post menopause, BMI 35 (obese range)</a:t>
          </a:r>
          <a:endParaRPr lang="en-US" sz="1200" kern="1200"/>
        </a:p>
      </dsp:txBody>
      <dsp:txXfrm>
        <a:off x="5943004" y="1776444"/>
        <a:ext cx="1682026" cy="984706"/>
      </dsp:txXfrm>
    </dsp:sp>
    <dsp:sp modelId="{FE25FC2B-C34C-433A-AF9C-1D324A8FDE5F}">
      <dsp:nvSpPr>
        <dsp:cNvPr id="0" name=""/>
        <dsp:cNvSpPr/>
      </dsp:nvSpPr>
      <dsp:spPr>
        <a:xfrm rot="10800000">
          <a:off x="5389378" y="2052628"/>
          <a:ext cx="369579" cy="4323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5500252" y="2139095"/>
        <a:ext cx="258705" cy="259403"/>
      </dsp:txXfrm>
    </dsp:sp>
    <dsp:sp modelId="{61DC4B4B-F968-4CBD-A8BF-831B4CC0A162}">
      <dsp:nvSpPr>
        <dsp:cNvPr id="0" name=""/>
        <dsp:cNvSpPr/>
      </dsp:nvSpPr>
      <dsp:spPr>
        <a:xfrm>
          <a:off x="3471750" y="1745808"/>
          <a:ext cx="1743298" cy="104597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Live with husband in a Manchester suburb with 2 children aged  20 and 25, both female.</a:t>
          </a:r>
          <a:endParaRPr lang="en-US" sz="1200" kern="1200"/>
        </a:p>
      </dsp:txBody>
      <dsp:txXfrm>
        <a:off x="3502386" y="1776444"/>
        <a:ext cx="1682026" cy="984706"/>
      </dsp:txXfrm>
    </dsp:sp>
    <dsp:sp modelId="{BAB01388-87AB-4A6A-A818-5728F54CD2BE}">
      <dsp:nvSpPr>
        <dsp:cNvPr id="0" name=""/>
        <dsp:cNvSpPr/>
      </dsp:nvSpPr>
      <dsp:spPr>
        <a:xfrm rot="10800000">
          <a:off x="2948761" y="2052628"/>
          <a:ext cx="369579" cy="4323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3059635" y="2139095"/>
        <a:ext cx="258705" cy="259403"/>
      </dsp:txXfrm>
    </dsp:sp>
    <dsp:sp modelId="{1B6C0F32-BAFA-40C6-9B8C-F3EFCA869681}">
      <dsp:nvSpPr>
        <dsp:cNvPr id="0" name=""/>
        <dsp:cNvSpPr/>
      </dsp:nvSpPr>
      <dsp:spPr>
        <a:xfrm>
          <a:off x="1031133" y="1745808"/>
          <a:ext cx="1743298" cy="10459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History of smoking and drinking of alcohol.</a:t>
          </a:r>
        </a:p>
      </dsp:txBody>
      <dsp:txXfrm>
        <a:off x="1061769" y="1776444"/>
        <a:ext cx="1682026" cy="984706"/>
      </dsp:txXfrm>
    </dsp:sp>
    <dsp:sp modelId="{2999C62C-1C48-4C98-81F7-EC904E3D6315}">
      <dsp:nvSpPr>
        <dsp:cNvPr id="0" name=""/>
        <dsp:cNvSpPr/>
      </dsp:nvSpPr>
      <dsp:spPr>
        <a:xfrm rot="5400000">
          <a:off x="1717992" y="2913817"/>
          <a:ext cx="369579" cy="4323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-5400000">
        <a:off x="1773080" y="2945196"/>
        <a:ext cx="259403" cy="258705"/>
      </dsp:txXfrm>
    </dsp:sp>
    <dsp:sp modelId="{3443C9F0-7E79-48F0-ADB5-1F94040982CF}">
      <dsp:nvSpPr>
        <dsp:cNvPr id="0" name=""/>
        <dsp:cNvSpPr/>
      </dsp:nvSpPr>
      <dsp:spPr>
        <a:xfrm>
          <a:off x="1031133" y="3489106"/>
          <a:ext cx="1743298" cy="10459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 physical activity</a:t>
          </a:r>
        </a:p>
      </dsp:txBody>
      <dsp:txXfrm>
        <a:off x="1061769" y="3519742"/>
        <a:ext cx="1682026" cy="9847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EDD26-53DE-48AD-9ED0-9FE4F167787F}">
      <dsp:nvSpPr>
        <dsp:cNvPr id="0" name=""/>
        <dsp:cNvSpPr/>
      </dsp:nvSpPr>
      <dsp:spPr>
        <a:xfrm>
          <a:off x="0" y="590670"/>
          <a:ext cx="4160520" cy="1312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Hormonal control by oestrogen and progesterone</a:t>
          </a:r>
          <a:endParaRPr lang="en-US" sz="2400" kern="1200"/>
        </a:p>
      </dsp:txBody>
      <dsp:txXfrm>
        <a:off x="64083" y="654753"/>
        <a:ext cx="4032354" cy="1184573"/>
      </dsp:txXfrm>
    </dsp:sp>
    <dsp:sp modelId="{9414B11D-3790-4850-A81B-33A581726C2A}">
      <dsp:nvSpPr>
        <dsp:cNvPr id="0" name=""/>
        <dsp:cNvSpPr/>
      </dsp:nvSpPr>
      <dsp:spPr>
        <a:xfrm>
          <a:off x="0" y="1972530"/>
          <a:ext cx="4160520" cy="1312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Breast changes through menstral cycle, pregnanacy,and menopause</a:t>
          </a:r>
          <a:endParaRPr lang="en-US" sz="2400" kern="1200"/>
        </a:p>
      </dsp:txBody>
      <dsp:txXfrm>
        <a:off x="64083" y="2036613"/>
        <a:ext cx="4032354" cy="1184573"/>
      </dsp:txXfrm>
    </dsp:sp>
    <dsp:sp modelId="{7DF1F332-867A-45F4-B223-CB07E1191F19}">
      <dsp:nvSpPr>
        <dsp:cNvPr id="0" name=""/>
        <dsp:cNvSpPr/>
      </dsp:nvSpPr>
      <dsp:spPr>
        <a:xfrm>
          <a:off x="0" y="3354390"/>
          <a:ext cx="4160520" cy="1312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Normal cell growth and replacement process.</a:t>
          </a:r>
          <a:endParaRPr lang="en-US" sz="2400" kern="1200"/>
        </a:p>
      </dsp:txBody>
      <dsp:txXfrm>
        <a:off x="64083" y="3418473"/>
        <a:ext cx="4032354" cy="11845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BE4A29-95B5-4BC0-89E8-240DA9E165CF}">
      <dsp:nvSpPr>
        <dsp:cNvPr id="0" name=""/>
        <dsp:cNvSpPr/>
      </dsp:nvSpPr>
      <dsp:spPr>
        <a:xfrm>
          <a:off x="0" y="79425"/>
          <a:ext cx="7306056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Uncontrolled growth of epithelial cells inducts lobules</a:t>
          </a:r>
          <a:endParaRPr lang="en-US" sz="2800" kern="1200"/>
        </a:p>
      </dsp:txBody>
      <dsp:txXfrm>
        <a:off x="54373" y="133798"/>
        <a:ext cx="7197310" cy="1005094"/>
      </dsp:txXfrm>
    </dsp:sp>
    <dsp:sp modelId="{5F40CD93-A784-4229-9CC4-43CB015D6065}">
      <dsp:nvSpPr>
        <dsp:cNvPr id="0" name=""/>
        <dsp:cNvSpPr/>
      </dsp:nvSpPr>
      <dsp:spPr>
        <a:xfrm>
          <a:off x="0" y="1273905"/>
          <a:ext cx="7306056" cy="1113840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Formation of malignant tumour</a:t>
          </a:r>
          <a:endParaRPr lang="en-US" sz="2800" kern="1200"/>
        </a:p>
      </dsp:txBody>
      <dsp:txXfrm>
        <a:off x="54373" y="1328278"/>
        <a:ext cx="7197310" cy="1005094"/>
      </dsp:txXfrm>
    </dsp:sp>
    <dsp:sp modelId="{8567215D-9BB2-4A6D-91D6-A916FC37F877}">
      <dsp:nvSpPr>
        <dsp:cNvPr id="0" name=""/>
        <dsp:cNvSpPr/>
      </dsp:nvSpPr>
      <dsp:spPr>
        <a:xfrm>
          <a:off x="0" y="2468385"/>
          <a:ext cx="7306056" cy="1113840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Invasion of nearby tissues and lymph</a:t>
          </a:r>
          <a:endParaRPr lang="en-US" sz="2800" kern="1200"/>
        </a:p>
      </dsp:txBody>
      <dsp:txXfrm>
        <a:off x="54373" y="2522758"/>
        <a:ext cx="7197310" cy="1005094"/>
      </dsp:txXfrm>
    </dsp:sp>
    <dsp:sp modelId="{DA580409-EF65-4E42-A537-7EFAEC4637B2}">
      <dsp:nvSpPr>
        <dsp:cNvPr id="0" name=""/>
        <dsp:cNvSpPr/>
      </dsp:nvSpPr>
      <dsp:spPr>
        <a:xfrm>
          <a:off x="0" y="3662865"/>
          <a:ext cx="7306056" cy="1113840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Possible metastasis to bone </a:t>
          </a:r>
          <a:r>
            <a:rPr lang="en-GB" sz="2800" kern="1200" err="1"/>
            <a:t>liver,or</a:t>
          </a:r>
          <a:r>
            <a:rPr lang="en-GB" sz="2800" kern="1200"/>
            <a:t> lung.</a:t>
          </a:r>
          <a:r>
            <a:rPr lang="en-GB" sz="2800" kern="1200">
              <a:latin typeface="Bierstadt"/>
            </a:rPr>
            <a:t> </a:t>
          </a:r>
          <a:r>
            <a:rPr lang="en-US" sz="2800" kern="1200" err="1">
              <a:latin typeface="Times New Roman"/>
              <a:cs typeface="Times New Roman"/>
            </a:rPr>
            <a:t>scienceinsight</a:t>
          </a:r>
          <a:r>
            <a:rPr lang="en-US" sz="2800" kern="1200">
              <a:latin typeface="Times New Roman"/>
              <a:cs typeface="Times New Roman"/>
            </a:rPr>
            <a:t> (2025) .</a:t>
          </a:r>
          <a:endParaRPr lang="en-US" sz="2800" kern="1200"/>
        </a:p>
      </dsp:txBody>
      <dsp:txXfrm>
        <a:off x="54373" y="3717238"/>
        <a:ext cx="7197310" cy="1005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9676D-E447-48D5-9351-9CFD379BD616}">
      <dsp:nvSpPr>
        <dsp:cNvPr id="0" name=""/>
        <dsp:cNvSpPr/>
      </dsp:nvSpPr>
      <dsp:spPr>
        <a:xfrm>
          <a:off x="1887581" y="1056739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77910" y="1100295"/>
        <a:ext cx="21645" cy="4329"/>
      </dsp:txXfrm>
    </dsp:sp>
    <dsp:sp modelId="{C0106088-9A43-4025-BD0A-2888469A60D6}">
      <dsp:nvSpPr>
        <dsp:cNvPr id="0" name=""/>
        <dsp:cNvSpPr/>
      </dsp:nvSpPr>
      <dsp:spPr>
        <a:xfrm>
          <a:off x="7191" y="537802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 physical recovering and manage treatment side effects</a:t>
          </a:r>
          <a:endParaRPr lang="en-US" sz="1300" kern="1200"/>
        </a:p>
      </dsp:txBody>
      <dsp:txXfrm>
        <a:off x="7191" y="537802"/>
        <a:ext cx="1882190" cy="1129314"/>
      </dsp:txXfrm>
    </dsp:sp>
    <dsp:sp modelId="{ADB314ED-5476-46D0-BF73-9F52FA7C4FB2}">
      <dsp:nvSpPr>
        <dsp:cNvPr id="0" name=""/>
        <dsp:cNvSpPr/>
      </dsp:nvSpPr>
      <dsp:spPr>
        <a:xfrm>
          <a:off x="4202675" y="1056739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3005" y="1100295"/>
        <a:ext cx="21645" cy="4329"/>
      </dsp:txXfrm>
    </dsp:sp>
    <dsp:sp modelId="{0C6073B4-0203-4C48-B175-EF6613F58854}">
      <dsp:nvSpPr>
        <dsp:cNvPr id="0" name=""/>
        <dsp:cNvSpPr/>
      </dsp:nvSpPr>
      <dsp:spPr>
        <a:xfrm>
          <a:off x="2322285" y="537802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Promote </a:t>
          </a:r>
          <a:r>
            <a:rPr lang="en-GB" sz="1300" kern="1200" err="1"/>
            <a:t>emotinal</a:t>
          </a:r>
          <a:r>
            <a:rPr lang="en-GB" sz="1300" kern="1200"/>
            <a:t> </a:t>
          </a:r>
          <a:r>
            <a:rPr lang="en-GB" sz="1300" kern="1200" err="1"/>
            <a:t>resilence</a:t>
          </a:r>
          <a:r>
            <a:rPr lang="en-GB" sz="1300" kern="1200"/>
            <a:t> and positive body image</a:t>
          </a:r>
          <a:endParaRPr lang="en-US" sz="1300" kern="1200"/>
        </a:p>
      </dsp:txBody>
      <dsp:txXfrm>
        <a:off x="2322285" y="537802"/>
        <a:ext cx="1882190" cy="1129314"/>
      </dsp:txXfrm>
    </dsp:sp>
    <dsp:sp modelId="{71A9ADAE-9DA9-4769-BC2A-9DEF49C01487}">
      <dsp:nvSpPr>
        <dsp:cNvPr id="0" name=""/>
        <dsp:cNvSpPr/>
      </dsp:nvSpPr>
      <dsp:spPr>
        <a:xfrm>
          <a:off x="6517770" y="1056739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08099" y="1100295"/>
        <a:ext cx="21645" cy="4329"/>
      </dsp:txXfrm>
    </dsp:sp>
    <dsp:sp modelId="{38FBD8A5-F05F-4B97-ABBA-52A989722139}">
      <dsp:nvSpPr>
        <dsp:cNvPr id="0" name=""/>
        <dsp:cNvSpPr/>
      </dsp:nvSpPr>
      <dsp:spPr>
        <a:xfrm>
          <a:off x="4637379" y="537802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Encourage health </a:t>
          </a:r>
          <a:r>
            <a:rPr lang="en-GB" sz="1300" kern="1200" err="1"/>
            <a:t>lifestlye</a:t>
          </a:r>
          <a:r>
            <a:rPr lang="en-GB" sz="1300" kern="1200"/>
            <a:t> and decision in  care </a:t>
          </a:r>
          <a:endParaRPr lang="en-US" sz="1300" kern="1200"/>
        </a:p>
      </dsp:txBody>
      <dsp:txXfrm>
        <a:off x="4637379" y="537802"/>
        <a:ext cx="1882190" cy="1129314"/>
      </dsp:txXfrm>
    </dsp:sp>
    <dsp:sp modelId="{19E98FDD-78B1-4604-BE58-344D9A74B4D1}">
      <dsp:nvSpPr>
        <dsp:cNvPr id="0" name=""/>
        <dsp:cNvSpPr/>
      </dsp:nvSpPr>
      <dsp:spPr>
        <a:xfrm>
          <a:off x="8832864" y="1056739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023193" y="1100295"/>
        <a:ext cx="21645" cy="4329"/>
      </dsp:txXfrm>
    </dsp:sp>
    <dsp:sp modelId="{F792C3DC-5A70-4663-BC0D-9F7981E894AF}">
      <dsp:nvSpPr>
        <dsp:cNvPr id="0" name=""/>
        <dsp:cNvSpPr/>
      </dsp:nvSpPr>
      <dsp:spPr>
        <a:xfrm>
          <a:off x="6952474" y="537802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Facilitate understanding and decision-making care.</a:t>
          </a:r>
          <a:endParaRPr lang="en-US" sz="1300" kern="1200"/>
        </a:p>
      </dsp:txBody>
      <dsp:txXfrm>
        <a:off x="6952474" y="537802"/>
        <a:ext cx="1882190" cy="1129314"/>
      </dsp:txXfrm>
    </dsp:sp>
    <dsp:sp modelId="{2E90D0F2-6B12-4BCB-85AA-AA76AC491382}">
      <dsp:nvSpPr>
        <dsp:cNvPr id="0" name=""/>
        <dsp:cNvSpPr/>
      </dsp:nvSpPr>
      <dsp:spPr>
        <a:xfrm>
          <a:off x="948286" y="1665317"/>
          <a:ext cx="9260377" cy="402303"/>
        </a:xfrm>
        <a:custGeom>
          <a:avLst/>
          <a:gdLst/>
          <a:ahLst/>
          <a:cxnLst/>
          <a:rect l="0" t="0" r="0" b="0"/>
          <a:pathLst>
            <a:path>
              <a:moveTo>
                <a:pt x="9260377" y="0"/>
              </a:moveTo>
              <a:lnTo>
                <a:pt x="9260377" y="218251"/>
              </a:lnTo>
              <a:lnTo>
                <a:pt x="0" y="218251"/>
              </a:lnTo>
              <a:lnTo>
                <a:pt x="0" y="40230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46712" y="1864304"/>
        <a:ext cx="463524" cy="4329"/>
      </dsp:txXfrm>
    </dsp:sp>
    <dsp:sp modelId="{5D9021DA-45AF-489F-A06D-36D78C118A71}">
      <dsp:nvSpPr>
        <dsp:cNvPr id="0" name=""/>
        <dsp:cNvSpPr/>
      </dsp:nvSpPr>
      <dsp:spPr>
        <a:xfrm>
          <a:off x="9267568" y="537802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Lifestyle changes, nutritional choices,  physical activities and weight management</a:t>
          </a:r>
          <a:endParaRPr lang="en-US" sz="1300" kern="1200"/>
        </a:p>
      </dsp:txBody>
      <dsp:txXfrm>
        <a:off x="9267568" y="537802"/>
        <a:ext cx="1882190" cy="1129314"/>
      </dsp:txXfrm>
    </dsp:sp>
    <dsp:sp modelId="{8A33F9DB-ECC7-429A-9C46-EF0E6F9E0876}">
      <dsp:nvSpPr>
        <dsp:cNvPr id="0" name=""/>
        <dsp:cNvSpPr/>
      </dsp:nvSpPr>
      <dsp:spPr>
        <a:xfrm>
          <a:off x="1887581" y="2618958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77910" y="2662513"/>
        <a:ext cx="21645" cy="4329"/>
      </dsp:txXfrm>
    </dsp:sp>
    <dsp:sp modelId="{EC4E1B48-28D4-4C13-8D18-415DC2A34D20}">
      <dsp:nvSpPr>
        <dsp:cNvPr id="0" name=""/>
        <dsp:cNvSpPr/>
      </dsp:nvSpPr>
      <dsp:spPr>
        <a:xfrm>
          <a:off x="7191" y="2100020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Medical and nursing  care plan</a:t>
          </a:r>
          <a:endParaRPr lang="en-US" sz="1300" kern="1200"/>
        </a:p>
      </dsp:txBody>
      <dsp:txXfrm>
        <a:off x="7191" y="2100020"/>
        <a:ext cx="1882190" cy="1129314"/>
      </dsp:txXfrm>
    </dsp:sp>
    <dsp:sp modelId="{96475C7A-850B-4618-A114-9D6604CFDCBF}">
      <dsp:nvSpPr>
        <dsp:cNvPr id="0" name=""/>
        <dsp:cNvSpPr/>
      </dsp:nvSpPr>
      <dsp:spPr>
        <a:xfrm>
          <a:off x="4202675" y="2618958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3005" y="2662513"/>
        <a:ext cx="21645" cy="4329"/>
      </dsp:txXfrm>
    </dsp:sp>
    <dsp:sp modelId="{72F1B721-1AA6-4241-BCCE-058077E05A59}">
      <dsp:nvSpPr>
        <dsp:cNvPr id="0" name=""/>
        <dsp:cNvSpPr/>
      </dsp:nvSpPr>
      <dsp:spPr>
        <a:xfrm>
          <a:off x="2322285" y="2100020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Surgery, chemotherapy hormone therapy</a:t>
          </a:r>
          <a:endParaRPr lang="en-US" sz="1300" kern="1200"/>
        </a:p>
      </dsp:txBody>
      <dsp:txXfrm>
        <a:off x="2322285" y="2100020"/>
        <a:ext cx="1882190" cy="1129314"/>
      </dsp:txXfrm>
    </dsp:sp>
    <dsp:sp modelId="{3FCB507F-1744-47DF-9D2B-077866D0A04F}">
      <dsp:nvSpPr>
        <dsp:cNvPr id="0" name=""/>
        <dsp:cNvSpPr/>
      </dsp:nvSpPr>
      <dsp:spPr>
        <a:xfrm>
          <a:off x="6517770" y="2618958"/>
          <a:ext cx="4023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23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08099" y="2662513"/>
        <a:ext cx="21645" cy="4329"/>
      </dsp:txXfrm>
    </dsp:sp>
    <dsp:sp modelId="{10BCC2CE-EE3A-45EB-B437-C7D8F749E7BC}">
      <dsp:nvSpPr>
        <dsp:cNvPr id="0" name=""/>
        <dsp:cNvSpPr/>
      </dsp:nvSpPr>
      <dsp:spPr>
        <a:xfrm>
          <a:off x="4637379" y="2100020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Wound care, infection, preventing </a:t>
          </a:r>
          <a:r>
            <a:rPr lang="en-GB" sz="1300" kern="1200" err="1"/>
            <a:t>symtom</a:t>
          </a:r>
          <a:r>
            <a:rPr lang="en-GB" sz="1300" kern="1200"/>
            <a:t> control</a:t>
          </a:r>
          <a:endParaRPr lang="en-US" sz="1300" kern="1200"/>
        </a:p>
      </dsp:txBody>
      <dsp:txXfrm>
        <a:off x="4637379" y="2100020"/>
        <a:ext cx="1882190" cy="1129314"/>
      </dsp:txXfrm>
    </dsp:sp>
    <dsp:sp modelId="{A04B4747-925A-4D18-9151-718E6B33EA6C}">
      <dsp:nvSpPr>
        <dsp:cNvPr id="0" name=""/>
        <dsp:cNvSpPr/>
      </dsp:nvSpPr>
      <dsp:spPr>
        <a:xfrm>
          <a:off x="6952474" y="2100020"/>
          <a:ext cx="1882190" cy="11293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229" tIns="96810" rIns="92229" bIns="968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Psychological counselling</a:t>
          </a:r>
          <a:r>
            <a:rPr lang="en-GB" sz="1300" kern="1200">
              <a:latin typeface="Bierstadt"/>
              <a:cs typeface="Times New Roman"/>
            </a:rPr>
            <a:t> </a:t>
          </a:r>
          <a:r>
            <a:rPr lang="en-US" sz="1300" kern="1200">
              <a:latin typeface="Times New Roman"/>
              <a:cs typeface="Times New Roman"/>
            </a:rPr>
            <a:t>BSCO host (2026). </a:t>
          </a:r>
          <a:endParaRPr lang="en-US" sz="1300" kern="1200"/>
        </a:p>
      </dsp:txBody>
      <dsp:txXfrm>
        <a:off x="6952474" y="2100020"/>
        <a:ext cx="1882190" cy="11293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93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10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480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71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41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58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18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035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023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665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435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02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insights.org/the-pathophysiology-of-breast-cancer/#google_vignette" TargetMode="External"/><Relationship Id="rId2" Type="http://schemas.openxmlformats.org/officeDocument/2006/relationships/hyperlink" Target="https://www.nhs.uk/conditions/breast-cancer-in-women/symptoms-of-breast-cancer-in-women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1115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physiology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55081AF4-CDE1-924E-A942-76945BCA86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0" r="532" b="-1"/>
          <a:stretch>
            <a:fillRect/>
          </a:stretch>
        </p:blipFill>
        <p:spPr>
          <a:xfrm>
            <a:off x="517866" y="2299390"/>
            <a:ext cx="5578133" cy="4048568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0DD89A68-014E-2283-C0F7-5799981BF0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10528" y="2304288"/>
            <a:ext cx="5157216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Student name: Lauren </a:t>
            </a:r>
            <a:r>
              <a:rPr lang="en-US" err="1"/>
              <a:t>Egbine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Student ID: 2426034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Module code:BMHP5023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Module Title: Introduction to Physiology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Lecturer Name :Robert </a:t>
            </a:r>
            <a:r>
              <a:rPr lang="en-US" err="1"/>
              <a:t>Nartowski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Assignment title: Component 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  PowerPoint with voice over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B3A4E-FD24-A01F-C761-3844A6C15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r>
              <a:rPr lang="en-GB"/>
              <a:t>Presentation </a:t>
            </a:r>
            <a:r>
              <a:rPr lang="en-GB" err="1"/>
              <a:t>Overvie</a:t>
            </a:r>
            <a:r>
              <a:rPr lang="en-GB"/>
              <a:t>w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195D848-53E7-4BFC-153A-E4CDF94E6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031868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5664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1D0B30-0C52-96B7-5061-955B5DB5FC87}"/>
              </a:ext>
            </a:extLst>
          </p:cNvPr>
          <p:cNvSpPr txBox="1"/>
          <p:nvPr/>
        </p:nvSpPr>
        <p:spPr>
          <a:xfrm>
            <a:off x="521208" y="2578608"/>
            <a:ext cx="6537960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Overview content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  Mammary gland: lobes and lobules that produce milk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 Duct carry milk to the nipples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 Fatty tissues provides structures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 Supported by connective tissues and lymphatic drainage to the axillary nodes</a:t>
            </a:r>
            <a:endParaRPr lang="en-US" sz="12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. The lymphatic system lymph nodes. It drains lymph from the breast and into the axillary lymph nodes  in a health body this system filter waste and support immune response.   </a:t>
            </a:r>
            <a:r>
              <a:rPr lang="en-US">
                <a:highlight>
                  <a:srgbClr val="FFFFFF"/>
                </a:highlight>
                <a:latin typeface="Times New Roman"/>
                <a:cs typeface="Times New Roman"/>
              </a:rPr>
              <a:t>Desari </a:t>
            </a:r>
            <a:r>
              <a:rPr lang="en-US" err="1">
                <a:highlight>
                  <a:srgbClr val="FFFFFF"/>
                </a:highlight>
                <a:latin typeface="Times New Roman"/>
                <a:cs typeface="Times New Roman"/>
              </a:rPr>
              <a:t>santhi</a:t>
            </a:r>
            <a:r>
              <a:rPr lang="en-US">
                <a:highlight>
                  <a:srgbClr val="FFFFFF"/>
                </a:highlight>
                <a:latin typeface="Times New Roman"/>
                <a:cs typeface="Times New Roman"/>
              </a:rPr>
              <a:t> (2026).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highlight>
                <a:srgbClr val="FFFFFF"/>
              </a:highlight>
              <a:latin typeface="Times New Roman"/>
              <a:ea typeface="+mn-lt"/>
              <a:cs typeface="Times New Roman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/>
          </a:p>
        </p:txBody>
      </p:sp>
      <p:pic>
        <p:nvPicPr>
          <p:cNvPr id="2" name="Picture 1" descr="il_1080xN.3056629311_29vh.jpg (1080×810)">
            <a:extLst>
              <a:ext uri="{FF2B5EF4-FFF2-40B4-BE49-F238E27FC236}">
                <a16:creationId xmlns:a16="http://schemas.microsoft.com/office/drawing/2014/main" id="{323E93D8-1C66-7C7A-36D3-E87E2C1D13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599" r="39391"/>
          <a:stretch>
            <a:fillRect/>
          </a:stretch>
        </p:blipFill>
        <p:spPr>
          <a:xfrm>
            <a:off x="7815631" y="976160"/>
            <a:ext cx="3850591" cy="37274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1DAF82-5179-6E4B-4073-D0047A5A9A7C}"/>
              </a:ext>
            </a:extLst>
          </p:cNvPr>
          <p:cNvSpPr txBox="1"/>
          <p:nvPr/>
        </p:nvSpPr>
        <p:spPr>
          <a:xfrm>
            <a:off x="528809" y="1540078"/>
            <a:ext cx="36480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Anatomy of the breast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383F6E-9F78-48EE-31EA-86B7A7587E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08415" y="175383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549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79"/>
    </mc:Choice>
    <mc:Fallback>
      <p:transition spd="slow" advTm="46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650CA-0592-57CA-93FE-5A06CAA02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68680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Fictional Patient Profile</a:t>
            </a:r>
            <a:br>
              <a:rPr lang="en-GB" sz="3100"/>
            </a:br>
            <a:br>
              <a:rPr lang="en-GB" sz="3100"/>
            </a:br>
            <a:endParaRPr lang="en-GB" sz="3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F74692-AE31-4A00-B5F9-994E8D51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C9E502-6872-54B9-0C07-824C7B98B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225618"/>
              </p:ext>
            </p:extLst>
          </p:nvPr>
        </p:nvGraphicFramePr>
        <p:xfrm>
          <a:off x="520700" y="2578099"/>
          <a:ext cx="8686800" cy="45375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3336E7-CE52-7D6D-2CF1-1A285B7EEF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82509" y="141453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86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298"/>
    </mc:Choice>
    <mc:Fallback>
      <p:transition spd="slow" advTm="56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3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21918-2EB4-73EC-915C-C2D3864C2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Physiology of health breast </a:t>
            </a:r>
            <a:r>
              <a:rPr lang="en-GB" err="1"/>
              <a:t>tissus</a:t>
            </a: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02B5ADCC-7F0E-9A64-40C0-237BA11D58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07224" y="1088136"/>
          <a:ext cx="416052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15C193B-B5DA-2A10-EDC3-2695B828B4C5}"/>
              </a:ext>
            </a:extLst>
          </p:cNvPr>
          <p:cNvSpPr txBox="1"/>
          <p:nvPr/>
        </p:nvSpPr>
        <p:spPr>
          <a:xfrm>
            <a:off x="1524000" y="5954713"/>
            <a:ext cx="9144000" cy="3175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F9F378-18DD-1396-CCDB-CD049EAA8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687548" y="283888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744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71"/>
    </mc:Choice>
    <mc:Fallback>
      <p:transition spd="slow" advTm="27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7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BB79A-16ED-637D-2118-A8F012772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Pathophysiology of the breast cancer</a:t>
            </a:r>
            <a:br>
              <a:rPr lang="en-GB" sz="2800"/>
            </a:br>
            <a:r>
              <a:rPr lang="en-GB" sz="2800"/>
              <a:t>how the breast cancer affect the body</a:t>
            </a:r>
            <a:br>
              <a:rPr lang="en-GB" sz="2800"/>
            </a:br>
            <a:br>
              <a:rPr lang="en-GB" sz="2800"/>
            </a:br>
            <a:endParaRPr lang="en-GB" sz="28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67FADCC-70F7-8549-807F-EE5B41A8B0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502610"/>
              </p:ext>
            </p:extLst>
          </p:nvPr>
        </p:nvGraphicFramePr>
        <p:xfrm>
          <a:off x="4389120" y="1133189"/>
          <a:ext cx="7306056" cy="4856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slide 5">
            <a:hlinkClick r:id="" action="ppaction://media"/>
            <a:extLst>
              <a:ext uri="{FF2B5EF4-FFF2-40B4-BE49-F238E27FC236}">
                <a16:creationId xmlns:a16="http://schemas.microsoft.com/office/drawing/2014/main" id="{06EEFAC1-FCB4-B3B7-67E7-0B7ED018D9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89684" y="364143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1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85"/>
    </mc:Choice>
    <mc:Fallback>
      <p:transition spd="slow" advTm="7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8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6C1E-1A3D-6997-A6D1-DF7E43540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 of breast cancer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BB06E-E52A-79D8-8F67-91A585D321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Non modifiable</a:t>
            </a:r>
          </a:p>
          <a:p>
            <a:r>
              <a:rPr lang="en-GB"/>
              <a:t>Gender</a:t>
            </a:r>
          </a:p>
          <a:p>
            <a:r>
              <a:rPr lang="en-GB"/>
              <a:t>Age</a:t>
            </a:r>
          </a:p>
          <a:p>
            <a:r>
              <a:rPr lang="en-GB"/>
              <a:t>Genetic changes of breast cancer</a:t>
            </a:r>
          </a:p>
          <a:p>
            <a:r>
              <a:rPr lang="en-GB"/>
              <a:t>Female personal history</a:t>
            </a:r>
          </a:p>
          <a:p>
            <a:r>
              <a:rPr lang="en-GB"/>
              <a:t>Race and </a:t>
            </a:r>
            <a:r>
              <a:rPr lang="en-GB" err="1"/>
              <a:t>ethicity</a:t>
            </a:r>
            <a:endParaRPr lang="en-GB"/>
          </a:p>
          <a:p>
            <a:r>
              <a:rPr lang="en-GB"/>
              <a:t>Menstrual periods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EAF25F-AAE5-AA82-B46A-05393642BB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Modifiable</a:t>
            </a:r>
          </a:p>
          <a:p>
            <a:r>
              <a:rPr lang="en-GB"/>
              <a:t>Not having children</a:t>
            </a:r>
          </a:p>
          <a:p>
            <a:r>
              <a:rPr lang="en-GB"/>
              <a:t>Contraceptive</a:t>
            </a:r>
          </a:p>
          <a:p>
            <a:r>
              <a:rPr lang="en-GB" err="1"/>
              <a:t>Hermonal</a:t>
            </a:r>
            <a:r>
              <a:rPr lang="en-GB"/>
              <a:t> therapy after menopause</a:t>
            </a:r>
          </a:p>
          <a:p>
            <a:r>
              <a:rPr lang="en-GB"/>
              <a:t>Alcoholic</a:t>
            </a:r>
          </a:p>
          <a:p>
            <a:r>
              <a:rPr lang="en-GB"/>
              <a:t>Breast feeding</a:t>
            </a:r>
          </a:p>
          <a:p>
            <a:r>
              <a:rPr lang="en-GB"/>
              <a:t>Obesity</a:t>
            </a:r>
          </a:p>
          <a:p>
            <a:r>
              <a:rPr lang="en-GB"/>
              <a:t>Physical </a:t>
            </a:r>
            <a:r>
              <a:rPr lang="en-GB" err="1"/>
              <a:t>excersise</a:t>
            </a:r>
            <a:r>
              <a:rPr lang="en-GB"/>
              <a:t> 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Kamińska, Ciszewski, </a:t>
            </a:r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Łopacka-Szatan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, , </a:t>
            </a:r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Miotła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,. and </a:t>
            </a:r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Starosławska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 (2015).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6F94F1-FE82-FA31-3BE6-CD79A8A759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36342" y="203504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388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81"/>
    </mc:Choice>
    <mc:Fallback>
      <p:transition spd="slow" advTm="31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6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7DAD0-3031-FBD8-D5CF-E0EC89775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 fontScale="90000"/>
          </a:bodyPr>
          <a:lstStyle/>
          <a:p>
            <a:r>
              <a:rPr lang="en-GB"/>
              <a:t>Care plan involving multidisciplinary profession.</a:t>
            </a:r>
            <a:br>
              <a:rPr lang="en-GB"/>
            </a:b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AA54F1-A123-4B56-7CEA-8B93379E7C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160752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E0623F-73BC-063E-B619-F11F1FB08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76422" y="18621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473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054"/>
    </mc:Choice>
    <mc:Fallback>
      <p:transition spd="slow" advTm="45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2D8BC-61EF-727D-1B8A-369E7A2FA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Symptoms of breast cancer</a:t>
            </a:r>
            <a:br>
              <a:rPr lang="en-US"/>
            </a:br>
            <a:br>
              <a:rPr lang="en-US"/>
            </a:br>
            <a:br>
              <a:rPr lang="en-US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92432-0B49-29F9-5881-099E17026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8589541" cy="376732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3200"/>
              <a:t>lump in the breast </a:t>
            </a:r>
          </a:p>
          <a:p>
            <a:r>
              <a:rPr lang="en-GB" sz="3200"/>
              <a:t>Fatigue and discomfort</a:t>
            </a:r>
          </a:p>
          <a:p>
            <a:r>
              <a:rPr lang="en-GB" sz="3200"/>
              <a:t>Emotional distress, fear of recurrence</a:t>
            </a:r>
          </a:p>
          <a:p>
            <a:r>
              <a:rPr lang="en-GB" sz="3200"/>
              <a:t>Concern about body image and sexual health</a:t>
            </a:r>
          </a:p>
          <a:p>
            <a:r>
              <a:rPr lang="en-GB" sz="3200"/>
              <a:t>Nipple changes: discharge or scaling</a:t>
            </a:r>
          </a:p>
          <a:p>
            <a:r>
              <a:rPr lang="en-GB" sz="3200"/>
              <a:t>Skin changes</a:t>
            </a:r>
          </a:p>
          <a:p>
            <a:r>
              <a:rPr lang="en-GB" sz="3200"/>
              <a:t>Unusual changes in breast sizes.</a:t>
            </a:r>
          </a:p>
          <a:p>
            <a:r>
              <a:rPr lang="en-GB" sz="3200"/>
              <a:t>Enlargement of the breast</a:t>
            </a:r>
            <a:r>
              <a:rPr lang="en-GB" sz="1600"/>
              <a:t> </a:t>
            </a:r>
            <a:r>
              <a:rPr lang="en-GB" sz="1600">
                <a:highlight>
                  <a:srgbClr val="FFFFFF"/>
                </a:highlight>
                <a:latin typeface="Times New Roman"/>
                <a:cs typeface="Times New Roman"/>
              </a:rPr>
              <a:t>NHS (2024)</a:t>
            </a:r>
          </a:p>
          <a:p>
            <a:endParaRPr lang="en-GB" sz="32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37975A-8536-4752-185A-94E58E7047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31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204"/>
    </mc:Choice>
    <mc:Fallback>
      <p:transition spd="slow" advTm="79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8A463-9B95-6E57-6CB3-4314DBBA1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Ethical and cultural consideration in her care plan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B94F3-3379-B6B7-26C2-42E15CC2C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352513" cy="23233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/>
              <a:t>Respect her autonomy and informed consent</a:t>
            </a:r>
          </a:p>
          <a:p>
            <a:r>
              <a:rPr lang="en-GB" sz="1600"/>
              <a:t>Sensitivity toward body image and privacy</a:t>
            </a:r>
          </a:p>
          <a:p>
            <a:r>
              <a:rPr lang="en-GB" sz="1600">
                <a:solidFill>
                  <a:srgbClr val="2D2D2D"/>
                </a:solidFill>
                <a:highlight>
                  <a:srgbClr val="FFFFFF"/>
                </a:highlight>
                <a:latin typeface="Lato"/>
                <a:ea typeface="Lato"/>
                <a:cs typeface="Lato"/>
              </a:rPr>
              <a:t>Personal autonomy and freedom of choice for mandating vaccinations</a:t>
            </a:r>
            <a:endParaRPr lang="en-GB" sz="1600"/>
          </a:p>
          <a:p>
            <a:r>
              <a:rPr lang="en-GB" sz="1600">
                <a:solidFill>
                  <a:srgbClr val="2D2D2D"/>
                </a:solidFill>
                <a:highlight>
                  <a:srgbClr val="FFFFFF"/>
                </a:highlight>
                <a:latin typeface="Lato"/>
                <a:ea typeface="Lato"/>
                <a:cs typeface="Lato"/>
              </a:rPr>
              <a:t>• Allocating scarce resources among competing needs in low-income settings</a:t>
            </a:r>
            <a:endParaRPr lang="en-GB" sz="1600"/>
          </a:p>
          <a:p>
            <a:r>
              <a:rPr lang="en-GB" sz="1600">
                <a:solidFill>
                  <a:srgbClr val="2D2D2D"/>
                </a:solidFill>
                <a:highlight>
                  <a:srgbClr val="FFFFFF"/>
                </a:highlight>
                <a:latin typeface="Lato"/>
                <a:ea typeface="Lato"/>
                <a:cs typeface="Lato"/>
              </a:rPr>
              <a:t>• Socio-economic, political and cultural influences on the treatment of cancer</a:t>
            </a:r>
            <a:endParaRPr lang="en-GB" sz="1600"/>
          </a:p>
          <a:p>
            <a:r>
              <a:rPr lang="en-GB" sz="1600"/>
              <a:t>.Cultural benefits regarding femininity and illness</a:t>
            </a:r>
          </a:p>
          <a:p>
            <a:r>
              <a:rPr lang="en-GB" sz="1600"/>
              <a:t>Inclusivity and communication preferences </a:t>
            </a:r>
            <a:r>
              <a:rPr lang="en-GB" sz="1600">
                <a:ea typeface="+mn-lt"/>
                <a:cs typeface="+mn-lt"/>
              </a:rPr>
              <a:t>(Ghose, Radhakrishnan and Bhattacharya, 2019)</a:t>
            </a:r>
          </a:p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20520C-79CC-EEAA-0E5F-17C0839C6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785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36"/>
    </mc:Choice>
    <mc:Fallback>
      <p:transition spd="slow" advTm="19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31BC1F-2713-B2AA-BDD4-4BDD2A5EA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976" y="2240280"/>
            <a:ext cx="4389120" cy="2468880"/>
          </a:xfrm>
        </p:spPr>
        <p:txBody>
          <a:bodyPr>
            <a:normAutofit/>
          </a:bodyPr>
          <a:lstStyle/>
          <a:p>
            <a:r>
              <a:rPr lang="en-GB" err="1"/>
              <a:t>Conclution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7B2D6-2A24-D0AC-F799-88D061F94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448" y="2331720"/>
            <a:ext cx="5266944" cy="344728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Management of breast cancer is a major challenges considering limited resource, Effort should be geared toward early diagnosis, prompt and </a:t>
            </a:r>
            <a:r>
              <a:rPr lang="en-GB" err="1"/>
              <a:t>standalised</a:t>
            </a:r>
            <a:r>
              <a:rPr lang="en-GB"/>
              <a:t> treatment to reduce the burden of advanced disease in women, majority of who are worst affected in the most productive part of their life time.</a:t>
            </a:r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7D4BCE-0806-B3FC-C6E1-B41F0BB804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3714" y="420551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669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95"/>
    </mc:Choice>
    <mc:Fallback>
      <p:transition spd="slow" advTm="29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083F47-750E-A41F-1E5A-EFB05450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A7AB9F-DB43-A04E-16D4-E075FEF20999}"/>
              </a:ext>
            </a:extLst>
          </p:cNvPr>
          <p:cNvSpPr txBox="1"/>
          <p:nvPr/>
        </p:nvSpPr>
        <p:spPr>
          <a:xfrm>
            <a:off x="521208" y="2578608"/>
            <a:ext cx="8732520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Reference list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Autor: National Collaborating Centre For Cancer (Great Britain (2009). </a:t>
            </a:r>
            <a:r>
              <a:rPr lang="en-US" sz="1100" i="1"/>
              <a:t>Early and locally advanced breast cancer : diagnosis and treatment : full guideline.</a:t>
            </a:r>
            <a:r>
              <a:rPr lang="en-US" sz="1100"/>
              <a:t> Editorial: Cardiff: National Collaborating Centre For Cancer.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Cancer Research UK (2022). </a:t>
            </a:r>
            <a:r>
              <a:rPr lang="en-US" sz="1100" i="1"/>
              <a:t>Breast cancer statistics</a:t>
            </a:r>
            <a:r>
              <a:rPr lang="en-US" sz="1100"/>
              <a:t>. [online] Cancer Research UK. Available at: https://www.cancerresearchuk.org/health-professional/cancer-statistics/statistics-by-cancer-type/breast-cancer.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Conrad, M. (2018). </a:t>
            </a:r>
            <a:r>
              <a:rPr lang="en-US" sz="1100" i="1"/>
              <a:t>Breast Anatomy: Learn About the Structure and Blood Supply</a:t>
            </a:r>
            <a:r>
              <a:rPr lang="en-US" sz="1100"/>
              <a:t>. [online] </a:t>
            </a:r>
            <a:r>
              <a:rPr lang="en-US" sz="1100" err="1"/>
              <a:t>MedicineNet</a:t>
            </a:r>
            <a:r>
              <a:rPr lang="en-US" sz="1100"/>
              <a:t>. Available at: https://www.medicinenet.com/breast_anatomy/article.htm.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Desari, </a:t>
            </a:r>
            <a:r>
              <a:rPr lang="en-US" sz="1100" err="1"/>
              <a:t>santhi</a:t>
            </a:r>
            <a:r>
              <a:rPr lang="en-US" sz="1100"/>
              <a:t> (2026). </a:t>
            </a:r>
            <a:r>
              <a:rPr lang="en-US" sz="1100" i="1"/>
              <a:t>Client Challenge</a:t>
            </a:r>
            <a:r>
              <a:rPr lang="en-US" sz="1100"/>
              <a:t>. [online] Slideshare.net. Available at: https://www.slideshare.net/slideshow/gene-silencing-in-breast-cancer/75227052#12.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Dr Liz O’Riordan (2025). </a:t>
            </a:r>
            <a:r>
              <a:rPr lang="en-US" sz="1100" i="1"/>
              <a:t>The Cancer Roadmap: Real science to guide your treatment path</a:t>
            </a:r>
            <a:r>
              <a:rPr lang="en-US" sz="1100"/>
              <a:t>. HarperCollins UK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EBSCO host (2026). </a:t>
            </a:r>
            <a:r>
              <a:rPr lang="en-US" sz="1100" i="1">
                <a:highlight>
                  <a:srgbClr val="FFFFFF"/>
                </a:highlight>
                <a:latin typeface="Times New Roman"/>
                <a:cs typeface="Times New Roman"/>
              </a:rPr>
              <a:t>Results - </a:t>
            </a:r>
            <a:r>
              <a:rPr lang="en-US" sz="1100" i="1" err="1">
                <a:highlight>
                  <a:srgbClr val="FFFFFF"/>
                </a:highlight>
                <a:latin typeface="Times New Roman"/>
                <a:cs typeface="Times New Roman"/>
              </a:rPr>
              <a:t>OpenURL</a:t>
            </a:r>
            <a:r>
              <a:rPr lang="en-US" sz="1100" i="1">
                <a:highlight>
                  <a:srgbClr val="FFFFFF"/>
                </a:highlight>
                <a:latin typeface="Times New Roman"/>
                <a:cs typeface="Times New Roman"/>
              </a:rPr>
              <a:t> Connection - EBSCO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. [online] Ebsco.com. Available at: https://openurl.ebsco.com/viewer?</a:t>
            </a:r>
            <a:r>
              <a:rPr lang="en-US" sz="1100"/>
              <a:t>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Ganz, P.A. and Hahn, E.E. (2008). Implementing a survivorship care plan for patients with breast cancer. </a:t>
            </a:r>
            <a:r>
              <a:rPr lang="en-US" sz="1100" i="1"/>
              <a:t>Journal of Clinical Oncology: Official Journal of the American Society of Clinical Oncology</a:t>
            </a:r>
            <a:r>
              <a:rPr lang="en-US" sz="1100"/>
              <a:t>, [online] 26(5), pp.759–767. </a:t>
            </a:r>
            <a:r>
              <a:rPr lang="en-US" sz="1100" err="1"/>
              <a:t>doi:https</a:t>
            </a:r>
            <a:r>
              <a:rPr lang="en-US" sz="1100"/>
              <a:t>://doi.org/10.1200/JCO.2007.14.2851.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NHS (2024). </a:t>
            </a:r>
            <a:r>
              <a:rPr lang="en-US" sz="1100" i="1"/>
              <a:t>Symptoms of Breast Cancer in Women</a:t>
            </a:r>
            <a:r>
              <a:rPr lang="en-US" sz="1100"/>
              <a:t>. [online] nhs.uk. Available at: </a:t>
            </a:r>
            <a:r>
              <a:rPr lang="en-US" sz="1100">
                <a:hlinkClick r:id="rId2"/>
              </a:rPr>
              <a:t>https://www.nhs.uk/conditions/breast-cancer-in-women/symptoms-of-breast-cancer-in-women/</a:t>
            </a:r>
            <a:r>
              <a:rPr lang="en-US" sz="1100"/>
              <a:t>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err="1">
                <a:highlight>
                  <a:srgbClr val="FFFFFF"/>
                </a:highlight>
                <a:latin typeface="Times New Roman"/>
                <a:cs typeface="Times New Roman"/>
              </a:rPr>
              <a:t>scienceinsight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 (2025). </a:t>
            </a:r>
            <a:r>
              <a:rPr lang="en-US" sz="1100" i="1">
                <a:highlight>
                  <a:srgbClr val="FFFFFF"/>
                </a:highlight>
                <a:latin typeface="Times New Roman"/>
                <a:cs typeface="Times New Roman"/>
              </a:rPr>
              <a:t>The Pathophysiology of Breast Cancer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. [online] </a:t>
            </a:r>
            <a:r>
              <a:rPr lang="en-US" sz="1100" err="1">
                <a:highlight>
                  <a:srgbClr val="FFFFFF"/>
                </a:highlight>
                <a:latin typeface="Times New Roman"/>
                <a:cs typeface="Times New Roman"/>
              </a:rPr>
              <a:t>ScienceInsights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https://scienceinsights.org/the-pathophysiology-of-breast-cancer/#google_vignette</a:t>
            </a:r>
            <a:endParaRPr lang="en-US" sz="1100">
              <a:latin typeface="Bierstadt"/>
              <a:cs typeface="Times New Roman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Kamińska, M., Ciszewski, T., </a:t>
            </a:r>
            <a:r>
              <a:rPr lang="en-US" sz="1100" err="1">
                <a:highlight>
                  <a:srgbClr val="FFFFFF"/>
                </a:highlight>
                <a:latin typeface="Times New Roman"/>
                <a:cs typeface="Times New Roman"/>
              </a:rPr>
              <a:t>Łopacka-Szatan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, K., </a:t>
            </a:r>
            <a:r>
              <a:rPr lang="en-US" sz="1100" err="1">
                <a:highlight>
                  <a:srgbClr val="FFFFFF"/>
                </a:highlight>
                <a:latin typeface="Times New Roman"/>
                <a:cs typeface="Times New Roman"/>
              </a:rPr>
              <a:t>Miotła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, P. and </a:t>
            </a:r>
            <a:r>
              <a:rPr lang="en-US" sz="1100" err="1">
                <a:highlight>
                  <a:srgbClr val="FFFFFF"/>
                </a:highlight>
                <a:latin typeface="Times New Roman"/>
                <a:cs typeface="Times New Roman"/>
              </a:rPr>
              <a:t>Starosławska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, E. (2015). Breast cancer risk factors. </a:t>
            </a:r>
            <a:r>
              <a:rPr lang="en-US" sz="1100" i="1">
                <a:highlight>
                  <a:srgbClr val="FFFFFF"/>
                </a:highlight>
                <a:latin typeface="Times New Roman"/>
                <a:cs typeface="Times New Roman"/>
              </a:rPr>
              <a:t>Menopausal Review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, [online] 14(3), pp.196–202. </a:t>
            </a:r>
            <a:r>
              <a:rPr lang="en-US" sz="1100" err="1">
                <a:highlight>
                  <a:srgbClr val="FFFFFF"/>
                </a:highlight>
                <a:latin typeface="Times New Roman"/>
                <a:cs typeface="Times New Roman"/>
              </a:rPr>
              <a:t>doi:https</a:t>
            </a:r>
            <a:r>
              <a:rPr lang="en-US" sz="1100">
                <a:highlight>
                  <a:srgbClr val="FFFFFF"/>
                </a:highlight>
                <a:latin typeface="Times New Roman"/>
                <a:cs typeface="Times New Roman"/>
              </a:rPr>
              <a:t>://doi.org/10.5114/pm.2015.54346..</a:t>
            </a:r>
            <a:endParaRPr lang="en-US" sz="11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33429258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Introduction to physiology</vt:lpstr>
      <vt:lpstr>Presentation Overview</vt:lpstr>
      <vt:lpstr>PowerPoint Presentation</vt:lpstr>
      <vt:lpstr>Fictional Patient Profile  </vt:lpstr>
      <vt:lpstr>Physiology of health breast tissus</vt:lpstr>
      <vt:lpstr>Pathophysiology of the breast cancer how the breast cancer affect the body  </vt:lpstr>
      <vt:lpstr>Risk factor of breast cancer </vt:lpstr>
      <vt:lpstr>Care plan involving multidisciplinary profession. </vt:lpstr>
      <vt:lpstr>Symptoms of breast cancer   </vt:lpstr>
      <vt:lpstr>Ethical and cultural consideration in her care plan </vt:lpstr>
      <vt:lpstr>Conclution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2026-03-18T15:49:06Z</dcterms:created>
  <dcterms:modified xsi:type="dcterms:W3CDTF">2026-03-22T08:32:56Z</dcterms:modified>
</cp:coreProperties>
</file>