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000995-94DD-4F48-AC8E-978731B7F9EE}" v="26" dt="2024-11-12T15:07:52.6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1" autoAdjust="0"/>
    <p:restoredTop sz="94660"/>
  </p:normalViewPr>
  <p:slideViewPr>
    <p:cSldViewPr snapToGrid="0">
      <p:cViewPr varScale="1">
        <p:scale>
          <a:sx n="68" d="100"/>
          <a:sy n="68" d="100"/>
        </p:scale>
        <p:origin x="5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ri Edwards (Hywel Dda UHB - Generic Therapy Practitioner Assistant)" userId="429faa5e-f85c-42d8-bc1e-c0195e37e640" providerId="ADAL" clId="{52000995-94DD-4F48-AC8E-978731B7F9EE}"/>
    <pc:docChg chg="undo custSel addSld delSld modSld">
      <pc:chgData name="Eleri Edwards (Hywel Dda UHB - Generic Therapy Practitioner Assistant)" userId="429faa5e-f85c-42d8-bc1e-c0195e37e640" providerId="ADAL" clId="{52000995-94DD-4F48-AC8E-978731B7F9EE}" dt="2024-11-12T15:30:08.466" v="5057" actId="255"/>
      <pc:docMkLst>
        <pc:docMk/>
      </pc:docMkLst>
      <pc:sldChg chg="addSp modSp new mod setBg">
        <pc:chgData name="Eleri Edwards (Hywel Dda UHB - Generic Therapy Practitioner Assistant)" userId="429faa5e-f85c-42d8-bc1e-c0195e37e640" providerId="ADAL" clId="{52000995-94DD-4F48-AC8E-978731B7F9EE}" dt="2024-11-12T15:16:46.749" v="5004" actId="20577"/>
        <pc:sldMkLst>
          <pc:docMk/>
          <pc:sldMk cId="2099011335" sldId="257"/>
        </pc:sldMkLst>
        <pc:spChg chg="mod">
          <ac:chgData name="Eleri Edwards (Hywel Dda UHB - Generic Therapy Practitioner Assistant)" userId="429faa5e-f85c-42d8-bc1e-c0195e37e640" providerId="ADAL" clId="{52000995-94DD-4F48-AC8E-978731B7F9EE}" dt="2024-11-12T15:16:46.749" v="5004" actId="20577"/>
          <ac:spMkLst>
            <pc:docMk/>
            <pc:sldMk cId="2099011335" sldId="257"/>
            <ac:spMk id="2" creationId="{3B1FB6B2-61A7-F069-4EB0-7228D6DCC73E}"/>
          </ac:spMkLst>
        </pc:spChg>
        <pc:spChg chg="mod">
          <ac:chgData name="Eleri Edwards (Hywel Dda UHB - Generic Therapy Practitioner Assistant)" userId="429faa5e-f85c-42d8-bc1e-c0195e37e640" providerId="ADAL" clId="{52000995-94DD-4F48-AC8E-978731B7F9EE}" dt="2024-11-12T15:09:39.113" v="4801" actId="27636"/>
          <ac:spMkLst>
            <pc:docMk/>
            <pc:sldMk cId="2099011335" sldId="257"/>
            <ac:spMk id="3" creationId="{CCABFB10-8650-1946-E758-7C8FB926621A}"/>
          </ac:spMkLst>
        </pc:spChg>
        <pc:picChg chg="add mod">
          <ac:chgData name="Eleri Edwards (Hywel Dda UHB - Generic Therapy Practitioner Assistant)" userId="429faa5e-f85c-42d8-bc1e-c0195e37e640" providerId="ADAL" clId="{52000995-94DD-4F48-AC8E-978731B7F9EE}" dt="2024-11-05T10:36:48.871" v="134" actId="26606"/>
          <ac:picMkLst>
            <pc:docMk/>
            <pc:sldMk cId="2099011335" sldId="257"/>
            <ac:picMk id="1026" creationId="{9AFD8BDC-2793-41F1-4572-E4EF5001AB70}"/>
          </ac:picMkLst>
        </pc:picChg>
      </pc:sldChg>
      <pc:sldChg chg="addSp delSp modSp new mod">
        <pc:chgData name="Eleri Edwards (Hywel Dda UHB - Generic Therapy Practitioner Assistant)" userId="429faa5e-f85c-42d8-bc1e-c0195e37e640" providerId="ADAL" clId="{52000995-94DD-4F48-AC8E-978731B7F9EE}" dt="2024-11-12T15:11:29.103" v="4861" actId="20577"/>
        <pc:sldMkLst>
          <pc:docMk/>
          <pc:sldMk cId="3314849149" sldId="258"/>
        </pc:sldMkLst>
        <pc:spChg chg="mod">
          <ac:chgData name="Eleri Edwards (Hywel Dda UHB - Generic Therapy Practitioner Assistant)" userId="429faa5e-f85c-42d8-bc1e-c0195e37e640" providerId="ADAL" clId="{52000995-94DD-4F48-AC8E-978731B7F9EE}" dt="2024-11-11T20:05:26.060" v="4585" actId="20577"/>
          <ac:spMkLst>
            <pc:docMk/>
            <pc:sldMk cId="3314849149" sldId="258"/>
            <ac:spMk id="2" creationId="{6B670FA7-4BC3-A593-2A0C-9FCE2D11B24E}"/>
          </ac:spMkLst>
        </pc:spChg>
        <pc:spChg chg="del mod">
          <ac:chgData name="Eleri Edwards (Hywel Dda UHB - Generic Therapy Practitioner Assistant)" userId="429faa5e-f85c-42d8-bc1e-c0195e37e640" providerId="ADAL" clId="{52000995-94DD-4F48-AC8E-978731B7F9EE}" dt="2024-11-05T11:55:18.042" v="897" actId="478"/>
          <ac:spMkLst>
            <pc:docMk/>
            <pc:sldMk cId="3314849149" sldId="258"/>
            <ac:spMk id="3" creationId="{E3D871F7-DB03-0220-9A54-CE114510BDFF}"/>
          </ac:spMkLst>
        </pc:spChg>
        <pc:spChg chg="add del mod">
          <ac:chgData name="Eleri Edwards (Hywel Dda UHB - Generic Therapy Practitioner Assistant)" userId="429faa5e-f85c-42d8-bc1e-c0195e37e640" providerId="ADAL" clId="{52000995-94DD-4F48-AC8E-978731B7F9EE}" dt="2024-11-05T11:58:59.244" v="906"/>
          <ac:spMkLst>
            <pc:docMk/>
            <pc:sldMk cId="3314849149" sldId="258"/>
            <ac:spMk id="4" creationId="{E068942D-05E3-8A44-E8F1-9BD0A1A663CF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12T15:11:29.103" v="4861" actId="20577"/>
          <ac:spMkLst>
            <pc:docMk/>
            <pc:sldMk cId="3314849149" sldId="258"/>
            <ac:spMk id="4" creationId="{F5042CB8-AEDA-2D65-89BA-E2657E3AA1A8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12T15:10:31.357" v="4848" actId="20577"/>
          <ac:spMkLst>
            <pc:docMk/>
            <pc:sldMk cId="3314849149" sldId="258"/>
            <ac:spMk id="5" creationId="{CDBC7E08-D657-3F0B-F77F-2C34C1B38C51}"/>
          </ac:spMkLst>
        </pc:spChg>
        <pc:picChg chg="add del mod">
          <ac:chgData name="Eleri Edwards (Hywel Dda UHB - Generic Therapy Practitioner Assistant)" userId="429faa5e-f85c-42d8-bc1e-c0195e37e640" providerId="ADAL" clId="{52000995-94DD-4F48-AC8E-978731B7F9EE}" dt="2024-11-12T15:06:22.024" v="4701" actId="478"/>
          <ac:picMkLst>
            <pc:docMk/>
            <pc:sldMk cId="3314849149" sldId="258"/>
            <ac:picMk id="3" creationId="{3FCEC150-043D-52A5-E84B-718F7DED7185}"/>
          </ac:picMkLst>
        </pc:picChg>
      </pc:sldChg>
      <pc:sldChg chg="modSp new mod">
        <pc:chgData name="Eleri Edwards (Hywel Dda UHB - Generic Therapy Practitioner Assistant)" userId="429faa5e-f85c-42d8-bc1e-c0195e37e640" providerId="ADAL" clId="{52000995-94DD-4F48-AC8E-978731B7F9EE}" dt="2024-11-12T15:17:07.526" v="5007" actId="255"/>
        <pc:sldMkLst>
          <pc:docMk/>
          <pc:sldMk cId="4293006340" sldId="259"/>
        </pc:sldMkLst>
        <pc:spChg chg="mod">
          <ac:chgData name="Eleri Edwards (Hywel Dda UHB - Generic Therapy Practitioner Assistant)" userId="429faa5e-f85c-42d8-bc1e-c0195e37e640" providerId="ADAL" clId="{52000995-94DD-4F48-AC8E-978731B7F9EE}" dt="2024-11-05T10:49:01.994" v="686" actId="255"/>
          <ac:spMkLst>
            <pc:docMk/>
            <pc:sldMk cId="4293006340" sldId="259"/>
            <ac:spMk id="2" creationId="{F13C1410-7D2F-4351-0871-5EB5A056EC08}"/>
          </ac:spMkLst>
        </pc:spChg>
        <pc:spChg chg="mod">
          <ac:chgData name="Eleri Edwards (Hywel Dda UHB - Generic Therapy Practitioner Assistant)" userId="429faa5e-f85c-42d8-bc1e-c0195e37e640" providerId="ADAL" clId="{52000995-94DD-4F48-AC8E-978731B7F9EE}" dt="2024-11-12T15:17:07.526" v="5007" actId="255"/>
          <ac:spMkLst>
            <pc:docMk/>
            <pc:sldMk cId="4293006340" sldId="259"/>
            <ac:spMk id="3" creationId="{632C5764-2691-84D5-8C0E-619E3A120D02}"/>
          </ac:spMkLst>
        </pc:spChg>
      </pc:sldChg>
      <pc:sldChg chg="addSp delSp modSp new mod setBg">
        <pc:chgData name="Eleri Edwards (Hywel Dda UHB - Generic Therapy Practitioner Assistant)" userId="429faa5e-f85c-42d8-bc1e-c0195e37e640" providerId="ADAL" clId="{52000995-94DD-4F48-AC8E-978731B7F9EE}" dt="2024-11-12T15:30:08.466" v="5057" actId="255"/>
        <pc:sldMkLst>
          <pc:docMk/>
          <pc:sldMk cId="3224090334" sldId="260"/>
        </pc:sldMkLst>
        <pc:spChg chg="mod">
          <ac:chgData name="Eleri Edwards (Hywel Dda UHB - Generic Therapy Practitioner Assistant)" userId="429faa5e-f85c-42d8-bc1e-c0195e37e640" providerId="ADAL" clId="{52000995-94DD-4F48-AC8E-978731B7F9EE}" dt="2024-11-05T12:06:11.695" v="1252" actId="26606"/>
          <ac:spMkLst>
            <pc:docMk/>
            <pc:sldMk cId="3224090334" sldId="260"/>
            <ac:spMk id="2" creationId="{F1753AD3-5028-D016-4994-613760820E4A}"/>
          </ac:spMkLst>
        </pc:spChg>
        <pc:spChg chg="mod">
          <ac:chgData name="Eleri Edwards (Hywel Dda UHB - Generic Therapy Practitioner Assistant)" userId="429faa5e-f85c-42d8-bc1e-c0195e37e640" providerId="ADAL" clId="{52000995-94DD-4F48-AC8E-978731B7F9EE}" dt="2024-11-12T15:30:08.466" v="5057" actId="255"/>
          <ac:spMkLst>
            <pc:docMk/>
            <pc:sldMk cId="3224090334" sldId="260"/>
            <ac:spMk id="3" creationId="{B55B7F19-E9CA-4AEE-1814-D2FBBFFA6B89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05T12:07:03.792" v="1269" actId="1076"/>
          <ac:spMkLst>
            <pc:docMk/>
            <pc:sldMk cId="3224090334" sldId="260"/>
            <ac:spMk id="5" creationId="{36DD9ED2-9A39-B2A9-AD51-18F4797CC166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05T12:08:31.337" v="1297" actId="1076"/>
          <ac:spMkLst>
            <pc:docMk/>
            <pc:sldMk cId="3224090334" sldId="260"/>
            <ac:spMk id="7" creationId="{60F726CB-57F2-31E4-EC82-74CD7896C59B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11T10:03:18.303" v="2716" actId="1076"/>
          <ac:spMkLst>
            <pc:docMk/>
            <pc:sldMk cId="3224090334" sldId="260"/>
            <ac:spMk id="8" creationId="{0577085F-DEE8-7B2A-8464-47387F1E455A}"/>
          </ac:spMkLst>
        </pc:spChg>
        <pc:picChg chg="add del mod">
          <ac:chgData name="Eleri Edwards (Hywel Dda UHB - Generic Therapy Practitioner Assistant)" userId="429faa5e-f85c-42d8-bc1e-c0195e37e640" providerId="ADAL" clId="{52000995-94DD-4F48-AC8E-978731B7F9EE}" dt="2024-11-05T12:09:48.366" v="1369" actId="478"/>
          <ac:picMkLst>
            <pc:docMk/>
            <pc:sldMk cId="3224090334" sldId="260"/>
            <ac:picMk id="4" creationId="{807DD0C8-52EC-2C69-243A-6F56FEA5E565}"/>
          </ac:picMkLst>
        </pc:picChg>
        <pc:picChg chg="add del mod">
          <ac:chgData name="Eleri Edwards (Hywel Dda UHB - Generic Therapy Practitioner Assistant)" userId="429faa5e-f85c-42d8-bc1e-c0195e37e640" providerId="ADAL" clId="{52000995-94DD-4F48-AC8E-978731B7F9EE}" dt="2024-11-05T12:07:48.804" v="1273" actId="478"/>
          <ac:picMkLst>
            <pc:docMk/>
            <pc:sldMk cId="3224090334" sldId="260"/>
            <ac:picMk id="6" creationId="{072A4929-E2C0-6189-C838-04C096AA5124}"/>
          </ac:picMkLst>
        </pc:picChg>
      </pc:sldChg>
      <pc:sldChg chg="addSp delSp modSp new mod">
        <pc:chgData name="Eleri Edwards (Hywel Dda UHB - Generic Therapy Practitioner Assistant)" userId="429faa5e-f85c-42d8-bc1e-c0195e37e640" providerId="ADAL" clId="{52000995-94DD-4F48-AC8E-978731B7F9EE}" dt="2024-11-12T15:13:46.822" v="4876" actId="20577"/>
        <pc:sldMkLst>
          <pc:docMk/>
          <pc:sldMk cId="422862765" sldId="261"/>
        </pc:sldMkLst>
        <pc:spChg chg="mod">
          <ac:chgData name="Eleri Edwards (Hywel Dda UHB - Generic Therapy Practitioner Assistant)" userId="429faa5e-f85c-42d8-bc1e-c0195e37e640" providerId="ADAL" clId="{52000995-94DD-4F48-AC8E-978731B7F9EE}" dt="2024-11-11T19:12:14.309" v="3838" actId="20577"/>
          <ac:spMkLst>
            <pc:docMk/>
            <pc:sldMk cId="422862765" sldId="261"/>
            <ac:spMk id="2" creationId="{EE305852-4B1A-BE9E-584C-D6CC6A012398}"/>
          </ac:spMkLst>
        </pc:spChg>
        <pc:spChg chg="del mod">
          <ac:chgData name="Eleri Edwards (Hywel Dda UHB - Generic Therapy Practitioner Assistant)" userId="429faa5e-f85c-42d8-bc1e-c0195e37e640" providerId="ADAL" clId="{52000995-94DD-4F48-AC8E-978731B7F9EE}" dt="2024-11-11T19:14:30.691" v="3870" actId="478"/>
          <ac:spMkLst>
            <pc:docMk/>
            <pc:sldMk cId="422862765" sldId="261"/>
            <ac:spMk id="3" creationId="{AA8DF837-0665-6D8B-A783-0FE407135F04}"/>
          </ac:spMkLst>
        </pc:spChg>
        <pc:spChg chg="add del mod">
          <ac:chgData name="Eleri Edwards (Hywel Dda UHB - Generic Therapy Practitioner Assistant)" userId="429faa5e-f85c-42d8-bc1e-c0195e37e640" providerId="ADAL" clId="{52000995-94DD-4F48-AC8E-978731B7F9EE}" dt="2024-11-11T19:14:33.136" v="3871" actId="478"/>
          <ac:spMkLst>
            <pc:docMk/>
            <pc:sldMk cId="422862765" sldId="261"/>
            <ac:spMk id="6" creationId="{9E27BA13-6474-1E09-E6D6-C34CFF3576E4}"/>
          </ac:spMkLst>
        </pc:spChg>
        <pc:graphicFrameChg chg="add mod modGraphic">
          <ac:chgData name="Eleri Edwards (Hywel Dda UHB - Generic Therapy Practitioner Assistant)" userId="429faa5e-f85c-42d8-bc1e-c0195e37e640" providerId="ADAL" clId="{52000995-94DD-4F48-AC8E-978731B7F9EE}" dt="2024-11-12T15:13:46.822" v="4876" actId="20577"/>
          <ac:graphicFrameMkLst>
            <pc:docMk/>
            <pc:sldMk cId="422862765" sldId="261"/>
            <ac:graphicFrameMk id="4" creationId="{E7757D3B-9FB3-8AAC-2034-D15D7422E680}"/>
          </ac:graphicFrameMkLst>
        </pc:graphicFrameChg>
      </pc:sldChg>
      <pc:sldChg chg="modSp new mod">
        <pc:chgData name="Eleri Edwards (Hywel Dda UHB - Generic Therapy Practitioner Assistant)" userId="429faa5e-f85c-42d8-bc1e-c0195e37e640" providerId="ADAL" clId="{52000995-94DD-4F48-AC8E-978731B7F9EE}" dt="2024-11-12T15:16:06.347" v="4988" actId="20577"/>
        <pc:sldMkLst>
          <pc:docMk/>
          <pc:sldMk cId="1983128079" sldId="262"/>
        </pc:sldMkLst>
        <pc:spChg chg="mod">
          <ac:chgData name="Eleri Edwards (Hywel Dda UHB - Generic Therapy Practitioner Assistant)" userId="429faa5e-f85c-42d8-bc1e-c0195e37e640" providerId="ADAL" clId="{52000995-94DD-4F48-AC8E-978731B7F9EE}" dt="2024-11-05T10:50:12.917" v="772" actId="20577"/>
          <ac:spMkLst>
            <pc:docMk/>
            <pc:sldMk cId="1983128079" sldId="262"/>
            <ac:spMk id="2" creationId="{F9E6B7EC-A9CF-E6E4-4886-888B5BB71CD8}"/>
          </ac:spMkLst>
        </pc:spChg>
        <pc:spChg chg="mod">
          <ac:chgData name="Eleri Edwards (Hywel Dda UHB - Generic Therapy Practitioner Assistant)" userId="429faa5e-f85c-42d8-bc1e-c0195e37e640" providerId="ADAL" clId="{52000995-94DD-4F48-AC8E-978731B7F9EE}" dt="2024-11-12T15:16:06.347" v="4988" actId="20577"/>
          <ac:spMkLst>
            <pc:docMk/>
            <pc:sldMk cId="1983128079" sldId="262"/>
            <ac:spMk id="3" creationId="{70731BA8-F90F-AF97-159C-34AA62D91C4F}"/>
          </ac:spMkLst>
        </pc:spChg>
      </pc:sldChg>
      <pc:sldChg chg="addSp delSp modSp new mod">
        <pc:chgData name="Eleri Edwards (Hywel Dda UHB - Generic Therapy Practitioner Assistant)" userId="429faa5e-f85c-42d8-bc1e-c0195e37e640" providerId="ADAL" clId="{52000995-94DD-4F48-AC8E-978731B7F9EE}" dt="2024-11-11T17:47:32.168" v="3560" actId="20577"/>
        <pc:sldMkLst>
          <pc:docMk/>
          <pc:sldMk cId="2743522024" sldId="263"/>
        </pc:sldMkLst>
        <pc:spChg chg="mod">
          <ac:chgData name="Eleri Edwards (Hywel Dda UHB - Generic Therapy Practitioner Assistant)" userId="429faa5e-f85c-42d8-bc1e-c0195e37e640" providerId="ADAL" clId="{52000995-94DD-4F48-AC8E-978731B7F9EE}" dt="2024-11-11T17:47:26.622" v="3552" actId="1076"/>
          <ac:spMkLst>
            <pc:docMk/>
            <pc:sldMk cId="2743522024" sldId="263"/>
            <ac:spMk id="2" creationId="{33C5B022-378E-4A14-BDD1-DCAF733CCB83}"/>
          </ac:spMkLst>
        </pc:spChg>
        <pc:spChg chg="del mod">
          <ac:chgData name="Eleri Edwards (Hywel Dda UHB - Generic Therapy Practitioner Assistant)" userId="429faa5e-f85c-42d8-bc1e-c0195e37e640" providerId="ADAL" clId="{52000995-94DD-4F48-AC8E-978731B7F9EE}" dt="2024-11-11T17:12:06.145" v="3496" actId="478"/>
          <ac:spMkLst>
            <pc:docMk/>
            <pc:sldMk cId="2743522024" sldId="263"/>
            <ac:spMk id="3" creationId="{C07F5162-9A8F-297C-8209-E2F718D3FF68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11T17:45:15.875" v="3517" actId="20577"/>
          <ac:spMkLst>
            <pc:docMk/>
            <pc:sldMk cId="2743522024" sldId="263"/>
            <ac:spMk id="4" creationId="{F7F0C608-2306-C2FC-E116-8DD40CE18B80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11T17:47:32.168" v="3560" actId="20577"/>
          <ac:spMkLst>
            <pc:docMk/>
            <pc:sldMk cId="2743522024" sldId="263"/>
            <ac:spMk id="5" creationId="{0BEFC755-DC16-2BEC-24E4-A75BCDAC4821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11T17:12:12.621" v="3498" actId="1076"/>
          <ac:spMkLst>
            <pc:docMk/>
            <pc:sldMk cId="2743522024" sldId="263"/>
            <ac:spMk id="6" creationId="{36C30C55-9641-0613-66DE-A6C679071EBC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11T17:12:23.999" v="3502" actId="1076"/>
          <ac:spMkLst>
            <pc:docMk/>
            <pc:sldMk cId="2743522024" sldId="263"/>
            <ac:spMk id="7" creationId="{E8512DEC-9631-D6D7-0474-BA4A7407E9DF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11T17:47:19.472" v="3549" actId="1076"/>
          <ac:spMkLst>
            <pc:docMk/>
            <pc:sldMk cId="2743522024" sldId="263"/>
            <ac:spMk id="10" creationId="{53C0245C-995A-52F2-CF78-7CD82E7275F2}"/>
          </ac:spMkLst>
        </pc:spChg>
        <pc:picChg chg="add mod">
          <ac:chgData name="Eleri Edwards (Hywel Dda UHB - Generic Therapy Practitioner Assistant)" userId="429faa5e-f85c-42d8-bc1e-c0195e37e640" providerId="ADAL" clId="{52000995-94DD-4F48-AC8E-978731B7F9EE}" dt="2024-11-11T17:12:18.397" v="3500" actId="1076"/>
          <ac:picMkLst>
            <pc:docMk/>
            <pc:sldMk cId="2743522024" sldId="263"/>
            <ac:picMk id="9" creationId="{36DB6AE3-39F2-F414-567E-2A0C5CA747C3}"/>
          </ac:picMkLst>
        </pc:picChg>
      </pc:sldChg>
      <pc:sldChg chg="modSp new mod">
        <pc:chgData name="Eleri Edwards (Hywel Dda UHB - Generic Therapy Practitioner Assistant)" userId="429faa5e-f85c-42d8-bc1e-c0195e37e640" providerId="ADAL" clId="{52000995-94DD-4F48-AC8E-978731B7F9EE}" dt="2024-11-05T10:51:29.388" v="810" actId="20577"/>
        <pc:sldMkLst>
          <pc:docMk/>
          <pc:sldMk cId="176612323" sldId="264"/>
        </pc:sldMkLst>
        <pc:spChg chg="mod">
          <ac:chgData name="Eleri Edwards (Hywel Dda UHB - Generic Therapy Practitioner Assistant)" userId="429faa5e-f85c-42d8-bc1e-c0195e37e640" providerId="ADAL" clId="{52000995-94DD-4F48-AC8E-978731B7F9EE}" dt="2024-11-05T10:51:29.388" v="810" actId="20577"/>
          <ac:spMkLst>
            <pc:docMk/>
            <pc:sldMk cId="176612323" sldId="264"/>
            <ac:spMk id="2" creationId="{737FA5EA-128C-0498-B931-C8E4805FCF9C}"/>
          </ac:spMkLst>
        </pc:spChg>
      </pc:sldChg>
      <pc:sldChg chg="new del">
        <pc:chgData name="Eleri Edwards (Hywel Dda UHB - Generic Therapy Practitioner Assistant)" userId="429faa5e-f85c-42d8-bc1e-c0195e37e640" providerId="ADAL" clId="{52000995-94DD-4F48-AC8E-978731B7F9EE}" dt="2024-11-05T10:50:59.473" v="790" actId="2696"/>
        <pc:sldMkLst>
          <pc:docMk/>
          <pc:sldMk cId="1037270465" sldId="264"/>
        </pc:sldMkLst>
      </pc:sldChg>
      <pc:sldChg chg="new del">
        <pc:chgData name="Eleri Edwards (Hywel Dda UHB - Generic Therapy Practitioner Assistant)" userId="429faa5e-f85c-42d8-bc1e-c0195e37e640" providerId="ADAL" clId="{52000995-94DD-4F48-AC8E-978731B7F9EE}" dt="2024-11-05T10:50:37.248" v="788" actId="2696"/>
        <pc:sldMkLst>
          <pc:docMk/>
          <pc:sldMk cId="1288582540" sldId="264"/>
        </pc:sldMkLst>
      </pc:sldChg>
      <pc:sldChg chg="new del">
        <pc:chgData name="Eleri Edwards (Hywel Dda UHB - Generic Therapy Practitioner Assistant)" userId="429faa5e-f85c-42d8-bc1e-c0195e37e640" providerId="ADAL" clId="{52000995-94DD-4F48-AC8E-978731B7F9EE}" dt="2024-11-05T10:50:28.168" v="786" actId="2696"/>
        <pc:sldMkLst>
          <pc:docMk/>
          <pc:sldMk cId="3791027951" sldId="264"/>
        </pc:sldMkLst>
      </pc:sldChg>
      <pc:sldChg chg="modSp new mod">
        <pc:chgData name="Eleri Edwards (Hywel Dda UHB - Generic Therapy Practitioner Assistant)" userId="429faa5e-f85c-42d8-bc1e-c0195e37e640" providerId="ADAL" clId="{52000995-94DD-4F48-AC8E-978731B7F9EE}" dt="2024-11-12T15:01:53.481" v="4603" actId="20577"/>
        <pc:sldMkLst>
          <pc:docMk/>
          <pc:sldMk cId="1903763692" sldId="265"/>
        </pc:sldMkLst>
        <pc:spChg chg="mod">
          <ac:chgData name="Eleri Edwards (Hywel Dda UHB - Generic Therapy Practitioner Assistant)" userId="429faa5e-f85c-42d8-bc1e-c0195e37e640" providerId="ADAL" clId="{52000995-94DD-4F48-AC8E-978731B7F9EE}" dt="2024-11-05T10:51:39.034" v="823" actId="5793"/>
          <ac:spMkLst>
            <pc:docMk/>
            <pc:sldMk cId="1903763692" sldId="265"/>
            <ac:spMk id="2" creationId="{D35A9E55-5886-A36C-58C5-809FE96DD9E2}"/>
          </ac:spMkLst>
        </pc:spChg>
        <pc:spChg chg="mod">
          <ac:chgData name="Eleri Edwards (Hywel Dda UHB - Generic Therapy Practitioner Assistant)" userId="429faa5e-f85c-42d8-bc1e-c0195e37e640" providerId="ADAL" clId="{52000995-94DD-4F48-AC8E-978731B7F9EE}" dt="2024-11-12T15:01:53.481" v="4603" actId="20577"/>
          <ac:spMkLst>
            <pc:docMk/>
            <pc:sldMk cId="1903763692" sldId="265"/>
            <ac:spMk id="3" creationId="{35824859-03C4-A332-48E9-E4E3BF10BDF8}"/>
          </ac:spMkLst>
        </pc:spChg>
      </pc:sldChg>
      <pc:sldChg chg="addSp modSp new mod">
        <pc:chgData name="Eleri Edwards (Hywel Dda UHB - Generic Therapy Practitioner Assistant)" userId="429faa5e-f85c-42d8-bc1e-c0195e37e640" providerId="ADAL" clId="{52000995-94DD-4F48-AC8E-978731B7F9EE}" dt="2024-11-12T15:29:23.865" v="5056" actId="255"/>
        <pc:sldMkLst>
          <pc:docMk/>
          <pc:sldMk cId="1898267882" sldId="266"/>
        </pc:sldMkLst>
        <pc:spChg chg="mod">
          <ac:chgData name="Eleri Edwards (Hywel Dda UHB - Generic Therapy Practitioner Assistant)" userId="429faa5e-f85c-42d8-bc1e-c0195e37e640" providerId="ADAL" clId="{52000995-94DD-4F48-AC8E-978731B7F9EE}" dt="2024-11-05T12:11:32.863" v="1477" actId="20577"/>
          <ac:spMkLst>
            <pc:docMk/>
            <pc:sldMk cId="1898267882" sldId="266"/>
            <ac:spMk id="2" creationId="{45D9B62D-B3DB-B22E-5DC5-CAF7D79CF004}"/>
          </ac:spMkLst>
        </pc:spChg>
        <pc:spChg chg="mod">
          <ac:chgData name="Eleri Edwards (Hywel Dda UHB - Generic Therapy Practitioner Assistant)" userId="429faa5e-f85c-42d8-bc1e-c0195e37e640" providerId="ADAL" clId="{52000995-94DD-4F48-AC8E-978731B7F9EE}" dt="2024-11-12T15:29:23.865" v="5056" actId="255"/>
          <ac:spMkLst>
            <pc:docMk/>
            <pc:sldMk cId="1898267882" sldId="266"/>
            <ac:spMk id="3" creationId="{66C0E57E-1C01-CA09-DC4F-88DEF9FE913F}"/>
          </ac:spMkLst>
        </pc:spChg>
        <pc:spChg chg="add mod">
          <ac:chgData name="Eleri Edwards (Hywel Dda UHB - Generic Therapy Practitioner Assistant)" userId="429faa5e-f85c-42d8-bc1e-c0195e37e640" providerId="ADAL" clId="{52000995-94DD-4F48-AC8E-978731B7F9EE}" dt="2024-11-11T19:10:11.346" v="3830" actId="1076"/>
          <ac:spMkLst>
            <pc:docMk/>
            <pc:sldMk cId="1898267882" sldId="266"/>
            <ac:spMk id="6" creationId="{4A1878A3-79F4-BFEE-1D11-8A3B4545F06F}"/>
          </ac:spMkLst>
        </pc:spChg>
        <pc:picChg chg="add mod">
          <ac:chgData name="Eleri Edwards (Hywel Dda UHB - Generic Therapy Practitioner Assistant)" userId="429faa5e-f85c-42d8-bc1e-c0195e37e640" providerId="ADAL" clId="{52000995-94DD-4F48-AC8E-978731B7F9EE}" dt="2024-11-12T15:26:03.254" v="5009" actId="1076"/>
          <ac:picMkLst>
            <pc:docMk/>
            <pc:sldMk cId="1898267882" sldId="266"/>
            <ac:picMk id="4" creationId="{AF0CEFB9-9EB2-EEBE-39D6-ADC81597458E}"/>
          </ac:picMkLst>
        </pc:picChg>
        <pc:picChg chg="add mod">
          <ac:chgData name="Eleri Edwards (Hywel Dda UHB - Generic Therapy Practitioner Assistant)" userId="429faa5e-f85c-42d8-bc1e-c0195e37e640" providerId="ADAL" clId="{52000995-94DD-4F48-AC8E-978731B7F9EE}" dt="2024-11-05T12:12:14.578" v="1484" actId="1076"/>
          <ac:picMkLst>
            <pc:docMk/>
            <pc:sldMk cId="1898267882" sldId="266"/>
            <ac:picMk id="5" creationId="{858CB5A4-ADAC-9999-AE63-EE48185C918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70537"/>
            <a:ext cx="10404102" cy="4249661"/>
          </a:xfrm>
        </p:spPr>
        <p:txBody>
          <a:bodyPr/>
          <a:lstStyle/>
          <a:p>
            <a:r>
              <a:rPr lang="en-US" dirty="0"/>
              <a:t>A demonstration of leadership skills required within my role as a Therapy Assistant Practitioner, in response to an increased caseload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Eleri Edwards  Module Code: PJ14CY018:CDQ098 / BMAC4017 </a:t>
            </a:r>
          </a:p>
        </p:txBody>
      </p:sp>
    </p:spTree>
    <p:extLst>
      <p:ext uri="{BB962C8B-B14F-4D97-AF65-F5344CB8AC3E}">
        <p14:creationId xmlns:p14="http://schemas.microsoft.com/office/powerpoint/2010/main" val="2029002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FB6B2-61A7-F069-4EB0-7228D6DCC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BFB10-8650-1946-E758-7C8FB9266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5046059" cy="3632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600" dirty="0"/>
          </a:p>
          <a:p>
            <a:r>
              <a:rPr lang="en-GB" sz="2000" b="1" dirty="0"/>
              <a:t>Currently I provide therapy for clients that have had acquired brain injury. This is many consists of community work in the Ceredigion area.</a:t>
            </a:r>
          </a:p>
          <a:p>
            <a:r>
              <a:rPr lang="en-GB" sz="2000" b="1" dirty="0"/>
              <a:t> A colleague in the Pembrokeshire area has gone off on long term sick.</a:t>
            </a:r>
          </a:p>
          <a:p>
            <a:r>
              <a:rPr lang="en-GB" sz="2000" b="1" dirty="0"/>
              <a:t>I have been asked to increase my caseload to support the staff shortages in the service. </a:t>
            </a:r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1026" name="Picture 2" descr="Villages in Ceredigion – CEREDIGION HISTORICAL SOCIETY">
            <a:extLst>
              <a:ext uri="{FF2B5EF4-FFF2-40B4-BE49-F238E27FC236}">
                <a16:creationId xmlns:a16="http://schemas.microsoft.com/office/drawing/2014/main" id="{9AFD8BDC-2793-41F1-4572-E4EF5001AB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6490" y="2413000"/>
            <a:ext cx="4588071" cy="3716338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9011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70FA7-4BC3-A593-2A0C-9FCE2D11B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skills needed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BC7E08-D657-3F0B-F77F-2C34C1B38C51}"/>
              </a:ext>
            </a:extLst>
          </p:cNvPr>
          <p:cNvSpPr txBox="1"/>
          <p:nvPr/>
        </p:nvSpPr>
        <p:spPr>
          <a:xfrm>
            <a:off x="716438" y="2187018"/>
            <a:ext cx="559952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Prioritisation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Time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Reflective skills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Supervision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Collaborative approach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Delegation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042CB8-AEDA-2D65-89BA-E2657E3AA1A8}"/>
              </a:ext>
            </a:extLst>
          </p:cNvPr>
          <p:cNvSpPr txBox="1"/>
          <p:nvPr/>
        </p:nvSpPr>
        <p:spPr>
          <a:xfrm>
            <a:off x="7334054" y="2281287"/>
            <a:ext cx="4647414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Motivation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Communication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Flexibility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Active listening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Keep diary updated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Accountability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849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C1410-7D2F-4351-0871-5EB5A056E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18908"/>
            <a:ext cx="10571998" cy="970450"/>
          </a:xfrm>
        </p:spPr>
        <p:txBody>
          <a:bodyPr/>
          <a:lstStyle/>
          <a:p>
            <a:r>
              <a:rPr lang="en-GB" sz="3600" dirty="0"/>
              <a:t>The implications to increasing my caseload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C5764-2691-84D5-8C0E-619E3A120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3070699"/>
            <a:ext cx="10554574" cy="3636511"/>
          </a:xfrm>
        </p:spPr>
        <p:txBody>
          <a:bodyPr/>
          <a:lstStyle/>
          <a:p>
            <a:r>
              <a:rPr lang="en-GB" sz="2400" b="1" dirty="0"/>
              <a:t>Increased responsibility</a:t>
            </a:r>
          </a:p>
          <a:p>
            <a:r>
              <a:rPr lang="en-GB" sz="2400" b="1" dirty="0"/>
              <a:t>Support wider team with increased caseload </a:t>
            </a:r>
          </a:p>
          <a:p>
            <a:r>
              <a:rPr lang="en-GB" sz="2400" b="1" dirty="0"/>
              <a:t>Being a valued member of the team </a:t>
            </a:r>
          </a:p>
          <a:p>
            <a:r>
              <a:rPr lang="en-GB" sz="2400" b="1" dirty="0"/>
              <a:t>Share workload to reduce pressure on the service </a:t>
            </a:r>
          </a:p>
          <a:p>
            <a:r>
              <a:rPr lang="en-GB" sz="2400" b="1" dirty="0"/>
              <a:t>Develop skills with working with different therapists' styles in a different county</a:t>
            </a:r>
          </a:p>
          <a:p>
            <a:r>
              <a:rPr lang="en-GB" sz="2400" b="1" dirty="0"/>
              <a:t>If I don’t manage your time this could lead to burn out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006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53AD3-5028-D016-4994-613760820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Option 1 – Home visits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B7F19-E9CA-4AEE-1814-D2FBBFFA6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3016468"/>
            <a:ext cx="3835583" cy="3028731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Face to face sessions </a:t>
            </a:r>
          </a:p>
          <a:p>
            <a:r>
              <a:rPr lang="en-GB" sz="1600" dirty="0"/>
              <a:t>Cluster visits to make better use of time </a:t>
            </a:r>
          </a:p>
          <a:p>
            <a:r>
              <a:rPr lang="en-GB" sz="1600" dirty="0"/>
              <a:t>Able to observe non – verbal communication </a:t>
            </a:r>
          </a:p>
          <a:p>
            <a:r>
              <a:rPr lang="en-GB" sz="1600" dirty="0"/>
              <a:t>Build a rapport with the patients and family members</a:t>
            </a:r>
          </a:p>
          <a:p>
            <a:r>
              <a:rPr lang="en-GB" sz="1600" dirty="0"/>
              <a:t>Personal relationship development </a:t>
            </a:r>
            <a:r>
              <a:rPr lang="en-GB" sz="1200" dirty="0"/>
              <a:t>(Surrey Therapy Practice, 2024) </a:t>
            </a:r>
          </a:p>
          <a:p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DD9ED2-9A39-B2A9-AD51-18F4797CC166}"/>
              </a:ext>
            </a:extLst>
          </p:cNvPr>
          <p:cNvSpPr txBox="1"/>
          <p:nvPr/>
        </p:nvSpPr>
        <p:spPr>
          <a:xfrm>
            <a:off x="1656721" y="2224500"/>
            <a:ext cx="21595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Benefits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F726CB-57F2-31E4-EC82-74CD7896C59B}"/>
              </a:ext>
            </a:extLst>
          </p:cNvPr>
          <p:cNvSpPr txBox="1"/>
          <p:nvPr/>
        </p:nvSpPr>
        <p:spPr>
          <a:xfrm>
            <a:off x="6095999" y="2144111"/>
            <a:ext cx="46410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Contraindications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77085F-DEE8-7B2A-8464-47387F1E455A}"/>
              </a:ext>
            </a:extLst>
          </p:cNvPr>
          <p:cNvSpPr txBox="1"/>
          <p:nvPr/>
        </p:nvSpPr>
        <p:spPr>
          <a:xfrm>
            <a:off x="6655324" y="3016468"/>
            <a:ext cx="3996965" cy="2320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00C6BB"/>
              </a:buClr>
              <a:buSzTx/>
              <a:buFont typeface="Wingdings 2" charset="2"/>
              <a:buChar char=""/>
              <a:tabLst/>
              <a:defRPr/>
            </a:pPr>
            <a:r>
              <a:rPr lang="en-GB" sz="1600" dirty="0">
                <a:solidFill>
                  <a:prstClr val="white"/>
                </a:solidFill>
                <a:latin typeface="Century Gothic" panose="020B0502020202020204"/>
              </a:rPr>
              <a:t>Increased travel 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rgbClr val="00C6BB"/>
              </a:buClr>
              <a:buFont typeface="Wingdings 2" charset="2"/>
              <a:buChar char=""/>
              <a:defRPr/>
            </a:pPr>
            <a:r>
              <a:rPr lang="en-GB" sz="1600" dirty="0">
                <a:solidFill>
                  <a:prstClr val="white"/>
                </a:solidFill>
                <a:latin typeface="Century Gothic" panose="020B0502020202020204"/>
              </a:rPr>
              <a:t>See less people due to travelling to a different county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rgbClr val="00C6BB"/>
              </a:buClr>
              <a:buFont typeface="Wingdings 2" charset="2"/>
              <a:buChar char=""/>
              <a:defRPr/>
            </a:pPr>
            <a:r>
              <a:rPr lang="en-GB" sz="1600" dirty="0">
                <a:solidFill>
                  <a:prstClr val="white"/>
                </a:solidFill>
              </a:rPr>
              <a:t>Less time for resource making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rgbClr val="00C6BB"/>
              </a:buClr>
              <a:buFont typeface="Wingdings 2" charset="2"/>
              <a:buChar char=""/>
              <a:defRPr/>
            </a:pPr>
            <a:r>
              <a:rPr lang="en-GB" sz="1600" dirty="0">
                <a:solidFill>
                  <a:prstClr val="white"/>
                </a:solidFill>
              </a:rPr>
              <a:t>Risk of burn out if I don’t manage my time appropriately  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00C6BB"/>
              </a:buClr>
              <a:buSzTx/>
              <a:buFont typeface="Wingdings 2" charset="2"/>
              <a:buChar char="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4090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9B62D-B3DB-B22E-5DC5-CAF7D79CF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Option 2 – Virtual sessions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0E57E-1C01-CA09-DC4F-88DEF9FE9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983" y="3666531"/>
            <a:ext cx="3809849" cy="3174516"/>
          </a:xfrm>
        </p:spPr>
        <p:txBody>
          <a:bodyPr>
            <a:normAutofit/>
          </a:bodyPr>
          <a:lstStyle/>
          <a:p>
            <a:r>
              <a:rPr lang="en-GB" dirty="0"/>
              <a:t>Can see more people in one day </a:t>
            </a:r>
          </a:p>
          <a:p>
            <a:r>
              <a:rPr lang="en-GB" dirty="0"/>
              <a:t>Reduce anxiety </a:t>
            </a:r>
            <a:r>
              <a:rPr lang="en-GB" sz="1200" dirty="0"/>
              <a:t>(Marshall, 2016) </a:t>
            </a:r>
          </a:p>
          <a:p>
            <a:r>
              <a:rPr lang="en-GB" dirty="0"/>
              <a:t>Patients that are unable to travel to clinic can attend </a:t>
            </a:r>
          </a:p>
          <a:p>
            <a:r>
              <a:rPr lang="en-GB" dirty="0"/>
              <a:t>Can relive pressure at a faster rate </a:t>
            </a:r>
          </a:p>
          <a:p>
            <a:r>
              <a:rPr lang="en-GB" dirty="0"/>
              <a:t>Patient centred approach </a:t>
            </a:r>
            <a:r>
              <a:rPr lang="en-GB" sz="1200" dirty="0"/>
              <a:t>(Wyatt et al, 2021, p.147)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0CEFB9-9EB2-EEBE-39D6-ADC8159745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432" y="1936063"/>
            <a:ext cx="2499577" cy="10729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8CB5A4-ADAC-9999-AE63-EE48185C91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4262" y="2105745"/>
            <a:ext cx="4956478" cy="10729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A1878A3-79F4-BFEE-1D11-8A3B4545F06F}"/>
              </a:ext>
            </a:extLst>
          </p:cNvPr>
          <p:cNvSpPr txBox="1"/>
          <p:nvPr/>
        </p:nvSpPr>
        <p:spPr>
          <a:xfrm>
            <a:off x="7051250" y="3178734"/>
            <a:ext cx="3996965" cy="1465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00C6BB"/>
              </a:buClr>
              <a:buSzTx/>
              <a:buFont typeface="Wingdings 2" charset="2"/>
              <a:buChar char=""/>
              <a:tabLst/>
              <a:defRPr/>
            </a:pPr>
            <a:r>
              <a:rPr lang="en-GB" dirty="0">
                <a:solidFill>
                  <a:prstClr val="white"/>
                </a:solidFill>
                <a:latin typeface="Century Gothic" panose="020B0502020202020204"/>
              </a:rPr>
              <a:t>Difficult to build a raptor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00C6BB"/>
              </a:buClr>
              <a:buSzTx/>
              <a:buFont typeface="Wingdings 2" charset="2"/>
              <a:buChar char=""/>
              <a:tabLst/>
              <a:defRPr/>
            </a:pPr>
            <a:r>
              <a:rPr lang="en-GB" dirty="0">
                <a:solidFill>
                  <a:prstClr val="white"/>
                </a:solidFill>
                <a:latin typeface="Century Gothic" panose="020B0502020202020204"/>
              </a:rPr>
              <a:t> Barriers with computer skills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00C6BB"/>
              </a:buClr>
              <a:buSzTx/>
              <a:buFont typeface="Wingdings 2" charset="2"/>
              <a:buChar char="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Unable to monitor who is observing the session</a:t>
            </a:r>
          </a:p>
        </p:txBody>
      </p:sp>
    </p:spTree>
    <p:extLst>
      <p:ext uri="{BB962C8B-B14F-4D97-AF65-F5344CB8AC3E}">
        <p14:creationId xmlns:p14="http://schemas.microsoft.com/office/powerpoint/2010/main" val="1898267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05852-4B1A-BE9E-584C-D6CC6A012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data I might include and why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7757D3B-9FB3-8AAC-2034-D15D7422E6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4394441"/>
              </p:ext>
            </p:extLst>
          </p:nvPr>
        </p:nvGraphicFramePr>
        <p:xfrm>
          <a:off x="810000" y="2467226"/>
          <a:ext cx="10571998" cy="39807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85999">
                  <a:extLst>
                    <a:ext uri="{9D8B030D-6E8A-4147-A177-3AD203B41FA5}">
                      <a16:colId xmlns:a16="http://schemas.microsoft.com/office/drawing/2014/main" val="2175145795"/>
                    </a:ext>
                  </a:extLst>
                </a:gridCol>
                <a:gridCol w="5285999">
                  <a:extLst>
                    <a:ext uri="{9D8B030D-6E8A-4147-A177-3AD203B41FA5}">
                      <a16:colId xmlns:a16="http://schemas.microsoft.com/office/drawing/2014/main" val="3836233871"/>
                    </a:ext>
                  </a:extLst>
                </a:gridCol>
              </a:tblGrid>
              <a:tr h="401596">
                <a:tc>
                  <a:txBody>
                    <a:bodyPr/>
                    <a:lstStyle/>
                    <a:p>
                      <a:r>
                        <a:rPr lang="en-GB" dirty="0"/>
                        <a:t>Data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302880"/>
                  </a:ext>
                </a:extLst>
              </a:tr>
              <a:tr h="175031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PROMs (patient reported outcome measure) to support prioritisation of patients NHS England (2023) says that PROM is a good measure to support the best possible outcome and patient experience in the health care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PROMs will show the patients personal beliefs on how the intervention has made a difference or if it has improved their pain / fatigue / mobility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1358625"/>
                  </a:ext>
                </a:extLst>
              </a:tr>
              <a:tr h="693164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Audit of online </a:t>
                      </a:r>
                      <a:r>
                        <a:rPr lang="en-GB" dirty="0"/>
                        <a:t>diary pre and post increasing caseload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This will give evidence on how I have managed my time with the increased caseload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2589554"/>
                  </a:ext>
                </a:extLst>
              </a:tr>
              <a:tr h="693164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WelshPAS - Number of patients on the service waiting list that are breaching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This will prove if my extra support has reduced the waiting list and no patients are breaching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0447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862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6B7EC-A9CF-E6E4-4886-888B5BB71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Challenge will develop my skills by: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31BA8-F90F-AF97-159C-34AA62D91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Improving my time management </a:t>
            </a:r>
          </a:p>
          <a:p>
            <a:r>
              <a:rPr lang="en-GB" sz="2000" b="1" dirty="0"/>
              <a:t>Increasing my productivity</a:t>
            </a:r>
          </a:p>
          <a:p>
            <a:r>
              <a:rPr lang="en-GB" sz="2000" b="1" dirty="0"/>
              <a:t>Develop my skills with delivering therapy virtually </a:t>
            </a:r>
          </a:p>
          <a:p>
            <a:r>
              <a:rPr lang="en-GB" sz="2000" b="1" dirty="0"/>
              <a:t>Increasing my knowledge on a varied conditions</a:t>
            </a:r>
          </a:p>
          <a:p>
            <a:r>
              <a:rPr lang="en-GB" sz="2000" b="1" dirty="0"/>
              <a:t>Develop my accountability skills </a:t>
            </a:r>
          </a:p>
          <a:p>
            <a:r>
              <a:rPr lang="en-GB" sz="2000" b="1" dirty="0"/>
              <a:t>Develop my delegation skills and working collaboratively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128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5B022-378E-4A14-BDD1-DCAF733CC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30018"/>
            <a:ext cx="10571998" cy="970450"/>
          </a:xfrm>
        </p:spPr>
        <p:txBody>
          <a:bodyPr/>
          <a:lstStyle/>
          <a:p>
            <a:r>
              <a:rPr lang="en-GB" dirty="0"/>
              <a:t>Conclusion – Virtual sessions 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7F0C608-2306-C2FC-E116-8DD40CE18B80}"/>
              </a:ext>
            </a:extLst>
          </p:cNvPr>
          <p:cNvSpPr/>
          <p:nvPr/>
        </p:nvSpPr>
        <p:spPr>
          <a:xfrm>
            <a:off x="612742" y="2536443"/>
            <a:ext cx="3299381" cy="16025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Able to see more patients in a day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BEFC755-DC16-2BEC-24E4-A75BCDAC4821}"/>
              </a:ext>
            </a:extLst>
          </p:cNvPr>
          <p:cNvSpPr/>
          <p:nvPr/>
        </p:nvSpPr>
        <p:spPr>
          <a:xfrm>
            <a:off x="7946796" y="2423277"/>
            <a:ext cx="3961417" cy="39592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RCSLT (2022) started </a:t>
            </a:r>
          </a:p>
          <a:p>
            <a:pPr algn="ctr"/>
            <a:r>
              <a:rPr lang="en-GB" dirty="0"/>
              <a:t>‘’Data collected in 2020 by the Office of National Statistics (ONS) estimates that 92% of adults in the UK can be described as recent internet users (ONS, April 2021)’’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6C30C55-9641-0613-66DE-A6C679071EBC}"/>
              </a:ext>
            </a:extLst>
          </p:cNvPr>
          <p:cNvSpPr/>
          <p:nvPr/>
        </p:nvSpPr>
        <p:spPr>
          <a:xfrm>
            <a:off x="4420091" y="2045615"/>
            <a:ext cx="3044858" cy="10746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Reduces travel expenses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8512DEC-9631-D6D7-0474-BA4A7407E9DF}"/>
              </a:ext>
            </a:extLst>
          </p:cNvPr>
          <p:cNvSpPr/>
          <p:nvPr/>
        </p:nvSpPr>
        <p:spPr>
          <a:xfrm>
            <a:off x="782424" y="4625526"/>
            <a:ext cx="3129699" cy="16025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Reduce pressure on the service </a:t>
            </a:r>
          </a:p>
        </p:txBody>
      </p:sp>
      <p:pic>
        <p:nvPicPr>
          <p:cNvPr id="9" name="Picture 8" descr="Eating Cat">
            <a:extLst>
              <a:ext uri="{FF2B5EF4-FFF2-40B4-BE49-F238E27FC236}">
                <a16:creationId xmlns:a16="http://schemas.microsoft.com/office/drawing/2014/main" id="{36DB6AE3-39F2-F414-567E-2A0C5CA747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9772" y="2875811"/>
            <a:ext cx="2619375" cy="261937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53C0245C-995A-52F2-CF78-7CD82E7275F2}"/>
              </a:ext>
            </a:extLst>
          </p:cNvPr>
          <p:cNvSpPr/>
          <p:nvPr/>
        </p:nvSpPr>
        <p:spPr>
          <a:xfrm>
            <a:off x="4400918" y="5165889"/>
            <a:ext cx="3205114" cy="138574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Reduce the risk of burnout </a:t>
            </a:r>
          </a:p>
        </p:txBody>
      </p:sp>
    </p:spTree>
    <p:extLst>
      <p:ext uri="{BB962C8B-B14F-4D97-AF65-F5344CB8AC3E}">
        <p14:creationId xmlns:p14="http://schemas.microsoft.com/office/powerpoint/2010/main" val="2743522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FA5EA-128C-0498-B931-C8E4805FCF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dirty="0"/>
              <a:t>Any questions?</a:t>
            </a:r>
            <a:br>
              <a:rPr lang="en-GB" sz="6600" dirty="0"/>
            </a:br>
            <a:endParaRPr lang="en-GB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CA9263-34DC-3CF2-95FF-569A844F2D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12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A9E55-5886-A36C-58C5-809FE96DD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24859-03C4-A332-48E9-E4E3BF10B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550" y="2403835"/>
            <a:ext cx="11058346" cy="5651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Marshall, J. (2016)</a:t>
            </a:r>
            <a:r>
              <a:rPr lang="en-GB" sz="1200" dirty="0"/>
              <a:t> ‘Virtual Reality Therapy for Aphasia’,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/>
              <a:t>Evaluating the Benefits of Aphasia Intervention Delivered in Virtual Reality: Results of a Quasi-Randomised Study</a:t>
            </a:r>
            <a:r>
              <a:rPr lang="en-GB" sz="1200" dirty="0"/>
              <a:t>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Vol.11 (8), pp. 2-3.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Patient Reported Outcome Measures (PROMs).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https://www.england.nhs.uk/statistics/statistical-work-areas/proms/#:~:text=PROMs%20measure%20a%20patient%27s%20health,short%2C%20self%2Dcompleted%20questionnaires. (Accessed 05 November 2024).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RCSLT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Telehealth guidance.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https://www.rcslt.org/members/delivering-quality-services/telehealth-guidance/#section-3 (Accessed 11 November 2024).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Surrey Therapy Practice (2024)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Advantages of Face-to-Face Therapy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https://www.surreytherapypractice.com/single-post/advantages-of-face-to-face-therapy (Accessed 05 November 2024).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Wyatt, L.,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Wedlake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P., Peteiro, M. F. and Rasheed, E. (2021) Extended Diploma in Health &amp; Social Care. London: Hodder Education.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37636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651</TotalTime>
  <Words>745</Words>
  <Application>Microsoft Office PowerPoint</Application>
  <PresentationFormat>Widescreen</PresentationFormat>
  <Paragraphs>90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2</vt:lpstr>
      <vt:lpstr>Quotable</vt:lpstr>
      <vt:lpstr>A demonstration of leadership skills required within my role as a Therapy Assistant Practitioner, in response to an increased caseload </vt:lpstr>
      <vt:lpstr>Introduction </vt:lpstr>
      <vt:lpstr>Leadership skills needed </vt:lpstr>
      <vt:lpstr>The implications to increasing my caseload</vt:lpstr>
      <vt:lpstr>Option 1 – Home visits  </vt:lpstr>
      <vt:lpstr>Option 2 – Virtual sessions </vt:lpstr>
      <vt:lpstr>What data I might include and why </vt:lpstr>
      <vt:lpstr>This Challenge will develop my skills by: </vt:lpstr>
      <vt:lpstr>Conclusion – Virtual sessions  </vt:lpstr>
      <vt:lpstr>Any questions? </vt:lpstr>
      <vt:lpstr>Referencing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demonstration of leadership skills required within my role as a Therapy Assistant Practitioner, in response to an increased caseload </dc:title>
  <dc:creator>Eleri Edwards (Hywel Dda UHB - Generic Therapy Practitioner Assistant)</dc:creator>
  <cp:lastModifiedBy>Eleri Edwards (Hywel Dda UHB - Generic Therapy Practitioner Assistant)</cp:lastModifiedBy>
  <cp:revision>31</cp:revision>
  <dcterms:created xsi:type="dcterms:W3CDTF">2024-11-05T10:22:14Z</dcterms:created>
  <dcterms:modified xsi:type="dcterms:W3CDTF">2024-11-12T15:30:16Z</dcterms:modified>
</cp:coreProperties>
</file>