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58" r:id="rId5"/>
  </p:sldIdLst>
  <p:sldSz cx="6858000" cy="9144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160" userDrawn="1">
          <p15:clr>
            <a:srgbClr val="A4A3A4"/>
          </p15:clr>
        </p15:guide>
        <p15:guide id="3" orient="horz" pos="2880" userDrawn="1">
          <p15:clr>
            <a:srgbClr val="A4A3A4"/>
          </p15:clr>
        </p15:guide>
        <p15:guide id="4" pos="3589" userDrawn="1">
          <p15:clr>
            <a:srgbClr val="A4A3A4"/>
          </p15:clr>
        </p15:guide>
        <p15:guide id="5" orient="horz" pos="22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B800"/>
    <a:srgbClr val="0071BC"/>
    <a:srgbClr val="0C6EA5"/>
    <a:srgbClr val="474B53"/>
    <a:srgbClr val="191E28"/>
    <a:srgbClr val="DF3A42"/>
    <a:srgbClr val="E75B2B"/>
    <a:srgbClr val="F47200"/>
    <a:srgbClr val="E28D17"/>
    <a:srgbClr val="D5A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E4C16-0388-42BD-AE03-B6023CF2E2CF}" v="41" dt="2024-04-11T17:17:18.6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02" autoAdjust="0"/>
  </p:normalViewPr>
  <p:slideViewPr>
    <p:cSldViewPr snapToGrid="0">
      <p:cViewPr>
        <p:scale>
          <a:sx n="400" d="100"/>
          <a:sy n="400" d="100"/>
        </p:scale>
        <p:origin x="-10147" y="-19915"/>
      </p:cViewPr>
      <p:guideLst>
        <p:guide pos="2160"/>
        <p:guide orient="horz" pos="2880"/>
        <p:guide pos="3589"/>
        <p:guide orient="horz" pos="226"/>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7E2246A-A687-4DDD-8579-F4A47B3A1140}" type="datetime1">
              <a:rPr lang="en-GB" smtClean="0"/>
              <a:t>11/04/2024</a:t>
            </a:fld>
            <a:endParaRPr lang="en-GB"/>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869D12F-E8AC-48C0-8B1F-BD566648D8E6}" type="slidenum">
              <a:rPr lang="en-GB" smtClean="0"/>
              <a:t>‹#›</a:t>
            </a:fld>
            <a:endParaRPr lang="en-GB"/>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D7F877-C84C-4109-8EAF-AC6EA51AAD4B}" type="datetime1">
              <a:rPr lang="en-GB" smtClean="0"/>
              <a:pPr/>
              <a:t>11/04/2024</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136092-2EDF-47BF-99B1-B87430F95B70}" type="slidenum">
              <a:rPr lang="en-GB" noProof="0" smtClean="0"/>
              <a:t>‹#›</a:t>
            </a:fld>
            <a:endParaRPr lang="en-GB" noProof="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C8136092-2EDF-47BF-99B1-B87430F95B70}" type="slidenum">
              <a:rPr lang="en-GB" smtClean="0"/>
              <a:t>1</a:t>
            </a:fld>
            <a:endParaRPr lang="en-GB"/>
          </a:p>
        </p:txBody>
      </p:sp>
    </p:spTree>
    <p:extLst>
      <p:ext uri="{BB962C8B-B14F-4D97-AF65-F5344CB8AC3E}">
        <p14:creationId xmlns:p14="http://schemas.microsoft.com/office/powerpoint/2010/main" val="3199455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31B22D-278B-4494-9983-22D9FEE2D057}"/>
              </a:ext>
            </a:extLst>
          </p:cNvPr>
          <p:cNvPicPr>
            <a:picLocks noChangeAspect="1"/>
          </p:cNvPicPr>
          <p:nvPr userDrawn="1"/>
        </p:nvPicPr>
        <p:blipFill>
          <a:blip r:embed="rId2"/>
          <a:stretch>
            <a:fillRect/>
          </a:stretch>
        </p:blipFill>
        <p:spPr>
          <a:xfrm>
            <a:off x="0" y="0"/>
            <a:ext cx="6858000" cy="9144000"/>
          </a:xfrm>
          <a:prstGeom prst="rect">
            <a:avLst/>
          </a:prstGeom>
        </p:spPr>
      </p:pic>
      <p:sp>
        <p:nvSpPr>
          <p:cNvPr id="14" name="Text Placeholder 13">
            <a:extLst>
              <a:ext uri="{FF2B5EF4-FFF2-40B4-BE49-F238E27FC236}">
                <a16:creationId xmlns:a16="http://schemas.microsoft.com/office/drawing/2014/main" id="{780CA53D-B21C-44EE-A7DC-F80DFA651AFE}"/>
              </a:ext>
            </a:extLst>
          </p:cNvPr>
          <p:cNvSpPr>
            <a:spLocks noGrp="1"/>
          </p:cNvSpPr>
          <p:nvPr>
            <p:ph type="body" sz="quarter" idx="10" hasCustomPrompt="1"/>
          </p:nvPr>
        </p:nvSpPr>
        <p:spPr>
          <a:xfrm>
            <a:off x="287859" y="0"/>
            <a:ext cx="619200" cy="1295400"/>
          </a:xfrm>
          <a:solidFill>
            <a:schemeClr val="bg2"/>
          </a:solidFill>
        </p:spPr>
        <p:txBody>
          <a:bodyPr lIns="72000" tIns="108000" rIns="72000" bIns="72000" rtlCol="0" anchor="ctr" anchorCtr="0">
            <a:noAutofit/>
          </a:bodyPr>
          <a:lstStyle>
            <a:lvl1pPr marL="0" indent="0" algn="ctr">
              <a:buNone/>
              <a:defRPr sz="1800" b="1">
                <a:solidFill>
                  <a:schemeClr val="accent2"/>
                </a:solidFill>
                <a:latin typeface="+mn-lt"/>
              </a:defRPr>
            </a:lvl1pPr>
            <a:lvl2pPr>
              <a:defRPr sz="1800"/>
            </a:lvl2pPr>
            <a:lvl3pPr>
              <a:defRPr sz="1800"/>
            </a:lvl3pPr>
            <a:lvl4pPr>
              <a:defRPr sz="1800"/>
            </a:lvl4pPr>
            <a:lvl5pPr>
              <a:defRPr sz="1800"/>
            </a:lvl5pPr>
          </a:lstStyle>
          <a:p>
            <a:pPr lvl="0" rtl="0"/>
            <a:r>
              <a:rPr lang="en-GB" noProof="0"/>
              <a:t>THE AGE OF</a:t>
            </a:r>
          </a:p>
        </p:txBody>
      </p:sp>
      <p:sp>
        <p:nvSpPr>
          <p:cNvPr id="29" name="Title 28">
            <a:extLst>
              <a:ext uri="{FF2B5EF4-FFF2-40B4-BE49-F238E27FC236}">
                <a16:creationId xmlns:a16="http://schemas.microsoft.com/office/drawing/2014/main" id="{CF5BE93F-A649-42C8-AEBD-2B75A390FADC}"/>
              </a:ext>
            </a:extLst>
          </p:cNvPr>
          <p:cNvSpPr>
            <a:spLocks noGrp="1"/>
          </p:cNvSpPr>
          <p:nvPr>
            <p:ph type="title" hasCustomPrompt="1"/>
          </p:nvPr>
        </p:nvSpPr>
        <p:spPr>
          <a:xfrm>
            <a:off x="711090" y="299964"/>
            <a:ext cx="5915025" cy="1039695"/>
          </a:xfrm>
        </p:spPr>
        <p:txBody>
          <a:bodyPr lIns="0" tIns="0" rIns="0" bIns="0" rtlCol="0">
            <a:noAutofit/>
          </a:bodyPr>
          <a:lstStyle>
            <a:lvl1pPr algn="r">
              <a:defRPr sz="9530">
                <a:solidFill>
                  <a:schemeClr val="bg1"/>
                </a:solidFill>
              </a:defRPr>
            </a:lvl1pPr>
          </a:lstStyle>
          <a:p>
            <a:pPr rtl="0"/>
            <a:r>
              <a:rPr lang="en-GB" noProof="0"/>
              <a:t>BIG DATA</a:t>
            </a:r>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534" userDrawn="1">
          <p15:clr>
            <a:srgbClr val="FBAE40"/>
          </p15:clr>
        </p15:guide>
        <p15:guide id="13" orient="horz" pos="816" userDrawn="1">
          <p15:clr>
            <a:srgbClr val="FBAE40"/>
          </p15:clr>
        </p15:guide>
        <p15:guide id="14" orient="horz" pos="3833" userDrawn="1">
          <p15:clr>
            <a:srgbClr val="FBAE40"/>
          </p15:clr>
        </p15:guide>
        <p15:guide id="15" pos="1593"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7" y="486836"/>
            <a:ext cx="5915025" cy="1767417"/>
          </a:xfrm>
          <a:prstGeom prst="rect">
            <a:avLst/>
          </a:prstGeom>
        </p:spPr>
        <p:txBody>
          <a:bodyPr vert="horz" lIns="91440" tIns="45720" rIns="91440" bIns="45720" rtlCol="0" anchor="ctr">
            <a:normAutofit/>
          </a:bodyPr>
          <a:lstStyle/>
          <a:p>
            <a:pPr rtl="0"/>
            <a:endParaRPr lang="en-GB" noProof="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DD/MM/20XX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C075BE66-B004-4B62-93B5-6C3A07EE5DEC}" type="slidenum">
              <a:rPr lang="en-GB" noProof="0" smtClean="0"/>
              <a:t>‹#›</a:t>
            </a:fld>
            <a:endParaRPr lang="en-GB" noProof="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11.svg"/><Relationship Id="rId18" Type="http://schemas.openxmlformats.org/officeDocument/2006/relationships/image" Target="../media/image16.png"/><Relationship Id="rId26" Type="http://schemas.openxmlformats.org/officeDocument/2006/relationships/image" Target="../media/image24.png"/><Relationship Id="rId21" Type="http://schemas.openxmlformats.org/officeDocument/2006/relationships/image" Target="../media/image19.svg"/><Relationship Id="rId34" Type="http://schemas.openxmlformats.org/officeDocument/2006/relationships/image" Target="../media/image32.png"/><Relationship Id="rId7" Type="http://schemas.openxmlformats.org/officeDocument/2006/relationships/image" Target="../media/image5.svg"/><Relationship Id="rId12" Type="http://schemas.openxmlformats.org/officeDocument/2006/relationships/image" Target="../media/image10.png"/><Relationship Id="rId17" Type="http://schemas.openxmlformats.org/officeDocument/2006/relationships/image" Target="../media/image15.svg"/><Relationship Id="rId25" Type="http://schemas.openxmlformats.org/officeDocument/2006/relationships/image" Target="../media/image23.svg"/><Relationship Id="rId33" Type="http://schemas.openxmlformats.org/officeDocument/2006/relationships/image" Target="../media/image31.svg"/><Relationship Id="rId38" Type="http://schemas.openxmlformats.org/officeDocument/2006/relationships/image" Target="../media/image36.jpe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29" Type="http://schemas.openxmlformats.org/officeDocument/2006/relationships/image" Target="../media/image27.sv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svg"/><Relationship Id="rId24" Type="http://schemas.openxmlformats.org/officeDocument/2006/relationships/image" Target="../media/image22.png"/><Relationship Id="rId32" Type="http://schemas.openxmlformats.org/officeDocument/2006/relationships/image" Target="../media/image30.png"/><Relationship Id="rId37" Type="http://schemas.openxmlformats.org/officeDocument/2006/relationships/image" Target="../media/image35.png"/><Relationship Id="rId5" Type="http://schemas.openxmlformats.org/officeDocument/2006/relationships/image" Target="../media/image3.svg"/><Relationship Id="rId15" Type="http://schemas.openxmlformats.org/officeDocument/2006/relationships/image" Target="../media/image13.svg"/><Relationship Id="rId23" Type="http://schemas.openxmlformats.org/officeDocument/2006/relationships/image" Target="../media/image21.svg"/><Relationship Id="rId28" Type="http://schemas.openxmlformats.org/officeDocument/2006/relationships/image" Target="../media/image26.png"/><Relationship Id="rId36" Type="http://schemas.openxmlformats.org/officeDocument/2006/relationships/image" Target="../media/image34.png"/><Relationship Id="rId10" Type="http://schemas.openxmlformats.org/officeDocument/2006/relationships/image" Target="../media/image8.png"/><Relationship Id="rId19" Type="http://schemas.openxmlformats.org/officeDocument/2006/relationships/image" Target="../media/image17.svg"/><Relationship Id="rId31" Type="http://schemas.openxmlformats.org/officeDocument/2006/relationships/image" Target="../media/image29.svg"/><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svg"/><Relationship Id="rId30" Type="http://schemas.openxmlformats.org/officeDocument/2006/relationships/image" Target="../media/image28.png"/><Relationship Id="rId35" Type="http://schemas.openxmlformats.org/officeDocument/2006/relationships/image" Target="../media/image33.svg"/><Relationship Id="rId8" Type="http://schemas.openxmlformats.org/officeDocument/2006/relationships/image" Target="../media/image6.png"/><Relationship Id="rId3" Type="http://schemas.openxmlformats.org/officeDocument/2006/relationships/hyperlink" Target="https://doi.org/10.1016/j.jcss.2014.02.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0B18341-EF25-422E-9244-875589C13E58}"/>
              </a:ext>
            </a:extLst>
          </p:cNvPr>
          <p:cNvSpPr>
            <a:spLocks noGrp="1"/>
          </p:cNvSpPr>
          <p:nvPr>
            <p:ph type="body" sz="quarter" idx="10"/>
          </p:nvPr>
        </p:nvSpPr>
        <p:spPr>
          <a:xfrm>
            <a:off x="233434" y="14968"/>
            <a:ext cx="619200" cy="1295400"/>
          </a:xfrm>
        </p:spPr>
        <p:txBody>
          <a:bodyPr rtlCol="0"/>
          <a:lstStyle/>
          <a:p>
            <a:pPr rtl="0"/>
            <a:r>
              <a:rPr lang="en-GB" dirty="0"/>
              <a:t>UWSTD</a:t>
            </a:r>
          </a:p>
          <a:p>
            <a:pPr rtl="0"/>
            <a:r>
              <a:rPr lang="en-GB" sz="500" dirty="0"/>
              <a:t>Benilde Ferreira</a:t>
            </a:r>
          </a:p>
          <a:p>
            <a:pPr rtl="0"/>
            <a:r>
              <a:rPr lang="en-GB" sz="500" dirty="0"/>
              <a:t>Student number:2328311</a:t>
            </a:r>
          </a:p>
          <a:p>
            <a:pPr rtl="0"/>
            <a:r>
              <a:rPr lang="en-GB" sz="500" dirty="0"/>
              <a:t>Digital skills  </a:t>
            </a:r>
            <a:r>
              <a:rPr lang="en-GB" sz="500" dirty="0" err="1"/>
              <a:t>Dr.Rexon</a:t>
            </a:r>
            <a:r>
              <a:rPr lang="en-GB" sz="500" dirty="0"/>
              <a:t> </a:t>
            </a:r>
            <a:r>
              <a:rPr lang="en-GB" sz="500" dirty="0" err="1"/>
              <a:t>Nting</a:t>
            </a:r>
            <a:endParaRPr lang="en-GB" sz="500" dirty="0"/>
          </a:p>
        </p:txBody>
      </p:sp>
      <p:sp>
        <p:nvSpPr>
          <p:cNvPr id="3" name="Title 2">
            <a:extLst>
              <a:ext uri="{FF2B5EF4-FFF2-40B4-BE49-F238E27FC236}">
                <a16:creationId xmlns:a16="http://schemas.microsoft.com/office/drawing/2014/main" id="{6F345E3D-A2D8-410A-AB73-7095D6AFCF69}"/>
              </a:ext>
            </a:extLst>
          </p:cNvPr>
          <p:cNvSpPr>
            <a:spLocks noGrp="1"/>
          </p:cNvSpPr>
          <p:nvPr>
            <p:ph type="title"/>
          </p:nvPr>
        </p:nvSpPr>
        <p:spPr>
          <a:xfrm>
            <a:off x="692430" y="1264924"/>
            <a:ext cx="5915025" cy="74735"/>
          </a:xfrm>
        </p:spPr>
        <p:txBody>
          <a:bodyPr rtlCol="0"/>
          <a:lstStyle/>
          <a:p>
            <a:pPr rtl="0"/>
            <a:r>
              <a:rPr lang="en-GB" sz="4800" b="1" spc="-150" dirty="0"/>
              <a:t>DIGITAL SAFETY</a:t>
            </a:r>
            <a:br>
              <a:rPr lang="en-GB" b="1" spc="-150" dirty="0"/>
            </a:br>
            <a:endParaRPr lang="en-GB" dirty="0"/>
          </a:p>
        </p:txBody>
      </p:sp>
      <p:sp>
        <p:nvSpPr>
          <p:cNvPr id="57" name="Text Placeholder 19">
            <a:extLst>
              <a:ext uri="{FF2B5EF4-FFF2-40B4-BE49-F238E27FC236}">
                <a16:creationId xmlns:a16="http://schemas.microsoft.com/office/drawing/2014/main" id="{0EE7902B-93D2-48DA-96DF-612C09C146BF}"/>
              </a:ext>
            </a:extLst>
          </p:cNvPr>
          <p:cNvSpPr txBox="1">
            <a:spLocks/>
          </p:cNvSpPr>
          <p:nvPr/>
        </p:nvSpPr>
        <p:spPr>
          <a:xfrm>
            <a:off x="232067" y="1630247"/>
            <a:ext cx="836127"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8" name="Text Placeholder 19">
            <a:extLst>
              <a:ext uri="{FF2B5EF4-FFF2-40B4-BE49-F238E27FC236}">
                <a16:creationId xmlns:a16="http://schemas.microsoft.com/office/drawing/2014/main" id="{C8C8845D-BBAF-4DBE-A469-86A86C60685C}"/>
              </a:ext>
            </a:extLst>
          </p:cNvPr>
          <p:cNvSpPr txBox="1">
            <a:spLocks/>
          </p:cNvSpPr>
          <p:nvPr/>
        </p:nvSpPr>
        <p:spPr>
          <a:xfrm>
            <a:off x="2591474" y="1427338"/>
            <a:ext cx="832279" cy="567226"/>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dirty="0">
                <a:solidFill>
                  <a:schemeClr val="bg1"/>
                </a:solidFill>
              </a:rPr>
              <a:t>Two-factor</a:t>
            </a:r>
            <a:br>
              <a:rPr lang="en-GB" dirty="0"/>
            </a:br>
            <a:r>
              <a:rPr lang="en-GB" dirty="0"/>
              <a:t>Authenticator</a:t>
            </a:r>
          </a:p>
        </p:txBody>
      </p:sp>
      <p:sp>
        <p:nvSpPr>
          <p:cNvPr id="63" name="Text Placeholder 19">
            <a:extLst>
              <a:ext uri="{FF2B5EF4-FFF2-40B4-BE49-F238E27FC236}">
                <a16:creationId xmlns:a16="http://schemas.microsoft.com/office/drawing/2014/main" id="{40F75B97-72FF-4C6B-A5A6-BEB2097EC596}"/>
              </a:ext>
            </a:extLst>
          </p:cNvPr>
          <p:cNvSpPr txBox="1">
            <a:spLocks/>
          </p:cNvSpPr>
          <p:nvPr/>
        </p:nvSpPr>
        <p:spPr>
          <a:xfrm>
            <a:off x="3877769" y="1524356"/>
            <a:ext cx="836127"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64" name="Text Placeholder 19">
            <a:extLst>
              <a:ext uri="{FF2B5EF4-FFF2-40B4-BE49-F238E27FC236}">
                <a16:creationId xmlns:a16="http://schemas.microsoft.com/office/drawing/2014/main" id="{7014ED3D-D123-4D88-8470-8C5C8F92EC2C}"/>
              </a:ext>
            </a:extLst>
          </p:cNvPr>
          <p:cNvSpPr txBox="1">
            <a:spLocks/>
          </p:cNvSpPr>
          <p:nvPr/>
        </p:nvSpPr>
        <p:spPr>
          <a:xfrm>
            <a:off x="1071141" y="1293488"/>
            <a:ext cx="1076297"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br>
              <a:rPr lang="en-GB" dirty="0"/>
            </a:br>
            <a:r>
              <a:rPr lang="en-GB" dirty="0"/>
              <a:t>Regular </a:t>
            </a:r>
            <a:br>
              <a:rPr lang="en-GB" dirty="0"/>
            </a:br>
            <a:r>
              <a:rPr lang="en-GB" dirty="0">
                <a:solidFill>
                  <a:schemeClr val="bg1"/>
                </a:solidFill>
              </a:rPr>
              <a:t>updates</a:t>
            </a:r>
            <a:endParaRPr lang="en-GB" dirty="0"/>
          </a:p>
        </p:txBody>
      </p:sp>
      <p:sp>
        <p:nvSpPr>
          <p:cNvPr id="69" name="Text Placeholder 19">
            <a:extLst>
              <a:ext uri="{FF2B5EF4-FFF2-40B4-BE49-F238E27FC236}">
                <a16:creationId xmlns:a16="http://schemas.microsoft.com/office/drawing/2014/main" id="{0544D927-BB91-4B93-A29C-C63BED33596E}"/>
              </a:ext>
            </a:extLst>
          </p:cNvPr>
          <p:cNvSpPr txBox="1">
            <a:spLocks/>
          </p:cNvSpPr>
          <p:nvPr/>
        </p:nvSpPr>
        <p:spPr>
          <a:xfrm>
            <a:off x="4989542" y="1630914"/>
            <a:ext cx="985469"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70" name="Text Placeholder 19">
            <a:extLst>
              <a:ext uri="{FF2B5EF4-FFF2-40B4-BE49-F238E27FC236}">
                <a16:creationId xmlns:a16="http://schemas.microsoft.com/office/drawing/2014/main" id="{3BAE8711-DBE1-4450-BBC9-CCF2FCB4E3A3}"/>
              </a:ext>
            </a:extLst>
          </p:cNvPr>
          <p:cNvSpPr txBox="1">
            <a:spLocks/>
          </p:cNvSpPr>
          <p:nvPr/>
        </p:nvSpPr>
        <p:spPr>
          <a:xfrm>
            <a:off x="6004040" y="1630914"/>
            <a:ext cx="528660"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br>
              <a:rPr lang="en-GB" dirty="0"/>
            </a:br>
            <a:r>
              <a:rPr lang="en-GB" dirty="0"/>
              <a:t>Privacy </a:t>
            </a:r>
            <a:r>
              <a:rPr lang="en-GB" dirty="0">
                <a:solidFill>
                  <a:schemeClr val="bg1"/>
                </a:solidFill>
              </a:rPr>
              <a:t>settings</a:t>
            </a:r>
            <a:endParaRPr lang="en-GB" dirty="0"/>
          </a:p>
        </p:txBody>
      </p:sp>
      <p:sp>
        <p:nvSpPr>
          <p:cNvPr id="59" name="Text Placeholder 19">
            <a:extLst>
              <a:ext uri="{FF2B5EF4-FFF2-40B4-BE49-F238E27FC236}">
                <a16:creationId xmlns:a16="http://schemas.microsoft.com/office/drawing/2014/main" id="{89BE779C-F03C-4352-AFC0-387CA519B291}"/>
              </a:ext>
            </a:extLst>
          </p:cNvPr>
          <p:cNvSpPr txBox="1">
            <a:spLocks/>
          </p:cNvSpPr>
          <p:nvPr/>
        </p:nvSpPr>
        <p:spPr>
          <a:xfrm>
            <a:off x="232067" y="3485931"/>
            <a:ext cx="838450"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60" name="Text Placeholder 19">
            <a:extLst>
              <a:ext uri="{FF2B5EF4-FFF2-40B4-BE49-F238E27FC236}">
                <a16:creationId xmlns:a16="http://schemas.microsoft.com/office/drawing/2014/main" id="{0207ACE1-7765-4505-9287-C74700610B15}"/>
              </a:ext>
            </a:extLst>
          </p:cNvPr>
          <p:cNvSpPr txBox="1">
            <a:spLocks/>
          </p:cNvSpPr>
          <p:nvPr/>
        </p:nvSpPr>
        <p:spPr>
          <a:xfrm>
            <a:off x="1068195" y="3485931"/>
            <a:ext cx="528660"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a:solidFill>
                  <a:schemeClr val="bg1"/>
                </a:solidFill>
              </a:rPr>
              <a:t>Strong</a:t>
            </a:r>
            <a:br>
              <a:rPr lang="en-GB"/>
            </a:br>
            <a:r>
              <a:rPr lang="en-GB"/>
              <a:t>Passwords</a:t>
            </a:r>
          </a:p>
        </p:txBody>
      </p:sp>
      <p:sp>
        <p:nvSpPr>
          <p:cNvPr id="67" name="Text Placeholder 19">
            <a:extLst>
              <a:ext uri="{FF2B5EF4-FFF2-40B4-BE49-F238E27FC236}">
                <a16:creationId xmlns:a16="http://schemas.microsoft.com/office/drawing/2014/main" id="{DA8DDA54-2E05-4D48-B95A-C9C2777C390A}"/>
              </a:ext>
            </a:extLst>
          </p:cNvPr>
          <p:cNvSpPr txBox="1">
            <a:spLocks/>
          </p:cNvSpPr>
          <p:nvPr/>
        </p:nvSpPr>
        <p:spPr>
          <a:xfrm>
            <a:off x="5261145" y="3485931"/>
            <a:ext cx="838450"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68" name="Text Placeholder 10">
            <a:extLst>
              <a:ext uri="{FF2B5EF4-FFF2-40B4-BE49-F238E27FC236}">
                <a16:creationId xmlns:a16="http://schemas.microsoft.com/office/drawing/2014/main" id="{862F9E95-1044-4FC6-9560-B3913C56EE09}"/>
              </a:ext>
            </a:extLst>
          </p:cNvPr>
          <p:cNvSpPr txBox="1">
            <a:spLocks/>
          </p:cNvSpPr>
          <p:nvPr/>
        </p:nvSpPr>
        <p:spPr>
          <a:xfrm>
            <a:off x="6097273" y="3485931"/>
            <a:ext cx="528660"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61" name="Text Placeholder 19">
            <a:extLst>
              <a:ext uri="{FF2B5EF4-FFF2-40B4-BE49-F238E27FC236}">
                <a16:creationId xmlns:a16="http://schemas.microsoft.com/office/drawing/2014/main" id="{C5E15405-4E51-4A4A-BFEC-B78501B77FA3}"/>
              </a:ext>
            </a:extLst>
          </p:cNvPr>
          <p:cNvSpPr txBox="1">
            <a:spLocks/>
          </p:cNvSpPr>
          <p:nvPr/>
        </p:nvSpPr>
        <p:spPr>
          <a:xfrm>
            <a:off x="241223" y="5229081"/>
            <a:ext cx="640436"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62" name="Text Placeholder 19">
            <a:extLst>
              <a:ext uri="{FF2B5EF4-FFF2-40B4-BE49-F238E27FC236}">
                <a16:creationId xmlns:a16="http://schemas.microsoft.com/office/drawing/2014/main" id="{4034DFC7-B0FA-463B-92F2-98E4CAEB3356}"/>
              </a:ext>
            </a:extLst>
          </p:cNvPr>
          <p:cNvSpPr txBox="1">
            <a:spLocks/>
          </p:cNvSpPr>
          <p:nvPr/>
        </p:nvSpPr>
        <p:spPr>
          <a:xfrm>
            <a:off x="3287653" y="5223257"/>
            <a:ext cx="528660"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a:solidFill>
                  <a:schemeClr val="bg1"/>
                </a:solidFill>
              </a:rPr>
              <a:t>Phishing</a:t>
            </a:r>
            <a:br>
              <a:rPr lang="en-GB"/>
            </a:br>
            <a:r>
              <a:rPr lang="en-GB"/>
              <a:t>Awareness</a:t>
            </a:r>
          </a:p>
        </p:txBody>
      </p:sp>
      <p:sp>
        <p:nvSpPr>
          <p:cNvPr id="65" name="Text Placeholder 19">
            <a:extLst>
              <a:ext uri="{FF2B5EF4-FFF2-40B4-BE49-F238E27FC236}">
                <a16:creationId xmlns:a16="http://schemas.microsoft.com/office/drawing/2014/main" id="{E27E1CCD-3526-4F43-A0C8-B6172DAEE1B0}"/>
              </a:ext>
            </a:extLst>
          </p:cNvPr>
          <p:cNvSpPr txBox="1">
            <a:spLocks/>
          </p:cNvSpPr>
          <p:nvPr/>
        </p:nvSpPr>
        <p:spPr>
          <a:xfrm>
            <a:off x="2515470" y="5223257"/>
            <a:ext cx="985469" cy="51192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dirty="0"/>
          </a:p>
        </p:txBody>
      </p:sp>
      <p:sp>
        <p:nvSpPr>
          <p:cNvPr id="66" name="Text Placeholder 19">
            <a:extLst>
              <a:ext uri="{FF2B5EF4-FFF2-40B4-BE49-F238E27FC236}">
                <a16:creationId xmlns:a16="http://schemas.microsoft.com/office/drawing/2014/main" id="{9CBBD6E8-143A-49F0-AAAC-A9F50BFAE1FB}"/>
              </a:ext>
            </a:extLst>
          </p:cNvPr>
          <p:cNvSpPr txBox="1">
            <a:spLocks/>
          </p:cNvSpPr>
          <p:nvPr/>
        </p:nvSpPr>
        <p:spPr>
          <a:xfrm>
            <a:off x="984540" y="5200263"/>
            <a:ext cx="528660" cy="511928"/>
          </a:xfrm>
          <a:prstGeom prst="rect">
            <a:avLst/>
          </a:prstGeom>
          <a:noFill/>
        </p:spPr>
        <p:txBody>
          <a:bodyPr lIns="0" tIns="5400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a:t>Secure</a:t>
            </a:r>
            <a:br>
              <a:rPr lang="en-GB"/>
            </a:br>
            <a:r>
              <a:rPr lang="en-GB">
                <a:solidFill>
                  <a:schemeClr val="bg1"/>
                </a:solidFill>
              </a:rPr>
              <a:t>Wi-Fi</a:t>
            </a:r>
          </a:p>
        </p:txBody>
      </p:sp>
      <p:sp>
        <p:nvSpPr>
          <p:cNvPr id="56" name="Text Placeholder 181">
            <a:extLst>
              <a:ext uri="{FF2B5EF4-FFF2-40B4-BE49-F238E27FC236}">
                <a16:creationId xmlns:a16="http://schemas.microsoft.com/office/drawing/2014/main" id="{3B047788-9896-4519-8279-52ABFCA9E3B8}"/>
              </a:ext>
            </a:extLst>
          </p:cNvPr>
          <p:cNvSpPr txBox="1">
            <a:spLocks/>
          </p:cNvSpPr>
          <p:nvPr/>
        </p:nvSpPr>
        <p:spPr>
          <a:xfrm>
            <a:off x="5478103" y="4653115"/>
            <a:ext cx="1130400" cy="1130400"/>
          </a:xfrm>
          <a:prstGeom prst="ellipse">
            <a:avLst/>
          </a:prstGeom>
          <a:ln w="25400">
            <a:solidFill>
              <a:schemeClr val="accent1"/>
            </a:solidFill>
          </a:ln>
        </p:spPr>
        <p:txBody>
          <a:bodyPr lIns="0" tIns="0" rIns="0" bIns="0" rtlCol="0" anchor="ctr" anchorCtr="0">
            <a:normAutofit/>
          </a:bodyPr>
          <a:lstStyle>
            <a:lvl1pPr marL="0" indent="0" algn="ctr" defTabSz="685800" rtl="0" eaLnBrk="1" latinLnBrk="0" hangingPunct="1">
              <a:lnSpc>
                <a:spcPct val="90000"/>
              </a:lnSpc>
              <a:spcBef>
                <a:spcPts val="0"/>
              </a:spcBef>
              <a:buFont typeface="Arial" panose="020B0604020202020204" pitchFamily="34" charset="0"/>
              <a:buNone/>
              <a:defRPr sz="1850" b="1"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sz="1400"/>
              <a:t>EDUCATE YOURSELF</a:t>
            </a:r>
          </a:p>
        </p:txBody>
      </p:sp>
      <p:sp>
        <p:nvSpPr>
          <p:cNvPr id="25" name="Text Placeholder 19">
            <a:extLst>
              <a:ext uri="{FF2B5EF4-FFF2-40B4-BE49-F238E27FC236}">
                <a16:creationId xmlns:a16="http://schemas.microsoft.com/office/drawing/2014/main" id="{A3725F2D-3F20-47AB-B9A5-E5757F6FF86A}"/>
              </a:ext>
            </a:extLst>
          </p:cNvPr>
          <p:cNvSpPr txBox="1">
            <a:spLocks/>
          </p:cNvSpPr>
          <p:nvPr/>
        </p:nvSpPr>
        <p:spPr>
          <a:xfrm>
            <a:off x="215943" y="5995953"/>
            <a:ext cx="2057441" cy="336934"/>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2400" b="0" kern="1200">
                <a:solidFill>
                  <a:schemeClr val="bg2"/>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dirty="0"/>
              <a:t>d</a:t>
            </a:r>
            <a:r>
              <a:rPr lang="pt-PT" dirty="0"/>
              <a:t>igital</a:t>
            </a:r>
            <a:endParaRPr lang="en-GB" dirty="0"/>
          </a:p>
        </p:txBody>
      </p:sp>
      <p:sp>
        <p:nvSpPr>
          <p:cNvPr id="26" name="Text Placeholder 19">
            <a:extLst>
              <a:ext uri="{FF2B5EF4-FFF2-40B4-BE49-F238E27FC236}">
                <a16:creationId xmlns:a16="http://schemas.microsoft.com/office/drawing/2014/main" id="{393A3EB8-3EBA-4BA7-997A-376D9150E903}"/>
              </a:ext>
            </a:extLst>
          </p:cNvPr>
          <p:cNvSpPr txBox="1">
            <a:spLocks/>
          </p:cNvSpPr>
          <p:nvPr/>
        </p:nvSpPr>
        <p:spPr>
          <a:xfrm>
            <a:off x="50805" y="6384985"/>
            <a:ext cx="2057440" cy="2608058"/>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00" b="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500" b="0" i="0" dirty="0">
                <a:effectLst/>
                <a:latin typeface="Arial" panose="020B0604020202020204" pitchFamily="34" charset="0"/>
                <a:cs typeface="Arial" panose="020B0604020202020204" pitchFamily="34" charset="0"/>
              </a:rPr>
              <a:t>In an era dominated by technology, ensuring digital safety has become important. From personal communication to financial transactions, lives are increasingly links with digital platforms. However, this connection exposes to various cyber threats, ranging from identity theft to malware attacks. To navigate the digital frontier safely, it's crucial to understand the risks and adopt proactive strategies to protect our digital assets and personal information(</a:t>
            </a:r>
            <a:r>
              <a:rPr lang="en-GB" sz="500" dirty="0">
                <a:latin typeface="Arial" panose="020B0604020202020204" pitchFamily="34" charset="0"/>
                <a:cs typeface="Arial" panose="020B0604020202020204" pitchFamily="34" charset="0"/>
              </a:rPr>
              <a:t>Fedeli</a:t>
            </a:r>
            <a:r>
              <a:rPr lang="en-GB" sz="500" b="0" i="0" dirty="0">
                <a:effectLst/>
                <a:latin typeface="Arial" panose="020B0604020202020204" pitchFamily="34" charset="0"/>
                <a:cs typeface="Arial" panose="020B0604020202020204" pitchFamily="34" charset="0"/>
              </a:rPr>
              <a:t>, 2019) .Understanding the Risks: </a:t>
            </a:r>
            <a:r>
              <a:rPr lang="en-GB" sz="500" i="0" dirty="0">
                <a:effectLst/>
                <a:latin typeface="Arial" panose="020B0604020202020204" pitchFamily="34" charset="0"/>
                <a:cs typeface="Arial" panose="020B0604020202020204" pitchFamily="34" charset="0"/>
              </a:rPr>
              <a:t>Cyber threats </a:t>
            </a:r>
            <a:r>
              <a:rPr lang="en-GB" sz="500" b="0" i="0" dirty="0">
                <a:effectLst/>
                <a:latin typeface="Arial" panose="020B0604020202020204" pitchFamily="34" charset="0"/>
                <a:cs typeface="Arial" panose="020B0604020202020204" pitchFamily="34" charset="0"/>
              </a:rPr>
              <a:t>come in many forms, including phishing scams, ransomware attacks, and social engineering tactics. These  activities target individuals, businesses, and organizations alike, exploiting vulnerabilities in software and human behaviour. By understanding the nature of these risks, users can better prepare themselves to identify and mitigate potential threats before it causes harm (Choo,2011).</a:t>
            </a:r>
            <a:endParaRPr lang="en-GB" sz="500" dirty="0">
              <a:effectLst/>
              <a:latin typeface="Arial" panose="020B0604020202020204" pitchFamily="34" charset="0"/>
              <a:cs typeface="Arial" panose="020B0604020202020204" pitchFamily="34" charset="0"/>
            </a:endParaRPr>
          </a:p>
          <a:p>
            <a:r>
              <a:rPr lang="en-GB" sz="500" b="0" i="0" dirty="0">
                <a:effectLst/>
                <a:latin typeface="Arial" panose="020B0604020202020204" pitchFamily="34" charset="0"/>
                <a:cs typeface="Arial" panose="020B0604020202020204" pitchFamily="34" charset="0"/>
              </a:rPr>
              <a:t>Implementing Security Measures: One of the first lines of defenc</a:t>
            </a:r>
            <a:r>
              <a:rPr lang="en-GB" sz="800" b="0" i="0" dirty="0">
                <a:effectLst/>
                <a:latin typeface="Arial" panose="020B0604020202020204" pitchFamily="34" charset="0"/>
                <a:cs typeface="Arial" panose="020B0604020202020204" pitchFamily="34" charset="0"/>
              </a:rPr>
              <a:t>e</a:t>
            </a:r>
            <a:r>
              <a:rPr lang="en-GB" sz="500" b="0" i="0" dirty="0">
                <a:effectLst/>
                <a:latin typeface="Arial" panose="020B0604020202020204" pitchFamily="34" charset="0"/>
                <a:cs typeface="Arial" panose="020B0604020202020204" pitchFamily="34" charset="0"/>
              </a:rPr>
              <a:t> against cyber threats is implementing robust security measures. This includes using strong, unique passwords for each online account, enabling two-factor authentication, and regularly updating software and antivirus programs. By fortifying our digital defences, we can reduce the likelihood of falling victim to common cyber-attacks ( Vu et al.,2007). Protecting Personal Information: In an age of data breaches and online surveillance, protecting personal information is paramount. This includes being cautious about the information we share online, reviewing privacy settings on social media platforms and other online services, and minimizing the collection of unnecessary data by apps and websites. By taking control of our digital footprint, we can mitigate the risk of identity theft and unauthorized access to sensitive information(Vu et al., 2007). Promoting Digital Literacy: According to Kenton and Blumer (2010) digital literacy plays a crucial role in navigating the complexities of the online world. </a:t>
            </a:r>
            <a:endParaRPr lang="en-GB" sz="500" dirty="0">
              <a:effectLst/>
              <a:latin typeface="Arial" panose="020B0604020202020204" pitchFamily="34" charset="0"/>
              <a:cs typeface="Arial" panose="020B0604020202020204" pitchFamily="34" charset="0"/>
            </a:endParaRPr>
          </a:p>
          <a:p>
            <a:pPr rtl="0"/>
            <a:endParaRPr lang="en-GB" dirty="0"/>
          </a:p>
        </p:txBody>
      </p:sp>
      <p:sp>
        <p:nvSpPr>
          <p:cNvPr id="23" name="Text Placeholder 19">
            <a:extLst>
              <a:ext uri="{FF2B5EF4-FFF2-40B4-BE49-F238E27FC236}">
                <a16:creationId xmlns:a16="http://schemas.microsoft.com/office/drawing/2014/main" id="{6BE59FCF-FFED-4A34-AAEC-8C22F983D227}"/>
              </a:ext>
            </a:extLst>
          </p:cNvPr>
          <p:cNvSpPr txBox="1">
            <a:spLocks/>
          </p:cNvSpPr>
          <p:nvPr/>
        </p:nvSpPr>
        <p:spPr>
          <a:xfrm>
            <a:off x="2447964" y="5966397"/>
            <a:ext cx="2374235" cy="381462"/>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2400" b="1" kern="1200">
                <a:solidFill>
                  <a:schemeClr val="accent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pt-PT" sz="1800" b="0" dirty="0">
                <a:solidFill>
                  <a:schemeClr val="accent1">
                    <a:lumMod val="60000"/>
                    <a:lumOff val="40000"/>
                  </a:schemeClr>
                </a:solidFill>
                <a:latin typeface="Arial" panose="020B0604020202020204" pitchFamily="34" charset="0"/>
                <a:cs typeface="Arial" panose="020B0604020202020204" pitchFamily="34" charset="0"/>
              </a:rPr>
              <a:t>Safety</a:t>
            </a:r>
            <a:r>
              <a:rPr lang="pt-PT" dirty="0"/>
              <a:t> </a:t>
            </a:r>
            <a:endParaRPr lang="en-GB" dirty="0"/>
          </a:p>
        </p:txBody>
      </p:sp>
      <p:sp>
        <p:nvSpPr>
          <p:cNvPr id="24" name="Text Placeholder 19">
            <a:extLst>
              <a:ext uri="{FF2B5EF4-FFF2-40B4-BE49-F238E27FC236}">
                <a16:creationId xmlns:a16="http://schemas.microsoft.com/office/drawing/2014/main" id="{6ED694E5-AE6C-41B5-B6A8-CDF7585D6174}"/>
              </a:ext>
            </a:extLst>
          </p:cNvPr>
          <p:cNvSpPr txBox="1">
            <a:spLocks/>
          </p:cNvSpPr>
          <p:nvPr/>
        </p:nvSpPr>
        <p:spPr>
          <a:xfrm>
            <a:off x="2354639" y="6564131"/>
            <a:ext cx="2708077" cy="1492302"/>
          </a:xfrm>
          <a:prstGeom prst="rect">
            <a:avLst/>
          </a:prstGeom>
          <a:noFill/>
        </p:spPr>
        <p:txBody>
          <a:bodyPr lIns="0" tIns="0" rIns="0" bIns="0" rtlCol="0">
            <a:noAutofit/>
          </a:bodyPr>
          <a:lstStyle>
            <a:lvl1pPr marL="0" indent="0" algn="l" defTabSz="685800" rtl="0" eaLnBrk="1" latinLnBrk="0" hangingPunct="1">
              <a:lnSpc>
                <a:spcPct val="90000"/>
              </a:lnSpc>
              <a:spcBef>
                <a:spcPts val="750"/>
              </a:spcBef>
              <a:buFont typeface="Arial" panose="020B0604020202020204" pitchFamily="34" charset="0"/>
              <a:buNone/>
              <a:defRPr sz="900" b="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600" b="0" i="0" dirty="0">
                <a:effectLst/>
                <a:latin typeface="Arial" panose="020B0604020202020204" pitchFamily="34" charset="0"/>
                <a:cs typeface="Arial" panose="020B0604020202020204" pitchFamily="34" charset="0"/>
              </a:rPr>
              <a:t>Educating users about common cyber threats, teaching them how to spot phishing attempts, and promoting critical thinking skills can empower individuals to make informed decisions about their online behaviour. Additionally, promoting ethical use of technology and advocating for digital citizenship fosters a culture of responsibility and respect in online interactions. Collaborating for a Safer Digital Environment: According to Yang at al. (2018) creating a safer digital environment requires collaboration among various stakeholders, including governments, businesses, educators, and individuals. Governments can enact policies and regulations to protect consumers and hold perpetrators of cybercrime accountable. Businesses can invest in cybersecurity measures and prioritize the protection of customer data. Educators can integrate digital literacy education into curriculum to equip students with the skills needed to navigate the online world safely. And individuals can support these efforts by staying informed, practicing good digital hygiene, and advocating for digital rights and privacy protections(Jang- Jaccard and Nepa</a:t>
            </a:r>
            <a:r>
              <a:rPr lang="en-GB" sz="600" dirty="0">
                <a:latin typeface="Arial" panose="020B0604020202020204" pitchFamily="34" charset="0"/>
                <a:cs typeface="Arial" panose="020B0604020202020204" pitchFamily="34" charset="0"/>
              </a:rPr>
              <a:t>l, 2014</a:t>
            </a:r>
            <a:r>
              <a:rPr lang="en-GB" sz="600" b="0" i="0" dirty="0">
                <a:effectLst/>
                <a:latin typeface="Arial" panose="020B0604020202020204" pitchFamily="34" charset="0"/>
                <a:cs typeface="Arial" panose="020B0604020202020204" pitchFamily="34" charset="0"/>
              </a:rPr>
              <a:t>).</a:t>
            </a:r>
          </a:p>
          <a:p>
            <a:pPr rtl="0"/>
            <a:endParaRPr lang="en-GB" dirty="0"/>
          </a:p>
        </p:txBody>
      </p:sp>
      <p:sp>
        <p:nvSpPr>
          <p:cNvPr id="16" name="Text Placeholder 19">
            <a:extLst>
              <a:ext uri="{FF2B5EF4-FFF2-40B4-BE49-F238E27FC236}">
                <a16:creationId xmlns:a16="http://schemas.microsoft.com/office/drawing/2014/main" id="{790FAF88-B084-4A8C-B4BD-4575C4341F24}"/>
              </a:ext>
            </a:extLst>
          </p:cNvPr>
          <p:cNvSpPr txBox="1">
            <a:spLocks/>
          </p:cNvSpPr>
          <p:nvPr/>
        </p:nvSpPr>
        <p:spPr>
          <a:xfrm>
            <a:off x="2653236" y="8177288"/>
            <a:ext cx="421200" cy="424800"/>
          </a:xfrm>
          <a:prstGeom prst="ellipse">
            <a:avLst/>
          </a:prstGeom>
          <a:solidFill>
            <a:schemeClr val="tx1">
              <a:alpha val="20000"/>
            </a:schemeClr>
          </a:solidFill>
        </p:spPr>
        <p:txBody>
          <a:bodyPr lIns="0" tIns="0" rIns="0" bIns="0" rtlCol="0" anchor="ctr" anchorCtr="0">
            <a:noAutofit/>
          </a:bodyPr>
          <a:lstStyle>
            <a:lvl1pPr marL="0" indent="0" algn="ctr" defTabSz="685800" rtl="0" eaLnBrk="1" latinLnBrk="0" hangingPunct="1">
              <a:lnSpc>
                <a:spcPct val="90000"/>
              </a:lnSpc>
              <a:spcBef>
                <a:spcPts val="750"/>
              </a:spcBef>
              <a:buFont typeface="Arial" panose="020B0604020202020204" pitchFamily="34" charset="0"/>
              <a:buNone/>
              <a:defRPr sz="11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19" name="Text Placeholder 19">
            <a:extLst>
              <a:ext uri="{FF2B5EF4-FFF2-40B4-BE49-F238E27FC236}">
                <a16:creationId xmlns:a16="http://schemas.microsoft.com/office/drawing/2014/main" id="{5E612105-F249-4371-9239-D2FD08CA61C0}"/>
              </a:ext>
            </a:extLst>
          </p:cNvPr>
          <p:cNvSpPr txBox="1">
            <a:spLocks/>
          </p:cNvSpPr>
          <p:nvPr/>
        </p:nvSpPr>
        <p:spPr>
          <a:xfrm>
            <a:off x="3637428" y="8120961"/>
            <a:ext cx="421200" cy="424800"/>
          </a:xfrm>
          <a:prstGeom prst="ellipse">
            <a:avLst/>
          </a:prstGeom>
          <a:solidFill>
            <a:schemeClr val="accent3">
              <a:alpha val="20000"/>
            </a:schemeClr>
          </a:solidFill>
        </p:spPr>
        <p:txBody>
          <a:bodyPr lIns="0" tIns="0" rIns="0" bIns="0" rtlCol="0" anchor="ctr" anchorCtr="0">
            <a:noAutofit/>
          </a:bodyPr>
          <a:lstStyle>
            <a:lvl1pPr marL="0" indent="0" algn="ctr" defTabSz="685800" rtl="0" eaLnBrk="1" latinLnBrk="0" hangingPunct="1">
              <a:lnSpc>
                <a:spcPct val="90000"/>
              </a:lnSpc>
              <a:spcBef>
                <a:spcPts val="750"/>
              </a:spcBef>
              <a:buFont typeface="Arial" panose="020B0604020202020204" pitchFamily="34" charset="0"/>
              <a:buNone/>
              <a:defRPr sz="11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22" name="Text Placeholder 19">
            <a:extLst>
              <a:ext uri="{FF2B5EF4-FFF2-40B4-BE49-F238E27FC236}">
                <a16:creationId xmlns:a16="http://schemas.microsoft.com/office/drawing/2014/main" id="{59694689-669D-44C5-B619-F589173FE561}"/>
              </a:ext>
            </a:extLst>
          </p:cNvPr>
          <p:cNvSpPr txBox="1">
            <a:spLocks/>
          </p:cNvSpPr>
          <p:nvPr/>
        </p:nvSpPr>
        <p:spPr>
          <a:xfrm>
            <a:off x="4592863" y="8177288"/>
            <a:ext cx="421200" cy="424800"/>
          </a:xfrm>
          <a:prstGeom prst="ellipse">
            <a:avLst/>
          </a:prstGeom>
          <a:solidFill>
            <a:schemeClr val="tx1">
              <a:alpha val="20000"/>
            </a:schemeClr>
          </a:solidFill>
        </p:spPr>
        <p:txBody>
          <a:bodyPr lIns="0" tIns="0" rIns="0" bIns="0" rtlCol="0" anchor="ctr" anchorCtr="0">
            <a:noAutofit/>
          </a:bodyPr>
          <a:lstStyle>
            <a:lvl1pPr marL="0" indent="0" algn="ctr" defTabSz="685800" rtl="0" eaLnBrk="1" latinLnBrk="0" hangingPunct="1">
              <a:lnSpc>
                <a:spcPct val="90000"/>
              </a:lnSpc>
              <a:spcBef>
                <a:spcPts val="750"/>
              </a:spcBef>
              <a:buFont typeface="Arial" panose="020B0604020202020204" pitchFamily="34" charset="0"/>
              <a:buNone/>
              <a:defRPr sz="11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br>
              <a:rPr lang="en-GB"/>
            </a:br>
            <a:endParaRPr lang="en-GB"/>
          </a:p>
        </p:txBody>
      </p:sp>
      <p:sp>
        <p:nvSpPr>
          <p:cNvPr id="12" name="Text Placeholder 19">
            <a:extLst>
              <a:ext uri="{FF2B5EF4-FFF2-40B4-BE49-F238E27FC236}">
                <a16:creationId xmlns:a16="http://schemas.microsoft.com/office/drawing/2014/main" id="{ACA5A773-11C4-4FE2-BDDF-0F2854BD2E1F}"/>
              </a:ext>
            </a:extLst>
          </p:cNvPr>
          <p:cNvSpPr txBox="1">
            <a:spLocks/>
          </p:cNvSpPr>
          <p:nvPr/>
        </p:nvSpPr>
        <p:spPr>
          <a:xfrm>
            <a:off x="5458868" y="7409727"/>
            <a:ext cx="1155289" cy="311200"/>
          </a:xfrm>
          <a:prstGeom prst="rect">
            <a:avLst/>
          </a:prstGeom>
          <a:solidFill>
            <a:schemeClr val="tx1">
              <a:alpha val="50000"/>
            </a:schemeClr>
          </a:solidFill>
        </p:spPr>
        <p:txBody>
          <a:bodyPr lIns="126000" tIns="108000" rIns="54000" bIns="72000" rtlCol="0">
            <a:noAutofit/>
          </a:bodyPr>
          <a:lstStyle>
            <a:lvl1pPr marL="0" indent="0" algn="l" defTabSz="685800" rtl="0" eaLnBrk="1" latinLnBrk="0" hangingPunct="1">
              <a:lnSpc>
                <a:spcPct val="90000"/>
              </a:lnSpc>
              <a:spcBef>
                <a:spcPts val="750"/>
              </a:spcBef>
              <a:buFont typeface="Arial" panose="020B0604020202020204" pitchFamily="34" charset="0"/>
              <a:buNone/>
              <a:defRPr sz="4100" kern="1200">
                <a:solidFill>
                  <a:schemeClr val="bg2"/>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r>
              <a:rPr lang="en-GB" sz="1400" dirty="0"/>
              <a:t>References:</a:t>
            </a:r>
          </a:p>
        </p:txBody>
      </p:sp>
      <p:sp>
        <p:nvSpPr>
          <p:cNvPr id="13" name="Text Placeholder 19">
            <a:extLst>
              <a:ext uri="{FF2B5EF4-FFF2-40B4-BE49-F238E27FC236}">
                <a16:creationId xmlns:a16="http://schemas.microsoft.com/office/drawing/2014/main" id="{8BA59212-9C54-4951-8C9E-2B22F20AF50E}"/>
              </a:ext>
            </a:extLst>
          </p:cNvPr>
          <p:cNvSpPr txBox="1">
            <a:spLocks/>
          </p:cNvSpPr>
          <p:nvPr/>
        </p:nvSpPr>
        <p:spPr>
          <a:xfrm>
            <a:off x="5458867" y="7720925"/>
            <a:ext cx="1177558" cy="1360209"/>
          </a:xfrm>
          <a:prstGeom prst="rect">
            <a:avLst/>
          </a:prstGeom>
          <a:solidFill>
            <a:schemeClr val="tx1">
              <a:alpha val="50000"/>
            </a:schemeClr>
          </a:solidFill>
        </p:spPr>
        <p:txBody>
          <a:bodyPr lIns="126000" tIns="18000" rIns="54000" bIns="72000" rtlCol="0">
            <a:normAutofit fontScale="25000" lnSpcReduction="20000"/>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nSpc>
                <a:spcPct val="120000"/>
              </a:lnSpc>
            </a:pP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Choo, K.R. (2011) 'The cyber threat landscape: Challenges and future research directions,'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Computers &amp; Security</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30(8), pp. 719–731. https://doi.org/10.1016/j.cose.2011.08.004.</a:t>
            </a:r>
          </a:p>
          <a:p>
            <a:pPr lvl="0" defTabSz="914400" eaLnBrk="0" fontAlgn="base" hangingPunct="0">
              <a:lnSpc>
                <a:spcPct val="100000"/>
              </a:lnSpc>
              <a:spcBef>
                <a:spcPct val="0"/>
              </a:spcBef>
              <a:spcAft>
                <a:spcPct val="0"/>
              </a:spcAft>
            </a:pPr>
            <a:endParaRPr lang="en-US" altLang="en-US" sz="1200"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lnSpc>
                <a:spcPct val="100000"/>
              </a:lnSpc>
              <a:spcBef>
                <a:spcPct val="0"/>
              </a:spcBef>
              <a:spcAft>
                <a:spcPct val="0"/>
              </a:spcAft>
            </a:pPr>
            <a:endParaRPr lang="en-US" altLang="en-US" sz="1200"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lnSpc>
                <a:spcPct val="100000"/>
              </a:lnSpc>
              <a:spcBef>
                <a:spcPct val="0"/>
              </a:spcBef>
              <a:spcAft>
                <a:spcPct val="0"/>
              </a:spcAft>
            </a:pPr>
            <a:r>
              <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rPr>
              <a:t>Fedeli, L. (2019) 'Skills in the area of digital safety as a key component of digital literacy among teachers,' </a:t>
            </a:r>
            <a:r>
              <a:rPr lang="en-US" altLang="en-US" sz="1200" i="1" dirty="0">
                <a:solidFill>
                  <a:schemeClr val="bg2">
                    <a:lumMod val="60000"/>
                    <a:lumOff val="40000"/>
                  </a:schemeClr>
                </a:solidFill>
                <a:latin typeface="Times New Roman" panose="02020603050405020304" pitchFamily="18" charset="0"/>
                <a:cs typeface="Times New Roman" panose="02020603050405020304" pitchFamily="18" charset="0"/>
              </a:rPr>
              <a:t>Education and Information Technologies</a:t>
            </a:r>
            <a:r>
              <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rPr>
              <a:t>, 25(1), pp. 471–486. https://doi.org/10.1007/s10639-019-09980-6.</a:t>
            </a:r>
          </a:p>
          <a:p>
            <a:pPr lvl="0" defTabSz="914400" eaLnBrk="0" fontAlgn="base" hangingPunct="0">
              <a:lnSpc>
                <a:spcPct val="100000"/>
              </a:lnSpc>
              <a:spcBef>
                <a:spcPct val="0"/>
              </a:spcBef>
              <a:spcAft>
                <a:spcPct val="0"/>
              </a:spcAft>
            </a:pPr>
            <a:endPar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endParaRPr>
          </a:p>
          <a:p>
            <a:pPr lvl="0" defTabSz="914400" eaLnBrk="0" fontAlgn="base" hangingPunct="0">
              <a:lnSpc>
                <a:spcPct val="100000"/>
              </a:lnSpc>
              <a:spcBef>
                <a:spcPct val="0"/>
              </a:spcBef>
              <a:spcAft>
                <a:spcPct val="0"/>
              </a:spcAft>
            </a:pPr>
            <a:endPar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endParaRPr>
          </a:p>
          <a:p>
            <a:pPr lvl="0" defTabSz="914400" eaLnBrk="0" fontAlgn="base" hangingPunct="0">
              <a:lnSpc>
                <a:spcPct val="100000"/>
              </a:lnSpc>
              <a:spcBef>
                <a:spcPct val="0"/>
              </a:spcBef>
              <a:spcAft>
                <a:spcPct val="0"/>
              </a:spcAft>
            </a:pPr>
            <a:r>
              <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rPr>
              <a:t>Jang-Jaccard, J. and Nepal, S. (2014) 'A survey of emerging threats in cybersecurity,' </a:t>
            </a:r>
            <a:r>
              <a:rPr lang="en-US" altLang="en-US" sz="1200" i="1" dirty="0">
                <a:solidFill>
                  <a:schemeClr val="bg2">
                    <a:lumMod val="60000"/>
                    <a:lumOff val="40000"/>
                  </a:schemeClr>
                </a:solidFill>
                <a:latin typeface="Times New Roman" panose="02020603050405020304" pitchFamily="18" charset="0"/>
                <a:cs typeface="Times New Roman" panose="02020603050405020304" pitchFamily="18" charset="0"/>
              </a:rPr>
              <a:t>Journal of Computer and System Sciences</a:t>
            </a:r>
            <a:r>
              <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rPr>
              <a:t>, 80(5), pp. 973–993. </a:t>
            </a:r>
            <a:r>
              <a:rPr lang="en-US" altLang="en-US" sz="1200" dirty="0">
                <a:solidFill>
                  <a:schemeClr val="bg2">
                    <a:lumMod val="60000"/>
                    <a:lumOff val="40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https://doi.org/10.1016/j.jcss.2014.02.005</a:t>
            </a:r>
            <a:r>
              <a:rPr lang="en-US" altLang="en-US" sz="1200"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lnSpc>
                <a:spcPct val="100000"/>
              </a:lnSpc>
              <a:spcBef>
                <a:spcPct val="0"/>
              </a:spcBef>
              <a:spcAft>
                <a:spcPct val="0"/>
              </a:spcAft>
            </a:pPr>
            <a:endParaRPr lang="en-US" altLang="en-US" sz="1200"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lnSpc>
                <a:spcPct val="100000"/>
              </a:lnSpc>
              <a:spcBef>
                <a:spcPct val="0"/>
              </a:spcBef>
              <a:spcAft>
                <a:spcPct val="0"/>
              </a:spcAft>
            </a:pP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Kenton, J.M. and Blumer, B. (2010) 'Promoting Digital Literacy Skills: Examples from the Literature and Implications for Academic Librarians,'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Community &amp; Junior College Libraries</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16(2), pp. 84–99. https://doi.org/10.1080/02763911003688737.</a:t>
            </a:r>
          </a:p>
          <a:p>
            <a:pPr>
              <a:lnSpc>
                <a:spcPct val="120000"/>
              </a:lnSpc>
            </a:pP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Vu, K.L.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et al.</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(2007) 'Improving password security and memorability to protect personal and organizational information,'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International Journal of Human-computer Studies</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65(8), pp. 744–757. https://doi.org/10.1016/j.ijhcs.2007.03.007.</a:t>
            </a:r>
          </a:p>
          <a:p>
            <a:pPr>
              <a:lnSpc>
                <a:spcPct val="120000"/>
              </a:lnSpc>
            </a:pP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Yang, X.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et al.</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(2018) 'Machine learning and deep learning methods for cybersecurity,' </a:t>
            </a:r>
            <a:r>
              <a:rPr lang="en-GB" sz="1200" b="0" i="1"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IEEE Access</a:t>
            </a:r>
            <a:r>
              <a:rPr lang="en-GB" sz="1200" b="0" i="0" u="none" strike="noStrike" dirty="0">
                <a:solidFill>
                  <a:schemeClr val="bg2">
                    <a:lumMod val="60000"/>
                    <a:lumOff val="40000"/>
                  </a:schemeClr>
                </a:solidFill>
                <a:effectLst/>
                <a:latin typeface="Times New Roman" panose="02020603050405020304" pitchFamily="18" charset="0"/>
                <a:cs typeface="Times New Roman" panose="02020603050405020304" pitchFamily="18" charset="0"/>
              </a:rPr>
              <a:t>, 6, pp. 35365–35381. https://doi.org/10.1109/access.2018.2836950.</a:t>
            </a:r>
          </a:p>
          <a:p>
            <a:endParaRPr lang="en-GB" sz="1200" b="0" i="0" u="none" strike="noStrike" dirty="0">
              <a:solidFill>
                <a:srgbClr val="000000"/>
              </a:solidFill>
              <a:effectLst/>
              <a:latin typeface="Times New Roman" panose="02020603050405020304" pitchFamily="18" charset="0"/>
              <a:cs typeface="Times New Roman" panose="02020603050405020304" pitchFamily="18" charset="0"/>
            </a:endParaRPr>
          </a:p>
          <a:p>
            <a:pPr rtl="0"/>
            <a:endParaRPr lang="en-GB" dirty="0"/>
          </a:p>
        </p:txBody>
      </p:sp>
      <p:sp>
        <p:nvSpPr>
          <p:cNvPr id="48" name="Picture Placeholder 48" descr="thumbs up icon">
            <a:extLst>
              <a:ext uri="{FF2B5EF4-FFF2-40B4-BE49-F238E27FC236}">
                <a16:creationId xmlns:a16="http://schemas.microsoft.com/office/drawing/2014/main" id="{18E59CD9-FD5B-4D90-A991-8BE2449BF36F}"/>
              </a:ext>
            </a:extLst>
          </p:cNvPr>
          <p:cNvSpPr txBox="1">
            <a:spLocks/>
          </p:cNvSpPr>
          <p:nvPr/>
        </p:nvSpPr>
        <p:spPr>
          <a:xfrm>
            <a:off x="1416208" y="2742902"/>
            <a:ext cx="386165" cy="386165"/>
          </a:xfrm>
          <a:prstGeom prst="ellipse">
            <a:avLst/>
          </a:prstGeom>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0" name="Picture Placeholder 48" descr="camera icon">
            <a:extLst>
              <a:ext uri="{FF2B5EF4-FFF2-40B4-BE49-F238E27FC236}">
                <a16:creationId xmlns:a16="http://schemas.microsoft.com/office/drawing/2014/main" id="{10D5880C-3E27-4302-8F58-27725A2D4C62}"/>
              </a:ext>
            </a:extLst>
          </p:cNvPr>
          <p:cNvSpPr txBox="1">
            <a:spLocks/>
          </p:cNvSpPr>
          <p:nvPr/>
        </p:nvSpPr>
        <p:spPr>
          <a:xfrm>
            <a:off x="1757518" y="4324509"/>
            <a:ext cx="386165" cy="386165"/>
          </a:xfrm>
          <a:prstGeom prst="ellipse">
            <a:avLst/>
          </a:prstGeom>
          <a:blipFill>
            <a:blip r:embed="rId4">
              <a:extLst>
                <a:ext uri="{96DAC541-7B7A-43D3-8B79-37D633B846F1}">
                  <asvg:svgBlip xmlns:asvg="http://schemas.microsoft.com/office/drawing/2016/SVG/main" r:embed="rId5"/>
                </a:ext>
              </a:extLst>
            </a:blip>
            <a:stretch>
              <a:fillRect l="17711" t="21592" r="17711" b="23158"/>
            </a:stretch>
          </a:blipFill>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1" name="Picture Placeholder 48" descr="speech bubble icon">
            <a:extLst>
              <a:ext uri="{FF2B5EF4-FFF2-40B4-BE49-F238E27FC236}">
                <a16:creationId xmlns:a16="http://schemas.microsoft.com/office/drawing/2014/main" id="{F89B2B7D-B7A1-4850-AF0B-C5EDA03E8F35}"/>
              </a:ext>
            </a:extLst>
          </p:cNvPr>
          <p:cNvSpPr txBox="1">
            <a:spLocks/>
          </p:cNvSpPr>
          <p:nvPr/>
        </p:nvSpPr>
        <p:spPr>
          <a:xfrm>
            <a:off x="3185392" y="4472691"/>
            <a:ext cx="504000" cy="504000"/>
          </a:xfrm>
          <a:prstGeom prst="ellipse">
            <a:avLst/>
          </a:prstGeom>
          <a:blipFill>
            <a:blip r:embed="rId6">
              <a:extLst>
                <a:ext uri="{96DAC541-7B7A-43D3-8B79-37D633B846F1}">
                  <asvg:svgBlip xmlns:asvg="http://schemas.microsoft.com/office/drawing/2016/SVG/main" r:embed="rId7"/>
                </a:ext>
              </a:extLst>
            </a:blip>
            <a:srcRect/>
            <a:stretch>
              <a:fillRect l="14668" t="17509" r="11900" b="19665"/>
            </a:stretch>
          </a:blipFill>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2" name="Picture Placeholder 48" descr="email icon">
            <a:extLst>
              <a:ext uri="{FF2B5EF4-FFF2-40B4-BE49-F238E27FC236}">
                <a16:creationId xmlns:a16="http://schemas.microsoft.com/office/drawing/2014/main" id="{A2AB63E4-F858-4F2E-9AA6-83CBE42C4FA0}"/>
              </a:ext>
            </a:extLst>
          </p:cNvPr>
          <p:cNvSpPr txBox="1">
            <a:spLocks/>
          </p:cNvSpPr>
          <p:nvPr/>
        </p:nvSpPr>
        <p:spPr>
          <a:xfrm>
            <a:off x="4677392" y="4202365"/>
            <a:ext cx="386165" cy="386165"/>
          </a:xfrm>
          <a:prstGeom prst="ellipse">
            <a:avLst/>
          </a:prstGeom>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3" name="Picture Placeholder 48" descr="pen in box icon">
            <a:extLst>
              <a:ext uri="{FF2B5EF4-FFF2-40B4-BE49-F238E27FC236}">
                <a16:creationId xmlns:a16="http://schemas.microsoft.com/office/drawing/2014/main" id="{0E117B05-F6B5-4FAA-B946-E5C7B4D269D6}"/>
              </a:ext>
            </a:extLst>
          </p:cNvPr>
          <p:cNvSpPr txBox="1">
            <a:spLocks/>
          </p:cNvSpPr>
          <p:nvPr/>
        </p:nvSpPr>
        <p:spPr>
          <a:xfrm>
            <a:off x="4855869" y="2813801"/>
            <a:ext cx="504000" cy="504000"/>
          </a:xfrm>
          <a:prstGeom prst="ellipse">
            <a:avLst/>
          </a:prstGeom>
          <a:blipFill>
            <a:blip r:embed="rId8">
              <a:extLst>
                <a:ext uri="{96DAC541-7B7A-43D3-8B79-37D633B846F1}">
                  <asvg:svgBlip xmlns:asvg="http://schemas.microsoft.com/office/drawing/2016/SVG/main" r:embed="rId9"/>
                </a:ext>
              </a:extLst>
            </a:blip>
            <a:srcRect/>
            <a:stretch>
              <a:fillRect l="22990" t="19938" r="16926" b="22590"/>
            </a:stretch>
          </a:blipFill>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a:p>
        </p:txBody>
      </p:sp>
      <p:sp>
        <p:nvSpPr>
          <p:cNvPr id="54" name="Picture Placeholder 48" descr="magnifying glass icon">
            <a:extLst>
              <a:ext uri="{FF2B5EF4-FFF2-40B4-BE49-F238E27FC236}">
                <a16:creationId xmlns:a16="http://schemas.microsoft.com/office/drawing/2014/main" id="{FD610947-524F-4B5F-BBDD-A1F9139C99AE}"/>
              </a:ext>
            </a:extLst>
          </p:cNvPr>
          <p:cNvSpPr txBox="1">
            <a:spLocks/>
          </p:cNvSpPr>
          <p:nvPr/>
        </p:nvSpPr>
        <p:spPr>
          <a:xfrm>
            <a:off x="3551983" y="2444540"/>
            <a:ext cx="386165" cy="386165"/>
          </a:xfrm>
          <a:prstGeom prst="ellipse">
            <a:avLst/>
          </a:prstGeom>
          <a:blipFill>
            <a:blip r:embed="rId10">
              <a:extLst>
                <a:ext uri="{96DAC541-7B7A-43D3-8B79-37D633B846F1}">
                  <asvg:svgBlip xmlns:asvg="http://schemas.microsoft.com/office/drawing/2016/SVG/main" r:embed="rId11"/>
                </a:ext>
              </a:extLst>
            </a:blip>
            <a:srcRect/>
            <a:stretch>
              <a:fillRect l="17116" t="16888" r="13222" b="16477"/>
            </a:stretch>
          </a:blipFill>
        </p:spPr>
        <p:txBody>
          <a:bodyPr lIns="0" tIns="0" rIns="0" bIns="0" rtlCol="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rtl="0"/>
            <a:endParaRPr lang="en-GB" dirty="0"/>
          </a:p>
        </p:txBody>
      </p:sp>
      <p:grpSp>
        <p:nvGrpSpPr>
          <p:cNvPr id="49" name="Group 48">
            <a:extLst>
              <a:ext uri="{FF2B5EF4-FFF2-40B4-BE49-F238E27FC236}">
                <a16:creationId xmlns:a16="http://schemas.microsoft.com/office/drawing/2014/main" id="{807DCC05-1657-4C27-9BA9-82E81A1FA032}"/>
              </a:ext>
              <a:ext uri="{C183D7F6-B498-43B3-948B-1728B52AA6E4}">
                <adec:decorative xmlns:adec="http://schemas.microsoft.com/office/drawing/2017/decorative" val="1"/>
              </a:ext>
            </a:extLst>
          </p:cNvPr>
          <p:cNvGrpSpPr/>
          <p:nvPr/>
        </p:nvGrpSpPr>
        <p:grpSpPr>
          <a:xfrm>
            <a:off x="0" y="2125295"/>
            <a:ext cx="6875840" cy="6682519"/>
            <a:chOff x="0" y="2102706"/>
            <a:chExt cx="6875840" cy="6682519"/>
          </a:xfrm>
        </p:grpSpPr>
        <p:pic>
          <p:nvPicPr>
            <p:cNvPr id="4" name="Graphic 3" descr="decorative elements">
              <a:extLst>
                <a:ext uri="{FF2B5EF4-FFF2-40B4-BE49-F238E27FC236}">
                  <a16:creationId xmlns:a16="http://schemas.microsoft.com/office/drawing/2014/main" id="{2727024C-DCFB-41A0-81C5-DD80EB7C346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552458" y="2625557"/>
              <a:ext cx="3582000" cy="2093704"/>
            </a:xfrm>
            <a:prstGeom prst="rect">
              <a:avLst/>
            </a:prstGeom>
          </p:spPr>
        </p:pic>
        <p:pic>
          <p:nvPicPr>
            <p:cNvPr id="5" name="Straight Connector 1" descr="decorative elements">
              <a:extLst>
                <a:ext uri="{FF2B5EF4-FFF2-40B4-BE49-F238E27FC236}">
                  <a16:creationId xmlns:a16="http://schemas.microsoft.com/office/drawing/2014/main" id="{6A0953F2-FE54-41B2-8515-FB520D0161C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149357" y="2818273"/>
              <a:ext cx="1411202" cy="1461600"/>
            </a:xfrm>
            <a:prstGeom prst="rect">
              <a:avLst/>
            </a:prstGeom>
          </p:spPr>
        </p:pic>
        <p:pic>
          <p:nvPicPr>
            <p:cNvPr id="6" name="Graphic 5" descr="decorative elements">
              <a:extLst>
                <a:ext uri="{FF2B5EF4-FFF2-40B4-BE49-F238E27FC236}">
                  <a16:creationId xmlns:a16="http://schemas.microsoft.com/office/drawing/2014/main" id="{0A25A7D7-054B-4028-AFF5-53BD99F33DA0}"/>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0" y="2228946"/>
              <a:ext cx="6875840" cy="2846956"/>
            </a:xfrm>
            <a:prstGeom prst="rect">
              <a:avLst/>
            </a:prstGeom>
          </p:spPr>
        </p:pic>
        <p:pic>
          <p:nvPicPr>
            <p:cNvPr id="7" name="Graphic 35" descr="decorative elements">
              <a:extLst>
                <a:ext uri="{FF2B5EF4-FFF2-40B4-BE49-F238E27FC236}">
                  <a16:creationId xmlns:a16="http://schemas.microsoft.com/office/drawing/2014/main" id="{67E60D3B-C5EF-4D65-A08E-A69AEF29D712}"/>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426433" y="2193738"/>
              <a:ext cx="5886000" cy="2904944"/>
            </a:xfrm>
            <a:prstGeom prst="rect">
              <a:avLst/>
            </a:prstGeom>
          </p:spPr>
        </p:pic>
        <p:pic>
          <p:nvPicPr>
            <p:cNvPr id="8" name="Straight Connector 2" descr="decorative elements">
              <a:extLst>
                <a:ext uri="{FF2B5EF4-FFF2-40B4-BE49-F238E27FC236}">
                  <a16:creationId xmlns:a16="http://schemas.microsoft.com/office/drawing/2014/main" id="{1BCC7AD0-7800-4D02-B7E0-518E4AA8A325}"/>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3711708" y="4484354"/>
              <a:ext cx="912000" cy="216000"/>
            </a:xfrm>
            <a:prstGeom prst="rect">
              <a:avLst/>
            </a:prstGeom>
          </p:spPr>
        </p:pic>
        <p:sp>
          <p:nvSpPr>
            <p:cNvPr id="9" name="Oval 8" descr="decorative elements">
              <a:extLst>
                <a:ext uri="{FF2B5EF4-FFF2-40B4-BE49-F238E27FC236}">
                  <a16:creationId xmlns:a16="http://schemas.microsoft.com/office/drawing/2014/main" id="{25C1CD1E-69D3-4723-9390-8724CCFC61EC}"/>
                </a:ext>
              </a:extLst>
            </p:cNvPr>
            <p:cNvSpPr/>
            <p:nvPr/>
          </p:nvSpPr>
          <p:spPr>
            <a:xfrm>
              <a:off x="4445957" y="7980561"/>
              <a:ext cx="705600" cy="7056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10" name="Graphic 9" descr="decorative elements">
              <a:extLst>
                <a:ext uri="{FF2B5EF4-FFF2-40B4-BE49-F238E27FC236}">
                  <a16:creationId xmlns:a16="http://schemas.microsoft.com/office/drawing/2014/main" id="{1BD0596E-DE46-4520-A5B5-77636E9874AA}"/>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4414586" y="7942280"/>
              <a:ext cx="768600" cy="781200"/>
            </a:xfrm>
            <a:prstGeom prst="rect">
              <a:avLst/>
            </a:prstGeom>
          </p:spPr>
        </p:pic>
        <p:cxnSp>
          <p:nvCxnSpPr>
            <p:cNvPr id="11" name="Straight Connector 10" descr="decorative elements">
              <a:extLst>
                <a:ext uri="{FF2B5EF4-FFF2-40B4-BE49-F238E27FC236}">
                  <a16:creationId xmlns:a16="http://schemas.microsoft.com/office/drawing/2014/main" id="{8AFD8409-659A-47FE-87DF-D10DBDEEE966}"/>
                </a:ext>
              </a:extLst>
            </p:cNvPr>
            <p:cNvCxnSpPr>
              <a:cxnSpLocks/>
            </p:cNvCxnSpPr>
            <p:nvPr/>
          </p:nvCxnSpPr>
          <p:spPr>
            <a:xfrm rot="16200000">
              <a:off x="984246" y="7433425"/>
              <a:ext cx="2703600" cy="0"/>
            </a:xfrm>
            <a:prstGeom prst="line">
              <a:avLst/>
            </a:prstGeom>
            <a:ln w="9525">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sp>
          <p:nvSpPr>
            <p:cNvPr id="17" name="Oval 16" descr="decorative elements">
              <a:extLst>
                <a:ext uri="{FF2B5EF4-FFF2-40B4-BE49-F238E27FC236}">
                  <a16:creationId xmlns:a16="http://schemas.microsoft.com/office/drawing/2014/main" id="{B367E397-6F3B-494D-A4C2-45022E3B9204}"/>
                </a:ext>
              </a:extLst>
            </p:cNvPr>
            <p:cNvSpPr/>
            <p:nvPr/>
          </p:nvSpPr>
          <p:spPr>
            <a:xfrm>
              <a:off x="2544498" y="7980561"/>
              <a:ext cx="705600" cy="7056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18" name="Graphic 17" descr="decorative elements">
              <a:extLst>
                <a:ext uri="{FF2B5EF4-FFF2-40B4-BE49-F238E27FC236}">
                  <a16:creationId xmlns:a16="http://schemas.microsoft.com/office/drawing/2014/main" id="{159BCB1D-B9D6-47F1-A9DB-47AD1F5BD058}"/>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2841253" y="7942280"/>
              <a:ext cx="446400" cy="344366"/>
            </a:xfrm>
            <a:prstGeom prst="rect">
              <a:avLst/>
            </a:prstGeom>
          </p:spPr>
        </p:pic>
        <p:sp>
          <p:nvSpPr>
            <p:cNvPr id="20" name="Oval 19" descr="decorative elements">
              <a:extLst>
                <a:ext uri="{FF2B5EF4-FFF2-40B4-BE49-F238E27FC236}">
                  <a16:creationId xmlns:a16="http://schemas.microsoft.com/office/drawing/2014/main" id="{F2F8C019-0E83-4072-A44D-A3628E11D778}"/>
                </a:ext>
              </a:extLst>
            </p:cNvPr>
            <p:cNvSpPr/>
            <p:nvPr/>
          </p:nvSpPr>
          <p:spPr>
            <a:xfrm>
              <a:off x="3496493" y="7980561"/>
              <a:ext cx="705600" cy="705600"/>
            </a:xfrm>
            <a:prstGeom prst="ellipse">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21" name="Graphic 20" descr="decorative elements">
              <a:extLst>
                <a:ext uri="{FF2B5EF4-FFF2-40B4-BE49-F238E27FC236}">
                  <a16:creationId xmlns:a16="http://schemas.microsoft.com/office/drawing/2014/main" id="{458EE0CA-80E5-4060-89A8-15284C44AE73}"/>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3790954" y="7942280"/>
              <a:ext cx="446164" cy="777600"/>
            </a:xfrm>
            <a:prstGeom prst="rect">
              <a:avLst/>
            </a:prstGeom>
          </p:spPr>
        </p:pic>
        <p:sp>
          <p:nvSpPr>
            <p:cNvPr id="27" name="Oval 26" descr="decorative elements">
              <a:extLst>
                <a:ext uri="{FF2B5EF4-FFF2-40B4-BE49-F238E27FC236}">
                  <a16:creationId xmlns:a16="http://schemas.microsoft.com/office/drawing/2014/main" id="{C6C8336F-0A46-4AA0-8609-4E1E8B74BDE8}"/>
                </a:ext>
              </a:extLst>
            </p:cNvPr>
            <p:cNvSpPr/>
            <p:nvPr/>
          </p:nvSpPr>
          <p:spPr>
            <a:xfrm>
              <a:off x="361632" y="2165991"/>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8" name="Oval 27" descr="decorative elements">
              <a:extLst>
                <a:ext uri="{FF2B5EF4-FFF2-40B4-BE49-F238E27FC236}">
                  <a16:creationId xmlns:a16="http://schemas.microsoft.com/office/drawing/2014/main" id="{DCEEB2D4-C9F3-4413-A2E0-4A922A23AE02}"/>
                </a:ext>
              </a:extLst>
            </p:cNvPr>
            <p:cNvSpPr/>
            <p:nvPr/>
          </p:nvSpPr>
          <p:spPr>
            <a:xfrm>
              <a:off x="555998" y="5017083"/>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9" name="Oval 28" descr="decorative elements">
              <a:extLst>
                <a:ext uri="{FF2B5EF4-FFF2-40B4-BE49-F238E27FC236}">
                  <a16:creationId xmlns:a16="http://schemas.microsoft.com/office/drawing/2014/main" id="{E7F1B076-8389-4BA5-9B34-3436A5A0A97E}"/>
                </a:ext>
              </a:extLst>
            </p:cNvPr>
            <p:cNvSpPr/>
            <p:nvPr/>
          </p:nvSpPr>
          <p:spPr>
            <a:xfrm>
              <a:off x="1186647" y="4032332"/>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0" name="Oval 29" descr="decorative elements">
              <a:extLst>
                <a:ext uri="{FF2B5EF4-FFF2-40B4-BE49-F238E27FC236}">
                  <a16:creationId xmlns:a16="http://schemas.microsoft.com/office/drawing/2014/main" id="{19458C1F-4563-4911-9E9A-77262ABBEA49}"/>
                </a:ext>
              </a:extLst>
            </p:cNvPr>
            <p:cNvSpPr/>
            <p:nvPr/>
          </p:nvSpPr>
          <p:spPr>
            <a:xfrm>
              <a:off x="2653026" y="2221469"/>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1" name="Oval 30" descr="decorative elements">
              <a:extLst>
                <a:ext uri="{FF2B5EF4-FFF2-40B4-BE49-F238E27FC236}">
                  <a16:creationId xmlns:a16="http://schemas.microsoft.com/office/drawing/2014/main" id="{747339DC-003C-40DD-A8D1-31406FBADF43}"/>
                </a:ext>
              </a:extLst>
            </p:cNvPr>
            <p:cNvSpPr/>
            <p:nvPr/>
          </p:nvSpPr>
          <p:spPr>
            <a:xfrm>
              <a:off x="5478103" y="2236431"/>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Oval 31" descr="decorative elements">
              <a:extLst>
                <a:ext uri="{FF2B5EF4-FFF2-40B4-BE49-F238E27FC236}">
                  <a16:creationId xmlns:a16="http://schemas.microsoft.com/office/drawing/2014/main" id="{8A0742BC-4163-481A-B7A4-0B28CE308BE0}"/>
                </a:ext>
              </a:extLst>
            </p:cNvPr>
            <p:cNvSpPr/>
            <p:nvPr/>
          </p:nvSpPr>
          <p:spPr>
            <a:xfrm>
              <a:off x="4292674" y="5027854"/>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3" name="Oval 32" descr="decorative elements">
              <a:extLst>
                <a:ext uri="{FF2B5EF4-FFF2-40B4-BE49-F238E27FC236}">
                  <a16:creationId xmlns:a16="http://schemas.microsoft.com/office/drawing/2014/main" id="{A0761320-7990-44FF-A565-424C4B256A84}"/>
                </a:ext>
              </a:extLst>
            </p:cNvPr>
            <p:cNvSpPr/>
            <p:nvPr/>
          </p:nvSpPr>
          <p:spPr>
            <a:xfrm>
              <a:off x="1171890" y="2498584"/>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4" name="Oval 33" descr="decorative elements">
              <a:extLst>
                <a:ext uri="{FF2B5EF4-FFF2-40B4-BE49-F238E27FC236}">
                  <a16:creationId xmlns:a16="http://schemas.microsoft.com/office/drawing/2014/main" id="{02B680C6-15E8-4054-A7D3-545AFF25361F}"/>
                </a:ext>
              </a:extLst>
            </p:cNvPr>
            <p:cNvSpPr/>
            <p:nvPr/>
          </p:nvSpPr>
          <p:spPr>
            <a:xfrm>
              <a:off x="1366375" y="2671384"/>
              <a:ext cx="529200" cy="529200"/>
            </a:xfrm>
            <a:prstGeom prst="ellipse">
              <a:avLst/>
            </a:prstGeom>
            <a:solidFill>
              <a:schemeClr val="bg1"/>
            </a:solidFill>
            <a:ln w="1016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5" name="Oval 34" descr="decorative elements">
              <a:extLst>
                <a:ext uri="{FF2B5EF4-FFF2-40B4-BE49-F238E27FC236}">
                  <a16:creationId xmlns:a16="http://schemas.microsoft.com/office/drawing/2014/main" id="{8891C9F2-FCF1-4727-8FDC-DF0E41CE1A68}"/>
                </a:ext>
              </a:extLst>
            </p:cNvPr>
            <p:cNvSpPr/>
            <p:nvPr/>
          </p:nvSpPr>
          <p:spPr>
            <a:xfrm>
              <a:off x="1513200" y="408019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6" name="Oval 35" descr="decorative elements">
              <a:extLst>
                <a:ext uri="{FF2B5EF4-FFF2-40B4-BE49-F238E27FC236}">
                  <a16:creationId xmlns:a16="http://schemas.microsoft.com/office/drawing/2014/main" id="{5729BA51-ABE1-47D3-9582-4872B29AB027}"/>
                </a:ext>
              </a:extLst>
            </p:cNvPr>
            <p:cNvSpPr/>
            <p:nvPr/>
          </p:nvSpPr>
          <p:spPr>
            <a:xfrm>
              <a:off x="1686000" y="4252991"/>
              <a:ext cx="529200" cy="529200"/>
            </a:xfrm>
            <a:prstGeom prst="ellipse">
              <a:avLst/>
            </a:prstGeom>
            <a:solidFill>
              <a:schemeClr val="accent1"/>
            </a:solidFill>
            <a:ln w="1016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7" name="Oval 36" descr="decorative elements">
              <a:extLst>
                <a:ext uri="{FF2B5EF4-FFF2-40B4-BE49-F238E27FC236}">
                  <a16:creationId xmlns:a16="http://schemas.microsoft.com/office/drawing/2014/main" id="{78615208-4C16-4D69-BAF7-3A0F97B43A4C}"/>
                </a:ext>
              </a:extLst>
            </p:cNvPr>
            <p:cNvSpPr/>
            <p:nvPr/>
          </p:nvSpPr>
          <p:spPr>
            <a:xfrm>
              <a:off x="3308972" y="2102706"/>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8" name="Oval 37" descr="decorative elements">
              <a:extLst>
                <a:ext uri="{FF2B5EF4-FFF2-40B4-BE49-F238E27FC236}">
                  <a16:creationId xmlns:a16="http://schemas.microsoft.com/office/drawing/2014/main" id="{3781D4DD-F9BB-49A0-8DF7-F602C875EDF4}"/>
                </a:ext>
              </a:extLst>
            </p:cNvPr>
            <p:cNvSpPr/>
            <p:nvPr/>
          </p:nvSpPr>
          <p:spPr>
            <a:xfrm>
              <a:off x="3462236" y="2274338"/>
              <a:ext cx="529200" cy="529200"/>
            </a:xfrm>
            <a:prstGeom prst="ellipse">
              <a:avLst/>
            </a:prstGeom>
            <a:solidFill>
              <a:schemeClr val="accent1"/>
            </a:solidFill>
            <a:ln w="1016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9" name="Oval 38" descr="decorative elements">
              <a:extLst>
                <a:ext uri="{FF2B5EF4-FFF2-40B4-BE49-F238E27FC236}">
                  <a16:creationId xmlns:a16="http://schemas.microsoft.com/office/drawing/2014/main" id="{03D141ED-4F1B-4407-9F36-964B15924698}"/>
                </a:ext>
              </a:extLst>
            </p:cNvPr>
            <p:cNvSpPr/>
            <p:nvPr/>
          </p:nvSpPr>
          <p:spPr>
            <a:xfrm>
              <a:off x="4433074" y="3958047"/>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0" name="Oval 39" descr="decorative elements">
              <a:extLst>
                <a:ext uri="{FF2B5EF4-FFF2-40B4-BE49-F238E27FC236}">
                  <a16:creationId xmlns:a16="http://schemas.microsoft.com/office/drawing/2014/main" id="{4F72E317-2DBB-4EE8-B185-416003139946}"/>
                </a:ext>
              </a:extLst>
            </p:cNvPr>
            <p:cNvSpPr/>
            <p:nvPr/>
          </p:nvSpPr>
          <p:spPr>
            <a:xfrm>
              <a:off x="4605874" y="4130847"/>
              <a:ext cx="529200" cy="529200"/>
            </a:xfrm>
            <a:prstGeom prst="ellipse">
              <a:avLst/>
            </a:prstGeom>
            <a:solidFill>
              <a:schemeClr val="bg1"/>
            </a:solidFill>
            <a:ln w="1016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1" name="Oval 40" descr="decorative elements">
              <a:extLst>
                <a:ext uri="{FF2B5EF4-FFF2-40B4-BE49-F238E27FC236}">
                  <a16:creationId xmlns:a16="http://schemas.microsoft.com/office/drawing/2014/main" id="{F73E50DD-1CD2-4CF3-868F-45D5CAF8B3F4}"/>
                </a:ext>
              </a:extLst>
            </p:cNvPr>
            <p:cNvSpPr/>
            <p:nvPr/>
          </p:nvSpPr>
          <p:spPr>
            <a:xfrm>
              <a:off x="6237617" y="4078860"/>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Oval 41" descr="decorative elements">
              <a:extLst>
                <a:ext uri="{FF2B5EF4-FFF2-40B4-BE49-F238E27FC236}">
                  <a16:creationId xmlns:a16="http://schemas.microsoft.com/office/drawing/2014/main" id="{F92469F7-ECB0-42C2-8CA6-FBB6418B0274}"/>
                </a:ext>
              </a:extLst>
            </p:cNvPr>
            <p:cNvSpPr/>
            <p:nvPr/>
          </p:nvSpPr>
          <p:spPr>
            <a:xfrm>
              <a:off x="2296392" y="311853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3" name="Oval 42" descr="decorative elements">
              <a:extLst>
                <a:ext uri="{FF2B5EF4-FFF2-40B4-BE49-F238E27FC236}">
                  <a16:creationId xmlns:a16="http://schemas.microsoft.com/office/drawing/2014/main" id="{172CD59D-440B-4842-ACB6-6A6BB26BDE5A}"/>
                </a:ext>
              </a:extLst>
            </p:cNvPr>
            <p:cNvSpPr/>
            <p:nvPr/>
          </p:nvSpPr>
          <p:spPr>
            <a:xfrm>
              <a:off x="2469192" y="3291331"/>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4" name="Oval 43" descr="decorative elements">
              <a:extLst>
                <a:ext uri="{FF2B5EF4-FFF2-40B4-BE49-F238E27FC236}">
                  <a16:creationId xmlns:a16="http://schemas.microsoft.com/office/drawing/2014/main" id="{E75E1BDF-F8BD-4592-9C7E-372666E46AEE}"/>
                </a:ext>
              </a:extLst>
            </p:cNvPr>
            <p:cNvSpPr/>
            <p:nvPr/>
          </p:nvSpPr>
          <p:spPr>
            <a:xfrm>
              <a:off x="4664422" y="2626537"/>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5" name="Oval 44" descr="decorative elements">
              <a:extLst>
                <a:ext uri="{FF2B5EF4-FFF2-40B4-BE49-F238E27FC236}">
                  <a16:creationId xmlns:a16="http://schemas.microsoft.com/office/drawing/2014/main" id="{80258557-9CE4-487E-8818-3ED835D6D6E0}"/>
                </a:ext>
              </a:extLst>
            </p:cNvPr>
            <p:cNvSpPr/>
            <p:nvPr/>
          </p:nvSpPr>
          <p:spPr>
            <a:xfrm>
              <a:off x="4837222" y="2799337"/>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6" name="Oval 45" descr="decorative elements">
              <a:extLst>
                <a:ext uri="{FF2B5EF4-FFF2-40B4-BE49-F238E27FC236}">
                  <a16:creationId xmlns:a16="http://schemas.microsoft.com/office/drawing/2014/main" id="{51D3BA69-3CCA-4102-8732-C25BC51C0F21}"/>
                </a:ext>
              </a:extLst>
            </p:cNvPr>
            <p:cNvSpPr/>
            <p:nvPr/>
          </p:nvSpPr>
          <p:spPr>
            <a:xfrm>
              <a:off x="2999992" y="428729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7" name="Oval 46" descr="decorative elements">
              <a:extLst>
                <a:ext uri="{FF2B5EF4-FFF2-40B4-BE49-F238E27FC236}">
                  <a16:creationId xmlns:a16="http://schemas.microsoft.com/office/drawing/2014/main" id="{B3E15125-206F-4838-812F-E6533F6D0B78}"/>
                </a:ext>
              </a:extLst>
            </p:cNvPr>
            <p:cNvSpPr/>
            <p:nvPr/>
          </p:nvSpPr>
          <p:spPr>
            <a:xfrm>
              <a:off x="3172792" y="4460091"/>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55" name="Graphic 54" descr="decorative elements">
              <a:extLst>
                <a:ext uri="{FF2B5EF4-FFF2-40B4-BE49-F238E27FC236}">
                  <a16:creationId xmlns:a16="http://schemas.microsoft.com/office/drawing/2014/main" id="{9D50B66D-2341-4CEB-9C2A-FB6594D59854}"/>
                </a:ext>
              </a:extLst>
            </p:cNvPr>
            <p:cNvPicPr>
              <a:picLocks noChangeAspect="1"/>
            </p:cNvPicPr>
            <p:nvPr/>
          </p:nvPicPr>
          <p:blipFill>
            <a:blip r:embed="rId28">
              <a:extLst>
                <a:ext uri="{96DAC541-7B7A-43D3-8B79-37D633B846F1}">
                  <asvg:svgBlip xmlns:asvg="http://schemas.microsoft.com/office/drawing/2016/SVG/main" r:embed="rId29"/>
                </a:ext>
              </a:extLst>
            </a:blip>
            <a:stretch>
              <a:fillRect/>
            </a:stretch>
          </p:blipFill>
          <p:spPr>
            <a:xfrm>
              <a:off x="5095859" y="4568287"/>
              <a:ext cx="513563" cy="326813"/>
            </a:xfrm>
            <a:prstGeom prst="rect">
              <a:avLst/>
            </a:prstGeom>
          </p:spPr>
        </p:pic>
      </p:grpSp>
      <p:pic>
        <p:nvPicPr>
          <p:cNvPr id="74" name="Graphic 73" descr="Play">
            <a:extLst>
              <a:ext uri="{FF2B5EF4-FFF2-40B4-BE49-F238E27FC236}">
                <a16:creationId xmlns:a16="http://schemas.microsoft.com/office/drawing/2014/main" id="{A51EA8B3-7F91-491E-BBFC-72F4DF95C280}"/>
              </a:ext>
            </a:extLst>
          </p:cNvPr>
          <p:cNvPicPr>
            <a:picLocks noChangeAspect="1"/>
          </p:cNvPicPr>
          <p:nvPr/>
        </p:nvPicPr>
        <p:blipFill>
          <a:blip r:embed="rId30">
            <a:extLst>
              <a:ext uri="{96DAC541-7B7A-43D3-8B79-37D633B846F1}">
                <asvg:svgBlip xmlns:asvg="http://schemas.microsoft.com/office/drawing/2016/SVG/main" r:embed="rId31"/>
              </a:ext>
            </a:extLst>
          </a:blip>
          <a:stretch>
            <a:fillRect/>
          </a:stretch>
        </p:blipFill>
        <p:spPr>
          <a:xfrm>
            <a:off x="2591473" y="3388900"/>
            <a:ext cx="365760" cy="365760"/>
          </a:xfrm>
          <a:prstGeom prst="rect">
            <a:avLst/>
          </a:prstGeom>
        </p:spPr>
      </p:pic>
      <p:pic>
        <p:nvPicPr>
          <p:cNvPr id="76" name="Graphic 75" descr="Envelope">
            <a:extLst>
              <a:ext uri="{FF2B5EF4-FFF2-40B4-BE49-F238E27FC236}">
                <a16:creationId xmlns:a16="http://schemas.microsoft.com/office/drawing/2014/main" id="{0C9DAECE-A345-4047-8FC4-3C3C831C6FD3}"/>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4668744" y="4250920"/>
            <a:ext cx="365760" cy="365760"/>
          </a:xfrm>
          <a:prstGeom prst="rect">
            <a:avLst/>
          </a:prstGeom>
        </p:spPr>
      </p:pic>
      <p:pic>
        <p:nvPicPr>
          <p:cNvPr id="78" name="Graphic 77" descr="Thumbs Up Sign">
            <a:extLst>
              <a:ext uri="{FF2B5EF4-FFF2-40B4-BE49-F238E27FC236}">
                <a16:creationId xmlns:a16="http://schemas.microsoft.com/office/drawing/2014/main" id="{17827215-7909-44B0-9947-E549EC37E52B}"/>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1444880" y="2734693"/>
            <a:ext cx="365760" cy="365760"/>
          </a:xfrm>
          <a:prstGeom prst="rect">
            <a:avLst/>
          </a:prstGeom>
        </p:spPr>
      </p:pic>
      <p:pic>
        <p:nvPicPr>
          <p:cNvPr id="72" name="Picture 71">
            <a:extLst>
              <a:ext uri="{FF2B5EF4-FFF2-40B4-BE49-F238E27FC236}">
                <a16:creationId xmlns:a16="http://schemas.microsoft.com/office/drawing/2014/main" id="{6744B5C7-6550-115D-D0C8-818074D35D40}"/>
              </a:ext>
            </a:extLst>
          </p:cNvPr>
          <p:cNvPicPr>
            <a:picLocks noChangeAspect="1"/>
          </p:cNvPicPr>
          <p:nvPr/>
        </p:nvPicPr>
        <p:blipFill rotWithShape="1">
          <a:blip r:embed="rId36"/>
          <a:srcRect l="1248" t="2383" r="2137" b="5611"/>
          <a:stretch/>
        </p:blipFill>
        <p:spPr>
          <a:xfrm>
            <a:off x="1730012" y="4336157"/>
            <a:ext cx="396754" cy="408045"/>
          </a:xfrm>
          <a:prstGeom prst="rect">
            <a:avLst/>
          </a:prstGeom>
        </p:spPr>
      </p:pic>
      <p:pic>
        <p:nvPicPr>
          <p:cNvPr id="75" name="Picture 74">
            <a:extLst>
              <a:ext uri="{FF2B5EF4-FFF2-40B4-BE49-F238E27FC236}">
                <a16:creationId xmlns:a16="http://schemas.microsoft.com/office/drawing/2014/main" id="{F19FD796-BDFA-40D4-1E77-79DF71E14630}"/>
              </a:ext>
            </a:extLst>
          </p:cNvPr>
          <p:cNvPicPr>
            <a:picLocks noChangeAspect="1"/>
          </p:cNvPicPr>
          <p:nvPr/>
        </p:nvPicPr>
        <p:blipFill>
          <a:blip r:embed="rId37"/>
          <a:stretch>
            <a:fillRect/>
          </a:stretch>
        </p:blipFill>
        <p:spPr>
          <a:xfrm>
            <a:off x="4629718" y="8244901"/>
            <a:ext cx="351567" cy="306726"/>
          </a:xfrm>
          <a:prstGeom prst="rect">
            <a:avLst/>
          </a:prstGeom>
        </p:spPr>
      </p:pic>
      <p:pic>
        <p:nvPicPr>
          <p:cNvPr id="79" name="Picture 78">
            <a:extLst>
              <a:ext uri="{FF2B5EF4-FFF2-40B4-BE49-F238E27FC236}">
                <a16:creationId xmlns:a16="http://schemas.microsoft.com/office/drawing/2014/main" id="{980D38B5-4B2D-EF2D-6149-34421ACE6A6B}"/>
              </a:ext>
            </a:extLst>
          </p:cNvPr>
          <p:cNvPicPr>
            <a:picLocks noChangeAspect="1"/>
          </p:cNvPicPr>
          <p:nvPr/>
        </p:nvPicPr>
        <p:blipFill>
          <a:blip r:embed="rId37"/>
          <a:stretch>
            <a:fillRect/>
          </a:stretch>
        </p:blipFill>
        <p:spPr>
          <a:xfrm>
            <a:off x="2693756" y="8256674"/>
            <a:ext cx="351567" cy="306726"/>
          </a:xfrm>
          <a:prstGeom prst="rect">
            <a:avLst/>
          </a:prstGeom>
        </p:spPr>
      </p:pic>
      <p:pic>
        <p:nvPicPr>
          <p:cNvPr id="82" name="Picture 81">
            <a:extLst>
              <a:ext uri="{FF2B5EF4-FFF2-40B4-BE49-F238E27FC236}">
                <a16:creationId xmlns:a16="http://schemas.microsoft.com/office/drawing/2014/main" id="{D75E9126-C5E1-FFD1-8F69-6B092D18811A}"/>
              </a:ext>
            </a:extLst>
          </p:cNvPr>
          <p:cNvPicPr>
            <a:picLocks noChangeAspect="1"/>
          </p:cNvPicPr>
          <p:nvPr/>
        </p:nvPicPr>
        <p:blipFill>
          <a:blip r:embed="rId38"/>
          <a:stretch>
            <a:fillRect/>
          </a:stretch>
        </p:blipFill>
        <p:spPr>
          <a:xfrm>
            <a:off x="3628631" y="8150811"/>
            <a:ext cx="391420" cy="420011"/>
          </a:xfrm>
          <a:prstGeom prst="rect">
            <a:avLst/>
          </a:prstGeom>
        </p:spPr>
      </p:pic>
      <p:sp>
        <p:nvSpPr>
          <p:cNvPr id="77" name="TextBox 76">
            <a:extLst>
              <a:ext uri="{FF2B5EF4-FFF2-40B4-BE49-F238E27FC236}">
                <a16:creationId xmlns:a16="http://schemas.microsoft.com/office/drawing/2014/main" id="{E6952327-A370-A72B-A879-9377E43B06A9}"/>
              </a:ext>
            </a:extLst>
          </p:cNvPr>
          <p:cNvSpPr txBox="1"/>
          <p:nvPr/>
        </p:nvSpPr>
        <p:spPr>
          <a:xfrm>
            <a:off x="5418762" y="6438771"/>
            <a:ext cx="1217665" cy="861774"/>
          </a:xfrm>
          <a:prstGeom prst="rect">
            <a:avLst/>
          </a:prstGeom>
          <a:noFill/>
        </p:spPr>
        <p:txBody>
          <a:bodyPr wrap="square" rtlCol="0">
            <a:spAutoFit/>
          </a:bodyPr>
          <a:lstStyle/>
          <a:p>
            <a:r>
              <a:rPr lang="en-GB" sz="500" b="0" i="0" dirty="0">
                <a:effectLst/>
                <a:latin typeface="Arial" panose="020B0604020202020204" pitchFamily="34" charset="0"/>
                <a:cs typeface="Arial" panose="020B0604020202020204" pitchFamily="34" charset="0"/>
              </a:rPr>
              <a:t>In conclusion, ensuring digital safety is a shared responsibility that requires awareness, vigilance, and collaboration. By understanding the risks, implementing security measures, protecting personal information, promoting digital literacy, and collaborating with stakeholders, this can create a safer digital environment for all </a:t>
            </a:r>
            <a:endParaRPr lang="en-GB" sz="500" dirty="0">
              <a:effectLst/>
              <a:latin typeface="Arial" panose="020B0604020202020204" pitchFamily="34" charset="0"/>
              <a:cs typeface="Arial" panose="020B0604020202020204" pitchFamily="34" charset="0"/>
            </a:endParaRPr>
          </a:p>
        </p:txBody>
      </p:sp>
      <p:sp>
        <p:nvSpPr>
          <p:cNvPr id="80" name="TextBox 79">
            <a:extLst>
              <a:ext uri="{FF2B5EF4-FFF2-40B4-BE49-F238E27FC236}">
                <a16:creationId xmlns:a16="http://schemas.microsoft.com/office/drawing/2014/main" id="{F07989DB-0426-6512-D2B7-97D620D6EFFE}"/>
              </a:ext>
            </a:extLst>
          </p:cNvPr>
          <p:cNvSpPr txBox="1"/>
          <p:nvPr/>
        </p:nvSpPr>
        <p:spPr>
          <a:xfrm>
            <a:off x="5517938" y="6125064"/>
            <a:ext cx="1014759" cy="338554"/>
          </a:xfrm>
          <a:prstGeom prst="rect">
            <a:avLst/>
          </a:prstGeom>
          <a:noFill/>
        </p:spPr>
        <p:txBody>
          <a:bodyPr wrap="square" rtlCol="0">
            <a:spAutoFit/>
          </a:bodyPr>
          <a:lstStyle/>
          <a:p>
            <a:pPr algn="just"/>
            <a:r>
              <a:rPr lang="en-GB" sz="1600" dirty="0"/>
              <a:t>Conclusion</a:t>
            </a:r>
            <a:endParaRPr lang="en-GB" dirty="0"/>
          </a:p>
        </p:txBody>
      </p:sp>
    </p:spTree>
    <p:extLst>
      <p:ext uri="{BB962C8B-B14F-4D97-AF65-F5344CB8AC3E}">
        <p14:creationId xmlns:p14="http://schemas.microsoft.com/office/powerpoint/2010/main" val="1945047045"/>
      </p:ext>
    </p:extLst>
  </p:cSld>
  <p:clrMapOvr>
    <a:masterClrMapping/>
  </p:clrMapOvr>
</p:sld>
</file>

<file path=ppt/theme/theme1.xml><?xml version="1.0" encoding="utf-8"?>
<a:theme xmlns:a="http://schemas.openxmlformats.org/drawingml/2006/main" name="InfographicsPoster_Tech_v1_mo">
  <a:themeElements>
    <a:clrScheme name="Custom 19">
      <a:dk1>
        <a:srgbClr val="0071BC"/>
      </a:dk1>
      <a:lt1>
        <a:srgbClr val="FFFFFF"/>
      </a:lt1>
      <a:dk2>
        <a:srgbClr val="191E28"/>
      </a:dk2>
      <a:lt2>
        <a:srgbClr val="F7931E"/>
      </a:lt2>
      <a:accent1>
        <a:srgbClr val="29ABE2"/>
      </a:accent1>
      <a:accent2>
        <a:srgbClr val="1B1464"/>
      </a:accent2>
      <a:accent3>
        <a:srgbClr val="F15A24"/>
      </a:accent3>
      <a:accent4>
        <a:srgbClr val="ED1C24"/>
      </a:accent4>
      <a:accent5>
        <a:srgbClr val="8CC63F"/>
      </a:accent5>
      <a:accent6>
        <a:srgbClr val="D4145A"/>
      </a:accent6>
      <a:hlink>
        <a:srgbClr val="29ABE2"/>
      </a:hlink>
      <a:folHlink>
        <a:srgbClr val="29ABE2"/>
      </a:folHlink>
    </a:clrScheme>
    <a:fontScheme name="Custom 10">
      <a:majorFont>
        <a:latin typeface="Tahoma"/>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583_TF89753508.potx" id="{C18A2DC2-1FBE-48AC-83BE-3765E76231D8}" vid="{A30D5AE4-E66C-4DEB-9387-2F6ACC94E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9BC39D06-EEDE-42A2-B3BB-C660DC8711B5}">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143643-2CC1-40E8-8F96-3A622E5C8725}">
  <ds:schemaRefs>
    <ds:schemaRef ds:uri="http://schemas.microsoft.com/sharepoint/v3/contenttype/forms"/>
  </ds:schemaRefs>
</ds:datastoreItem>
</file>

<file path=customXml/itemProps3.xml><?xml version="1.0" encoding="utf-8"?>
<ds:datastoreItem xmlns:ds="http://schemas.openxmlformats.org/officeDocument/2006/customXml" ds:itemID="{E0CA591A-B9FA-47BD-A1F6-0A218B01BC5E}">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Technology infographics poster</Template>
  <TotalTime>0</TotalTime>
  <Words>872</Words>
  <Application>Microsoft Office PowerPoint</Application>
  <PresentationFormat>On-screen Show (4:3)</PresentationFormat>
  <Paragraphs>33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Narrow</vt:lpstr>
      <vt:lpstr>Calibri</vt:lpstr>
      <vt:lpstr>Tahoma</vt:lpstr>
      <vt:lpstr>Times New Roman</vt:lpstr>
      <vt:lpstr>InfographicsPoster_Tech_v1_mo</vt:lpstr>
      <vt:lpstr>DIGITAL SAFETY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 </dc:title>
  <dc:creator>Benilde Ferreira</dc:creator>
  <cp:lastModifiedBy>Benilde Ferreira</cp:lastModifiedBy>
  <cp:revision>2</cp:revision>
  <dcterms:created xsi:type="dcterms:W3CDTF">2024-04-08T18:15:29Z</dcterms:created>
  <dcterms:modified xsi:type="dcterms:W3CDTF">2024-04-11T17:27:30Z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