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D01277-9E16-4257-8FB0-A4079AD0CC4E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BF95D88-DBB4-40A5-AAA0-9E6E07C14302}">
      <dgm:prSet/>
      <dgm:spPr/>
      <dgm:t>
        <a:bodyPr/>
        <a:lstStyle/>
        <a:p>
          <a:r>
            <a:rPr lang="en-GB"/>
            <a:t>Aims and learning objectives </a:t>
          </a:r>
          <a:endParaRPr lang="en-US"/>
        </a:p>
      </dgm:t>
    </dgm:pt>
    <dgm:pt modelId="{C2BCEE8A-5B78-4A67-BEC4-2A6A1798989A}" type="parTrans" cxnId="{6323F8E7-4AC2-4350-B338-88E51F1110E7}">
      <dgm:prSet/>
      <dgm:spPr/>
      <dgm:t>
        <a:bodyPr/>
        <a:lstStyle/>
        <a:p>
          <a:endParaRPr lang="en-US"/>
        </a:p>
      </dgm:t>
    </dgm:pt>
    <dgm:pt modelId="{C5C2958C-8C84-4E44-899C-FFED32AB844C}" type="sibTrans" cxnId="{6323F8E7-4AC2-4350-B338-88E51F1110E7}">
      <dgm:prSet/>
      <dgm:spPr/>
      <dgm:t>
        <a:bodyPr/>
        <a:lstStyle/>
        <a:p>
          <a:endParaRPr lang="en-US"/>
        </a:p>
      </dgm:t>
    </dgm:pt>
    <dgm:pt modelId="{73F1FACF-8102-43AA-863D-25381C95A3A5}">
      <dgm:prSet/>
      <dgm:spPr/>
      <dgm:t>
        <a:bodyPr/>
        <a:lstStyle/>
        <a:p>
          <a:r>
            <a:rPr lang="en-GB"/>
            <a:t>Shares </a:t>
          </a:r>
          <a:endParaRPr lang="en-US"/>
        </a:p>
      </dgm:t>
    </dgm:pt>
    <dgm:pt modelId="{95A3D775-6EB9-4FAD-8BE8-FDE1CB536CA6}" type="parTrans" cxnId="{90D4FAA3-1A32-4C63-BF3F-CD44CF14FA45}">
      <dgm:prSet/>
      <dgm:spPr/>
      <dgm:t>
        <a:bodyPr/>
        <a:lstStyle/>
        <a:p>
          <a:endParaRPr lang="en-US"/>
        </a:p>
      </dgm:t>
    </dgm:pt>
    <dgm:pt modelId="{D6F12E4A-8E93-4149-8ED0-9BC19F1EE5EC}" type="sibTrans" cxnId="{90D4FAA3-1A32-4C63-BF3F-CD44CF14FA45}">
      <dgm:prSet/>
      <dgm:spPr/>
      <dgm:t>
        <a:bodyPr/>
        <a:lstStyle/>
        <a:p>
          <a:endParaRPr lang="en-US"/>
        </a:p>
      </dgm:t>
    </dgm:pt>
    <dgm:pt modelId="{0CCAAA1F-F292-490F-851F-C228CF772159}">
      <dgm:prSet/>
      <dgm:spPr/>
      <dgm:t>
        <a:bodyPr/>
        <a:lstStyle/>
        <a:p>
          <a:r>
            <a:rPr lang="en-GB"/>
            <a:t>Prerecording </a:t>
          </a:r>
          <a:endParaRPr lang="en-US"/>
        </a:p>
      </dgm:t>
    </dgm:pt>
    <dgm:pt modelId="{A6220E7C-1C1A-4BDB-B7CC-6E5F6747B770}" type="parTrans" cxnId="{16E53791-2CAE-4E13-AD3F-B12CBDFE5C82}">
      <dgm:prSet/>
      <dgm:spPr/>
      <dgm:t>
        <a:bodyPr/>
        <a:lstStyle/>
        <a:p>
          <a:endParaRPr lang="en-US"/>
        </a:p>
      </dgm:t>
    </dgm:pt>
    <dgm:pt modelId="{FD18E495-ED5F-447E-8204-DBA5A750750D}" type="sibTrans" cxnId="{16E53791-2CAE-4E13-AD3F-B12CBDFE5C82}">
      <dgm:prSet/>
      <dgm:spPr/>
      <dgm:t>
        <a:bodyPr/>
        <a:lstStyle/>
        <a:p>
          <a:endParaRPr lang="en-US"/>
        </a:p>
      </dgm:t>
    </dgm:pt>
    <dgm:pt modelId="{1906E4C9-BFBA-4662-8D41-E8CAD682498B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74050B8D-71DB-4F63-BFEF-C833933BC80C}" type="parTrans" cxnId="{732C8657-8AD3-480D-ABE8-E908549BB11B}">
      <dgm:prSet/>
      <dgm:spPr/>
      <dgm:t>
        <a:bodyPr/>
        <a:lstStyle/>
        <a:p>
          <a:endParaRPr lang="en-US"/>
        </a:p>
      </dgm:t>
    </dgm:pt>
    <dgm:pt modelId="{6E116908-9547-4F34-9019-08D815B62E15}" type="sibTrans" cxnId="{732C8657-8AD3-480D-ABE8-E908549BB11B}">
      <dgm:prSet/>
      <dgm:spPr/>
      <dgm:t>
        <a:bodyPr/>
        <a:lstStyle/>
        <a:p>
          <a:endParaRPr lang="en-US"/>
        </a:p>
      </dgm:t>
    </dgm:pt>
    <dgm:pt modelId="{C4294E92-B905-45CF-96EF-76FB2318E52F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CFF171CF-E842-4DBA-B4AA-F39CB91E09E9}" type="parTrans" cxnId="{E0B203F2-FD11-445A-AD91-6427794E336E}">
      <dgm:prSet/>
      <dgm:spPr/>
      <dgm:t>
        <a:bodyPr/>
        <a:lstStyle/>
        <a:p>
          <a:endParaRPr lang="en-US"/>
        </a:p>
      </dgm:t>
    </dgm:pt>
    <dgm:pt modelId="{4755F18F-2135-4FD4-9271-96DF9D9B3BD2}" type="sibTrans" cxnId="{E0B203F2-FD11-445A-AD91-6427794E336E}">
      <dgm:prSet/>
      <dgm:spPr/>
      <dgm:t>
        <a:bodyPr/>
        <a:lstStyle/>
        <a:p>
          <a:endParaRPr lang="en-US"/>
        </a:p>
      </dgm:t>
    </dgm:pt>
    <dgm:pt modelId="{C4A9DB7C-C14C-4982-B63D-40021E60AD5B}" type="pres">
      <dgm:prSet presAssocID="{CED01277-9E16-4257-8FB0-A4079AD0CC4E}" presName="diagram" presStyleCnt="0">
        <dgm:presLayoutVars>
          <dgm:dir/>
          <dgm:resizeHandles val="exact"/>
        </dgm:presLayoutVars>
      </dgm:prSet>
      <dgm:spPr/>
    </dgm:pt>
    <dgm:pt modelId="{3C806FF2-455D-4F3B-8EDC-A36D3FD96C3D}" type="pres">
      <dgm:prSet presAssocID="{DBF95D88-DBB4-40A5-AAA0-9E6E07C14302}" presName="node" presStyleLbl="node1" presStyleIdx="0" presStyleCnt="5">
        <dgm:presLayoutVars>
          <dgm:bulletEnabled val="1"/>
        </dgm:presLayoutVars>
      </dgm:prSet>
      <dgm:spPr/>
    </dgm:pt>
    <dgm:pt modelId="{908A24F1-5E98-4921-A179-27ACD25D0F8C}" type="pres">
      <dgm:prSet presAssocID="{C5C2958C-8C84-4E44-899C-FFED32AB844C}" presName="sibTrans" presStyleLbl="sibTrans2D1" presStyleIdx="0" presStyleCnt="4"/>
      <dgm:spPr/>
    </dgm:pt>
    <dgm:pt modelId="{04167812-CEFE-45E1-933A-D5CCB5928F7B}" type="pres">
      <dgm:prSet presAssocID="{C5C2958C-8C84-4E44-899C-FFED32AB844C}" presName="connectorText" presStyleLbl="sibTrans2D1" presStyleIdx="0" presStyleCnt="4"/>
      <dgm:spPr/>
    </dgm:pt>
    <dgm:pt modelId="{1C62E971-1022-4674-B8CA-0E990DD527F3}" type="pres">
      <dgm:prSet presAssocID="{73F1FACF-8102-43AA-863D-25381C95A3A5}" presName="node" presStyleLbl="node1" presStyleIdx="1" presStyleCnt="5">
        <dgm:presLayoutVars>
          <dgm:bulletEnabled val="1"/>
        </dgm:presLayoutVars>
      </dgm:prSet>
      <dgm:spPr/>
    </dgm:pt>
    <dgm:pt modelId="{5E0E2559-E82F-4877-900D-FCCB9F6EAA74}" type="pres">
      <dgm:prSet presAssocID="{D6F12E4A-8E93-4149-8ED0-9BC19F1EE5EC}" presName="sibTrans" presStyleLbl="sibTrans2D1" presStyleIdx="1" presStyleCnt="4"/>
      <dgm:spPr/>
    </dgm:pt>
    <dgm:pt modelId="{15877356-2B53-46EE-9AA2-DB3618D82FB5}" type="pres">
      <dgm:prSet presAssocID="{D6F12E4A-8E93-4149-8ED0-9BC19F1EE5EC}" presName="connectorText" presStyleLbl="sibTrans2D1" presStyleIdx="1" presStyleCnt="4"/>
      <dgm:spPr/>
    </dgm:pt>
    <dgm:pt modelId="{91E8F619-5CE4-40E3-A80D-F3C15C814A00}" type="pres">
      <dgm:prSet presAssocID="{0CCAAA1F-F292-490F-851F-C228CF772159}" presName="node" presStyleLbl="node1" presStyleIdx="2" presStyleCnt="5">
        <dgm:presLayoutVars>
          <dgm:bulletEnabled val="1"/>
        </dgm:presLayoutVars>
      </dgm:prSet>
      <dgm:spPr/>
    </dgm:pt>
    <dgm:pt modelId="{C0219B89-CEE4-4AB5-BF2F-A0DC2D821C1B}" type="pres">
      <dgm:prSet presAssocID="{FD18E495-ED5F-447E-8204-DBA5A750750D}" presName="sibTrans" presStyleLbl="sibTrans2D1" presStyleIdx="2" presStyleCnt="4"/>
      <dgm:spPr/>
    </dgm:pt>
    <dgm:pt modelId="{808291AF-05E9-4CC0-BF17-6384A97C9CC0}" type="pres">
      <dgm:prSet presAssocID="{FD18E495-ED5F-447E-8204-DBA5A750750D}" presName="connectorText" presStyleLbl="sibTrans2D1" presStyleIdx="2" presStyleCnt="4"/>
      <dgm:spPr/>
    </dgm:pt>
    <dgm:pt modelId="{28B501B0-E174-41F2-A1BD-F04B5305060A}" type="pres">
      <dgm:prSet presAssocID="{1906E4C9-BFBA-4662-8D41-E8CAD682498B}" presName="node" presStyleLbl="node1" presStyleIdx="3" presStyleCnt="5">
        <dgm:presLayoutVars>
          <dgm:bulletEnabled val="1"/>
        </dgm:presLayoutVars>
      </dgm:prSet>
      <dgm:spPr/>
    </dgm:pt>
    <dgm:pt modelId="{F36C3E8C-A5BA-45AA-AB87-2AE9798207A3}" type="pres">
      <dgm:prSet presAssocID="{6E116908-9547-4F34-9019-08D815B62E15}" presName="sibTrans" presStyleLbl="sibTrans2D1" presStyleIdx="3" presStyleCnt="4"/>
      <dgm:spPr/>
    </dgm:pt>
    <dgm:pt modelId="{11AAA361-A288-4886-9296-DF39F031C330}" type="pres">
      <dgm:prSet presAssocID="{6E116908-9547-4F34-9019-08D815B62E15}" presName="connectorText" presStyleLbl="sibTrans2D1" presStyleIdx="3" presStyleCnt="4"/>
      <dgm:spPr/>
    </dgm:pt>
    <dgm:pt modelId="{89FF9F03-0252-49BD-A9B6-54EEAB440BDD}" type="pres">
      <dgm:prSet presAssocID="{C4294E92-B905-45CF-96EF-76FB2318E52F}" presName="node" presStyleLbl="node1" presStyleIdx="4" presStyleCnt="5">
        <dgm:presLayoutVars>
          <dgm:bulletEnabled val="1"/>
        </dgm:presLayoutVars>
      </dgm:prSet>
      <dgm:spPr/>
    </dgm:pt>
  </dgm:ptLst>
  <dgm:cxnLst>
    <dgm:cxn modelId="{6AEB1D06-8761-47ED-AA18-F65B9C3BA10A}" type="presOf" srcId="{D6F12E4A-8E93-4149-8ED0-9BC19F1EE5EC}" destId="{5E0E2559-E82F-4877-900D-FCCB9F6EAA74}" srcOrd="0" destOrd="0" presId="urn:microsoft.com/office/officeart/2005/8/layout/process5"/>
    <dgm:cxn modelId="{7246430B-EB51-42C3-B3A2-371267ACDC53}" type="presOf" srcId="{CED01277-9E16-4257-8FB0-A4079AD0CC4E}" destId="{C4A9DB7C-C14C-4982-B63D-40021E60AD5B}" srcOrd="0" destOrd="0" presId="urn:microsoft.com/office/officeart/2005/8/layout/process5"/>
    <dgm:cxn modelId="{222A051F-4331-45E6-A512-D228B5D64672}" type="presOf" srcId="{73F1FACF-8102-43AA-863D-25381C95A3A5}" destId="{1C62E971-1022-4674-B8CA-0E990DD527F3}" srcOrd="0" destOrd="0" presId="urn:microsoft.com/office/officeart/2005/8/layout/process5"/>
    <dgm:cxn modelId="{058FF627-883E-43A8-968B-A731BB25E6C0}" type="presOf" srcId="{C5C2958C-8C84-4E44-899C-FFED32AB844C}" destId="{908A24F1-5E98-4921-A179-27ACD25D0F8C}" srcOrd="0" destOrd="0" presId="urn:microsoft.com/office/officeart/2005/8/layout/process5"/>
    <dgm:cxn modelId="{52845C47-485B-41C1-8D3B-0925B151F210}" type="presOf" srcId="{6E116908-9547-4F34-9019-08D815B62E15}" destId="{11AAA361-A288-4886-9296-DF39F031C330}" srcOrd="1" destOrd="0" presId="urn:microsoft.com/office/officeart/2005/8/layout/process5"/>
    <dgm:cxn modelId="{2296AF6A-DE3B-49D9-8725-FFC93847CB53}" type="presOf" srcId="{C4294E92-B905-45CF-96EF-76FB2318E52F}" destId="{89FF9F03-0252-49BD-A9B6-54EEAB440BDD}" srcOrd="0" destOrd="0" presId="urn:microsoft.com/office/officeart/2005/8/layout/process5"/>
    <dgm:cxn modelId="{9424356C-90A9-4486-9902-DDC5554A68B5}" type="presOf" srcId="{0CCAAA1F-F292-490F-851F-C228CF772159}" destId="{91E8F619-5CE4-40E3-A80D-F3C15C814A00}" srcOrd="0" destOrd="0" presId="urn:microsoft.com/office/officeart/2005/8/layout/process5"/>
    <dgm:cxn modelId="{732C8657-8AD3-480D-ABE8-E908549BB11B}" srcId="{CED01277-9E16-4257-8FB0-A4079AD0CC4E}" destId="{1906E4C9-BFBA-4662-8D41-E8CAD682498B}" srcOrd="3" destOrd="0" parTransId="{74050B8D-71DB-4F63-BFEF-C833933BC80C}" sibTransId="{6E116908-9547-4F34-9019-08D815B62E15}"/>
    <dgm:cxn modelId="{18286B7B-772D-4A2B-9A46-2142345E1247}" type="presOf" srcId="{C5C2958C-8C84-4E44-899C-FFED32AB844C}" destId="{04167812-CEFE-45E1-933A-D5CCB5928F7B}" srcOrd="1" destOrd="0" presId="urn:microsoft.com/office/officeart/2005/8/layout/process5"/>
    <dgm:cxn modelId="{16E53791-2CAE-4E13-AD3F-B12CBDFE5C82}" srcId="{CED01277-9E16-4257-8FB0-A4079AD0CC4E}" destId="{0CCAAA1F-F292-490F-851F-C228CF772159}" srcOrd="2" destOrd="0" parTransId="{A6220E7C-1C1A-4BDB-B7CC-6E5F6747B770}" sibTransId="{FD18E495-ED5F-447E-8204-DBA5A750750D}"/>
    <dgm:cxn modelId="{63AA92A1-E0F4-4AFE-AA20-93934D47B8DE}" type="presOf" srcId="{FD18E495-ED5F-447E-8204-DBA5A750750D}" destId="{C0219B89-CEE4-4AB5-BF2F-A0DC2D821C1B}" srcOrd="0" destOrd="0" presId="urn:microsoft.com/office/officeart/2005/8/layout/process5"/>
    <dgm:cxn modelId="{90D4FAA3-1A32-4C63-BF3F-CD44CF14FA45}" srcId="{CED01277-9E16-4257-8FB0-A4079AD0CC4E}" destId="{73F1FACF-8102-43AA-863D-25381C95A3A5}" srcOrd="1" destOrd="0" parTransId="{95A3D775-6EB9-4FAD-8BE8-FDE1CB536CA6}" sibTransId="{D6F12E4A-8E93-4149-8ED0-9BC19F1EE5EC}"/>
    <dgm:cxn modelId="{C96AA1B0-7B01-4F18-8510-2C50B927FF5E}" type="presOf" srcId="{6E116908-9547-4F34-9019-08D815B62E15}" destId="{F36C3E8C-A5BA-45AA-AB87-2AE9798207A3}" srcOrd="0" destOrd="0" presId="urn:microsoft.com/office/officeart/2005/8/layout/process5"/>
    <dgm:cxn modelId="{1D55A3DE-2E1B-49F5-B954-9368FFE88B89}" type="presOf" srcId="{FD18E495-ED5F-447E-8204-DBA5A750750D}" destId="{808291AF-05E9-4CC0-BF17-6384A97C9CC0}" srcOrd="1" destOrd="0" presId="urn:microsoft.com/office/officeart/2005/8/layout/process5"/>
    <dgm:cxn modelId="{D12BE3DF-3AD5-445C-A851-7C9CA83DB518}" type="presOf" srcId="{DBF95D88-DBB4-40A5-AAA0-9E6E07C14302}" destId="{3C806FF2-455D-4F3B-8EDC-A36D3FD96C3D}" srcOrd="0" destOrd="0" presId="urn:microsoft.com/office/officeart/2005/8/layout/process5"/>
    <dgm:cxn modelId="{1EC2BDE6-C999-4B32-8780-1D381E65B7FE}" type="presOf" srcId="{D6F12E4A-8E93-4149-8ED0-9BC19F1EE5EC}" destId="{15877356-2B53-46EE-9AA2-DB3618D82FB5}" srcOrd="1" destOrd="0" presId="urn:microsoft.com/office/officeart/2005/8/layout/process5"/>
    <dgm:cxn modelId="{6323F8E7-4AC2-4350-B338-88E51F1110E7}" srcId="{CED01277-9E16-4257-8FB0-A4079AD0CC4E}" destId="{DBF95D88-DBB4-40A5-AAA0-9E6E07C14302}" srcOrd="0" destOrd="0" parTransId="{C2BCEE8A-5B78-4A67-BEC4-2A6A1798989A}" sibTransId="{C5C2958C-8C84-4E44-899C-FFED32AB844C}"/>
    <dgm:cxn modelId="{E0B203F2-FD11-445A-AD91-6427794E336E}" srcId="{CED01277-9E16-4257-8FB0-A4079AD0CC4E}" destId="{C4294E92-B905-45CF-96EF-76FB2318E52F}" srcOrd="4" destOrd="0" parTransId="{CFF171CF-E842-4DBA-B4AA-F39CB91E09E9}" sibTransId="{4755F18F-2135-4FD4-9271-96DF9D9B3BD2}"/>
    <dgm:cxn modelId="{4F6256FB-F50A-4542-99FC-FF42678A13C5}" type="presOf" srcId="{1906E4C9-BFBA-4662-8D41-E8CAD682498B}" destId="{28B501B0-E174-41F2-A1BD-F04B5305060A}" srcOrd="0" destOrd="0" presId="urn:microsoft.com/office/officeart/2005/8/layout/process5"/>
    <dgm:cxn modelId="{3967DF01-2237-40A8-8D38-7F7FF83ED4D0}" type="presParOf" srcId="{C4A9DB7C-C14C-4982-B63D-40021E60AD5B}" destId="{3C806FF2-455D-4F3B-8EDC-A36D3FD96C3D}" srcOrd="0" destOrd="0" presId="urn:microsoft.com/office/officeart/2005/8/layout/process5"/>
    <dgm:cxn modelId="{C2181186-B477-4272-A168-ECED649564B1}" type="presParOf" srcId="{C4A9DB7C-C14C-4982-B63D-40021E60AD5B}" destId="{908A24F1-5E98-4921-A179-27ACD25D0F8C}" srcOrd="1" destOrd="0" presId="urn:microsoft.com/office/officeart/2005/8/layout/process5"/>
    <dgm:cxn modelId="{9A51FC76-4947-469E-AB48-5FB32E5CA0D6}" type="presParOf" srcId="{908A24F1-5E98-4921-A179-27ACD25D0F8C}" destId="{04167812-CEFE-45E1-933A-D5CCB5928F7B}" srcOrd="0" destOrd="0" presId="urn:microsoft.com/office/officeart/2005/8/layout/process5"/>
    <dgm:cxn modelId="{E0B79276-9BA9-4BF5-A0A4-7D36DB3B08D8}" type="presParOf" srcId="{C4A9DB7C-C14C-4982-B63D-40021E60AD5B}" destId="{1C62E971-1022-4674-B8CA-0E990DD527F3}" srcOrd="2" destOrd="0" presId="urn:microsoft.com/office/officeart/2005/8/layout/process5"/>
    <dgm:cxn modelId="{6DE2CC0B-78AF-447D-A611-D997A52D8111}" type="presParOf" srcId="{C4A9DB7C-C14C-4982-B63D-40021E60AD5B}" destId="{5E0E2559-E82F-4877-900D-FCCB9F6EAA74}" srcOrd="3" destOrd="0" presId="urn:microsoft.com/office/officeart/2005/8/layout/process5"/>
    <dgm:cxn modelId="{99011722-60D2-4FA5-B4D6-6F18042E8C48}" type="presParOf" srcId="{5E0E2559-E82F-4877-900D-FCCB9F6EAA74}" destId="{15877356-2B53-46EE-9AA2-DB3618D82FB5}" srcOrd="0" destOrd="0" presId="urn:microsoft.com/office/officeart/2005/8/layout/process5"/>
    <dgm:cxn modelId="{A8F9B356-5D43-4F3C-909D-FB4A04A06562}" type="presParOf" srcId="{C4A9DB7C-C14C-4982-B63D-40021E60AD5B}" destId="{91E8F619-5CE4-40E3-A80D-F3C15C814A00}" srcOrd="4" destOrd="0" presId="urn:microsoft.com/office/officeart/2005/8/layout/process5"/>
    <dgm:cxn modelId="{C0453388-6B9B-4231-983C-79CDD65E9347}" type="presParOf" srcId="{C4A9DB7C-C14C-4982-B63D-40021E60AD5B}" destId="{C0219B89-CEE4-4AB5-BF2F-A0DC2D821C1B}" srcOrd="5" destOrd="0" presId="urn:microsoft.com/office/officeart/2005/8/layout/process5"/>
    <dgm:cxn modelId="{9E5CDDDE-42D7-4138-BEC1-9F5021C676F6}" type="presParOf" srcId="{C0219B89-CEE4-4AB5-BF2F-A0DC2D821C1B}" destId="{808291AF-05E9-4CC0-BF17-6384A97C9CC0}" srcOrd="0" destOrd="0" presId="urn:microsoft.com/office/officeart/2005/8/layout/process5"/>
    <dgm:cxn modelId="{82F061AE-99CC-4732-B3DF-0BA19B2A7E0E}" type="presParOf" srcId="{C4A9DB7C-C14C-4982-B63D-40021E60AD5B}" destId="{28B501B0-E174-41F2-A1BD-F04B5305060A}" srcOrd="6" destOrd="0" presId="urn:microsoft.com/office/officeart/2005/8/layout/process5"/>
    <dgm:cxn modelId="{3E1044B7-0163-4761-A208-0A7122D7887E}" type="presParOf" srcId="{C4A9DB7C-C14C-4982-B63D-40021E60AD5B}" destId="{F36C3E8C-A5BA-45AA-AB87-2AE9798207A3}" srcOrd="7" destOrd="0" presId="urn:microsoft.com/office/officeart/2005/8/layout/process5"/>
    <dgm:cxn modelId="{D645C185-4AAF-4B45-AD97-489589D287FE}" type="presParOf" srcId="{F36C3E8C-A5BA-45AA-AB87-2AE9798207A3}" destId="{11AAA361-A288-4886-9296-DF39F031C330}" srcOrd="0" destOrd="0" presId="urn:microsoft.com/office/officeart/2005/8/layout/process5"/>
    <dgm:cxn modelId="{4F69B04B-0045-413B-BFD2-8CF1A12943B3}" type="presParOf" srcId="{C4A9DB7C-C14C-4982-B63D-40021E60AD5B}" destId="{89FF9F03-0252-49BD-A9B6-54EEAB440BDD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0A0382-515B-438A-B1F9-048943E0A9E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4DCBECA-968D-4D3C-8701-789A05F5C3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Need to transfer shares. </a:t>
          </a:r>
          <a:endParaRPr lang="en-US"/>
        </a:p>
      </dgm:t>
    </dgm:pt>
    <dgm:pt modelId="{4374DF30-241E-424E-99A3-3D886FDBF6E7}" type="parTrans" cxnId="{3E3F2E41-AECE-4CBB-A45C-69CC29CFBFDC}">
      <dgm:prSet/>
      <dgm:spPr/>
      <dgm:t>
        <a:bodyPr/>
        <a:lstStyle/>
        <a:p>
          <a:endParaRPr lang="en-US"/>
        </a:p>
      </dgm:t>
    </dgm:pt>
    <dgm:pt modelId="{0440C476-EC93-4B35-A9A7-E6667F932E2E}" type="sibTrans" cxnId="{3E3F2E41-AECE-4CBB-A45C-69CC29CFBFD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C7766BC-B02C-4532-8888-9CF6080756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Need to complete a stock transfer form. </a:t>
          </a:r>
          <a:endParaRPr lang="en-US"/>
        </a:p>
      </dgm:t>
    </dgm:pt>
    <dgm:pt modelId="{8BA2CB38-E9CD-4117-B5F2-D5D21D1D6DBC}" type="parTrans" cxnId="{FC398E8D-E918-45C3-9F60-B215A8445510}">
      <dgm:prSet/>
      <dgm:spPr/>
      <dgm:t>
        <a:bodyPr/>
        <a:lstStyle/>
        <a:p>
          <a:endParaRPr lang="en-US"/>
        </a:p>
      </dgm:t>
    </dgm:pt>
    <dgm:pt modelId="{DBED1C4C-9E59-4F98-9D43-F7AC4E16CBE8}" type="sibTrans" cxnId="{FC398E8D-E918-45C3-9F60-B215A844551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DE95C4E-2F90-47EC-8EE8-BB552FBF29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Then the transferor gives the Stock transfer form and share certificate to the transferee. </a:t>
          </a:r>
          <a:endParaRPr lang="en-US"/>
        </a:p>
      </dgm:t>
    </dgm:pt>
    <dgm:pt modelId="{4E188C69-F044-4881-80BD-5268BC39698B}" type="parTrans" cxnId="{5BF9849C-39FF-4301-87D1-2579BBD44F44}">
      <dgm:prSet/>
      <dgm:spPr/>
      <dgm:t>
        <a:bodyPr/>
        <a:lstStyle/>
        <a:p>
          <a:endParaRPr lang="en-US"/>
        </a:p>
      </dgm:t>
    </dgm:pt>
    <dgm:pt modelId="{2105F5B6-FF24-4B61-8291-05ABFB5C2014}" type="sibTrans" cxnId="{5BF9849C-39FF-4301-87D1-2579BBD44F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E6CD96E-86BB-435C-A7D6-9D4E56E9E3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Stamp duty tax may be payable.</a:t>
          </a:r>
          <a:endParaRPr lang="en-US"/>
        </a:p>
      </dgm:t>
    </dgm:pt>
    <dgm:pt modelId="{0F2A3C25-73EB-4C01-9679-60532813A713}" type="parTrans" cxnId="{6DF2E148-6D43-4629-B34D-E95B88EC8565}">
      <dgm:prSet/>
      <dgm:spPr/>
      <dgm:t>
        <a:bodyPr/>
        <a:lstStyle/>
        <a:p>
          <a:endParaRPr lang="en-US"/>
        </a:p>
      </dgm:t>
    </dgm:pt>
    <dgm:pt modelId="{708DA371-F671-4921-9E17-7DD9A9F13D97}" type="sibTrans" cxnId="{6DF2E148-6D43-4629-B34D-E95B88EC8565}">
      <dgm:prSet/>
      <dgm:spPr/>
      <dgm:t>
        <a:bodyPr/>
        <a:lstStyle/>
        <a:p>
          <a:endParaRPr lang="en-US"/>
        </a:p>
      </dgm:t>
    </dgm:pt>
    <dgm:pt modelId="{D532D3BA-3C6B-46D8-8394-BBA50CFD692E}" type="pres">
      <dgm:prSet presAssocID="{A50A0382-515B-438A-B1F9-048943E0A9E7}" presName="root" presStyleCnt="0">
        <dgm:presLayoutVars>
          <dgm:dir/>
          <dgm:resizeHandles val="exact"/>
        </dgm:presLayoutVars>
      </dgm:prSet>
      <dgm:spPr/>
    </dgm:pt>
    <dgm:pt modelId="{B51F2359-FD46-4411-A10A-AF212042E2EC}" type="pres">
      <dgm:prSet presAssocID="{A50A0382-515B-438A-B1F9-048943E0A9E7}" presName="container" presStyleCnt="0">
        <dgm:presLayoutVars>
          <dgm:dir/>
          <dgm:resizeHandles val="exact"/>
        </dgm:presLayoutVars>
      </dgm:prSet>
      <dgm:spPr/>
    </dgm:pt>
    <dgm:pt modelId="{C6B40A27-1FC3-4AF0-86CB-D8922B577350}" type="pres">
      <dgm:prSet presAssocID="{54DCBECA-968D-4D3C-8701-789A05F5C3E8}" presName="compNode" presStyleCnt="0"/>
      <dgm:spPr/>
    </dgm:pt>
    <dgm:pt modelId="{12D6A8C1-C111-4163-B30E-58525032D6CB}" type="pres">
      <dgm:prSet presAssocID="{54DCBECA-968D-4D3C-8701-789A05F5C3E8}" presName="iconBgRect" presStyleLbl="bgShp" presStyleIdx="0" presStyleCnt="4"/>
      <dgm:spPr/>
    </dgm:pt>
    <dgm:pt modelId="{C522EF73-326C-4258-A564-07B658926113}" type="pres">
      <dgm:prSet presAssocID="{54DCBECA-968D-4D3C-8701-789A05F5C3E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"/>
        </a:ext>
      </dgm:extLst>
    </dgm:pt>
    <dgm:pt modelId="{97409011-F6B8-4721-9F0C-79087404DD93}" type="pres">
      <dgm:prSet presAssocID="{54DCBECA-968D-4D3C-8701-789A05F5C3E8}" presName="spaceRect" presStyleCnt="0"/>
      <dgm:spPr/>
    </dgm:pt>
    <dgm:pt modelId="{A110F6A7-FDDB-406F-88AA-1FC88A79C2A7}" type="pres">
      <dgm:prSet presAssocID="{54DCBECA-968D-4D3C-8701-789A05F5C3E8}" presName="textRect" presStyleLbl="revTx" presStyleIdx="0" presStyleCnt="4">
        <dgm:presLayoutVars>
          <dgm:chMax val="1"/>
          <dgm:chPref val="1"/>
        </dgm:presLayoutVars>
      </dgm:prSet>
      <dgm:spPr/>
    </dgm:pt>
    <dgm:pt modelId="{1E391E25-0954-4340-9077-292A07835158}" type="pres">
      <dgm:prSet presAssocID="{0440C476-EC93-4B35-A9A7-E6667F932E2E}" presName="sibTrans" presStyleLbl="sibTrans2D1" presStyleIdx="0" presStyleCnt="0"/>
      <dgm:spPr/>
    </dgm:pt>
    <dgm:pt modelId="{2FF6583D-3645-4ED0-9916-2611DEC79989}" type="pres">
      <dgm:prSet presAssocID="{0C7766BC-B02C-4532-8888-9CF6080756BF}" presName="compNode" presStyleCnt="0"/>
      <dgm:spPr/>
    </dgm:pt>
    <dgm:pt modelId="{4EE8072D-B715-4721-86DB-5B838396ABDB}" type="pres">
      <dgm:prSet presAssocID="{0C7766BC-B02C-4532-8888-9CF6080756BF}" presName="iconBgRect" presStyleLbl="bgShp" presStyleIdx="1" presStyleCnt="4"/>
      <dgm:spPr/>
    </dgm:pt>
    <dgm:pt modelId="{0DE10D1B-BC50-454B-9993-EB4C1E188AAD}" type="pres">
      <dgm:prSet presAssocID="{0C7766BC-B02C-4532-8888-9CF6080756B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8964D71-FF65-4D59-AA89-5208F50F14CA}" type="pres">
      <dgm:prSet presAssocID="{0C7766BC-B02C-4532-8888-9CF6080756BF}" presName="spaceRect" presStyleCnt="0"/>
      <dgm:spPr/>
    </dgm:pt>
    <dgm:pt modelId="{191D7CA9-1E59-47D7-B19D-62CB9B51741A}" type="pres">
      <dgm:prSet presAssocID="{0C7766BC-B02C-4532-8888-9CF6080756BF}" presName="textRect" presStyleLbl="revTx" presStyleIdx="1" presStyleCnt="4">
        <dgm:presLayoutVars>
          <dgm:chMax val="1"/>
          <dgm:chPref val="1"/>
        </dgm:presLayoutVars>
      </dgm:prSet>
      <dgm:spPr/>
    </dgm:pt>
    <dgm:pt modelId="{02D71F82-9F91-482A-BA1A-8A769A73A6A4}" type="pres">
      <dgm:prSet presAssocID="{DBED1C4C-9E59-4F98-9D43-F7AC4E16CBE8}" presName="sibTrans" presStyleLbl="sibTrans2D1" presStyleIdx="0" presStyleCnt="0"/>
      <dgm:spPr/>
    </dgm:pt>
    <dgm:pt modelId="{26AAFF4B-4C4C-45D9-9FD6-98CE88F57DEF}" type="pres">
      <dgm:prSet presAssocID="{3DE95C4E-2F90-47EC-8EE8-BB552FBF2984}" presName="compNode" presStyleCnt="0"/>
      <dgm:spPr/>
    </dgm:pt>
    <dgm:pt modelId="{ECFB0437-BE6D-4F94-AA9F-75CC8242799E}" type="pres">
      <dgm:prSet presAssocID="{3DE95C4E-2F90-47EC-8EE8-BB552FBF2984}" presName="iconBgRect" presStyleLbl="bgShp" presStyleIdx="2" presStyleCnt="4"/>
      <dgm:spPr/>
    </dgm:pt>
    <dgm:pt modelId="{7677C96C-BD71-4B54-B1AC-8CD59FF201E2}" type="pres">
      <dgm:prSet presAssocID="{3DE95C4E-2F90-47EC-8EE8-BB552FBF298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E0F592DE-8E79-467F-A92A-C2EAF63D92B3}" type="pres">
      <dgm:prSet presAssocID="{3DE95C4E-2F90-47EC-8EE8-BB552FBF2984}" presName="spaceRect" presStyleCnt="0"/>
      <dgm:spPr/>
    </dgm:pt>
    <dgm:pt modelId="{893F0344-0863-49A7-9C09-4375DD1A657B}" type="pres">
      <dgm:prSet presAssocID="{3DE95C4E-2F90-47EC-8EE8-BB552FBF2984}" presName="textRect" presStyleLbl="revTx" presStyleIdx="2" presStyleCnt="4">
        <dgm:presLayoutVars>
          <dgm:chMax val="1"/>
          <dgm:chPref val="1"/>
        </dgm:presLayoutVars>
      </dgm:prSet>
      <dgm:spPr/>
    </dgm:pt>
    <dgm:pt modelId="{BE36312E-D7E6-4D1C-9313-73837F475B87}" type="pres">
      <dgm:prSet presAssocID="{2105F5B6-FF24-4B61-8291-05ABFB5C2014}" presName="sibTrans" presStyleLbl="sibTrans2D1" presStyleIdx="0" presStyleCnt="0"/>
      <dgm:spPr/>
    </dgm:pt>
    <dgm:pt modelId="{49C25273-4FF2-40F1-A8B9-A39323CD4B5D}" type="pres">
      <dgm:prSet presAssocID="{2E6CD96E-86BB-435C-A7D6-9D4E56E9E3D7}" presName="compNode" presStyleCnt="0"/>
      <dgm:spPr/>
    </dgm:pt>
    <dgm:pt modelId="{C2BBCDE9-CA24-473C-8850-11829D025F89}" type="pres">
      <dgm:prSet presAssocID="{2E6CD96E-86BB-435C-A7D6-9D4E56E9E3D7}" presName="iconBgRect" presStyleLbl="bgShp" presStyleIdx="3" presStyleCnt="4"/>
      <dgm:spPr/>
    </dgm:pt>
    <dgm:pt modelId="{0CB87A70-0327-4010-AC5D-CEEF8417F9AA}" type="pres">
      <dgm:prSet presAssocID="{2E6CD96E-86BB-435C-A7D6-9D4E56E9E3D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mp"/>
        </a:ext>
      </dgm:extLst>
    </dgm:pt>
    <dgm:pt modelId="{DACF17FA-29EF-45B0-A7A0-5E5C77612401}" type="pres">
      <dgm:prSet presAssocID="{2E6CD96E-86BB-435C-A7D6-9D4E56E9E3D7}" presName="spaceRect" presStyleCnt="0"/>
      <dgm:spPr/>
    </dgm:pt>
    <dgm:pt modelId="{939AEB63-19BB-4890-8577-002F49674C01}" type="pres">
      <dgm:prSet presAssocID="{2E6CD96E-86BB-435C-A7D6-9D4E56E9E3D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B88F237-080B-4BB7-BE4C-3775069E4FF4}" type="presOf" srcId="{54DCBECA-968D-4D3C-8701-789A05F5C3E8}" destId="{A110F6A7-FDDB-406F-88AA-1FC88A79C2A7}" srcOrd="0" destOrd="0" presId="urn:microsoft.com/office/officeart/2018/2/layout/IconCircleList"/>
    <dgm:cxn modelId="{3E3F2E41-AECE-4CBB-A45C-69CC29CFBFDC}" srcId="{A50A0382-515B-438A-B1F9-048943E0A9E7}" destId="{54DCBECA-968D-4D3C-8701-789A05F5C3E8}" srcOrd="0" destOrd="0" parTransId="{4374DF30-241E-424E-99A3-3D886FDBF6E7}" sibTransId="{0440C476-EC93-4B35-A9A7-E6667F932E2E}"/>
    <dgm:cxn modelId="{6DF2E148-6D43-4629-B34D-E95B88EC8565}" srcId="{A50A0382-515B-438A-B1F9-048943E0A9E7}" destId="{2E6CD96E-86BB-435C-A7D6-9D4E56E9E3D7}" srcOrd="3" destOrd="0" parTransId="{0F2A3C25-73EB-4C01-9679-60532813A713}" sibTransId="{708DA371-F671-4921-9E17-7DD9A9F13D97}"/>
    <dgm:cxn modelId="{FC398E8D-E918-45C3-9F60-B215A8445510}" srcId="{A50A0382-515B-438A-B1F9-048943E0A9E7}" destId="{0C7766BC-B02C-4532-8888-9CF6080756BF}" srcOrd="1" destOrd="0" parTransId="{8BA2CB38-E9CD-4117-B5F2-D5D21D1D6DBC}" sibTransId="{DBED1C4C-9E59-4F98-9D43-F7AC4E16CBE8}"/>
    <dgm:cxn modelId="{835F918E-BFAC-4E46-8D51-DEB12A9B250E}" type="presOf" srcId="{0440C476-EC93-4B35-A9A7-E6667F932E2E}" destId="{1E391E25-0954-4340-9077-292A07835158}" srcOrd="0" destOrd="0" presId="urn:microsoft.com/office/officeart/2018/2/layout/IconCircleList"/>
    <dgm:cxn modelId="{780B3B96-4AC4-4385-9000-3B1CC2926FC9}" type="presOf" srcId="{3DE95C4E-2F90-47EC-8EE8-BB552FBF2984}" destId="{893F0344-0863-49A7-9C09-4375DD1A657B}" srcOrd="0" destOrd="0" presId="urn:microsoft.com/office/officeart/2018/2/layout/IconCircleList"/>
    <dgm:cxn modelId="{5BF9849C-39FF-4301-87D1-2579BBD44F44}" srcId="{A50A0382-515B-438A-B1F9-048943E0A9E7}" destId="{3DE95C4E-2F90-47EC-8EE8-BB552FBF2984}" srcOrd="2" destOrd="0" parTransId="{4E188C69-F044-4881-80BD-5268BC39698B}" sibTransId="{2105F5B6-FF24-4B61-8291-05ABFB5C2014}"/>
    <dgm:cxn modelId="{CCE7D1B4-D786-48C4-9587-32F8FF55226C}" type="presOf" srcId="{DBED1C4C-9E59-4F98-9D43-F7AC4E16CBE8}" destId="{02D71F82-9F91-482A-BA1A-8A769A73A6A4}" srcOrd="0" destOrd="0" presId="urn:microsoft.com/office/officeart/2018/2/layout/IconCircleList"/>
    <dgm:cxn modelId="{54B9D0C9-DC66-4945-A9DF-EBC4F315A529}" type="presOf" srcId="{2105F5B6-FF24-4B61-8291-05ABFB5C2014}" destId="{BE36312E-D7E6-4D1C-9313-73837F475B87}" srcOrd="0" destOrd="0" presId="urn:microsoft.com/office/officeart/2018/2/layout/IconCircleList"/>
    <dgm:cxn modelId="{A1AAF4CA-E33F-459E-9FD4-1AF218B59A20}" type="presOf" srcId="{0C7766BC-B02C-4532-8888-9CF6080756BF}" destId="{191D7CA9-1E59-47D7-B19D-62CB9B51741A}" srcOrd="0" destOrd="0" presId="urn:microsoft.com/office/officeart/2018/2/layout/IconCircleList"/>
    <dgm:cxn modelId="{D46BE7E1-6CBB-4F5B-920A-04B228D3E2E8}" type="presOf" srcId="{2E6CD96E-86BB-435C-A7D6-9D4E56E9E3D7}" destId="{939AEB63-19BB-4890-8577-002F49674C01}" srcOrd="0" destOrd="0" presId="urn:microsoft.com/office/officeart/2018/2/layout/IconCircleList"/>
    <dgm:cxn modelId="{31227AF6-EC2E-4BA0-B411-81936CA65B36}" type="presOf" srcId="{A50A0382-515B-438A-B1F9-048943E0A9E7}" destId="{D532D3BA-3C6B-46D8-8394-BBA50CFD692E}" srcOrd="0" destOrd="0" presId="urn:microsoft.com/office/officeart/2018/2/layout/IconCircleList"/>
    <dgm:cxn modelId="{6A02523E-071E-4A5B-9D0E-13704C286E72}" type="presParOf" srcId="{D532D3BA-3C6B-46D8-8394-BBA50CFD692E}" destId="{B51F2359-FD46-4411-A10A-AF212042E2EC}" srcOrd="0" destOrd="0" presId="urn:microsoft.com/office/officeart/2018/2/layout/IconCircleList"/>
    <dgm:cxn modelId="{C54B260D-34BB-4CD0-9F21-03CA0E9BE416}" type="presParOf" srcId="{B51F2359-FD46-4411-A10A-AF212042E2EC}" destId="{C6B40A27-1FC3-4AF0-86CB-D8922B577350}" srcOrd="0" destOrd="0" presId="urn:microsoft.com/office/officeart/2018/2/layout/IconCircleList"/>
    <dgm:cxn modelId="{CCF4A834-6D2F-4519-B8CC-2E323966A005}" type="presParOf" srcId="{C6B40A27-1FC3-4AF0-86CB-D8922B577350}" destId="{12D6A8C1-C111-4163-B30E-58525032D6CB}" srcOrd="0" destOrd="0" presId="urn:microsoft.com/office/officeart/2018/2/layout/IconCircleList"/>
    <dgm:cxn modelId="{D5D7BDF5-B0BE-4C19-A912-416A200BFFC5}" type="presParOf" srcId="{C6B40A27-1FC3-4AF0-86CB-D8922B577350}" destId="{C522EF73-326C-4258-A564-07B658926113}" srcOrd="1" destOrd="0" presId="urn:microsoft.com/office/officeart/2018/2/layout/IconCircleList"/>
    <dgm:cxn modelId="{E79678CB-818C-4D53-BF69-75F6888201BE}" type="presParOf" srcId="{C6B40A27-1FC3-4AF0-86CB-D8922B577350}" destId="{97409011-F6B8-4721-9F0C-79087404DD93}" srcOrd="2" destOrd="0" presId="urn:microsoft.com/office/officeart/2018/2/layout/IconCircleList"/>
    <dgm:cxn modelId="{5A5096D0-AFFC-455F-B4E1-54B432FBC7B1}" type="presParOf" srcId="{C6B40A27-1FC3-4AF0-86CB-D8922B577350}" destId="{A110F6A7-FDDB-406F-88AA-1FC88A79C2A7}" srcOrd="3" destOrd="0" presId="urn:microsoft.com/office/officeart/2018/2/layout/IconCircleList"/>
    <dgm:cxn modelId="{419AA227-1389-46AC-BAD9-BD3D09382A56}" type="presParOf" srcId="{B51F2359-FD46-4411-A10A-AF212042E2EC}" destId="{1E391E25-0954-4340-9077-292A07835158}" srcOrd="1" destOrd="0" presId="urn:microsoft.com/office/officeart/2018/2/layout/IconCircleList"/>
    <dgm:cxn modelId="{1B1D746C-25E8-407D-8981-A7B5246030F7}" type="presParOf" srcId="{B51F2359-FD46-4411-A10A-AF212042E2EC}" destId="{2FF6583D-3645-4ED0-9916-2611DEC79989}" srcOrd="2" destOrd="0" presId="urn:microsoft.com/office/officeart/2018/2/layout/IconCircleList"/>
    <dgm:cxn modelId="{8B132393-3515-4C3F-92E6-3A64E72B4797}" type="presParOf" srcId="{2FF6583D-3645-4ED0-9916-2611DEC79989}" destId="{4EE8072D-B715-4721-86DB-5B838396ABDB}" srcOrd="0" destOrd="0" presId="urn:microsoft.com/office/officeart/2018/2/layout/IconCircleList"/>
    <dgm:cxn modelId="{70154BDC-A446-45B3-9736-BBFB8C8DE80F}" type="presParOf" srcId="{2FF6583D-3645-4ED0-9916-2611DEC79989}" destId="{0DE10D1B-BC50-454B-9993-EB4C1E188AAD}" srcOrd="1" destOrd="0" presId="urn:microsoft.com/office/officeart/2018/2/layout/IconCircleList"/>
    <dgm:cxn modelId="{78AD50FD-1EB6-47F5-97E4-3D2DF9AEE88B}" type="presParOf" srcId="{2FF6583D-3645-4ED0-9916-2611DEC79989}" destId="{18964D71-FF65-4D59-AA89-5208F50F14CA}" srcOrd="2" destOrd="0" presId="urn:microsoft.com/office/officeart/2018/2/layout/IconCircleList"/>
    <dgm:cxn modelId="{B11845D3-F578-4322-8051-7D22972B7567}" type="presParOf" srcId="{2FF6583D-3645-4ED0-9916-2611DEC79989}" destId="{191D7CA9-1E59-47D7-B19D-62CB9B51741A}" srcOrd="3" destOrd="0" presId="urn:microsoft.com/office/officeart/2018/2/layout/IconCircleList"/>
    <dgm:cxn modelId="{9EEC623D-A84B-4B1C-A660-36999075A9E3}" type="presParOf" srcId="{B51F2359-FD46-4411-A10A-AF212042E2EC}" destId="{02D71F82-9F91-482A-BA1A-8A769A73A6A4}" srcOrd="3" destOrd="0" presId="urn:microsoft.com/office/officeart/2018/2/layout/IconCircleList"/>
    <dgm:cxn modelId="{708DCD9B-84BE-47FB-A30D-643E8A1BE0E4}" type="presParOf" srcId="{B51F2359-FD46-4411-A10A-AF212042E2EC}" destId="{26AAFF4B-4C4C-45D9-9FD6-98CE88F57DEF}" srcOrd="4" destOrd="0" presId="urn:microsoft.com/office/officeart/2018/2/layout/IconCircleList"/>
    <dgm:cxn modelId="{BD1EACF5-69E3-4F27-91A2-524CCE584122}" type="presParOf" srcId="{26AAFF4B-4C4C-45D9-9FD6-98CE88F57DEF}" destId="{ECFB0437-BE6D-4F94-AA9F-75CC8242799E}" srcOrd="0" destOrd="0" presId="urn:microsoft.com/office/officeart/2018/2/layout/IconCircleList"/>
    <dgm:cxn modelId="{106DB3DB-2182-4B39-ADF3-D9CAFDF45823}" type="presParOf" srcId="{26AAFF4B-4C4C-45D9-9FD6-98CE88F57DEF}" destId="{7677C96C-BD71-4B54-B1AC-8CD59FF201E2}" srcOrd="1" destOrd="0" presId="urn:microsoft.com/office/officeart/2018/2/layout/IconCircleList"/>
    <dgm:cxn modelId="{1106B7A0-3BB6-45CE-9A1B-DDD1EA11AC8E}" type="presParOf" srcId="{26AAFF4B-4C4C-45D9-9FD6-98CE88F57DEF}" destId="{E0F592DE-8E79-467F-A92A-C2EAF63D92B3}" srcOrd="2" destOrd="0" presId="urn:microsoft.com/office/officeart/2018/2/layout/IconCircleList"/>
    <dgm:cxn modelId="{F81D3A24-F646-47C5-99A7-BEA72F343E7E}" type="presParOf" srcId="{26AAFF4B-4C4C-45D9-9FD6-98CE88F57DEF}" destId="{893F0344-0863-49A7-9C09-4375DD1A657B}" srcOrd="3" destOrd="0" presId="urn:microsoft.com/office/officeart/2018/2/layout/IconCircleList"/>
    <dgm:cxn modelId="{47BB32C1-5CF3-4743-902A-19AE9F66F011}" type="presParOf" srcId="{B51F2359-FD46-4411-A10A-AF212042E2EC}" destId="{BE36312E-D7E6-4D1C-9313-73837F475B87}" srcOrd="5" destOrd="0" presId="urn:microsoft.com/office/officeart/2018/2/layout/IconCircleList"/>
    <dgm:cxn modelId="{0979251C-49E2-4C5E-A5DC-5F27E7A499F0}" type="presParOf" srcId="{B51F2359-FD46-4411-A10A-AF212042E2EC}" destId="{49C25273-4FF2-40F1-A8B9-A39323CD4B5D}" srcOrd="6" destOrd="0" presId="urn:microsoft.com/office/officeart/2018/2/layout/IconCircleList"/>
    <dgm:cxn modelId="{F8FB9F1F-61A5-4A07-AB6B-CAC8CE8FAEBF}" type="presParOf" srcId="{49C25273-4FF2-40F1-A8B9-A39323CD4B5D}" destId="{C2BBCDE9-CA24-473C-8850-11829D025F89}" srcOrd="0" destOrd="0" presId="urn:microsoft.com/office/officeart/2018/2/layout/IconCircleList"/>
    <dgm:cxn modelId="{E60A3696-D994-4BE6-ACC7-8259B3978C70}" type="presParOf" srcId="{49C25273-4FF2-40F1-A8B9-A39323CD4B5D}" destId="{0CB87A70-0327-4010-AC5D-CEEF8417F9AA}" srcOrd="1" destOrd="0" presId="urn:microsoft.com/office/officeart/2018/2/layout/IconCircleList"/>
    <dgm:cxn modelId="{26CD9921-CE49-4A28-8F0D-C1561D1C10F3}" type="presParOf" srcId="{49C25273-4FF2-40F1-A8B9-A39323CD4B5D}" destId="{DACF17FA-29EF-45B0-A7A0-5E5C77612401}" srcOrd="2" destOrd="0" presId="urn:microsoft.com/office/officeart/2018/2/layout/IconCircleList"/>
    <dgm:cxn modelId="{E77728D9-6052-4734-95E2-597393984312}" type="presParOf" srcId="{49C25273-4FF2-40F1-A8B9-A39323CD4B5D}" destId="{939AEB63-19BB-4890-8577-002F49674C0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A02375-5A9F-4442-B3D5-578A143FE14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E7D13F-96D5-48CB-87B9-21DB0D37C4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Needs to be registered pre-emption the individual to become a shareholder. </a:t>
          </a:r>
          <a:endParaRPr lang="en-US"/>
        </a:p>
      </dgm:t>
    </dgm:pt>
    <dgm:pt modelId="{2D0779F5-2224-4723-999A-6CD46C39E1A1}" type="parTrans" cxnId="{99AD7B31-6DEB-4F3D-A0F5-C8DC398F2BD4}">
      <dgm:prSet/>
      <dgm:spPr/>
      <dgm:t>
        <a:bodyPr/>
        <a:lstStyle/>
        <a:p>
          <a:endParaRPr lang="en-US"/>
        </a:p>
      </dgm:t>
    </dgm:pt>
    <dgm:pt modelId="{85D1FCE4-37C1-4315-8A4C-A0C4BC3DF50A}" type="sibTrans" cxnId="{99AD7B31-6DEB-4F3D-A0F5-C8DC398F2BD4}">
      <dgm:prSet/>
      <dgm:spPr/>
      <dgm:t>
        <a:bodyPr/>
        <a:lstStyle/>
        <a:p>
          <a:endParaRPr lang="en-US"/>
        </a:p>
      </dgm:t>
    </dgm:pt>
    <dgm:pt modelId="{18E2F8C6-5657-4BBB-9396-C277F096D8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Company must register it, after being sent the certificate and the STF. </a:t>
          </a:r>
          <a:endParaRPr lang="en-US"/>
        </a:p>
      </dgm:t>
    </dgm:pt>
    <dgm:pt modelId="{A473459E-CF17-4F80-881E-1BA4835B45FD}" type="parTrans" cxnId="{4ADDE580-A5FE-4176-9D68-361F8B8DD3C1}">
      <dgm:prSet/>
      <dgm:spPr/>
      <dgm:t>
        <a:bodyPr/>
        <a:lstStyle/>
        <a:p>
          <a:endParaRPr lang="en-US"/>
        </a:p>
      </dgm:t>
    </dgm:pt>
    <dgm:pt modelId="{77B7195E-4C31-4D78-A407-BEEF95811AE5}" type="sibTrans" cxnId="{4ADDE580-A5FE-4176-9D68-361F8B8DD3C1}">
      <dgm:prSet/>
      <dgm:spPr/>
      <dgm:t>
        <a:bodyPr/>
        <a:lstStyle/>
        <a:p>
          <a:endParaRPr lang="en-US"/>
        </a:p>
      </dgm:t>
    </dgm:pt>
    <dgm:pt modelId="{ED4799F0-4619-42F2-8E7F-EDC4882E0D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is the role of the director and AOA will dictate whether they pre-emption refuse. </a:t>
          </a:r>
          <a:endParaRPr lang="en-US"/>
        </a:p>
      </dgm:t>
    </dgm:pt>
    <dgm:pt modelId="{B696F83D-BBCC-42C8-AD78-89C58AC90A4F}" type="parTrans" cxnId="{DB83FA5E-9DAA-4066-9B37-17B8D7F8768A}">
      <dgm:prSet/>
      <dgm:spPr/>
      <dgm:t>
        <a:bodyPr/>
        <a:lstStyle/>
        <a:p>
          <a:endParaRPr lang="en-US"/>
        </a:p>
      </dgm:t>
    </dgm:pt>
    <dgm:pt modelId="{1C689971-0FD0-4C8F-8183-EAA3B36389F8}" type="sibTrans" cxnId="{DB83FA5E-9DAA-4066-9B37-17B8D7F8768A}">
      <dgm:prSet/>
      <dgm:spPr/>
      <dgm:t>
        <a:bodyPr/>
        <a:lstStyle/>
        <a:p>
          <a:endParaRPr lang="en-US"/>
        </a:p>
      </dgm:t>
    </dgm:pt>
    <dgm:pt modelId="{DE46636E-4CE8-4E76-A8DF-B41C561576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Existing shareholder – pre-emption.</a:t>
          </a:r>
          <a:endParaRPr lang="en-US"/>
        </a:p>
      </dgm:t>
    </dgm:pt>
    <dgm:pt modelId="{6F0BEC0C-BD2D-4E08-AFC1-2A23C2B214F1}" type="parTrans" cxnId="{A7E0899F-80D8-43E3-A182-88CAFEC0C9D5}">
      <dgm:prSet/>
      <dgm:spPr/>
      <dgm:t>
        <a:bodyPr/>
        <a:lstStyle/>
        <a:p>
          <a:endParaRPr lang="en-US"/>
        </a:p>
      </dgm:t>
    </dgm:pt>
    <dgm:pt modelId="{C83F4085-D7D0-4B70-B83F-6116E65FFB78}" type="sibTrans" cxnId="{A7E0899F-80D8-43E3-A182-88CAFEC0C9D5}">
      <dgm:prSet/>
      <dgm:spPr/>
      <dgm:t>
        <a:bodyPr/>
        <a:lstStyle/>
        <a:p>
          <a:endParaRPr lang="en-US"/>
        </a:p>
      </dgm:t>
    </dgm:pt>
    <dgm:pt modelId="{1DA49958-9329-4A8F-9E0C-82167FA22A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But it is key to remember that S.771 applies. </a:t>
          </a:r>
          <a:endParaRPr lang="en-US"/>
        </a:p>
      </dgm:t>
    </dgm:pt>
    <dgm:pt modelId="{6D481E8D-44D4-46F6-AFBE-2F8AB856FAAB}" type="parTrans" cxnId="{7CCFEE7E-A75B-4BB8-84A5-A4654525D5EA}">
      <dgm:prSet/>
      <dgm:spPr/>
      <dgm:t>
        <a:bodyPr/>
        <a:lstStyle/>
        <a:p>
          <a:endParaRPr lang="en-US"/>
        </a:p>
      </dgm:t>
    </dgm:pt>
    <dgm:pt modelId="{F96B3CC3-DB9A-456D-86D6-352EB9A0CC79}" type="sibTrans" cxnId="{7CCFEE7E-A75B-4BB8-84A5-A4654525D5EA}">
      <dgm:prSet/>
      <dgm:spPr/>
      <dgm:t>
        <a:bodyPr/>
        <a:lstStyle/>
        <a:p>
          <a:endParaRPr lang="en-US"/>
        </a:p>
      </dgm:t>
    </dgm:pt>
    <dgm:pt modelId="{01144ED0-9334-4627-BD80-02A0A9B780E4}" type="pres">
      <dgm:prSet presAssocID="{07A02375-5A9F-4442-B3D5-578A143FE140}" presName="root" presStyleCnt="0">
        <dgm:presLayoutVars>
          <dgm:dir/>
          <dgm:resizeHandles val="exact"/>
        </dgm:presLayoutVars>
      </dgm:prSet>
      <dgm:spPr/>
    </dgm:pt>
    <dgm:pt modelId="{E382DCD2-DC4C-4866-A6FB-2FF86549EE3E}" type="pres">
      <dgm:prSet presAssocID="{1DE7D13F-96D5-48CB-87B9-21DB0D37C4AD}" presName="compNode" presStyleCnt="0"/>
      <dgm:spPr/>
    </dgm:pt>
    <dgm:pt modelId="{BCA3D29F-EFBF-4239-9EF5-B7B000F40287}" type="pres">
      <dgm:prSet presAssocID="{1DE7D13F-96D5-48CB-87B9-21DB0D37C4A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EAF8D7D-B95D-4C78-8F86-FE8A38B0FBA8}" type="pres">
      <dgm:prSet presAssocID="{1DE7D13F-96D5-48CB-87B9-21DB0D37C4AD}" presName="spaceRect" presStyleCnt="0"/>
      <dgm:spPr/>
    </dgm:pt>
    <dgm:pt modelId="{809D805E-EECD-435E-83B8-79A34AB02888}" type="pres">
      <dgm:prSet presAssocID="{1DE7D13F-96D5-48CB-87B9-21DB0D37C4AD}" presName="textRect" presStyleLbl="revTx" presStyleIdx="0" presStyleCnt="5">
        <dgm:presLayoutVars>
          <dgm:chMax val="1"/>
          <dgm:chPref val="1"/>
        </dgm:presLayoutVars>
      </dgm:prSet>
      <dgm:spPr/>
    </dgm:pt>
    <dgm:pt modelId="{C81661C6-CC3D-4BE4-94F5-F5972D3DF275}" type="pres">
      <dgm:prSet presAssocID="{85D1FCE4-37C1-4315-8A4C-A0C4BC3DF50A}" presName="sibTrans" presStyleCnt="0"/>
      <dgm:spPr/>
    </dgm:pt>
    <dgm:pt modelId="{7ECA332E-65F6-4C0D-B859-5B969B138DE6}" type="pres">
      <dgm:prSet presAssocID="{18E2F8C6-5657-4BBB-9396-C277F096D801}" presName="compNode" presStyleCnt="0"/>
      <dgm:spPr/>
    </dgm:pt>
    <dgm:pt modelId="{993F4B33-3781-48EB-B6D9-F3BF17B86F7C}" type="pres">
      <dgm:prSet presAssocID="{18E2F8C6-5657-4BBB-9396-C277F096D80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8B42A4CD-27AF-415C-B3BC-C1050C9237B5}" type="pres">
      <dgm:prSet presAssocID="{18E2F8C6-5657-4BBB-9396-C277F096D801}" presName="spaceRect" presStyleCnt="0"/>
      <dgm:spPr/>
    </dgm:pt>
    <dgm:pt modelId="{B76C557D-97AC-4A45-8D1D-A56E6E4A0445}" type="pres">
      <dgm:prSet presAssocID="{18E2F8C6-5657-4BBB-9396-C277F096D801}" presName="textRect" presStyleLbl="revTx" presStyleIdx="1" presStyleCnt="5">
        <dgm:presLayoutVars>
          <dgm:chMax val="1"/>
          <dgm:chPref val="1"/>
        </dgm:presLayoutVars>
      </dgm:prSet>
      <dgm:spPr/>
    </dgm:pt>
    <dgm:pt modelId="{819A74D8-9CAF-44CD-8ADE-9D800062CF6F}" type="pres">
      <dgm:prSet presAssocID="{77B7195E-4C31-4D78-A407-BEEF95811AE5}" presName="sibTrans" presStyleCnt="0"/>
      <dgm:spPr/>
    </dgm:pt>
    <dgm:pt modelId="{6687B018-8C80-4E5E-80F2-9010E47B0134}" type="pres">
      <dgm:prSet presAssocID="{ED4799F0-4619-42F2-8E7F-EDC4882E0DC2}" presName="compNode" presStyleCnt="0"/>
      <dgm:spPr/>
    </dgm:pt>
    <dgm:pt modelId="{20135753-0C21-4FD2-B658-D366325E0AB4}" type="pres">
      <dgm:prSet presAssocID="{ED4799F0-4619-42F2-8E7F-EDC4882E0DC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25281E88-B22D-4A33-99ED-4011E0C6BE31}" type="pres">
      <dgm:prSet presAssocID="{ED4799F0-4619-42F2-8E7F-EDC4882E0DC2}" presName="spaceRect" presStyleCnt="0"/>
      <dgm:spPr/>
    </dgm:pt>
    <dgm:pt modelId="{D08895B6-340F-46FD-92E1-9810E49D477D}" type="pres">
      <dgm:prSet presAssocID="{ED4799F0-4619-42F2-8E7F-EDC4882E0DC2}" presName="textRect" presStyleLbl="revTx" presStyleIdx="2" presStyleCnt="5">
        <dgm:presLayoutVars>
          <dgm:chMax val="1"/>
          <dgm:chPref val="1"/>
        </dgm:presLayoutVars>
      </dgm:prSet>
      <dgm:spPr/>
    </dgm:pt>
    <dgm:pt modelId="{33558A45-0327-45AF-8E9D-DDFC1E6DF0B7}" type="pres">
      <dgm:prSet presAssocID="{1C689971-0FD0-4C8F-8183-EAA3B36389F8}" presName="sibTrans" presStyleCnt="0"/>
      <dgm:spPr/>
    </dgm:pt>
    <dgm:pt modelId="{FAB81BE5-D1C7-4551-BC12-DAD7399507DC}" type="pres">
      <dgm:prSet presAssocID="{DE46636E-4CE8-4E76-A8DF-B41C56157620}" presName="compNode" presStyleCnt="0"/>
      <dgm:spPr/>
    </dgm:pt>
    <dgm:pt modelId="{5E099700-E8A2-471F-9DF0-05BEED94CFE7}" type="pres">
      <dgm:prSet presAssocID="{DE46636E-4CE8-4E76-A8DF-B41C5615762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2E6B90E9-1EEE-4207-AD52-252601D4DADA}" type="pres">
      <dgm:prSet presAssocID="{DE46636E-4CE8-4E76-A8DF-B41C56157620}" presName="spaceRect" presStyleCnt="0"/>
      <dgm:spPr/>
    </dgm:pt>
    <dgm:pt modelId="{0A454E4A-0363-4317-8190-8EE0DF146B58}" type="pres">
      <dgm:prSet presAssocID="{DE46636E-4CE8-4E76-A8DF-B41C56157620}" presName="textRect" presStyleLbl="revTx" presStyleIdx="3" presStyleCnt="5">
        <dgm:presLayoutVars>
          <dgm:chMax val="1"/>
          <dgm:chPref val="1"/>
        </dgm:presLayoutVars>
      </dgm:prSet>
      <dgm:spPr/>
    </dgm:pt>
    <dgm:pt modelId="{C1A21FC0-6D7E-470E-9F17-8BB27A3D751F}" type="pres">
      <dgm:prSet presAssocID="{C83F4085-D7D0-4B70-B83F-6116E65FFB78}" presName="sibTrans" presStyleCnt="0"/>
      <dgm:spPr/>
    </dgm:pt>
    <dgm:pt modelId="{8C446FBD-CDED-451D-990B-E1A72CD52A33}" type="pres">
      <dgm:prSet presAssocID="{1DA49958-9329-4A8F-9E0C-82167FA22ABD}" presName="compNode" presStyleCnt="0"/>
      <dgm:spPr/>
    </dgm:pt>
    <dgm:pt modelId="{8ED9B7AE-A2E7-4604-8FD3-88A5DF333433}" type="pres">
      <dgm:prSet presAssocID="{1DA49958-9329-4A8F-9E0C-82167FA22AB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BA458755-BCF5-4C7C-91A8-41126782C9C7}" type="pres">
      <dgm:prSet presAssocID="{1DA49958-9329-4A8F-9E0C-82167FA22ABD}" presName="spaceRect" presStyleCnt="0"/>
      <dgm:spPr/>
    </dgm:pt>
    <dgm:pt modelId="{CA8362FD-F8AC-4825-94C9-F2E4ADFEB5D3}" type="pres">
      <dgm:prSet presAssocID="{1DA49958-9329-4A8F-9E0C-82167FA22AB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0B13C27-FDD8-46C5-BCD8-8AD4C5689C6E}" type="presOf" srcId="{18E2F8C6-5657-4BBB-9396-C277F096D801}" destId="{B76C557D-97AC-4A45-8D1D-A56E6E4A0445}" srcOrd="0" destOrd="0" presId="urn:microsoft.com/office/officeart/2018/2/layout/IconLabelList"/>
    <dgm:cxn modelId="{99AD7B31-6DEB-4F3D-A0F5-C8DC398F2BD4}" srcId="{07A02375-5A9F-4442-B3D5-578A143FE140}" destId="{1DE7D13F-96D5-48CB-87B9-21DB0D37C4AD}" srcOrd="0" destOrd="0" parTransId="{2D0779F5-2224-4723-999A-6CD46C39E1A1}" sibTransId="{85D1FCE4-37C1-4315-8A4C-A0C4BC3DF50A}"/>
    <dgm:cxn modelId="{DB83FA5E-9DAA-4066-9B37-17B8D7F8768A}" srcId="{07A02375-5A9F-4442-B3D5-578A143FE140}" destId="{ED4799F0-4619-42F2-8E7F-EDC4882E0DC2}" srcOrd="2" destOrd="0" parTransId="{B696F83D-BBCC-42C8-AD78-89C58AC90A4F}" sibTransId="{1C689971-0FD0-4C8F-8183-EAA3B36389F8}"/>
    <dgm:cxn modelId="{00569747-C543-4A32-888F-8D2CD7090962}" type="presOf" srcId="{1DA49958-9329-4A8F-9E0C-82167FA22ABD}" destId="{CA8362FD-F8AC-4825-94C9-F2E4ADFEB5D3}" srcOrd="0" destOrd="0" presId="urn:microsoft.com/office/officeart/2018/2/layout/IconLabelList"/>
    <dgm:cxn modelId="{5802695A-082E-4A78-AD48-ADF1C9B807FE}" type="presOf" srcId="{07A02375-5A9F-4442-B3D5-578A143FE140}" destId="{01144ED0-9334-4627-BD80-02A0A9B780E4}" srcOrd="0" destOrd="0" presId="urn:microsoft.com/office/officeart/2018/2/layout/IconLabelList"/>
    <dgm:cxn modelId="{7CCFEE7E-A75B-4BB8-84A5-A4654525D5EA}" srcId="{07A02375-5A9F-4442-B3D5-578A143FE140}" destId="{1DA49958-9329-4A8F-9E0C-82167FA22ABD}" srcOrd="4" destOrd="0" parTransId="{6D481E8D-44D4-46F6-AFBE-2F8AB856FAAB}" sibTransId="{F96B3CC3-DB9A-456D-86D6-352EB9A0CC79}"/>
    <dgm:cxn modelId="{4ADDE580-A5FE-4176-9D68-361F8B8DD3C1}" srcId="{07A02375-5A9F-4442-B3D5-578A143FE140}" destId="{18E2F8C6-5657-4BBB-9396-C277F096D801}" srcOrd="1" destOrd="0" parTransId="{A473459E-CF17-4F80-881E-1BA4835B45FD}" sibTransId="{77B7195E-4C31-4D78-A407-BEEF95811AE5}"/>
    <dgm:cxn modelId="{00BE559D-B5A9-454D-A19C-AA55D8152196}" type="presOf" srcId="{ED4799F0-4619-42F2-8E7F-EDC4882E0DC2}" destId="{D08895B6-340F-46FD-92E1-9810E49D477D}" srcOrd="0" destOrd="0" presId="urn:microsoft.com/office/officeart/2018/2/layout/IconLabelList"/>
    <dgm:cxn modelId="{A7E0899F-80D8-43E3-A182-88CAFEC0C9D5}" srcId="{07A02375-5A9F-4442-B3D5-578A143FE140}" destId="{DE46636E-4CE8-4E76-A8DF-B41C56157620}" srcOrd="3" destOrd="0" parTransId="{6F0BEC0C-BD2D-4E08-AFC1-2A23C2B214F1}" sibTransId="{C83F4085-D7D0-4B70-B83F-6116E65FFB78}"/>
    <dgm:cxn modelId="{E0EB38AE-16F4-4CF8-9B20-36BB809DECC9}" type="presOf" srcId="{1DE7D13F-96D5-48CB-87B9-21DB0D37C4AD}" destId="{809D805E-EECD-435E-83B8-79A34AB02888}" srcOrd="0" destOrd="0" presId="urn:microsoft.com/office/officeart/2018/2/layout/IconLabelList"/>
    <dgm:cxn modelId="{9E28CDB1-840B-41F8-A2AD-D19BF79F63C2}" type="presOf" srcId="{DE46636E-4CE8-4E76-A8DF-B41C56157620}" destId="{0A454E4A-0363-4317-8190-8EE0DF146B58}" srcOrd="0" destOrd="0" presId="urn:microsoft.com/office/officeart/2018/2/layout/IconLabelList"/>
    <dgm:cxn modelId="{797F0070-645B-4C1E-AE63-65AB90EBD9DC}" type="presParOf" srcId="{01144ED0-9334-4627-BD80-02A0A9B780E4}" destId="{E382DCD2-DC4C-4866-A6FB-2FF86549EE3E}" srcOrd="0" destOrd="0" presId="urn:microsoft.com/office/officeart/2018/2/layout/IconLabelList"/>
    <dgm:cxn modelId="{D2A5FF1C-1DAC-48DD-AC29-03CA64FE6FCA}" type="presParOf" srcId="{E382DCD2-DC4C-4866-A6FB-2FF86549EE3E}" destId="{BCA3D29F-EFBF-4239-9EF5-B7B000F40287}" srcOrd="0" destOrd="0" presId="urn:microsoft.com/office/officeart/2018/2/layout/IconLabelList"/>
    <dgm:cxn modelId="{C6856041-0CB2-4254-BA59-73BDF80BDC9A}" type="presParOf" srcId="{E382DCD2-DC4C-4866-A6FB-2FF86549EE3E}" destId="{BEAF8D7D-B95D-4C78-8F86-FE8A38B0FBA8}" srcOrd="1" destOrd="0" presId="urn:microsoft.com/office/officeart/2018/2/layout/IconLabelList"/>
    <dgm:cxn modelId="{47DAA2C7-1169-4745-BC0D-79BD848FA824}" type="presParOf" srcId="{E382DCD2-DC4C-4866-A6FB-2FF86549EE3E}" destId="{809D805E-EECD-435E-83B8-79A34AB02888}" srcOrd="2" destOrd="0" presId="urn:microsoft.com/office/officeart/2018/2/layout/IconLabelList"/>
    <dgm:cxn modelId="{10B7F027-8C43-4448-9D38-579988858F81}" type="presParOf" srcId="{01144ED0-9334-4627-BD80-02A0A9B780E4}" destId="{C81661C6-CC3D-4BE4-94F5-F5972D3DF275}" srcOrd="1" destOrd="0" presId="urn:microsoft.com/office/officeart/2018/2/layout/IconLabelList"/>
    <dgm:cxn modelId="{50AB8AC7-97DD-43A9-AD52-C8D280C3248E}" type="presParOf" srcId="{01144ED0-9334-4627-BD80-02A0A9B780E4}" destId="{7ECA332E-65F6-4C0D-B859-5B969B138DE6}" srcOrd="2" destOrd="0" presId="urn:microsoft.com/office/officeart/2018/2/layout/IconLabelList"/>
    <dgm:cxn modelId="{CF5B0F6B-7A5B-4DC9-9458-CF8DCAB625A3}" type="presParOf" srcId="{7ECA332E-65F6-4C0D-B859-5B969B138DE6}" destId="{993F4B33-3781-48EB-B6D9-F3BF17B86F7C}" srcOrd="0" destOrd="0" presId="urn:microsoft.com/office/officeart/2018/2/layout/IconLabelList"/>
    <dgm:cxn modelId="{3BB246C4-FCDD-4EEE-84B4-38116822F5FC}" type="presParOf" srcId="{7ECA332E-65F6-4C0D-B859-5B969B138DE6}" destId="{8B42A4CD-27AF-415C-B3BC-C1050C9237B5}" srcOrd="1" destOrd="0" presId="urn:microsoft.com/office/officeart/2018/2/layout/IconLabelList"/>
    <dgm:cxn modelId="{9B6D716C-5E40-4424-9685-2504B1842887}" type="presParOf" srcId="{7ECA332E-65F6-4C0D-B859-5B969B138DE6}" destId="{B76C557D-97AC-4A45-8D1D-A56E6E4A0445}" srcOrd="2" destOrd="0" presId="urn:microsoft.com/office/officeart/2018/2/layout/IconLabelList"/>
    <dgm:cxn modelId="{11D4216D-E578-4DF6-AAE1-C887D29D8671}" type="presParOf" srcId="{01144ED0-9334-4627-BD80-02A0A9B780E4}" destId="{819A74D8-9CAF-44CD-8ADE-9D800062CF6F}" srcOrd="3" destOrd="0" presId="urn:microsoft.com/office/officeart/2018/2/layout/IconLabelList"/>
    <dgm:cxn modelId="{0BAF1B19-D177-424C-AD88-6EB1BFD13F8F}" type="presParOf" srcId="{01144ED0-9334-4627-BD80-02A0A9B780E4}" destId="{6687B018-8C80-4E5E-80F2-9010E47B0134}" srcOrd="4" destOrd="0" presId="urn:microsoft.com/office/officeart/2018/2/layout/IconLabelList"/>
    <dgm:cxn modelId="{B421AD1C-F71A-4ED4-8539-58BBAFF4496C}" type="presParOf" srcId="{6687B018-8C80-4E5E-80F2-9010E47B0134}" destId="{20135753-0C21-4FD2-B658-D366325E0AB4}" srcOrd="0" destOrd="0" presId="urn:microsoft.com/office/officeart/2018/2/layout/IconLabelList"/>
    <dgm:cxn modelId="{1186A11D-2E3E-4CA6-BAD0-103032489746}" type="presParOf" srcId="{6687B018-8C80-4E5E-80F2-9010E47B0134}" destId="{25281E88-B22D-4A33-99ED-4011E0C6BE31}" srcOrd="1" destOrd="0" presId="urn:microsoft.com/office/officeart/2018/2/layout/IconLabelList"/>
    <dgm:cxn modelId="{A5F84860-0D60-48F5-913C-1146F6FE5B4B}" type="presParOf" srcId="{6687B018-8C80-4E5E-80F2-9010E47B0134}" destId="{D08895B6-340F-46FD-92E1-9810E49D477D}" srcOrd="2" destOrd="0" presId="urn:microsoft.com/office/officeart/2018/2/layout/IconLabelList"/>
    <dgm:cxn modelId="{2CE11BDF-A4D2-431D-8E22-31698B5DB786}" type="presParOf" srcId="{01144ED0-9334-4627-BD80-02A0A9B780E4}" destId="{33558A45-0327-45AF-8E9D-DDFC1E6DF0B7}" srcOrd="5" destOrd="0" presId="urn:microsoft.com/office/officeart/2018/2/layout/IconLabelList"/>
    <dgm:cxn modelId="{1B778585-D198-4DF5-8FE7-64F545A7E01F}" type="presParOf" srcId="{01144ED0-9334-4627-BD80-02A0A9B780E4}" destId="{FAB81BE5-D1C7-4551-BC12-DAD7399507DC}" srcOrd="6" destOrd="0" presId="urn:microsoft.com/office/officeart/2018/2/layout/IconLabelList"/>
    <dgm:cxn modelId="{84C91E14-72CE-4F58-B40E-FCB4F095D964}" type="presParOf" srcId="{FAB81BE5-D1C7-4551-BC12-DAD7399507DC}" destId="{5E099700-E8A2-471F-9DF0-05BEED94CFE7}" srcOrd="0" destOrd="0" presId="urn:microsoft.com/office/officeart/2018/2/layout/IconLabelList"/>
    <dgm:cxn modelId="{D0CF1297-DE5A-4FD8-8A42-A3C6B9BC3816}" type="presParOf" srcId="{FAB81BE5-D1C7-4551-BC12-DAD7399507DC}" destId="{2E6B90E9-1EEE-4207-AD52-252601D4DADA}" srcOrd="1" destOrd="0" presId="urn:microsoft.com/office/officeart/2018/2/layout/IconLabelList"/>
    <dgm:cxn modelId="{BDB7B668-06AA-4111-85B3-C88E10B857E6}" type="presParOf" srcId="{FAB81BE5-D1C7-4551-BC12-DAD7399507DC}" destId="{0A454E4A-0363-4317-8190-8EE0DF146B58}" srcOrd="2" destOrd="0" presId="urn:microsoft.com/office/officeart/2018/2/layout/IconLabelList"/>
    <dgm:cxn modelId="{F730B4C7-2F55-47C5-9701-AED7F8C7FE07}" type="presParOf" srcId="{01144ED0-9334-4627-BD80-02A0A9B780E4}" destId="{C1A21FC0-6D7E-470E-9F17-8BB27A3D751F}" srcOrd="7" destOrd="0" presId="urn:microsoft.com/office/officeart/2018/2/layout/IconLabelList"/>
    <dgm:cxn modelId="{D1B7A621-9DE9-4E94-A3C3-2A374AFAADA1}" type="presParOf" srcId="{01144ED0-9334-4627-BD80-02A0A9B780E4}" destId="{8C446FBD-CDED-451D-990B-E1A72CD52A33}" srcOrd="8" destOrd="0" presId="urn:microsoft.com/office/officeart/2018/2/layout/IconLabelList"/>
    <dgm:cxn modelId="{F9DB5D0E-1792-4F7D-95C5-355F36143840}" type="presParOf" srcId="{8C446FBD-CDED-451D-990B-E1A72CD52A33}" destId="{8ED9B7AE-A2E7-4604-8FD3-88A5DF333433}" srcOrd="0" destOrd="0" presId="urn:microsoft.com/office/officeart/2018/2/layout/IconLabelList"/>
    <dgm:cxn modelId="{2164609C-D72B-486B-BE37-18CA3F1278A3}" type="presParOf" srcId="{8C446FBD-CDED-451D-990B-E1A72CD52A33}" destId="{BA458755-BCF5-4C7C-91A8-41126782C9C7}" srcOrd="1" destOrd="0" presId="urn:microsoft.com/office/officeart/2018/2/layout/IconLabelList"/>
    <dgm:cxn modelId="{43DD58A5-1B20-44D8-A95F-4191981C41DB}" type="presParOf" srcId="{8C446FBD-CDED-451D-990B-E1A72CD52A33}" destId="{CA8362FD-F8AC-4825-94C9-F2E4ADFEB5D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3B9551D-4118-49E1-AC04-F68B4A9B9F8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A30B2D0-D19D-427B-9894-E930C2DCDB76}">
      <dgm:prSet/>
      <dgm:spPr/>
      <dgm:t>
        <a:bodyPr/>
        <a:lstStyle/>
        <a:p>
          <a:r>
            <a:rPr lang="en-GB"/>
            <a:t>Upon death they go to the personal representatives – transmission. </a:t>
          </a:r>
          <a:endParaRPr lang="en-US"/>
        </a:p>
      </dgm:t>
    </dgm:pt>
    <dgm:pt modelId="{06627154-BE6F-4CAE-81AF-69AEB602EB1B}" type="parTrans" cxnId="{CDCB6E8B-BCF5-4B30-9D92-6A69B8A38F7F}">
      <dgm:prSet/>
      <dgm:spPr/>
      <dgm:t>
        <a:bodyPr/>
        <a:lstStyle/>
        <a:p>
          <a:endParaRPr lang="en-US"/>
        </a:p>
      </dgm:t>
    </dgm:pt>
    <dgm:pt modelId="{ED92EF60-C745-43DF-9206-C1F637C07F12}" type="sibTrans" cxnId="{CDCB6E8B-BCF5-4B30-9D92-6A69B8A38F7F}">
      <dgm:prSet/>
      <dgm:spPr/>
      <dgm:t>
        <a:bodyPr/>
        <a:lstStyle/>
        <a:p>
          <a:endParaRPr lang="en-US"/>
        </a:p>
      </dgm:t>
    </dgm:pt>
    <dgm:pt modelId="{221B8396-7EF6-4BD9-B7F6-93153C83D274}">
      <dgm:prSet/>
      <dgm:spPr/>
      <dgm:t>
        <a:bodyPr/>
        <a:lstStyle/>
        <a:p>
          <a:r>
            <a:rPr lang="en-GB"/>
            <a:t>Bankrupt – pass to trustee. </a:t>
          </a:r>
          <a:endParaRPr lang="en-US"/>
        </a:p>
      </dgm:t>
    </dgm:pt>
    <dgm:pt modelId="{80376D28-30DA-47D6-9DE9-DD485C57739D}" type="parTrans" cxnId="{F77F0EAD-4482-42DC-AB81-8439F80934E2}">
      <dgm:prSet/>
      <dgm:spPr/>
      <dgm:t>
        <a:bodyPr/>
        <a:lstStyle/>
        <a:p>
          <a:endParaRPr lang="en-US"/>
        </a:p>
      </dgm:t>
    </dgm:pt>
    <dgm:pt modelId="{99B2AA86-8347-4A75-8B24-DCE70583F416}" type="sibTrans" cxnId="{F77F0EAD-4482-42DC-AB81-8439F80934E2}">
      <dgm:prSet/>
      <dgm:spPr/>
      <dgm:t>
        <a:bodyPr/>
        <a:lstStyle/>
        <a:p>
          <a:endParaRPr lang="en-US"/>
        </a:p>
      </dgm:t>
    </dgm:pt>
    <dgm:pt modelId="{31549D58-CCD6-41A0-8F3A-3B8746004227}">
      <dgm:prSet/>
      <dgm:spPr/>
      <dgm:t>
        <a:bodyPr/>
        <a:lstStyle/>
        <a:p>
          <a:r>
            <a:rPr lang="en-GB"/>
            <a:t>May need to be sold – unless there are beneficiaries – if so, they will need to be given. </a:t>
          </a:r>
          <a:endParaRPr lang="en-US"/>
        </a:p>
      </dgm:t>
    </dgm:pt>
    <dgm:pt modelId="{7C99C905-2FFF-41D1-9C5E-68E911AF9411}" type="parTrans" cxnId="{C954A4E0-C413-4988-9F7D-A9634DBAA19C}">
      <dgm:prSet/>
      <dgm:spPr/>
      <dgm:t>
        <a:bodyPr/>
        <a:lstStyle/>
        <a:p>
          <a:endParaRPr lang="en-US"/>
        </a:p>
      </dgm:t>
    </dgm:pt>
    <dgm:pt modelId="{991328C9-3CA1-491A-969F-F86648A40F49}" type="sibTrans" cxnId="{C954A4E0-C413-4988-9F7D-A9634DBAA19C}">
      <dgm:prSet/>
      <dgm:spPr/>
      <dgm:t>
        <a:bodyPr/>
        <a:lstStyle/>
        <a:p>
          <a:endParaRPr lang="en-US"/>
        </a:p>
      </dgm:t>
    </dgm:pt>
    <dgm:pt modelId="{16D15E90-398F-464D-BAEA-A62CE4B50675}">
      <dgm:prSet/>
      <dgm:spPr/>
      <dgm:t>
        <a:bodyPr/>
        <a:lstStyle/>
        <a:p>
          <a:r>
            <a:rPr lang="en-GB"/>
            <a:t>MA27 can apply.</a:t>
          </a:r>
          <a:endParaRPr lang="en-US"/>
        </a:p>
      </dgm:t>
    </dgm:pt>
    <dgm:pt modelId="{EC6A7816-36A0-429B-92B0-0274219FF4B3}" type="parTrans" cxnId="{EED528CA-2F60-4458-8090-A581C5DA8B5D}">
      <dgm:prSet/>
      <dgm:spPr/>
      <dgm:t>
        <a:bodyPr/>
        <a:lstStyle/>
        <a:p>
          <a:endParaRPr lang="en-US"/>
        </a:p>
      </dgm:t>
    </dgm:pt>
    <dgm:pt modelId="{6AB163AB-5A32-4135-949A-EECBD88171C4}" type="sibTrans" cxnId="{EED528CA-2F60-4458-8090-A581C5DA8B5D}">
      <dgm:prSet/>
      <dgm:spPr/>
      <dgm:t>
        <a:bodyPr/>
        <a:lstStyle/>
        <a:p>
          <a:endParaRPr lang="en-US"/>
        </a:p>
      </dgm:t>
    </dgm:pt>
    <dgm:pt modelId="{4C33E0E6-3AEE-45C1-BD52-4C202847092B}" type="pres">
      <dgm:prSet presAssocID="{33B9551D-4118-49E1-AC04-F68B4A9B9F8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CAA063-6F89-4454-8ECE-8720193B3C83}" type="pres">
      <dgm:prSet presAssocID="{CA30B2D0-D19D-427B-9894-E930C2DCDB76}" presName="hierRoot1" presStyleCnt="0"/>
      <dgm:spPr/>
    </dgm:pt>
    <dgm:pt modelId="{2AA78D77-D76B-43AF-83C5-1BE701ADC32D}" type="pres">
      <dgm:prSet presAssocID="{CA30B2D0-D19D-427B-9894-E930C2DCDB76}" presName="composite" presStyleCnt="0"/>
      <dgm:spPr/>
    </dgm:pt>
    <dgm:pt modelId="{35CC0742-E85E-4B06-9D80-302EC543A974}" type="pres">
      <dgm:prSet presAssocID="{CA30B2D0-D19D-427B-9894-E930C2DCDB76}" presName="background" presStyleLbl="node0" presStyleIdx="0" presStyleCnt="4"/>
      <dgm:spPr/>
    </dgm:pt>
    <dgm:pt modelId="{53B6D821-1B22-4F6F-93EB-5F49930B10D0}" type="pres">
      <dgm:prSet presAssocID="{CA30B2D0-D19D-427B-9894-E930C2DCDB76}" presName="text" presStyleLbl="fgAcc0" presStyleIdx="0" presStyleCnt="4">
        <dgm:presLayoutVars>
          <dgm:chPref val="3"/>
        </dgm:presLayoutVars>
      </dgm:prSet>
      <dgm:spPr/>
    </dgm:pt>
    <dgm:pt modelId="{E2D2217B-C90C-465D-8762-90E640423DAC}" type="pres">
      <dgm:prSet presAssocID="{CA30B2D0-D19D-427B-9894-E930C2DCDB76}" presName="hierChild2" presStyleCnt="0"/>
      <dgm:spPr/>
    </dgm:pt>
    <dgm:pt modelId="{91A2DBCD-26BB-4B11-97F9-727712D953E9}" type="pres">
      <dgm:prSet presAssocID="{221B8396-7EF6-4BD9-B7F6-93153C83D274}" presName="hierRoot1" presStyleCnt="0"/>
      <dgm:spPr/>
    </dgm:pt>
    <dgm:pt modelId="{F795E5D4-38D2-4A34-A9F9-1EB71843A86A}" type="pres">
      <dgm:prSet presAssocID="{221B8396-7EF6-4BD9-B7F6-93153C83D274}" presName="composite" presStyleCnt="0"/>
      <dgm:spPr/>
    </dgm:pt>
    <dgm:pt modelId="{A6D1A7EF-A201-401F-9312-5B1F8AB008F2}" type="pres">
      <dgm:prSet presAssocID="{221B8396-7EF6-4BD9-B7F6-93153C83D274}" presName="background" presStyleLbl="node0" presStyleIdx="1" presStyleCnt="4"/>
      <dgm:spPr/>
    </dgm:pt>
    <dgm:pt modelId="{4BCB3369-4832-4B3D-851D-F52D4B574397}" type="pres">
      <dgm:prSet presAssocID="{221B8396-7EF6-4BD9-B7F6-93153C83D274}" presName="text" presStyleLbl="fgAcc0" presStyleIdx="1" presStyleCnt="4">
        <dgm:presLayoutVars>
          <dgm:chPref val="3"/>
        </dgm:presLayoutVars>
      </dgm:prSet>
      <dgm:spPr/>
    </dgm:pt>
    <dgm:pt modelId="{C467F025-92B7-4925-A9E9-2B53A4E618E5}" type="pres">
      <dgm:prSet presAssocID="{221B8396-7EF6-4BD9-B7F6-93153C83D274}" presName="hierChild2" presStyleCnt="0"/>
      <dgm:spPr/>
    </dgm:pt>
    <dgm:pt modelId="{FDF16E47-48E0-445D-A618-674252F02BDC}" type="pres">
      <dgm:prSet presAssocID="{31549D58-CCD6-41A0-8F3A-3B8746004227}" presName="hierRoot1" presStyleCnt="0"/>
      <dgm:spPr/>
    </dgm:pt>
    <dgm:pt modelId="{16CD0C78-F359-455B-A99D-26B9A43721D7}" type="pres">
      <dgm:prSet presAssocID="{31549D58-CCD6-41A0-8F3A-3B8746004227}" presName="composite" presStyleCnt="0"/>
      <dgm:spPr/>
    </dgm:pt>
    <dgm:pt modelId="{242A8520-05AC-43B9-9763-FC04BE3CF34E}" type="pres">
      <dgm:prSet presAssocID="{31549D58-CCD6-41A0-8F3A-3B8746004227}" presName="background" presStyleLbl="node0" presStyleIdx="2" presStyleCnt="4"/>
      <dgm:spPr/>
    </dgm:pt>
    <dgm:pt modelId="{23A407A6-02AF-4B0C-844A-FA048F5C1A68}" type="pres">
      <dgm:prSet presAssocID="{31549D58-CCD6-41A0-8F3A-3B8746004227}" presName="text" presStyleLbl="fgAcc0" presStyleIdx="2" presStyleCnt="4">
        <dgm:presLayoutVars>
          <dgm:chPref val="3"/>
        </dgm:presLayoutVars>
      </dgm:prSet>
      <dgm:spPr/>
    </dgm:pt>
    <dgm:pt modelId="{326FBC1B-00B2-4587-AB03-5A1AA9757E20}" type="pres">
      <dgm:prSet presAssocID="{31549D58-CCD6-41A0-8F3A-3B8746004227}" presName="hierChild2" presStyleCnt="0"/>
      <dgm:spPr/>
    </dgm:pt>
    <dgm:pt modelId="{0B4900E8-981E-4CD9-A4B7-30B5834BE50F}" type="pres">
      <dgm:prSet presAssocID="{16D15E90-398F-464D-BAEA-A62CE4B50675}" presName="hierRoot1" presStyleCnt="0"/>
      <dgm:spPr/>
    </dgm:pt>
    <dgm:pt modelId="{561235FB-CCDF-4295-825B-8C9CB3524C95}" type="pres">
      <dgm:prSet presAssocID="{16D15E90-398F-464D-BAEA-A62CE4B50675}" presName="composite" presStyleCnt="0"/>
      <dgm:spPr/>
    </dgm:pt>
    <dgm:pt modelId="{73728597-4457-4A07-A8FE-663916A377F5}" type="pres">
      <dgm:prSet presAssocID="{16D15E90-398F-464D-BAEA-A62CE4B50675}" presName="background" presStyleLbl="node0" presStyleIdx="3" presStyleCnt="4"/>
      <dgm:spPr/>
    </dgm:pt>
    <dgm:pt modelId="{29BE2F1A-921D-4C41-BF03-A33354CAEAAE}" type="pres">
      <dgm:prSet presAssocID="{16D15E90-398F-464D-BAEA-A62CE4B50675}" presName="text" presStyleLbl="fgAcc0" presStyleIdx="3" presStyleCnt="4">
        <dgm:presLayoutVars>
          <dgm:chPref val="3"/>
        </dgm:presLayoutVars>
      </dgm:prSet>
      <dgm:spPr/>
    </dgm:pt>
    <dgm:pt modelId="{5E6AEFA5-5C68-407B-B362-83C6687B307E}" type="pres">
      <dgm:prSet presAssocID="{16D15E90-398F-464D-BAEA-A62CE4B50675}" presName="hierChild2" presStyleCnt="0"/>
      <dgm:spPr/>
    </dgm:pt>
  </dgm:ptLst>
  <dgm:cxnLst>
    <dgm:cxn modelId="{80435C1D-806E-43C3-85D3-8E2FDCAFEB9F}" type="presOf" srcId="{CA30B2D0-D19D-427B-9894-E930C2DCDB76}" destId="{53B6D821-1B22-4F6F-93EB-5F49930B10D0}" srcOrd="0" destOrd="0" presId="urn:microsoft.com/office/officeart/2005/8/layout/hierarchy1"/>
    <dgm:cxn modelId="{9B9CBB57-A8BB-4745-8469-0951B4133596}" type="presOf" srcId="{221B8396-7EF6-4BD9-B7F6-93153C83D274}" destId="{4BCB3369-4832-4B3D-851D-F52D4B574397}" srcOrd="0" destOrd="0" presId="urn:microsoft.com/office/officeart/2005/8/layout/hierarchy1"/>
    <dgm:cxn modelId="{CDCB6E8B-BCF5-4B30-9D92-6A69B8A38F7F}" srcId="{33B9551D-4118-49E1-AC04-F68B4A9B9F81}" destId="{CA30B2D0-D19D-427B-9894-E930C2DCDB76}" srcOrd="0" destOrd="0" parTransId="{06627154-BE6F-4CAE-81AF-69AEB602EB1B}" sibTransId="{ED92EF60-C745-43DF-9206-C1F637C07F12}"/>
    <dgm:cxn modelId="{F77F0EAD-4482-42DC-AB81-8439F80934E2}" srcId="{33B9551D-4118-49E1-AC04-F68B4A9B9F81}" destId="{221B8396-7EF6-4BD9-B7F6-93153C83D274}" srcOrd="1" destOrd="0" parTransId="{80376D28-30DA-47D6-9DE9-DD485C57739D}" sibTransId="{99B2AA86-8347-4A75-8B24-DCE70583F416}"/>
    <dgm:cxn modelId="{EED528CA-2F60-4458-8090-A581C5DA8B5D}" srcId="{33B9551D-4118-49E1-AC04-F68B4A9B9F81}" destId="{16D15E90-398F-464D-BAEA-A62CE4B50675}" srcOrd="3" destOrd="0" parTransId="{EC6A7816-36A0-429B-92B0-0274219FF4B3}" sibTransId="{6AB163AB-5A32-4135-949A-EECBD88171C4}"/>
    <dgm:cxn modelId="{A78BAECB-A880-48CB-A27E-08ECBC5CCA4F}" type="presOf" srcId="{16D15E90-398F-464D-BAEA-A62CE4B50675}" destId="{29BE2F1A-921D-4C41-BF03-A33354CAEAAE}" srcOrd="0" destOrd="0" presId="urn:microsoft.com/office/officeart/2005/8/layout/hierarchy1"/>
    <dgm:cxn modelId="{0E7103D2-4E76-4B82-879F-A0824F9FCA02}" type="presOf" srcId="{33B9551D-4118-49E1-AC04-F68B4A9B9F81}" destId="{4C33E0E6-3AEE-45C1-BD52-4C202847092B}" srcOrd="0" destOrd="0" presId="urn:microsoft.com/office/officeart/2005/8/layout/hierarchy1"/>
    <dgm:cxn modelId="{C2EE21DD-6230-4D36-9BEE-9857F0C4AFB2}" type="presOf" srcId="{31549D58-CCD6-41A0-8F3A-3B8746004227}" destId="{23A407A6-02AF-4B0C-844A-FA048F5C1A68}" srcOrd="0" destOrd="0" presId="urn:microsoft.com/office/officeart/2005/8/layout/hierarchy1"/>
    <dgm:cxn modelId="{C954A4E0-C413-4988-9F7D-A9634DBAA19C}" srcId="{33B9551D-4118-49E1-AC04-F68B4A9B9F81}" destId="{31549D58-CCD6-41A0-8F3A-3B8746004227}" srcOrd="2" destOrd="0" parTransId="{7C99C905-2FFF-41D1-9C5E-68E911AF9411}" sibTransId="{991328C9-3CA1-491A-969F-F86648A40F49}"/>
    <dgm:cxn modelId="{265EF1B2-B42B-4888-92CF-6082EAD37533}" type="presParOf" srcId="{4C33E0E6-3AEE-45C1-BD52-4C202847092B}" destId="{CDCAA063-6F89-4454-8ECE-8720193B3C83}" srcOrd="0" destOrd="0" presId="urn:microsoft.com/office/officeart/2005/8/layout/hierarchy1"/>
    <dgm:cxn modelId="{38A2E7FD-D249-443C-8E70-E89137809BBE}" type="presParOf" srcId="{CDCAA063-6F89-4454-8ECE-8720193B3C83}" destId="{2AA78D77-D76B-43AF-83C5-1BE701ADC32D}" srcOrd="0" destOrd="0" presId="urn:microsoft.com/office/officeart/2005/8/layout/hierarchy1"/>
    <dgm:cxn modelId="{26713388-8E11-4542-8BC8-F4084FF7EAC8}" type="presParOf" srcId="{2AA78D77-D76B-43AF-83C5-1BE701ADC32D}" destId="{35CC0742-E85E-4B06-9D80-302EC543A974}" srcOrd="0" destOrd="0" presId="urn:microsoft.com/office/officeart/2005/8/layout/hierarchy1"/>
    <dgm:cxn modelId="{0B73BA79-41B2-4378-8B10-DF7902FAD713}" type="presParOf" srcId="{2AA78D77-D76B-43AF-83C5-1BE701ADC32D}" destId="{53B6D821-1B22-4F6F-93EB-5F49930B10D0}" srcOrd="1" destOrd="0" presId="urn:microsoft.com/office/officeart/2005/8/layout/hierarchy1"/>
    <dgm:cxn modelId="{7EABA9CB-CFEF-40D2-AABA-37C1CEE65853}" type="presParOf" srcId="{CDCAA063-6F89-4454-8ECE-8720193B3C83}" destId="{E2D2217B-C90C-465D-8762-90E640423DAC}" srcOrd="1" destOrd="0" presId="urn:microsoft.com/office/officeart/2005/8/layout/hierarchy1"/>
    <dgm:cxn modelId="{96AE6955-D3B3-4C5D-909D-3D56964AAFCF}" type="presParOf" srcId="{4C33E0E6-3AEE-45C1-BD52-4C202847092B}" destId="{91A2DBCD-26BB-4B11-97F9-727712D953E9}" srcOrd="1" destOrd="0" presId="urn:microsoft.com/office/officeart/2005/8/layout/hierarchy1"/>
    <dgm:cxn modelId="{633371F3-371B-4BE5-8FDF-D69BD966AB40}" type="presParOf" srcId="{91A2DBCD-26BB-4B11-97F9-727712D953E9}" destId="{F795E5D4-38D2-4A34-A9F9-1EB71843A86A}" srcOrd="0" destOrd="0" presId="urn:microsoft.com/office/officeart/2005/8/layout/hierarchy1"/>
    <dgm:cxn modelId="{0A216AC0-2923-4BBD-9428-7B57BA0174AF}" type="presParOf" srcId="{F795E5D4-38D2-4A34-A9F9-1EB71843A86A}" destId="{A6D1A7EF-A201-401F-9312-5B1F8AB008F2}" srcOrd="0" destOrd="0" presId="urn:microsoft.com/office/officeart/2005/8/layout/hierarchy1"/>
    <dgm:cxn modelId="{BCE9B0F8-AB18-44D4-9C6B-BB09A050627C}" type="presParOf" srcId="{F795E5D4-38D2-4A34-A9F9-1EB71843A86A}" destId="{4BCB3369-4832-4B3D-851D-F52D4B574397}" srcOrd="1" destOrd="0" presId="urn:microsoft.com/office/officeart/2005/8/layout/hierarchy1"/>
    <dgm:cxn modelId="{8A2049D4-6EFA-4861-A9CC-9E2D0681857E}" type="presParOf" srcId="{91A2DBCD-26BB-4B11-97F9-727712D953E9}" destId="{C467F025-92B7-4925-A9E9-2B53A4E618E5}" srcOrd="1" destOrd="0" presId="urn:microsoft.com/office/officeart/2005/8/layout/hierarchy1"/>
    <dgm:cxn modelId="{1B810976-2A9B-4607-9509-E4C4E6A2BBA7}" type="presParOf" srcId="{4C33E0E6-3AEE-45C1-BD52-4C202847092B}" destId="{FDF16E47-48E0-445D-A618-674252F02BDC}" srcOrd="2" destOrd="0" presId="urn:microsoft.com/office/officeart/2005/8/layout/hierarchy1"/>
    <dgm:cxn modelId="{94DBFC11-B3E1-49B5-966E-0A8DE4F0DBD5}" type="presParOf" srcId="{FDF16E47-48E0-445D-A618-674252F02BDC}" destId="{16CD0C78-F359-455B-A99D-26B9A43721D7}" srcOrd="0" destOrd="0" presId="urn:microsoft.com/office/officeart/2005/8/layout/hierarchy1"/>
    <dgm:cxn modelId="{B1234FB5-615E-40E9-BA15-152C6273ABA1}" type="presParOf" srcId="{16CD0C78-F359-455B-A99D-26B9A43721D7}" destId="{242A8520-05AC-43B9-9763-FC04BE3CF34E}" srcOrd="0" destOrd="0" presId="urn:microsoft.com/office/officeart/2005/8/layout/hierarchy1"/>
    <dgm:cxn modelId="{3F1EA805-F0EF-4CB9-A210-EE8331F173C2}" type="presParOf" srcId="{16CD0C78-F359-455B-A99D-26B9A43721D7}" destId="{23A407A6-02AF-4B0C-844A-FA048F5C1A68}" srcOrd="1" destOrd="0" presId="urn:microsoft.com/office/officeart/2005/8/layout/hierarchy1"/>
    <dgm:cxn modelId="{E7D2FDC2-82E5-4EEC-A4C2-1E2D31261700}" type="presParOf" srcId="{FDF16E47-48E0-445D-A618-674252F02BDC}" destId="{326FBC1B-00B2-4587-AB03-5A1AA9757E20}" srcOrd="1" destOrd="0" presId="urn:microsoft.com/office/officeart/2005/8/layout/hierarchy1"/>
    <dgm:cxn modelId="{AFA9B147-4900-401C-8EE6-88EC149FDE91}" type="presParOf" srcId="{4C33E0E6-3AEE-45C1-BD52-4C202847092B}" destId="{0B4900E8-981E-4CD9-A4B7-30B5834BE50F}" srcOrd="3" destOrd="0" presId="urn:microsoft.com/office/officeart/2005/8/layout/hierarchy1"/>
    <dgm:cxn modelId="{583EC990-925A-408C-A3AD-CCFF9C231944}" type="presParOf" srcId="{0B4900E8-981E-4CD9-A4B7-30B5834BE50F}" destId="{561235FB-CCDF-4295-825B-8C9CB3524C95}" srcOrd="0" destOrd="0" presId="urn:microsoft.com/office/officeart/2005/8/layout/hierarchy1"/>
    <dgm:cxn modelId="{E8EA2950-3B54-4502-AFFA-59474B26F91A}" type="presParOf" srcId="{561235FB-CCDF-4295-825B-8C9CB3524C95}" destId="{73728597-4457-4A07-A8FE-663916A377F5}" srcOrd="0" destOrd="0" presId="urn:microsoft.com/office/officeart/2005/8/layout/hierarchy1"/>
    <dgm:cxn modelId="{E9167E17-C14D-43BD-99D4-563729770219}" type="presParOf" srcId="{561235FB-CCDF-4295-825B-8C9CB3524C95}" destId="{29BE2F1A-921D-4C41-BF03-A33354CAEAAE}" srcOrd="1" destOrd="0" presId="urn:microsoft.com/office/officeart/2005/8/layout/hierarchy1"/>
    <dgm:cxn modelId="{C8E0A1AD-7A09-4370-A4AB-14F65B4400B9}" type="presParOf" srcId="{0B4900E8-981E-4CD9-A4B7-30B5834BE50F}" destId="{5E6AEFA5-5C68-407B-B362-83C6687B307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907A040-D594-481B-9AA3-4C5FC302683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30392AE-A015-4D9E-8A4F-045B21178237}">
      <dgm:prSet/>
      <dgm:spPr/>
      <dgm:t>
        <a:bodyPr/>
        <a:lstStyle/>
        <a:p>
          <a:pPr>
            <a:defRPr cap="all"/>
          </a:pPr>
          <a:r>
            <a:rPr lang="en-GB"/>
            <a:t>I will release a further pre recording on Shareholder; </a:t>
          </a:r>
          <a:endParaRPr lang="en-US"/>
        </a:p>
      </dgm:t>
    </dgm:pt>
    <dgm:pt modelId="{1E2F0581-AC9C-4157-B384-7866E0146F8C}" type="parTrans" cxnId="{897E63C2-9BA9-4603-987F-A65E59EF0497}">
      <dgm:prSet/>
      <dgm:spPr/>
      <dgm:t>
        <a:bodyPr/>
        <a:lstStyle/>
        <a:p>
          <a:endParaRPr lang="en-US"/>
        </a:p>
      </dgm:t>
    </dgm:pt>
    <dgm:pt modelId="{928A4E87-7576-4716-B654-BEA3284E803F}" type="sibTrans" cxnId="{897E63C2-9BA9-4603-987F-A65E59EF0497}">
      <dgm:prSet/>
      <dgm:spPr/>
      <dgm:t>
        <a:bodyPr/>
        <a:lstStyle/>
        <a:p>
          <a:endParaRPr lang="en-US"/>
        </a:p>
      </dgm:t>
    </dgm:pt>
    <dgm:pt modelId="{6D17180A-D99F-4DA0-8EA1-FC854959767F}">
      <dgm:prSet/>
      <dgm:spPr/>
      <dgm:t>
        <a:bodyPr/>
        <a:lstStyle/>
        <a:p>
          <a:pPr>
            <a:defRPr cap="all"/>
          </a:pPr>
          <a:r>
            <a:rPr lang="en-GB"/>
            <a:t>You can listen to this if you wish. </a:t>
          </a:r>
          <a:endParaRPr lang="en-US"/>
        </a:p>
      </dgm:t>
    </dgm:pt>
    <dgm:pt modelId="{E659B378-353C-4134-BA39-A7D495BA2AC8}" type="parTrans" cxnId="{B23A845E-58B2-4D17-8847-7F335C70945B}">
      <dgm:prSet/>
      <dgm:spPr/>
      <dgm:t>
        <a:bodyPr/>
        <a:lstStyle/>
        <a:p>
          <a:endParaRPr lang="en-US"/>
        </a:p>
      </dgm:t>
    </dgm:pt>
    <dgm:pt modelId="{E49BA064-B95F-46D7-B81F-0147312E4CD6}" type="sibTrans" cxnId="{B23A845E-58B2-4D17-8847-7F335C70945B}">
      <dgm:prSet/>
      <dgm:spPr/>
      <dgm:t>
        <a:bodyPr/>
        <a:lstStyle/>
        <a:p>
          <a:endParaRPr lang="en-US"/>
        </a:p>
      </dgm:t>
    </dgm:pt>
    <dgm:pt modelId="{7C601C8F-6934-4802-9C4F-33DD34842D9D}" type="pres">
      <dgm:prSet presAssocID="{A907A040-D594-481B-9AA3-4C5FC302683E}" presName="root" presStyleCnt="0">
        <dgm:presLayoutVars>
          <dgm:dir/>
          <dgm:resizeHandles val="exact"/>
        </dgm:presLayoutVars>
      </dgm:prSet>
      <dgm:spPr/>
    </dgm:pt>
    <dgm:pt modelId="{A646D606-052B-458B-8E0A-F9600E2AA54D}" type="pres">
      <dgm:prSet presAssocID="{A30392AE-A015-4D9E-8A4F-045B21178237}" presName="compNode" presStyleCnt="0"/>
      <dgm:spPr/>
    </dgm:pt>
    <dgm:pt modelId="{C271EFF3-7983-4A95-8D60-F56C87A333C4}" type="pres">
      <dgm:prSet presAssocID="{A30392AE-A015-4D9E-8A4F-045B21178237}" presName="iconBgRect" presStyleLbl="bgShp" presStyleIdx="0" presStyleCnt="2"/>
      <dgm:spPr/>
    </dgm:pt>
    <dgm:pt modelId="{349BF150-23EE-4991-B375-905B6EEEC652}" type="pres">
      <dgm:prSet presAssocID="{A30392AE-A015-4D9E-8A4F-045B2117823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AA1AE399-3942-4B04-B1A0-70AEE9526498}" type="pres">
      <dgm:prSet presAssocID="{A30392AE-A015-4D9E-8A4F-045B21178237}" presName="spaceRect" presStyleCnt="0"/>
      <dgm:spPr/>
    </dgm:pt>
    <dgm:pt modelId="{39F0030F-D33D-413F-A7E5-83FECA1AF63E}" type="pres">
      <dgm:prSet presAssocID="{A30392AE-A015-4D9E-8A4F-045B21178237}" presName="textRect" presStyleLbl="revTx" presStyleIdx="0" presStyleCnt="2">
        <dgm:presLayoutVars>
          <dgm:chMax val="1"/>
          <dgm:chPref val="1"/>
        </dgm:presLayoutVars>
      </dgm:prSet>
      <dgm:spPr/>
    </dgm:pt>
    <dgm:pt modelId="{BBD6A151-6B74-4A26-A7AB-82FDD7215A1B}" type="pres">
      <dgm:prSet presAssocID="{928A4E87-7576-4716-B654-BEA3284E803F}" presName="sibTrans" presStyleCnt="0"/>
      <dgm:spPr/>
    </dgm:pt>
    <dgm:pt modelId="{A120B6C7-9FA2-4AD9-B1B9-C1E6399855EC}" type="pres">
      <dgm:prSet presAssocID="{6D17180A-D99F-4DA0-8EA1-FC854959767F}" presName="compNode" presStyleCnt="0"/>
      <dgm:spPr/>
    </dgm:pt>
    <dgm:pt modelId="{B0670828-86AF-41DC-BF23-0548D457FBDD}" type="pres">
      <dgm:prSet presAssocID="{6D17180A-D99F-4DA0-8EA1-FC854959767F}" presName="iconBgRect" presStyleLbl="bgShp" presStyleIdx="1" presStyleCnt="2"/>
      <dgm:spPr/>
    </dgm:pt>
    <dgm:pt modelId="{F5146071-E790-4B38-B957-944084625C21}" type="pres">
      <dgm:prSet presAssocID="{6D17180A-D99F-4DA0-8EA1-FC854959767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98AF53C5-E308-40F8-B73D-B27AE4896D23}" type="pres">
      <dgm:prSet presAssocID="{6D17180A-D99F-4DA0-8EA1-FC854959767F}" presName="spaceRect" presStyleCnt="0"/>
      <dgm:spPr/>
    </dgm:pt>
    <dgm:pt modelId="{3CE03A23-981F-49A0-BCCA-B9BE8A12E6E6}" type="pres">
      <dgm:prSet presAssocID="{6D17180A-D99F-4DA0-8EA1-FC854959767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49BEE08-69D2-4C92-A0E7-7CD98A9AF72D}" type="presOf" srcId="{A907A040-D594-481B-9AA3-4C5FC302683E}" destId="{7C601C8F-6934-4802-9C4F-33DD34842D9D}" srcOrd="0" destOrd="0" presId="urn:microsoft.com/office/officeart/2018/5/layout/IconCircleLabelList"/>
    <dgm:cxn modelId="{B23A845E-58B2-4D17-8847-7F335C70945B}" srcId="{A907A040-D594-481B-9AA3-4C5FC302683E}" destId="{6D17180A-D99F-4DA0-8EA1-FC854959767F}" srcOrd="1" destOrd="0" parTransId="{E659B378-353C-4134-BA39-A7D495BA2AC8}" sibTransId="{E49BA064-B95F-46D7-B81F-0147312E4CD6}"/>
    <dgm:cxn modelId="{513AC68A-91F6-49B4-8C4A-47DF64E76CD3}" type="presOf" srcId="{6D17180A-D99F-4DA0-8EA1-FC854959767F}" destId="{3CE03A23-981F-49A0-BCCA-B9BE8A12E6E6}" srcOrd="0" destOrd="0" presId="urn:microsoft.com/office/officeart/2018/5/layout/IconCircleLabelList"/>
    <dgm:cxn modelId="{82D749AE-0FAE-4B57-BEC6-B164F507611C}" type="presOf" srcId="{A30392AE-A015-4D9E-8A4F-045B21178237}" destId="{39F0030F-D33D-413F-A7E5-83FECA1AF63E}" srcOrd="0" destOrd="0" presId="urn:microsoft.com/office/officeart/2018/5/layout/IconCircleLabelList"/>
    <dgm:cxn modelId="{897E63C2-9BA9-4603-987F-A65E59EF0497}" srcId="{A907A040-D594-481B-9AA3-4C5FC302683E}" destId="{A30392AE-A015-4D9E-8A4F-045B21178237}" srcOrd="0" destOrd="0" parTransId="{1E2F0581-AC9C-4157-B384-7866E0146F8C}" sibTransId="{928A4E87-7576-4716-B654-BEA3284E803F}"/>
    <dgm:cxn modelId="{6672B6E2-53A9-4860-B8BB-CB103B041E3A}" type="presParOf" srcId="{7C601C8F-6934-4802-9C4F-33DD34842D9D}" destId="{A646D606-052B-458B-8E0A-F9600E2AA54D}" srcOrd="0" destOrd="0" presId="urn:microsoft.com/office/officeart/2018/5/layout/IconCircleLabelList"/>
    <dgm:cxn modelId="{2D480709-943C-45C0-8132-EB94111C7D58}" type="presParOf" srcId="{A646D606-052B-458B-8E0A-F9600E2AA54D}" destId="{C271EFF3-7983-4A95-8D60-F56C87A333C4}" srcOrd="0" destOrd="0" presId="urn:microsoft.com/office/officeart/2018/5/layout/IconCircleLabelList"/>
    <dgm:cxn modelId="{3B3DA936-6C08-4290-86DE-39DA62E08807}" type="presParOf" srcId="{A646D606-052B-458B-8E0A-F9600E2AA54D}" destId="{349BF150-23EE-4991-B375-905B6EEEC652}" srcOrd="1" destOrd="0" presId="urn:microsoft.com/office/officeart/2018/5/layout/IconCircleLabelList"/>
    <dgm:cxn modelId="{CA040807-EE7B-4AEC-A341-C6E05D9B0748}" type="presParOf" srcId="{A646D606-052B-458B-8E0A-F9600E2AA54D}" destId="{AA1AE399-3942-4B04-B1A0-70AEE9526498}" srcOrd="2" destOrd="0" presId="urn:microsoft.com/office/officeart/2018/5/layout/IconCircleLabelList"/>
    <dgm:cxn modelId="{9FF7E9B8-50E8-485A-91BA-0CC8542F83D8}" type="presParOf" srcId="{A646D606-052B-458B-8E0A-F9600E2AA54D}" destId="{39F0030F-D33D-413F-A7E5-83FECA1AF63E}" srcOrd="3" destOrd="0" presId="urn:microsoft.com/office/officeart/2018/5/layout/IconCircleLabelList"/>
    <dgm:cxn modelId="{773C8011-0EB0-4FB8-B431-F84E2004D118}" type="presParOf" srcId="{7C601C8F-6934-4802-9C4F-33DD34842D9D}" destId="{BBD6A151-6B74-4A26-A7AB-82FDD7215A1B}" srcOrd="1" destOrd="0" presId="urn:microsoft.com/office/officeart/2018/5/layout/IconCircleLabelList"/>
    <dgm:cxn modelId="{EB1821D5-35E1-4F67-9281-AF35796016D7}" type="presParOf" srcId="{7C601C8F-6934-4802-9C4F-33DD34842D9D}" destId="{A120B6C7-9FA2-4AD9-B1B9-C1E6399855EC}" srcOrd="2" destOrd="0" presId="urn:microsoft.com/office/officeart/2018/5/layout/IconCircleLabelList"/>
    <dgm:cxn modelId="{C2483C1D-BC47-4CD9-9018-90B259121D8E}" type="presParOf" srcId="{A120B6C7-9FA2-4AD9-B1B9-C1E6399855EC}" destId="{B0670828-86AF-41DC-BF23-0548D457FBDD}" srcOrd="0" destOrd="0" presId="urn:microsoft.com/office/officeart/2018/5/layout/IconCircleLabelList"/>
    <dgm:cxn modelId="{F1A3EA0F-F1FB-4E6A-811D-91D27151F59B}" type="presParOf" srcId="{A120B6C7-9FA2-4AD9-B1B9-C1E6399855EC}" destId="{F5146071-E790-4B38-B957-944084625C21}" srcOrd="1" destOrd="0" presId="urn:microsoft.com/office/officeart/2018/5/layout/IconCircleLabelList"/>
    <dgm:cxn modelId="{F7C264BE-C334-400C-B1B9-DE20A1EB9161}" type="presParOf" srcId="{A120B6C7-9FA2-4AD9-B1B9-C1E6399855EC}" destId="{98AF53C5-E308-40F8-B73D-B27AE4896D23}" srcOrd="2" destOrd="0" presId="urn:microsoft.com/office/officeart/2018/5/layout/IconCircleLabelList"/>
    <dgm:cxn modelId="{98DB1675-D16B-4798-B02E-A27B3321A159}" type="presParOf" srcId="{A120B6C7-9FA2-4AD9-B1B9-C1E6399855EC}" destId="{3CE03A23-981F-49A0-BCCA-B9BE8A12E6E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806FF2-455D-4F3B-8EDC-A36D3FD96C3D}">
      <dsp:nvSpPr>
        <dsp:cNvPr id="0" name=""/>
        <dsp:cNvSpPr/>
      </dsp:nvSpPr>
      <dsp:spPr>
        <a:xfrm>
          <a:off x="907034" y="1064"/>
          <a:ext cx="2336104" cy="14016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Aims and learning objectives </a:t>
          </a:r>
          <a:endParaRPr lang="en-US" sz="2700" kern="1200"/>
        </a:p>
      </dsp:txBody>
      <dsp:txXfrm>
        <a:off x="948087" y="42117"/>
        <a:ext cx="2253998" cy="1319556"/>
      </dsp:txXfrm>
    </dsp:sp>
    <dsp:sp modelId="{908A24F1-5E98-4921-A179-27ACD25D0F8C}">
      <dsp:nvSpPr>
        <dsp:cNvPr id="0" name=""/>
        <dsp:cNvSpPr/>
      </dsp:nvSpPr>
      <dsp:spPr>
        <a:xfrm>
          <a:off x="3448716" y="412219"/>
          <a:ext cx="495254" cy="5793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3448716" y="528090"/>
        <a:ext cx="346678" cy="347611"/>
      </dsp:txXfrm>
    </dsp:sp>
    <dsp:sp modelId="{1C62E971-1022-4674-B8CA-0E990DD527F3}">
      <dsp:nvSpPr>
        <dsp:cNvPr id="0" name=""/>
        <dsp:cNvSpPr/>
      </dsp:nvSpPr>
      <dsp:spPr>
        <a:xfrm>
          <a:off x="4177580" y="1064"/>
          <a:ext cx="2336104" cy="14016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Shares </a:t>
          </a:r>
          <a:endParaRPr lang="en-US" sz="2700" kern="1200"/>
        </a:p>
      </dsp:txBody>
      <dsp:txXfrm>
        <a:off x="4218633" y="42117"/>
        <a:ext cx="2253998" cy="1319556"/>
      </dsp:txXfrm>
    </dsp:sp>
    <dsp:sp modelId="{5E0E2559-E82F-4877-900D-FCCB9F6EAA74}">
      <dsp:nvSpPr>
        <dsp:cNvPr id="0" name=""/>
        <dsp:cNvSpPr/>
      </dsp:nvSpPr>
      <dsp:spPr>
        <a:xfrm>
          <a:off x="6719261" y="412219"/>
          <a:ext cx="495254" cy="5793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719261" y="528090"/>
        <a:ext cx="346678" cy="347611"/>
      </dsp:txXfrm>
    </dsp:sp>
    <dsp:sp modelId="{91E8F619-5CE4-40E3-A80D-F3C15C814A00}">
      <dsp:nvSpPr>
        <dsp:cNvPr id="0" name=""/>
        <dsp:cNvSpPr/>
      </dsp:nvSpPr>
      <dsp:spPr>
        <a:xfrm>
          <a:off x="7448126" y="1064"/>
          <a:ext cx="2336104" cy="14016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Prerecording </a:t>
          </a:r>
          <a:endParaRPr lang="en-US" sz="2700" kern="1200"/>
        </a:p>
      </dsp:txBody>
      <dsp:txXfrm>
        <a:off x="7489179" y="42117"/>
        <a:ext cx="2253998" cy="1319556"/>
      </dsp:txXfrm>
    </dsp:sp>
    <dsp:sp modelId="{C0219B89-CEE4-4AB5-BF2F-A0DC2D821C1B}">
      <dsp:nvSpPr>
        <dsp:cNvPr id="0" name=""/>
        <dsp:cNvSpPr/>
      </dsp:nvSpPr>
      <dsp:spPr>
        <a:xfrm rot="5400000">
          <a:off x="8368551" y="1566254"/>
          <a:ext cx="495254" cy="5793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-5400000">
        <a:off x="8442373" y="1608303"/>
        <a:ext cx="347611" cy="346678"/>
      </dsp:txXfrm>
    </dsp:sp>
    <dsp:sp modelId="{28B501B0-E174-41F2-A1BD-F04B5305060A}">
      <dsp:nvSpPr>
        <dsp:cNvPr id="0" name=""/>
        <dsp:cNvSpPr/>
      </dsp:nvSpPr>
      <dsp:spPr>
        <a:xfrm>
          <a:off x="7448126" y="2337168"/>
          <a:ext cx="2336104" cy="14016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Summary </a:t>
          </a:r>
          <a:endParaRPr lang="en-US" sz="2700" kern="1200"/>
        </a:p>
      </dsp:txBody>
      <dsp:txXfrm>
        <a:off x="7489179" y="2378221"/>
        <a:ext cx="2253998" cy="1319556"/>
      </dsp:txXfrm>
    </dsp:sp>
    <dsp:sp modelId="{F36C3E8C-A5BA-45AA-AB87-2AE9798207A3}">
      <dsp:nvSpPr>
        <dsp:cNvPr id="0" name=""/>
        <dsp:cNvSpPr/>
      </dsp:nvSpPr>
      <dsp:spPr>
        <a:xfrm rot="10800000">
          <a:off x="6747294" y="2748323"/>
          <a:ext cx="495254" cy="5793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10800000">
        <a:off x="6895870" y="2864194"/>
        <a:ext cx="346678" cy="347611"/>
      </dsp:txXfrm>
    </dsp:sp>
    <dsp:sp modelId="{89FF9F03-0252-49BD-A9B6-54EEAB440BDD}">
      <dsp:nvSpPr>
        <dsp:cNvPr id="0" name=""/>
        <dsp:cNvSpPr/>
      </dsp:nvSpPr>
      <dsp:spPr>
        <a:xfrm>
          <a:off x="4177580" y="2337168"/>
          <a:ext cx="2336104" cy="14016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Thank you, any questions?</a:t>
          </a:r>
          <a:endParaRPr lang="en-US" sz="2700" kern="1200"/>
        </a:p>
      </dsp:txBody>
      <dsp:txXfrm>
        <a:off x="4218633" y="2378221"/>
        <a:ext cx="2253998" cy="13195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D6A8C1-C111-4163-B30E-58525032D6CB}">
      <dsp:nvSpPr>
        <dsp:cNvPr id="0" name=""/>
        <dsp:cNvSpPr/>
      </dsp:nvSpPr>
      <dsp:spPr>
        <a:xfrm>
          <a:off x="242116" y="200771"/>
          <a:ext cx="1351285" cy="13512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22EF73-326C-4258-A564-07B658926113}">
      <dsp:nvSpPr>
        <dsp:cNvPr id="0" name=""/>
        <dsp:cNvSpPr/>
      </dsp:nvSpPr>
      <dsp:spPr>
        <a:xfrm>
          <a:off x="525886" y="484541"/>
          <a:ext cx="783745" cy="7837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0F6A7-FDDB-406F-88AA-1FC88A79C2A7}">
      <dsp:nvSpPr>
        <dsp:cNvPr id="0" name=""/>
        <dsp:cNvSpPr/>
      </dsp:nvSpPr>
      <dsp:spPr>
        <a:xfrm>
          <a:off x="1882962" y="200771"/>
          <a:ext cx="3185173" cy="1351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Need to transfer shares. </a:t>
          </a:r>
          <a:endParaRPr lang="en-US" sz="2300" kern="1200"/>
        </a:p>
      </dsp:txBody>
      <dsp:txXfrm>
        <a:off x="1882962" y="200771"/>
        <a:ext cx="3185173" cy="1351285"/>
      </dsp:txXfrm>
    </dsp:sp>
    <dsp:sp modelId="{4EE8072D-B715-4721-86DB-5B838396ABDB}">
      <dsp:nvSpPr>
        <dsp:cNvPr id="0" name=""/>
        <dsp:cNvSpPr/>
      </dsp:nvSpPr>
      <dsp:spPr>
        <a:xfrm>
          <a:off x="5623128" y="200771"/>
          <a:ext cx="1351285" cy="13512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E10D1B-BC50-454B-9993-EB4C1E188AAD}">
      <dsp:nvSpPr>
        <dsp:cNvPr id="0" name=""/>
        <dsp:cNvSpPr/>
      </dsp:nvSpPr>
      <dsp:spPr>
        <a:xfrm>
          <a:off x="5906898" y="484541"/>
          <a:ext cx="783745" cy="7837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D7CA9-1E59-47D7-B19D-62CB9B51741A}">
      <dsp:nvSpPr>
        <dsp:cNvPr id="0" name=""/>
        <dsp:cNvSpPr/>
      </dsp:nvSpPr>
      <dsp:spPr>
        <a:xfrm>
          <a:off x="7263975" y="200771"/>
          <a:ext cx="3185173" cy="1351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Need to complete a stock transfer form. </a:t>
          </a:r>
          <a:endParaRPr lang="en-US" sz="2300" kern="1200"/>
        </a:p>
      </dsp:txBody>
      <dsp:txXfrm>
        <a:off x="7263975" y="200771"/>
        <a:ext cx="3185173" cy="1351285"/>
      </dsp:txXfrm>
    </dsp:sp>
    <dsp:sp modelId="{ECFB0437-BE6D-4F94-AA9F-75CC8242799E}">
      <dsp:nvSpPr>
        <dsp:cNvPr id="0" name=""/>
        <dsp:cNvSpPr/>
      </dsp:nvSpPr>
      <dsp:spPr>
        <a:xfrm>
          <a:off x="242116" y="2187839"/>
          <a:ext cx="1351285" cy="13512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77C96C-BD71-4B54-B1AC-8CD59FF201E2}">
      <dsp:nvSpPr>
        <dsp:cNvPr id="0" name=""/>
        <dsp:cNvSpPr/>
      </dsp:nvSpPr>
      <dsp:spPr>
        <a:xfrm>
          <a:off x="525886" y="2471609"/>
          <a:ext cx="783745" cy="7837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F0344-0863-49A7-9C09-4375DD1A657B}">
      <dsp:nvSpPr>
        <dsp:cNvPr id="0" name=""/>
        <dsp:cNvSpPr/>
      </dsp:nvSpPr>
      <dsp:spPr>
        <a:xfrm>
          <a:off x="1882962" y="2187839"/>
          <a:ext cx="3185173" cy="1351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Then the transferor gives the Stock transfer form and share certificate to the transferee. </a:t>
          </a:r>
          <a:endParaRPr lang="en-US" sz="2300" kern="1200"/>
        </a:p>
      </dsp:txBody>
      <dsp:txXfrm>
        <a:off x="1882962" y="2187839"/>
        <a:ext cx="3185173" cy="1351285"/>
      </dsp:txXfrm>
    </dsp:sp>
    <dsp:sp modelId="{C2BBCDE9-CA24-473C-8850-11829D025F89}">
      <dsp:nvSpPr>
        <dsp:cNvPr id="0" name=""/>
        <dsp:cNvSpPr/>
      </dsp:nvSpPr>
      <dsp:spPr>
        <a:xfrm>
          <a:off x="5623128" y="2187839"/>
          <a:ext cx="1351285" cy="13512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B87A70-0327-4010-AC5D-CEEF8417F9AA}">
      <dsp:nvSpPr>
        <dsp:cNvPr id="0" name=""/>
        <dsp:cNvSpPr/>
      </dsp:nvSpPr>
      <dsp:spPr>
        <a:xfrm>
          <a:off x="5906898" y="2471609"/>
          <a:ext cx="783745" cy="7837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AEB63-19BB-4890-8577-002F49674C01}">
      <dsp:nvSpPr>
        <dsp:cNvPr id="0" name=""/>
        <dsp:cNvSpPr/>
      </dsp:nvSpPr>
      <dsp:spPr>
        <a:xfrm>
          <a:off x="7263975" y="2187839"/>
          <a:ext cx="3185173" cy="1351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Stamp duty tax may be payable.</a:t>
          </a:r>
          <a:endParaRPr lang="en-US" sz="2300" kern="1200"/>
        </a:p>
      </dsp:txBody>
      <dsp:txXfrm>
        <a:off x="7263975" y="2187839"/>
        <a:ext cx="3185173" cy="13512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A3D29F-EFBF-4239-9EF5-B7B000F40287}">
      <dsp:nvSpPr>
        <dsp:cNvPr id="0" name=""/>
        <dsp:cNvSpPr/>
      </dsp:nvSpPr>
      <dsp:spPr>
        <a:xfrm>
          <a:off x="710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D805E-EECD-435E-83B8-79A34AB02888}">
      <dsp:nvSpPr>
        <dsp:cNvPr id="0" name=""/>
        <dsp:cNvSpPr/>
      </dsp:nvSpPr>
      <dsp:spPr>
        <a:xfrm>
          <a:off x="215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Needs to be registered pre-emption the individual to become a shareholder. </a:t>
          </a:r>
          <a:endParaRPr lang="en-US" sz="1200" kern="1200"/>
        </a:p>
      </dsp:txBody>
      <dsp:txXfrm>
        <a:off x="215632" y="2050044"/>
        <a:ext cx="1800000" cy="720000"/>
      </dsp:txXfrm>
    </dsp:sp>
    <dsp:sp modelId="{993F4B33-3781-48EB-B6D9-F3BF17B86F7C}">
      <dsp:nvSpPr>
        <dsp:cNvPr id="0" name=""/>
        <dsp:cNvSpPr/>
      </dsp:nvSpPr>
      <dsp:spPr>
        <a:xfrm>
          <a:off x="2825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C557D-97AC-4A45-8D1D-A56E6E4A0445}">
      <dsp:nvSpPr>
        <dsp:cNvPr id="0" name=""/>
        <dsp:cNvSpPr/>
      </dsp:nvSpPr>
      <dsp:spPr>
        <a:xfrm>
          <a:off x="2330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Company must register it, after being sent the certificate and the STF. </a:t>
          </a:r>
          <a:endParaRPr lang="en-US" sz="1200" kern="1200"/>
        </a:p>
      </dsp:txBody>
      <dsp:txXfrm>
        <a:off x="2330632" y="2050044"/>
        <a:ext cx="1800000" cy="720000"/>
      </dsp:txXfrm>
    </dsp:sp>
    <dsp:sp modelId="{20135753-0C21-4FD2-B658-D366325E0AB4}">
      <dsp:nvSpPr>
        <dsp:cNvPr id="0" name=""/>
        <dsp:cNvSpPr/>
      </dsp:nvSpPr>
      <dsp:spPr>
        <a:xfrm>
          <a:off x="4940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8895B6-340F-46FD-92E1-9810E49D477D}">
      <dsp:nvSpPr>
        <dsp:cNvPr id="0" name=""/>
        <dsp:cNvSpPr/>
      </dsp:nvSpPr>
      <dsp:spPr>
        <a:xfrm>
          <a:off x="4445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This is the role of the director and AOA will dictate whether they pre-emption refuse. </a:t>
          </a:r>
          <a:endParaRPr lang="en-US" sz="1200" kern="1200"/>
        </a:p>
      </dsp:txBody>
      <dsp:txXfrm>
        <a:off x="4445632" y="2050044"/>
        <a:ext cx="1800000" cy="720000"/>
      </dsp:txXfrm>
    </dsp:sp>
    <dsp:sp modelId="{5E099700-E8A2-471F-9DF0-05BEED94CFE7}">
      <dsp:nvSpPr>
        <dsp:cNvPr id="0" name=""/>
        <dsp:cNvSpPr/>
      </dsp:nvSpPr>
      <dsp:spPr>
        <a:xfrm>
          <a:off x="7055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454E4A-0363-4317-8190-8EE0DF146B58}">
      <dsp:nvSpPr>
        <dsp:cNvPr id="0" name=""/>
        <dsp:cNvSpPr/>
      </dsp:nvSpPr>
      <dsp:spPr>
        <a:xfrm>
          <a:off x="6560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Existing shareholder – pre-emption.</a:t>
          </a:r>
          <a:endParaRPr lang="en-US" sz="1200" kern="1200"/>
        </a:p>
      </dsp:txBody>
      <dsp:txXfrm>
        <a:off x="6560632" y="2050044"/>
        <a:ext cx="1800000" cy="720000"/>
      </dsp:txXfrm>
    </dsp:sp>
    <dsp:sp modelId="{8ED9B7AE-A2E7-4604-8FD3-88A5DF333433}">
      <dsp:nvSpPr>
        <dsp:cNvPr id="0" name=""/>
        <dsp:cNvSpPr/>
      </dsp:nvSpPr>
      <dsp:spPr>
        <a:xfrm>
          <a:off x="9170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362FD-F8AC-4825-94C9-F2E4ADFEB5D3}">
      <dsp:nvSpPr>
        <dsp:cNvPr id="0" name=""/>
        <dsp:cNvSpPr/>
      </dsp:nvSpPr>
      <dsp:spPr>
        <a:xfrm>
          <a:off x="8675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But it is key to remember that S.771 applies. </a:t>
          </a:r>
          <a:endParaRPr lang="en-US" sz="1200" kern="1200"/>
        </a:p>
      </dsp:txBody>
      <dsp:txXfrm>
        <a:off x="8675632" y="2050044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CC0742-E85E-4B06-9D80-302EC543A974}">
      <dsp:nvSpPr>
        <dsp:cNvPr id="0" name=""/>
        <dsp:cNvSpPr/>
      </dsp:nvSpPr>
      <dsp:spPr>
        <a:xfrm>
          <a:off x="3132" y="1041945"/>
          <a:ext cx="2236509" cy="1420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6D821-1B22-4F6F-93EB-5F49930B10D0}">
      <dsp:nvSpPr>
        <dsp:cNvPr id="0" name=""/>
        <dsp:cNvSpPr/>
      </dsp:nvSpPr>
      <dsp:spPr>
        <a:xfrm>
          <a:off x="251633" y="1278021"/>
          <a:ext cx="2236509" cy="14201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Upon death they go to the personal representatives – transmission. </a:t>
          </a:r>
          <a:endParaRPr lang="en-US" sz="1800" kern="1200"/>
        </a:p>
      </dsp:txBody>
      <dsp:txXfrm>
        <a:off x="293229" y="1319617"/>
        <a:ext cx="2153317" cy="1336991"/>
      </dsp:txXfrm>
    </dsp:sp>
    <dsp:sp modelId="{A6D1A7EF-A201-401F-9312-5B1F8AB008F2}">
      <dsp:nvSpPr>
        <dsp:cNvPr id="0" name=""/>
        <dsp:cNvSpPr/>
      </dsp:nvSpPr>
      <dsp:spPr>
        <a:xfrm>
          <a:off x="2736644" y="1041945"/>
          <a:ext cx="2236509" cy="1420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B3369-4832-4B3D-851D-F52D4B574397}">
      <dsp:nvSpPr>
        <dsp:cNvPr id="0" name=""/>
        <dsp:cNvSpPr/>
      </dsp:nvSpPr>
      <dsp:spPr>
        <a:xfrm>
          <a:off x="2985145" y="1278021"/>
          <a:ext cx="2236509" cy="14201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Bankrupt – pass to trustee. </a:t>
          </a:r>
          <a:endParaRPr lang="en-US" sz="1800" kern="1200"/>
        </a:p>
      </dsp:txBody>
      <dsp:txXfrm>
        <a:off x="3026741" y="1319617"/>
        <a:ext cx="2153317" cy="1336991"/>
      </dsp:txXfrm>
    </dsp:sp>
    <dsp:sp modelId="{242A8520-05AC-43B9-9763-FC04BE3CF34E}">
      <dsp:nvSpPr>
        <dsp:cNvPr id="0" name=""/>
        <dsp:cNvSpPr/>
      </dsp:nvSpPr>
      <dsp:spPr>
        <a:xfrm>
          <a:off x="5470156" y="1041945"/>
          <a:ext cx="2236509" cy="1420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407A6-02AF-4B0C-844A-FA048F5C1A68}">
      <dsp:nvSpPr>
        <dsp:cNvPr id="0" name=""/>
        <dsp:cNvSpPr/>
      </dsp:nvSpPr>
      <dsp:spPr>
        <a:xfrm>
          <a:off x="5718657" y="1278021"/>
          <a:ext cx="2236509" cy="14201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May need to be sold – unless there are beneficiaries – if so, they will need to be given. </a:t>
          </a:r>
          <a:endParaRPr lang="en-US" sz="1800" kern="1200"/>
        </a:p>
      </dsp:txBody>
      <dsp:txXfrm>
        <a:off x="5760253" y="1319617"/>
        <a:ext cx="2153317" cy="1336991"/>
      </dsp:txXfrm>
    </dsp:sp>
    <dsp:sp modelId="{73728597-4457-4A07-A8FE-663916A377F5}">
      <dsp:nvSpPr>
        <dsp:cNvPr id="0" name=""/>
        <dsp:cNvSpPr/>
      </dsp:nvSpPr>
      <dsp:spPr>
        <a:xfrm>
          <a:off x="8203668" y="1041945"/>
          <a:ext cx="2236509" cy="1420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E2F1A-921D-4C41-BF03-A33354CAEAAE}">
      <dsp:nvSpPr>
        <dsp:cNvPr id="0" name=""/>
        <dsp:cNvSpPr/>
      </dsp:nvSpPr>
      <dsp:spPr>
        <a:xfrm>
          <a:off x="8452169" y="1278021"/>
          <a:ext cx="2236509" cy="14201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MA27 can apply.</a:t>
          </a:r>
          <a:endParaRPr lang="en-US" sz="1800" kern="1200"/>
        </a:p>
      </dsp:txBody>
      <dsp:txXfrm>
        <a:off x="8493765" y="1319617"/>
        <a:ext cx="2153317" cy="13369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71EFF3-7983-4A95-8D60-F56C87A333C4}">
      <dsp:nvSpPr>
        <dsp:cNvPr id="0" name=""/>
        <dsp:cNvSpPr/>
      </dsp:nvSpPr>
      <dsp:spPr>
        <a:xfrm>
          <a:off x="2132905" y="70074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9BF150-23EE-4991-B375-905B6EEEC652}">
      <dsp:nvSpPr>
        <dsp:cNvPr id="0" name=""/>
        <dsp:cNvSpPr/>
      </dsp:nvSpPr>
      <dsp:spPr>
        <a:xfrm>
          <a:off x="2600905" y="538074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0030F-D33D-413F-A7E5-83FECA1AF63E}">
      <dsp:nvSpPr>
        <dsp:cNvPr id="0" name=""/>
        <dsp:cNvSpPr/>
      </dsp:nvSpPr>
      <dsp:spPr>
        <a:xfrm>
          <a:off x="1430905" y="2950075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I will release a further pre recording on Shareholder; </a:t>
          </a:r>
          <a:endParaRPr lang="en-US" sz="1800" kern="1200"/>
        </a:p>
      </dsp:txBody>
      <dsp:txXfrm>
        <a:off x="1430905" y="2950075"/>
        <a:ext cx="3600000" cy="720000"/>
      </dsp:txXfrm>
    </dsp:sp>
    <dsp:sp modelId="{B0670828-86AF-41DC-BF23-0548D457FBDD}">
      <dsp:nvSpPr>
        <dsp:cNvPr id="0" name=""/>
        <dsp:cNvSpPr/>
      </dsp:nvSpPr>
      <dsp:spPr>
        <a:xfrm>
          <a:off x="6362905" y="70074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146071-E790-4B38-B957-944084625C21}">
      <dsp:nvSpPr>
        <dsp:cNvPr id="0" name=""/>
        <dsp:cNvSpPr/>
      </dsp:nvSpPr>
      <dsp:spPr>
        <a:xfrm>
          <a:off x="6830906" y="538074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E03A23-981F-49A0-BCCA-B9BE8A12E6E6}">
      <dsp:nvSpPr>
        <dsp:cNvPr id="0" name=""/>
        <dsp:cNvSpPr/>
      </dsp:nvSpPr>
      <dsp:spPr>
        <a:xfrm>
          <a:off x="5660905" y="2950075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You can listen to this if you wish. </a:t>
          </a:r>
          <a:endParaRPr lang="en-US" sz="1800" kern="1200"/>
        </a:p>
      </dsp:txBody>
      <dsp:txXfrm>
        <a:off x="5660905" y="2950075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401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826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437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060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3/27/2025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602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942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487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973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806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898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428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4238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Graphs And Numbers">
            <a:extLst>
              <a:ext uri="{FF2B5EF4-FFF2-40B4-BE49-F238E27FC236}">
                <a16:creationId xmlns:a16="http://schemas.microsoft.com/office/drawing/2014/main" id="{A4A62ECD-89F2-952F-2829-9AECBC132F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729127-0C19-8A07-612D-0BDCA1EA58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71758"/>
            <a:ext cx="9906000" cy="3871143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>
                <a:solidFill>
                  <a:schemeClr val="bg1"/>
                </a:solidFill>
              </a:rPr>
              <a:t>Shares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612349FF-7742-42ED-ADF3-238B5DDD1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0DD55C-25BA-DF1F-EC82-3AEAE53DCC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Zita Draper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79564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AC46F-612D-473D-2571-C71F73C29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B3245A-9923-30AA-C78D-80D10368C70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3619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4363C-9039-629E-9A02-7A0432093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Shares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38A154-F5E9-C279-DDF6-F386EE9AC53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6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5791B-2E0E-8D55-427F-C96872B5D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2EBA9D-A973-40D4-D8B4-9AC2FA938B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1371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6703C-B583-069E-BE84-A2CDDE0D9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/>
              <a:t>Other considerations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98756B-2EE9-6E96-3108-B2E4D60EB4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4503849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6328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D7AE09-E435-94E4-751E-026FA0B05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 algn="ctr"/>
            <a:r>
              <a:rPr lang="en-GB" sz="4400" b="1" i="1" u="sng" dirty="0"/>
              <a:t>Prerecording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05C78E-8FD0-7DBD-114F-97257D7794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717102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3976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3F945E9-8068-7043-B2B2-ACB10FCF7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7A1A2D-41CC-502A-0B7C-05CB494DB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983" y="1390650"/>
            <a:ext cx="6541799" cy="40767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b="1" i="1" u="sng"/>
              <a:t>Next…….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E5BBB-61C7-7A8A-A8C9-10D1072AE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4831" y="1390650"/>
            <a:ext cx="2658005" cy="40767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/>
              <a:t>Let’s take a look at Corporation Tax……………….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40C7B8C-D44C-85BF-4166-E0609E10E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296150" y="34290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269426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188</Words>
  <Application>Microsoft Office PowerPoint</Application>
  <PresentationFormat>Widescreen</PresentationFormat>
  <Paragraphs>29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Calisto MT</vt:lpstr>
      <vt:lpstr>Univers Condensed</vt:lpstr>
      <vt:lpstr>ChronicleVTI</vt:lpstr>
      <vt:lpstr>Shares</vt:lpstr>
      <vt:lpstr>Content</vt:lpstr>
      <vt:lpstr>Shares </vt:lpstr>
      <vt:lpstr>Continued</vt:lpstr>
      <vt:lpstr>Other considerations</vt:lpstr>
      <vt:lpstr>Prerecording </vt:lpstr>
      <vt:lpstr>Next…….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2025-03-27T08:38:40Z</dcterms:created>
  <dcterms:modified xsi:type="dcterms:W3CDTF">2025-03-27T09:07:32Z</dcterms:modified>
</cp:coreProperties>
</file>