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9"/>
  </p:notesMasterIdLst>
  <p:handoutMasterIdLst>
    <p:handoutMasterId r:id="rId30"/>
  </p:handoutMasterIdLst>
  <p:sldIdLst>
    <p:sldId id="277" r:id="rId2"/>
    <p:sldId id="292" r:id="rId3"/>
    <p:sldId id="295" r:id="rId4"/>
    <p:sldId id="296" r:id="rId5"/>
    <p:sldId id="297" r:id="rId6"/>
    <p:sldId id="298" r:id="rId7"/>
    <p:sldId id="299" r:id="rId8"/>
    <p:sldId id="300" r:id="rId9"/>
    <p:sldId id="301" r:id="rId10"/>
    <p:sldId id="302" r:id="rId11"/>
    <p:sldId id="303" r:id="rId12"/>
    <p:sldId id="304" r:id="rId13"/>
    <p:sldId id="305" r:id="rId14"/>
    <p:sldId id="306" r:id="rId15"/>
    <p:sldId id="307" r:id="rId16"/>
    <p:sldId id="308" r:id="rId17"/>
    <p:sldId id="309" r:id="rId18"/>
    <p:sldId id="310" r:id="rId19"/>
    <p:sldId id="311" r:id="rId20"/>
    <p:sldId id="312" r:id="rId21"/>
    <p:sldId id="313" r:id="rId22"/>
    <p:sldId id="318" r:id="rId23"/>
    <p:sldId id="317" r:id="rId24"/>
    <p:sldId id="314" r:id="rId25"/>
    <p:sldId id="315" r:id="rId26"/>
    <p:sldId id="316" r:id="rId27"/>
    <p:sldId id="294" r:id="rId28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2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F0DB91-E77B-46AA-9B1B-0F48B2F13B81}" v="4" dt="2023-11-16T08:19:46.75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68" autoAdjust="0"/>
    <p:restoredTop sz="93372" autoAdjust="0"/>
  </p:normalViewPr>
  <p:slideViewPr>
    <p:cSldViewPr>
      <p:cViewPr varScale="1">
        <p:scale>
          <a:sx n="96" d="100"/>
          <a:sy n="96" d="100"/>
        </p:scale>
        <p:origin x="960" y="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7"/>
        <p:guide pos="2142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sim" userId="463e8671-0eec-4074-8616-21d10d9d1eab" providerId="ADAL" clId="{22927977-4202-43CC-BE52-F7EBED3DFE7F}"/>
    <pc:docChg chg="custSel delSld modSld">
      <pc:chgData name="Mohamed Asim" userId="463e8671-0eec-4074-8616-21d10d9d1eab" providerId="ADAL" clId="{22927977-4202-43CC-BE52-F7EBED3DFE7F}" dt="2023-11-12T23:46:12.763" v="783" actId="20577"/>
      <pc:docMkLst>
        <pc:docMk/>
      </pc:docMkLst>
      <pc:sldChg chg="modSp mod">
        <pc:chgData name="Mohamed Asim" userId="463e8671-0eec-4074-8616-21d10d9d1eab" providerId="ADAL" clId="{22927977-4202-43CC-BE52-F7EBED3DFE7F}" dt="2023-11-08T16:20:25.356" v="33" actId="20577"/>
        <pc:sldMkLst>
          <pc:docMk/>
          <pc:sldMk cId="0" sldId="277"/>
        </pc:sldMkLst>
        <pc:spChg chg="mod">
          <ac:chgData name="Mohamed Asim" userId="463e8671-0eec-4074-8616-21d10d9d1eab" providerId="ADAL" clId="{22927977-4202-43CC-BE52-F7EBED3DFE7F}" dt="2023-11-08T16:20:07.885" v="22" actId="20577"/>
          <ac:spMkLst>
            <pc:docMk/>
            <pc:sldMk cId="0" sldId="277"/>
            <ac:spMk id="6146" creationId="{00000000-0000-0000-0000-000000000000}"/>
          </ac:spMkLst>
        </pc:spChg>
        <pc:spChg chg="mod">
          <ac:chgData name="Mohamed Asim" userId="463e8671-0eec-4074-8616-21d10d9d1eab" providerId="ADAL" clId="{22927977-4202-43CC-BE52-F7EBED3DFE7F}" dt="2023-11-08T16:20:25.356" v="33" actId="20577"/>
          <ac:spMkLst>
            <pc:docMk/>
            <pc:sldMk cId="0" sldId="277"/>
            <ac:spMk id="6147" creationId="{00000000-0000-0000-0000-000000000000}"/>
          </ac:spMkLst>
        </pc:spChg>
      </pc:sldChg>
      <pc:sldChg chg="modSp mod">
        <pc:chgData name="Mohamed Asim" userId="463e8671-0eec-4074-8616-21d10d9d1eab" providerId="ADAL" clId="{22927977-4202-43CC-BE52-F7EBED3DFE7F}" dt="2023-11-08T16:22:19.318" v="64" actId="20577"/>
        <pc:sldMkLst>
          <pc:docMk/>
          <pc:sldMk cId="2516360424" sldId="281"/>
        </pc:sldMkLst>
        <pc:spChg chg="mod">
          <ac:chgData name="Mohamed Asim" userId="463e8671-0eec-4074-8616-21d10d9d1eab" providerId="ADAL" clId="{22927977-4202-43CC-BE52-F7EBED3DFE7F}" dt="2023-11-08T16:22:19.318" v="64" actId="20577"/>
          <ac:spMkLst>
            <pc:docMk/>
            <pc:sldMk cId="2516360424" sldId="281"/>
            <ac:spMk id="3" creationId="{EBB09613-7E7F-4B0E-A546-6435ED30BA30}"/>
          </ac:spMkLst>
        </pc:spChg>
      </pc:sldChg>
      <pc:sldChg chg="modSp mod">
        <pc:chgData name="Mohamed Asim" userId="463e8671-0eec-4074-8616-21d10d9d1eab" providerId="ADAL" clId="{22927977-4202-43CC-BE52-F7EBED3DFE7F}" dt="2023-11-08T16:23:14.678" v="68" actId="1076"/>
        <pc:sldMkLst>
          <pc:docMk/>
          <pc:sldMk cId="1570628776" sldId="282"/>
        </pc:sldMkLst>
        <pc:spChg chg="mod">
          <ac:chgData name="Mohamed Asim" userId="463e8671-0eec-4074-8616-21d10d9d1eab" providerId="ADAL" clId="{22927977-4202-43CC-BE52-F7EBED3DFE7F}" dt="2023-11-08T16:23:10.013" v="67" actId="255"/>
          <ac:spMkLst>
            <pc:docMk/>
            <pc:sldMk cId="1570628776" sldId="282"/>
            <ac:spMk id="2" creationId="{D14613C7-6A0F-46DB-B376-209E2778E045}"/>
          </ac:spMkLst>
        </pc:spChg>
        <pc:picChg chg="mod">
          <ac:chgData name="Mohamed Asim" userId="463e8671-0eec-4074-8616-21d10d9d1eab" providerId="ADAL" clId="{22927977-4202-43CC-BE52-F7EBED3DFE7F}" dt="2023-11-08T16:23:14.678" v="68" actId="1076"/>
          <ac:picMkLst>
            <pc:docMk/>
            <pc:sldMk cId="1570628776" sldId="282"/>
            <ac:picMk id="6" creationId="{35EE5491-89CD-4A15-ABDF-5B73D25907AD}"/>
          </ac:picMkLst>
        </pc:picChg>
      </pc:sldChg>
      <pc:sldChg chg="modSp del">
        <pc:chgData name="Mohamed Asim" userId="463e8671-0eec-4074-8616-21d10d9d1eab" providerId="ADAL" clId="{22927977-4202-43CC-BE52-F7EBED3DFE7F}" dt="2023-11-08T16:24:18.222" v="70" actId="2696"/>
        <pc:sldMkLst>
          <pc:docMk/>
          <pc:sldMk cId="3656767933" sldId="283"/>
        </pc:sldMkLst>
        <pc:spChg chg="mod">
          <ac:chgData name="Mohamed Asim" userId="463e8671-0eec-4074-8616-21d10d9d1eab" providerId="ADAL" clId="{22927977-4202-43CC-BE52-F7EBED3DFE7F}" dt="2023-11-08T16:23:44.363" v="69" actId="5793"/>
          <ac:spMkLst>
            <pc:docMk/>
            <pc:sldMk cId="3656767933" sldId="283"/>
            <ac:spMk id="3" creationId="{2AFDD478-5F52-4B57-B988-EC10F0CF3B1F}"/>
          </ac:spMkLst>
        </pc:spChg>
      </pc:sldChg>
      <pc:sldChg chg="del">
        <pc:chgData name="Mohamed Asim" userId="463e8671-0eec-4074-8616-21d10d9d1eab" providerId="ADAL" clId="{22927977-4202-43CC-BE52-F7EBED3DFE7F}" dt="2023-11-08T16:24:21.640" v="71" actId="2696"/>
        <pc:sldMkLst>
          <pc:docMk/>
          <pc:sldMk cId="4146999616" sldId="284"/>
        </pc:sldMkLst>
      </pc:sldChg>
      <pc:sldChg chg="modSp mod">
        <pc:chgData name="Mohamed Asim" userId="463e8671-0eec-4074-8616-21d10d9d1eab" providerId="ADAL" clId="{22927977-4202-43CC-BE52-F7EBED3DFE7F}" dt="2023-11-08T16:24:52.538" v="125" actId="20577"/>
        <pc:sldMkLst>
          <pc:docMk/>
          <pc:sldMk cId="3372301888" sldId="286"/>
        </pc:sldMkLst>
        <pc:spChg chg="mod">
          <ac:chgData name="Mohamed Asim" userId="463e8671-0eec-4074-8616-21d10d9d1eab" providerId="ADAL" clId="{22927977-4202-43CC-BE52-F7EBED3DFE7F}" dt="2023-11-08T16:24:52.538" v="125" actId="20577"/>
          <ac:spMkLst>
            <pc:docMk/>
            <pc:sldMk cId="3372301888" sldId="286"/>
            <ac:spMk id="2" creationId="{49C8E28C-042F-4C7A-9C19-EB9355B75F31}"/>
          </ac:spMkLst>
        </pc:spChg>
      </pc:sldChg>
      <pc:sldChg chg="modSp mod">
        <pc:chgData name="Mohamed Asim" userId="463e8671-0eec-4074-8616-21d10d9d1eab" providerId="ADAL" clId="{22927977-4202-43CC-BE52-F7EBED3DFE7F}" dt="2023-11-08T16:25:17.594" v="160" actId="20577"/>
        <pc:sldMkLst>
          <pc:docMk/>
          <pc:sldMk cId="3411108576" sldId="287"/>
        </pc:sldMkLst>
        <pc:spChg chg="mod">
          <ac:chgData name="Mohamed Asim" userId="463e8671-0eec-4074-8616-21d10d9d1eab" providerId="ADAL" clId="{22927977-4202-43CC-BE52-F7EBED3DFE7F}" dt="2023-11-08T16:25:17.594" v="160" actId="20577"/>
          <ac:spMkLst>
            <pc:docMk/>
            <pc:sldMk cId="3411108576" sldId="287"/>
            <ac:spMk id="2" creationId="{1FD6A479-124A-48B9-BA03-35BBF44CF8C1}"/>
          </ac:spMkLst>
        </pc:spChg>
      </pc:sldChg>
      <pc:sldChg chg="modSp mod">
        <pc:chgData name="Mohamed Asim" userId="463e8671-0eec-4074-8616-21d10d9d1eab" providerId="ADAL" clId="{22927977-4202-43CC-BE52-F7EBED3DFE7F}" dt="2023-11-12T23:46:12.763" v="783" actId="20577"/>
        <pc:sldMkLst>
          <pc:docMk/>
          <pc:sldMk cId="420243917" sldId="290"/>
        </pc:sldMkLst>
        <pc:spChg chg="mod">
          <ac:chgData name="Mohamed Asim" userId="463e8671-0eec-4074-8616-21d10d9d1eab" providerId="ADAL" clId="{22927977-4202-43CC-BE52-F7EBED3DFE7F}" dt="2023-11-08T16:44:14.837" v="675" actId="20577"/>
          <ac:spMkLst>
            <pc:docMk/>
            <pc:sldMk cId="420243917" sldId="290"/>
            <ac:spMk id="2" creationId="{F97F1C8A-E0D1-CA8F-DA04-23348210EE03}"/>
          </ac:spMkLst>
        </pc:spChg>
        <pc:spChg chg="mod">
          <ac:chgData name="Mohamed Asim" userId="463e8671-0eec-4074-8616-21d10d9d1eab" providerId="ADAL" clId="{22927977-4202-43CC-BE52-F7EBED3DFE7F}" dt="2023-11-12T23:46:12.763" v="783" actId="20577"/>
          <ac:spMkLst>
            <pc:docMk/>
            <pc:sldMk cId="420243917" sldId="290"/>
            <ac:spMk id="3" creationId="{81BD90C9-0AD3-1B5E-56A8-37B175BA0853}"/>
          </ac:spMkLst>
        </pc:spChg>
      </pc:sldChg>
      <pc:sldChg chg="modSp mod">
        <pc:chgData name="Mohamed Asim" userId="463e8671-0eec-4074-8616-21d10d9d1eab" providerId="ADAL" clId="{22927977-4202-43CC-BE52-F7EBED3DFE7F}" dt="2023-11-08T16:20:52.042" v="41" actId="1076"/>
        <pc:sldMkLst>
          <pc:docMk/>
          <pc:sldMk cId="1345959831" sldId="292"/>
        </pc:sldMkLst>
        <pc:spChg chg="mod">
          <ac:chgData name="Mohamed Asim" userId="463e8671-0eec-4074-8616-21d10d9d1eab" providerId="ADAL" clId="{22927977-4202-43CC-BE52-F7EBED3DFE7F}" dt="2023-11-08T16:20:52.042" v="41" actId="1076"/>
          <ac:spMkLst>
            <pc:docMk/>
            <pc:sldMk cId="1345959831" sldId="292"/>
            <ac:spMk id="3" creationId="{FA50F893-E02A-49CE-8182-E5037775E97E}"/>
          </ac:spMkLst>
        </pc:spChg>
      </pc:sldChg>
    </pc:docChg>
  </pc:docChgLst>
  <pc:docChgLst>
    <pc:chgData name="Mohamed Asim" userId="463e8671-0eec-4074-8616-21d10d9d1eab" providerId="ADAL" clId="{40F0DB91-E77B-46AA-9B1B-0F48B2F13B81}"/>
    <pc:docChg chg="undo custSel addSld delSld modSld">
      <pc:chgData name="Mohamed Asim" userId="463e8671-0eec-4074-8616-21d10d9d1eab" providerId="ADAL" clId="{40F0DB91-E77B-46AA-9B1B-0F48B2F13B81}" dt="2023-11-20T16:49:37.761" v="2653" actId="20577"/>
      <pc:docMkLst>
        <pc:docMk/>
      </pc:docMkLst>
      <pc:sldChg chg="del">
        <pc:chgData name="Mohamed Asim" userId="463e8671-0eec-4074-8616-21d10d9d1eab" providerId="ADAL" clId="{40F0DB91-E77B-46AA-9B1B-0F48B2F13B81}" dt="2023-11-14T14:46:07.205" v="384" actId="47"/>
        <pc:sldMkLst>
          <pc:docMk/>
          <pc:sldMk cId="54609089" sldId="258"/>
        </pc:sldMkLst>
      </pc:sldChg>
      <pc:sldChg chg="del">
        <pc:chgData name="Mohamed Asim" userId="463e8671-0eec-4074-8616-21d10d9d1eab" providerId="ADAL" clId="{40F0DB91-E77B-46AA-9B1B-0F48B2F13B81}" dt="2023-11-14T14:46:07.489" v="385" actId="47"/>
        <pc:sldMkLst>
          <pc:docMk/>
          <pc:sldMk cId="3793196247" sldId="262"/>
        </pc:sldMkLst>
      </pc:sldChg>
      <pc:sldChg chg="del">
        <pc:chgData name="Mohamed Asim" userId="463e8671-0eec-4074-8616-21d10d9d1eab" providerId="ADAL" clId="{40F0DB91-E77B-46AA-9B1B-0F48B2F13B81}" dt="2023-11-14T14:46:07.770" v="386" actId="47"/>
        <pc:sldMkLst>
          <pc:docMk/>
          <pc:sldMk cId="2685689619" sldId="263"/>
        </pc:sldMkLst>
      </pc:sldChg>
      <pc:sldChg chg="del">
        <pc:chgData name="Mohamed Asim" userId="463e8671-0eec-4074-8616-21d10d9d1eab" providerId="ADAL" clId="{40F0DB91-E77B-46AA-9B1B-0F48B2F13B81}" dt="2023-11-14T14:46:08.038" v="387" actId="47"/>
        <pc:sldMkLst>
          <pc:docMk/>
          <pc:sldMk cId="2965722323" sldId="264"/>
        </pc:sldMkLst>
      </pc:sldChg>
      <pc:sldChg chg="modSp mod">
        <pc:chgData name="Mohamed Asim" userId="463e8671-0eec-4074-8616-21d10d9d1eab" providerId="ADAL" clId="{40F0DB91-E77B-46AA-9B1B-0F48B2F13B81}" dt="2023-11-14T14:37:22.689" v="62" actId="20577"/>
        <pc:sldMkLst>
          <pc:docMk/>
          <pc:sldMk cId="0" sldId="277"/>
        </pc:sldMkLst>
        <pc:spChg chg="mod">
          <ac:chgData name="Mohamed Asim" userId="463e8671-0eec-4074-8616-21d10d9d1eab" providerId="ADAL" clId="{40F0DB91-E77B-46AA-9B1B-0F48B2F13B81}" dt="2023-11-14T14:37:22.689" v="62" actId="20577"/>
          <ac:spMkLst>
            <pc:docMk/>
            <pc:sldMk cId="0" sldId="277"/>
            <ac:spMk id="6147" creationId="{00000000-0000-0000-0000-000000000000}"/>
          </ac:spMkLst>
        </pc:spChg>
      </pc:sldChg>
      <pc:sldChg chg="del">
        <pc:chgData name="Mohamed Asim" userId="463e8671-0eec-4074-8616-21d10d9d1eab" providerId="ADAL" clId="{40F0DB91-E77B-46AA-9B1B-0F48B2F13B81}" dt="2023-11-14T14:46:06.365" v="381" actId="47"/>
        <pc:sldMkLst>
          <pc:docMk/>
          <pc:sldMk cId="3985032413" sldId="278"/>
        </pc:sldMkLst>
      </pc:sldChg>
      <pc:sldChg chg="del">
        <pc:chgData name="Mohamed Asim" userId="463e8671-0eec-4074-8616-21d10d9d1eab" providerId="ADAL" clId="{40F0DB91-E77B-46AA-9B1B-0F48B2F13B81}" dt="2023-11-14T14:46:06.656" v="382" actId="47"/>
        <pc:sldMkLst>
          <pc:docMk/>
          <pc:sldMk cId="2268950543" sldId="279"/>
        </pc:sldMkLst>
      </pc:sldChg>
      <pc:sldChg chg="del">
        <pc:chgData name="Mohamed Asim" userId="463e8671-0eec-4074-8616-21d10d9d1eab" providerId="ADAL" clId="{40F0DB91-E77B-46AA-9B1B-0F48B2F13B81}" dt="2023-11-14T14:46:06.927" v="383" actId="47"/>
        <pc:sldMkLst>
          <pc:docMk/>
          <pc:sldMk cId="3985209696" sldId="280"/>
        </pc:sldMkLst>
      </pc:sldChg>
      <pc:sldChg chg="del">
        <pc:chgData name="Mohamed Asim" userId="463e8671-0eec-4074-8616-21d10d9d1eab" providerId="ADAL" clId="{40F0DB91-E77B-46AA-9B1B-0F48B2F13B81}" dt="2023-11-14T14:46:03.503" v="374" actId="47"/>
        <pc:sldMkLst>
          <pc:docMk/>
          <pc:sldMk cId="2516360424" sldId="281"/>
        </pc:sldMkLst>
      </pc:sldChg>
      <pc:sldChg chg="del">
        <pc:chgData name="Mohamed Asim" userId="463e8671-0eec-4074-8616-21d10d9d1eab" providerId="ADAL" clId="{40F0DB91-E77B-46AA-9B1B-0F48B2F13B81}" dt="2023-11-14T14:46:04.538" v="375" actId="47"/>
        <pc:sldMkLst>
          <pc:docMk/>
          <pc:sldMk cId="1570628776" sldId="282"/>
        </pc:sldMkLst>
      </pc:sldChg>
      <pc:sldChg chg="del">
        <pc:chgData name="Mohamed Asim" userId="463e8671-0eec-4074-8616-21d10d9d1eab" providerId="ADAL" clId="{40F0DB91-E77B-46AA-9B1B-0F48B2F13B81}" dt="2023-11-14T14:46:04.872" v="376" actId="47"/>
        <pc:sldMkLst>
          <pc:docMk/>
          <pc:sldMk cId="4201360858" sldId="285"/>
        </pc:sldMkLst>
      </pc:sldChg>
      <pc:sldChg chg="del">
        <pc:chgData name="Mohamed Asim" userId="463e8671-0eec-4074-8616-21d10d9d1eab" providerId="ADAL" clId="{40F0DB91-E77B-46AA-9B1B-0F48B2F13B81}" dt="2023-11-14T14:46:05.198" v="377" actId="47"/>
        <pc:sldMkLst>
          <pc:docMk/>
          <pc:sldMk cId="3372301888" sldId="286"/>
        </pc:sldMkLst>
      </pc:sldChg>
      <pc:sldChg chg="del">
        <pc:chgData name="Mohamed Asim" userId="463e8671-0eec-4074-8616-21d10d9d1eab" providerId="ADAL" clId="{40F0DB91-E77B-46AA-9B1B-0F48B2F13B81}" dt="2023-11-14T14:46:05.481" v="378" actId="47"/>
        <pc:sldMkLst>
          <pc:docMk/>
          <pc:sldMk cId="3411108576" sldId="287"/>
        </pc:sldMkLst>
      </pc:sldChg>
      <pc:sldChg chg="del">
        <pc:chgData name="Mohamed Asim" userId="463e8671-0eec-4074-8616-21d10d9d1eab" providerId="ADAL" clId="{40F0DB91-E77B-46AA-9B1B-0F48B2F13B81}" dt="2023-11-14T14:46:05.780" v="379" actId="47"/>
        <pc:sldMkLst>
          <pc:docMk/>
          <pc:sldMk cId="2729033931" sldId="288"/>
        </pc:sldMkLst>
      </pc:sldChg>
      <pc:sldChg chg="del">
        <pc:chgData name="Mohamed Asim" userId="463e8671-0eec-4074-8616-21d10d9d1eab" providerId="ADAL" clId="{40F0DB91-E77B-46AA-9B1B-0F48B2F13B81}" dt="2023-11-14T14:46:06.092" v="380" actId="47"/>
        <pc:sldMkLst>
          <pc:docMk/>
          <pc:sldMk cId="2460228425" sldId="289"/>
        </pc:sldMkLst>
      </pc:sldChg>
      <pc:sldChg chg="del">
        <pc:chgData name="Mohamed Asim" userId="463e8671-0eec-4074-8616-21d10d9d1eab" providerId="ADAL" clId="{40F0DB91-E77B-46AA-9B1B-0F48B2F13B81}" dt="2023-11-14T14:46:12.140" v="388" actId="47"/>
        <pc:sldMkLst>
          <pc:docMk/>
          <pc:sldMk cId="420243917" sldId="290"/>
        </pc:sldMkLst>
      </pc:sldChg>
      <pc:sldChg chg="modSp mod">
        <pc:chgData name="Mohamed Asim" userId="463e8671-0eec-4074-8616-21d10d9d1eab" providerId="ADAL" clId="{40F0DB91-E77B-46AA-9B1B-0F48B2F13B81}" dt="2023-11-14T14:45:57.379" v="373" actId="313"/>
        <pc:sldMkLst>
          <pc:docMk/>
          <pc:sldMk cId="1345959831" sldId="292"/>
        </pc:sldMkLst>
        <pc:spChg chg="mod">
          <ac:chgData name="Mohamed Asim" userId="463e8671-0eec-4074-8616-21d10d9d1eab" providerId="ADAL" clId="{40F0DB91-E77B-46AA-9B1B-0F48B2F13B81}" dt="2023-11-14T14:40:24.097" v="336" actId="20577"/>
          <ac:spMkLst>
            <pc:docMk/>
            <pc:sldMk cId="1345959831" sldId="292"/>
            <ac:spMk id="2" creationId="{56DABC6F-271C-4A28-BEBB-74D63B77E6F6}"/>
          </ac:spMkLst>
        </pc:spChg>
        <pc:spChg chg="mod">
          <ac:chgData name="Mohamed Asim" userId="463e8671-0eec-4074-8616-21d10d9d1eab" providerId="ADAL" clId="{40F0DB91-E77B-46AA-9B1B-0F48B2F13B81}" dt="2023-11-14T14:45:57.379" v="373" actId="313"/>
          <ac:spMkLst>
            <pc:docMk/>
            <pc:sldMk cId="1345959831" sldId="292"/>
            <ac:spMk id="3" creationId="{FA50F893-E02A-49CE-8182-E5037775E97E}"/>
          </ac:spMkLst>
        </pc:spChg>
      </pc:sldChg>
      <pc:sldChg chg="del">
        <pc:chgData name="Mohamed Asim" userId="463e8671-0eec-4074-8616-21d10d9d1eab" providerId="ADAL" clId="{40F0DB91-E77B-46AA-9B1B-0F48B2F13B81}" dt="2023-11-14T14:46:13.286" v="389" actId="47"/>
        <pc:sldMkLst>
          <pc:docMk/>
          <pc:sldMk cId="1517867515" sldId="293"/>
        </pc:sldMkLst>
      </pc:sldChg>
      <pc:sldChg chg="modSp mod">
        <pc:chgData name="Mohamed Asim" userId="463e8671-0eec-4074-8616-21d10d9d1eab" providerId="ADAL" clId="{40F0DB91-E77B-46AA-9B1B-0F48B2F13B81}" dt="2023-11-16T08:25:37.020" v="2610" actId="114"/>
        <pc:sldMkLst>
          <pc:docMk/>
          <pc:sldMk cId="3323872952" sldId="294"/>
        </pc:sldMkLst>
        <pc:spChg chg="mod">
          <ac:chgData name="Mohamed Asim" userId="463e8671-0eec-4074-8616-21d10d9d1eab" providerId="ADAL" clId="{40F0DB91-E77B-46AA-9B1B-0F48B2F13B81}" dt="2023-11-16T08:25:37.020" v="2610" actId="114"/>
          <ac:spMkLst>
            <pc:docMk/>
            <pc:sldMk cId="3323872952" sldId="294"/>
            <ac:spMk id="3" creationId="{B1A59A7B-3DB4-FDEF-CAF0-F63ED47AA8AF}"/>
          </ac:spMkLst>
        </pc:spChg>
      </pc:sldChg>
      <pc:sldChg chg="addSp delSp modSp new mod modClrScheme chgLayout">
        <pc:chgData name="Mohamed Asim" userId="463e8671-0eec-4074-8616-21d10d9d1eab" providerId="ADAL" clId="{40F0DB91-E77B-46AA-9B1B-0F48B2F13B81}" dt="2023-11-20T16:48:56.032" v="2612" actId="1036"/>
        <pc:sldMkLst>
          <pc:docMk/>
          <pc:sldMk cId="3523579202" sldId="295"/>
        </pc:sldMkLst>
        <pc:spChg chg="del">
          <ac:chgData name="Mohamed Asim" userId="463e8671-0eec-4074-8616-21d10d9d1eab" providerId="ADAL" clId="{40F0DB91-E77B-46AA-9B1B-0F48B2F13B81}" dt="2023-11-14T15:46:25.569" v="393" actId="26606"/>
          <ac:spMkLst>
            <pc:docMk/>
            <pc:sldMk cId="3523579202" sldId="295"/>
            <ac:spMk id="2" creationId="{DB2E6748-FE4D-0F81-EE5D-53255EC920C3}"/>
          </ac:spMkLst>
        </pc:spChg>
        <pc:spChg chg="del">
          <ac:chgData name="Mohamed Asim" userId="463e8671-0eec-4074-8616-21d10d9d1eab" providerId="ADAL" clId="{40F0DB91-E77B-46AA-9B1B-0F48B2F13B81}" dt="2023-11-14T15:46:25.569" v="393" actId="26606"/>
          <ac:spMkLst>
            <pc:docMk/>
            <pc:sldMk cId="3523579202" sldId="295"/>
            <ac:spMk id="3" creationId="{EF2A6BC1-00DD-AFA4-A570-9F8684893465}"/>
          </ac:spMkLst>
        </pc:spChg>
        <pc:spChg chg="mod">
          <ac:chgData name="Mohamed Asim" userId="463e8671-0eec-4074-8616-21d10d9d1eab" providerId="ADAL" clId="{40F0DB91-E77B-46AA-9B1B-0F48B2F13B81}" dt="2023-11-14T15:46:25.569" v="393" actId="26606"/>
          <ac:spMkLst>
            <pc:docMk/>
            <pc:sldMk cId="3523579202" sldId="295"/>
            <ac:spMk id="4" creationId="{51F404D2-5B17-4926-9CEE-AE38C2695910}"/>
          </ac:spMkLst>
        </pc:spChg>
        <pc:spChg chg="mod">
          <ac:chgData name="Mohamed Asim" userId="463e8671-0eec-4074-8616-21d10d9d1eab" providerId="ADAL" clId="{40F0DB91-E77B-46AA-9B1B-0F48B2F13B81}" dt="2023-11-14T15:46:25.569" v="393" actId="26606"/>
          <ac:spMkLst>
            <pc:docMk/>
            <pc:sldMk cId="3523579202" sldId="295"/>
            <ac:spMk id="5" creationId="{EDAED448-E9F2-F710-FA21-E9F13FF831CC}"/>
          </ac:spMkLst>
        </pc:spChg>
        <pc:spChg chg="add mod">
          <ac:chgData name="Mohamed Asim" userId="463e8671-0eec-4074-8616-21d10d9d1eab" providerId="ADAL" clId="{40F0DB91-E77B-46AA-9B1B-0F48B2F13B81}" dt="2023-11-14T15:46:29.778" v="401" actId="20577"/>
          <ac:spMkLst>
            <pc:docMk/>
            <pc:sldMk cId="3523579202" sldId="295"/>
            <ac:spMk id="12" creationId="{027DACEC-C1A1-BABD-BA6E-DF03E41AE832}"/>
          </ac:spMkLst>
        </pc:spChg>
        <pc:spChg chg="add mod">
          <ac:chgData name="Mohamed Asim" userId="463e8671-0eec-4074-8616-21d10d9d1eab" providerId="ADAL" clId="{40F0DB91-E77B-46AA-9B1B-0F48B2F13B81}" dt="2023-11-14T15:47:28.341" v="426" actId="20577"/>
          <ac:spMkLst>
            <pc:docMk/>
            <pc:sldMk cId="3523579202" sldId="295"/>
            <ac:spMk id="14" creationId="{C768832E-5AC0-6B1E-30C4-9B9BB416102F}"/>
          </ac:spMkLst>
        </pc:spChg>
        <pc:picChg chg="add mod ord">
          <ac:chgData name="Mohamed Asim" userId="463e8671-0eec-4074-8616-21d10d9d1eab" providerId="ADAL" clId="{40F0DB91-E77B-46AA-9B1B-0F48B2F13B81}" dt="2023-11-20T16:48:56.032" v="2612" actId="1036"/>
          <ac:picMkLst>
            <pc:docMk/>
            <pc:sldMk cId="3523579202" sldId="295"/>
            <ac:picMk id="7" creationId="{DE33F0C6-E526-4D2C-8BC5-0D31784DE242}"/>
          </ac:picMkLst>
        </pc:picChg>
        <pc:picChg chg="add mod">
          <ac:chgData name="Mohamed Asim" userId="463e8671-0eec-4074-8616-21d10d9d1eab" providerId="ADAL" clId="{40F0DB91-E77B-46AA-9B1B-0F48B2F13B81}" dt="2023-11-14T15:47:38.537" v="428" actId="1076"/>
          <ac:picMkLst>
            <pc:docMk/>
            <pc:sldMk cId="3523579202" sldId="295"/>
            <ac:picMk id="9" creationId="{50CF2E2C-74E8-E642-F55F-970D67AE6EBD}"/>
          </ac:picMkLst>
        </pc:picChg>
      </pc:sldChg>
      <pc:sldChg chg="modSp new mod">
        <pc:chgData name="Mohamed Asim" userId="463e8671-0eec-4074-8616-21d10d9d1eab" providerId="ADAL" clId="{40F0DB91-E77B-46AA-9B1B-0F48B2F13B81}" dt="2023-11-20T16:49:37.761" v="2653" actId="20577"/>
        <pc:sldMkLst>
          <pc:docMk/>
          <pc:sldMk cId="1096668802" sldId="296"/>
        </pc:sldMkLst>
        <pc:spChg chg="mod">
          <ac:chgData name="Mohamed Asim" userId="463e8671-0eec-4074-8616-21d10d9d1eab" providerId="ADAL" clId="{40F0DB91-E77B-46AA-9B1B-0F48B2F13B81}" dt="2023-11-16T08:17:06.694" v="2142" actId="207"/>
          <ac:spMkLst>
            <pc:docMk/>
            <pc:sldMk cId="1096668802" sldId="296"/>
            <ac:spMk id="2" creationId="{85826A9A-92A2-5D03-7847-FEDB582F926F}"/>
          </ac:spMkLst>
        </pc:spChg>
        <pc:spChg chg="mod">
          <ac:chgData name="Mohamed Asim" userId="463e8671-0eec-4074-8616-21d10d9d1eab" providerId="ADAL" clId="{40F0DB91-E77B-46AA-9B1B-0F48B2F13B81}" dt="2023-11-20T16:49:37.761" v="2653" actId="20577"/>
          <ac:spMkLst>
            <pc:docMk/>
            <pc:sldMk cId="1096668802" sldId="296"/>
            <ac:spMk id="3" creationId="{84471FA8-46C4-FBE3-8863-A38006C28CCB}"/>
          </ac:spMkLst>
        </pc:spChg>
      </pc:sldChg>
      <pc:sldChg chg="modSp new mod">
        <pc:chgData name="Mohamed Asim" userId="463e8671-0eec-4074-8616-21d10d9d1eab" providerId="ADAL" clId="{40F0DB91-E77B-46AA-9B1B-0F48B2F13B81}" dt="2023-11-16T08:16:46.659" v="2140" actId="207"/>
        <pc:sldMkLst>
          <pc:docMk/>
          <pc:sldMk cId="2830217087" sldId="297"/>
        </pc:sldMkLst>
        <pc:spChg chg="mod">
          <ac:chgData name="Mohamed Asim" userId="463e8671-0eec-4074-8616-21d10d9d1eab" providerId="ADAL" clId="{40F0DB91-E77B-46AA-9B1B-0F48B2F13B81}" dt="2023-11-16T08:16:46.659" v="2140" actId="207"/>
          <ac:spMkLst>
            <pc:docMk/>
            <pc:sldMk cId="2830217087" sldId="297"/>
            <ac:spMk id="2" creationId="{CAA949AA-B003-6597-2C7A-C1CFB6FAF641}"/>
          </ac:spMkLst>
        </pc:spChg>
        <pc:spChg chg="mod">
          <ac:chgData name="Mohamed Asim" userId="463e8671-0eec-4074-8616-21d10d9d1eab" providerId="ADAL" clId="{40F0DB91-E77B-46AA-9B1B-0F48B2F13B81}" dt="2023-11-16T08:16:22.850" v="2138" actId="1076"/>
          <ac:spMkLst>
            <pc:docMk/>
            <pc:sldMk cId="2830217087" sldId="297"/>
            <ac:spMk id="3" creationId="{C33070FE-7950-CB45-344E-8F4A0EA348A0}"/>
          </ac:spMkLst>
        </pc:spChg>
      </pc:sldChg>
      <pc:sldChg chg="addSp delSp modSp new mod">
        <pc:chgData name="Mohamed Asim" userId="463e8671-0eec-4074-8616-21d10d9d1eab" providerId="ADAL" clId="{40F0DB91-E77B-46AA-9B1B-0F48B2F13B81}" dt="2023-11-16T08:17:41.695" v="2143" actId="207"/>
        <pc:sldMkLst>
          <pc:docMk/>
          <pc:sldMk cId="3042938368" sldId="298"/>
        </pc:sldMkLst>
        <pc:spChg chg="del">
          <ac:chgData name="Mohamed Asim" userId="463e8671-0eec-4074-8616-21d10d9d1eab" providerId="ADAL" clId="{40F0DB91-E77B-46AA-9B1B-0F48B2F13B81}" dt="2023-11-14T15:52:05.656" v="942" actId="26606"/>
          <ac:spMkLst>
            <pc:docMk/>
            <pc:sldMk cId="3042938368" sldId="298"/>
            <ac:spMk id="2" creationId="{3205EC3B-EFBE-8315-E0BA-91E210155C97}"/>
          </ac:spMkLst>
        </pc:spChg>
        <pc:spChg chg="del">
          <ac:chgData name="Mohamed Asim" userId="463e8671-0eec-4074-8616-21d10d9d1eab" providerId="ADAL" clId="{40F0DB91-E77B-46AA-9B1B-0F48B2F13B81}" dt="2023-11-14T15:52:05.656" v="942" actId="26606"/>
          <ac:spMkLst>
            <pc:docMk/>
            <pc:sldMk cId="3042938368" sldId="298"/>
            <ac:spMk id="3" creationId="{E1BFD40D-4374-4D97-26E1-2E2408456C6A}"/>
          </ac:spMkLst>
        </pc:spChg>
        <pc:spChg chg="mod">
          <ac:chgData name="Mohamed Asim" userId="463e8671-0eec-4074-8616-21d10d9d1eab" providerId="ADAL" clId="{40F0DB91-E77B-46AA-9B1B-0F48B2F13B81}" dt="2023-11-14T15:52:05.656" v="942" actId="26606"/>
          <ac:spMkLst>
            <pc:docMk/>
            <pc:sldMk cId="3042938368" sldId="298"/>
            <ac:spMk id="4" creationId="{48D28847-BC62-8134-6678-5E679B39C7DF}"/>
          </ac:spMkLst>
        </pc:spChg>
        <pc:spChg chg="mod">
          <ac:chgData name="Mohamed Asim" userId="463e8671-0eec-4074-8616-21d10d9d1eab" providerId="ADAL" clId="{40F0DB91-E77B-46AA-9B1B-0F48B2F13B81}" dt="2023-11-14T15:52:05.656" v="942" actId="26606"/>
          <ac:spMkLst>
            <pc:docMk/>
            <pc:sldMk cId="3042938368" sldId="298"/>
            <ac:spMk id="5" creationId="{C03183DE-7F13-8E4E-4F63-B113DEA30399}"/>
          </ac:spMkLst>
        </pc:spChg>
        <pc:spChg chg="add mod">
          <ac:chgData name="Mohamed Asim" userId="463e8671-0eec-4074-8616-21d10d9d1eab" providerId="ADAL" clId="{40F0DB91-E77B-46AA-9B1B-0F48B2F13B81}" dt="2023-11-16T08:17:41.695" v="2143" actId="207"/>
          <ac:spMkLst>
            <pc:docMk/>
            <pc:sldMk cId="3042938368" sldId="298"/>
            <ac:spMk id="12" creationId="{4902E166-54FC-4E98-D985-9F335BDE528D}"/>
          </ac:spMkLst>
        </pc:spChg>
        <pc:picChg chg="add mod ord">
          <ac:chgData name="Mohamed Asim" userId="463e8671-0eec-4074-8616-21d10d9d1eab" providerId="ADAL" clId="{40F0DB91-E77B-46AA-9B1B-0F48B2F13B81}" dt="2023-11-14T15:52:10.211" v="943" actId="14100"/>
          <ac:picMkLst>
            <pc:docMk/>
            <pc:sldMk cId="3042938368" sldId="298"/>
            <ac:picMk id="7" creationId="{AAA4E950-AF27-0042-5E55-F34910FD23D0}"/>
          </ac:picMkLst>
        </pc:picChg>
      </pc:sldChg>
      <pc:sldChg chg="addSp delSp modSp new mod">
        <pc:chgData name="Mohamed Asim" userId="463e8671-0eec-4074-8616-21d10d9d1eab" providerId="ADAL" clId="{40F0DB91-E77B-46AA-9B1B-0F48B2F13B81}" dt="2023-11-14T15:59:13.150" v="970" actId="26606"/>
        <pc:sldMkLst>
          <pc:docMk/>
          <pc:sldMk cId="2877239872" sldId="299"/>
        </pc:sldMkLst>
        <pc:spChg chg="del">
          <ac:chgData name="Mohamed Asim" userId="463e8671-0eec-4074-8616-21d10d9d1eab" providerId="ADAL" clId="{40F0DB91-E77B-46AA-9B1B-0F48B2F13B81}" dt="2023-11-14T15:59:13.150" v="970" actId="26606"/>
          <ac:spMkLst>
            <pc:docMk/>
            <pc:sldMk cId="2877239872" sldId="299"/>
            <ac:spMk id="2" creationId="{18B17BFD-C31E-8B42-93CD-7475F4174952}"/>
          </ac:spMkLst>
        </pc:spChg>
        <pc:spChg chg="del">
          <ac:chgData name="Mohamed Asim" userId="463e8671-0eec-4074-8616-21d10d9d1eab" providerId="ADAL" clId="{40F0DB91-E77B-46AA-9B1B-0F48B2F13B81}" dt="2023-11-14T15:59:13.150" v="970" actId="26606"/>
          <ac:spMkLst>
            <pc:docMk/>
            <pc:sldMk cId="2877239872" sldId="299"/>
            <ac:spMk id="3" creationId="{BA61113D-A69B-7367-F988-7BC1B3771258}"/>
          </ac:spMkLst>
        </pc:spChg>
        <pc:spChg chg="mod modVis">
          <ac:chgData name="Mohamed Asim" userId="463e8671-0eec-4074-8616-21d10d9d1eab" providerId="ADAL" clId="{40F0DB91-E77B-46AA-9B1B-0F48B2F13B81}" dt="2023-11-14T15:59:13.150" v="970" actId="26606"/>
          <ac:spMkLst>
            <pc:docMk/>
            <pc:sldMk cId="2877239872" sldId="299"/>
            <ac:spMk id="4" creationId="{A49ED606-F0D9-F71F-F697-DFA5B5261988}"/>
          </ac:spMkLst>
        </pc:spChg>
        <pc:spChg chg="mod modVis">
          <ac:chgData name="Mohamed Asim" userId="463e8671-0eec-4074-8616-21d10d9d1eab" providerId="ADAL" clId="{40F0DB91-E77B-46AA-9B1B-0F48B2F13B81}" dt="2023-11-14T15:59:13.150" v="970" actId="26606"/>
          <ac:spMkLst>
            <pc:docMk/>
            <pc:sldMk cId="2877239872" sldId="299"/>
            <ac:spMk id="5" creationId="{67DCD984-5A9D-2886-BF2D-C3292FB50228}"/>
          </ac:spMkLst>
        </pc:spChg>
        <pc:picChg chg="add mod ord">
          <ac:chgData name="Mohamed Asim" userId="463e8671-0eec-4074-8616-21d10d9d1eab" providerId="ADAL" clId="{40F0DB91-E77B-46AA-9B1B-0F48B2F13B81}" dt="2023-11-14T15:59:13.150" v="970" actId="26606"/>
          <ac:picMkLst>
            <pc:docMk/>
            <pc:sldMk cId="2877239872" sldId="299"/>
            <ac:picMk id="7" creationId="{448408A9-1096-E1F1-0498-1875A39E9F52}"/>
          </ac:picMkLst>
        </pc:picChg>
      </pc:sldChg>
      <pc:sldChg chg="addSp modSp new mod">
        <pc:chgData name="Mohamed Asim" userId="463e8671-0eec-4074-8616-21d10d9d1eab" providerId="ADAL" clId="{40F0DB91-E77B-46AA-9B1B-0F48B2F13B81}" dt="2023-11-16T08:17:54.089" v="2145" actId="1076"/>
        <pc:sldMkLst>
          <pc:docMk/>
          <pc:sldMk cId="3542411894" sldId="300"/>
        </pc:sldMkLst>
        <pc:spChg chg="mod">
          <ac:chgData name="Mohamed Asim" userId="463e8671-0eec-4074-8616-21d10d9d1eab" providerId="ADAL" clId="{40F0DB91-E77B-46AA-9B1B-0F48B2F13B81}" dt="2023-11-16T08:17:52.243" v="2144" actId="207"/>
          <ac:spMkLst>
            <pc:docMk/>
            <pc:sldMk cId="3542411894" sldId="300"/>
            <ac:spMk id="2" creationId="{24CB8629-D27B-EE4E-33AC-5E41988FE5D7}"/>
          </ac:spMkLst>
        </pc:spChg>
        <pc:spChg chg="mod">
          <ac:chgData name="Mohamed Asim" userId="463e8671-0eec-4074-8616-21d10d9d1eab" providerId="ADAL" clId="{40F0DB91-E77B-46AA-9B1B-0F48B2F13B81}" dt="2023-11-14T16:00:56.786" v="1000" actId="20577"/>
          <ac:spMkLst>
            <pc:docMk/>
            <pc:sldMk cId="3542411894" sldId="300"/>
            <ac:spMk id="3" creationId="{8AC4240B-A2BA-351A-2156-501DF5916C28}"/>
          </ac:spMkLst>
        </pc:spChg>
        <pc:spChg chg="add mod">
          <ac:chgData name="Mohamed Asim" userId="463e8671-0eec-4074-8616-21d10d9d1eab" providerId="ADAL" clId="{40F0DB91-E77B-46AA-9B1B-0F48B2F13B81}" dt="2023-11-16T08:17:54.089" v="2145" actId="1076"/>
          <ac:spMkLst>
            <pc:docMk/>
            <pc:sldMk cId="3542411894" sldId="300"/>
            <ac:spMk id="7" creationId="{907D1B36-B3D0-B7BD-FC1D-7D4A34675D15}"/>
          </ac:spMkLst>
        </pc:spChg>
      </pc:sldChg>
      <pc:sldChg chg="modSp new mod">
        <pc:chgData name="Mohamed Asim" userId="463e8671-0eec-4074-8616-21d10d9d1eab" providerId="ADAL" clId="{40F0DB91-E77B-46AA-9B1B-0F48B2F13B81}" dt="2023-11-16T08:18:16.257" v="2146" actId="207"/>
        <pc:sldMkLst>
          <pc:docMk/>
          <pc:sldMk cId="2272862882" sldId="301"/>
        </pc:sldMkLst>
        <pc:spChg chg="mod">
          <ac:chgData name="Mohamed Asim" userId="463e8671-0eec-4074-8616-21d10d9d1eab" providerId="ADAL" clId="{40F0DB91-E77B-46AA-9B1B-0F48B2F13B81}" dt="2023-11-16T08:18:16.257" v="2146" actId="207"/>
          <ac:spMkLst>
            <pc:docMk/>
            <pc:sldMk cId="2272862882" sldId="301"/>
            <ac:spMk id="2" creationId="{70B9E12B-5C9C-C072-66AF-12CF4D0994F1}"/>
          </ac:spMkLst>
        </pc:spChg>
        <pc:spChg chg="mod">
          <ac:chgData name="Mohamed Asim" userId="463e8671-0eec-4074-8616-21d10d9d1eab" providerId="ADAL" clId="{40F0DB91-E77B-46AA-9B1B-0F48B2F13B81}" dt="2023-11-14T16:05:23.748" v="1222" actId="20577"/>
          <ac:spMkLst>
            <pc:docMk/>
            <pc:sldMk cId="2272862882" sldId="301"/>
            <ac:spMk id="3" creationId="{607B204D-CBB8-859D-6734-4E7DC3BE6DF4}"/>
          </ac:spMkLst>
        </pc:spChg>
      </pc:sldChg>
      <pc:sldChg chg="modSp new mod">
        <pc:chgData name="Mohamed Asim" userId="463e8671-0eec-4074-8616-21d10d9d1eab" providerId="ADAL" clId="{40F0DB91-E77B-46AA-9B1B-0F48B2F13B81}" dt="2023-11-16T08:18:30.039" v="2147" actId="207"/>
        <pc:sldMkLst>
          <pc:docMk/>
          <pc:sldMk cId="3595625351" sldId="302"/>
        </pc:sldMkLst>
        <pc:spChg chg="mod">
          <ac:chgData name="Mohamed Asim" userId="463e8671-0eec-4074-8616-21d10d9d1eab" providerId="ADAL" clId="{40F0DB91-E77B-46AA-9B1B-0F48B2F13B81}" dt="2023-11-16T08:18:30.039" v="2147" actId="207"/>
          <ac:spMkLst>
            <pc:docMk/>
            <pc:sldMk cId="3595625351" sldId="302"/>
            <ac:spMk id="2" creationId="{05D800B2-8A4C-88FC-40A5-8A614E7E6146}"/>
          </ac:spMkLst>
        </pc:spChg>
        <pc:spChg chg="mod">
          <ac:chgData name="Mohamed Asim" userId="463e8671-0eec-4074-8616-21d10d9d1eab" providerId="ADAL" clId="{40F0DB91-E77B-46AA-9B1B-0F48B2F13B81}" dt="2023-11-14T16:07:50.315" v="1306" actId="20577"/>
          <ac:spMkLst>
            <pc:docMk/>
            <pc:sldMk cId="3595625351" sldId="302"/>
            <ac:spMk id="3" creationId="{19A980D6-B259-8FDE-DA32-D7A64C7EEDCD}"/>
          </ac:spMkLst>
        </pc:spChg>
      </pc:sldChg>
      <pc:sldChg chg="addSp delSp modSp new mod">
        <pc:chgData name="Mohamed Asim" userId="463e8671-0eec-4074-8616-21d10d9d1eab" providerId="ADAL" clId="{40F0DB91-E77B-46AA-9B1B-0F48B2F13B81}" dt="2023-11-14T16:08:43.821" v="1309" actId="26606"/>
        <pc:sldMkLst>
          <pc:docMk/>
          <pc:sldMk cId="1002137920" sldId="303"/>
        </pc:sldMkLst>
        <pc:spChg chg="del">
          <ac:chgData name="Mohamed Asim" userId="463e8671-0eec-4074-8616-21d10d9d1eab" providerId="ADAL" clId="{40F0DB91-E77B-46AA-9B1B-0F48B2F13B81}" dt="2023-11-14T16:08:43.821" v="1309" actId="26606"/>
          <ac:spMkLst>
            <pc:docMk/>
            <pc:sldMk cId="1002137920" sldId="303"/>
            <ac:spMk id="2" creationId="{CEE73F4F-4DD8-7924-2FF9-5B5FD685BD02}"/>
          </ac:spMkLst>
        </pc:spChg>
        <pc:spChg chg="del">
          <ac:chgData name="Mohamed Asim" userId="463e8671-0eec-4074-8616-21d10d9d1eab" providerId="ADAL" clId="{40F0DB91-E77B-46AA-9B1B-0F48B2F13B81}" dt="2023-11-14T16:08:43.821" v="1309" actId="26606"/>
          <ac:spMkLst>
            <pc:docMk/>
            <pc:sldMk cId="1002137920" sldId="303"/>
            <ac:spMk id="3" creationId="{C65AE7A5-EC6B-D13E-23F8-3736E556C9CB}"/>
          </ac:spMkLst>
        </pc:spChg>
        <pc:spChg chg="mod modVis">
          <ac:chgData name="Mohamed Asim" userId="463e8671-0eec-4074-8616-21d10d9d1eab" providerId="ADAL" clId="{40F0DB91-E77B-46AA-9B1B-0F48B2F13B81}" dt="2023-11-14T16:08:43.821" v="1309" actId="26606"/>
          <ac:spMkLst>
            <pc:docMk/>
            <pc:sldMk cId="1002137920" sldId="303"/>
            <ac:spMk id="4" creationId="{79CBBFA5-73AA-E038-1D54-7CEDC2D1560F}"/>
          </ac:spMkLst>
        </pc:spChg>
        <pc:spChg chg="mod modVis">
          <ac:chgData name="Mohamed Asim" userId="463e8671-0eec-4074-8616-21d10d9d1eab" providerId="ADAL" clId="{40F0DB91-E77B-46AA-9B1B-0F48B2F13B81}" dt="2023-11-14T16:08:43.821" v="1309" actId="26606"/>
          <ac:spMkLst>
            <pc:docMk/>
            <pc:sldMk cId="1002137920" sldId="303"/>
            <ac:spMk id="5" creationId="{346E23DE-36B7-CE08-5138-44505675EBE6}"/>
          </ac:spMkLst>
        </pc:spChg>
        <pc:picChg chg="add mod ord">
          <ac:chgData name="Mohamed Asim" userId="463e8671-0eec-4074-8616-21d10d9d1eab" providerId="ADAL" clId="{40F0DB91-E77B-46AA-9B1B-0F48B2F13B81}" dt="2023-11-14T16:08:43.821" v="1309" actId="26606"/>
          <ac:picMkLst>
            <pc:docMk/>
            <pc:sldMk cId="1002137920" sldId="303"/>
            <ac:picMk id="7" creationId="{F1BE7B77-9A5F-B34D-F85E-ED2A3FC89289}"/>
          </ac:picMkLst>
        </pc:picChg>
      </pc:sldChg>
      <pc:sldChg chg="modSp new mod">
        <pc:chgData name="Mohamed Asim" userId="463e8671-0eec-4074-8616-21d10d9d1eab" providerId="ADAL" clId="{40F0DB91-E77B-46AA-9B1B-0F48B2F13B81}" dt="2023-11-14T16:11:15.426" v="1514" actId="20577"/>
        <pc:sldMkLst>
          <pc:docMk/>
          <pc:sldMk cId="2035962857" sldId="304"/>
        </pc:sldMkLst>
        <pc:spChg chg="mod">
          <ac:chgData name="Mohamed Asim" userId="463e8671-0eec-4074-8616-21d10d9d1eab" providerId="ADAL" clId="{40F0DB91-E77B-46AA-9B1B-0F48B2F13B81}" dt="2023-11-14T16:09:14.275" v="1330" actId="20577"/>
          <ac:spMkLst>
            <pc:docMk/>
            <pc:sldMk cId="2035962857" sldId="304"/>
            <ac:spMk id="2" creationId="{4CCD4C7F-A523-B047-3D17-63BE4D76BA92}"/>
          </ac:spMkLst>
        </pc:spChg>
        <pc:spChg chg="mod">
          <ac:chgData name="Mohamed Asim" userId="463e8671-0eec-4074-8616-21d10d9d1eab" providerId="ADAL" clId="{40F0DB91-E77B-46AA-9B1B-0F48B2F13B81}" dt="2023-11-14T16:11:15.426" v="1514" actId="20577"/>
          <ac:spMkLst>
            <pc:docMk/>
            <pc:sldMk cId="2035962857" sldId="304"/>
            <ac:spMk id="3" creationId="{51A367C9-12A2-0789-F648-0865BDB26F40}"/>
          </ac:spMkLst>
        </pc:spChg>
      </pc:sldChg>
      <pc:sldChg chg="modSp new mod">
        <pc:chgData name="Mohamed Asim" userId="463e8671-0eec-4074-8616-21d10d9d1eab" providerId="ADAL" clId="{40F0DB91-E77B-46AA-9B1B-0F48B2F13B81}" dt="2023-11-14T16:12:41.101" v="1632" actId="20577"/>
        <pc:sldMkLst>
          <pc:docMk/>
          <pc:sldMk cId="2420926756" sldId="305"/>
        </pc:sldMkLst>
        <pc:spChg chg="mod">
          <ac:chgData name="Mohamed Asim" userId="463e8671-0eec-4074-8616-21d10d9d1eab" providerId="ADAL" clId="{40F0DB91-E77B-46AA-9B1B-0F48B2F13B81}" dt="2023-11-14T16:12:05.546" v="1560" actId="14100"/>
          <ac:spMkLst>
            <pc:docMk/>
            <pc:sldMk cId="2420926756" sldId="305"/>
            <ac:spMk id="2" creationId="{14FFEB7F-62EE-6049-3A5F-6A0EAB33C5B6}"/>
          </ac:spMkLst>
        </pc:spChg>
        <pc:spChg chg="mod">
          <ac:chgData name="Mohamed Asim" userId="463e8671-0eec-4074-8616-21d10d9d1eab" providerId="ADAL" clId="{40F0DB91-E77B-46AA-9B1B-0F48B2F13B81}" dt="2023-11-14T16:12:41.101" v="1632" actId="20577"/>
          <ac:spMkLst>
            <pc:docMk/>
            <pc:sldMk cId="2420926756" sldId="305"/>
            <ac:spMk id="3" creationId="{C58FF70E-2718-BC95-A256-EC9F8E4D8BD3}"/>
          </ac:spMkLst>
        </pc:spChg>
      </pc:sldChg>
      <pc:sldChg chg="addSp delSp modSp new mod">
        <pc:chgData name="Mohamed Asim" userId="463e8671-0eec-4074-8616-21d10d9d1eab" providerId="ADAL" clId="{40F0DB91-E77B-46AA-9B1B-0F48B2F13B81}" dt="2023-11-14T16:13:43.334" v="1635" actId="26606"/>
        <pc:sldMkLst>
          <pc:docMk/>
          <pc:sldMk cId="532143081" sldId="306"/>
        </pc:sldMkLst>
        <pc:spChg chg="del">
          <ac:chgData name="Mohamed Asim" userId="463e8671-0eec-4074-8616-21d10d9d1eab" providerId="ADAL" clId="{40F0DB91-E77B-46AA-9B1B-0F48B2F13B81}" dt="2023-11-14T16:13:43.334" v="1635" actId="26606"/>
          <ac:spMkLst>
            <pc:docMk/>
            <pc:sldMk cId="532143081" sldId="306"/>
            <ac:spMk id="2" creationId="{E77C38A1-2B93-914A-31B0-10A23178A556}"/>
          </ac:spMkLst>
        </pc:spChg>
        <pc:spChg chg="del">
          <ac:chgData name="Mohamed Asim" userId="463e8671-0eec-4074-8616-21d10d9d1eab" providerId="ADAL" clId="{40F0DB91-E77B-46AA-9B1B-0F48B2F13B81}" dt="2023-11-14T16:13:43.334" v="1635" actId="26606"/>
          <ac:spMkLst>
            <pc:docMk/>
            <pc:sldMk cId="532143081" sldId="306"/>
            <ac:spMk id="3" creationId="{118CBEDC-9687-0DB7-7993-FEA25CAAA3E4}"/>
          </ac:spMkLst>
        </pc:spChg>
        <pc:spChg chg="mod modVis">
          <ac:chgData name="Mohamed Asim" userId="463e8671-0eec-4074-8616-21d10d9d1eab" providerId="ADAL" clId="{40F0DB91-E77B-46AA-9B1B-0F48B2F13B81}" dt="2023-11-14T16:13:43.334" v="1635" actId="26606"/>
          <ac:spMkLst>
            <pc:docMk/>
            <pc:sldMk cId="532143081" sldId="306"/>
            <ac:spMk id="4" creationId="{EFB7BC0D-538C-DF27-F7C9-3EF3DD740E55}"/>
          </ac:spMkLst>
        </pc:spChg>
        <pc:spChg chg="mod modVis">
          <ac:chgData name="Mohamed Asim" userId="463e8671-0eec-4074-8616-21d10d9d1eab" providerId="ADAL" clId="{40F0DB91-E77B-46AA-9B1B-0F48B2F13B81}" dt="2023-11-14T16:13:43.334" v="1635" actId="26606"/>
          <ac:spMkLst>
            <pc:docMk/>
            <pc:sldMk cId="532143081" sldId="306"/>
            <ac:spMk id="5" creationId="{1F0DB47D-EDD3-78DF-23FD-F9F424DB4345}"/>
          </ac:spMkLst>
        </pc:spChg>
        <pc:picChg chg="add mod ord">
          <ac:chgData name="Mohamed Asim" userId="463e8671-0eec-4074-8616-21d10d9d1eab" providerId="ADAL" clId="{40F0DB91-E77B-46AA-9B1B-0F48B2F13B81}" dt="2023-11-14T16:13:43.334" v="1635" actId="26606"/>
          <ac:picMkLst>
            <pc:docMk/>
            <pc:sldMk cId="532143081" sldId="306"/>
            <ac:picMk id="7" creationId="{B67BED85-6A78-75C2-D2FE-0ABDF02258E8}"/>
          </ac:picMkLst>
        </pc:picChg>
      </pc:sldChg>
      <pc:sldChg chg="modSp new mod">
        <pc:chgData name="Mohamed Asim" userId="463e8671-0eec-4074-8616-21d10d9d1eab" providerId="ADAL" clId="{40F0DB91-E77B-46AA-9B1B-0F48B2F13B81}" dt="2023-11-14T16:15:50.786" v="1726"/>
        <pc:sldMkLst>
          <pc:docMk/>
          <pc:sldMk cId="806710323" sldId="307"/>
        </pc:sldMkLst>
        <pc:spChg chg="mod">
          <ac:chgData name="Mohamed Asim" userId="463e8671-0eec-4074-8616-21d10d9d1eab" providerId="ADAL" clId="{40F0DB91-E77B-46AA-9B1B-0F48B2F13B81}" dt="2023-11-14T16:14:19.668" v="1685" actId="20577"/>
          <ac:spMkLst>
            <pc:docMk/>
            <pc:sldMk cId="806710323" sldId="307"/>
            <ac:spMk id="2" creationId="{36A21673-70ED-38D1-3846-F8B7D615213F}"/>
          </ac:spMkLst>
        </pc:spChg>
        <pc:spChg chg="mod">
          <ac:chgData name="Mohamed Asim" userId="463e8671-0eec-4074-8616-21d10d9d1eab" providerId="ADAL" clId="{40F0DB91-E77B-46AA-9B1B-0F48B2F13B81}" dt="2023-11-14T16:15:50.786" v="1726"/>
          <ac:spMkLst>
            <pc:docMk/>
            <pc:sldMk cId="806710323" sldId="307"/>
            <ac:spMk id="3" creationId="{D3B26BBC-DB14-0F14-1C37-214AD0EEA3B2}"/>
          </ac:spMkLst>
        </pc:spChg>
      </pc:sldChg>
      <pc:sldChg chg="addSp modSp new mod">
        <pc:chgData name="Mohamed Asim" userId="463e8671-0eec-4074-8616-21d10d9d1eab" providerId="ADAL" clId="{40F0DB91-E77B-46AA-9B1B-0F48B2F13B81}" dt="2023-11-14T16:17:05.458" v="1733" actId="20577"/>
        <pc:sldMkLst>
          <pc:docMk/>
          <pc:sldMk cId="2388377291" sldId="308"/>
        </pc:sldMkLst>
        <pc:spChg chg="mod">
          <ac:chgData name="Mohamed Asim" userId="463e8671-0eec-4074-8616-21d10d9d1eab" providerId="ADAL" clId="{40F0DB91-E77B-46AA-9B1B-0F48B2F13B81}" dt="2023-11-14T16:17:05.458" v="1733" actId="20577"/>
          <ac:spMkLst>
            <pc:docMk/>
            <pc:sldMk cId="2388377291" sldId="308"/>
            <ac:spMk id="3" creationId="{FEF87486-4AED-A978-DD6A-E81488D2043D}"/>
          </ac:spMkLst>
        </pc:spChg>
        <pc:picChg chg="add mod">
          <ac:chgData name="Mohamed Asim" userId="463e8671-0eec-4074-8616-21d10d9d1eab" providerId="ADAL" clId="{40F0DB91-E77B-46AA-9B1B-0F48B2F13B81}" dt="2023-11-14T16:17:00.488" v="1729" actId="1076"/>
          <ac:picMkLst>
            <pc:docMk/>
            <pc:sldMk cId="2388377291" sldId="308"/>
            <ac:picMk id="7" creationId="{6EA133E3-4BBB-738A-40A2-1726AEFBFF75}"/>
          </ac:picMkLst>
        </pc:picChg>
      </pc:sldChg>
      <pc:sldChg chg="modSp new mod">
        <pc:chgData name="Mohamed Asim" userId="463e8671-0eec-4074-8616-21d10d9d1eab" providerId="ADAL" clId="{40F0DB91-E77B-46AA-9B1B-0F48B2F13B81}" dt="2023-11-14T16:17:49.104" v="1752" actId="20577"/>
        <pc:sldMkLst>
          <pc:docMk/>
          <pc:sldMk cId="142161068" sldId="309"/>
        </pc:sldMkLst>
        <pc:spChg chg="mod">
          <ac:chgData name="Mohamed Asim" userId="463e8671-0eec-4074-8616-21d10d9d1eab" providerId="ADAL" clId="{40F0DB91-E77B-46AA-9B1B-0F48B2F13B81}" dt="2023-11-14T16:17:24.144" v="1750" actId="20577"/>
          <ac:spMkLst>
            <pc:docMk/>
            <pc:sldMk cId="142161068" sldId="309"/>
            <ac:spMk id="2" creationId="{1560E018-A8CA-142E-550E-1DBBDABA6582}"/>
          </ac:spMkLst>
        </pc:spChg>
        <pc:spChg chg="mod">
          <ac:chgData name="Mohamed Asim" userId="463e8671-0eec-4074-8616-21d10d9d1eab" providerId="ADAL" clId="{40F0DB91-E77B-46AA-9B1B-0F48B2F13B81}" dt="2023-11-14T16:17:49.104" v="1752" actId="20577"/>
          <ac:spMkLst>
            <pc:docMk/>
            <pc:sldMk cId="142161068" sldId="309"/>
            <ac:spMk id="3" creationId="{35331AE3-65F4-3902-E35E-BE5476E694D1}"/>
          </ac:spMkLst>
        </pc:spChg>
      </pc:sldChg>
      <pc:sldChg chg="addSp delSp modSp new mod">
        <pc:chgData name="Mohamed Asim" userId="463e8671-0eec-4074-8616-21d10d9d1eab" providerId="ADAL" clId="{40F0DB91-E77B-46AA-9B1B-0F48B2F13B81}" dt="2023-11-14T16:19:28.168" v="1759" actId="14100"/>
        <pc:sldMkLst>
          <pc:docMk/>
          <pc:sldMk cId="3099916939" sldId="310"/>
        </pc:sldMkLst>
        <pc:spChg chg="mod">
          <ac:chgData name="Mohamed Asim" userId="463e8671-0eec-4074-8616-21d10d9d1eab" providerId="ADAL" clId="{40F0DB91-E77B-46AA-9B1B-0F48B2F13B81}" dt="2023-11-14T16:19:12.584" v="1757" actId="26606"/>
          <ac:spMkLst>
            <pc:docMk/>
            <pc:sldMk cId="3099916939" sldId="310"/>
            <ac:spMk id="2" creationId="{7038638F-51DE-7400-4A2B-97D09A04E62E}"/>
          </ac:spMkLst>
        </pc:spChg>
        <pc:spChg chg="del">
          <ac:chgData name="Mohamed Asim" userId="463e8671-0eec-4074-8616-21d10d9d1eab" providerId="ADAL" clId="{40F0DB91-E77B-46AA-9B1B-0F48B2F13B81}" dt="2023-11-14T16:19:12.584" v="1757" actId="26606"/>
          <ac:spMkLst>
            <pc:docMk/>
            <pc:sldMk cId="3099916939" sldId="310"/>
            <ac:spMk id="3" creationId="{91BAB88C-746B-40F3-1BB6-033935740468}"/>
          </ac:spMkLst>
        </pc:spChg>
        <pc:spChg chg="mod">
          <ac:chgData name="Mohamed Asim" userId="463e8671-0eec-4074-8616-21d10d9d1eab" providerId="ADAL" clId="{40F0DB91-E77B-46AA-9B1B-0F48B2F13B81}" dt="2023-11-14T16:19:12.584" v="1757" actId="26606"/>
          <ac:spMkLst>
            <pc:docMk/>
            <pc:sldMk cId="3099916939" sldId="310"/>
            <ac:spMk id="4" creationId="{03DD633F-34E3-166F-117C-4326F089C0F5}"/>
          </ac:spMkLst>
        </pc:spChg>
        <pc:spChg chg="mod">
          <ac:chgData name="Mohamed Asim" userId="463e8671-0eec-4074-8616-21d10d9d1eab" providerId="ADAL" clId="{40F0DB91-E77B-46AA-9B1B-0F48B2F13B81}" dt="2023-11-14T16:19:12.584" v="1757" actId="26606"/>
          <ac:spMkLst>
            <pc:docMk/>
            <pc:sldMk cId="3099916939" sldId="310"/>
            <ac:spMk id="5" creationId="{04219478-FBF6-674D-4434-27AF8C97C214}"/>
          </ac:spMkLst>
        </pc:spChg>
        <pc:spChg chg="add del">
          <ac:chgData name="Mohamed Asim" userId="463e8671-0eec-4074-8616-21d10d9d1eab" providerId="ADAL" clId="{40F0DB91-E77B-46AA-9B1B-0F48B2F13B81}" dt="2023-11-14T16:19:12.584" v="1757" actId="26606"/>
          <ac:spMkLst>
            <pc:docMk/>
            <pc:sldMk cId="3099916939" sldId="310"/>
            <ac:spMk id="7" creationId="{85DE9545-6F38-E6A7-472F-495ECA89438C}"/>
          </ac:spMkLst>
        </pc:spChg>
        <pc:picChg chg="add mod ord">
          <ac:chgData name="Mohamed Asim" userId="463e8671-0eec-4074-8616-21d10d9d1eab" providerId="ADAL" clId="{40F0DB91-E77B-46AA-9B1B-0F48B2F13B81}" dt="2023-11-14T16:19:28.168" v="1759" actId="14100"/>
          <ac:picMkLst>
            <pc:docMk/>
            <pc:sldMk cId="3099916939" sldId="310"/>
            <ac:picMk id="9" creationId="{B24251D6-BA94-ADBF-0628-60CFB2231DCE}"/>
          </ac:picMkLst>
        </pc:picChg>
      </pc:sldChg>
      <pc:sldChg chg="addSp delSp modSp new mod">
        <pc:chgData name="Mohamed Asim" userId="463e8671-0eec-4074-8616-21d10d9d1eab" providerId="ADAL" clId="{40F0DB91-E77B-46AA-9B1B-0F48B2F13B81}" dt="2023-11-14T16:20:48.391" v="1810" actId="20577"/>
        <pc:sldMkLst>
          <pc:docMk/>
          <pc:sldMk cId="3799215239" sldId="311"/>
        </pc:sldMkLst>
        <pc:spChg chg="del">
          <ac:chgData name="Mohamed Asim" userId="463e8671-0eec-4074-8616-21d10d9d1eab" providerId="ADAL" clId="{40F0DB91-E77B-46AA-9B1B-0F48B2F13B81}" dt="2023-11-14T16:20:31.298" v="1761" actId="26606"/>
          <ac:spMkLst>
            <pc:docMk/>
            <pc:sldMk cId="3799215239" sldId="311"/>
            <ac:spMk id="2" creationId="{9E0E5232-4C45-8175-4FE8-95AD0B580FF2}"/>
          </ac:spMkLst>
        </pc:spChg>
        <pc:spChg chg="del">
          <ac:chgData name="Mohamed Asim" userId="463e8671-0eec-4074-8616-21d10d9d1eab" providerId="ADAL" clId="{40F0DB91-E77B-46AA-9B1B-0F48B2F13B81}" dt="2023-11-14T16:20:31.298" v="1761" actId="26606"/>
          <ac:spMkLst>
            <pc:docMk/>
            <pc:sldMk cId="3799215239" sldId="311"/>
            <ac:spMk id="3" creationId="{18F5A800-E319-7472-4B7A-F989AD1A6148}"/>
          </ac:spMkLst>
        </pc:spChg>
        <pc:spChg chg="mod">
          <ac:chgData name="Mohamed Asim" userId="463e8671-0eec-4074-8616-21d10d9d1eab" providerId="ADAL" clId="{40F0DB91-E77B-46AA-9B1B-0F48B2F13B81}" dt="2023-11-14T16:20:31.298" v="1761" actId="26606"/>
          <ac:spMkLst>
            <pc:docMk/>
            <pc:sldMk cId="3799215239" sldId="311"/>
            <ac:spMk id="4" creationId="{8AD2DDD3-9465-9E05-C729-2299095FCE3B}"/>
          </ac:spMkLst>
        </pc:spChg>
        <pc:spChg chg="mod">
          <ac:chgData name="Mohamed Asim" userId="463e8671-0eec-4074-8616-21d10d9d1eab" providerId="ADAL" clId="{40F0DB91-E77B-46AA-9B1B-0F48B2F13B81}" dt="2023-11-14T16:20:31.298" v="1761" actId="26606"/>
          <ac:spMkLst>
            <pc:docMk/>
            <pc:sldMk cId="3799215239" sldId="311"/>
            <ac:spMk id="5" creationId="{841AA5A5-0EF2-9A3C-77C3-5C7E8E3F5A11}"/>
          </ac:spMkLst>
        </pc:spChg>
        <pc:spChg chg="add mod">
          <ac:chgData name="Mohamed Asim" userId="463e8671-0eec-4074-8616-21d10d9d1eab" providerId="ADAL" clId="{40F0DB91-E77B-46AA-9B1B-0F48B2F13B81}" dt="2023-11-14T16:20:48.391" v="1810" actId="20577"/>
          <ac:spMkLst>
            <pc:docMk/>
            <pc:sldMk cId="3799215239" sldId="311"/>
            <ac:spMk id="12" creationId="{A5A61D66-4CCA-1330-6E41-22167696D6F0}"/>
          </ac:spMkLst>
        </pc:spChg>
        <pc:picChg chg="add mod ord">
          <ac:chgData name="Mohamed Asim" userId="463e8671-0eec-4074-8616-21d10d9d1eab" providerId="ADAL" clId="{40F0DB91-E77B-46AA-9B1B-0F48B2F13B81}" dt="2023-11-14T16:20:31.298" v="1761" actId="26606"/>
          <ac:picMkLst>
            <pc:docMk/>
            <pc:sldMk cId="3799215239" sldId="311"/>
            <ac:picMk id="7" creationId="{C72E583A-906D-EC4F-F115-D833505F8B16}"/>
          </ac:picMkLst>
        </pc:picChg>
      </pc:sldChg>
      <pc:sldChg chg="addSp modSp new mod">
        <pc:chgData name="Mohamed Asim" userId="463e8671-0eec-4074-8616-21d10d9d1eab" providerId="ADAL" clId="{40F0DB91-E77B-46AA-9B1B-0F48B2F13B81}" dt="2023-11-14T16:22:06.096" v="1815" actId="20577"/>
        <pc:sldMkLst>
          <pc:docMk/>
          <pc:sldMk cId="3732181662" sldId="312"/>
        </pc:sldMkLst>
        <pc:spChg chg="mod">
          <ac:chgData name="Mohamed Asim" userId="463e8671-0eec-4074-8616-21d10d9d1eab" providerId="ADAL" clId="{40F0DB91-E77B-46AA-9B1B-0F48B2F13B81}" dt="2023-11-14T16:22:06.096" v="1815" actId="20577"/>
          <ac:spMkLst>
            <pc:docMk/>
            <pc:sldMk cId="3732181662" sldId="312"/>
            <ac:spMk id="3" creationId="{73F05C23-9941-C7F7-6AB9-F28F839191B8}"/>
          </ac:spMkLst>
        </pc:spChg>
        <pc:picChg chg="add mod">
          <ac:chgData name="Mohamed Asim" userId="463e8671-0eec-4074-8616-21d10d9d1eab" providerId="ADAL" clId="{40F0DB91-E77B-46AA-9B1B-0F48B2F13B81}" dt="2023-11-14T16:22:02.738" v="1813" actId="1076"/>
          <ac:picMkLst>
            <pc:docMk/>
            <pc:sldMk cId="3732181662" sldId="312"/>
            <ac:picMk id="7" creationId="{2A9578A9-927A-83D4-CAFD-4648683A760B}"/>
          </ac:picMkLst>
        </pc:picChg>
      </pc:sldChg>
      <pc:sldChg chg="modSp new mod">
        <pc:chgData name="Mohamed Asim" userId="463e8671-0eec-4074-8616-21d10d9d1eab" providerId="ADAL" clId="{40F0DB91-E77B-46AA-9B1B-0F48B2F13B81}" dt="2023-11-14T16:24:52.974" v="1928"/>
        <pc:sldMkLst>
          <pc:docMk/>
          <pc:sldMk cId="373943934" sldId="313"/>
        </pc:sldMkLst>
        <pc:spChg chg="mod">
          <ac:chgData name="Mohamed Asim" userId="463e8671-0eec-4074-8616-21d10d9d1eab" providerId="ADAL" clId="{40F0DB91-E77B-46AA-9B1B-0F48B2F13B81}" dt="2023-11-14T16:23:25.724" v="1833" actId="20577"/>
          <ac:spMkLst>
            <pc:docMk/>
            <pc:sldMk cId="373943934" sldId="313"/>
            <ac:spMk id="2" creationId="{E80CA84A-B3FD-01E2-2AE7-D86BDDD3E306}"/>
          </ac:spMkLst>
        </pc:spChg>
        <pc:spChg chg="mod">
          <ac:chgData name="Mohamed Asim" userId="463e8671-0eec-4074-8616-21d10d9d1eab" providerId="ADAL" clId="{40F0DB91-E77B-46AA-9B1B-0F48B2F13B81}" dt="2023-11-14T16:24:52.974" v="1928"/>
          <ac:spMkLst>
            <pc:docMk/>
            <pc:sldMk cId="373943934" sldId="313"/>
            <ac:spMk id="3" creationId="{0D6B3EDF-2FE4-AB97-D781-5BC03C3E9029}"/>
          </ac:spMkLst>
        </pc:spChg>
      </pc:sldChg>
      <pc:sldChg chg="addSp modSp new mod">
        <pc:chgData name="Mohamed Asim" userId="463e8671-0eec-4074-8616-21d10d9d1eab" providerId="ADAL" clId="{40F0DB91-E77B-46AA-9B1B-0F48B2F13B81}" dt="2023-11-14T16:30:54.571" v="1960" actId="1076"/>
        <pc:sldMkLst>
          <pc:docMk/>
          <pc:sldMk cId="3926796665" sldId="314"/>
        </pc:sldMkLst>
        <pc:picChg chg="add mod">
          <ac:chgData name="Mohamed Asim" userId="463e8671-0eec-4074-8616-21d10d9d1eab" providerId="ADAL" clId="{40F0DB91-E77B-46AA-9B1B-0F48B2F13B81}" dt="2023-11-14T16:30:54.571" v="1960" actId="1076"/>
          <ac:picMkLst>
            <pc:docMk/>
            <pc:sldMk cId="3926796665" sldId="314"/>
            <ac:picMk id="7" creationId="{18D5F6F2-B9B5-3D57-67E8-4A5450D841F5}"/>
          </ac:picMkLst>
        </pc:picChg>
      </pc:sldChg>
      <pc:sldChg chg="addSp modSp new mod">
        <pc:chgData name="Mohamed Asim" userId="463e8671-0eec-4074-8616-21d10d9d1eab" providerId="ADAL" clId="{40F0DB91-E77B-46AA-9B1B-0F48B2F13B81}" dt="2023-11-14T16:28:59.293" v="1943" actId="20577"/>
        <pc:sldMkLst>
          <pc:docMk/>
          <pc:sldMk cId="1056232385" sldId="315"/>
        </pc:sldMkLst>
        <pc:spChg chg="mod">
          <ac:chgData name="Mohamed Asim" userId="463e8671-0eec-4074-8616-21d10d9d1eab" providerId="ADAL" clId="{40F0DB91-E77B-46AA-9B1B-0F48B2F13B81}" dt="2023-11-14T16:28:59.293" v="1943" actId="20577"/>
          <ac:spMkLst>
            <pc:docMk/>
            <pc:sldMk cId="1056232385" sldId="315"/>
            <ac:spMk id="2" creationId="{8A34CEB6-CC4E-EADB-9B75-1908DE75741B}"/>
          </ac:spMkLst>
        </pc:spChg>
        <pc:picChg chg="add">
          <ac:chgData name="Mohamed Asim" userId="463e8671-0eec-4074-8616-21d10d9d1eab" providerId="ADAL" clId="{40F0DB91-E77B-46AA-9B1B-0F48B2F13B81}" dt="2023-11-14T16:28:44.675" v="1933" actId="22"/>
          <ac:picMkLst>
            <pc:docMk/>
            <pc:sldMk cId="1056232385" sldId="315"/>
            <ac:picMk id="7" creationId="{80058E95-3C1B-088A-E17C-AC724BCBB665}"/>
          </ac:picMkLst>
        </pc:picChg>
      </pc:sldChg>
      <pc:sldChg chg="addSp modSp new mod">
        <pc:chgData name="Mohamed Asim" userId="463e8671-0eec-4074-8616-21d10d9d1eab" providerId="ADAL" clId="{40F0DB91-E77B-46AA-9B1B-0F48B2F13B81}" dt="2023-11-14T16:29:41.298" v="1955" actId="20577"/>
        <pc:sldMkLst>
          <pc:docMk/>
          <pc:sldMk cId="1942286516" sldId="316"/>
        </pc:sldMkLst>
        <pc:spChg chg="mod">
          <ac:chgData name="Mohamed Asim" userId="463e8671-0eec-4074-8616-21d10d9d1eab" providerId="ADAL" clId="{40F0DB91-E77B-46AA-9B1B-0F48B2F13B81}" dt="2023-11-14T16:29:41.298" v="1955" actId="20577"/>
          <ac:spMkLst>
            <pc:docMk/>
            <pc:sldMk cId="1942286516" sldId="316"/>
            <ac:spMk id="2" creationId="{33F9B168-2412-D8BF-C7E5-C69238142BCF}"/>
          </ac:spMkLst>
        </pc:spChg>
        <pc:picChg chg="add">
          <ac:chgData name="Mohamed Asim" userId="463e8671-0eec-4074-8616-21d10d9d1eab" providerId="ADAL" clId="{40F0DB91-E77B-46AA-9B1B-0F48B2F13B81}" dt="2023-11-14T16:29:35.078" v="1945" actId="22"/>
          <ac:picMkLst>
            <pc:docMk/>
            <pc:sldMk cId="1942286516" sldId="316"/>
            <ac:picMk id="7" creationId="{B57B7C4C-BD53-618F-6AED-D4F0F19989DF}"/>
          </ac:picMkLst>
        </pc:picChg>
      </pc:sldChg>
      <pc:sldChg chg="modSp new mod">
        <pc:chgData name="Mohamed Asim" userId="463e8671-0eec-4074-8616-21d10d9d1eab" providerId="ADAL" clId="{40F0DB91-E77B-46AA-9B1B-0F48B2F13B81}" dt="2023-11-14T16:32:18.809" v="2116" actId="20577"/>
        <pc:sldMkLst>
          <pc:docMk/>
          <pc:sldMk cId="541707488" sldId="317"/>
        </pc:sldMkLst>
        <pc:spChg chg="mod">
          <ac:chgData name="Mohamed Asim" userId="463e8671-0eec-4074-8616-21d10d9d1eab" providerId="ADAL" clId="{40F0DB91-E77B-46AA-9B1B-0F48B2F13B81}" dt="2023-11-14T16:31:23.896" v="2021" actId="20577"/>
          <ac:spMkLst>
            <pc:docMk/>
            <pc:sldMk cId="541707488" sldId="317"/>
            <ac:spMk id="2" creationId="{0E154678-B189-C230-632B-9F5812216160}"/>
          </ac:spMkLst>
        </pc:spChg>
        <pc:spChg chg="mod">
          <ac:chgData name="Mohamed Asim" userId="463e8671-0eec-4074-8616-21d10d9d1eab" providerId="ADAL" clId="{40F0DB91-E77B-46AA-9B1B-0F48B2F13B81}" dt="2023-11-14T16:32:18.809" v="2116" actId="20577"/>
          <ac:spMkLst>
            <pc:docMk/>
            <pc:sldMk cId="541707488" sldId="317"/>
            <ac:spMk id="3" creationId="{1A9F81B1-044C-D740-DE08-95354F31685E}"/>
          </ac:spMkLst>
        </pc:spChg>
      </pc:sldChg>
      <pc:sldChg chg="new del">
        <pc:chgData name="Mohamed Asim" userId="463e8671-0eec-4074-8616-21d10d9d1eab" providerId="ADAL" clId="{40F0DB91-E77B-46AA-9B1B-0F48B2F13B81}" dt="2023-11-14T16:30:26.493" v="1957" actId="2696"/>
        <pc:sldMkLst>
          <pc:docMk/>
          <pc:sldMk cId="3314833531" sldId="317"/>
        </pc:sldMkLst>
      </pc:sldChg>
      <pc:sldChg chg="modSp new mod">
        <pc:chgData name="Mohamed Asim" userId="463e8671-0eec-4074-8616-21d10d9d1eab" providerId="ADAL" clId="{40F0DB91-E77B-46AA-9B1B-0F48B2F13B81}" dt="2023-11-16T08:24:37.020" v="2520" actId="115"/>
        <pc:sldMkLst>
          <pc:docMk/>
          <pc:sldMk cId="3199086559" sldId="318"/>
        </pc:sldMkLst>
        <pc:spChg chg="mod">
          <ac:chgData name="Mohamed Asim" userId="463e8671-0eec-4074-8616-21d10d9d1eab" providerId="ADAL" clId="{40F0DB91-E77B-46AA-9B1B-0F48B2F13B81}" dt="2023-11-16T08:22:28.272" v="2435" actId="20577"/>
          <ac:spMkLst>
            <pc:docMk/>
            <pc:sldMk cId="3199086559" sldId="318"/>
            <ac:spMk id="2" creationId="{D7075202-E53B-1D48-DD00-88DA57FE8E74}"/>
          </ac:spMkLst>
        </pc:spChg>
        <pc:spChg chg="mod">
          <ac:chgData name="Mohamed Asim" userId="463e8671-0eec-4074-8616-21d10d9d1eab" providerId="ADAL" clId="{40F0DB91-E77B-46AA-9B1B-0F48B2F13B81}" dt="2023-11-16T08:24:37.020" v="2520" actId="115"/>
          <ac:spMkLst>
            <pc:docMk/>
            <pc:sldMk cId="3199086559" sldId="318"/>
            <ac:spMk id="3" creationId="{A0F7F097-FB32-DDC1-AE94-BDBEC4E131DD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482" y="1"/>
            <a:ext cx="2946575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9014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482" y="9429014"/>
            <a:ext cx="2946575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51099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2950"/>
            <a:ext cx="4965700" cy="37242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141" y="4714507"/>
            <a:ext cx="4985393" cy="4468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30630"/>
            <a:ext cx="2946576" cy="496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099" y="9430630"/>
            <a:ext cx="2946576" cy="496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20/11/2023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20/11/2023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20/11/2023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20/11/2023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20/11/2023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20/11/2023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20/11/2023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20/11/2023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20/11/2023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20/11/2023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20/11/2023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20/11/2023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sa.org.uk/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sz="1800" b="1" dirty="0">
                <a:solidFill>
                  <a:schemeClr val="accent2"/>
                </a:solidFill>
              </a:rPr>
              <a:t>LCMB7024 Marketing Management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Ethical and Sustainable Marketing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- 7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DABC6F-271C-4A28-BEBB-74D63B77E6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Session Topics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50F893-E02A-49CE-8182-E5037775E9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3917032"/>
          </a:xfrm>
        </p:spPr>
        <p:txBody>
          <a:bodyPr/>
          <a:lstStyle/>
          <a:p>
            <a:pPr marL="0" indent="0">
              <a:buNone/>
            </a:pPr>
            <a:endParaRPr lang="en-GB" sz="2400" dirty="0"/>
          </a:p>
          <a:p>
            <a:pPr marL="457200" indent="-457200">
              <a:buAutoNum type="arabicPeriod"/>
            </a:pPr>
            <a:r>
              <a:rPr lang="en-GB" sz="2400" dirty="0"/>
              <a:t>Presentations from 4 groups on Company information (SWOT) and Market Strategy (using Porter’s theories)</a:t>
            </a:r>
          </a:p>
          <a:p>
            <a:pPr marL="0" indent="0">
              <a:buNone/>
            </a:pPr>
            <a:r>
              <a:rPr lang="en-GB" sz="2400" dirty="0"/>
              <a:t>	Air India</a:t>
            </a:r>
          </a:p>
          <a:p>
            <a:pPr marL="0" indent="0">
              <a:buNone/>
            </a:pPr>
            <a:r>
              <a:rPr lang="en-GB" sz="2400" dirty="0"/>
              <a:t>	Tim Hortons</a:t>
            </a:r>
          </a:p>
          <a:p>
            <a:pPr marL="0" indent="0">
              <a:buNone/>
            </a:pPr>
            <a:r>
              <a:rPr lang="en-GB" sz="2400" dirty="0"/>
              <a:t>	Ford</a:t>
            </a:r>
          </a:p>
          <a:p>
            <a:pPr marL="0" indent="0">
              <a:buNone/>
            </a:pPr>
            <a:r>
              <a:rPr lang="en-GB" sz="2400" dirty="0"/>
              <a:t>	IKEA</a:t>
            </a:r>
          </a:p>
          <a:p>
            <a:pPr marL="0" indent="0">
              <a:buNone/>
            </a:pPr>
            <a:r>
              <a:rPr lang="en-GB" sz="2400" dirty="0"/>
              <a:t>2. Ethical and Sustainable Marketing</a:t>
            </a:r>
          </a:p>
          <a:p>
            <a:pPr marL="457200" indent="-457200">
              <a:buAutoNum type="arabicPeriod"/>
            </a:pPr>
            <a:endParaRPr lang="en-GB" sz="2400" dirty="0"/>
          </a:p>
          <a:p>
            <a:pPr marL="457200" indent="-457200">
              <a:buAutoNum type="arabicPeriod"/>
            </a:pPr>
            <a:endParaRPr lang="en-GB" sz="2400" dirty="0"/>
          </a:p>
          <a:p>
            <a:pPr marL="457200" indent="-457200">
              <a:buAutoNum type="arabicPeriod"/>
            </a:pPr>
            <a:endParaRPr lang="en-GB" sz="2400" dirty="0"/>
          </a:p>
          <a:p>
            <a:pPr marL="457200" indent="-457200">
              <a:buAutoNum type="arabicPeriod"/>
            </a:pPr>
            <a:endParaRPr lang="en-GB" sz="1600" dirty="0"/>
          </a:p>
          <a:p>
            <a:pPr marL="457200" indent="-457200">
              <a:buAutoNum type="arabicPeriod"/>
            </a:pP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053C73-AC61-4685-8064-33FAA736D7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67C806-DF8B-4901-859D-5AB0FDE18A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59598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027DACEC-C1A1-BABD-BA6E-DF03E41AE8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/>
          <a:p>
            <a:r>
              <a:rPr lang="en-US" dirty="0"/>
              <a:t>Unilever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E33F0C6-E526-4D2C-8BC5-0D31784DE2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09358" y="417067"/>
            <a:ext cx="3077442" cy="5172173"/>
          </a:xfrm>
          <a:prstGeom prst="rect">
            <a:avLst/>
          </a:prstGeom>
          <a:noFill/>
        </p:spPr>
      </p:pic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C768832E-5AC0-6B1E-30C4-9B9BB41610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/>
          <a:p>
            <a:r>
              <a:rPr lang="en-US" dirty="0"/>
              <a:t>Sustainable Living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F404D2-5B17-4926-9CEE-AE38C269591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20/11/2023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AED448-E9F2-F710-FA21-E9F13FF831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3</a:t>
            </a:fld>
            <a:endParaRPr lang="en-GB" alt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0CF2E2C-74E8-E642-F55F-970D67AE6E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988840"/>
            <a:ext cx="4324954" cy="2572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35792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826A9A-92A2-5D03-7847-FEDB582F92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highlight>
                  <a:srgbClr val="008000"/>
                </a:highlight>
              </a:rPr>
              <a:t>OBJECTIVES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71FA8-46C4-FBE3-8863-A38006C28C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Define sustainable marketing and its importance</a:t>
            </a:r>
          </a:p>
          <a:p>
            <a:r>
              <a:rPr lang="en-GB" sz="2800" dirty="0"/>
              <a:t>Identify the major social criticisms of marketing</a:t>
            </a:r>
          </a:p>
          <a:p>
            <a:r>
              <a:rPr lang="en-GB" sz="2800" dirty="0"/>
              <a:t>Define consumerism and environmentalism and how they affect marketing strategies</a:t>
            </a:r>
          </a:p>
          <a:p>
            <a:r>
              <a:rPr lang="en-GB" sz="2800" dirty="0"/>
              <a:t>Describe the principles of sustainable marketing</a:t>
            </a:r>
          </a:p>
          <a:p>
            <a:r>
              <a:rPr lang="en-GB" sz="2800" dirty="0"/>
              <a:t>Explain the role of ethics</a:t>
            </a:r>
          </a:p>
          <a:p>
            <a:r>
              <a:rPr lang="en-GB" sz="2800" dirty="0"/>
              <a:t>Review role of regulatory bodies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392984-EC12-C980-786B-FCFCF8EA28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6515D4-3633-D9C1-25EB-882DE16D8D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966688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A949AA-B003-6597-2C7A-C1CFB6FAF6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highlight>
                  <a:srgbClr val="008000"/>
                </a:highlight>
              </a:rPr>
              <a:t>SUSTAINABLE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3070FE-7950-CB45-344E-8F4A0EA348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3917032"/>
          </a:xfrm>
        </p:spPr>
        <p:txBody>
          <a:bodyPr/>
          <a:lstStyle/>
          <a:p>
            <a:r>
              <a:rPr lang="en-GB" dirty="0"/>
              <a:t>SUSTAINABLE MARKETING calls for socially and environmentally responsible actions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76C4BB-6F8B-7C62-9A06-DD53047086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36B9A8-ED8F-F440-E9A2-7A042A48EE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302170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4902E166-54FC-4E98-D985-9F335BDE52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dirty="0">
                <a:solidFill>
                  <a:srgbClr val="00B050"/>
                </a:solidFill>
              </a:rPr>
              <a:t>Sustainable marketing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AA4E950-AF27-0042-5E55-F34910FD23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844824"/>
            <a:ext cx="8229600" cy="2701445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D28847-BC62-8134-6678-5E679B39C7D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20/11/2023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3183DE-7F13-8E4E-4F63-B113DEA303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29383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48408A9-1096-E1F1-0498-1875A39E9F5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94" b="10710"/>
          <a:stretch/>
        </p:blipFill>
        <p:spPr>
          <a:xfrm>
            <a:off x="20" y="10"/>
            <a:ext cx="9143980" cy="6857990"/>
          </a:xfrm>
          <a:prstGeom prst="rect">
            <a:avLst/>
          </a:prstGeom>
          <a:noFill/>
        </p:spPr>
      </p:pic>
      <p:sp>
        <p:nvSpPr>
          <p:cNvPr id="4" name="Date Placeholder 3" hidden="1">
            <a:extLst>
              <a:ext uri="{FF2B5EF4-FFF2-40B4-BE49-F238E27FC236}">
                <a16:creationId xmlns:a16="http://schemas.microsoft.com/office/drawing/2014/main" id="{A49ED606-F0D9-F71F-F697-DFA5B52619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2303D31F-598B-47EE-BA37-93F097A3D676}" type="datetime1">
              <a:rPr lang="en-GB" altLang="en-US" smtClean="0"/>
              <a:pPr>
                <a:spcAft>
                  <a:spcPts val="600"/>
                </a:spcAft>
                <a:defRPr/>
              </a:pPr>
              <a:t>20/11/2023</a:t>
            </a:fld>
            <a:endParaRPr lang="en-GB" altLang="en-US"/>
          </a:p>
        </p:txBody>
      </p:sp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67DCD984-5A9D-2886-BF2D-C3292FB502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72398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CB8629-D27B-EE4E-33AC-5E41988FE5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B050"/>
                </a:solidFill>
              </a:rPr>
              <a:t>McDonalds initiative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C4240B-A2BA-351A-2156-501DF5916C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0BFDAB-3365-A24E-C77E-E78C3A730E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A388C6-8AA6-237C-00A6-D79A967BFD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07D1B36-B3D0-B7BD-FC1D-7D4A34675D15}"/>
              </a:ext>
            </a:extLst>
          </p:cNvPr>
          <p:cNvSpPr txBox="1"/>
          <p:nvPr/>
        </p:nvSpPr>
        <p:spPr>
          <a:xfrm>
            <a:off x="282352" y="1640161"/>
            <a:ext cx="8579296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McDonald’s has responded to these challenges with a more sustainable strategy of diversifying into salads, fruits, grilled chicken, low-fat milk, and other healthy fare.</a:t>
            </a:r>
          </a:p>
          <a:p>
            <a:endParaRPr lang="en-GB" sz="2000" dirty="0"/>
          </a:p>
          <a:p>
            <a:r>
              <a:rPr lang="en-GB" sz="2000" dirty="0"/>
              <a:t>The company has also sponsored major education campaigns— such as one called “it’s what </a:t>
            </a:r>
            <a:r>
              <a:rPr lang="en-GB" sz="2000" dirty="0" err="1"/>
              <a:t>i</a:t>
            </a:r>
            <a:r>
              <a:rPr lang="en-GB" sz="2000" dirty="0"/>
              <a:t> eat and what </a:t>
            </a:r>
            <a:r>
              <a:rPr lang="en-GB" sz="2000" dirty="0" err="1"/>
              <a:t>i</a:t>
            </a:r>
            <a:r>
              <a:rPr lang="en-GB" sz="2000" dirty="0"/>
              <a:t> do ... </a:t>
            </a:r>
            <a:r>
              <a:rPr lang="en-GB" sz="2000" dirty="0" err="1"/>
              <a:t>i’m</a:t>
            </a:r>
            <a:r>
              <a:rPr lang="en-GB" sz="2000" dirty="0"/>
              <a:t> </a:t>
            </a:r>
            <a:r>
              <a:rPr lang="en-GB" sz="2000" dirty="0" err="1"/>
              <a:t>lovin</a:t>
            </a:r>
            <a:r>
              <a:rPr lang="en-GB" sz="2000" dirty="0"/>
              <a:t>’ it”—to help consumers better understand the keys to living balanced, active lifestyles. </a:t>
            </a:r>
          </a:p>
          <a:p>
            <a:endParaRPr lang="en-GB" sz="2000" dirty="0"/>
          </a:p>
          <a:p>
            <a:r>
              <a:rPr lang="en-GB" sz="2000" dirty="0"/>
              <a:t>And it has announced a list of “Commitments to Offer Improved Nutrition Choices,” including a continuing commitment to children’s well-being, expanded and improved nutritionally balanced menu choices, and increased consumer and employee access to nutrition information</a:t>
            </a:r>
          </a:p>
        </p:txBody>
      </p:sp>
    </p:spTree>
    <p:extLst>
      <p:ext uri="{BB962C8B-B14F-4D97-AF65-F5344CB8AC3E}">
        <p14:creationId xmlns:p14="http://schemas.microsoft.com/office/powerpoint/2010/main" val="35424118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9E12B-5C9C-C072-66AF-12CF4D0994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B050"/>
                </a:solidFill>
              </a:rPr>
              <a:t>Social Criticisms of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7B204D-CBB8-859D-6734-4E7DC3BE6D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Social criticisms claim that marketing practices hurt individual consumers, the society as a whole and other business firms!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664263-2940-5029-9B5F-45C72CF2DB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7FCAA1-A25A-87D0-ED90-A8749161DD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728628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D800B2-8A4C-88FC-40A5-8A614E7E61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B050"/>
                </a:solidFill>
              </a:rPr>
              <a:t>Impact on individual consumers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A980D6-B259-8FDE-DA32-D7A64C7EED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High prices?</a:t>
            </a:r>
          </a:p>
          <a:p>
            <a:endParaRPr lang="en-GB" dirty="0"/>
          </a:p>
          <a:p>
            <a:r>
              <a:rPr lang="en-GB" dirty="0"/>
              <a:t>Critics point to three factors—high costs of distribution, high advertising and promotion costs, and excessive markups</a:t>
            </a:r>
          </a:p>
          <a:p>
            <a:endParaRPr lang="en-GB" dirty="0"/>
          </a:p>
          <a:p>
            <a:r>
              <a:rPr lang="en-GB" dirty="0"/>
              <a:t>Greedy marketing channels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6228D2-E05F-B007-8B5B-87FC1F484C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760F46-B5D4-C24B-CA54-1F2ABBD811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56253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1BE7B77-9A5F-B34D-F85E-ED2A3FC8928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2140" r="-1" b="1860"/>
          <a:stretch/>
        </p:blipFill>
        <p:spPr>
          <a:xfrm>
            <a:off x="20" y="10"/>
            <a:ext cx="9143980" cy="6857990"/>
          </a:xfrm>
          <a:prstGeom prst="rect">
            <a:avLst/>
          </a:prstGeom>
          <a:noFill/>
        </p:spPr>
      </p:pic>
      <p:sp>
        <p:nvSpPr>
          <p:cNvPr id="4" name="Date Placeholder 3" hidden="1">
            <a:extLst>
              <a:ext uri="{FF2B5EF4-FFF2-40B4-BE49-F238E27FC236}">
                <a16:creationId xmlns:a16="http://schemas.microsoft.com/office/drawing/2014/main" id="{79CBBFA5-73AA-E038-1D54-7CEDC2D156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2303D31F-598B-47EE-BA37-93F097A3D676}" type="datetime1">
              <a:rPr lang="en-GB" altLang="en-US" smtClean="0"/>
              <a:pPr>
                <a:spcAft>
                  <a:spcPts val="600"/>
                </a:spcAft>
                <a:defRPr/>
              </a:pPr>
              <a:t>20/11/2023</a:t>
            </a:fld>
            <a:endParaRPr lang="en-GB" altLang="en-US"/>
          </a:p>
        </p:txBody>
      </p:sp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346E23DE-36B7-CE08-5138-44505675EB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021379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CD4C7F-A523-B047-3D17-63BE4D76BA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Deceptive practices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A367C9-12A2-0789-F648-0865BDB26F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Deceptive promotion</a:t>
            </a:r>
          </a:p>
          <a:p>
            <a:r>
              <a:rPr lang="en-GB" dirty="0"/>
              <a:t>Deceptive packaging</a:t>
            </a:r>
          </a:p>
          <a:p>
            <a:r>
              <a:rPr lang="en-GB" dirty="0"/>
              <a:t>Deceptive pricing</a:t>
            </a:r>
          </a:p>
          <a:p>
            <a:r>
              <a:rPr lang="en-GB" dirty="0"/>
              <a:t>High pressure selling</a:t>
            </a:r>
          </a:p>
          <a:p>
            <a:r>
              <a:rPr lang="en-GB" dirty="0"/>
              <a:t>Shoddy, harmful, unsafe products</a:t>
            </a:r>
          </a:p>
          <a:p>
            <a:r>
              <a:rPr lang="en-GB" dirty="0"/>
              <a:t>Poor service to disadvantaged customers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62E785-97D0-7D9C-370A-ACE94ABD0B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6C8FC5-EA0C-E044-1405-059AEAA36D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59628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FEB7F-62EE-6049-3A5F-6A0EAB33C5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280" cy="1143000"/>
          </a:xfrm>
        </p:spPr>
        <p:txBody>
          <a:bodyPr/>
          <a:lstStyle/>
          <a:p>
            <a:r>
              <a:rPr lang="en-GB" dirty="0"/>
              <a:t>Marketing impact on society as a whole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8FF70E-2718-BC95-A256-EC9F8E4D8B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Too much materialism</a:t>
            </a:r>
          </a:p>
          <a:p>
            <a:r>
              <a:rPr lang="en-GB" dirty="0"/>
              <a:t>Too few social goods</a:t>
            </a:r>
          </a:p>
          <a:p>
            <a:r>
              <a:rPr lang="en-GB" dirty="0"/>
              <a:t>Glut of cultural pollution!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518353-091E-772E-D2D8-3D41F219DB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7B1233-E3A4-9F74-14E1-C2991AF73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209267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B67BED85-6A78-75C2-D2FE-0ABDF02258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250"/>
          <a:stretch/>
        </p:blipFill>
        <p:spPr>
          <a:xfrm>
            <a:off x="20" y="10"/>
            <a:ext cx="9143980" cy="6857990"/>
          </a:xfrm>
          <a:prstGeom prst="rect">
            <a:avLst/>
          </a:prstGeom>
          <a:noFill/>
        </p:spPr>
      </p:pic>
      <p:sp>
        <p:nvSpPr>
          <p:cNvPr id="4" name="Date Placeholder 3" hidden="1">
            <a:extLst>
              <a:ext uri="{FF2B5EF4-FFF2-40B4-BE49-F238E27FC236}">
                <a16:creationId xmlns:a16="http://schemas.microsoft.com/office/drawing/2014/main" id="{EFB7BC0D-538C-DF27-F7C9-3EF3DD740E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2303D31F-598B-47EE-BA37-93F097A3D676}" type="datetime1">
              <a:rPr lang="en-GB" altLang="en-US" smtClean="0"/>
              <a:pPr>
                <a:spcAft>
                  <a:spcPts val="600"/>
                </a:spcAft>
                <a:defRPr/>
              </a:pPr>
              <a:t>20/11/2023</a:t>
            </a:fld>
            <a:endParaRPr lang="en-GB" altLang="en-US"/>
          </a:p>
        </p:txBody>
      </p:sp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1F0DB47D-EDD3-78DF-23FD-F9F424DB43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321430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A21673-70ED-38D1-3846-F8B7D61521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Consumer actions to promote sustainable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B26BBC-DB14-0F14-1C37-214AD0EEA3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Consumerism</a:t>
            </a:r>
          </a:p>
          <a:p>
            <a:pPr lvl="1"/>
            <a:r>
              <a:rPr lang="en-GB" dirty="0"/>
              <a:t>organized movement of citizens and government agencies to improve the rights and power of buyers in relation to sellers. T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B86034-86E6-39A0-8F74-2A949D2BAD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94CF5E-35D0-BCF7-C935-570AD55F5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67103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CE1CF4-8779-BBA3-74DA-A835588A2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F87486-4AED-A978-DD6A-E81488D204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C561C2-0B4D-6A78-C80B-43E37B3107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3BCE51D-A017-4372-6E35-E88860777D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EA133E3-4BBB-738A-40A2-1726AEFBFF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9712" y="0"/>
            <a:ext cx="5496692" cy="5611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83772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60E018-A8CA-142E-550E-1DBBDABA65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environmentalism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331AE3-65F4-3902-E35E-BE5476E694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Environmentalism is an organized movement of concerned citizens, businesses, and government agencies designed to protect and improve people’s current and future living environment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8EF867-7D10-B11E-4FC3-B47BAAF11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DBF407-7BED-F372-3BFA-70A107E30D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21610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38638F-51DE-7400-4A2B-97D09A04E6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/>
              <a:t>More and more companies are now adopting policies of environmental sustainability</a:t>
            </a:r>
          </a:p>
        </p:txBody>
      </p:sp>
      <p:pic>
        <p:nvPicPr>
          <p:cNvPr id="9" name="Picture 8" descr="A logo with green leaves&#10;&#10;Description automatically generated">
            <a:extLst>
              <a:ext uri="{FF2B5EF4-FFF2-40B4-BE49-F238E27FC236}">
                <a16:creationId xmlns:a16="http://schemas.microsoft.com/office/drawing/2014/main" id="{B24251D6-BA94-ADBF-0628-60CFB2231D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7378" y="1269864"/>
            <a:ext cx="4726910" cy="4336941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DD633F-34E3-166F-117C-4326F089C0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20/11/2023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219478-FBF6-674D-4434-27AF8C97C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999169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A5A61D66-4CCA-1330-6E41-22167696D6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dirty="0"/>
              <a:t>Environment sustainability and sustainable value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72E583A-906D-EC4F-F115-D833505F8B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385999"/>
            <a:ext cx="8229600" cy="2345436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D2DDD3-9465-9E05-C729-2299095FCE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20/11/2023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1AA5A5-0EF2-9A3C-77C3-5C7E8E3F5A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9921523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8F1DCB-1B71-2594-D5EA-A2C718138F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F05C23-9941-C7F7-6AB9-F28F839191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2C656F-94FC-A054-CDDA-42B3801E95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336302-AFBB-0464-8865-CE8C5F55D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A9578A9-927A-83D4-CAFD-4648683A76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3768" y="-33874"/>
            <a:ext cx="605337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21816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CA84A-B3FD-01E2-2AE7-D86BDDD3E3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Marketing 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6B3EDF-2FE4-AB97-D781-5BC03C3E90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Good ethics are a cornerstone of sustainable marketing</a:t>
            </a:r>
          </a:p>
          <a:p>
            <a:r>
              <a:rPr lang="en-GB" dirty="0"/>
              <a:t>In the long run, unethical marketing harms customers and society as a whole. Further, it eventually damages a company’s reputation and effectiveness, jeopardizing its very survival.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97B609-3939-05DF-CF09-09C6B4C59A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ECD9AF-83AA-1651-9CD3-45E2D12497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394393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075202-E53B-1D48-DD00-88DA57FE8E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Advertising and Standards Authority UK – Est 1962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F7F097-FB32-DDC1-AE94-BDBEC4E131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UKs independent regulator of advertising across all media</a:t>
            </a:r>
          </a:p>
          <a:p>
            <a:pPr marL="0" indent="0">
              <a:buNone/>
            </a:pPr>
            <a:r>
              <a:rPr lang="en-GB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Apply all Codes written by the Committee of Advertising Practice (CAP)</a:t>
            </a:r>
          </a:p>
          <a:p>
            <a:pPr marL="0" indent="0">
              <a:buNone/>
            </a:pPr>
            <a:r>
              <a:rPr lang="en-GB" dirty="0"/>
              <a:t>Keeping advertising ‘legal, decent, honest and truthful’</a:t>
            </a:r>
            <a:endParaRPr lang="en-GB" dirty="0"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www.asa.org.uk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E4C36-9D64-83B9-41EF-1B1BBDC7BB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3150E8-FB74-2730-FC79-B6C8AFFDEC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908655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154678-B189-C230-632B-9F58122161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Exercises on some morally difficult situations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F81B1-044C-D740-DE08-95354F3168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Work in pairs !</a:t>
            </a:r>
          </a:p>
          <a:p>
            <a:r>
              <a:rPr lang="en-GB" dirty="0"/>
              <a:t>Select at least two situations and give your views</a:t>
            </a:r>
          </a:p>
          <a:p>
            <a:r>
              <a:rPr lang="en-GB"/>
              <a:t>15 minutes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B83FD3-EC3F-51CD-65C0-DA79313342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A8F3AE-2DE4-4777-9651-7DAD56F00A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170748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FD8040-F841-7196-AF38-5C6B4628E1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CB4956-2A82-E4D9-F7DB-EA8DD128D7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6CA831-B084-A6E0-20DF-FC6EE8A2CF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7A0DDF-2D5E-6F94-DAB6-172872B405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8D5F6F2-B9B5-3D57-67E8-4A5450D841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03346"/>
            <a:ext cx="9144000" cy="6686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679666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4CEB6-CC4E-EADB-9B75-1908DE7574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F08EFC-5BC7-BB87-DEED-D7E56FDF26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73754-CC74-F2F4-1803-1D1B80E829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35E9D1-B393-6238-DADD-61BE89B4CD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0058E95-3C1B-088A-E17C-AC724BCBB6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731175"/>
            <a:ext cx="9144000" cy="3395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623238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F9B168-2412-D8BF-C7E5-C69238142B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1D0AAA-FA52-8770-7D41-34A0F54B6D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FC230E-2396-4EC9-2F6A-960D88222E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7A1BE2-2C8A-62D0-131B-14AA8B9306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57B7C4C-BD53-618F-6AED-D4F0F19989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35697"/>
            <a:ext cx="9144000" cy="4186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228651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46714-A508-CD2C-BFFC-2DDC7B54CD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A59A7B-3DB4-FDEF-CAF0-F63ED47AA8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lnSpc>
                <a:spcPct val="200000"/>
              </a:lnSpc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Kotler &amp; Armstrong, </a:t>
            </a:r>
            <a:r>
              <a:rPr lang="en-GB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Principles of Marketing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Pearson, 2017</a:t>
            </a:r>
          </a:p>
          <a:p>
            <a:pPr marL="457200" indent="-457200">
              <a:lnSpc>
                <a:spcPct val="200000"/>
              </a:lnSpc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Fifield, Paul. </a:t>
            </a:r>
            <a:r>
              <a:rPr lang="en-GB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Marketing Strategy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6th ed., London, Routledge, 2016.</a:t>
            </a:r>
          </a:p>
          <a:p>
            <a:pPr marL="457200" indent="-457200">
              <a:lnSpc>
                <a:spcPct val="200000"/>
              </a:lnSpc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Johnson, Gerry, et al. </a:t>
            </a:r>
            <a:r>
              <a:rPr lang="en-GB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Exploring Corporate Strategy: Text and Cases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12th ed., Harlow, England, Pearson Education, 2020.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F89ED9-F4EF-A021-3BB8-554FE66DE9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07DCE8-0CFF-7703-B876-797CC58B8B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2387295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609</Words>
  <Application>Microsoft Office PowerPoint</Application>
  <PresentationFormat>On-screen Show (4:3)</PresentationFormat>
  <Paragraphs>136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1" baseType="lpstr">
      <vt:lpstr>Myriad Pro</vt:lpstr>
      <vt:lpstr>Arial</vt:lpstr>
      <vt:lpstr>Verdana</vt:lpstr>
      <vt:lpstr>20140311PresentationUWTSDTemplate</vt:lpstr>
      <vt:lpstr>LCMB7024 Marketing Management</vt:lpstr>
      <vt:lpstr>Session Topics</vt:lpstr>
      <vt:lpstr>Unilever</vt:lpstr>
      <vt:lpstr>OBJECTIVES of the SESSION</vt:lpstr>
      <vt:lpstr>SUSTAINABLE MARKETING</vt:lpstr>
      <vt:lpstr>Sustainable marketing</vt:lpstr>
      <vt:lpstr>PowerPoint Presentation</vt:lpstr>
      <vt:lpstr>McDonalds initiative</vt:lpstr>
      <vt:lpstr>Social Criticisms of Marketing</vt:lpstr>
      <vt:lpstr>Impact on individual consumers</vt:lpstr>
      <vt:lpstr>PowerPoint Presentation</vt:lpstr>
      <vt:lpstr>Deceptive practices</vt:lpstr>
      <vt:lpstr>Marketing impact on society as a whole</vt:lpstr>
      <vt:lpstr>PowerPoint Presentation</vt:lpstr>
      <vt:lpstr>Consumer actions to promote sustainable marketing</vt:lpstr>
      <vt:lpstr>PowerPoint Presentation</vt:lpstr>
      <vt:lpstr>environmentalism</vt:lpstr>
      <vt:lpstr>More and more companies are now adopting policies of environmental sustainability</vt:lpstr>
      <vt:lpstr>Environment sustainability and sustainable value</vt:lpstr>
      <vt:lpstr>PowerPoint Presentation</vt:lpstr>
      <vt:lpstr>Marketing ethics</vt:lpstr>
      <vt:lpstr>Advertising and Standards Authority UK – Est 1962</vt:lpstr>
      <vt:lpstr>Exercises on some morally difficult situations</vt:lpstr>
      <vt:lpstr>PowerPoint Presentation</vt:lpstr>
      <vt:lpstr>Activity 1</vt:lpstr>
      <vt:lpstr>Activity 2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Mohamed Asim</cp:lastModifiedBy>
  <cp:revision>145</cp:revision>
  <cp:lastPrinted>2022-03-08T18:25:18Z</cp:lastPrinted>
  <dcterms:created xsi:type="dcterms:W3CDTF">2002-10-07T19:43:58Z</dcterms:created>
  <dcterms:modified xsi:type="dcterms:W3CDTF">2023-11-20T16:49:42Z</dcterms:modified>
</cp:coreProperties>
</file>