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4" r:id="rId1"/>
  </p:sldMasterIdLst>
  <p:notesMasterIdLst>
    <p:notesMasterId r:id="rId14"/>
  </p:notesMasterIdLst>
  <p:sldIdLst>
    <p:sldId id="256" r:id="rId2"/>
    <p:sldId id="272" r:id="rId3"/>
    <p:sldId id="261" r:id="rId4"/>
    <p:sldId id="258" r:id="rId5"/>
    <p:sldId id="273" r:id="rId6"/>
    <p:sldId id="257" r:id="rId7"/>
    <p:sldId id="260" r:id="rId8"/>
    <p:sldId id="267" r:id="rId9"/>
    <p:sldId id="268" r:id="rId10"/>
    <p:sldId id="259" r:id="rId11"/>
    <p:sldId id="262" r:id="rId12"/>
    <p:sldId id="27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98" dt="2026-10-11T20:47:50.599"/>
    <p1510:client id="{049DFD56-EE43-7983-6AB4-B3DEDAFA327C}" v="1" dt="2026-10-10T20:38:04.614"/>
    <p1510:client id="{62571D63-6E2A-11B5-70BD-BF10CF55C6AA}" v="4" dt="2026-10-11T19:27:27.544"/>
    <p1510:client id="{656467E9-EFDA-767E-B15F-64CB89FD6419}" v="2" dt="2026-10-10T09:14:15.443"/>
    <p1510:client id="{970AA3A9-9677-9D5B-D568-AA98ED1FC8D2}" v="15" dt="2026-10-10T21:28:32.602"/>
    <p1510:client id="{9CF4AE35-351F-0A92-8415-0AA1D64AE1EB}" v="24" dt="2026-10-10T22:50:47.806"/>
    <p1510:client id="{C8EEEAA6-1F97-45E0-20EC-5BBA3FAAFD88}" v="4" dt="2026-10-10T08:13:51.969"/>
    <p1510:client id="{CC02CCCF-DAF6-24A0-0B18-B86A0625B54D}" v="94" dt="2026-10-10T21:09:37.949"/>
    <p1510:client id="{FB4BB181-DE37-A799-6591-E51BBC09482C}" v="199" dt="2026-10-11T20:31:28.3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ba Parveen (2333490)" userId="S::2333490@student.uwtsd.ac.uk::d76ea274-df1f-4758-9b76-37377ba35f28" providerId="AD" clId="Web-{734EF44E-0785-1857-6E9D-E7BDFC0ECD07}"/>
    <pc:docChg chg="addSld modSld modMainMaster">
      <pc:chgData name="Siba Parveen (2333490)" userId="S::2333490@student.uwtsd.ac.uk::d76ea274-df1f-4758-9b76-37377ba35f28" providerId="AD" clId="Web-{734EF44E-0785-1857-6E9D-E7BDFC0ECD07}" dt="2026-09-30T10:03:39.762" v="2306"/>
      <pc:docMkLst>
        <pc:docMk/>
      </pc:docMkLst>
      <pc:sldChg chg="addSp modSp">
        <pc:chgData name="Siba Parveen (2333490)" userId="S::2333490@student.uwtsd.ac.uk::d76ea274-df1f-4758-9b76-37377ba35f28" providerId="AD" clId="Web-{734EF44E-0785-1857-6E9D-E7BDFC0ECD07}" dt="2026-09-30T10:03:26.277" v="2302"/>
        <pc:sldMkLst>
          <pc:docMk/>
          <pc:sldMk cId="109857222" sldId="256"/>
        </pc:sldMkLst>
        <pc:spChg chg="add mod">
          <ac:chgData name="Siba Parveen (2333490)" userId="S::2333490@student.uwtsd.ac.uk::d76ea274-df1f-4758-9b76-37377ba35f28" providerId="AD" clId="Web-{734EF44E-0785-1857-6E9D-E7BDFC0ECD07}" dt="2026-09-30T10:03:26.277" v="2302"/>
          <ac:spMkLst>
            <pc:docMk/>
            <pc:sldMk cId="109857222" sldId="256"/>
            <ac:spMk id="5" creationId="{92BE50D7-81DC-3463-5041-A03292EFCD0A}"/>
          </ac:spMkLst>
        </pc:spChg>
      </pc:sldChg>
      <pc:sldChg chg="addSp modSp">
        <pc:chgData name="Siba Parveen (2333490)" userId="S::2333490@student.uwtsd.ac.uk::d76ea274-df1f-4758-9b76-37377ba35f28" providerId="AD" clId="Web-{734EF44E-0785-1857-6E9D-E7BDFC0ECD07}" dt="2026-09-30T10:03:26.277" v="2302"/>
        <pc:sldMkLst>
          <pc:docMk/>
          <pc:sldMk cId="3112111999" sldId="257"/>
        </pc:sldMkLst>
        <pc:spChg chg="add mod">
          <ac:chgData name="Siba Parveen (2333490)" userId="S::2333490@student.uwtsd.ac.uk::d76ea274-df1f-4758-9b76-37377ba35f28" providerId="AD" clId="Web-{734EF44E-0785-1857-6E9D-E7BDFC0ECD07}" dt="2026-09-30T10:03:26.277" v="2302"/>
          <ac:spMkLst>
            <pc:docMk/>
            <pc:sldMk cId="3112111999" sldId="257"/>
            <ac:spMk id="4" creationId="{F0AE0C2C-6F38-DA1D-F141-BE28D3D77651}"/>
          </ac:spMkLst>
        </pc:spChg>
      </pc:sldChg>
      <pc:sldChg chg="addSp modSp">
        <pc:chgData name="Siba Parveen (2333490)" userId="S::2333490@student.uwtsd.ac.uk::d76ea274-df1f-4758-9b76-37377ba35f28" providerId="AD" clId="Web-{734EF44E-0785-1857-6E9D-E7BDFC0ECD07}" dt="2026-09-30T10:03:26.277" v="2302"/>
        <pc:sldMkLst>
          <pc:docMk/>
          <pc:sldMk cId="1069763665" sldId="258"/>
        </pc:sldMkLst>
        <pc:spChg chg="add mod">
          <ac:chgData name="Siba Parveen (2333490)" userId="S::2333490@student.uwtsd.ac.uk::d76ea274-df1f-4758-9b76-37377ba35f28" providerId="AD" clId="Web-{734EF44E-0785-1857-6E9D-E7BDFC0ECD07}" dt="2026-09-30T10:03:26.277" v="2302"/>
          <ac:spMkLst>
            <pc:docMk/>
            <pc:sldMk cId="1069763665" sldId="258"/>
            <ac:spMk id="3" creationId="{2689C5E4-E3AC-4B6B-058F-7B68F75E29BD}"/>
          </ac:spMkLst>
        </pc:spChg>
      </pc:sldChg>
      <pc:sldChg chg="addSp delSp modSp">
        <pc:chgData name="Siba Parveen (2333490)" userId="S::2333490@student.uwtsd.ac.uk::d76ea274-df1f-4758-9b76-37377ba35f28" providerId="AD" clId="Web-{734EF44E-0785-1857-6E9D-E7BDFC0ECD07}" dt="2026-09-30T10:03:20.933" v="2301"/>
        <pc:sldMkLst>
          <pc:docMk/>
          <pc:sldMk cId="2487536249" sldId="259"/>
        </pc:sldMkLst>
        <pc:spChg chg="add mod">
          <ac:chgData name="Siba Parveen (2333490)" userId="S::2333490@student.uwtsd.ac.uk::d76ea274-df1f-4758-9b76-37377ba35f28" providerId="AD" clId="Web-{734EF44E-0785-1857-6E9D-E7BDFC0ECD07}" dt="2026-09-30T10:02:58.165" v="2297"/>
          <ac:spMkLst>
            <pc:docMk/>
            <pc:sldMk cId="2487536249" sldId="259"/>
            <ac:spMk id="3" creationId="{9D30D133-1198-82AE-D6A1-91A0382AE5A9}"/>
          </ac:spMkLst>
        </pc:spChg>
        <pc:graphicFrameChg chg="add mod modGraphic">
          <ac:chgData name="Siba Parveen (2333490)" userId="S::2333490@student.uwtsd.ac.uk::d76ea274-df1f-4758-9b76-37377ba35f28" providerId="AD" clId="Web-{734EF44E-0785-1857-6E9D-E7BDFC0ECD07}" dt="2026-09-30T09:48:07.602" v="1942"/>
          <ac:graphicFrameMkLst>
            <pc:docMk/>
            <pc:sldMk cId="2487536249" sldId="259"/>
            <ac:graphicFrameMk id="2" creationId="{E65FB196-FFC1-AF13-57DF-AAC3905487B8}"/>
          </ac:graphicFrameMkLst>
        </pc:graphicFrameChg>
      </pc:sldChg>
      <pc:sldChg chg="addSp modSp">
        <pc:chgData name="Siba Parveen (2333490)" userId="S::2333490@student.uwtsd.ac.uk::d76ea274-df1f-4758-9b76-37377ba35f28" providerId="AD" clId="Web-{734EF44E-0785-1857-6E9D-E7BDFC0ECD07}" dt="2026-09-30T10:03:26.277" v="2302"/>
        <pc:sldMkLst>
          <pc:docMk/>
          <pc:sldMk cId="2057227625" sldId="260"/>
        </pc:sldMkLst>
        <pc:spChg chg="add mod">
          <ac:chgData name="Siba Parveen (2333490)" userId="S::2333490@student.uwtsd.ac.uk::d76ea274-df1f-4758-9b76-37377ba35f28" providerId="AD" clId="Web-{734EF44E-0785-1857-6E9D-E7BDFC0ECD07}" dt="2026-09-30T10:03:26.277" v="2302"/>
          <ac:spMkLst>
            <pc:docMk/>
            <pc:sldMk cId="2057227625" sldId="260"/>
            <ac:spMk id="3" creationId="{EEE597AD-9414-5195-85E2-60B6719D3980}"/>
          </ac:spMkLst>
        </pc:spChg>
      </pc:sldChg>
      <pc:sldChg chg="addSp modSp">
        <pc:chgData name="Siba Parveen (2333490)" userId="S::2333490@student.uwtsd.ac.uk::d76ea274-df1f-4758-9b76-37377ba35f28" providerId="AD" clId="Web-{734EF44E-0785-1857-6E9D-E7BDFC0ECD07}" dt="2026-09-30T10:03:26.277" v="2302"/>
        <pc:sldMkLst>
          <pc:docMk/>
          <pc:sldMk cId="1114060914" sldId="261"/>
        </pc:sldMkLst>
        <pc:spChg chg="add mod">
          <ac:chgData name="Siba Parveen (2333490)" userId="S::2333490@student.uwtsd.ac.uk::d76ea274-df1f-4758-9b76-37377ba35f28" providerId="AD" clId="Web-{734EF44E-0785-1857-6E9D-E7BDFC0ECD07}" dt="2026-09-30T10:03:26.277" v="2302"/>
          <ac:spMkLst>
            <pc:docMk/>
            <pc:sldMk cId="1114060914" sldId="261"/>
            <ac:spMk id="15" creationId="{BFB0F866-2E62-2E57-E36E-8F0A5001834E}"/>
          </ac:spMkLst>
        </pc:spChg>
      </pc:sldChg>
      <pc:sldChg chg="addSp modSp new">
        <pc:chgData name="Siba Parveen (2333490)" userId="S::2333490@student.uwtsd.ac.uk::d76ea274-df1f-4758-9b76-37377ba35f28" providerId="AD" clId="Web-{734EF44E-0785-1857-6E9D-E7BDFC0ECD07}" dt="2026-09-30T10:03:26.277" v="2302"/>
        <pc:sldMkLst>
          <pc:docMk/>
          <pc:sldMk cId="1593362125" sldId="262"/>
        </pc:sldMkLst>
        <pc:spChg chg="mod">
          <ac:chgData name="Siba Parveen (2333490)" userId="S::2333490@student.uwtsd.ac.uk::d76ea274-df1f-4758-9b76-37377ba35f28" providerId="AD" clId="Web-{734EF44E-0785-1857-6E9D-E7BDFC0ECD07}" dt="2026-09-30T10:00:38.271" v="2294" actId="20577"/>
          <ac:spMkLst>
            <pc:docMk/>
            <pc:sldMk cId="1593362125" sldId="262"/>
            <ac:spMk id="2" creationId="{41C88228-BA24-60FB-86C8-2B44CD58AB57}"/>
          </ac:spMkLst>
        </pc:spChg>
        <pc:spChg chg="mod">
          <ac:chgData name="Siba Parveen (2333490)" userId="S::2333490@student.uwtsd.ac.uk::d76ea274-df1f-4758-9b76-37377ba35f28" providerId="AD" clId="Web-{734EF44E-0785-1857-6E9D-E7BDFC0ECD07}" dt="2026-09-30T10:00:54.646" v="2296" actId="14100"/>
          <ac:spMkLst>
            <pc:docMk/>
            <pc:sldMk cId="1593362125" sldId="262"/>
            <ac:spMk id="3" creationId="{1237A9A7-4EFD-EF6A-A5BD-E3F3F39C3C15}"/>
          </ac:spMkLst>
        </pc:spChg>
        <pc:spChg chg="add mod">
          <ac:chgData name="Siba Parveen (2333490)" userId="S::2333490@student.uwtsd.ac.uk::d76ea274-df1f-4758-9b76-37377ba35f28" providerId="AD" clId="Web-{734EF44E-0785-1857-6E9D-E7BDFC0ECD07}" dt="2026-09-30T10:03:26.277" v="2302"/>
          <ac:spMkLst>
            <pc:docMk/>
            <pc:sldMk cId="1593362125" sldId="262"/>
            <ac:spMk id="5" creationId="{941B573F-C20A-BCDE-B167-CD57A3F3BF28}"/>
          </ac:spMkLst>
        </pc:spChg>
      </pc:sldChg>
    </pc:docChg>
  </pc:docChgLst>
  <pc:docChgLst>
    <pc:chgData name="Sabia Iqbal (2610249)" userId="S::2610249@student.uwtsd.ac.uk::1d1e964b-d55a-4cab-aa3b-8e71404e240a" providerId="AD" clId="Web-{F5EA1390-3966-C5CD-C1A4-E8360A6E1A27}"/>
    <pc:docChg chg="modSld">
      <pc:chgData name="Sabia Iqbal (2610249)" userId="S::2610249@student.uwtsd.ac.uk::1d1e964b-d55a-4cab-aa3b-8e71404e240a" providerId="AD" clId="Web-{F5EA1390-3966-C5CD-C1A4-E8360A6E1A27}" dt="2026-10-09T10:44:20.279" v="7" actId="20577"/>
      <pc:docMkLst>
        <pc:docMk/>
      </pc:docMkLst>
      <pc:sldChg chg="modSp">
        <pc:chgData name="Sabia Iqbal (2610249)" userId="S::2610249@student.uwtsd.ac.uk::1d1e964b-d55a-4cab-aa3b-8e71404e240a" providerId="AD" clId="Web-{F5EA1390-3966-C5CD-C1A4-E8360A6E1A27}" dt="2026-10-09T10:44:20.279" v="7" actId="20577"/>
        <pc:sldMkLst>
          <pc:docMk/>
          <pc:sldMk cId="152215643" sldId="272"/>
        </pc:sldMkLst>
        <pc:spChg chg="mod">
          <ac:chgData name="Sabia Iqbal (2610249)" userId="S::2610249@student.uwtsd.ac.uk::1d1e964b-d55a-4cab-aa3b-8e71404e240a" providerId="AD" clId="Web-{F5EA1390-3966-C5CD-C1A4-E8360A6E1A27}" dt="2026-10-09T10:44:20.279" v="7" actId="20577"/>
          <ac:spMkLst>
            <pc:docMk/>
            <pc:sldMk cId="152215643" sldId="272"/>
            <ac:spMk id="3" creationId="{4CB9407A-CC29-F558-0481-8F04A8D36D34}"/>
          </ac:spMkLst>
        </pc:spChg>
      </pc:sldChg>
    </pc:docChg>
  </pc:docChgLst>
  <pc:docChgLst>
    <pc:chgData name="Wassab Khan (2609902)" userId="S::2609902@student.uwtsd.ac.uk::1ec2b5ab-d083-4dd1-bb23-5899d5675fb2" providerId="AD" clId="Web-{C8EEEAA6-1F97-45E0-20EC-5BBA3FAAFD88}"/>
    <pc:docChg chg="modSld">
      <pc:chgData name="Wassab Khan (2609902)" userId="S::2609902@student.uwtsd.ac.uk::1ec2b5ab-d083-4dd1-bb23-5899d5675fb2" providerId="AD" clId="Web-{C8EEEAA6-1F97-45E0-20EC-5BBA3FAAFD88}" dt="2026-10-10T08:13:51.969" v="3"/>
      <pc:docMkLst>
        <pc:docMk/>
      </pc:docMkLst>
      <pc:sldChg chg="addSp delSp modSp">
        <pc:chgData name="Wassab Khan (2609902)" userId="S::2609902@student.uwtsd.ac.uk::1ec2b5ab-d083-4dd1-bb23-5899d5675fb2" providerId="AD" clId="Web-{C8EEEAA6-1F97-45E0-20EC-5BBA3FAAFD88}" dt="2026-10-10T08:13:51.969" v="3"/>
        <pc:sldMkLst>
          <pc:docMk/>
          <pc:sldMk cId="1114060914" sldId="261"/>
        </pc:sldMkLst>
        <pc:cxnChg chg="add del mod">
          <ac:chgData name="Wassab Khan (2609902)" userId="S::2609902@student.uwtsd.ac.uk::1ec2b5ab-d083-4dd1-bb23-5899d5675fb2" providerId="AD" clId="Web-{C8EEEAA6-1F97-45E0-20EC-5BBA3FAAFD88}" dt="2026-10-10T08:13:51.969" v="3"/>
          <ac:cxnSpMkLst>
            <pc:docMk/>
            <pc:sldMk cId="1114060914" sldId="261"/>
            <ac:cxnSpMk id="7" creationId="{14204834-14BC-97A5-C2F2-FFA8F50F5249}"/>
          </ac:cxnSpMkLst>
        </pc:cxnChg>
      </pc:sldChg>
    </pc:docChg>
  </pc:docChgLst>
  <pc:docChgLst>
    <pc:chgData name="Siba Parveen (2333490)" userId="S::2333490@student.uwtsd.ac.uk::d76ea274-df1f-4758-9b76-37377ba35f28" providerId="AD" clId="Web-{AC3F8302-4203-ADDE-DC05-E197FCF4E09A}"/>
    <pc:docChg chg="modSld">
      <pc:chgData name="Siba Parveen (2333490)" userId="S::2333490@student.uwtsd.ac.uk::d76ea274-df1f-4758-9b76-37377ba35f28" providerId="AD" clId="Web-{AC3F8302-4203-ADDE-DC05-E197FCF4E09A}" dt="2026-10-08T11:20:02.391" v="1" actId="20577"/>
      <pc:docMkLst>
        <pc:docMk/>
      </pc:docMkLst>
      <pc:sldChg chg="modSp">
        <pc:chgData name="Siba Parveen (2333490)" userId="S::2333490@student.uwtsd.ac.uk::d76ea274-df1f-4758-9b76-37377ba35f28" providerId="AD" clId="Web-{AC3F8302-4203-ADDE-DC05-E197FCF4E09A}" dt="2026-10-08T11:20:02.391" v="1" actId="20577"/>
        <pc:sldMkLst>
          <pc:docMk/>
          <pc:sldMk cId="1593362125" sldId="262"/>
        </pc:sldMkLst>
        <pc:spChg chg="mod">
          <ac:chgData name="Siba Parveen (2333490)" userId="S::2333490@student.uwtsd.ac.uk::d76ea274-df1f-4758-9b76-37377ba35f28" providerId="AD" clId="Web-{AC3F8302-4203-ADDE-DC05-E197FCF4E09A}" dt="2026-10-08T11:20:02.391" v="1" actId="20577"/>
          <ac:spMkLst>
            <pc:docMk/>
            <pc:sldMk cId="1593362125" sldId="262"/>
            <ac:spMk id="3" creationId="{1237A9A7-4EFD-EF6A-A5BD-E3F3F39C3C15}"/>
          </ac:spMkLst>
        </pc:spChg>
      </pc:sldChg>
    </pc:docChg>
  </pc:docChgLst>
  <pc:docChgLst>
    <pc:chgData clId="Web-{51808D02-D20C-9B15-7C80-23FE1B006094}"/>
    <pc:docChg chg="modSld">
      <pc:chgData name="" userId="" providerId="" clId="Web-{51808D02-D20C-9B15-7C80-23FE1B006094}" dt="2026-09-29T10:35:51.063" v="0" actId="20577"/>
      <pc:docMkLst>
        <pc:docMk/>
      </pc:docMkLst>
    </pc:docChg>
  </pc:docChgLst>
  <pc:docChgLst>
    <pc:chgData clId="Web-{04C2A036-AD69-07FA-8824-2A88A8989FB7}"/>
    <pc:docChg chg="modSld">
      <pc:chgData name="" userId="" providerId="" clId="Web-{04C2A036-AD69-07FA-8824-2A88A8989FB7}" dt="2026-09-26T21:04:26.446" v="7" actId="20577"/>
      <pc:docMkLst>
        <pc:docMk/>
      </pc:docMkLst>
    </pc:docChg>
  </pc:docChgLst>
  <pc:docChgLst>
    <pc:chgData name="Sabia Iqbal (2610249)" userId="S::2610249@student.uwtsd.ac.uk::1d1e964b-d55a-4cab-aa3b-8e71404e240a" providerId="AD" clId="Web-{FB4BB181-DE37-A799-6591-E51BBC09482C}"/>
    <pc:docChg chg="modSld">
      <pc:chgData name="Sabia Iqbal (2610249)" userId="S::2610249@student.uwtsd.ac.uk::1d1e964b-d55a-4cab-aa3b-8e71404e240a" providerId="AD" clId="Web-{FB4BB181-DE37-A799-6591-E51BBC09482C}" dt="2026-10-11T20:31:28.314" v="95" actId="14100"/>
      <pc:docMkLst>
        <pc:docMk/>
      </pc:docMkLst>
      <pc:sldChg chg="addAnim delAnim">
        <pc:chgData name="Sabia Iqbal (2610249)" userId="S::2610249@student.uwtsd.ac.uk::1d1e964b-d55a-4cab-aa3b-8e71404e240a" providerId="AD" clId="Web-{FB4BB181-DE37-A799-6591-E51BBC09482C}" dt="2026-10-11T20:26:57.678" v="6"/>
        <pc:sldMkLst>
          <pc:docMk/>
          <pc:sldMk cId="3112111999" sldId="257"/>
        </pc:sldMkLst>
      </pc:sldChg>
      <pc:sldChg chg="modSp">
        <pc:chgData name="Sabia Iqbal (2610249)" userId="S::2610249@student.uwtsd.ac.uk::1d1e964b-d55a-4cab-aa3b-8e71404e240a" providerId="AD" clId="Web-{FB4BB181-DE37-A799-6591-E51BBC09482C}" dt="2026-10-11T20:31:28.314" v="95" actId="14100"/>
        <pc:sldMkLst>
          <pc:docMk/>
          <pc:sldMk cId="211363990" sldId="274"/>
        </pc:sldMkLst>
        <pc:spChg chg="mod">
          <ac:chgData name="Sabia Iqbal (2610249)" userId="S::2610249@student.uwtsd.ac.uk::1d1e964b-d55a-4cab-aa3b-8e71404e240a" providerId="AD" clId="Web-{FB4BB181-DE37-A799-6591-E51BBC09482C}" dt="2026-10-11T20:31:28.314" v="95" actId="14100"/>
          <ac:spMkLst>
            <pc:docMk/>
            <pc:sldMk cId="211363990" sldId="274"/>
            <ac:spMk id="5" creationId="{CB09F932-9376-C54C-2C01-B1E49C229287}"/>
          </ac:spMkLst>
        </pc:spChg>
      </pc:sldChg>
    </pc:docChg>
  </pc:docChgLst>
  <pc:docChgLst>
    <pc:chgData name="Wassab Khan (2609902)" userId="S::2609902@student.uwtsd.ac.uk::1ec2b5ab-d083-4dd1-bb23-5899d5675fb2" providerId="AD" clId="Web-{6858046A-28BF-C85C-DC0E-B7B8D8D783E0}"/>
    <pc:docChg chg="modSld">
      <pc:chgData name="Wassab Khan (2609902)" userId="S::2609902@student.uwtsd.ac.uk::1ec2b5ab-d083-4dd1-bb23-5899d5675fb2" providerId="AD" clId="Web-{6858046A-28BF-C85C-DC0E-B7B8D8D783E0}" dt="2026-09-29T20:21:27.100" v="9" actId="20577"/>
      <pc:docMkLst>
        <pc:docMk/>
      </pc:docMkLst>
      <pc:sldChg chg="addSp modSp modTransition">
        <pc:chgData name="Wassab Khan (2609902)" userId="S::2609902@student.uwtsd.ac.uk::1ec2b5ab-d083-4dd1-bb23-5899d5675fb2" providerId="AD" clId="Web-{6858046A-28BF-C85C-DC0E-B7B8D8D783E0}" dt="2026-09-29T20:21:27.100" v="9" actId="20577"/>
        <pc:sldMkLst>
          <pc:docMk/>
          <pc:sldMk cId="1114060914" sldId="261"/>
        </pc:sldMkLst>
        <pc:spChg chg="mod">
          <ac:chgData name="Wassab Khan (2609902)" userId="S::2609902@student.uwtsd.ac.uk::1ec2b5ab-d083-4dd1-bb23-5899d5675fb2" providerId="AD" clId="Web-{6858046A-28BF-C85C-DC0E-B7B8D8D783E0}" dt="2026-09-29T20:21:27.100" v="9" actId="20577"/>
          <ac:spMkLst>
            <pc:docMk/>
            <pc:sldMk cId="1114060914" sldId="261"/>
            <ac:spMk id="4" creationId="{8090FDDF-8B76-333E-8721-D6C98D594071}"/>
          </ac:spMkLst>
        </pc:spChg>
      </pc:sldChg>
    </pc:docChg>
  </pc:docChgLst>
  <pc:docChgLst>
    <pc:chgData name="Smera Banaras (2605653)" userId="S::2605653@student.uwtsd.ac.uk::4abf792f-802c-49cc-a91b-6c34bd61f04b" providerId="AD" clId="Web-{00000000-0000-0000-0000-000000000000}"/>
    <pc:docChg chg="addSld delSld modSld">
      <pc:chgData name="Smera Banaras (2605653)" userId="S::2605653@student.uwtsd.ac.uk::4abf792f-802c-49cc-a91b-6c34bd61f04b" providerId="AD" clId="Web-{00000000-0000-0000-0000-000000000000}" dt="2026-10-11T20:47:50.599" v="320" actId="20577"/>
      <pc:docMkLst>
        <pc:docMk/>
      </pc:docMkLst>
      <pc:sldChg chg="modSp mod modClrScheme chgLayout">
        <pc:chgData name="Smera Banaras (2605653)" userId="S::2605653@student.uwtsd.ac.uk::4abf792f-802c-49cc-a91b-6c34bd61f04b" providerId="AD" clId="Web-{00000000-0000-0000-0000-000000000000}" dt="2026-10-03T20:33:24.962" v="240" actId="20577"/>
        <pc:sldMkLst>
          <pc:docMk/>
          <pc:sldMk cId="2646280757" sldId="267"/>
        </pc:sldMkLst>
        <pc:spChg chg="mod ord">
          <ac:chgData name="Smera Banaras (2605653)" userId="S::2605653@student.uwtsd.ac.uk::4abf792f-802c-49cc-a91b-6c34bd61f04b" providerId="AD" clId="Web-{00000000-0000-0000-0000-000000000000}" dt="2026-10-03T20:28:28.296" v="184"/>
          <ac:spMkLst>
            <pc:docMk/>
            <pc:sldMk cId="2646280757" sldId="267"/>
            <ac:spMk id="5" creationId="{901A1E7B-062F-3E64-010B-5A246D85DBB9}"/>
          </ac:spMkLst>
        </pc:spChg>
        <pc:spChg chg="mod ord">
          <ac:chgData name="Smera Banaras (2605653)" userId="S::2605653@student.uwtsd.ac.uk::4abf792f-802c-49cc-a91b-6c34bd61f04b" providerId="AD" clId="Web-{00000000-0000-0000-0000-000000000000}" dt="2026-10-03T20:28:28.296" v="184"/>
          <ac:spMkLst>
            <pc:docMk/>
            <pc:sldMk cId="2646280757" sldId="267"/>
            <ac:spMk id="11" creationId="{6FC90D7B-CD9C-EDA4-14B7-F17927B264C5}"/>
          </ac:spMkLst>
        </pc:spChg>
        <pc:spChg chg="mod ord">
          <ac:chgData name="Smera Banaras (2605653)" userId="S::2605653@student.uwtsd.ac.uk::4abf792f-802c-49cc-a91b-6c34bd61f04b" providerId="AD" clId="Web-{00000000-0000-0000-0000-000000000000}" dt="2026-10-03T20:33:24.962" v="240" actId="20577"/>
          <ac:spMkLst>
            <pc:docMk/>
            <pc:sldMk cId="2646280757" sldId="267"/>
            <ac:spMk id="13" creationId="{B30CD3A1-D2CC-A9B8-2CE6-ED8976FC676F}"/>
          </ac:spMkLst>
        </pc:spChg>
        <pc:picChg chg="mod ord">
          <ac:chgData name="Smera Banaras (2605653)" userId="S::2605653@student.uwtsd.ac.uk::4abf792f-802c-49cc-a91b-6c34bd61f04b" providerId="AD" clId="Web-{00000000-0000-0000-0000-000000000000}" dt="2026-10-03T20:28:28.296" v="184"/>
          <ac:picMkLst>
            <pc:docMk/>
            <pc:sldMk cId="2646280757" sldId="267"/>
            <ac:picMk id="6" creationId="{E0C980DA-D218-DEAF-E3AF-2A729D496BE3}"/>
          </ac:picMkLst>
        </pc:picChg>
      </pc:sldChg>
      <pc:sldChg chg="addSp delSp modSp new mod modClrScheme chgLayout">
        <pc:chgData name="Smera Banaras (2605653)" userId="S::2605653@student.uwtsd.ac.uk::4abf792f-802c-49cc-a91b-6c34bd61f04b" providerId="AD" clId="Web-{00000000-0000-0000-0000-000000000000}" dt="2026-10-11T20:47:50.599" v="320" actId="20577"/>
        <pc:sldMkLst>
          <pc:docMk/>
          <pc:sldMk cId="391025987" sldId="268"/>
        </pc:sldMkLst>
        <pc:spChg chg="mod">
          <ac:chgData name="Smera Banaras (2605653)" userId="S::2605653@student.uwtsd.ac.uk::4abf792f-802c-49cc-a91b-6c34bd61f04b" providerId="AD" clId="Web-{00000000-0000-0000-0000-000000000000}" dt="2026-10-03T20:33:03.024" v="239"/>
          <ac:spMkLst>
            <pc:docMk/>
            <pc:sldMk cId="391025987" sldId="268"/>
            <ac:spMk id="2" creationId="{9A8D5815-6350-832A-24B9-65B6E0C6FB3A}"/>
          </ac:spMkLst>
        </pc:spChg>
        <pc:spChg chg="mod">
          <ac:chgData name="Smera Banaras (2605653)" userId="S::2605653@student.uwtsd.ac.uk::4abf792f-802c-49cc-a91b-6c34bd61f04b" providerId="AD" clId="Web-{00000000-0000-0000-0000-000000000000}" dt="2026-10-11T20:47:50.599" v="320" actId="20577"/>
          <ac:spMkLst>
            <pc:docMk/>
            <pc:sldMk cId="391025987" sldId="268"/>
            <ac:spMk id="3" creationId="{B16A254A-EC3A-7840-37E7-B2FA2A3ABF20}"/>
          </ac:spMkLst>
        </pc:spChg>
        <pc:spChg chg="mod ord">
          <ac:chgData name="Smera Banaras (2605653)" userId="S::2605653@student.uwtsd.ac.uk::4abf792f-802c-49cc-a91b-6c34bd61f04b" providerId="AD" clId="Web-{00000000-0000-0000-0000-000000000000}" dt="2026-10-03T20:33:03.024" v="239"/>
          <ac:spMkLst>
            <pc:docMk/>
            <pc:sldMk cId="391025987" sldId="268"/>
            <ac:spMk id="5" creationId="{15ACDCBA-0182-34E7-4123-2766BB29A8EB}"/>
          </ac:spMkLst>
        </pc:spChg>
        <pc:picChg chg="add mod">
          <ac:chgData name="Smera Banaras (2605653)" userId="S::2605653@student.uwtsd.ac.uk::4abf792f-802c-49cc-a91b-6c34bd61f04b" providerId="AD" clId="Web-{00000000-0000-0000-0000-000000000000}" dt="2026-10-03T20:33:03.024" v="239"/>
          <ac:picMkLst>
            <pc:docMk/>
            <pc:sldMk cId="391025987" sldId="268"/>
            <ac:picMk id="6" creationId="{A05296DF-4EE4-17FA-16C3-111A5F773D74}"/>
          </ac:picMkLst>
        </pc:picChg>
      </pc:sldChg>
    </pc:docChg>
  </pc:docChgLst>
  <pc:docChgLst>
    <pc:chgData name="Siba Parveen (2333490)" userId="S::2333490@student.uwtsd.ac.uk::d76ea274-df1f-4758-9b76-37377ba35f28" providerId="AD" clId="Web-{B110FB2D-C4A8-5122-40C6-878A78B7724A}"/>
    <pc:docChg chg="modSld">
      <pc:chgData name="Siba Parveen (2333490)" userId="S::2333490@student.uwtsd.ac.uk::d76ea274-df1f-4758-9b76-37377ba35f28" providerId="AD" clId="Web-{B110FB2D-C4A8-5122-40C6-878A78B7724A}" dt="2026-10-03T09:58:38.716" v="4" actId="1076"/>
      <pc:docMkLst>
        <pc:docMk/>
      </pc:docMkLst>
      <pc:sldChg chg="modSp">
        <pc:chgData name="Siba Parveen (2333490)" userId="S::2333490@student.uwtsd.ac.uk::d76ea274-df1f-4758-9b76-37377ba35f28" providerId="AD" clId="Web-{B110FB2D-C4A8-5122-40C6-878A78B7724A}" dt="2026-10-03T09:58:38.716" v="4" actId="1076"/>
        <pc:sldMkLst>
          <pc:docMk/>
          <pc:sldMk cId="2487536249" sldId="259"/>
        </pc:sldMkLst>
        <pc:graphicFrameChg chg="mod modGraphic">
          <ac:chgData name="Siba Parveen (2333490)" userId="S::2333490@student.uwtsd.ac.uk::d76ea274-df1f-4758-9b76-37377ba35f28" providerId="AD" clId="Web-{B110FB2D-C4A8-5122-40C6-878A78B7724A}" dt="2026-10-03T09:58:38.716" v="4" actId="1076"/>
          <ac:graphicFrameMkLst>
            <pc:docMk/>
            <pc:sldMk cId="2487536249" sldId="259"/>
            <ac:graphicFrameMk id="2" creationId="{E65FB196-FFC1-AF13-57DF-AAC3905487B8}"/>
          </ac:graphicFrameMkLst>
        </pc:graphicFrameChg>
      </pc:sldChg>
    </pc:docChg>
  </pc:docChgLst>
  <pc:docChgLst>
    <pc:chgData name="Sabia Iqbal (2610249)" userId="S::2610249@student.uwtsd.ac.uk::1d1e964b-d55a-4cab-aa3b-8e71404e240a" providerId="AD" clId="Web-{2244EA45-BC7C-A323-FEC2-E6416B986849}"/>
    <pc:docChg chg="modSld">
      <pc:chgData name="Sabia Iqbal (2610249)" userId="S::2610249@student.uwtsd.ac.uk::1d1e964b-d55a-4cab-aa3b-8e71404e240a" providerId="AD" clId="Web-{2244EA45-BC7C-A323-FEC2-E6416B986849}" dt="2026-10-08T20:39:49.778" v="1" actId="14100"/>
      <pc:docMkLst>
        <pc:docMk/>
      </pc:docMkLst>
    </pc:docChg>
  </pc:docChgLst>
  <pc:docChgLst>
    <pc:chgData name="Siba Parveen (2333490)" userId="S::2333490@student.uwtsd.ac.uk::d76ea274-df1f-4758-9b76-37377ba35f28" providerId="AD" clId="Web-{9837DDD9-E3AF-5A3C-819D-336644497513}"/>
    <pc:docChg chg="modSld">
      <pc:chgData name="Siba Parveen (2333490)" userId="S::2333490@student.uwtsd.ac.uk::d76ea274-df1f-4758-9b76-37377ba35f28" providerId="AD" clId="Web-{9837DDD9-E3AF-5A3C-819D-336644497513}" dt="2026-10-01T10:22:11.936" v="26" actId="1076"/>
      <pc:docMkLst>
        <pc:docMk/>
      </pc:docMkLst>
      <pc:sldChg chg="modSp">
        <pc:chgData name="Siba Parveen (2333490)" userId="S::2333490@student.uwtsd.ac.uk::d76ea274-df1f-4758-9b76-37377ba35f28" providerId="AD" clId="Web-{9837DDD9-E3AF-5A3C-819D-336644497513}" dt="2026-10-01T10:20:36.367" v="13" actId="1076"/>
        <pc:sldMkLst>
          <pc:docMk/>
          <pc:sldMk cId="2487536249" sldId="259"/>
        </pc:sldMkLst>
        <pc:graphicFrameChg chg="mod modGraphic">
          <ac:chgData name="Siba Parveen (2333490)" userId="S::2333490@student.uwtsd.ac.uk::d76ea274-df1f-4758-9b76-37377ba35f28" providerId="AD" clId="Web-{9837DDD9-E3AF-5A3C-819D-336644497513}" dt="2026-10-01T10:20:36.367" v="13" actId="1076"/>
          <ac:graphicFrameMkLst>
            <pc:docMk/>
            <pc:sldMk cId="2487536249" sldId="259"/>
            <ac:graphicFrameMk id="2" creationId="{E65FB196-FFC1-AF13-57DF-AAC3905487B8}"/>
          </ac:graphicFrameMkLst>
        </pc:graphicFrameChg>
      </pc:sldChg>
      <pc:sldChg chg="modSp">
        <pc:chgData name="Siba Parveen (2333490)" userId="S::2333490@student.uwtsd.ac.uk::d76ea274-df1f-4758-9b76-37377ba35f28" providerId="AD" clId="Web-{9837DDD9-E3AF-5A3C-819D-336644497513}" dt="2026-10-01T10:22:11.936" v="26" actId="1076"/>
        <pc:sldMkLst>
          <pc:docMk/>
          <pc:sldMk cId="1593362125" sldId="262"/>
        </pc:sldMkLst>
        <pc:spChg chg="mod">
          <ac:chgData name="Siba Parveen (2333490)" userId="S::2333490@student.uwtsd.ac.uk::d76ea274-df1f-4758-9b76-37377ba35f28" providerId="AD" clId="Web-{9837DDD9-E3AF-5A3C-819D-336644497513}" dt="2026-10-01T10:20:58.853" v="15" actId="1076"/>
          <ac:spMkLst>
            <pc:docMk/>
            <pc:sldMk cId="1593362125" sldId="262"/>
            <ac:spMk id="2" creationId="{41C88228-BA24-60FB-86C8-2B44CD58AB57}"/>
          </ac:spMkLst>
        </pc:spChg>
        <pc:spChg chg="mod">
          <ac:chgData name="Siba Parveen (2333490)" userId="S::2333490@student.uwtsd.ac.uk::d76ea274-df1f-4758-9b76-37377ba35f28" providerId="AD" clId="Web-{9837DDD9-E3AF-5A3C-819D-336644497513}" dt="2026-10-01T10:22:11.936" v="26" actId="1076"/>
          <ac:spMkLst>
            <pc:docMk/>
            <pc:sldMk cId="1593362125" sldId="262"/>
            <ac:spMk id="3" creationId="{1237A9A7-4EFD-EF6A-A5BD-E3F3F39C3C15}"/>
          </ac:spMkLst>
        </pc:spChg>
      </pc:sldChg>
    </pc:docChg>
  </pc:docChgLst>
  <pc:docChgLst>
    <pc:chgData name="Sabia Iqbal (2610249)" userId="S::2610249@student.uwtsd.ac.uk::1d1e964b-d55a-4cab-aa3b-8e71404e240a" providerId="AD" clId="Web-{917FD3C5-7774-9263-E22B-9F9FC50F6C1B}"/>
    <pc:docChg chg="modSld">
      <pc:chgData name="Sabia Iqbal (2610249)" userId="S::2610249@student.uwtsd.ac.uk::1d1e964b-d55a-4cab-aa3b-8e71404e240a" providerId="AD" clId="Web-{917FD3C5-7774-9263-E22B-9F9FC50F6C1B}" dt="2026-10-03T21:28:57.076" v="211" actId="1076"/>
      <pc:docMkLst>
        <pc:docMk/>
      </pc:docMkLst>
      <pc:sldChg chg="modSp">
        <pc:chgData name="Sabia Iqbal (2610249)" userId="S::2610249@student.uwtsd.ac.uk::1d1e964b-d55a-4cab-aa3b-8e71404e240a" providerId="AD" clId="Web-{917FD3C5-7774-9263-E22B-9F9FC50F6C1B}" dt="2026-10-03T20:14:37.463" v="33" actId="20577"/>
        <pc:sldMkLst>
          <pc:docMk/>
          <pc:sldMk cId="109857222" sldId="256"/>
        </pc:sldMkLst>
      </pc:sldChg>
      <pc:sldChg chg="modSp">
        <pc:chgData name="Sabia Iqbal (2610249)" userId="S::2610249@student.uwtsd.ac.uk::1d1e964b-d55a-4cab-aa3b-8e71404e240a" providerId="AD" clId="Web-{917FD3C5-7774-9263-E22B-9F9FC50F6C1B}" dt="2026-10-03T21:27:47.591" v="207" actId="20577"/>
        <pc:sldMkLst>
          <pc:docMk/>
          <pc:sldMk cId="2057227625" sldId="260"/>
        </pc:sldMkLst>
        <pc:spChg chg="mod">
          <ac:chgData name="Sabia Iqbal (2610249)" userId="S::2610249@student.uwtsd.ac.uk::1d1e964b-d55a-4cab-aa3b-8e71404e240a" providerId="AD" clId="Web-{917FD3C5-7774-9263-E22B-9F9FC50F6C1B}" dt="2026-10-03T21:27:47.591" v="207" actId="20577"/>
          <ac:spMkLst>
            <pc:docMk/>
            <pc:sldMk cId="2057227625" sldId="260"/>
            <ac:spMk id="7" creationId="{78F61509-4B5C-29E5-BF9D-545C8A2FD56C}"/>
          </ac:spMkLst>
        </pc:spChg>
      </pc:sldChg>
      <pc:sldChg chg="modSp">
        <pc:chgData name="Sabia Iqbal (2610249)" userId="S::2610249@student.uwtsd.ac.uk::1d1e964b-d55a-4cab-aa3b-8e71404e240a" providerId="AD" clId="Web-{917FD3C5-7774-9263-E22B-9F9FC50F6C1B}" dt="2026-10-03T20:14:17.634" v="31" actId="20577"/>
        <pc:sldMkLst>
          <pc:docMk/>
          <pc:sldMk cId="1114060914" sldId="261"/>
        </pc:sldMkLst>
        <pc:spChg chg="mod">
          <ac:chgData name="Sabia Iqbal (2610249)" userId="S::2610249@student.uwtsd.ac.uk::1d1e964b-d55a-4cab-aa3b-8e71404e240a" providerId="AD" clId="Web-{917FD3C5-7774-9263-E22B-9F9FC50F6C1B}" dt="2026-10-03T20:14:17.634" v="31" actId="20577"/>
          <ac:spMkLst>
            <pc:docMk/>
            <pc:sldMk cId="1114060914" sldId="261"/>
            <ac:spMk id="4" creationId="{8090FDDF-8B76-333E-8721-D6C98D594071}"/>
          </ac:spMkLst>
        </pc:spChg>
      </pc:sldChg>
    </pc:docChg>
  </pc:docChgLst>
  <pc:docChgLst>
    <pc:chgData name="Smera Banaras (2605653)" userId="S::2605653@student.uwtsd.ac.uk::4abf792f-802c-49cc-a91b-6c34bd61f04b" providerId="AD" clId="Web-{105234B3-52AF-44E4-EE5C-298EF5A87595}"/>
    <pc:docChg chg="addSld delSld modSld">
      <pc:chgData name="Smera Banaras (2605653)" userId="S::2605653@student.uwtsd.ac.uk::4abf792f-802c-49cc-a91b-6c34bd61f04b" providerId="AD" clId="Web-{105234B3-52AF-44E4-EE5C-298EF5A87595}" dt="2026-10-03T20:21:08.482" v="124" actId="20577"/>
      <pc:docMkLst>
        <pc:docMk/>
      </pc:docMkLst>
      <pc:sldChg chg="addSp delSp modSp new mod modClrScheme chgLayout">
        <pc:chgData name="Smera Banaras (2605653)" userId="S::2605653@student.uwtsd.ac.uk::4abf792f-802c-49cc-a91b-6c34bd61f04b" providerId="AD" clId="Web-{105234B3-52AF-44E4-EE5C-298EF5A87595}" dt="2026-10-03T20:21:08.482" v="124" actId="20577"/>
        <pc:sldMkLst>
          <pc:docMk/>
          <pc:sldMk cId="2646280757" sldId="267"/>
        </pc:sldMkLst>
        <pc:spChg chg="mod">
          <ac:chgData name="Smera Banaras (2605653)" userId="S::2605653@student.uwtsd.ac.uk::4abf792f-802c-49cc-a91b-6c34bd61f04b" providerId="AD" clId="Web-{105234B3-52AF-44E4-EE5C-298EF5A87595}" dt="2026-10-03T20:15:18.720" v="6"/>
          <ac:spMkLst>
            <pc:docMk/>
            <pc:sldMk cId="2646280757" sldId="267"/>
            <ac:spMk id="5" creationId="{901A1E7B-062F-3E64-010B-5A246D85DBB9}"/>
          </ac:spMkLst>
        </pc:spChg>
        <pc:spChg chg="add mod">
          <ac:chgData name="Smera Banaras (2605653)" userId="S::2605653@student.uwtsd.ac.uk::4abf792f-802c-49cc-a91b-6c34bd61f04b" providerId="AD" clId="Web-{105234B3-52AF-44E4-EE5C-298EF5A87595}" dt="2026-10-03T20:20:52.856" v="111" actId="20577"/>
          <ac:spMkLst>
            <pc:docMk/>
            <pc:sldMk cId="2646280757" sldId="267"/>
            <ac:spMk id="11" creationId="{6FC90D7B-CD9C-EDA4-14B7-F17927B264C5}"/>
          </ac:spMkLst>
        </pc:spChg>
        <pc:spChg chg="add mod">
          <ac:chgData name="Smera Banaras (2605653)" userId="S::2605653@student.uwtsd.ac.uk::4abf792f-802c-49cc-a91b-6c34bd61f04b" providerId="AD" clId="Web-{105234B3-52AF-44E4-EE5C-298EF5A87595}" dt="2026-10-03T20:21:08.482" v="124" actId="20577"/>
          <ac:spMkLst>
            <pc:docMk/>
            <pc:sldMk cId="2646280757" sldId="267"/>
            <ac:spMk id="13" creationId="{B30CD3A1-D2CC-A9B8-2CE6-ED8976FC676F}"/>
          </ac:spMkLst>
        </pc:spChg>
        <pc:picChg chg="add mod ord">
          <ac:chgData name="Smera Banaras (2605653)" userId="S::2605653@student.uwtsd.ac.uk::4abf792f-802c-49cc-a91b-6c34bd61f04b" providerId="AD" clId="Web-{105234B3-52AF-44E4-EE5C-298EF5A87595}" dt="2026-10-03T20:15:42.862" v="7"/>
          <ac:picMkLst>
            <pc:docMk/>
            <pc:sldMk cId="2646280757" sldId="267"/>
            <ac:picMk id="6" creationId="{E0C980DA-D218-DEAF-E3AF-2A729D496BE3}"/>
          </ac:picMkLst>
        </pc:picChg>
      </pc:sldChg>
    </pc:docChg>
  </pc:docChgLst>
  <pc:docChgLst>
    <pc:chgData name="Smera Banaras (2605653)" userId="S::2605653@student.uwtsd.ac.uk::4abf792f-802c-49cc-a91b-6c34bd61f04b" providerId="AD" clId="Web-{D7D9F027-E3DB-BDA6-9F8E-C54948AFCD96}"/>
    <pc:docChg chg="addSld modSld">
      <pc:chgData name="Smera Banaras (2605653)" userId="S::2605653@student.uwtsd.ac.uk::4abf792f-802c-49cc-a91b-6c34bd61f04b" providerId="AD" clId="Web-{D7D9F027-E3DB-BDA6-9F8E-C54948AFCD96}" dt="2026-10-01T09:54:40.485" v="3"/>
      <pc:docMkLst>
        <pc:docMk/>
      </pc:docMkLst>
    </pc:docChg>
  </pc:docChgLst>
  <pc:docChgLst>
    <pc:chgData name="Sabia Iqbal (2610249)" userId="S::2610249@student.uwtsd.ac.uk::1d1e964b-d55a-4cab-aa3b-8e71404e240a" providerId="AD" clId="Web-{C3C45861-CFBF-755D-C15A-9D900DE95A10}"/>
    <pc:docChg chg="addSld delSld modSld sldOrd">
      <pc:chgData name="Sabia Iqbal (2610249)" userId="S::2610249@student.uwtsd.ac.uk::1d1e964b-d55a-4cab-aa3b-8e71404e240a" providerId="AD" clId="Web-{C3C45861-CFBF-755D-C15A-9D900DE95A10}" dt="2026-10-06T14:39:56.208" v="6" actId="1076"/>
      <pc:docMkLst>
        <pc:docMk/>
      </pc:docMkLst>
    </pc:docChg>
  </pc:docChgLst>
  <pc:docChgLst>
    <pc:chgData name="Sabia Iqbal (2610249)" userId="S::2610249@student.uwtsd.ac.uk::1d1e964b-d55a-4cab-aa3b-8e71404e240a" providerId="AD" clId="Web-{04C2A036-AD69-07FA-8824-2A88A8989FB7}"/>
    <pc:docChg chg="modSld">
      <pc:chgData name="Sabia Iqbal (2610249)" userId="S::2610249@student.uwtsd.ac.uk::1d1e964b-d55a-4cab-aa3b-8e71404e240a" providerId="AD" clId="Web-{04C2A036-AD69-07FA-8824-2A88A8989FB7}" dt="2026-09-26T21:05:33.213" v="0" actId="20577"/>
      <pc:docMkLst>
        <pc:docMk/>
      </pc:docMkLst>
    </pc:docChg>
  </pc:docChgLst>
  <pc:docChgLst>
    <pc:chgData name="Sabia Iqbal (2610249)" userId="S::2610249@student.uwtsd.ac.uk::1d1e964b-d55a-4cab-aa3b-8e71404e240a" providerId="AD" clId="Web-{00000000-0000-0000-0000-000000000000}"/>
    <pc:docChg chg="addSld delSld modSld sldOrd">
      <pc:chgData name="Sabia Iqbal (2610249)" userId="S::2610249@student.uwtsd.ac.uk::1d1e964b-d55a-4cab-aa3b-8e71404e240a" providerId="AD" clId="Web-{00000000-0000-0000-0000-000000000000}" dt="2026-10-09T21:48:03.907" v="787" actId="1076"/>
      <pc:docMkLst>
        <pc:docMk/>
      </pc:docMkLst>
      <pc:sldChg chg="addSp delSp modSp mod modClrScheme addAnim delAnim modAnim chgLayout">
        <pc:chgData name="Sabia Iqbal (2610249)" userId="S::2610249@student.uwtsd.ac.uk::1d1e964b-d55a-4cab-aa3b-8e71404e240a" providerId="AD" clId="Web-{00000000-0000-0000-0000-000000000000}" dt="2026-10-09T21:45:14.338" v="781" actId="20577"/>
        <pc:sldMkLst>
          <pc:docMk/>
          <pc:sldMk cId="109857222" sldId="256"/>
        </pc:sldMkLst>
        <pc:spChg chg="mod ord">
          <ac:chgData name="Sabia Iqbal (2610249)" userId="S::2610249@student.uwtsd.ac.uk::1d1e964b-d55a-4cab-aa3b-8e71404e240a" providerId="AD" clId="Web-{00000000-0000-0000-0000-000000000000}" dt="2026-10-09T21:45:14.338" v="781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Sabia Iqbal (2610249)" userId="S::2610249@student.uwtsd.ac.uk::1d1e964b-d55a-4cab-aa3b-8e71404e240a" providerId="AD" clId="Web-{00000000-0000-0000-0000-000000000000}" dt="2026-10-09T21:11:44.090" v="772"/>
          <ac:spMkLst>
            <pc:docMk/>
            <pc:sldMk cId="109857222" sldId="256"/>
            <ac:spMk id="3" creationId="{00000000-0000-0000-0000-000000000000}"/>
          </ac:spMkLst>
        </pc:spChg>
        <pc:spChg chg="mod modVis">
          <ac:chgData name="Sabia Iqbal (2610249)" userId="S::2610249@student.uwtsd.ac.uk::1d1e964b-d55a-4cab-aa3b-8e71404e240a" providerId="AD" clId="Web-{00000000-0000-0000-0000-000000000000}" dt="2026-10-09T21:11:44.090" v="772"/>
          <ac:spMkLst>
            <pc:docMk/>
            <pc:sldMk cId="109857222" sldId="256"/>
            <ac:spMk id="5" creationId="{92BE50D7-81DC-3463-5041-A03292EFCD0A}"/>
          </ac:spMkLst>
        </pc:spChg>
        <pc:spChg chg="add del mod">
          <ac:chgData name="Sabia Iqbal (2610249)" userId="S::2610249@student.uwtsd.ac.uk::1d1e964b-d55a-4cab-aa3b-8e71404e240a" providerId="AD" clId="Web-{00000000-0000-0000-0000-000000000000}" dt="2026-10-09T21:11:05.026" v="767"/>
          <ac:spMkLst>
            <pc:docMk/>
            <pc:sldMk cId="109857222" sldId="256"/>
            <ac:spMk id="9" creationId="{F783FA94-D770-86EC-4057-D177A41851BA}"/>
          </ac:spMkLst>
        </pc:spChg>
        <pc:spChg chg="add del mod">
          <ac:chgData name="Sabia Iqbal (2610249)" userId="S::2610249@student.uwtsd.ac.uk::1d1e964b-d55a-4cab-aa3b-8e71404e240a" providerId="AD" clId="Web-{00000000-0000-0000-0000-000000000000}" dt="2026-10-09T21:11:10.402" v="769"/>
          <ac:spMkLst>
            <pc:docMk/>
            <pc:sldMk cId="109857222" sldId="256"/>
            <ac:spMk id="11" creationId="{EA04F9A7-2071-9122-35EC-4AC756A97679}"/>
          </ac:spMkLst>
        </pc:spChg>
        <pc:graphicFrameChg chg="add mod modGraphic">
          <ac:chgData name="Sabia Iqbal (2610249)" userId="S::2610249@student.uwtsd.ac.uk::1d1e964b-d55a-4cab-aa3b-8e71404e240a" providerId="AD" clId="Web-{00000000-0000-0000-0000-000000000000}" dt="2026-10-09T21:12:35.203" v="775" actId="20577"/>
          <ac:graphicFrameMkLst>
            <pc:docMk/>
            <pc:sldMk cId="109857222" sldId="256"/>
            <ac:graphicFrameMk id="12" creationId="{5A195459-8C59-2400-0287-724DDEE37BA6}"/>
          </ac:graphicFrameMkLst>
        </pc:graphicFrameChg>
        <pc:picChg chg="add del">
          <ac:chgData name="Sabia Iqbal (2610249)" userId="S::2610249@student.uwtsd.ac.uk::1d1e964b-d55a-4cab-aa3b-8e71404e240a" providerId="AD" clId="Web-{00000000-0000-0000-0000-000000000000}" dt="2026-10-09T21:09:55.618" v="757"/>
          <ac:picMkLst>
            <pc:docMk/>
            <pc:sldMk cId="109857222" sldId="256"/>
            <ac:picMk id="7" creationId="{892EF358-FA43-AE18-BE21-9449D38492B9}"/>
          </ac:picMkLst>
        </pc:picChg>
        <pc:picChg chg="add del">
          <ac:chgData name="Sabia Iqbal (2610249)" userId="S::2610249@student.uwtsd.ac.uk::1d1e964b-d55a-4cab-aa3b-8e71404e240a" providerId="AD" clId="Web-{00000000-0000-0000-0000-000000000000}" dt="2026-10-09T21:10:46.651" v="761"/>
          <ac:picMkLst>
            <pc:docMk/>
            <pc:sldMk cId="109857222" sldId="256"/>
            <ac:picMk id="8" creationId="{892EF358-FA43-AE18-BE21-9449D38492B9}"/>
          </ac:picMkLst>
        </pc:picChg>
        <pc:picChg chg="add del">
          <ac:chgData name="Sabia Iqbal (2610249)" userId="S::2610249@student.uwtsd.ac.uk::1d1e964b-d55a-4cab-aa3b-8e71404e240a" providerId="AD" clId="Web-{00000000-0000-0000-0000-000000000000}" dt="2026-10-09T21:10:50.182" v="763"/>
          <ac:picMkLst>
            <pc:docMk/>
            <pc:sldMk cId="109857222" sldId="256"/>
            <ac:picMk id="10" creationId="{AC499C04-C0E9-F5DB-A54C-57152E925EA0}"/>
          </ac:picMkLst>
        </pc:picChg>
      </pc:sldChg>
      <pc:sldChg chg="modSp">
        <pc:chgData name="Sabia Iqbal (2610249)" userId="S::2610249@student.uwtsd.ac.uk::1d1e964b-d55a-4cab-aa3b-8e71404e240a" providerId="AD" clId="Web-{00000000-0000-0000-0000-000000000000}" dt="2026-10-09T20:31:10.640" v="672" actId="14100"/>
        <pc:sldMkLst>
          <pc:docMk/>
          <pc:sldMk cId="3112111999" sldId="257"/>
        </pc:sldMkLst>
        <pc:spChg chg="mod">
          <ac:chgData name="Sabia Iqbal (2610249)" userId="S::2610249@student.uwtsd.ac.uk::1d1e964b-d55a-4cab-aa3b-8e71404e240a" providerId="AD" clId="Web-{00000000-0000-0000-0000-000000000000}" dt="2026-10-09T20:31:01.390" v="671" actId="14100"/>
          <ac:spMkLst>
            <pc:docMk/>
            <pc:sldMk cId="3112111999" sldId="257"/>
            <ac:spMk id="3" creationId="{B000A7AC-B180-35EC-FF33-D96428DB5B7F}"/>
          </ac:spMkLst>
        </pc:spChg>
        <pc:spChg chg="mod">
          <ac:chgData name="Sabia Iqbal (2610249)" userId="S::2610249@student.uwtsd.ac.uk::1d1e964b-d55a-4cab-aa3b-8e71404e240a" providerId="AD" clId="Web-{00000000-0000-0000-0000-000000000000}" dt="2026-10-09T20:30:24.357" v="668" actId="1076"/>
          <ac:spMkLst>
            <pc:docMk/>
            <pc:sldMk cId="3112111999" sldId="257"/>
            <ac:spMk id="5" creationId="{BA6606B5-3801-9262-7CAE-7955DAD1F29B}"/>
          </ac:spMkLst>
        </pc:spChg>
        <pc:picChg chg="mod">
          <ac:chgData name="Sabia Iqbal (2610249)" userId="S::2610249@student.uwtsd.ac.uk::1d1e964b-d55a-4cab-aa3b-8e71404e240a" providerId="AD" clId="Web-{00000000-0000-0000-0000-000000000000}" dt="2026-10-09T20:31:10.640" v="672" actId="14100"/>
          <ac:picMkLst>
            <pc:docMk/>
            <pc:sldMk cId="3112111999" sldId="257"/>
            <ac:picMk id="8" creationId="{D6599797-DA24-90A5-0ED5-0D6EA7614AAA}"/>
          </ac:picMkLst>
        </pc:picChg>
      </pc:sldChg>
      <pc:sldChg chg="ord">
        <pc:chgData name="Sabia Iqbal (2610249)" userId="S::2610249@student.uwtsd.ac.uk::1d1e964b-d55a-4cab-aa3b-8e71404e240a" providerId="AD" clId="Web-{00000000-0000-0000-0000-000000000000}" dt="2026-09-29T20:41:28.532" v="333"/>
        <pc:sldMkLst>
          <pc:docMk/>
          <pc:sldMk cId="1069763665" sldId="258"/>
        </pc:sldMkLst>
      </pc:sldChg>
      <pc:sldChg chg="new">
        <pc:chgData name="Sabia Iqbal (2610249)" userId="S::2610249@student.uwtsd.ac.uk::1d1e964b-d55a-4cab-aa3b-8e71404e240a" providerId="AD" clId="Web-{00000000-0000-0000-0000-000000000000}" dt="2026-09-26T21:24:29.464" v="202"/>
        <pc:sldMkLst>
          <pc:docMk/>
          <pc:sldMk cId="2487536249" sldId="259"/>
        </pc:sldMkLst>
      </pc:sldChg>
      <pc:sldChg chg="addSp delSp modSp mod modClrScheme chgLayout">
        <pc:chgData name="Sabia Iqbal (2610249)" userId="S::2610249@student.uwtsd.ac.uk::1d1e964b-d55a-4cab-aa3b-8e71404e240a" providerId="AD" clId="Web-{00000000-0000-0000-0000-000000000000}" dt="2026-10-09T20:42:08.211" v="702" actId="20577"/>
        <pc:sldMkLst>
          <pc:docMk/>
          <pc:sldMk cId="2057227625" sldId="260"/>
        </pc:sldMkLst>
        <pc:spChg chg="add">
          <ac:chgData name="Sabia Iqbal (2610249)" userId="S::2610249@student.uwtsd.ac.uk::1d1e964b-d55a-4cab-aa3b-8e71404e240a" providerId="AD" clId="Web-{00000000-0000-0000-0000-000000000000}" dt="2026-09-29T20:48:11.018" v="363"/>
          <ac:spMkLst>
            <pc:docMk/>
            <pc:sldMk cId="2057227625" sldId="260"/>
            <ac:spMk id="4" creationId="{7793D325-EDA7-A35B-F087-6E875142D32E}"/>
          </ac:spMkLst>
        </pc:spChg>
        <pc:spChg chg="add mod">
          <ac:chgData name="Sabia Iqbal (2610249)" userId="S::2610249@student.uwtsd.ac.uk::1d1e964b-d55a-4cab-aa3b-8e71404e240a" providerId="AD" clId="Web-{00000000-0000-0000-0000-000000000000}" dt="2026-10-09T20:42:08.211" v="702" actId="20577"/>
          <ac:spMkLst>
            <pc:docMk/>
            <pc:sldMk cId="2057227625" sldId="260"/>
            <ac:spMk id="7" creationId="{78F61509-4B5C-29E5-BF9D-545C8A2FD56C}"/>
          </ac:spMkLst>
        </pc:spChg>
      </pc:sldChg>
      <pc:sldChg chg="modSp addAnim delAnim">
        <pc:chgData name="Sabia Iqbal (2610249)" userId="S::2610249@student.uwtsd.ac.uk::1d1e964b-d55a-4cab-aa3b-8e71404e240a" providerId="AD" clId="Web-{00000000-0000-0000-0000-000000000000}" dt="2026-10-09T20:40:46.099" v="693" actId="20577"/>
        <pc:sldMkLst>
          <pc:docMk/>
          <pc:sldMk cId="1593362125" sldId="262"/>
        </pc:sldMkLst>
        <pc:spChg chg="mod">
          <ac:chgData name="Sabia Iqbal (2610249)" userId="S::2610249@student.uwtsd.ac.uk::1d1e964b-d55a-4cab-aa3b-8e71404e240a" providerId="AD" clId="Web-{00000000-0000-0000-0000-000000000000}" dt="2026-10-09T20:40:46.099" v="693" actId="20577"/>
          <ac:spMkLst>
            <pc:docMk/>
            <pc:sldMk cId="1593362125" sldId="262"/>
            <ac:spMk id="2" creationId="{41C88228-BA24-60FB-86C8-2B44CD58AB57}"/>
          </ac:spMkLst>
        </pc:spChg>
        <pc:spChg chg="mod">
          <ac:chgData name="Sabia Iqbal (2610249)" userId="S::2610249@student.uwtsd.ac.uk::1d1e964b-d55a-4cab-aa3b-8e71404e240a" providerId="AD" clId="Web-{00000000-0000-0000-0000-000000000000}" dt="2026-10-09T20:40:30.833" v="692" actId="14100"/>
          <ac:spMkLst>
            <pc:docMk/>
            <pc:sldMk cId="1593362125" sldId="262"/>
            <ac:spMk id="3" creationId="{1237A9A7-4EFD-EF6A-A5BD-E3F3F39C3C15}"/>
          </ac:spMkLst>
        </pc:spChg>
      </pc:sldChg>
      <pc:sldChg chg="modSp del">
        <pc:chgData name="Sabia Iqbal (2610249)" userId="S::2610249@student.uwtsd.ac.uk::1d1e964b-d55a-4cab-aa3b-8e71404e240a" providerId="AD" clId="Web-{00000000-0000-0000-0000-000000000000}" dt="2026-10-09T20:39:56.050" v="688"/>
        <pc:sldMkLst>
          <pc:docMk/>
          <pc:sldMk cId="68773649" sldId="265"/>
        </pc:sldMkLst>
        <pc:spChg chg="mod">
          <ac:chgData name="Sabia Iqbal (2610249)" userId="S::2610249@student.uwtsd.ac.uk::1d1e964b-d55a-4cab-aa3b-8e71404e240a" providerId="AD" clId="Web-{00000000-0000-0000-0000-000000000000}" dt="2026-10-09T20:37:02.825" v="685" actId="1076"/>
          <ac:spMkLst>
            <pc:docMk/>
            <pc:sldMk cId="68773649" sldId="265"/>
            <ac:spMk id="4" creationId="{B66155D2-5ED7-E933-1FDC-8EE4ADA7A790}"/>
          </ac:spMkLst>
        </pc:spChg>
      </pc:sldChg>
      <pc:sldChg chg="modSp addAnim modAnim">
        <pc:chgData name="Sabia Iqbal (2610249)" userId="S::2610249@student.uwtsd.ac.uk::1d1e964b-d55a-4cab-aa3b-8e71404e240a" providerId="AD" clId="Web-{00000000-0000-0000-0000-000000000000}" dt="2026-10-09T20:34:50.086" v="674" actId="20577"/>
        <pc:sldMkLst>
          <pc:docMk/>
          <pc:sldMk cId="2646280757" sldId="267"/>
        </pc:sldMkLst>
        <pc:spChg chg="mod">
          <ac:chgData name="Sabia Iqbal (2610249)" userId="S::2610249@student.uwtsd.ac.uk::1d1e964b-d55a-4cab-aa3b-8e71404e240a" providerId="AD" clId="Web-{00000000-0000-0000-0000-000000000000}" dt="2026-10-09T20:34:50.086" v="674" actId="20577"/>
          <ac:spMkLst>
            <pc:docMk/>
            <pc:sldMk cId="2646280757" sldId="267"/>
            <ac:spMk id="13" creationId="{B30CD3A1-D2CC-A9B8-2CE6-ED8976FC676F}"/>
          </ac:spMkLst>
        </pc:spChg>
      </pc:sldChg>
      <pc:sldChg chg="modSp">
        <pc:chgData name="Sabia Iqbal (2610249)" userId="S::2610249@student.uwtsd.ac.uk::1d1e964b-d55a-4cab-aa3b-8e71404e240a" providerId="AD" clId="Web-{00000000-0000-0000-0000-000000000000}" dt="2026-10-09T20:36:35.636" v="683" actId="20577"/>
        <pc:sldMkLst>
          <pc:docMk/>
          <pc:sldMk cId="391025987" sldId="268"/>
        </pc:sldMkLst>
        <pc:spChg chg="mod">
          <ac:chgData name="Sabia Iqbal (2610249)" userId="S::2610249@student.uwtsd.ac.uk::1d1e964b-d55a-4cab-aa3b-8e71404e240a" providerId="AD" clId="Web-{00000000-0000-0000-0000-000000000000}" dt="2026-10-09T20:36:35.636" v="683" actId="20577"/>
          <ac:spMkLst>
            <pc:docMk/>
            <pc:sldMk cId="391025987" sldId="268"/>
            <ac:spMk id="3" creationId="{B16A254A-EC3A-7840-37E7-B2FA2A3ABF20}"/>
          </ac:spMkLst>
        </pc:spChg>
      </pc:sldChg>
      <pc:sldChg chg="modSp">
        <pc:chgData name="Sabia Iqbal (2610249)" userId="S::2610249@student.uwtsd.ac.uk::1d1e964b-d55a-4cab-aa3b-8e71404e240a" providerId="AD" clId="Web-{00000000-0000-0000-0000-000000000000}" dt="2026-10-09T21:47:25.577" v="786" actId="20577"/>
        <pc:sldMkLst>
          <pc:docMk/>
          <pc:sldMk cId="152215643" sldId="272"/>
        </pc:sldMkLst>
        <pc:spChg chg="mod">
          <ac:chgData name="Sabia Iqbal (2610249)" userId="S::2610249@student.uwtsd.ac.uk::1d1e964b-d55a-4cab-aa3b-8e71404e240a" providerId="AD" clId="Web-{00000000-0000-0000-0000-000000000000}" dt="2026-10-09T21:47:25.577" v="786" actId="20577"/>
          <ac:spMkLst>
            <pc:docMk/>
            <pc:sldMk cId="152215643" sldId="272"/>
            <ac:spMk id="3" creationId="{4CB9407A-CC29-F558-0481-8F04A8D36D34}"/>
          </ac:spMkLst>
        </pc:spChg>
      </pc:sldChg>
      <pc:sldChg chg="modSp">
        <pc:chgData name="Sabia Iqbal (2610249)" userId="S::2610249@student.uwtsd.ac.uk::1d1e964b-d55a-4cab-aa3b-8e71404e240a" providerId="AD" clId="Web-{00000000-0000-0000-0000-000000000000}" dt="2026-10-09T21:48:03.907" v="787" actId="1076"/>
        <pc:sldMkLst>
          <pc:docMk/>
          <pc:sldMk cId="2466390393" sldId="273"/>
        </pc:sldMkLst>
        <pc:spChg chg="mod">
          <ac:chgData name="Sabia Iqbal (2610249)" userId="S::2610249@student.uwtsd.ac.uk::1d1e964b-d55a-4cab-aa3b-8e71404e240a" providerId="AD" clId="Web-{00000000-0000-0000-0000-000000000000}" dt="2026-10-09T20:29:21.495" v="666" actId="20577"/>
          <ac:spMkLst>
            <pc:docMk/>
            <pc:sldMk cId="2466390393" sldId="273"/>
            <ac:spMk id="2" creationId="{6B5BAEC7-4489-17E1-E7FE-1B3D8E2D73CF}"/>
          </ac:spMkLst>
        </pc:spChg>
        <pc:spChg chg="mod">
          <ac:chgData name="Sabia Iqbal (2610249)" userId="S::2610249@student.uwtsd.ac.uk::1d1e964b-d55a-4cab-aa3b-8e71404e240a" providerId="AD" clId="Web-{00000000-0000-0000-0000-000000000000}" dt="2026-10-09T21:48:03.907" v="787" actId="1076"/>
          <ac:spMkLst>
            <pc:docMk/>
            <pc:sldMk cId="2466390393" sldId="273"/>
            <ac:spMk id="3" creationId="{58DCFE98-DCD2-8FF9-6102-708FF0FC6609}"/>
          </ac:spMkLst>
        </pc:spChg>
        <pc:picChg chg="mod">
          <ac:chgData name="Sabia Iqbal (2610249)" userId="S::2610249@student.uwtsd.ac.uk::1d1e964b-d55a-4cab-aa3b-8e71404e240a" providerId="AD" clId="Web-{00000000-0000-0000-0000-000000000000}" dt="2026-10-09T20:27:22.569" v="664" actId="1076"/>
          <ac:picMkLst>
            <pc:docMk/>
            <pc:sldMk cId="2466390393" sldId="273"/>
            <ac:picMk id="5" creationId="{C8862A54-3C68-6C79-1317-78BE9623B642}"/>
          </ac:picMkLst>
        </pc:picChg>
      </pc:sldChg>
      <pc:sldChg chg="modSp">
        <pc:chgData name="Sabia Iqbal (2610249)" userId="S::2610249@student.uwtsd.ac.uk::1d1e964b-d55a-4cab-aa3b-8e71404e240a" providerId="AD" clId="Web-{00000000-0000-0000-0000-000000000000}" dt="2026-10-09T20:38:55.235" v="687" actId="20577"/>
        <pc:sldMkLst>
          <pc:docMk/>
          <pc:sldMk cId="211363990" sldId="274"/>
        </pc:sldMkLst>
        <pc:spChg chg="mod">
          <ac:chgData name="Sabia Iqbal (2610249)" userId="S::2610249@student.uwtsd.ac.uk::1d1e964b-d55a-4cab-aa3b-8e71404e240a" providerId="AD" clId="Web-{00000000-0000-0000-0000-000000000000}" dt="2026-10-09T20:38:55.235" v="687" actId="20577"/>
          <ac:spMkLst>
            <pc:docMk/>
            <pc:sldMk cId="211363990" sldId="274"/>
            <ac:spMk id="5" creationId="{CB09F932-9376-C54C-2C01-B1E49C229287}"/>
          </ac:spMkLst>
        </pc:spChg>
      </pc:sldChg>
      <pc:sldChg chg="addSp delSp modSp new del mod modClrScheme addAnim modAnim chgLayout">
        <pc:chgData name="Sabia Iqbal (2610249)" userId="S::2610249@student.uwtsd.ac.uk::1d1e964b-d55a-4cab-aa3b-8e71404e240a" providerId="AD" clId="Web-{00000000-0000-0000-0000-000000000000}" dt="2026-10-09T21:09:15.319" v="754"/>
        <pc:sldMkLst>
          <pc:docMk/>
          <pc:sldMk cId="4089148829" sldId="275"/>
        </pc:sldMkLst>
        <pc:spChg chg="mod ord">
          <ac:chgData name="Sabia Iqbal (2610249)" userId="S::2610249@student.uwtsd.ac.uk::1d1e964b-d55a-4cab-aa3b-8e71404e240a" providerId="AD" clId="Web-{00000000-0000-0000-0000-000000000000}" dt="2026-10-09T21:08:39.912" v="753"/>
          <ac:spMkLst>
            <pc:docMk/>
            <pc:sldMk cId="4089148829" sldId="275"/>
            <ac:spMk id="2" creationId="{171E9158-3E48-B98A-582E-EF77F853FFE9}"/>
          </ac:spMkLst>
        </pc:spChg>
        <pc:spChg chg="mod">
          <ac:chgData name="Sabia Iqbal (2610249)" userId="S::2610249@student.uwtsd.ac.uk::1d1e964b-d55a-4cab-aa3b-8e71404e240a" providerId="AD" clId="Web-{00000000-0000-0000-0000-000000000000}" dt="2026-10-09T21:08:39.912" v="753"/>
          <ac:spMkLst>
            <pc:docMk/>
            <pc:sldMk cId="4089148829" sldId="275"/>
            <ac:spMk id="3" creationId="{BB6AC5EE-5FB7-C491-ECDF-3D058A894BB8}"/>
          </ac:spMkLst>
        </pc:spChg>
        <pc:spChg chg="mod modVis">
          <ac:chgData name="Sabia Iqbal (2610249)" userId="S::2610249@student.uwtsd.ac.uk::1d1e964b-d55a-4cab-aa3b-8e71404e240a" providerId="AD" clId="Web-{00000000-0000-0000-0000-000000000000}" dt="2026-10-09T21:08:39.912" v="753"/>
          <ac:spMkLst>
            <pc:docMk/>
            <pc:sldMk cId="4089148829" sldId="275"/>
            <ac:spMk id="4" creationId="{272BA707-A22B-B4B6-506B-95FC6AC45340}"/>
          </ac:spMkLst>
        </pc:spChg>
        <pc:spChg chg="add del mod">
          <ac:chgData name="Sabia Iqbal (2610249)" userId="S::2610249@student.uwtsd.ac.uk::1d1e964b-d55a-4cab-aa3b-8e71404e240a" providerId="AD" clId="Web-{00000000-0000-0000-0000-000000000000}" dt="2026-10-09T21:08:32.786" v="751"/>
          <ac:spMkLst>
            <pc:docMk/>
            <pc:sldMk cId="4089148829" sldId="275"/>
            <ac:spMk id="9" creationId="{4FAB46B7-1389-44FC-1B92-9D18544D135C}"/>
          </ac:spMkLst>
        </pc:spChg>
        <pc:picChg chg="add del">
          <ac:chgData name="Sabia Iqbal (2610249)" userId="S::2610249@student.uwtsd.ac.uk::1d1e964b-d55a-4cab-aa3b-8e71404e240a" providerId="AD" clId="Web-{00000000-0000-0000-0000-000000000000}" dt="2026-10-09T21:07:53.722" v="747"/>
          <ac:picMkLst>
            <pc:docMk/>
            <pc:sldMk cId="4089148829" sldId="275"/>
            <ac:picMk id="6" creationId="{F9116F4C-0EBB-D031-3598-672CEEF3566C}"/>
          </ac:picMkLst>
        </pc:picChg>
      </pc:sldChg>
      <pc:sldChg chg="new del">
        <pc:chgData name="Sabia Iqbal (2610249)" userId="S::2610249@student.uwtsd.ac.uk::1d1e964b-d55a-4cab-aa3b-8e71404e240a" providerId="AD" clId="Web-{00000000-0000-0000-0000-000000000000}" dt="2026-10-09T21:09:18.554" v="755"/>
        <pc:sldMkLst>
          <pc:docMk/>
          <pc:sldMk cId="2167775524" sldId="276"/>
        </pc:sldMkLst>
      </pc:sldChg>
    </pc:docChg>
  </pc:docChgLst>
  <pc:docChgLst>
    <pc:chgData name="Smera Banaras (2605653)" userId="S::2605653@student.uwtsd.ac.uk::4abf792f-802c-49cc-a91b-6c34bd61f04b" providerId="AD" clId="Web-{199B7184-30DC-31CA-C450-C76A522CDB4C}"/>
    <pc:docChg chg="modSld">
      <pc:chgData name="Smera Banaras (2605653)" userId="S::2605653@student.uwtsd.ac.uk::4abf792f-802c-49cc-a91b-6c34bd61f04b" providerId="AD" clId="Web-{199B7184-30DC-31CA-C450-C76A522CDB4C}" dt="2026-10-03T21:27:19.237" v="53" actId="20577"/>
      <pc:docMkLst>
        <pc:docMk/>
      </pc:docMkLst>
    </pc:docChg>
  </pc:docChgLst>
  <pc:docChgLst>
    <pc:chgData name="Sabia Iqbal (2610249)" userId="S::2610249@student.uwtsd.ac.uk::1d1e964b-d55a-4cab-aa3b-8e71404e240a" providerId="AD" clId="Web-{958D0E61-3104-2FEB-F0B1-EE238E7E400B}"/>
    <pc:docChg chg="modSld">
      <pc:chgData name="Sabia Iqbal (2610249)" userId="S::2610249@student.uwtsd.ac.uk::1d1e964b-d55a-4cab-aa3b-8e71404e240a" providerId="AD" clId="Web-{958D0E61-3104-2FEB-F0B1-EE238E7E400B}" dt="2026-10-08T11:42:42.872" v="4" actId="14100"/>
      <pc:docMkLst>
        <pc:docMk/>
      </pc:docMkLst>
    </pc:docChg>
  </pc:docChgLst>
  <pc:docChgLst>
    <pc:chgData name="Siba Parveen (2333490)" userId="d76ea274-df1f-4758-9b76-37377ba35f28" providerId="ADAL" clId="{E77A2D79-7407-4F18-907A-89FC0AF97F4F}"/>
    <pc:docChg chg="undo custSel addSld modSld">
      <pc:chgData name="Siba Parveen (2333490)" userId="d76ea274-df1f-4758-9b76-37377ba35f28" providerId="ADAL" clId="{E77A2D79-7407-4F18-907A-89FC0AF97F4F}" dt="2026-10-04T17:08:12.760" v="18" actId="22"/>
      <pc:docMkLst>
        <pc:docMk/>
      </pc:docMkLst>
      <pc:sldChg chg="modSp mod">
        <pc:chgData name="Siba Parveen (2333490)" userId="d76ea274-df1f-4758-9b76-37377ba35f28" providerId="ADAL" clId="{E77A2D79-7407-4F18-907A-89FC0AF97F4F}" dt="2026-10-04T11:06:30.774" v="7" actId="22"/>
        <pc:sldMkLst>
          <pc:docMk/>
          <pc:sldMk cId="1593362125" sldId="262"/>
        </pc:sldMkLst>
        <pc:spChg chg="mod">
          <ac:chgData name="Siba Parveen (2333490)" userId="d76ea274-df1f-4758-9b76-37377ba35f28" providerId="ADAL" clId="{E77A2D79-7407-4F18-907A-89FC0AF97F4F}" dt="2026-10-04T11:06:30.774" v="7" actId="22"/>
          <ac:spMkLst>
            <pc:docMk/>
            <pc:sldMk cId="1593362125" sldId="262"/>
            <ac:spMk id="3" creationId="{1237A9A7-4EFD-EF6A-A5BD-E3F3F39C3C15}"/>
          </ac:spMkLst>
        </pc:spChg>
      </pc:sldChg>
    </pc:docChg>
  </pc:docChgLst>
  <pc:docChgLst>
    <pc:chgData name="Wassab Khan (2609902)" userId="S::2609902@student.uwtsd.ac.uk::1ec2b5ab-d083-4dd1-bb23-5899d5675fb2" providerId="AD" clId="Web-{A2D25A00-0DEB-58F7-460B-C92C9F193740}"/>
    <pc:docChg chg="modSld">
      <pc:chgData name="Wassab Khan (2609902)" userId="S::2609902@student.uwtsd.ac.uk::1ec2b5ab-d083-4dd1-bb23-5899d5675fb2" providerId="AD" clId="Web-{A2D25A00-0DEB-58F7-460B-C92C9F193740}" dt="2026-10-03T13:56:31.392" v="35" actId="20577"/>
      <pc:docMkLst>
        <pc:docMk/>
      </pc:docMkLst>
      <pc:sldChg chg="modSp">
        <pc:chgData name="Wassab Khan (2609902)" userId="S::2609902@student.uwtsd.ac.uk::1ec2b5ab-d083-4dd1-bb23-5899d5675fb2" providerId="AD" clId="Web-{A2D25A00-0DEB-58F7-460B-C92C9F193740}" dt="2026-10-03T13:55:18.248" v="32" actId="20577"/>
        <pc:sldMkLst>
          <pc:docMk/>
          <pc:sldMk cId="2057227625" sldId="260"/>
        </pc:sldMkLst>
        <pc:spChg chg="mod">
          <ac:chgData name="Wassab Khan (2609902)" userId="S::2609902@student.uwtsd.ac.uk::1ec2b5ab-d083-4dd1-bb23-5899d5675fb2" providerId="AD" clId="Web-{A2D25A00-0DEB-58F7-460B-C92C9F193740}" dt="2026-10-03T13:55:18.248" v="32" actId="20577"/>
          <ac:spMkLst>
            <pc:docMk/>
            <pc:sldMk cId="2057227625" sldId="260"/>
            <ac:spMk id="7" creationId="{78F61509-4B5C-29E5-BF9D-545C8A2FD56C}"/>
          </ac:spMkLst>
        </pc:spChg>
      </pc:sldChg>
    </pc:docChg>
  </pc:docChgLst>
  <pc:docChgLst>
    <pc:chgData name="Siba Parveen (2333490)" userId="S::2333490@student.uwtsd.ac.uk::d76ea274-df1f-4758-9b76-37377ba35f28" providerId="AD" clId="Web-{869707D2-3057-15FD-AB6A-3D76D7EE88BC}"/>
    <pc:docChg chg="delSld modSld">
      <pc:chgData name="Siba Parveen (2333490)" userId="S::2333490@student.uwtsd.ac.uk::d76ea274-df1f-4758-9b76-37377ba35f28" providerId="AD" clId="Web-{869707D2-3057-15FD-AB6A-3D76D7EE88BC}" dt="2026-10-04T12:02:24.206" v="957" actId="20577"/>
      <pc:docMkLst>
        <pc:docMk/>
      </pc:docMkLst>
      <pc:sldChg chg="modSp">
        <pc:chgData name="Siba Parveen (2333490)" userId="S::2333490@student.uwtsd.ac.uk::d76ea274-df1f-4758-9b76-37377ba35f28" providerId="AD" clId="Web-{869707D2-3057-15FD-AB6A-3D76D7EE88BC}" dt="2026-10-04T11:00:00.427" v="913"/>
        <pc:sldMkLst>
          <pc:docMk/>
          <pc:sldMk cId="2487536249" sldId="259"/>
        </pc:sldMkLst>
        <pc:graphicFrameChg chg="mod modGraphic">
          <ac:chgData name="Siba Parveen (2333490)" userId="S::2333490@student.uwtsd.ac.uk::d76ea274-df1f-4758-9b76-37377ba35f28" providerId="AD" clId="Web-{869707D2-3057-15FD-AB6A-3D76D7EE88BC}" dt="2026-10-04T11:00:00.427" v="913"/>
          <ac:graphicFrameMkLst>
            <pc:docMk/>
            <pc:sldMk cId="2487536249" sldId="259"/>
            <ac:graphicFrameMk id="2" creationId="{E65FB196-FFC1-AF13-57DF-AAC3905487B8}"/>
          </ac:graphicFrameMkLst>
        </pc:graphicFrameChg>
      </pc:sldChg>
      <pc:sldChg chg="modSp">
        <pc:chgData name="Siba Parveen (2333490)" userId="S::2333490@student.uwtsd.ac.uk::d76ea274-df1f-4758-9b76-37377ba35f28" providerId="AD" clId="Web-{869707D2-3057-15FD-AB6A-3D76D7EE88BC}" dt="2026-10-04T09:38:21.918" v="563" actId="20577"/>
        <pc:sldMkLst>
          <pc:docMk/>
          <pc:sldMk cId="1593362125" sldId="262"/>
        </pc:sldMkLst>
        <pc:spChg chg="mod">
          <ac:chgData name="Siba Parveen (2333490)" userId="S::2333490@student.uwtsd.ac.uk::d76ea274-df1f-4758-9b76-37377ba35f28" providerId="AD" clId="Web-{869707D2-3057-15FD-AB6A-3D76D7EE88BC}" dt="2026-10-04T09:35:18.098" v="542" actId="20577"/>
          <ac:spMkLst>
            <pc:docMk/>
            <pc:sldMk cId="1593362125" sldId="262"/>
            <ac:spMk id="2" creationId="{41C88228-BA24-60FB-86C8-2B44CD58AB57}"/>
          </ac:spMkLst>
        </pc:spChg>
        <pc:spChg chg="mod">
          <ac:chgData name="Siba Parveen (2333490)" userId="S::2333490@student.uwtsd.ac.uk::d76ea274-df1f-4758-9b76-37377ba35f28" providerId="AD" clId="Web-{869707D2-3057-15FD-AB6A-3D76D7EE88BC}" dt="2026-10-04T09:38:21.918" v="563" actId="20577"/>
          <ac:spMkLst>
            <pc:docMk/>
            <pc:sldMk cId="1593362125" sldId="262"/>
            <ac:spMk id="3" creationId="{1237A9A7-4EFD-EF6A-A5BD-E3F3F39C3C15}"/>
          </ac:spMkLst>
        </pc:spChg>
      </pc:sldChg>
    </pc:docChg>
  </pc:docChgLst>
  <pc:docChgLst>
    <pc:chgData name="Sabia Iqbal (2610249)" userId="S::2610249@student.uwtsd.ac.uk::1d1e964b-d55a-4cab-aa3b-8e71404e240a" providerId="AD" clId="Web-{049DFD56-EE43-7983-6AB4-B3DEDAFA327C}"/>
    <pc:docChg chg="modSld">
      <pc:chgData name="Sabia Iqbal (2610249)" userId="S::2610249@student.uwtsd.ac.uk::1d1e964b-d55a-4cab-aa3b-8e71404e240a" providerId="AD" clId="Web-{049DFD56-EE43-7983-6AB4-B3DEDAFA327C}" dt="2026-10-10T20:38:04.614" v="0" actId="14100"/>
      <pc:docMkLst>
        <pc:docMk/>
      </pc:docMkLst>
      <pc:sldChg chg="modSp">
        <pc:chgData name="Sabia Iqbal (2610249)" userId="S::2610249@student.uwtsd.ac.uk::1d1e964b-d55a-4cab-aa3b-8e71404e240a" providerId="AD" clId="Web-{049DFD56-EE43-7983-6AB4-B3DEDAFA327C}" dt="2026-10-10T20:38:04.614" v="0" actId="14100"/>
        <pc:sldMkLst>
          <pc:docMk/>
          <pc:sldMk cId="1114060914" sldId="261"/>
        </pc:sldMkLst>
        <pc:spChg chg="mod">
          <ac:chgData name="Sabia Iqbal (2610249)" userId="S::2610249@student.uwtsd.ac.uk::1d1e964b-d55a-4cab-aa3b-8e71404e240a" providerId="AD" clId="Web-{049DFD56-EE43-7983-6AB4-B3DEDAFA327C}" dt="2026-10-10T20:38:04.614" v="0" actId="14100"/>
          <ac:spMkLst>
            <pc:docMk/>
            <pc:sldMk cId="1114060914" sldId="261"/>
            <ac:spMk id="25" creationId="{EE91D2B6-5AF3-FF6B-60BC-FB7BC4DC95C8}"/>
          </ac:spMkLst>
        </pc:spChg>
      </pc:sldChg>
    </pc:docChg>
  </pc:docChgLst>
  <pc:docChgLst>
    <pc:chgData name="Sabia Iqbal (2610249)" userId="S::2610249@student.uwtsd.ac.uk::1d1e964b-d55a-4cab-aa3b-8e71404e240a" providerId="AD" clId="Web-{49523684-E4A5-51D7-CCC8-8D32FECEFA4E}"/>
    <pc:docChg chg="addSld delSld modSld modMainMaster">
      <pc:chgData name="Sabia Iqbal (2610249)" userId="S::2610249@student.uwtsd.ac.uk::1d1e964b-d55a-4cab-aa3b-8e71404e240a" providerId="AD" clId="Web-{49523684-E4A5-51D7-CCC8-8D32FECEFA4E}" dt="2026-09-30T21:26:43.983" v="326" actId="20577"/>
      <pc:docMkLst>
        <pc:docMk/>
      </pc:docMkLst>
      <pc:sldChg chg="delSp">
        <pc:chgData name="Sabia Iqbal (2610249)" userId="S::2610249@student.uwtsd.ac.uk::1d1e964b-d55a-4cab-aa3b-8e71404e240a" providerId="AD" clId="Web-{49523684-E4A5-51D7-CCC8-8D32FECEFA4E}" dt="2026-09-30T21:06:48.265" v="146"/>
        <pc:sldMkLst>
          <pc:docMk/>
          <pc:sldMk cId="109857222" sldId="256"/>
        </pc:sldMkLst>
      </pc:sldChg>
      <pc:sldChg chg="delSp">
        <pc:chgData name="Sabia Iqbal (2610249)" userId="S::2610249@student.uwtsd.ac.uk::1d1e964b-d55a-4cab-aa3b-8e71404e240a" providerId="AD" clId="Web-{49523684-E4A5-51D7-CCC8-8D32FECEFA4E}" dt="2026-09-30T21:06:48.265" v="146"/>
        <pc:sldMkLst>
          <pc:docMk/>
          <pc:sldMk cId="1069763665" sldId="258"/>
        </pc:sldMkLst>
      </pc:sldChg>
      <pc:sldChg chg="delSp modSp">
        <pc:chgData name="Sabia Iqbal (2610249)" userId="S::2610249@student.uwtsd.ac.uk::1d1e964b-d55a-4cab-aa3b-8e71404e240a" providerId="AD" clId="Web-{49523684-E4A5-51D7-CCC8-8D32FECEFA4E}" dt="2026-09-30T21:18:52.784" v="323" actId="20577"/>
        <pc:sldMkLst>
          <pc:docMk/>
          <pc:sldMk cId="2057227625" sldId="260"/>
        </pc:sldMkLst>
        <pc:spChg chg="mod">
          <ac:chgData name="Sabia Iqbal (2610249)" userId="S::2610249@student.uwtsd.ac.uk::1d1e964b-d55a-4cab-aa3b-8e71404e240a" providerId="AD" clId="Web-{49523684-E4A5-51D7-CCC8-8D32FECEFA4E}" dt="2026-09-30T21:18:52.784" v="323" actId="20577"/>
          <ac:spMkLst>
            <pc:docMk/>
            <pc:sldMk cId="2057227625" sldId="260"/>
            <ac:spMk id="7" creationId="{78F61509-4B5C-29E5-BF9D-545C8A2FD56C}"/>
          </ac:spMkLst>
        </pc:spChg>
      </pc:sldChg>
      <pc:sldChg chg="delSp">
        <pc:chgData name="Sabia Iqbal (2610249)" userId="S::2610249@student.uwtsd.ac.uk::1d1e964b-d55a-4cab-aa3b-8e71404e240a" providerId="AD" clId="Web-{49523684-E4A5-51D7-CCC8-8D32FECEFA4E}" dt="2026-09-30T21:06:48.265" v="146"/>
        <pc:sldMkLst>
          <pc:docMk/>
          <pc:sldMk cId="1114060914" sldId="261"/>
        </pc:sldMkLst>
      </pc:sldChg>
      <pc:sldChg chg="delSp">
        <pc:chgData name="Sabia Iqbal (2610249)" userId="S::2610249@student.uwtsd.ac.uk::1d1e964b-d55a-4cab-aa3b-8e71404e240a" providerId="AD" clId="Web-{49523684-E4A5-51D7-CCC8-8D32FECEFA4E}" dt="2026-09-30T21:06:48.265" v="146"/>
        <pc:sldMkLst>
          <pc:docMk/>
          <pc:sldMk cId="1593362125" sldId="262"/>
        </pc:sldMkLst>
      </pc:sldChg>
    </pc:docChg>
  </pc:docChgLst>
  <pc:docChgLst>
    <pc:chgData name="Wassab Khan (2609902)" userId="S::2609902@student.uwtsd.ac.uk::1ec2b5ab-d083-4dd1-bb23-5899d5675fb2" providerId="AD" clId="Web-{62571D63-6E2A-11B5-70BD-BF10CF55C6AA}"/>
    <pc:docChg chg="modSld">
      <pc:chgData name="Wassab Khan (2609902)" userId="S::2609902@student.uwtsd.ac.uk::1ec2b5ab-d083-4dd1-bb23-5899d5675fb2" providerId="AD" clId="Web-{62571D63-6E2A-11B5-70BD-BF10CF55C6AA}" dt="2026-10-11T19:27:27.544" v="3" actId="20577"/>
      <pc:docMkLst>
        <pc:docMk/>
      </pc:docMkLst>
      <pc:sldChg chg="modSp">
        <pc:chgData name="Wassab Khan (2609902)" userId="S::2609902@student.uwtsd.ac.uk::1ec2b5ab-d083-4dd1-bb23-5899d5675fb2" providerId="AD" clId="Web-{62571D63-6E2A-11B5-70BD-BF10CF55C6AA}" dt="2026-10-11T19:27:27.544" v="3" actId="20577"/>
        <pc:sldMkLst>
          <pc:docMk/>
          <pc:sldMk cId="2466390393" sldId="273"/>
        </pc:sldMkLst>
        <pc:spChg chg="mod">
          <ac:chgData name="Wassab Khan (2609902)" userId="S::2609902@student.uwtsd.ac.uk::1ec2b5ab-d083-4dd1-bb23-5899d5675fb2" providerId="AD" clId="Web-{62571D63-6E2A-11B5-70BD-BF10CF55C6AA}" dt="2026-10-11T19:27:27.544" v="3" actId="20577"/>
          <ac:spMkLst>
            <pc:docMk/>
            <pc:sldMk cId="2466390393" sldId="273"/>
            <ac:spMk id="3" creationId="{58DCFE98-DCD2-8FF9-6102-708FF0FC6609}"/>
          </ac:spMkLst>
        </pc:spChg>
      </pc:sldChg>
    </pc:docChg>
  </pc:docChgLst>
  <pc:docChgLst>
    <pc:chgData name="Sabia Iqbal (2610249)" userId="S::2610249@student.uwtsd.ac.uk::1d1e964b-d55a-4cab-aa3b-8e71404e240a" providerId="AD" clId="Web-{12B19761-4551-27CA-DC32-EADE59B8E39E}"/>
    <pc:docChg chg="modSld">
      <pc:chgData name="Sabia Iqbal (2610249)" userId="S::2610249@student.uwtsd.ac.uk::1d1e964b-d55a-4cab-aa3b-8e71404e240a" providerId="AD" clId="Web-{12B19761-4551-27CA-DC32-EADE59B8E39E}" dt="2026-10-09T13:40:54.267" v="53" actId="20577"/>
      <pc:docMkLst>
        <pc:docMk/>
      </pc:docMkLst>
      <pc:sldChg chg="modSp">
        <pc:chgData name="Sabia Iqbal (2610249)" userId="S::2610249@student.uwtsd.ac.uk::1d1e964b-d55a-4cab-aa3b-8e71404e240a" providerId="AD" clId="Web-{12B19761-4551-27CA-DC32-EADE59B8E39E}" dt="2026-10-09T13:40:54.267" v="53" actId="20577"/>
        <pc:sldMkLst>
          <pc:docMk/>
          <pc:sldMk cId="1114060914" sldId="261"/>
        </pc:sldMkLst>
        <pc:spChg chg="mod">
          <ac:chgData name="Sabia Iqbal (2610249)" userId="S::2610249@student.uwtsd.ac.uk::1d1e964b-d55a-4cab-aa3b-8e71404e240a" providerId="AD" clId="Web-{12B19761-4551-27CA-DC32-EADE59B8E39E}" dt="2026-10-09T13:39:53.015" v="40" actId="20577"/>
          <ac:spMkLst>
            <pc:docMk/>
            <pc:sldMk cId="1114060914" sldId="261"/>
            <ac:spMk id="12" creationId="{1F1B4B50-7D93-4E0A-42BF-3AE5D8D62662}"/>
          </ac:spMkLst>
        </pc:spChg>
        <pc:spChg chg="mod">
          <ac:chgData name="Sabia Iqbal (2610249)" userId="S::2610249@student.uwtsd.ac.uk::1d1e964b-d55a-4cab-aa3b-8e71404e240a" providerId="AD" clId="Web-{12B19761-4551-27CA-DC32-EADE59B8E39E}" dt="2026-10-09T13:40:20.344" v="44" actId="20577"/>
          <ac:spMkLst>
            <pc:docMk/>
            <pc:sldMk cId="1114060914" sldId="261"/>
            <ac:spMk id="14" creationId="{3F2DDE4C-2482-6C7A-E4B8-4818B05A845A}"/>
          </ac:spMkLst>
        </pc:spChg>
        <pc:spChg chg="mod">
          <ac:chgData name="Sabia Iqbal (2610249)" userId="S::2610249@student.uwtsd.ac.uk::1d1e964b-d55a-4cab-aa3b-8e71404e240a" providerId="AD" clId="Web-{12B19761-4551-27CA-DC32-EADE59B8E39E}" dt="2026-10-09T13:39:44.030" v="37" actId="20577"/>
          <ac:spMkLst>
            <pc:docMk/>
            <pc:sldMk cId="1114060914" sldId="261"/>
            <ac:spMk id="16" creationId="{4649ED1E-0ED2-EAD6-CC4A-37F3FB89AAAA}"/>
          </ac:spMkLst>
        </pc:spChg>
        <pc:spChg chg="mod">
          <ac:chgData name="Sabia Iqbal (2610249)" userId="S::2610249@student.uwtsd.ac.uk::1d1e964b-d55a-4cab-aa3b-8e71404e240a" providerId="AD" clId="Web-{12B19761-4551-27CA-DC32-EADE59B8E39E}" dt="2026-10-09T13:40:54.267" v="53" actId="20577"/>
          <ac:spMkLst>
            <pc:docMk/>
            <pc:sldMk cId="1114060914" sldId="261"/>
            <ac:spMk id="18" creationId="{59CDF8E7-94CC-00B2-E0F5-D7F7F13A4091}"/>
          </ac:spMkLst>
        </pc:spChg>
        <pc:spChg chg="mod">
          <ac:chgData name="Sabia Iqbal (2610249)" userId="S::2610249@student.uwtsd.ac.uk::1d1e964b-d55a-4cab-aa3b-8e71404e240a" providerId="AD" clId="Web-{12B19761-4551-27CA-DC32-EADE59B8E39E}" dt="2026-10-09T13:40:38.563" v="50" actId="20577"/>
          <ac:spMkLst>
            <pc:docMk/>
            <pc:sldMk cId="1114060914" sldId="261"/>
            <ac:spMk id="19" creationId="{8C214855-15FE-9AD4-094D-46FEBE46FBDB}"/>
          </ac:spMkLst>
        </pc:spChg>
        <pc:spChg chg="mod">
          <ac:chgData name="Sabia Iqbal (2610249)" userId="S::2610249@student.uwtsd.ac.uk::1d1e964b-d55a-4cab-aa3b-8e71404e240a" providerId="AD" clId="Web-{12B19761-4551-27CA-DC32-EADE59B8E39E}" dt="2026-10-09T13:40:28.875" v="47" actId="20577"/>
          <ac:spMkLst>
            <pc:docMk/>
            <pc:sldMk cId="1114060914" sldId="261"/>
            <ac:spMk id="22" creationId="{56925517-D166-C157-5D53-DF18222DA766}"/>
          </ac:spMkLst>
        </pc:spChg>
        <pc:spChg chg="mod">
          <ac:chgData name="Sabia Iqbal (2610249)" userId="S::2610249@student.uwtsd.ac.uk::1d1e964b-d55a-4cab-aa3b-8e71404e240a" providerId="AD" clId="Web-{12B19761-4551-27CA-DC32-EADE59B8E39E}" dt="2026-10-09T13:39:34.998" v="34" actId="20577"/>
          <ac:spMkLst>
            <pc:docMk/>
            <pc:sldMk cId="1114060914" sldId="261"/>
            <ac:spMk id="25" creationId="{EE91D2B6-5AF3-FF6B-60BC-FB7BC4DC95C8}"/>
          </ac:spMkLst>
        </pc:spChg>
      </pc:sldChg>
      <pc:sldChg chg="modSp">
        <pc:chgData name="Sabia Iqbal (2610249)" userId="S::2610249@student.uwtsd.ac.uk::1d1e964b-d55a-4cab-aa3b-8e71404e240a" providerId="AD" clId="Web-{12B19761-4551-27CA-DC32-EADE59B8E39E}" dt="2026-10-09T13:31:14.188" v="0" actId="14100"/>
        <pc:sldMkLst>
          <pc:docMk/>
          <pc:sldMk cId="152215643" sldId="272"/>
        </pc:sldMkLst>
        <pc:spChg chg="mod">
          <ac:chgData name="Sabia Iqbal (2610249)" userId="S::2610249@student.uwtsd.ac.uk::1d1e964b-d55a-4cab-aa3b-8e71404e240a" providerId="AD" clId="Web-{12B19761-4551-27CA-DC32-EADE59B8E39E}" dt="2026-10-09T13:31:14.188" v="0" actId="14100"/>
          <ac:spMkLst>
            <pc:docMk/>
            <pc:sldMk cId="152215643" sldId="272"/>
            <ac:spMk id="3" creationId="{4CB9407A-CC29-F558-0481-8F04A8D36D34}"/>
          </ac:spMkLst>
        </pc:spChg>
      </pc:sldChg>
      <pc:sldChg chg="modSp">
        <pc:chgData name="Sabia Iqbal (2610249)" userId="S::2610249@student.uwtsd.ac.uk::1d1e964b-d55a-4cab-aa3b-8e71404e240a" providerId="AD" clId="Web-{12B19761-4551-27CA-DC32-EADE59B8E39E}" dt="2026-10-09T13:35:30.522" v="26" actId="20577"/>
        <pc:sldMkLst>
          <pc:docMk/>
          <pc:sldMk cId="2466390393" sldId="273"/>
        </pc:sldMkLst>
        <pc:spChg chg="mod">
          <ac:chgData name="Sabia Iqbal (2610249)" userId="S::2610249@student.uwtsd.ac.uk::1d1e964b-d55a-4cab-aa3b-8e71404e240a" providerId="AD" clId="Web-{12B19761-4551-27CA-DC32-EADE59B8E39E}" dt="2026-10-09T13:35:30.522" v="26" actId="20577"/>
          <ac:spMkLst>
            <pc:docMk/>
            <pc:sldMk cId="2466390393" sldId="273"/>
            <ac:spMk id="3" creationId="{58DCFE98-DCD2-8FF9-6102-708FF0FC6609}"/>
          </ac:spMkLst>
        </pc:spChg>
        <pc:spChg chg="mod">
          <ac:chgData name="Sabia Iqbal (2610249)" userId="S::2610249@student.uwtsd.ac.uk::1d1e964b-d55a-4cab-aa3b-8e71404e240a" providerId="AD" clId="Web-{12B19761-4551-27CA-DC32-EADE59B8E39E}" dt="2026-10-09T13:32:44.237" v="4" actId="1076"/>
          <ac:spMkLst>
            <pc:docMk/>
            <pc:sldMk cId="2466390393" sldId="273"/>
            <ac:spMk id="6" creationId="{B5B0AEE7-034F-4D71-455C-8F1E48801138}"/>
          </ac:spMkLst>
        </pc:spChg>
        <pc:picChg chg="mod">
          <ac:chgData name="Sabia Iqbal (2610249)" userId="S::2610249@student.uwtsd.ac.uk::1d1e964b-d55a-4cab-aa3b-8e71404e240a" providerId="AD" clId="Web-{12B19761-4551-27CA-DC32-EADE59B8E39E}" dt="2026-10-09T13:32:30.314" v="3" actId="1076"/>
          <ac:picMkLst>
            <pc:docMk/>
            <pc:sldMk cId="2466390393" sldId="273"/>
            <ac:picMk id="5" creationId="{C8862A54-3C68-6C79-1317-78BE9623B642}"/>
          </ac:picMkLst>
        </pc:picChg>
      </pc:sldChg>
    </pc:docChg>
  </pc:docChgLst>
  <pc:docChgLst>
    <pc:chgData name="Wassab Khan (2609902)" userId="S::2609902@student.uwtsd.ac.uk::1ec2b5ab-d083-4dd1-bb23-5899d5675fb2" providerId="AD" clId="Web-{00000000-0000-0000-0000-000000000000}"/>
    <pc:docChg chg="addSld modSld">
      <pc:chgData name="Wassab Khan (2609902)" userId="S::2609902@student.uwtsd.ac.uk::1ec2b5ab-d083-4dd1-bb23-5899d5675fb2" providerId="AD" clId="Web-{00000000-0000-0000-0000-000000000000}" dt="2026-10-03T17:35:07.953" v="431" actId="20577"/>
      <pc:docMkLst>
        <pc:docMk/>
      </pc:docMkLst>
      <pc:sldChg chg="modSp">
        <pc:chgData name="Wassab Khan (2609902)" userId="S::2609902@student.uwtsd.ac.uk::1ec2b5ab-d083-4dd1-bb23-5899d5675fb2" providerId="AD" clId="Web-{00000000-0000-0000-0000-000000000000}" dt="2026-09-29T11:05:12.588" v="13" actId="20577"/>
        <pc:sldMkLst>
          <pc:docMk/>
          <pc:sldMk cId="109857222" sldId="256"/>
        </pc:sldMkLst>
      </pc:sldChg>
      <pc:sldChg chg="modSp">
        <pc:chgData name="Wassab Khan (2609902)" userId="S::2609902@student.uwtsd.ac.uk::1ec2b5ab-d083-4dd1-bb23-5899d5675fb2" providerId="AD" clId="Web-{00000000-0000-0000-0000-000000000000}" dt="2026-10-03T17:35:07.953" v="431" actId="20577"/>
        <pc:sldMkLst>
          <pc:docMk/>
          <pc:sldMk cId="3112111999" sldId="257"/>
        </pc:sldMkLst>
        <pc:spChg chg="mod">
          <ac:chgData name="Wassab Khan (2609902)" userId="S::2609902@student.uwtsd.ac.uk::1ec2b5ab-d083-4dd1-bb23-5899d5675fb2" providerId="AD" clId="Web-{00000000-0000-0000-0000-000000000000}" dt="2026-10-03T17:35:07.953" v="431" actId="20577"/>
          <ac:spMkLst>
            <pc:docMk/>
            <pc:sldMk cId="3112111999" sldId="257"/>
            <ac:spMk id="3" creationId="{B000A7AC-B180-35EC-FF33-D96428DB5B7F}"/>
          </ac:spMkLst>
        </pc:spChg>
      </pc:sldChg>
      <pc:sldChg chg="addSp delSp modSp new">
        <pc:chgData name="Wassab Khan (2609902)" userId="S::2609902@student.uwtsd.ac.uk::1ec2b5ab-d083-4dd1-bb23-5899d5675fb2" providerId="AD" clId="Web-{00000000-0000-0000-0000-000000000000}" dt="2026-09-29T11:09:49.177" v="107" actId="14100"/>
        <pc:sldMkLst>
          <pc:docMk/>
          <pc:sldMk cId="2057227625" sldId="260"/>
        </pc:sldMkLst>
      </pc:sldChg>
    </pc:docChg>
  </pc:docChgLst>
  <pc:docChgLst>
    <pc:chgData name="Sabia Iqbal (2610249)" userId="S::2610249@student.uwtsd.ac.uk::1d1e964b-d55a-4cab-aa3b-8e71404e240a" providerId="AD" clId="Web-{CC02CCCF-DAF6-24A0-0B18-B86A0625B54D}"/>
    <pc:docChg chg="modSld">
      <pc:chgData name="Sabia Iqbal (2610249)" userId="S::2610249@student.uwtsd.ac.uk::1d1e964b-d55a-4cab-aa3b-8e71404e240a" providerId="AD" clId="Web-{CC02CCCF-DAF6-24A0-0B18-B86A0625B54D}" dt="2026-10-10T21:09:37.949" v="64" actId="1076"/>
      <pc:docMkLst>
        <pc:docMk/>
      </pc:docMkLst>
      <pc:sldChg chg="modSp">
        <pc:chgData name="Sabia Iqbal (2610249)" userId="S::2610249@student.uwtsd.ac.uk::1d1e964b-d55a-4cab-aa3b-8e71404e240a" providerId="AD" clId="Web-{CC02CCCF-DAF6-24A0-0B18-B86A0625B54D}" dt="2026-10-10T21:09:37.949" v="64" actId="1076"/>
        <pc:sldMkLst>
          <pc:docMk/>
          <pc:sldMk cId="1114060914" sldId="261"/>
        </pc:sldMkLst>
        <pc:spChg chg="mod">
          <ac:chgData name="Sabia Iqbal (2610249)" userId="S::2610249@student.uwtsd.ac.uk::1d1e964b-d55a-4cab-aa3b-8e71404e240a" providerId="AD" clId="Web-{CC02CCCF-DAF6-24A0-0B18-B86A0625B54D}" dt="2026-10-10T21:08:35.541" v="60" actId="1076"/>
          <ac:spMkLst>
            <pc:docMk/>
            <pc:sldMk cId="1114060914" sldId="261"/>
            <ac:spMk id="12" creationId="{1F1B4B50-7D93-4E0A-42BF-3AE5D8D62662}"/>
          </ac:spMkLst>
        </pc:spChg>
        <pc:spChg chg="mod">
          <ac:chgData name="Sabia Iqbal (2610249)" userId="S::2610249@student.uwtsd.ac.uk::1d1e964b-d55a-4cab-aa3b-8e71404e240a" providerId="AD" clId="Web-{CC02CCCF-DAF6-24A0-0B18-B86A0625B54D}" dt="2026-10-10T21:09:37.949" v="64" actId="1076"/>
          <ac:spMkLst>
            <pc:docMk/>
            <pc:sldMk cId="1114060914" sldId="261"/>
            <ac:spMk id="14" creationId="{3F2DDE4C-2482-6C7A-E4B8-4818B05A845A}"/>
          </ac:spMkLst>
        </pc:spChg>
        <pc:spChg chg="mod">
          <ac:chgData name="Sabia Iqbal (2610249)" userId="S::2610249@student.uwtsd.ac.uk::1d1e964b-d55a-4cab-aa3b-8e71404e240a" providerId="AD" clId="Web-{CC02CCCF-DAF6-24A0-0B18-B86A0625B54D}" dt="2026-10-10T21:09:14.855" v="62" actId="1076"/>
          <ac:spMkLst>
            <pc:docMk/>
            <pc:sldMk cId="1114060914" sldId="261"/>
            <ac:spMk id="16" creationId="{4649ED1E-0ED2-EAD6-CC4A-37F3FB89AAAA}"/>
          </ac:spMkLst>
        </pc:spChg>
        <pc:spChg chg="mod">
          <ac:chgData name="Sabia Iqbal (2610249)" userId="S::2610249@student.uwtsd.ac.uk::1d1e964b-d55a-4cab-aa3b-8e71404e240a" providerId="AD" clId="Web-{CC02CCCF-DAF6-24A0-0B18-B86A0625B54D}" dt="2026-10-10T21:07:17.195" v="55" actId="20577"/>
          <ac:spMkLst>
            <pc:docMk/>
            <pc:sldMk cId="1114060914" sldId="261"/>
            <ac:spMk id="19" creationId="{8C214855-15FE-9AD4-094D-46FEBE46FBDB}"/>
          </ac:spMkLst>
        </pc:spChg>
        <pc:spChg chg="mod">
          <ac:chgData name="Sabia Iqbal (2610249)" userId="S::2610249@student.uwtsd.ac.uk::1d1e964b-d55a-4cab-aa3b-8e71404e240a" providerId="AD" clId="Web-{CC02CCCF-DAF6-24A0-0B18-B86A0625B54D}" dt="2026-10-10T21:07:32.555" v="56" actId="1076"/>
          <ac:spMkLst>
            <pc:docMk/>
            <pc:sldMk cId="1114060914" sldId="261"/>
            <ac:spMk id="25" creationId="{EE91D2B6-5AF3-FF6B-60BC-FB7BC4DC95C8}"/>
          </ac:spMkLst>
        </pc:spChg>
        <pc:cxnChg chg="mod">
          <ac:chgData name="Sabia Iqbal (2610249)" userId="S::2610249@student.uwtsd.ac.uk::1d1e964b-d55a-4cab-aa3b-8e71404e240a" providerId="AD" clId="Web-{CC02CCCF-DAF6-24A0-0B18-B86A0625B54D}" dt="2026-10-10T21:08:51.182" v="61" actId="14100"/>
          <ac:cxnSpMkLst>
            <pc:docMk/>
            <pc:sldMk cId="1114060914" sldId="261"/>
            <ac:cxnSpMk id="5" creationId="{FD5870DE-15FD-DED3-ED2A-11D3B3CEC09A}"/>
          </ac:cxnSpMkLst>
        </pc:cxnChg>
        <pc:cxnChg chg="mod">
          <ac:chgData name="Sabia Iqbal (2610249)" userId="S::2610249@student.uwtsd.ac.uk::1d1e964b-d55a-4cab-aa3b-8e71404e240a" providerId="AD" clId="Web-{CC02CCCF-DAF6-24A0-0B18-B86A0625B54D}" dt="2026-10-10T21:09:22.089" v="63" actId="1076"/>
          <ac:cxnSpMkLst>
            <pc:docMk/>
            <pc:sldMk cId="1114060914" sldId="261"/>
            <ac:cxnSpMk id="8" creationId="{789369B0-AEBA-1DB9-C482-E3DC143F6789}"/>
          </ac:cxnSpMkLst>
        </pc:cxnChg>
        <pc:cxnChg chg="mod">
          <ac:chgData name="Sabia Iqbal (2610249)" userId="S::2610249@student.uwtsd.ac.uk::1d1e964b-d55a-4cab-aa3b-8e71404e240a" providerId="AD" clId="Web-{CC02CCCF-DAF6-24A0-0B18-B86A0625B54D}" dt="2026-10-10T21:08:10.884" v="57" actId="14100"/>
          <ac:cxnSpMkLst>
            <pc:docMk/>
            <pc:sldMk cId="1114060914" sldId="261"/>
            <ac:cxnSpMk id="10" creationId="{3DB8BAE4-8EEE-660C-D736-4845BDEF92F1}"/>
          </ac:cxnSpMkLst>
        </pc:cxnChg>
        <pc:cxnChg chg="mod">
          <ac:chgData name="Sabia Iqbal (2610249)" userId="S::2610249@student.uwtsd.ac.uk::1d1e964b-d55a-4cab-aa3b-8e71404e240a" providerId="AD" clId="Web-{CC02CCCF-DAF6-24A0-0B18-B86A0625B54D}" dt="2026-10-10T21:08:24.353" v="59" actId="14100"/>
          <ac:cxnSpMkLst>
            <pc:docMk/>
            <pc:sldMk cId="1114060914" sldId="261"/>
            <ac:cxnSpMk id="11" creationId="{7AEBA80A-4021-1A41-E92C-72E8D04BF69F}"/>
          </ac:cxnSpMkLst>
        </pc:cxnChg>
      </pc:sldChg>
      <pc:sldChg chg="modSp">
        <pc:chgData name="Sabia Iqbal (2610249)" userId="S::2610249@student.uwtsd.ac.uk::1d1e964b-d55a-4cab-aa3b-8e71404e240a" providerId="AD" clId="Web-{CC02CCCF-DAF6-24A0-0B18-B86A0625B54D}" dt="2026-10-10T20:55:54.085" v="43" actId="20577"/>
        <pc:sldMkLst>
          <pc:docMk/>
          <pc:sldMk cId="2646280757" sldId="267"/>
        </pc:sldMkLst>
        <pc:spChg chg="mod">
          <ac:chgData name="Sabia Iqbal (2610249)" userId="S::2610249@student.uwtsd.ac.uk::1d1e964b-d55a-4cab-aa3b-8e71404e240a" providerId="AD" clId="Web-{CC02CCCF-DAF6-24A0-0B18-B86A0625B54D}" dt="2026-10-10T20:55:54.085" v="43" actId="20577"/>
          <ac:spMkLst>
            <pc:docMk/>
            <pc:sldMk cId="2646280757" sldId="267"/>
            <ac:spMk id="11" creationId="{6FC90D7B-CD9C-EDA4-14B7-F17927B264C5}"/>
          </ac:spMkLst>
        </pc:spChg>
      </pc:sldChg>
      <pc:sldChg chg="modSp">
        <pc:chgData name="Sabia Iqbal (2610249)" userId="S::2610249@student.uwtsd.ac.uk::1d1e964b-d55a-4cab-aa3b-8e71404e240a" providerId="AD" clId="Web-{CC02CCCF-DAF6-24A0-0B18-B86A0625B54D}" dt="2026-10-10T20:56:27.179" v="45" actId="20577"/>
        <pc:sldMkLst>
          <pc:docMk/>
          <pc:sldMk cId="391025987" sldId="268"/>
        </pc:sldMkLst>
        <pc:spChg chg="mod">
          <ac:chgData name="Sabia Iqbal (2610249)" userId="S::2610249@student.uwtsd.ac.uk::1d1e964b-d55a-4cab-aa3b-8e71404e240a" providerId="AD" clId="Web-{CC02CCCF-DAF6-24A0-0B18-B86A0625B54D}" dt="2026-10-10T20:56:27.179" v="45" actId="20577"/>
          <ac:spMkLst>
            <pc:docMk/>
            <pc:sldMk cId="391025987" sldId="268"/>
            <ac:spMk id="2" creationId="{9A8D5815-6350-832A-24B9-65B6E0C6FB3A}"/>
          </ac:spMkLst>
        </pc:spChg>
      </pc:sldChg>
      <pc:sldChg chg="modSp">
        <pc:chgData name="Sabia Iqbal (2610249)" userId="S::2610249@student.uwtsd.ac.uk::1d1e964b-d55a-4cab-aa3b-8e71404e240a" providerId="AD" clId="Web-{CC02CCCF-DAF6-24A0-0B18-B86A0625B54D}" dt="2026-10-10T21:03:20.096" v="50" actId="14100"/>
        <pc:sldMkLst>
          <pc:docMk/>
          <pc:sldMk cId="152215643" sldId="272"/>
        </pc:sldMkLst>
        <pc:spChg chg="mod">
          <ac:chgData name="Sabia Iqbal (2610249)" userId="S::2610249@student.uwtsd.ac.uk::1d1e964b-d55a-4cab-aa3b-8e71404e240a" providerId="AD" clId="Web-{CC02CCCF-DAF6-24A0-0B18-B86A0625B54D}" dt="2026-10-10T21:03:20.096" v="50" actId="14100"/>
          <ac:spMkLst>
            <pc:docMk/>
            <pc:sldMk cId="152215643" sldId="272"/>
            <ac:spMk id="3" creationId="{4CB9407A-CC29-F558-0481-8F04A8D36D34}"/>
          </ac:spMkLst>
        </pc:spChg>
      </pc:sldChg>
      <pc:sldChg chg="modSp">
        <pc:chgData name="Sabia Iqbal (2610249)" userId="S::2610249@student.uwtsd.ac.uk::1d1e964b-d55a-4cab-aa3b-8e71404e240a" providerId="AD" clId="Web-{CC02CCCF-DAF6-24A0-0B18-B86A0625B54D}" dt="2026-10-10T20:46:46.571" v="2" actId="20577"/>
        <pc:sldMkLst>
          <pc:docMk/>
          <pc:sldMk cId="2466390393" sldId="273"/>
        </pc:sldMkLst>
        <pc:spChg chg="mod">
          <ac:chgData name="Sabia Iqbal (2610249)" userId="S::2610249@student.uwtsd.ac.uk::1d1e964b-d55a-4cab-aa3b-8e71404e240a" providerId="AD" clId="Web-{CC02CCCF-DAF6-24A0-0B18-B86A0625B54D}" dt="2026-10-10T20:46:46.571" v="2" actId="20577"/>
          <ac:spMkLst>
            <pc:docMk/>
            <pc:sldMk cId="2466390393" sldId="273"/>
            <ac:spMk id="3" creationId="{58DCFE98-DCD2-8FF9-6102-708FF0FC6609}"/>
          </ac:spMkLst>
        </pc:spChg>
      </pc:sldChg>
      <pc:sldChg chg="modSp">
        <pc:chgData name="Sabia Iqbal (2610249)" userId="S::2610249@student.uwtsd.ac.uk::1d1e964b-d55a-4cab-aa3b-8e71404e240a" providerId="AD" clId="Web-{CC02CCCF-DAF6-24A0-0B18-B86A0625B54D}" dt="2026-10-10T20:51:18.187" v="26" actId="20577"/>
        <pc:sldMkLst>
          <pc:docMk/>
          <pc:sldMk cId="211363990" sldId="274"/>
        </pc:sldMkLst>
        <pc:spChg chg="mod">
          <ac:chgData name="Sabia Iqbal (2610249)" userId="S::2610249@student.uwtsd.ac.uk::1d1e964b-d55a-4cab-aa3b-8e71404e240a" providerId="AD" clId="Web-{CC02CCCF-DAF6-24A0-0B18-B86A0625B54D}" dt="2026-10-10T20:51:18.187" v="26" actId="20577"/>
          <ac:spMkLst>
            <pc:docMk/>
            <pc:sldMk cId="211363990" sldId="274"/>
            <ac:spMk id="5" creationId="{CB09F932-9376-C54C-2C01-B1E49C229287}"/>
          </ac:spMkLst>
        </pc:spChg>
      </pc:sldChg>
    </pc:docChg>
  </pc:docChgLst>
  <pc:docChgLst>
    <pc:chgData name="Sabia Iqbal (2610249)" userId="S::2610249@student.uwtsd.ac.uk::1d1e964b-d55a-4cab-aa3b-8e71404e240a" providerId="AD" clId="Web-{2B87E799-600D-4E92-2156-CF1C52778CAC}"/>
    <pc:docChg chg="addSld modSld">
      <pc:chgData name="Sabia Iqbal (2610249)" userId="S::2610249@student.uwtsd.ac.uk::1d1e964b-d55a-4cab-aa3b-8e71404e240a" providerId="AD" clId="Web-{2B87E799-600D-4E92-2156-CF1C52778CAC}" dt="2026-10-08T11:19:45.539" v="55" actId="20577"/>
      <pc:docMkLst>
        <pc:docMk/>
      </pc:docMkLst>
    </pc:docChg>
  </pc:docChgLst>
  <pc:docChgLst>
    <pc:chgData name="Sabia Iqbal (2610249)" userId="S::2610249@student.uwtsd.ac.uk::1d1e964b-d55a-4cab-aa3b-8e71404e240a" providerId="AD" clId="Web-{B343A318-446B-AC7A-19A2-752ABFE71EDB}"/>
    <pc:docChg chg="delSld modSld">
      <pc:chgData name="Sabia Iqbal (2610249)" userId="S::2610249@student.uwtsd.ac.uk::1d1e964b-d55a-4cab-aa3b-8e71404e240a" providerId="AD" clId="Web-{B343A318-446B-AC7A-19A2-752ABFE71EDB}" dt="2026-10-08T20:56:44.262" v="275"/>
      <pc:docMkLst>
        <pc:docMk/>
      </pc:docMkLst>
    </pc:docChg>
  </pc:docChgLst>
  <pc:docChgLst>
    <pc:chgData name="Wassab Khan (2609902)" userId="S::2609902@student.uwtsd.ac.uk::1ec2b5ab-d083-4dd1-bb23-5899d5675fb2" providerId="AD" clId="Web-{656467E9-EFDA-767E-B15F-64CB89FD6419}"/>
    <pc:docChg chg="modSld">
      <pc:chgData name="Wassab Khan (2609902)" userId="S::2609902@student.uwtsd.ac.uk::1ec2b5ab-d083-4dd1-bb23-5899d5675fb2" providerId="AD" clId="Web-{656467E9-EFDA-767E-B15F-64CB89FD6419}" dt="2026-10-10T09:14:15.443" v="1"/>
      <pc:docMkLst>
        <pc:docMk/>
      </pc:docMkLst>
      <pc:sldChg chg="addSp delSp">
        <pc:chgData name="Wassab Khan (2609902)" userId="S::2609902@student.uwtsd.ac.uk::1ec2b5ab-d083-4dd1-bb23-5899d5675fb2" providerId="AD" clId="Web-{656467E9-EFDA-767E-B15F-64CB89FD6419}" dt="2026-10-10T09:14:15.443" v="1"/>
        <pc:sldMkLst>
          <pc:docMk/>
          <pc:sldMk cId="1114060914" sldId="261"/>
        </pc:sldMkLst>
        <pc:spChg chg="add del">
          <ac:chgData name="Wassab Khan (2609902)" userId="S::2609902@student.uwtsd.ac.uk::1ec2b5ab-d083-4dd1-bb23-5899d5675fb2" providerId="AD" clId="Web-{656467E9-EFDA-767E-B15F-64CB89FD6419}" dt="2026-10-10T09:14:15.443" v="1"/>
          <ac:spMkLst>
            <pc:docMk/>
            <pc:sldMk cId="1114060914" sldId="261"/>
            <ac:spMk id="7" creationId="{53EAE3CC-0401-C420-0BC9-51B5E34BCCEA}"/>
          </ac:spMkLst>
        </pc:spChg>
      </pc:sldChg>
    </pc:docChg>
  </pc:docChgLst>
  <pc:docChgLst>
    <pc:chgData name="Sabia Iqbal (2610249)" userId="S::2610249@student.uwtsd.ac.uk::1d1e964b-d55a-4cab-aa3b-8e71404e240a" providerId="AD" clId="Web-{970AA3A9-9677-9D5B-D568-AA98ED1FC8D2}"/>
    <pc:docChg chg="modSld">
      <pc:chgData name="Sabia Iqbal (2610249)" userId="S::2610249@student.uwtsd.ac.uk::1d1e964b-d55a-4cab-aa3b-8e71404e240a" providerId="AD" clId="Web-{970AA3A9-9677-9D5B-D568-AA98ED1FC8D2}" dt="2026-10-10T21:28:32.602" v="14" actId="14100"/>
      <pc:docMkLst>
        <pc:docMk/>
      </pc:docMkLst>
      <pc:sldChg chg="modSp">
        <pc:chgData name="Sabia Iqbal (2610249)" userId="S::2610249@student.uwtsd.ac.uk::1d1e964b-d55a-4cab-aa3b-8e71404e240a" providerId="AD" clId="Web-{970AA3A9-9677-9D5B-D568-AA98ED1FC8D2}" dt="2026-10-10T21:23:37.310" v="2" actId="20577"/>
        <pc:sldMkLst>
          <pc:docMk/>
          <pc:sldMk cId="3112111999" sldId="257"/>
        </pc:sldMkLst>
        <pc:spChg chg="mod">
          <ac:chgData name="Sabia Iqbal (2610249)" userId="S::2610249@student.uwtsd.ac.uk::1d1e964b-d55a-4cab-aa3b-8e71404e240a" providerId="AD" clId="Web-{970AA3A9-9677-9D5B-D568-AA98ED1FC8D2}" dt="2026-10-10T21:23:37.310" v="2" actId="20577"/>
          <ac:spMkLst>
            <pc:docMk/>
            <pc:sldMk cId="3112111999" sldId="257"/>
            <ac:spMk id="3" creationId="{B000A7AC-B180-35EC-FF33-D96428DB5B7F}"/>
          </ac:spMkLst>
        </pc:spChg>
      </pc:sldChg>
    </pc:docChg>
  </pc:docChgLst>
  <pc:docChgLst>
    <pc:chgData name="Wassab Khan (2609902)" userId="S::2609902@student.uwtsd.ac.uk::1ec2b5ab-d083-4dd1-bb23-5899d5675fb2" providerId="AD" clId="Web-{3C2FD6FF-94CE-91B7-615F-50609B8BF191}"/>
    <pc:docChg chg="modSld">
      <pc:chgData name="Wassab Khan (2609902)" userId="S::2609902@student.uwtsd.ac.uk::1ec2b5ab-d083-4dd1-bb23-5899d5675fb2" providerId="AD" clId="Web-{3C2FD6FF-94CE-91B7-615F-50609B8BF191}" dt="2026-10-03T17:31:55.615" v="14" actId="1076"/>
      <pc:docMkLst>
        <pc:docMk/>
      </pc:docMkLst>
    </pc:docChg>
  </pc:docChgLst>
  <pc:docChgLst>
    <pc:chgData name="Siba Parveen (2333490)" userId="S::2333490@student.uwtsd.ac.uk::d76ea274-df1f-4758-9b76-37377ba35f28" providerId="AD" clId="Web-{2AE339D3-72F6-97B3-2D19-053B1AC5728C}"/>
    <pc:docChg chg="modSld">
      <pc:chgData name="Siba Parveen (2333490)" userId="S::2333490@student.uwtsd.ac.uk::d76ea274-df1f-4758-9b76-37377ba35f28" providerId="AD" clId="Web-{2AE339D3-72F6-97B3-2D19-053B1AC5728C}" dt="2026-10-02T22:16:12.820" v="286" actId="20577"/>
      <pc:docMkLst>
        <pc:docMk/>
      </pc:docMkLst>
      <pc:sldChg chg="modSp">
        <pc:chgData name="Siba Parveen (2333490)" userId="S::2333490@student.uwtsd.ac.uk::d76ea274-df1f-4758-9b76-37377ba35f28" providerId="AD" clId="Web-{2AE339D3-72F6-97B3-2D19-053B1AC5728C}" dt="2026-10-02T22:10:18.198" v="247" actId="20577"/>
        <pc:sldMkLst>
          <pc:docMk/>
          <pc:sldMk cId="3112111999" sldId="257"/>
        </pc:sldMkLst>
        <pc:spChg chg="mod">
          <ac:chgData name="Siba Parveen (2333490)" userId="S::2333490@student.uwtsd.ac.uk::d76ea274-df1f-4758-9b76-37377ba35f28" providerId="AD" clId="Web-{2AE339D3-72F6-97B3-2D19-053B1AC5728C}" dt="2026-10-02T22:10:18.198" v="247" actId="20577"/>
          <ac:spMkLst>
            <pc:docMk/>
            <pc:sldMk cId="3112111999" sldId="257"/>
            <ac:spMk id="3" creationId="{B000A7AC-B180-35EC-FF33-D96428DB5B7F}"/>
          </ac:spMkLst>
        </pc:spChg>
      </pc:sldChg>
      <pc:sldChg chg="modSp">
        <pc:chgData name="Siba Parveen (2333490)" userId="S::2333490@student.uwtsd.ac.uk::d76ea274-df1f-4758-9b76-37377ba35f28" providerId="AD" clId="Web-{2AE339D3-72F6-97B3-2D19-053B1AC5728C}" dt="2026-10-02T22:16:12.820" v="286" actId="20577"/>
        <pc:sldMkLst>
          <pc:docMk/>
          <pc:sldMk cId="1069763665" sldId="258"/>
        </pc:sldMkLst>
        <pc:spChg chg="mod">
          <ac:chgData name="Siba Parveen (2333490)" userId="S::2333490@student.uwtsd.ac.uk::d76ea274-df1f-4758-9b76-37377ba35f28" providerId="AD" clId="Web-{2AE339D3-72F6-97B3-2D19-053B1AC5728C}" dt="2026-10-02T22:16:12.820" v="286" actId="20577"/>
          <ac:spMkLst>
            <pc:docMk/>
            <pc:sldMk cId="1069763665" sldId="258"/>
            <ac:spMk id="17" creationId="{196EDD08-34FF-E402-E499-3C17E2B276D0}"/>
          </ac:spMkLst>
        </pc:spChg>
      </pc:sldChg>
    </pc:docChg>
  </pc:docChgLst>
  <pc:docChgLst>
    <pc:chgData name="Smera Banaras (2605653)" userId="S::2605653@student.uwtsd.ac.uk::4abf792f-802c-49cc-a91b-6c34bd61f04b" providerId="AD" clId="Web-{9CF4AE35-351F-0A92-8415-0AA1D64AE1EB}"/>
    <pc:docChg chg="modSld">
      <pc:chgData name="Smera Banaras (2605653)" userId="S::2605653@student.uwtsd.ac.uk::4abf792f-802c-49cc-a91b-6c34bd61f04b" providerId="AD" clId="Web-{9CF4AE35-351F-0A92-8415-0AA1D64AE1EB}" dt="2026-10-10T22:50:47.806" v="21" actId="20577"/>
      <pc:docMkLst>
        <pc:docMk/>
      </pc:docMkLst>
      <pc:sldChg chg="modSp">
        <pc:chgData name="Smera Banaras (2605653)" userId="S::2605653@student.uwtsd.ac.uk::4abf792f-802c-49cc-a91b-6c34bd61f04b" providerId="AD" clId="Web-{9CF4AE35-351F-0A92-8415-0AA1D64AE1EB}" dt="2026-10-10T22:50:47.806" v="21" actId="20577"/>
        <pc:sldMkLst>
          <pc:docMk/>
          <pc:sldMk cId="2646280757" sldId="267"/>
        </pc:sldMkLst>
        <pc:spChg chg="mod">
          <ac:chgData name="Smera Banaras (2605653)" userId="S::2605653@student.uwtsd.ac.uk::4abf792f-802c-49cc-a91b-6c34bd61f04b" providerId="AD" clId="Web-{9CF4AE35-351F-0A92-8415-0AA1D64AE1EB}" dt="2026-10-10T22:50:47.806" v="21" actId="20577"/>
          <ac:spMkLst>
            <pc:docMk/>
            <pc:sldMk cId="2646280757" sldId="267"/>
            <ac:spMk id="13" creationId="{B30CD3A1-D2CC-A9B8-2CE6-ED8976FC676F}"/>
          </ac:spMkLst>
        </pc:spChg>
      </pc:sldChg>
      <pc:sldChg chg="modSp">
        <pc:chgData name="Smera Banaras (2605653)" userId="S::2605653@student.uwtsd.ac.uk::4abf792f-802c-49cc-a91b-6c34bd61f04b" providerId="AD" clId="Web-{9CF4AE35-351F-0A92-8415-0AA1D64AE1EB}" dt="2026-10-10T22:50:40.993" v="20" actId="20577"/>
        <pc:sldMkLst>
          <pc:docMk/>
          <pc:sldMk cId="391025987" sldId="268"/>
        </pc:sldMkLst>
        <pc:spChg chg="mod">
          <ac:chgData name="Smera Banaras (2605653)" userId="S::2605653@student.uwtsd.ac.uk::4abf792f-802c-49cc-a91b-6c34bd61f04b" providerId="AD" clId="Web-{9CF4AE35-351F-0A92-8415-0AA1D64AE1EB}" dt="2026-10-10T22:50:40.993" v="20" actId="20577"/>
          <ac:spMkLst>
            <pc:docMk/>
            <pc:sldMk cId="391025987" sldId="268"/>
            <ac:spMk id="3" creationId="{B16A254A-EC3A-7840-37E7-B2FA2A3ABF20}"/>
          </ac:spMkLst>
        </pc:spChg>
      </pc:sldChg>
      <pc:sldChg chg="modSp">
        <pc:chgData name="Smera Banaras (2605653)" userId="S::2605653@student.uwtsd.ac.uk::4abf792f-802c-49cc-a91b-6c34bd61f04b" providerId="AD" clId="Web-{9CF4AE35-351F-0A92-8415-0AA1D64AE1EB}" dt="2026-10-10T22:49:27.691" v="11" actId="20577"/>
        <pc:sldMkLst>
          <pc:docMk/>
          <pc:sldMk cId="211363990" sldId="274"/>
        </pc:sldMkLst>
        <pc:spChg chg="mod">
          <ac:chgData name="Smera Banaras (2605653)" userId="S::2605653@student.uwtsd.ac.uk::4abf792f-802c-49cc-a91b-6c34bd61f04b" providerId="AD" clId="Web-{9CF4AE35-351F-0A92-8415-0AA1D64AE1EB}" dt="2026-10-10T22:49:27.691" v="11" actId="20577"/>
          <ac:spMkLst>
            <pc:docMk/>
            <pc:sldMk cId="211363990" sldId="274"/>
            <ac:spMk id="5" creationId="{CB09F932-9376-C54C-2C01-B1E49C229287}"/>
          </ac:spMkLst>
        </pc:spChg>
      </pc:sldChg>
    </pc:docChg>
  </pc:docChgLst>
  <pc:docChgLst>
    <pc:chgData name="Siba Parveen (2333490)" userId="S::2333490@student.uwtsd.ac.uk::d76ea274-df1f-4758-9b76-37377ba35f28" providerId="AD" clId="Web-{D0B2D91D-9AC0-A6AB-C216-7695F12A30FC}"/>
    <pc:docChg chg="modSld">
      <pc:chgData name="Siba Parveen (2333490)" userId="S::2333490@student.uwtsd.ac.uk::d76ea274-df1f-4758-9b76-37377ba35f28" providerId="AD" clId="Web-{D0B2D91D-9AC0-A6AB-C216-7695F12A30FC}" dt="2026-10-02T15:41:30.294" v="19"/>
      <pc:docMkLst>
        <pc:docMk/>
      </pc:docMkLst>
      <pc:sldChg chg="modSp">
        <pc:chgData name="Siba Parveen (2333490)" userId="S::2333490@student.uwtsd.ac.uk::d76ea274-df1f-4758-9b76-37377ba35f28" providerId="AD" clId="Web-{D0B2D91D-9AC0-A6AB-C216-7695F12A30FC}" dt="2026-10-02T15:40:43.746" v="17" actId="20577"/>
        <pc:sldMkLst>
          <pc:docMk/>
          <pc:sldMk cId="1593362125" sldId="262"/>
        </pc:sldMkLst>
        <pc:spChg chg="mod">
          <ac:chgData name="Siba Parveen (2333490)" userId="S::2333490@student.uwtsd.ac.uk::d76ea274-df1f-4758-9b76-37377ba35f28" providerId="AD" clId="Web-{D0B2D91D-9AC0-A6AB-C216-7695F12A30FC}" dt="2026-10-02T15:40:43.746" v="17" actId="20577"/>
          <ac:spMkLst>
            <pc:docMk/>
            <pc:sldMk cId="1593362125" sldId="262"/>
            <ac:spMk id="3" creationId="{1237A9A7-4EFD-EF6A-A5BD-E3F3F39C3C15}"/>
          </ac:spMkLst>
        </pc:spChg>
      </pc:sldChg>
    </pc:docChg>
  </pc:docChgLst>
  <pc:docChgLst>
    <pc:chgData name="Sabia Iqbal (2610249)" userId="S::2610249@student.uwtsd.ac.uk::1d1e964b-d55a-4cab-aa3b-8e71404e240a" providerId="AD" clId="Web-{51808D02-D20C-9B15-7C80-23FE1B006094}"/>
    <pc:docChg chg="modSld">
      <pc:chgData name="Sabia Iqbal (2610249)" userId="S::2610249@student.uwtsd.ac.uk::1d1e964b-d55a-4cab-aa3b-8e71404e240a" providerId="AD" clId="Web-{51808D02-D20C-9B15-7C80-23FE1B006094}" dt="2026-09-29T11:38:56.528" v="49" actId="1076"/>
      <pc:docMkLst>
        <pc:docMk/>
      </pc:docMkLst>
      <pc:sldChg chg="modSp">
        <pc:chgData name="Sabia Iqbal (2610249)" userId="S::2610249@student.uwtsd.ac.uk::1d1e964b-d55a-4cab-aa3b-8e71404e240a" providerId="AD" clId="Web-{51808D02-D20C-9B15-7C80-23FE1B006094}" dt="2026-09-29T10:37:08.065" v="17" actId="20577"/>
        <pc:sldMkLst>
          <pc:docMk/>
          <pc:sldMk cId="109857222" sldId="256"/>
        </pc:sldMkLst>
      </pc:sldChg>
    </pc:docChg>
  </pc:docChgLst>
  <pc:docChgLst>
    <pc:chgData name="Smera Banaras (2605653)" userId="S::2605653@student.uwtsd.ac.uk::4abf792f-802c-49cc-a91b-6c34bd61f04b" providerId="AD" clId="Web-{B987D11B-7388-9409-5C3B-BBEA644AC5AE}"/>
    <pc:docChg chg="addSld">
      <pc:chgData name="Smera Banaras (2605653)" userId="S::2605653@student.uwtsd.ac.uk::4abf792f-802c-49cc-a91b-6c34bd61f04b" providerId="AD" clId="Web-{B987D11B-7388-9409-5C3B-BBEA644AC5AE}" dt="2026-09-29T11:14:20.151" v="0"/>
      <pc:docMkLst>
        <pc:docMk/>
      </pc:docMkLst>
    </pc:docChg>
  </pc:docChgLst>
  <pc:docChgLst>
    <pc:chgData name="Sabia Iqbal (2610249)" userId="S::2610249@student.uwtsd.ac.uk::1d1e964b-d55a-4cab-aa3b-8e71404e240a" providerId="AD" clId="Web-{374D424A-943D-99A3-55D9-FCE63CE44EEA}"/>
    <pc:docChg chg="modSld">
      <pc:chgData name="Sabia Iqbal (2610249)" userId="S::2610249@student.uwtsd.ac.uk::1d1e964b-d55a-4cab-aa3b-8e71404e240a" providerId="AD" clId="Web-{374D424A-943D-99A3-55D9-FCE63CE44EEA}" dt="2026-10-07T15:49:41.581" v="2" actId="20577"/>
      <pc:docMkLst>
        <pc:docMk/>
      </pc:docMkLst>
      <pc:sldChg chg="modSp">
        <pc:chgData name="Sabia Iqbal (2610249)" userId="S::2610249@student.uwtsd.ac.uk::1d1e964b-d55a-4cab-aa3b-8e71404e240a" providerId="AD" clId="Web-{374D424A-943D-99A3-55D9-FCE63CE44EEA}" dt="2026-10-07T15:49:41.581" v="2" actId="20577"/>
        <pc:sldMkLst>
          <pc:docMk/>
          <pc:sldMk cId="3112111999" sldId="257"/>
        </pc:sldMkLst>
        <pc:spChg chg="mod">
          <ac:chgData name="Sabia Iqbal (2610249)" userId="S::2610249@student.uwtsd.ac.uk::1d1e964b-d55a-4cab-aa3b-8e71404e240a" providerId="AD" clId="Web-{374D424A-943D-99A3-55D9-FCE63CE44EEA}" dt="2026-10-07T15:49:41.581" v="2" actId="20577"/>
          <ac:spMkLst>
            <pc:docMk/>
            <pc:sldMk cId="3112111999" sldId="257"/>
            <ac:spMk id="3" creationId="{B000A7AC-B180-35EC-FF33-D96428DB5B7F}"/>
          </ac:spMkLst>
        </pc:spChg>
      </pc:sldChg>
    </pc:docChg>
  </pc:docChgLst>
  <pc:docChgLst>
    <pc:chgData name="Sabia Iqbal (2610249)" userId="S::2610249@student.uwtsd.ac.uk::1d1e964b-d55a-4cab-aa3b-8e71404e240a" providerId="AD" clId="Web-{7C5B4E5C-65F1-280C-BF86-9143F63DDBA3}"/>
    <pc:docChg chg="mod addSld delSld modSld sldOrd addMainMaster delMainMaster">
      <pc:chgData name="Sabia Iqbal (2610249)" userId="S::2610249@student.uwtsd.ac.uk::1d1e964b-d55a-4cab-aa3b-8e71404e240a" providerId="AD" clId="Web-{7C5B4E5C-65F1-280C-BF86-9143F63DDBA3}" dt="2026-10-08T21:31:08.541" v="285"/>
      <pc:docMkLst>
        <pc:docMk/>
      </pc:docMkLst>
      <pc:sldChg chg="modSp mod modClrScheme addAnim delAnim modAnim chgLayout">
        <pc:chgData name="Sabia Iqbal (2610249)" userId="S::2610249@student.uwtsd.ac.uk::1d1e964b-d55a-4cab-aa3b-8e71404e240a" providerId="AD" clId="Web-{7C5B4E5C-65F1-280C-BF86-9143F63DDBA3}" dt="2026-10-08T21:30:16.086" v="281"/>
        <pc:sldMkLst>
          <pc:docMk/>
          <pc:sldMk cId="109857222" sldId="256"/>
        </pc:sldMkLst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109857222" sldId="256"/>
            <ac:spMk id="5" creationId="{92BE50D7-81DC-3463-5041-A03292EFCD0A}"/>
          </ac:spMkLst>
        </pc:spChg>
      </pc:sldChg>
      <pc:sldChg chg="addSp delSp modSp mod modClrScheme chgLayout">
        <pc:chgData name="Sabia Iqbal (2610249)" userId="S::2610249@student.uwtsd.ac.uk::1d1e964b-d55a-4cab-aa3b-8e71404e240a" providerId="AD" clId="Web-{7C5B4E5C-65F1-280C-BF86-9143F63DDBA3}" dt="2026-10-08T21:30:16.086" v="281"/>
        <pc:sldMkLst>
          <pc:docMk/>
          <pc:sldMk cId="3112111999" sldId="257"/>
        </pc:sldMkLst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3112111999" sldId="257"/>
            <ac:spMk id="3" creationId="{B000A7AC-B180-35EC-FF33-D96428DB5B7F}"/>
          </ac:spMkLst>
        </pc:spChg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3112111999" sldId="257"/>
            <ac:spMk id="4" creationId="{F0AE0C2C-6F38-DA1D-F141-BE28D3D77651}"/>
          </ac:spMkLst>
        </pc:spChg>
        <pc:spChg chg="add mod">
          <ac:chgData name="Sabia Iqbal (2610249)" userId="S::2610249@student.uwtsd.ac.uk::1d1e964b-d55a-4cab-aa3b-8e71404e240a" providerId="AD" clId="Web-{7C5B4E5C-65F1-280C-BF86-9143F63DDBA3}" dt="2026-10-08T21:23:40.822" v="256"/>
          <ac:spMkLst>
            <pc:docMk/>
            <pc:sldMk cId="3112111999" sldId="257"/>
            <ac:spMk id="5" creationId="{BA6606B5-3801-9262-7CAE-7955DAD1F29B}"/>
          </ac:spMkLst>
        </pc:spChg>
        <pc:picChg chg="add mod">
          <ac:chgData name="Sabia Iqbal (2610249)" userId="S::2610249@student.uwtsd.ac.uk::1d1e964b-d55a-4cab-aa3b-8e71404e240a" providerId="AD" clId="Web-{7C5B4E5C-65F1-280C-BF86-9143F63DDBA3}" dt="2026-10-08T21:26:13.922" v="269" actId="14100"/>
          <ac:picMkLst>
            <pc:docMk/>
            <pc:sldMk cId="3112111999" sldId="257"/>
            <ac:picMk id="8" creationId="{D6599797-DA24-90A5-0ED5-0D6EA7614AAA}"/>
          </ac:picMkLst>
        </pc:picChg>
      </pc:sldChg>
      <pc:sldChg chg="addSp delSp modSp mod modTransition modClrScheme addAnim modAnim chgLayout">
        <pc:chgData name="Sabia Iqbal (2610249)" userId="S::2610249@student.uwtsd.ac.uk::1d1e964b-d55a-4cab-aa3b-8e71404e240a" providerId="AD" clId="Web-{7C5B4E5C-65F1-280C-BF86-9143F63DDBA3}" dt="2026-10-08T21:31:08.541" v="285"/>
        <pc:sldMkLst>
          <pc:docMk/>
          <pc:sldMk cId="1069763665" sldId="258"/>
        </pc:sldMkLst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1069763665" sldId="258"/>
            <ac:spMk id="3" creationId="{2689C5E4-E3AC-4B6B-058F-7B68F75E29BD}"/>
          </ac:spMkLst>
        </pc:spChg>
        <pc:picChg chg="mod ord">
          <ac:chgData name="Sabia Iqbal (2610249)" userId="S::2610249@student.uwtsd.ac.uk::1d1e964b-d55a-4cab-aa3b-8e71404e240a" providerId="AD" clId="Web-{7C5B4E5C-65F1-280C-BF86-9143F63DDBA3}" dt="2026-10-08T21:30:16.086" v="281"/>
          <ac:picMkLst>
            <pc:docMk/>
            <pc:sldMk cId="1069763665" sldId="258"/>
            <ac:picMk id="4" creationId="{53185C44-6E9C-1E52-2661-7E469E9AAD93}"/>
          </ac:picMkLst>
        </pc:picChg>
      </pc:sldChg>
      <pc:sldChg chg="modSp mod modClrScheme chgLayout">
        <pc:chgData name="Sabia Iqbal (2610249)" userId="S::2610249@student.uwtsd.ac.uk::1d1e964b-d55a-4cab-aa3b-8e71404e240a" providerId="AD" clId="Web-{7C5B4E5C-65F1-280C-BF86-9143F63DDBA3}" dt="2026-10-08T21:30:16.086" v="281"/>
        <pc:sldMkLst>
          <pc:docMk/>
          <pc:sldMk cId="2487536249" sldId="259"/>
        </pc:sldMkLst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2487536249" sldId="259"/>
            <ac:spMk id="3" creationId="{9D30D133-1198-82AE-D6A1-91A0382AE5A9}"/>
          </ac:spMkLst>
        </pc:spChg>
      </pc:sldChg>
      <pc:sldChg chg="modSp mod modClrScheme chgLayout">
        <pc:chgData name="Sabia Iqbal (2610249)" userId="S::2610249@student.uwtsd.ac.uk::1d1e964b-d55a-4cab-aa3b-8e71404e240a" providerId="AD" clId="Web-{7C5B4E5C-65F1-280C-BF86-9143F63DDBA3}" dt="2026-10-08T21:30:16.086" v="281"/>
        <pc:sldMkLst>
          <pc:docMk/>
          <pc:sldMk cId="2057227625" sldId="260"/>
        </pc:sldMkLst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2057227625" sldId="260"/>
            <ac:spMk id="3" creationId="{EEE597AD-9414-5195-85E2-60B6719D3980}"/>
          </ac:spMkLst>
        </pc:spChg>
      </pc:sldChg>
      <pc:sldChg chg="modSp mod modClrScheme chgLayout">
        <pc:chgData name="Sabia Iqbal (2610249)" userId="S::2610249@student.uwtsd.ac.uk::1d1e964b-d55a-4cab-aa3b-8e71404e240a" providerId="AD" clId="Web-{7C5B4E5C-65F1-280C-BF86-9143F63DDBA3}" dt="2026-10-08T21:30:16.086" v="281"/>
        <pc:sldMkLst>
          <pc:docMk/>
          <pc:sldMk cId="1593362125" sldId="262"/>
        </pc:sldMkLst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1593362125" sldId="262"/>
            <ac:spMk id="2" creationId="{41C88228-BA24-60FB-86C8-2B44CD58AB57}"/>
          </ac:spMkLst>
        </pc:spChg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1593362125" sldId="262"/>
            <ac:spMk id="3" creationId="{1237A9A7-4EFD-EF6A-A5BD-E3F3F39C3C15}"/>
          </ac:spMkLst>
        </pc:spChg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1593362125" sldId="262"/>
            <ac:spMk id="5" creationId="{941B573F-C20A-BCDE-B167-CD57A3F3BF28}"/>
          </ac:spMkLst>
        </pc:spChg>
      </pc:sldChg>
      <pc:sldChg chg="modSp mod modClrScheme chgLayout">
        <pc:chgData name="Sabia Iqbal (2610249)" userId="S::2610249@student.uwtsd.ac.uk::1d1e964b-d55a-4cab-aa3b-8e71404e240a" providerId="AD" clId="Web-{7C5B4E5C-65F1-280C-BF86-9143F63DDBA3}" dt="2026-10-08T21:30:16.086" v="281"/>
        <pc:sldMkLst>
          <pc:docMk/>
          <pc:sldMk cId="2646280757" sldId="267"/>
        </pc:sldMkLst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2646280757" sldId="267"/>
            <ac:spMk id="5" creationId="{901A1E7B-062F-3E64-010B-5A246D85DBB9}"/>
          </ac:spMkLst>
        </pc:spChg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2646280757" sldId="267"/>
            <ac:spMk id="11" creationId="{6FC90D7B-CD9C-EDA4-14B7-F17927B264C5}"/>
          </ac:spMkLst>
        </pc:spChg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2646280757" sldId="267"/>
            <ac:spMk id="13" creationId="{B30CD3A1-D2CC-A9B8-2CE6-ED8976FC676F}"/>
          </ac:spMkLst>
        </pc:spChg>
        <pc:picChg chg="mod ord">
          <ac:chgData name="Sabia Iqbal (2610249)" userId="S::2610249@student.uwtsd.ac.uk::1d1e964b-d55a-4cab-aa3b-8e71404e240a" providerId="AD" clId="Web-{7C5B4E5C-65F1-280C-BF86-9143F63DDBA3}" dt="2026-10-08T21:30:16.086" v="281"/>
          <ac:picMkLst>
            <pc:docMk/>
            <pc:sldMk cId="2646280757" sldId="267"/>
            <ac:picMk id="6" creationId="{E0C980DA-D218-DEAF-E3AF-2A729D496BE3}"/>
          </ac:picMkLst>
        </pc:picChg>
      </pc:sldChg>
      <pc:sldChg chg="modSp mod modClrScheme chgLayout">
        <pc:chgData name="Sabia Iqbal (2610249)" userId="S::2610249@student.uwtsd.ac.uk::1d1e964b-d55a-4cab-aa3b-8e71404e240a" providerId="AD" clId="Web-{7C5B4E5C-65F1-280C-BF86-9143F63DDBA3}" dt="2026-10-08T21:30:16.086" v="281"/>
        <pc:sldMkLst>
          <pc:docMk/>
          <pc:sldMk cId="391025987" sldId="268"/>
        </pc:sldMkLst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391025987" sldId="268"/>
            <ac:spMk id="2" creationId="{9A8D5815-6350-832A-24B9-65B6E0C6FB3A}"/>
          </ac:spMkLst>
        </pc:spChg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391025987" sldId="268"/>
            <ac:spMk id="3" creationId="{B16A254A-EC3A-7840-37E7-B2FA2A3ABF20}"/>
          </ac:spMkLst>
        </pc:spChg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391025987" sldId="268"/>
            <ac:spMk id="5" creationId="{15ACDCBA-0182-34E7-4123-2766BB29A8EB}"/>
          </ac:spMkLst>
        </pc:spChg>
      </pc:sldChg>
      <pc:sldChg chg="addSp modSp new mod modClrScheme chgLayout">
        <pc:chgData name="Sabia Iqbal (2610249)" userId="S::2610249@student.uwtsd.ac.uk::1d1e964b-d55a-4cab-aa3b-8e71404e240a" providerId="AD" clId="Web-{7C5B4E5C-65F1-280C-BF86-9143F63DDBA3}" dt="2026-10-08T21:30:16.086" v="281"/>
        <pc:sldMkLst>
          <pc:docMk/>
          <pc:sldMk cId="152215643" sldId="272"/>
        </pc:sldMkLst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152215643" sldId="272"/>
            <ac:spMk id="2" creationId="{A8872B00-87EF-1B11-251B-35DC627ED4B9}"/>
          </ac:spMkLst>
        </pc:spChg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152215643" sldId="272"/>
            <ac:spMk id="3" creationId="{4CB9407A-CC29-F558-0481-8F04A8D36D34}"/>
          </ac:spMkLst>
        </pc:spChg>
        <pc:spChg chg="mod ord">
          <ac:chgData name="Sabia Iqbal (2610249)" userId="S::2610249@student.uwtsd.ac.uk::1d1e964b-d55a-4cab-aa3b-8e71404e240a" providerId="AD" clId="Web-{7C5B4E5C-65F1-280C-BF86-9143F63DDBA3}" dt="2026-10-08T21:30:16.086" v="281"/>
          <ac:spMkLst>
            <pc:docMk/>
            <pc:sldMk cId="152215643" sldId="272"/>
            <ac:spMk id="4" creationId="{EB688AB6-E80B-BD71-F2FA-58F576275BDD}"/>
          </ac:spMkLst>
        </pc:spChg>
        <pc:picChg chg="add mod">
          <ac:chgData name="Sabia Iqbal (2610249)" userId="S::2610249@student.uwtsd.ac.uk::1d1e964b-d55a-4cab-aa3b-8e71404e240a" providerId="AD" clId="Web-{7C5B4E5C-65F1-280C-BF86-9143F63DDBA3}" dt="2026-10-08T21:29:28.491" v="278" actId="1076"/>
          <ac:picMkLst>
            <pc:docMk/>
            <pc:sldMk cId="152215643" sldId="272"/>
            <ac:picMk id="5" creationId="{89E211BE-D752-ADFE-2D4C-D9E302B11040}"/>
          </ac:picMkLst>
        </pc:picChg>
      </pc:sldChg>
    </pc:docChg>
  </pc:docChgLst>
  <pc:docChgLst>
    <pc:chgData name="Siba Parveen (2333490)" userId="S::2333490@student.uwtsd.ac.uk::d76ea274-df1f-4758-9b76-37377ba35f28" providerId="AD" clId="Web-{848DCB60-963E-60E7-9933-D6AEE828CCE8}"/>
    <pc:docChg chg="delSld modSld">
      <pc:chgData name="Siba Parveen (2333490)" userId="S::2333490@student.uwtsd.ac.uk::d76ea274-df1f-4758-9b76-37377ba35f28" providerId="AD" clId="Web-{848DCB60-963E-60E7-9933-D6AEE828CCE8}" dt="2026-10-04T19:03:48.819" v="775" actId="20577"/>
      <pc:docMkLst>
        <pc:docMk/>
      </pc:docMkLst>
      <pc:sldChg chg="modSp">
        <pc:chgData name="Siba Parveen (2333490)" userId="S::2333490@student.uwtsd.ac.uk::d76ea274-df1f-4758-9b76-37377ba35f28" providerId="AD" clId="Web-{848DCB60-963E-60E7-9933-D6AEE828CCE8}" dt="2026-10-04T18:59:41.436" v="752"/>
        <pc:sldMkLst>
          <pc:docMk/>
          <pc:sldMk cId="2487536249" sldId="259"/>
        </pc:sldMkLst>
        <pc:graphicFrameChg chg="mod modGraphic">
          <ac:chgData name="Siba Parveen (2333490)" userId="S::2333490@student.uwtsd.ac.uk::d76ea274-df1f-4758-9b76-37377ba35f28" providerId="AD" clId="Web-{848DCB60-963E-60E7-9933-D6AEE828CCE8}" dt="2026-10-04T18:59:41.436" v="752"/>
          <ac:graphicFrameMkLst>
            <pc:docMk/>
            <pc:sldMk cId="2487536249" sldId="259"/>
            <ac:graphicFrameMk id="2" creationId="{E65FB196-FFC1-AF13-57DF-AAC3905487B8}"/>
          </ac:graphicFrameMkLst>
        </pc:graphicFrameChg>
      </pc:sldChg>
    </pc:docChg>
  </pc:docChgLst>
  <pc:docChgLst>
    <pc:chgData name="Siba Parveen (2333490)" userId="S::2333490@student.uwtsd.ac.uk::d76ea274-df1f-4758-9b76-37377ba35f28" providerId="AD" clId="Web-{49500B5B-F78C-CA96-C172-620C4C175272}"/>
    <pc:docChg chg="modSld">
      <pc:chgData name="Siba Parveen (2333490)" userId="S::2333490@student.uwtsd.ac.uk::d76ea274-df1f-4758-9b76-37377ba35f28" providerId="AD" clId="Web-{49500B5B-F78C-CA96-C172-620C4C175272}" dt="2026-09-30T10:12:50.648" v="1" actId="1076"/>
      <pc:docMkLst>
        <pc:docMk/>
      </pc:docMkLst>
    </pc:docChg>
  </pc:docChgLst>
  <pc:docChgLst>
    <pc:chgData name="Siba Parveen (2333490)" userId="S::2333490@student.uwtsd.ac.uk::d76ea274-df1f-4758-9b76-37377ba35f28" providerId="AD" clId="Web-{70001613-91A2-3C86-26E6-7B62F8DFC0B3}"/>
    <pc:docChg chg="mod modSld addMainMaster delMainMaster">
      <pc:chgData name="Siba Parveen (2333490)" userId="S::2333490@student.uwtsd.ac.uk::d76ea274-df1f-4758-9b76-37377ba35f28" providerId="AD" clId="Web-{70001613-91A2-3C86-26E6-7B62F8DFC0B3}" dt="2026-09-29T10:56:18.150" v="127"/>
      <pc:docMkLst>
        <pc:docMk/>
      </pc:docMkLst>
      <pc:sldChg chg="modSp mod modClrScheme chgLayout">
        <pc:chgData name="Siba Parveen (2333490)" userId="S::2333490@student.uwtsd.ac.uk::d76ea274-df1f-4758-9b76-37377ba35f28" providerId="AD" clId="Web-{70001613-91A2-3C86-26E6-7B62F8DFC0B3}" dt="2026-09-29T10:56:18.150" v="127"/>
        <pc:sldMkLst>
          <pc:docMk/>
          <pc:sldMk cId="109857222" sldId="256"/>
        </pc:sldMkLst>
        <pc:spChg chg="mod ord">
          <ac:chgData name="Siba Parveen (2333490)" userId="S::2333490@student.uwtsd.ac.uk::d76ea274-df1f-4758-9b76-37377ba35f28" providerId="AD" clId="Web-{70001613-91A2-3C86-26E6-7B62F8DFC0B3}" dt="2026-09-29T10:56:18.150" v="127"/>
          <ac:spMkLst>
            <pc:docMk/>
            <pc:sldMk cId="109857222" sldId="256"/>
            <ac:spMk id="2" creationId="{00000000-0000-0000-0000-000000000000}"/>
          </ac:spMkLst>
        </pc:spChg>
      </pc:sldChg>
      <pc:sldChg chg="modSp mod modClrScheme chgLayout">
        <pc:chgData name="Siba Parveen (2333490)" userId="S::2333490@student.uwtsd.ac.uk::d76ea274-df1f-4758-9b76-37377ba35f28" providerId="AD" clId="Web-{70001613-91A2-3C86-26E6-7B62F8DFC0B3}" dt="2026-09-29T10:56:18.150" v="127"/>
        <pc:sldMkLst>
          <pc:docMk/>
          <pc:sldMk cId="3112111999" sldId="257"/>
        </pc:sldMkLst>
        <pc:spChg chg="mod ord">
          <ac:chgData name="Siba Parveen (2333490)" userId="S::2333490@student.uwtsd.ac.uk::d76ea274-df1f-4758-9b76-37377ba35f28" providerId="AD" clId="Web-{70001613-91A2-3C86-26E6-7B62F8DFC0B3}" dt="2026-09-29T10:56:18.150" v="127"/>
          <ac:spMkLst>
            <pc:docMk/>
            <pc:sldMk cId="3112111999" sldId="257"/>
            <ac:spMk id="3" creationId="{B000A7AC-B180-35EC-FF33-D96428DB5B7F}"/>
          </ac:spMkLst>
        </pc:spChg>
      </pc:sldChg>
      <pc:sldChg chg="delSp modSp mod modClrScheme delDesignElem chgLayout">
        <pc:chgData name="Siba Parveen (2333490)" userId="S::2333490@student.uwtsd.ac.uk::d76ea274-df1f-4758-9b76-37377ba35f28" providerId="AD" clId="Web-{70001613-91A2-3C86-26E6-7B62F8DFC0B3}" dt="2026-09-29T10:56:18.150" v="127"/>
        <pc:sldMkLst>
          <pc:docMk/>
          <pc:sldMk cId="1069763665" sldId="258"/>
        </pc:sldMkLst>
        <pc:picChg chg="mod ord">
          <ac:chgData name="Siba Parveen (2333490)" userId="S::2333490@student.uwtsd.ac.uk::d76ea274-df1f-4758-9b76-37377ba35f28" providerId="AD" clId="Web-{70001613-91A2-3C86-26E6-7B62F8DFC0B3}" dt="2026-09-29T10:56:18.150" v="127"/>
          <ac:picMkLst>
            <pc:docMk/>
            <pc:sldMk cId="1069763665" sldId="258"/>
            <ac:picMk id="4" creationId="{53185C44-6E9C-1E52-2661-7E469E9AAD93}"/>
          </ac:picMkLst>
        </pc:picChg>
      </pc:sldChg>
      <pc:sldChg chg="addSp delSp modSp mod modClrScheme chgLayout">
        <pc:chgData name="Siba Parveen (2333490)" userId="S::2333490@student.uwtsd.ac.uk::d76ea274-df1f-4758-9b76-37377ba35f28" providerId="AD" clId="Web-{70001613-91A2-3C86-26E6-7B62F8DFC0B3}" dt="2026-09-29T10:56:18.150" v="127"/>
        <pc:sldMkLst>
          <pc:docMk/>
          <pc:sldMk cId="2487536249" sldId="259"/>
        </pc:sldMkLst>
      </pc:sldChg>
    </pc:docChg>
  </pc:docChgLst>
  <pc:docChgLst>
    <pc:chgData name="Sabia Iqbal (2610249)" userId="S::2610249@student.uwtsd.ac.uk::1d1e964b-d55a-4cab-aa3b-8e71404e240a" providerId="AD" clId="Web-{61C18391-B47C-7B81-6B0F-8508D3D4E2E0}"/>
    <pc:docChg chg="addSld modSld">
      <pc:chgData name="Sabia Iqbal (2610249)" userId="S::2610249@student.uwtsd.ac.uk::1d1e964b-d55a-4cab-aa3b-8e71404e240a" providerId="AD" clId="Web-{61C18391-B47C-7B81-6B0F-8508D3D4E2E0}" dt="2026-09-30T14:18:32.965" v="205"/>
      <pc:docMkLst>
        <pc:docMk/>
      </pc:docMkLst>
      <pc:sldChg chg="modSp">
        <pc:chgData name="Sabia Iqbal (2610249)" userId="S::2610249@student.uwtsd.ac.uk::1d1e964b-d55a-4cab-aa3b-8e71404e240a" providerId="AD" clId="Web-{61C18391-B47C-7B81-6B0F-8508D3D4E2E0}" dt="2026-09-30T14:14:02.877" v="179" actId="20577"/>
        <pc:sldMkLst>
          <pc:docMk/>
          <pc:sldMk cId="3112111999" sldId="257"/>
        </pc:sldMkLst>
        <pc:spChg chg="mod">
          <ac:chgData name="Sabia Iqbal (2610249)" userId="S::2610249@student.uwtsd.ac.uk::1d1e964b-d55a-4cab-aa3b-8e71404e240a" providerId="AD" clId="Web-{61C18391-B47C-7B81-6B0F-8508D3D4E2E0}" dt="2026-09-30T14:14:02.877" v="179" actId="20577"/>
          <ac:spMkLst>
            <pc:docMk/>
            <pc:sldMk cId="3112111999" sldId="257"/>
            <ac:spMk id="3" creationId="{B000A7AC-B180-35EC-FF33-D96428DB5B7F}"/>
          </ac:spMkLst>
        </pc:spChg>
      </pc:sldChg>
    </pc:docChg>
  </pc:docChgLst>
  <pc:docChgLst>
    <pc:chgData name="Siba Parveen (2333490)" userId="S::2333490@student.uwtsd.ac.uk::d76ea274-df1f-4758-9b76-37377ba35f28" providerId="AD" clId="Web-{8EE7E040-4D91-E7C1-42DC-F20B0AB914DA}"/>
    <pc:docChg chg="mod addSld modSld addMainMaster delMainMaster">
      <pc:chgData name="Siba Parveen (2333490)" userId="S::2333490@student.uwtsd.ac.uk::d76ea274-df1f-4758-9b76-37377ba35f28" providerId="AD" clId="Web-{8EE7E040-4D91-E7C1-42DC-F20B0AB914DA}" dt="2026-10-09T20:14:29.519" v="120" actId="20577"/>
      <pc:docMkLst>
        <pc:docMk/>
      </pc:docMkLst>
      <pc:sldChg chg="modSp mod modClrScheme chgLayout">
        <pc:chgData name="Siba Parveen (2333490)" userId="S::2333490@student.uwtsd.ac.uk::d76ea274-df1f-4758-9b76-37377ba35f28" providerId="AD" clId="Web-{8EE7E040-4D91-E7C1-42DC-F20B0AB914DA}" dt="2026-10-09T20:11:31.624" v="118"/>
        <pc:sldMkLst>
          <pc:docMk/>
          <pc:sldMk cId="1069763665" sldId="258"/>
        </pc:sldMkLst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1069763665" sldId="258"/>
            <ac:spMk id="3" creationId="{2689C5E4-E3AC-4B6B-058F-7B68F75E29BD}"/>
          </ac:spMkLst>
        </pc:spChg>
        <pc:spChg chg="mod">
          <ac:chgData name="Siba Parveen (2333490)" userId="S::2333490@student.uwtsd.ac.uk::d76ea274-df1f-4758-9b76-37377ba35f28" providerId="AD" clId="Web-{8EE7E040-4D91-E7C1-42DC-F20B0AB914DA}" dt="2026-10-09T20:08:44.855" v="112" actId="20577"/>
          <ac:spMkLst>
            <pc:docMk/>
            <pc:sldMk cId="1069763665" sldId="258"/>
            <ac:spMk id="17" creationId="{196EDD08-34FF-E402-E499-3C17E2B276D0}"/>
          </ac:spMkLst>
        </pc:spChg>
        <pc:picChg chg="mod ord">
          <ac:chgData name="Siba Parveen (2333490)" userId="S::2333490@student.uwtsd.ac.uk::d76ea274-df1f-4758-9b76-37377ba35f28" providerId="AD" clId="Web-{8EE7E040-4D91-E7C1-42DC-F20B0AB914DA}" dt="2026-10-09T20:11:31.624" v="118"/>
          <ac:picMkLst>
            <pc:docMk/>
            <pc:sldMk cId="1069763665" sldId="258"/>
            <ac:picMk id="4" creationId="{53185C44-6E9C-1E52-2661-7E469E9AAD93}"/>
          </ac:picMkLst>
        </pc:picChg>
      </pc:sldChg>
      <pc:sldChg chg="modSp mod modClrScheme chgLayout">
        <pc:chgData name="Siba Parveen (2333490)" userId="S::2333490@student.uwtsd.ac.uk::d76ea274-df1f-4758-9b76-37377ba35f28" providerId="AD" clId="Web-{8EE7E040-4D91-E7C1-42DC-F20B0AB914DA}" dt="2026-10-09T20:11:31.624" v="118"/>
        <pc:sldMkLst>
          <pc:docMk/>
          <pc:sldMk cId="2646280757" sldId="267"/>
        </pc:sldMkLst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2646280757" sldId="267"/>
            <ac:spMk id="5" creationId="{901A1E7B-062F-3E64-010B-5A246D85DBB9}"/>
          </ac:spMkLst>
        </pc:spChg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2646280757" sldId="267"/>
            <ac:spMk id="11" creationId="{6FC90D7B-CD9C-EDA4-14B7-F17927B264C5}"/>
          </ac:spMkLst>
        </pc:spChg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2646280757" sldId="267"/>
            <ac:spMk id="13" creationId="{B30CD3A1-D2CC-A9B8-2CE6-ED8976FC676F}"/>
          </ac:spMkLst>
        </pc:spChg>
        <pc:picChg chg="mod ord">
          <ac:chgData name="Siba Parveen (2333490)" userId="S::2333490@student.uwtsd.ac.uk::d76ea274-df1f-4758-9b76-37377ba35f28" providerId="AD" clId="Web-{8EE7E040-4D91-E7C1-42DC-F20B0AB914DA}" dt="2026-10-09T20:11:31.624" v="118"/>
          <ac:picMkLst>
            <pc:docMk/>
            <pc:sldMk cId="2646280757" sldId="267"/>
            <ac:picMk id="6" creationId="{E0C980DA-D218-DEAF-E3AF-2A729D496BE3}"/>
          </ac:picMkLst>
        </pc:picChg>
      </pc:sldChg>
      <pc:sldChg chg="modSp mod modClrScheme chgLayout">
        <pc:chgData name="Siba Parveen (2333490)" userId="S::2333490@student.uwtsd.ac.uk::d76ea274-df1f-4758-9b76-37377ba35f28" providerId="AD" clId="Web-{8EE7E040-4D91-E7C1-42DC-F20B0AB914DA}" dt="2026-10-09T20:11:31.624" v="118"/>
        <pc:sldMkLst>
          <pc:docMk/>
          <pc:sldMk cId="391025987" sldId="268"/>
        </pc:sldMkLst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391025987" sldId="268"/>
            <ac:spMk id="2" creationId="{9A8D5815-6350-832A-24B9-65B6E0C6FB3A}"/>
          </ac:spMkLst>
        </pc:spChg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391025987" sldId="268"/>
            <ac:spMk id="3" creationId="{B16A254A-EC3A-7840-37E7-B2FA2A3ABF20}"/>
          </ac:spMkLst>
        </pc:spChg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391025987" sldId="268"/>
            <ac:spMk id="5" creationId="{15ACDCBA-0182-34E7-4123-2766BB29A8EB}"/>
          </ac:spMkLst>
        </pc:spChg>
      </pc:sldChg>
      <pc:sldChg chg="modSp mod modClrScheme chgLayout">
        <pc:chgData name="Siba Parveen (2333490)" userId="S::2333490@student.uwtsd.ac.uk::d76ea274-df1f-4758-9b76-37377ba35f28" providerId="AD" clId="Web-{8EE7E040-4D91-E7C1-42DC-F20B0AB914DA}" dt="2026-10-09T20:11:31.624" v="118"/>
        <pc:sldMkLst>
          <pc:docMk/>
          <pc:sldMk cId="152215643" sldId="272"/>
        </pc:sldMkLst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152215643" sldId="272"/>
            <ac:spMk id="2" creationId="{A8872B00-87EF-1B11-251B-35DC627ED4B9}"/>
          </ac:spMkLst>
        </pc:spChg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152215643" sldId="272"/>
            <ac:spMk id="3" creationId="{4CB9407A-CC29-F558-0481-8F04A8D36D34}"/>
          </ac:spMkLst>
        </pc:spChg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152215643" sldId="272"/>
            <ac:spMk id="4" creationId="{EB688AB6-E80B-BD71-F2FA-58F576275BDD}"/>
          </ac:spMkLst>
        </pc:spChg>
      </pc:sldChg>
      <pc:sldChg chg="modSp mod modClrScheme chgLayout">
        <pc:chgData name="Siba Parveen (2333490)" userId="S::2333490@student.uwtsd.ac.uk::d76ea274-df1f-4758-9b76-37377ba35f28" providerId="AD" clId="Web-{8EE7E040-4D91-E7C1-42DC-F20B0AB914DA}" dt="2026-10-09T20:11:31.624" v="118"/>
        <pc:sldMkLst>
          <pc:docMk/>
          <pc:sldMk cId="2466390393" sldId="273"/>
        </pc:sldMkLst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2466390393" sldId="273"/>
            <ac:spMk id="2" creationId="{6B5BAEC7-4489-17E1-E7FE-1B3D8E2D73CF}"/>
          </ac:spMkLst>
        </pc:spChg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2466390393" sldId="273"/>
            <ac:spMk id="3" creationId="{58DCFE98-DCD2-8FF9-6102-708FF0FC6609}"/>
          </ac:spMkLst>
        </pc:spChg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2466390393" sldId="273"/>
            <ac:spMk id="4" creationId="{14F8CE3E-A5D9-C0C1-DE62-A011442D8078}"/>
          </ac:spMkLst>
        </pc:spChg>
        <pc:spChg chg="mod">
          <ac:chgData name="Siba Parveen (2333490)" userId="S::2333490@student.uwtsd.ac.uk::d76ea274-df1f-4758-9b76-37377ba35f28" providerId="AD" clId="Web-{8EE7E040-4D91-E7C1-42DC-F20B0AB914DA}" dt="2026-10-09T20:04:13.968" v="102" actId="20577"/>
          <ac:spMkLst>
            <pc:docMk/>
            <pc:sldMk cId="2466390393" sldId="273"/>
            <ac:spMk id="6" creationId="{B5B0AEE7-034F-4D71-455C-8F1E48801138}"/>
          </ac:spMkLst>
        </pc:spChg>
        <pc:picChg chg="mod">
          <ac:chgData name="Siba Parveen (2333490)" userId="S::2333490@student.uwtsd.ac.uk::d76ea274-df1f-4758-9b76-37377ba35f28" providerId="AD" clId="Web-{8EE7E040-4D91-E7C1-42DC-F20B0AB914DA}" dt="2026-10-09T19:34:43.152" v="6" actId="1076"/>
          <ac:picMkLst>
            <pc:docMk/>
            <pc:sldMk cId="2466390393" sldId="273"/>
            <ac:picMk id="5" creationId="{C8862A54-3C68-6C79-1317-78BE9623B642}"/>
          </ac:picMkLst>
        </pc:picChg>
      </pc:sldChg>
      <pc:sldChg chg="addSp modSp new mod modClrScheme chgLayout">
        <pc:chgData name="Siba Parveen (2333490)" userId="S::2333490@student.uwtsd.ac.uk::d76ea274-df1f-4758-9b76-37377ba35f28" providerId="AD" clId="Web-{8EE7E040-4D91-E7C1-42DC-F20B0AB914DA}" dt="2026-10-09T20:11:31.624" v="118"/>
        <pc:sldMkLst>
          <pc:docMk/>
          <pc:sldMk cId="211363990" sldId="274"/>
        </pc:sldMkLst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211363990" sldId="274"/>
            <ac:spMk id="2" creationId="{216E989C-A284-2B5E-B10C-7D520211093D}"/>
          </ac:spMkLst>
        </pc:spChg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211363990" sldId="274"/>
            <ac:spMk id="3" creationId="{A1FB19C8-5C5F-AC68-1F17-BC54FC0C0A00}"/>
          </ac:spMkLst>
        </pc:spChg>
        <pc:spChg chg="mod ord">
          <ac:chgData name="Siba Parveen (2333490)" userId="S::2333490@student.uwtsd.ac.uk::d76ea274-df1f-4758-9b76-37377ba35f28" providerId="AD" clId="Web-{8EE7E040-4D91-E7C1-42DC-F20B0AB914DA}" dt="2026-10-09T20:11:31.624" v="118"/>
          <ac:spMkLst>
            <pc:docMk/>
            <pc:sldMk cId="211363990" sldId="274"/>
            <ac:spMk id="4" creationId="{F211B4B9-DC52-A384-7028-259DACA44FF9}"/>
          </ac:spMkLst>
        </pc:spChg>
        <pc:spChg chg="add mod">
          <ac:chgData name="Siba Parveen (2333490)" userId="S::2333490@student.uwtsd.ac.uk::d76ea274-df1f-4758-9b76-37377ba35f28" providerId="AD" clId="Web-{8EE7E040-4D91-E7C1-42DC-F20B0AB914DA}" dt="2026-10-09T19:59:17.461" v="98" actId="14100"/>
          <ac:spMkLst>
            <pc:docMk/>
            <pc:sldMk cId="211363990" sldId="274"/>
            <ac:spMk id="5" creationId="{CB09F932-9376-C54C-2C01-B1E49C229287}"/>
          </ac:spMkLst>
        </pc:spChg>
      </pc:sldChg>
      <pc:sldMasterChg chg="del delSldLayout">
        <pc:chgData name="Siba Parveen (2333490)" userId="S::2333490@student.uwtsd.ac.uk::d76ea274-df1f-4758-9b76-37377ba35f28" providerId="AD" clId="Web-{8EE7E040-4D91-E7C1-42DC-F20B0AB914DA}" dt="2026-10-09T20:11:28.343" v="117"/>
        <pc:sldMasterMkLst>
          <pc:docMk/>
          <pc:sldMasterMk cId="4057884731" sldId="2147483822"/>
        </pc:sldMasterMkLst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2867867684" sldId="2147483823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580985254" sldId="2147483824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1144031644" sldId="2147483825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592127628" sldId="2147483826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3340158855" sldId="2147483827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3293349835" sldId="2147483828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957448704" sldId="2147483829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3752580127" sldId="2147483830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2061615828" sldId="2147483831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1076797104" sldId="2147483832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3569755236" sldId="2147483833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1932966321" sldId="2147483834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2477660666" sldId="2147483835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271771433" sldId="2147483836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120039833" sldId="2147483837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192208062" sldId="2147483838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4140743910" sldId="2147483839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3657590936" sldId="2147483840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3552685296" sldId="2147483841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2577489762" sldId="2147483842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4108723196" sldId="2147483843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658094339" sldId="2147483844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4152068303" sldId="2147483845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3838969787" sldId="2147483846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94410993" sldId="2147483847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3666214500" sldId="2147483848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1452671874" sldId="2147483849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2800742865" sldId="2147483850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3119089078" sldId="2147483851"/>
          </pc:sldLayoutMkLst>
        </pc:sldLayoutChg>
        <pc:sldLayoutChg chg="del">
          <pc:chgData name="Siba Parveen (2333490)" userId="S::2333490@student.uwtsd.ac.uk::d76ea274-df1f-4758-9b76-37377ba35f28" providerId="AD" clId="Web-{8EE7E040-4D91-E7C1-42DC-F20B0AB914DA}" dt="2026-10-09T20:11:28.343" v="117"/>
          <pc:sldLayoutMkLst>
            <pc:docMk/>
            <pc:sldMasterMk cId="4057884731" sldId="2147483822"/>
            <pc:sldLayoutMk cId="3508118450" sldId="2147483852"/>
          </pc:sldLayoutMkLst>
        </pc:sldLayoutChg>
      </pc:sldMasterChg>
      <pc:sldMasterChg chg="add del addSldLayout delSldLayout modSldLayout">
        <pc:chgData name="Siba Parveen (2333490)" userId="S::2333490@student.uwtsd.ac.uk::d76ea274-df1f-4758-9b76-37377ba35f28" providerId="AD" clId="Web-{8EE7E040-4D91-E7C1-42DC-F20B0AB914DA}" dt="2026-10-09T20:11:31.624" v="118"/>
        <pc:sldMasterMkLst>
          <pc:docMk/>
          <pc:sldMasterMk cId="677807534" sldId="2147483853"/>
        </pc:sldMasterMkLst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547508372" sldId="2147483854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2664236062" sldId="2147483855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224811555" sldId="2147483856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614469112" sldId="2147483857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3004146721" sldId="2147483858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899087062" sldId="2147483859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3702871737" sldId="2147483860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6208176" sldId="2147483861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686011099" sldId="2147483862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683631950" sldId="2147483863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538238225" sldId="2147483864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3259851656" sldId="2147483865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3685512817" sldId="2147483866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2876057070" sldId="2147483867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226572792" sldId="2147483868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2482795369" sldId="2147483869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713840025" sldId="2147483870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363994109" sldId="2147483871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651473734" sldId="2147483872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934527879" sldId="2147483873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2979984787" sldId="2147483874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2021361229" sldId="2147483875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254451316" sldId="2147483876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31607036" sldId="2147483877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332672799" sldId="2147483878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3938402258" sldId="2147483879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117421438" sldId="2147483880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1654944280" sldId="2147483881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4028434138" sldId="2147483882"/>
          </pc:sldLayoutMkLst>
        </pc:sldLayoutChg>
        <pc:sldLayoutChg chg="add del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677807534" sldId="2147483853"/>
            <pc:sldLayoutMk cId="821863311" sldId="2147483883"/>
          </pc:sldLayoutMkLst>
        </pc:sldLayoutChg>
      </pc:sldMasterChg>
      <pc:sldMasterChg chg="add addSldLayout modSldLayout">
        <pc:chgData name="Siba Parveen (2333490)" userId="S::2333490@student.uwtsd.ac.uk::d76ea274-df1f-4758-9b76-37377ba35f28" providerId="AD" clId="Web-{8EE7E040-4D91-E7C1-42DC-F20B0AB914DA}" dt="2026-10-09T20:11:31.624" v="118"/>
        <pc:sldMasterMkLst>
          <pc:docMk/>
          <pc:sldMasterMk cId="2129542238" sldId="2147483884"/>
        </pc:sldMasterMkLst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2378005019" sldId="2147483885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625983746" sldId="2147483886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2114180624" sldId="2147483887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1931968175" sldId="2147483888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499881965" sldId="2147483889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4115886730" sldId="2147483890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756736757" sldId="2147483891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3790487970" sldId="2147483892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987235670" sldId="2147483893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3629470927" sldId="2147483894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3748801718" sldId="2147483895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3308109291" sldId="2147483896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1559251445" sldId="2147483897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796090615" sldId="2147483898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1289094663" sldId="2147483899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3174269311" sldId="2147483900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4283050072" sldId="2147483901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3841049429" sldId="2147483902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710958979" sldId="2147483903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2596630726" sldId="2147483904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4276534645" sldId="2147483905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4033282952" sldId="2147483906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1158495168" sldId="2147483907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1504347367" sldId="2147483908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2331272834" sldId="2147483909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3070772160" sldId="2147483910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2456112962" sldId="2147483911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3687401147" sldId="2147483912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2898854051" sldId="2147483913"/>
          </pc:sldLayoutMkLst>
        </pc:sldLayoutChg>
        <pc:sldLayoutChg chg="add mod replId">
          <pc:chgData name="Siba Parveen (2333490)" userId="S::2333490@student.uwtsd.ac.uk::d76ea274-df1f-4758-9b76-37377ba35f28" providerId="AD" clId="Web-{8EE7E040-4D91-E7C1-42DC-F20B0AB914DA}" dt="2026-10-09T20:11:31.624" v="118"/>
          <pc:sldLayoutMkLst>
            <pc:docMk/>
            <pc:sldMasterMk cId="2129542238" sldId="2147483884"/>
            <pc:sldLayoutMk cId="1352708862" sldId="2147483914"/>
          </pc:sldLayoutMkLst>
        </pc:sldLayoutChg>
      </pc:sldMasterChg>
    </pc:docChg>
  </pc:docChgLst>
  <pc:docChgLst>
    <pc:chgData name="Sabia Iqbal (2610249)" userId="S::2610249@student.uwtsd.ac.uk::1d1e964b-d55a-4cab-aa3b-8e71404e240a" providerId="AD" clId="Web-{54406CE1-009A-0F5F-2AE7-7A3F8326C301}"/>
    <pc:docChg chg="addSld delSld modSld sldOrd">
      <pc:chgData name="Sabia Iqbal (2610249)" userId="S::2610249@student.uwtsd.ac.uk::1d1e964b-d55a-4cab-aa3b-8e71404e240a" providerId="AD" clId="Web-{54406CE1-009A-0F5F-2AE7-7A3F8326C301}" dt="2026-10-01T21:28:55.678" v="723" actId="14100"/>
      <pc:docMkLst>
        <pc:docMk/>
      </pc:docMkLst>
      <pc:sldChg chg="modSp">
        <pc:chgData name="Sabia Iqbal (2610249)" userId="S::2610249@student.uwtsd.ac.uk::1d1e964b-d55a-4cab-aa3b-8e71404e240a" providerId="AD" clId="Web-{54406CE1-009A-0F5F-2AE7-7A3F8326C301}" dt="2026-10-01T21:10:07.366" v="493" actId="20577"/>
        <pc:sldMkLst>
          <pc:docMk/>
          <pc:sldMk cId="2057227625" sldId="260"/>
        </pc:sldMkLst>
        <pc:spChg chg="mod">
          <ac:chgData name="Sabia Iqbal (2610249)" userId="S::2610249@student.uwtsd.ac.uk::1d1e964b-d55a-4cab-aa3b-8e71404e240a" providerId="AD" clId="Web-{54406CE1-009A-0F5F-2AE7-7A3F8326C301}" dt="2026-10-01T21:10:07.366" v="493" actId="20577"/>
          <ac:spMkLst>
            <pc:docMk/>
            <pc:sldMk cId="2057227625" sldId="260"/>
            <ac:spMk id="7" creationId="{78F61509-4B5C-29E5-BF9D-545C8A2FD56C}"/>
          </ac:spMkLst>
        </pc:spChg>
      </pc:sldChg>
    </pc:docChg>
  </pc:docChgLst>
  <pc:docChgLst>
    <pc:chgData name="Sabia Iqbal (2610249)" userId="S::2610249@student.uwtsd.ac.uk::1d1e964b-d55a-4cab-aa3b-8e71404e240a" providerId="AD" clId="Web-{90C64B84-6975-04A5-C932-ABF792D1AEAF}"/>
    <pc:docChg chg="addSld delSld modSld">
      <pc:chgData name="Sabia Iqbal (2610249)" userId="S::2610249@student.uwtsd.ac.uk::1d1e964b-d55a-4cab-aa3b-8e71404e240a" providerId="AD" clId="Web-{90C64B84-6975-04A5-C932-ABF792D1AEAF}" dt="2026-10-09T12:46:54.461" v="568" actId="14100"/>
      <pc:docMkLst>
        <pc:docMk/>
      </pc:docMkLst>
      <pc:sldChg chg="del">
        <pc:chgData name="Sabia Iqbal (2610249)" userId="S::2610249@student.uwtsd.ac.uk::1d1e964b-d55a-4cab-aa3b-8e71404e240a" providerId="AD" clId="Web-{90C64B84-6975-04A5-C932-ABF792D1AEAF}" dt="2026-10-09T12:23:30.686" v="262"/>
        <pc:sldMkLst>
          <pc:docMk/>
          <pc:sldMk cId="194867856" sldId="270"/>
        </pc:sldMkLst>
      </pc:sldChg>
      <pc:sldChg chg="modSp">
        <pc:chgData name="Sabia Iqbal (2610249)" userId="S::2610249@student.uwtsd.ac.uk::1d1e964b-d55a-4cab-aa3b-8e71404e240a" providerId="AD" clId="Web-{90C64B84-6975-04A5-C932-ABF792D1AEAF}" dt="2026-10-09T12:46:54.461" v="568" actId="14100"/>
        <pc:sldMkLst>
          <pc:docMk/>
          <pc:sldMk cId="152215643" sldId="272"/>
        </pc:sldMkLst>
        <pc:spChg chg="mod">
          <ac:chgData name="Sabia Iqbal (2610249)" userId="S::2610249@student.uwtsd.ac.uk::1d1e964b-d55a-4cab-aa3b-8e71404e240a" providerId="AD" clId="Web-{90C64B84-6975-04A5-C932-ABF792D1AEAF}" dt="2026-10-09T12:46:54.461" v="568" actId="14100"/>
          <ac:spMkLst>
            <pc:docMk/>
            <pc:sldMk cId="152215643" sldId="272"/>
            <ac:spMk id="3" creationId="{4CB9407A-CC29-F558-0481-8F04A8D36D34}"/>
          </ac:spMkLst>
        </pc:spChg>
        <pc:picChg chg="mod">
          <ac:chgData name="Sabia Iqbal (2610249)" userId="S::2610249@student.uwtsd.ac.uk::1d1e964b-d55a-4cab-aa3b-8e71404e240a" providerId="AD" clId="Web-{90C64B84-6975-04A5-C932-ABF792D1AEAF}" dt="2026-10-09T12:46:45.758" v="567" actId="1076"/>
          <ac:picMkLst>
            <pc:docMk/>
            <pc:sldMk cId="152215643" sldId="272"/>
            <ac:picMk id="5" creationId="{89E211BE-D752-ADFE-2D4C-D9E302B11040}"/>
          </ac:picMkLst>
        </pc:picChg>
      </pc:sldChg>
      <pc:sldChg chg="addSp modSp new">
        <pc:chgData name="Sabia Iqbal (2610249)" userId="S::2610249@student.uwtsd.ac.uk::1d1e964b-d55a-4cab-aa3b-8e71404e240a" providerId="AD" clId="Web-{90C64B84-6975-04A5-C932-ABF792D1AEAF}" dt="2026-10-09T12:41:25.370" v="560" actId="14100"/>
        <pc:sldMkLst>
          <pc:docMk/>
          <pc:sldMk cId="2466390393" sldId="273"/>
        </pc:sldMkLst>
        <pc:spChg chg="mod">
          <ac:chgData name="Sabia Iqbal (2610249)" userId="S::2610249@student.uwtsd.ac.uk::1d1e964b-d55a-4cab-aa3b-8e71404e240a" providerId="AD" clId="Web-{90C64B84-6975-04A5-C932-ABF792D1AEAF}" dt="2026-10-09T11:55:43.651" v="13" actId="20577"/>
          <ac:spMkLst>
            <pc:docMk/>
            <pc:sldMk cId="2466390393" sldId="273"/>
            <ac:spMk id="2" creationId="{6B5BAEC7-4489-17E1-E7FE-1B3D8E2D73CF}"/>
          </ac:spMkLst>
        </pc:spChg>
        <pc:spChg chg="mod">
          <ac:chgData name="Sabia Iqbal (2610249)" userId="S::2610249@student.uwtsd.ac.uk::1d1e964b-d55a-4cab-aa3b-8e71404e240a" providerId="AD" clId="Web-{90C64B84-6975-04A5-C932-ABF792D1AEAF}" dt="2026-10-09T12:38:54.551" v="547" actId="20577"/>
          <ac:spMkLst>
            <pc:docMk/>
            <pc:sldMk cId="2466390393" sldId="273"/>
            <ac:spMk id="3" creationId="{58DCFE98-DCD2-8FF9-6102-708FF0FC6609}"/>
          </ac:spMkLst>
        </pc:spChg>
        <pc:spChg chg="add mod">
          <ac:chgData name="Sabia Iqbal (2610249)" userId="S::2610249@student.uwtsd.ac.uk::1d1e964b-d55a-4cab-aa3b-8e71404e240a" providerId="AD" clId="Web-{90C64B84-6975-04A5-C932-ABF792D1AEAF}" dt="2026-10-09T12:40:34.399" v="551"/>
          <ac:spMkLst>
            <pc:docMk/>
            <pc:sldMk cId="2466390393" sldId="273"/>
            <ac:spMk id="6" creationId="{B5B0AEE7-034F-4D71-455C-8F1E48801138}"/>
          </ac:spMkLst>
        </pc:spChg>
        <pc:picChg chg="add mod">
          <ac:chgData name="Sabia Iqbal (2610249)" userId="S::2610249@student.uwtsd.ac.uk::1d1e964b-d55a-4cab-aa3b-8e71404e240a" providerId="AD" clId="Web-{90C64B84-6975-04A5-C932-ABF792D1AEAF}" dt="2026-10-09T12:41:25.370" v="560" actId="14100"/>
          <ac:picMkLst>
            <pc:docMk/>
            <pc:sldMk cId="2466390393" sldId="273"/>
            <ac:picMk id="5" creationId="{C8862A54-3C68-6C79-1317-78BE9623B642}"/>
          </ac:picMkLst>
        </pc:picChg>
      </pc:sldChg>
    </pc:docChg>
  </pc:docChgLst>
  <pc:docChgLst>
    <pc:chgData name="Sabia Iqbal (2610249)" userId="S::2610249@student.uwtsd.ac.uk::1d1e964b-d55a-4cab-aa3b-8e71404e240a" providerId="AD" clId="Web-{8A26CA0D-96EC-B9F0-B73A-3225EDC17827}"/>
    <pc:docChg chg="modSld">
      <pc:chgData name="Sabia Iqbal (2610249)" userId="S::2610249@student.uwtsd.ac.uk::1d1e964b-d55a-4cab-aa3b-8e71404e240a" providerId="AD" clId="Web-{8A26CA0D-96EC-B9F0-B73A-3225EDC17827}" dt="2026-10-02T21:56:44.762" v="580" actId="20577"/>
      <pc:docMkLst>
        <pc:docMk/>
      </pc:docMkLst>
      <pc:sldChg chg="modSp">
        <pc:chgData name="Sabia Iqbal (2610249)" userId="S::2610249@student.uwtsd.ac.uk::1d1e964b-d55a-4cab-aa3b-8e71404e240a" providerId="AD" clId="Web-{8A26CA0D-96EC-B9F0-B73A-3225EDC17827}" dt="2026-10-02T21:49:53.752" v="554" actId="20577"/>
        <pc:sldMkLst>
          <pc:docMk/>
          <pc:sldMk cId="2057227625" sldId="260"/>
        </pc:sldMkLst>
        <pc:spChg chg="mod">
          <ac:chgData name="Sabia Iqbal (2610249)" userId="S::2610249@student.uwtsd.ac.uk::1d1e964b-d55a-4cab-aa3b-8e71404e240a" providerId="AD" clId="Web-{8A26CA0D-96EC-B9F0-B73A-3225EDC17827}" dt="2026-10-02T21:49:53.752" v="554" actId="20577"/>
          <ac:spMkLst>
            <pc:docMk/>
            <pc:sldMk cId="2057227625" sldId="260"/>
            <ac:spMk id="7" creationId="{78F61509-4B5C-29E5-BF9D-545C8A2FD56C}"/>
          </ac:spMkLst>
        </pc:spChg>
      </pc:sldChg>
    </pc:docChg>
  </pc:docChgLst>
  <pc:docChgLst>
    <pc:chgData name="Sabia Iqbal (2610249)" userId="S::2610249@student.uwtsd.ac.uk::1d1e964b-d55a-4cab-aa3b-8e71404e240a" providerId="AD" clId="Web-{F5E79DBC-2F4B-32A7-CE7E-69AEAD37E894}"/>
    <pc:docChg chg="modSld">
      <pc:chgData name="Sabia Iqbal (2610249)" userId="S::2610249@student.uwtsd.ac.uk::1d1e964b-d55a-4cab-aa3b-8e71404e240a" providerId="AD" clId="Web-{F5E79DBC-2F4B-32A7-CE7E-69AEAD37E894}" dt="2026-10-04T19:11:44.507" v="2" actId="1076"/>
      <pc:docMkLst>
        <pc:docMk/>
      </pc:docMkLst>
    </pc:docChg>
  </pc:docChgLst>
  <pc:docChgLst>
    <pc:chgData name="Siba Parveen (2333490)" userId="S::2333490@student.uwtsd.ac.uk::d76ea274-df1f-4758-9b76-37377ba35f28" providerId="AD" clId="Web-{9F611B1D-3D7F-9AF0-CB52-2946016FE546}"/>
    <pc:docChg chg="mod modSld addMainMaster delMainMaster">
      <pc:chgData name="Siba Parveen (2333490)" userId="S::2333490@student.uwtsd.ac.uk::d76ea274-df1f-4758-9b76-37377ba35f28" providerId="AD" clId="Web-{9F611B1D-3D7F-9AF0-CB52-2946016FE546}" dt="2026-09-29T11:09:44.566" v="6"/>
      <pc:docMkLst>
        <pc:docMk/>
      </pc:docMkLst>
      <pc:sldChg chg="modSp mod modClrScheme chgLayout">
        <pc:chgData name="Siba Parveen (2333490)" userId="S::2333490@student.uwtsd.ac.uk::d76ea274-df1f-4758-9b76-37377ba35f28" providerId="AD" clId="Web-{9F611B1D-3D7F-9AF0-CB52-2946016FE546}" dt="2026-09-29T11:01:43.629" v="2"/>
        <pc:sldMkLst>
          <pc:docMk/>
          <pc:sldMk cId="109857222" sldId="256"/>
        </pc:sldMkLst>
        <pc:spChg chg="mod ord">
          <ac:chgData name="Siba Parveen (2333490)" userId="S::2333490@student.uwtsd.ac.uk::d76ea274-df1f-4758-9b76-37377ba35f28" providerId="AD" clId="Web-{9F611B1D-3D7F-9AF0-CB52-2946016FE546}" dt="2026-09-29T11:01:43.629" v="2"/>
          <ac:spMkLst>
            <pc:docMk/>
            <pc:sldMk cId="109857222" sldId="256"/>
            <ac:spMk id="2" creationId="{00000000-0000-0000-0000-000000000000}"/>
          </ac:spMkLst>
        </pc:spChg>
      </pc:sldChg>
      <pc:sldChg chg="modSp mod modClrScheme chgLayout">
        <pc:chgData name="Siba Parveen (2333490)" userId="S::2333490@student.uwtsd.ac.uk::d76ea274-df1f-4758-9b76-37377ba35f28" providerId="AD" clId="Web-{9F611B1D-3D7F-9AF0-CB52-2946016FE546}" dt="2026-09-29T11:01:43.629" v="2"/>
        <pc:sldMkLst>
          <pc:docMk/>
          <pc:sldMk cId="1069763665" sldId="258"/>
        </pc:sldMkLst>
        <pc:picChg chg="mod ord">
          <ac:chgData name="Siba Parveen (2333490)" userId="S::2333490@student.uwtsd.ac.uk::d76ea274-df1f-4758-9b76-37377ba35f28" providerId="AD" clId="Web-{9F611B1D-3D7F-9AF0-CB52-2946016FE546}" dt="2026-09-29T11:01:43.629" v="2"/>
          <ac:picMkLst>
            <pc:docMk/>
            <pc:sldMk cId="1069763665" sldId="258"/>
            <ac:picMk id="4" creationId="{53185C44-6E9C-1E52-2661-7E469E9AAD93}"/>
          </ac:picMkLst>
        </pc:picChg>
      </pc:sldChg>
      <pc:sldChg chg="modSp mod modClrScheme chgLayout">
        <pc:chgData name="Siba Parveen (2333490)" userId="S::2333490@student.uwtsd.ac.uk::d76ea274-df1f-4758-9b76-37377ba35f28" providerId="AD" clId="Web-{9F611B1D-3D7F-9AF0-CB52-2946016FE546}" dt="2026-09-29T11:09:44.566" v="6"/>
        <pc:sldMkLst>
          <pc:docMk/>
          <pc:sldMk cId="2487536249" sldId="259"/>
        </pc:sldMkLst>
      </pc:sldChg>
    </pc:docChg>
  </pc:docChgLst>
  <pc:docChgLst>
    <pc:chgData name="Sabia Iqbal (2610249)" userId="S::2610249@student.uwtsd.ac.uk::1d1e964b-d55a-4cab-aa3b-8e71404e240a" providerId="AD" clId="Web-{98E6C52C-C6F8-1ECD-5008-1695D99335CC}"/>
    <pc:docChg chg="addSld modSld sldOrd">
      <pc:chgData name="Sabia Iqbal (2610249)" userId="S::2610249@student.uwtsd.ac.uk::1d1e964b-d55a-4cab-aa3b-8e71404e240a" providerId="AD" clId="Web-{98E6C52C-C6F8-1ECD-5008-1695D99335CC}" dt="2026-09-25T21:50:40.501" v="639"/>
      <pc:docMkLst>
        <pc:docMk/>
      </pc:docMkLst>
      <pc:sldChg chg="addSp delSp modSp new mod ord setBg">
        <pc:chgData name="Sabia Iqbal (2610249)" userId="S::2610249@student.uwtsd.ac.uk::1d1e964b-d55a-4cab-aa3b-8e71404e240a" providerId="AD" clId="Web-{98E6C52C-C6F8-1ECD-5008-1695D99335CC}" dt="2026-09-25T21:50:40.501" v="639"/>
        <pc:sldMkLst>
          <pc:docMk/>
          <pc:sldMk cId="1069763665" sldId="258"/>
        </pc:sldMkLst>
        <pc:spChg chg="add">
          <ac:chgData name="Sabia Iqbal (2610249)" userId="S::2610249@student.uwtsd.ac.uk::1d1e964b-d55a-4cab-aa3b-8e71404e240a" providerId="AD" clId="Web-{98E6C52C-C6F8-1ECD-5008-1695D99335CC}" dt="2026-09-25T21:50:23.187" v="638"/>
          <ac:spMkLst>
            <pc:docMk/>
            <pc:sldMk cId="1069763665" sldId="258"/>
            <ac:spMk id="17" creationId="{196EDD08-34FF-E402-E499-3C17E2B276D0}"/>
          </ac:spMkLst>
        </pc:spChg>
        <pc:picChg chg="add mod ord">
          <ac:chgData name="Sabia Iqbal (2610249)" userId="S::2610249@student.uwtsd.ac.uk::1d1e964b-d55a-4cab-aa3b-8e71404e240a" providerId="AD" clId="Web-{98E6C52C-C6F8-1ECD-5008-1695D99335CC}" dt="2026-09-25T21:50:23.187" v="638"/>
          <ac:picMkLst>
            <pc:docMk/>
            <pc:sldMk cId="1069763665" sldId="258"/>
            <ac:picMk id="4" creationId="{53185C44-6E9C-1E52-2661-7E469E9AAD9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FB0B30-B8FC-4A2E-B435-12A3CD63E56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8117C8-CFE2-4DA8-B93B-732B558AF3CA}">
      <dgm:prSet/>
      <dgm:spPr/>
      <dgm:t>
        <a:bodyPr/>
        <a:lstStyle/>
        <a:p>
          <a:r>
            <a:rPr lang="en-GB" b="1">
              <a:solidFill>
                <a:srgbClr val="0070C0"/>
              </a:solidFill>
            </a:rPr>
            <a:t>MODULE CODE : LCHS4007</a:t>
          </a:r>
          <a:endParaRPr lang="en-US">
            <a:solidFill>
              <a:srgbClr val="0070C0"/>
            </a:solidFill>
          </a:endParaRPr>
        </a:p>
      </dgm:t>
    </dgm:pt>
    <dgm:pt modelId="{B32986E3-BB91-47F6-9D28-F0D68107F68F}" type="parTrans" cxnId="{D4D0CDAB-C5FB-48E5-8D45-0B0EB98A6989}">
      <dgm:prSet/>
      <dgm:spPr/>
      <dgm:t>
        <a:bodyPr/>
        <a:lstStyle/>
        <a:p>
          <a:endParaRPr lang="en-US"/>
        </a:p>
      </dgm:t>
    </dgm:pt>
    <dgm:pt modelId="{2868DE16-C4DD-4CDD-AE7C-A3C1A08A9925}" type="sibTrans" cxnId="{D4D0CDAB-C5FB-48E5-8D45-0B0EB98A6989}">
      <dgm:prSet/>
      <dgm:spPr/>
      <dgm:t>
        <a:bodyPr/>
        <a:lstStyle/>
        <a:p>
          <a:endParaRPr lang="en-US"/>
        </a:p>
      </dgm:t>
    </dgm:pt>
    <dgm:pt modelId="{817381CD-F762-4DEB-AF36-225DF34D72A9}">
      <dgm:prSet/>
      <dgm:spPr/>
      <dgm:t>
        <a:bodyPr/>
        <a:lstStyle/>
        <a:p>
          <a:r>
            <a:rPr lang="en-GB" b="1"/>
            <a:t>WASSAB KHAN 2609902</a:t>
          </a:r>
          <a:endParaRPr lang="en-US"/>
        </a:p>
      </dgm:t>
    </dgm:pt>
    <dgm:pt modelId="{E6B418C7-369D-4718-9DA8-BE886961304E}" type="parTrans" cxnId="{D1DE5B14-CA76-462F-B3EF-840171D299C5}">
      <dgm:prSet/>
      <dgm:spPr/>
      <dgm:t>
        <a:bodyPr/>
        <a:lstStyle/>
        <a:p>
          <a:endParaRPr lang="en-US"/>
        </a:p>
      </dgm:t>
    </dgm:pt>
    <dgm:pt modelId="{CECE32BB-FD03-455A-9385-133163B6AB8A}" type="sibTrans" cxnId="{D1DE5B14-CA76-462F-B3EF-840171D299C5}">
      <dgm:prSet/>
      <dgm:spPr/>
      <dgm:t>
        <a:bodyPr/>
        <a:lstStyle/>
        <a:p>
          <a:endParaRPr lang="en-US"/>
        </a:p>
      </dgm:t>
    </dgm:pt>
    <dgm:pt modelId="{4EDC6271-D0D9-4C60-8B79-6ABDF8DACB97}">
      <dgm:prSet/>
      <dgm:spPr/>
      <dgm:t>
        <a:bodyPr/>
        <a:lstStyle/>
        <a:p>
          <a:r>
            <a:rPr lang="en-GB" b="1"/>
            <a:t>SABIA IQBAL 2610249</a:t>
          </a:r>
          <a:endParaRPr lang="en-US"/>
        </a:p>
      </dgm:t>
    </dgm:pt>
    <dgm:pt modelId="{E6FED6ED-F641-48AF-86F5-3D4FA263A6D8}" type="parTrans" cxnId="{77EA47EE-7E46-45B2-B8C0-A65A88CCF8C2}">
      <dgm:prSet/>
      <dgm:spPr/>
      <dgm:t>
        <a:bodyPr/>
        <a:lstStyle/>
        <a:p>
          <a:endParaRPr lang="en-US"/>
        </a:p>
      </dgm:t>
    </dgm:pt>
    <dgm:pt modelId="{B8521A99-C4B3-4442-80A1-026C28A9454E}" type="sibTrans" cxnId="{77EA47EE-7E46-45B2-B8C0-A65A88CCF8C2}">
      <dgm:prSet/>
      <dgm:spPr/>
      <dgm:t>
        <a:bodyPr/>
        <a:lstStyle/>
        <a:p>
          <a:endParaRPr lang="en-US"/>
        </a:p>
      </dgm:t>
    </dgm:pt>
    <dgm:pt modelId="{67C6D4A7-7C3B-46AD-AAD9-8E5C2CFD2D97}">
      <dgm:prSet/>
      <dgm:spPr/>
      <dgm:t>
        <a:bodyPr/>
        <a:lstStyle/>
        <a:p>
          <a:r>
            <a:rPr lang="en-GB" b="1"/>
            <a:t>SIBA PARVEEN 2333490</a:t>
          </a:r>
          <a:endParaRPr lang="en-US"/>
        </a:p>
      </dgm:t>
    </dgm:pt>
    <dgm:pt modelId="{5D54111E-97BF-422D-A5EE-F13E855BDC2C}" type="parTrans" cxnId="{AE9A468C-2521-43F9-8DF0-25D624F30A45}">
      <dgm:prSet/>
      <dgm:spPr/>
      <dgm:t>
        <a:bodyPr/>
        <a:lstStyle/>
        <a:p>
          <a:endParaRPr lang="en-US"/>
        </a:p>
      </dgm:t>
    </dgm:pt>
    <dgm:pt modelId="{2BB9C254-E409-4B21-9A8D-EAF5404972F6}" type="sibTrans" cxnId="{AE9A468C-2521-43F9-8DF0-25D624F30A45}">
      <dgm:prSet/>
      <dgm:spPr/>
      <dgm:t>
        <a:bodyPr/>
        <a:lstStyle/>
        <a:p>
          <a:endParaRPr lang="en-US"/>
        </a:p>
      </dgm:t>
    </dgm:pt>
    <dgm:pt modelId="{F62F9E40-76DA-43D1-82A0-8DFE171DD9F5}">
      <dgm:prSet/>
      <dgm:spPr/>
      <dgm:t>
        <a:bodyPr/>
        <a:lstStyle/>
        <a:p>
          <a:r>
            <a:rPr lang="en-GB" b="1"/>
            <a:t>SMERA BANARAS 2605653</a:t>
          </a:r>
          <a:endParaRPr lang="en-US"/>
        </a:p>
      </dgm:t>
    </dgm:pt>
    <dgm:pt modelId="{526D8C96-67EE-489E-96FD-D4A453B10D07}" type="parTrans" cxnId="{75C9A8AA-477B-4E6B-A515-1B0849A511EF}">
      <dgm:prSet/>
      <dgm:spPr/>
      <dgm:t>
        <a:bodyPr/>
        <a:lstStyle/>
        <a:p>
          <a:endParaRPr lang="en-US"/>
        </a:p>
      </dgm:t>
    </dgm:pt>
    <dgm:pt modelId="{2190C301-5363-4CEA-AAC8-B5E25A224EF7}" type="sibTrans" cxnId="{75C9A8AA-477B-4E6B-A515-1B0849A511EF}">
      <dgm:prSet/>
      <dgm:spPr/>
      <dgm:t>
        <a:bodyPr/>
        <a:lstStyle/>
        <a:p>
          <a:endParaRPr lang="en-US"/>
        </a:p>
      </dgm:t>
    </dgm:pt>
    <dgm:pt modelId="{2870519B-7F25-4F24-B58B-DF6469C2469A}" type="pres">
      <dgm:prSet presAssocID="{26FB0B30-B8FC-4A2E-B435-12A3CD63E562}" presName="vert0" presStyleCnt="0">
        <dgm:presLayoutVars>
          <dgm:dir/>
          <dgm:animOne val="branch"/>
          <dgm:animLvl val="lvl"/>
        </dgm:presLayoutVars>
      </dgm:prSet>
      <dgm:spPr/>
    </dgm:pt>
    <dgm:pt modelId="{DDFF97E7-9660-4C27-9D13-AEE775981554}" type="pres">
      <dgm:prSet presAssocID="{798117C8-CFE2-4DA8-B93B-732B558AF3CA}" presName="thickLine" presStyleLbl="alignNode1" presStyleIdx="0" presStyleCnt="5"/>
      <dgm:spPr/>
    </dgm:pt>
    <dgm:pt modelId="{B487717F-DF2D-4873-86B3-8F4D65066413}" type="pres">
      <dgm:prSet presAssocID="{798117C8-CFE2-4DA8-B93B-732B558AF3CA}" presName="horz1" presStyleCnt="0"/>
      <dgm:spPr/>
    </dgm:pt>
    <dgm:pt modelId="{8C9DDEAC-E73F-4656-85CB-70FF7265964F}" type="pres">
      <dgm:prSet presAssocID="{798117C8-CFE2-4DA8-B93B-732B558AF3CA}" presName="tx1" presStyleLbl="revTx" presStyleIdx="0" presStyleCnt="5"/>
      <dgm:spPr/>
    </dgm:pt>
    <dgm:pt modelId="{B0E345E7-D3DC-402F-AE4F-3C41A1D40A7F}" type="pres">
      <dgm:prSet presAssocID="{798117C8-CFE2-4DA8-B93B-732B558AF3CA}" presName="vert1" presStyleCnt="0"/>
      <dgm:spPr/>
    </dgm:pt>
    <dgm:pt modelId="{E53A26EE-0309-4545-A3CD-E153615544FF}" type="pres">
      <dgm:prSet presAssocID="{817381CD-F762-4DEB-AF36-225DF34D72A9}" presName="thickLine" presStyleLbl="alignNode1" presStyleIdx="1" presStyleCnt="5"/>
      <dgm:spPr/>
    </dgm:pt>
    <dgm:pt modelId="{EA31C842-8F1E-46A2-98C6-B82F90F42E48}" type="pres">
      <dgm:prSet presAssocID="{817381CD-F762-4DEB-AF36-225DF34D72A9}" presName="horz1" presStyleCnt="0"/>
      <dgm:spPr/>
    </dgm:pt>
    <dgm:pt modelId="{BBBF4767-7EB4-47CD-B944-146855D05A38}" type="pres">
      <dgm:prSet presAssocID="{817381CD-F762-4DEB-AF36-225DF34D72A9}" presName="tx1" presStyleLbl="revTx" presStyleIdx="1" presStyleCnt="5"/>
      <dgm:spPr/>
    </dgm:pt>
    <dgm:pt modelId="{90854A99-C48D-45FE-9B4E-508C03B3D24A}" type="pres">
      <dgm:prSet presAssocID="{817381CD-F762-4DEB-AF36-225DF34D72A9}" presName="vert1" presStyleCnt="0"/>
      <dgm:spPr/>
    </dgm:pt>
    <dgm:pt modelId="{5C9945FE-379E-4D2D-BDA1-AFA2B2EC8931}" type="pres">
      <dgm:prSet presAssocID="{4EDC6271-D0D9-4C60-8B79-6ABDF8DACB97}" presName="thickLine" presStyleLbl="alignNode1" presStyleIdx="2" presStyleCnt="5"/>
      <dgm:spPr/>
    </dgm:pt>
    <dgm:pt modelId="{79A3F166-788D-48F9-9888-EEA25BA85CBF}" type="pres">
      <dgm:prSet presAssocID="{4EDC6271-D0D9-4C60-8B79-6ABDF8DACB97}" presName="horz1" presStyleCnt="0"/>
      <dgm:spPr/>
    </dgm:pt>
    <dgm:pt modelId="{8F5E571F-36D1-412C-8172-CBFF9CB88FE9}" type="pres">
      <dgm:prSet presAssocID="{4EDC6271-D0D9-4C60-8B79-6ABDF8DACB97}" presName="tx1" presStyleLbl="revTx" presStyleIdx="2" presStyleCnt="5"/>
      <dgm:spPr/>
    </dgm:pt>
    <dgm:pt modelId="{E7730C4D-97D8-4996-886F-EFA0CAC363E7}" type="pres">
      <dgm:prSet presAssocID="{4EDC6271-D0D9-4C60-8B79-6ABDF8DACB97}" presName="vert1" presStyleCnt="0"/>
      <dgm:spPr/>
    </dgm:pt>
    <dgm:pt modelId="{78F2A80A-72EE-46C3-8EE1-A4F2A7F3E47E}" type="pres">
      <dgm:prSet presAssocID="{67C6D4A7-7C3B-46AD-AAD9-8E5C2CFD2D97}" presName="thickLine" presStyleLbl="alignNode1" presStyleIdx="3" presStyleCnt="5"/>
      <dgm:spPr/>
    </dgm:pt>
    <dgm:pt modelId="{7A526DD8-4479-4B9E-A17D-A1B727727237}" type="pres">
      <dgm:prSet presAssocID="{67C6D4A7-7C3B-46AD-AAD9-8E5C2CFD2D97}" presName="horz1" presStyleCnt="0"/>
      <dgm:spPr/>
    </dgm:pt>
    <dgm:pt modelId="{CC61F23E-7281-4DB9-AD08-13C98937B56E}" type="pres">
      <dgm:prSet presAssocID="{67C6D4A7-7C3B-46AD-AAD9-8E5C2CFD2D97}" presName="tx1" presStyleLbl="revTx" presStyleIdx="3" presStyleCnt="5"/>
      <dgm:spPr/>
    </dgm:pt>
    <dgm:pt modelId="{0150404C-F15B-4D00-92EB-7A0AF6F756D5}" type="pres">
      <dgm:prSet presAssocID="{67C6D4A7-7C3B-46AD-AAD9-8E5C2CFD2D97}" presName="vert1" presStyleCnt="0"/>
      <dgm:spPr/>
    </dgm:pt>
    <dgm:pt modelId="{1EDCF114-9D31-4BA1-9C53-3AEF8609CFDD}" type="pres">
      <dgm:prSet presAssocID="{F62F9E40-76DA-43D1-82A0-8DFE171DD9F5}" presName="thickLine" presStyleLbl="alignNode1" presStyleIdx="4" presStyleCnt="5"/>
      <dgm:spPr/>
    </dgm:pt>
    <dgm:pt modelId="{C46E3E9F-5F7B-4339-8909-952BA7BEFAA4}" type="pres">
      <dgm:prSet presAssocID="{F62F9E40-76DA-43D1-82A0-8DFE171DD9F5}" presName="horz1" presStyleCnt="0"/>
      <dgm:spPr/>
    </dgm:pt>
    <dgm:pt modelId="{DF1680B4-A704-4FB5-B809-EF82E2663C5D}" type="pres">
      <dgm:prSet presAssocID="{F62F9E40-76DA-43D1-82A0-8DFE171DD9F5}" presName="tx1" presStyleLbl="revTx" presStyleIdx="4" presStyleCnt="5"/>
      <dgm:spPr/>
    </dgm:pt>
    <dgm:pt modelId="{4B2B3928-4010-4443-92F6-3B60ED8D338B}" type="pres">
      <dgm:prSet presAssocID="{F62F9E40-76DA-43D1-82A0-8DFE171DD9F5}" presName="vert1" presStyleCnt="0"/>
      <dgm:spPr/>
    </dgm:pt>
  </dgm:ptLst>
  <dgm:cxnLst>
    <dgm:cxn modelId="{D1DE5B14-CA76-462F-B3EF-840171D299C5}" srcId="{26FB0B30-B8FC-4A2E-B435-12A3CD63E562}" destId="{817381CD-F762-4DEB-AF36-225DF34D72A9}" srcOrd="1" destOrd="0" parTransId="{E6B418C7-369D-4718-9DA8-BE886961304E}" sibTransId="{CECE32BB-FD03-455A-9385-133163B6AB8A}"/>
    <dgm:cxn modelId="{B3D60323-6476-4A9B-9E72-741553C23C90}" type="presOf" srcId="{F62F9E40-76DA-43D1-82A0-8DFE171DD9F5}" destId="{DF1680B4-A704-4FB5-B809-EF82E2663C5D}" srcOrd="0" destOrd="0" presId="urn:microsoft.com/office/officeart/2008/layout/LinedList"/>
    <dgm:cxn modelId="{2EA22F3E-14BE-4FD1-ABEC-9E0CCA2980D4}" type="presOf" srcId="{817381CD-F762-4DEB-AF36-225DF34D72A9}" destId="{BBBF4767-7EB4-47CD-B944-146855D05A38}" srcOrd="0" destOrd="0" presId="urn:microsoft.com/office/officeart/2008/layout/LinedList"/>
    <dgm:cxn modelId="{AAD8726B-663C-4682-A770-64A8B8C74151}" type="presOf" srcId="{26FB0B30-B8FC-4A2E-B435-12A3CD63E562}" destId="{2870519B-7F25-4F24-B58B-DF6469C2469A}" srcOrd="0" destOrd="0" presId="urn:microsoft.com/office/officeart/2008/layout/LinedList"/>
    <dgm:cxn modelId="{AE9A468C-2521-43F9-8DF0-25D624F30A45}" srcId="{26FB0B30-B8FC-4A2E-B435-12A3CD63E562}" destId="{67C6D4A7-7C3B-46AD-AAD9-8E5C2CFD2D97}" srcOrd="3" destOrd="0" parTransId="{5D54111E-97BF-422D-A5EE-F13E855BDC2C}" sibTransId="{2BB9C254-E409-4B21-9A8D-EAF5404972F6}"/>
    <dgm:cxn modelId="{D76E4293-A7C0-4FA4-9FF9-DD2C046035EC}" type="presOf" srcId="{798117C8-CFE2-4DA8-B93B-732B558AF3CA}" destId="{8C9DDEAC-E73F-4656-85CB-70FF7265964F}" srcOrd="0" destOrd="0" presId="urn:microsoft.com/office/officeart/2008/layout/LinedList"/>
    <dgm:cxn modelId="{75C9A8AA-477B-4E6B-A515-1B0849A511EF}" srcId="{26FB0B30-B8FC-4A2E-B435-12A3CD63E562}" destId="{F62F9E40-76DA-43D1-82A0-8DFE171DD9F5}" srcOrd="4" destOrd="0" parTransId="{526D8C96-67EE-489E-96FD-D4A453B10D07}" sibTransId="{2190C301-5363-4CEA-AAC8-B5E25A224EF7}"/>
    <dgm:cxn modelId="{D4D0CDAB-C5FB-48E5-8D45-0B0EB98A6989}" srcId="{26FB0B30-B8FC-4A2E-B435-12A3CD63E562}" destId="{798117C8-CFE2-4DA8-B93B-732B558AF3CA}" srcOrd="0" destOrd="0" parTransId="{B32986E3-BB91-47F6-9D28-F0D68107F68F}" sibTransId="{2868DE16-C4DD-4CDD-AE7C-A3C1A08A9925}"/>
    <dgm:cxn modelId="{44B732DC-745E-4E8E-9E6F-DD6EF56C96EE}" type="presOf" srcId="{4EDC6271-D0D9-4C60-8B79-6ABDF8DACB97}" destId="{8F5E571F-36D1-412C-8172-CBFF9CB88FE9}" srcOrd="0" destOrd="0" presId="urn:microsoft.com/office/officeart/2008/layout/LinedList"/>
    <dgm:cxn modelId="{77EA47EE-7E46-45B2-B8C0-A65A88CCF8C2}" srcId="{26FB0B30-B8FC-4A2E-B435-12A3CD63E562}" destId="{4EDC6271-D0D9-4C60-8B79-6ABDF8DACB97}" srcOrd="2" destOrd="0" parTransId="{E6FED6ED-F641-48AF-86F5-3D4FA263A6D8}" sibTransId="{B8521A99-C4B3-4442-80A1-026C28A9454E}"/>
    <dgm:cxn modelId="{3892D5F1-F924-4EB8-8C2B-4FCE66709AA7}" type="presOf" srcId="{67C6D4A7-7C3B-46AD-AAD9-8E5C2CFD2D97}" destId="{CC61F23E-7281-4DB9-AD08-13C98937B56E}" srcOrd="0" destOrd="0" presId="urn:microsoft.com/office/officeart/2008/layout/LinedList"/>
    <dgm:cxn modelId="{4CAE22F4-63DD-4F5B-90F0-B4DA52751C1E}" type="presParOf" srcId="{2870519B-7F25-4F24-B58B-DF6469C2469A}" destId="{DDFF97E7-9660-4C27-9D13-AEE775981554}" srcOrd="0" destOrd="0" presId="urn:microsoft.com/office/officeart/2008/layout/LinedList"/>
    <dgm:cxn modelId="{304228A0-AF58-43E8-9459-09163C994CF5}" type="presParOf" srcId="{2870519B-7F25-4F24-B58B-DF6469C2469A}" destId="{B487717F-DF2D-4873-86B3-8F4D65066413}" srcOrd="1" destOrd="0" presId="urn:microsoft.com/office/officeart/2008/layout/LinedList"/>
    <dgm:cxn modelId="{E452B5D0-6631-4843-9A66-C35135F0C41C}" type="presParOf" srcId="{B487717F-DF2D-4873-86B3-8F4D65066413}" destId="{8C9DDEAC-E73F-4656-85CB-70FF7265964F}" srcOrd="0" destOrd="0" presId="urn:microsoft.com/office/officeart/2008/layout/LinedList"/>
    <dgm:cxn modelId="{CB1003E9-4CFA-4041-AB34-D1696F667E2C}" type="presParOf" srcId="{B487717F-DF2D-4873-86B3-8F4D65066413}" destId="{B0E345E7-D3DC-402F-AE4F-3C41A1D40A7F}" srcOrd="1" destOrd="0" presId="urn:microsoft.com/office/officeart/2008/layout/LinedList"/>
    <dgm:cxn modelId="{285F6CA1-422F-4CAD-AE9E-8A587842A6A1}" type="presParOf" srcId="{2870519B-7F25-4F24-B58B-DF6469C2469A}" destId="{E53A26EE-0309-4545-A3CD-E153615544FF}" srcOrd="2" destOrd="0" presId="urn:microsoft.com/office/officeart/2008/layout/LinedList"/>
    <dgm:cxn modelId="{20171E13-327C-46C5-A930-A911C147D849}" type="presParOf" srcId="{2870519B-7F25-4F24-B58B-DF6469C2469A}" destId="{EA31C842-8F1E-46A2-98C6-B82F90F42E48}" srcOrd="3" destOrd="0" presId="urn:microsoft.com/office/officeart/2008/layout/LinedList"/>
    <dgm:cxn modelId="{E5B2A9D7-50A5-4121-9D37-9BCD0E8D7967}" type="presParOf" srcId="{EA31C842-8F1E-46A2-98C6-B82F90F42E48}" destId="{BBBF4767-7EB4-47CD-B944-146855D05A38}" srcOrd="0" destOrd="0" presId="urn:microsoft.com/office/officeart/2008/layout/LinedList"/>
    <dgm:cxn modelId="{3F10752E-6A01-4FA1-891F-7E9DDC0DB795}" type="presParOf" srcId="{EA31C842-8F1E-46A2-98C6-B82F90F42E48}" destId="{90854A99-C48D-45FE-9B4E-508C03B3D24A}" srcOrd="1" destOrd="0" presId="urn:microsoft.com/office/officeart/2008/layout/LinedList"/>
    <dgm:cxn modelId="{5C2F1294-3948-4CF5-82E2-03837269DAE7}" type="presParOf" srcId="{2870519B-7F25-4F24-B58B-DF6469C2469A}" destId="{5C9945FE-379E-4D2D-BDA1-AFA2B2EC8931}" srcOrd="4" destOrd="0" presId="urn:microsoft.com/office/officeart/2008/layout/LinedList"/>
    <dgm:cxn modelId="{565F5B3B-62C7-4224-AF42-8C6725CF6B0F}" type="presParOf" srcId="{2870519B-7F25-4F24-B58B-DF6469C2469A}" destId="{79A3F166-788D-48F9-9888-EEA25BA85CBF}" srcOrd="5" destOrd="0" presId="urn:microsoft.com/office/officeart/2008/layout/LinedList"/>
    <dgm:cxn modelId="{06BFEF6B-EF3D-45CA-A9C0-C436CE21F18D}" type="presParOf" srcId="{79A3F166-788D-48F9-9888-EEA25BA85CBF}" destId="{8F5E571F-36D1-412C-8172-CBFF9CB88FE9}" srcOrd="0" destOrd="0" presId="urn:microsoft.com/office/officeart/2008/layout/LinedList"/>
    <dgm:cxn modelId="{1FFF7320-CF85-4853-BF6C-E836384D5DB1}" type="presParOf" srcId="{79A3F166-788D-48F9-9888-EEA25BA85CBF}" destId="{E7730C4D-97D8-4996-886F-EFA0CAC363E7}" srcOrd="1" destOrd="0" presId="urn:microsoft.com/office/officeart/2008/layout/LinedList"/>
    <dgm:cxn modelId="{743814C5-19ED-4815-B7DE-772E52619BE8}" type="presParOf" srcId="{2870519B-7F25-4F24-B58B-DF6469C2469A}" destId="{78F2A80A-72EE-46C3-8EE1-A4F2A7F3E47E}" srcOrd="6" destOrd="0" presId="urn:microsoft.com/office/officeart/2008/layout/LinedList"/>
    <dgm:cxn modelId="{456BF71D-8CCD-4A81-B9DF-AC05588EBE22}" type="presParOf" srcId="{2870519B-7F25-4F24-B58B-DF6469C2469A}" destId="{7A526DD8-4479-4B9E-A17D-A1B727727237}" srcOrd="7" destOrd="0" presId="urn:microsoft.com/office/officeart/2008/layout/LinedList"/>
    <dgm:cxn modelId="{A96F1BD7-75D2-48E6-AEB9-E3D09EDF6DA6}" type="presParOf" srcId="{7A526DD8-4479-4B9E-A17D-A1B727727237}" destId="{CC61F23E-7281-4DB9-AD08-13C98937B56E}" srcOrd="0" destOrd="0" presId="urn:microsoft.com/office/officeart/2008/layout/LinedList"/>
    <dgm:cxn modelId="{276FA5B4-2BF7-4FF3-829C-FFF3C7406E45}" type="presParOf" srcId="{7A526DD8-4479-4B9E-A17D-A1B727727237}" destId="{0150404C-F15B-4D00-92EB-7A0AF6F756D5}" srcOrd="1" destOrd="0" presId="urn:microsoft.com/office/officeart/2008/layout/LinedList"/>
    <dgm:cxn modelId="{70AACDFB-AEC2-4B62-AD6B-0AB6D469E155}" type="presParOf" srcId="{2870519B-7F25-4F24-B58B-DF6469C2469A}" destId="{1EDCF114-9D31-4BA1-9C53-3AEF8609CFDD}" srcOrd="8" destOrd="0" presId="urn:microsoft.com/office/officeart/2008/layout/LinedList"/>
    <dgm:cxn modelId="{A7356E56-78BA-48F0-9918-61C1F0542A6E}" type="presParOf" srcId="{2870519B-7F25-4F24-B58B-DF6469C2469A}" destId="{C46E3E9F-5F7B-4339-8909-952BA7BEFAA4}" srcOrd="9" destOrd="0" presId="urn:microsoft.com/office/officeart/2008/layout/LinedList"/>
    <dgm:cxn modelId="{659B6E01-C428-4F65-BAED-E246B1F5CF03}" type="presParOf" srcId="{C46E3E9F-5F7B-4339-8909-952BA7BEFAA4}" destId="{DF1680B4-A704-4FB5-B809-EF82E2663C5D}" srcOrd="0" destOrd="0" presId="urn:microsoft.com/office/officeart/2008/layout/LinedList"/>
    <dgm:cxn modelId="{EDC2CECA-620B-4901-82C7-9CCCCE010E9D}" type="presParOf" srcId="{C46E3E9F-5F7B-4339-8909-952BA7BEFAA4}" destId="{4B2B3928-4010-4443-92F6-3B60ED8D33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FF97E7-9660-4C27-9D13-AEE775981554}">
      <dsp:nvSpPr>
        <dsp:cNvPr id="0" name=""/>
        <dsp:cNvSpPr/>
      </dsp:nvSpPr>
      <dsp:spPr>
        <a:xfrm>
          <a:off x="0" y="588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DDEAC-E73F-4656-85CB-70FF7265964F}">
      <dsp:nvSpPr>
        <dsp:cNvPr id="0" name=""/>
        <dsp:cNvSpPr/>
      </dsp:nvSpPr>
      <dsp:spPr>
        <a:xfrm>
          <a:off x="0" y="588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>
              <a:solidFill>
                <a:srgbClr val="0070C0"/>
              </a:solidFill>
            </a:rPr>
            <a:t>MODULE CODE : LCHS4007</a:t>
          </a:r>
          <a:endParaRPr lang="en-US" sz="2900" kern="1200">
            <a:solidFill>
              <a:srgbClr val="0070C0"/>
            </a:solidFill>
          </a:endParaRPr>
        </a:p>
      </dsp:txBody>
      <dsp:txXfrm>
        <a:off x="0" y="588"/>
        <a:ext cx="5336753" cy="963377"/>
      </dsp:txXfrm>
    </dsp:sp>
    <dsp:sp modelId="{E53A26EE-0309-4545-A3CD-E153615544FF}">
      <dsp:nvSpPr>
        <dsp:cNvPr id="0" name=""/>
        <dsp:cNvSpPr/>
      </dsp:nvSpPr>
      <dsp:spPr>
        <a:xfrm>
          <a:off x="0" y="963965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BF4767-7EB4-47CD-B944-146855D05A38}">
      <dsp:nvSpPr>
        <dsp:cNvPr id="0" name=""/>
        <dsp:cNvSpPr/>
      </dsp:nvSpPr>
      <dsp:spPr>
        <a:xfrm>
          <a:off x="0" y="963965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WASSAB KHAN 2609902</a:t>
          </a:r>
          <a:endParaRPr lang="en-US" sz="2900" kern="1200"/>
        </a:p>
      </dsp:txBody>
      <dsp:txXfrm>
        <a:off x="0" y="963965"/>
        <a:ext cx="5336753" cy="963377"/>
      </dsp:txXfrm>
    </dsp:sp>
    <dsp:sp modelId="{5C9945FE-379E-4D2D-BDA1-AFA2B2EC8931}">
      <dsp:nvSpPr>
        <dsp:cNvPr id="0" name=""/>
        <dsp:cNvSpPr/>
      </dsp:nvSpPr>
      <dsp:spPr>
        <a:xfrm>
          <a:off x="0" y="1927342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E571F-36D1-412C-8172-CBFF9CB88FE9}">
      <dsp:nvSpPr>
        <dsp:cNvPr id="0" name=""/>
        <dsp:cNvSpPr/>
      </dsp:nvSpPr>
      <dsp:spPr>
        <a:xfrm>
          <a:off x="0" y="1927342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SABIA IQBAL 2610249</a:t>
          </a:r>
          <a:endParaRPr lang="en-US" sz="2900" kern="1200"/>
        </a:p>
      </dsp:txBody>
      <dsp:txXfrm>
        <a:off x="0" y="1927342"/>
        <a:ext cx="5336753" cy="963377"/>
      </dsp:txXfrm>
    </dsp:sp>
    <dsp:sp modelId="{78F2A80A-72EE-46C3-8EE1-A4F2A7F3E47E}">
      <dsp:nvSpPr>
        <dsp:cNvPr id="0" name=""/>
        <dsp:cNvSpPr/>
      </dsp:nvSpPr>
      <dsp:spPr>
        <a:xfrm>
          <a:off x="0" y="2890719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1F23E-7281-4DB9-AD08-13C98937B56E}">
      <dsp:nvSpPr>
        <dsp:cNvPr id="0" name=""/>
        <dsp:cNvSpPr/>
      </dsp:nvSpPr>
      <dsp:spPr>
        <a:xfrm>
          <a:off x="0" y="2890719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SIBA PARVEEN 2333490</a:t>
          </a:r>
          <a:endParaRPr lang="en-US" sz="2900" kern="1200"/>
        </a:p>
      </dsp:txBody>
      <dsp:txXfrm>
        <a:off x="0" y="2890719"/>
        <a:ext cx="5336753" cy="963377"/>
      </dsp:txXfrm>
    </dsp:sp>
    <dsp:sp modelId="{1EDCF114-9D31-4BA1-9C53-3AEF8609CFDD}">
      <dsp:nvSpPr>
        <dsp:cNvPr id="0" name=""/>
        <dsp:cNvSpPr/>
      </dsp:nvSpPr>
      <dsp:spPr>
        <a:xfrm>
          <a:off x="0" y="3854096"/>
          <a:ext cx="533675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680B4-A704-4FB5-B809-EF82E2663C5D}">
      <dsp:nvSpPr>
        <dsp:cNvPr id="0" name=""/>
        <dsp:cNvSpPr/>
      </dsp:nvSpPr>
      <dsp:spPr>
        <a:xfrm>
          <a:off x="0" y="3854096"/>
          <a:ext cx="5336753" cy="963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SMERA BANARAS 2605653</a:t>
          </a:r>
          <a:endParaRPr lang="en-US" sz="2900" kern="1200"/>
        </a:p>
      </dsp:txBody>
      <dsp:txXfrm>
        <a:off x="0" y="3854096"/>
        <a:ext cx="5336753" cy="963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1FCCBE-8D71-714B-8A32-1A399B8A803A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767D5-80A1-184F-8D5A-57AC06D156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858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780050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5983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141806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319681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998819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886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56736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90487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7235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470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8017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109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251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0906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0946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269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0500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0494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9589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966307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765346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32829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584951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3473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2728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7721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561129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401147"/>
      </p:ext>
    </p:extLst>
  </p:cSld>
  <p:clrMapOvr>
    <a:masterClrMapping/>
  </p:clrMapOvr>
  <p:hf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854051"/>
      </p:ext>
    </p:extLst>
  </p:cSld>
  <p:clrMapOvr>
    <a:masterClrMapping/>
  </p:clrMapOvr>
  <p:hf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/>
              <a:t>1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708862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29542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  <p:sldLayoutId id="2147483901" r:id="rId17"/>
    <p:sldLayoutId id="2147483902" r:id="rId18"/>
    <p:sldLayoutId id="2147483903" r:id="rId19"/>
    <p:sldLayoutId id="2147483904" r:id="rId20"/>
    <p:sldLayoutId id="2147483905" r:id="rId21"/>
    <p:sldLayoutId id="2147483906" r:id="rId22"/>
    <p:sldLayoutId id="2147483907" r:id="rId23"/>
    <p:sldLayoutId id="2147483908" r:id="rId24"/>
    <p:sldLayoutId id="2147483909" r:id="rId25"/>
    <p:sldLayoutId id="2147483910" r:id="rId26"/>
    <p:sldLayoutId id="2147483911" r:id="rId27"/>
    <p:sldLayoutId id="2147483912" r:id="rId28"/>
    <p:sldLayoutId id="2147483913" r:id="rId29"/>
    <p:sldLayoutId id="2147483914" r:id="rId30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vikis.kvk.lt/doku.php?id=lt:kt_sis:team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meblast.com.br/2020/02/microsoft-promove-game-jam-plataforma-teams.html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rgbClr val="FF0000"/>
                </a:solidFill>
              </a:rPr>
              <a:t>DIGITAL  SKILLS AND RESEARCH METHODS </a:t>
            </a:r>
            <a:br>
              <a:rPr lang="en-GB" b="1">
                <a:solidFill>
                  <a:srgbClr val="FF0000"/>
                </a:solidFill>
              </a:rPr>
            </a:br>
            <a:endParaRPr lang="en-GB" b="1">
              <a:solidFill>
                <a:srgbClr val="FF0000"/>
              </a:solidFill>
            </a:endParaRPr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92BE50D7-81DC-3463-5041-A03292EFC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GB" smtClean="0"/>
              <a:pPr>
                <a:spcAft>
                  <a:spcPts val="600"/>
                </a:spcAft>
              </a:pPr>
              <a:t>1</a:t>
            </a:fld>
            <a:endParaRPr lang="en-GB"/>
          </a:p>
        </p:txBody>
      </p:sp>
      <p:graphicFrame>
        <p:nvGraphicFramePr>
          <p:cNvPr id="12" name="Subtitle 2">
            <a:extLst>
              <a:ext uri="{FF2B5EF4-FFF2-40B4-BE49-F238E27FC236}">
                <a16:creationId xmlns:a16="http://schemas.microsoft.com/office/drawing/2014/main" id="{5A195459-8C59-2400-0287-724DDEE37BA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513942802"/>
              </p:ext>
            </p:extLst>
          </p:nvPr>
        </p:nvGraphicFramePr>
        <p:xfrm>
          <a:off x="5977128" y="847344"/>
          <a:ext cx="5336753" cy="481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2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2B00-87EF-1B11-251B-35DC627ED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>
                <a:solidFill>
                  <a:schemeClr val="tx2">
                    <a:lumMod val="49000"/>
                    <a:lumOff val="51000"/>
                  </a:schemeClr>
                </a:solidFill>
              </a:rPr>
              <a:t>Contents:</a:t>
            </a:r>
            <a:br>
              <a:rPr lang="en-GB" b="1">
                <a:solidFill>
                  <a:schemeClr val="tx2">
                    <a:lumMod val="49000"/>
                    <a:lumOff val="51000"/>
                  </a:schemeClr>
                </a:solidFill>
              </a:rPr>
            </a:br>
            <a:endParaRPr lang="en-GB" b="1">
              <a:solidFill>
                <a:schemeClr val="tx2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9407A-CC29-F558-0481-8F04A8D36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444" y="1895840"/>
            <a:ext cx="7778122" cy="42903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u="sng"/>
              <a:t>INTRODUCTION</a:t>
            </a:r>
          </a:p>
          <a:p>
            <a:endParaRPr lang="en-GB" sz="2000" b="1" u="sng"/>
          </a:p>
          <a:p>
            <a:pPr marL="342900" indent="-342900">
              <a:buChar char="•"/>
            </a:pPr>
            <a:r>
              <a:rPr lang="en-GB" sz="2000"/>
              <a:t>Problems that Ashford have in staff scheduling/rotas and visits </a:t>
            </a:r>
          </a:p>
          <a:p>
            <a:pPr marL="342900" indent="-342900">
              <a:buChar char="•"/>
            </a:pPr>
            <a:r>
              <a:rPr lang="en-GB" sz="2000"/>
              <a:t>Chosen  Microsoft tool </a:t>
            </a:r>
          </a:p>
          <a:p>
            <a:pPr marL="342900" indent="-342900">
              <a:buChar char="•"/>
            </a:pPr>
            <a:r>
              <a:rPr lang="en-GB" sz="2000"/>
              <a:t>What is Microsoft teams? What can MS teams do? and how can it help Ashford community care service ?</a:t>
            </a:r>
          </a:p>
          <a:p>
            <a:pPr marL="342900" indent="-342900">
              <a:buChar char="•"/>
            </a:pPr>
            <a:r>
              <a:rPr lang="en-GB" sz="2000"/>
              <a:t>How does Microsoft Teams improve efficiency ?</a:t>
            </a:r>
          </a:p>
          <a:p>
            <a:pPr marL="342900" indent="-342900">
              <a:buChar char="•"/>
            </a:pPr>
            <a:r>
              <a:rPr lang="en-GB" sz="2000"/>
              <a:t>What Advantages and limitations of using Microsoft tools. </a:t>
            </a:r>
          </a:p>
          <a:p>
            <a:pPr marL="342900" indent="-342900">
              <a:buChar char="•"/>
            </a:pPr>
            <a:r>
              <a:rPr lang="en-GB" sz="2000"/>
              <a:t>Recommendations on how Ashford can implement these changes. </a:t>
            </a:r>
          </a:p>
          <a:p>
            <a:pPr marL="342900" indent="-342900">
              <a:buChar char="•"/>
            </a:pPr>
            <a:endParaRPr lang="en-GB" sz="2000"/>
          </a:p>
          <a:p>
            <a:pPr marL="342900" indent="-342900">
              <a:buChar char="•"/>
            </a:pPr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688AB6-E80B-BD71-F2FA-58F576275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</a:t>
            </a:fld>
            <a:endParaRPr lang="en-GB"/>
          </a:p>
        </p:txBody>
      </p:sp>
      <p:pic>
        <p:nvPicPr>
          <p:cNvPr id="5" name="Picture 4" descr="The Complex Care Center helps bridge healthcare gaps in our community ...">
            <a:extLst>
              <a:ext uri="{FF2B5EF4-FFF2-40B4-BE49-F238E27FC236}">
                <a16:creationId xmlns:a16="http://schemas.microsoft.com/office/drawing/2014/main" id="{89E211BE-D752-ADFE-2D4C-D9E302B11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5958" y="2505136"/>
            <a:ext cx="4039246" cy="2810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15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090FDDF-8B76-333E-8721-D6C98D594071}"/>
              </a:ext>
            </a:extLst>
          </p:cNvPr>
          <p:cNvSpPr/>
          <p:nvPr/>
        </p:nvSpPr>
        <p:spPr>
          <a:xfrm>
            <a:off x="2424358" y="2334329"/>
            <a:ext cx="6578081" cy="1879807"/>
          </a:xfrm>
          <a:prstGeom prst="ellipse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PROBLEMS THAT ASHFORD HAVE IN STAFF SHEDULING /ROTAS AND VISITS</a:t>
            </a:r>
          </a:p>
          <a:p>
            <a:pPr algn="ctr"/>
            <a:endParaRPr lang="en-US" sz="2800" b="1">
              <a:highlight>
                <a:srgbClr val="FFFF00"/>
              </a:highligh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B7E02-F012-FB6F-13FD-03519025B6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9840" y="1122363"/>
            <a:ext cx="9408160" cy="3931920"/>
          </a:xfrm>
        </p:spPr>
        <p:txBody>
          <a:bodyPr/>
          <a:lstStyle/>
          <a:p>
            <a:r>
              <a:rPr lang="en-US"/>
              <a:t> 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F7CCB4-E0B9-01D2-09F0-FFBD20A231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56179" y="2140970"/>
            <a:ext cx="7813344" cy="236620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10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BFB0F866-2E62-2E57-E36E-8F0A50018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</a:t>
            </a:fld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D5870DE-15FD-DED3-ED2A-11D3B3CEC09A}"/>
              </a:ext>
            </a:extLst>
          </p:cNvPr>
          <p:cNvCxnSpPr/>
          <p:nvPr/>
        </p:nvCxnSpPr>
        <p:spPr>
          <a:xfrm flipH="1" flipV="1">
            <a:off x="2543755" y="1315539"/>
            <a:ext cx="1906105" cy="1595102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CE84AD1-2F9C-274C-5475-DDD71A26E762}"/>
              </a:ext>
            </a:extLst>
          </p:cNvPr>
          <p:cNvCxnSpPr/>
          <p:nvPr/>
        </p:nvCxnSpPr>
        <p:spPr>
          <a:xfrm flipH="1" flipV="1">
            <a:off x="6236202" y="1137168"/>
            <a:ext cx="22841" cy="1397890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89369B0-AEBA-1DB9-C482-E3DC143F6789}"/>
              </a:ext>
            </a:extLst>
          </p:cNvPr>
          <p:cNvCxnSpPr/>
          <p:nvPr/>
        </p:nvCxnSpPr>
        <p:spPr>
          <a:xfrm flipV="1">
            <a:off x="8422255" y="2033857"/>
            <a:ext cx="1459609" cy="90195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08ECDAC-1AA7-4094-9100-0D3AAC0D0F63}"/>
              </a:ext>
            </a:extLst>
          </p:cNvPr>
          <p:cNvCxnSpPr/>
          <p:nvPr/>
        </p:nvCxnSpPr>
        <p:spPr>
          <a:xfrm flipH="1">
            <a:off x="2776342" y="4102485"/>
            <a:ext cx="1207891" cy="1183356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DB8BAE4-8EEE-660C-D736-4845BDEF92F1}"/>
              </a:ext>
            </a:extLst>
          </p:cNvPr>
          <p:cNvCxnSpPr/>
          <p:nvPr/>
        </p:nvCxnSpPr>
        <p:spPr>
          <a:xfrm>
            <a:off x="5424133" y="4246828"/>
            <a:ext cx="768533" cy="1607549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AEBA80A-4021-1A41-E92C-72E8D04BF69F}"/>
              </a:ext>
            </a:extLst>
          </p:cNvPr>
          <p:cNvCxnSpPr/>
          <p:nvPr/>
        </p:nvCxnSpPr>
        <p:spPr>
          <a:xfrm>
            <a:off x="7392113" y="4120383"/>
            <a:ext cx="1605377" cy="1116947"/>
          </a:xfrm>
          <a:prstGeom prst="straightConnector1">
            <a:avLst/>
          </a:prstGeom>
          <a:ln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1F1B4B50-7D93-4E0A-42BF-3AE5D8D62662}"/>
              </a:ext>
            </a:extLst>
          </p:cNvPr>
          <p:cNvSpPr txBox="1"/>
          <p:nvPr/>
        </p:nvSpPr>
        <p:spPr>
          <a:xfrm>
            <a:off x="1080825" y="939415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Unclear </a:t>
            </a:r>
            <a:r>
              <a:rPr lang="en-US" sz="2000" b="1" err="1"/>
              <a:t>rotas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49ED1E-0ED2-EAD6-CC4A-37F3FB89AAAA}"/>
              </a:ext>
            </a:extLst>
          </p:cNvPr>
          <p:cNvSpPr txBox="1"/>
          <p:nvPr/>
        </p:nvSpPr>
        <p:spPr>
          <a:xfrm>
            <a:off x="9771792" y="1718605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Organizing visits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9CDF8E7-94CC-00B2-E0F5-D7F7F13A4091}"/>
              </a:ext>
            </a:extLst>
          </p:cNvPr>
          <p:cNvSpPr txBox="1"/>
          <p:nvPr/>
        </p:nvSpPr>
        <p:spPr>
          <a:xfrm>
            <a:off x="9022022" y="5320878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Problem with staff scheduling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C214855-15FE-9AD4-094D-46FEBE46FBDB}"/>
              </a:ext>
            </a:extLst>
          </p:cNvPr>
          <p:cNvSpPr txBox="1"/>
          <p:nvPr/>
        </p:nvSpPr>
        <p:spPr>
          <a:xfrm>
            <a:off x="5393774" y="5883630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I</a:t>
            </a:r>
            <a:r>
              <a:rPr lang="en-US" sz="2000" b="1"/>
              <a:t>nefficient ways of working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6925517-D166-C157-5D53-DF18222DA766}"/>
              </a:ext>
            </a:extLst>
          </p:cNvPr>
          <p:cNvSpPr txBox="1"/>
          <p:nvPr/>
        </p:nvSpPr>
        <p:spPr>
          <a:xfrm>
            <a:off x="1525701" y="532282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Duplicated work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96C30684-FBCE-3DAC-CD54-29481964D825}"/>
              </a:ext>
            </a:extLst>
          </p:cNvPr>
          <p:cNvCxnSpPr/>
          <p:nvPr/>
        </p:nvCxnSpPr>
        <p:spPr>
          <a:xfrm flipH="1" flipV="1">
            <a:off x="1338316" y="3340452"/>
            <a:ext cx="1095534" cy="78916"/>
          </a:xfrm>
          <a:prstGeom prst="straightConnector1">
            <a:avLst/>
          </a:prstGeom>
          <a:ln>
            <a:solidFill>
              <a:srgbClr val="4472C4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EE91D2B6-5AF3-FF6B-60BC-FB7BC4DC95C8}"/>
              </a:ext>
            </a:extLst>
          </p:cNvPr>
          <p:cNvSpPr txBox="1"/>
          <p:nvPr/>
        </p:nvSpPr>
        <p:spPr>
          <a:xfrm>
            <a:off x="4932317" y="433187"/>
            <a:ext cx="366159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Improve teamwork/communication.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F2DDE4C-2482-6C7A-E4B8-4818B05A845A}"/>
              </a:ext>
            </a:extLst>
          </p:cNvPr>
          <p:cNvSpPr txBox="1"/>
          <p:nvPr/>
        </p:nvSpPr>
        <p:spPr>
          <a:xfrm>
            <a:off x="2514" y="2835588"/>
            <a:ext cx="226695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Inconsistent records </a:t>
            </a:r>
          </a:p>
        </p:txBody>
      </p:sp>
    </p:spTree>
    <p:extLst>
      <p:ext uri="{BB962C8B-B14F-4D97-AF65-F5344CB8AC3E}">
        <p14:creationId xmlns:p14="http://schemas.microsoft.com/office/powerpoint/2010/main" val="1114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3185C44-6E9C-1E52-2661-7E469E9AAD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89C5E4-E3AC-4B6B-058F-7B68F75E2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4</a:t>
            </a:fld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6EDD08-34FF-E402-E499-3C17E2B276D0}"/>
              </a:ext>
            </a:extLst>
          </p:cNvPr>
          <p:cNvSpPr txBox="1"/>
          <p:nvPr/>
        </p:nvSpPr>
        <p:spPr>
          <a:xfrm>
            <a:off x="2762250" y="5876925"/>
            <a:ext cx="6667500" cy="317500"/>
          </a:xfrm>
          <a:prstGeom prst="rect">
            <a:avLst/>
          </a:prstGeom>
        </p:spPr>
        <p:txBody>
          <a:bodyPr lIns="91440" tIns="45720" rIns="91440" bIns="45720" anchor="t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 Photo-by-Photo 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69763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BAEC7-4489-17E1-E7FE-1B3D8E2D7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ptos"/>
              </a:rPr>
              <a:t>MICROSOFT TEAMS 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CFE98-DCD2-8FF9-6102-708FF0FC6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" y="2061469"/>
            <a:ext cx="10515600" cy="363713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>
                <a:solidFill>
                  <a:srgbClr val="FF0000"/>
                </a:solidFill>
                <a:latin typeface="Aptos"/>
              </a:rPr>
              <a:t>What is Microsoft Teams?</a:t>
            </a:r>
            <a:r>
              <a:rPr lang="en-GB" sz="2000" b="1">
                <a:solidFill>
                  <a:srgbClr val="FF0000"/>
                </a:solidFill>
                <a:latin typeface="Aptos"/>
                <a:ea typeface="+mn-lt"/>
                <a:cs typeface="+mn-lt"/>
              </a:rPr>
              <a:t> </a:t>
            </a:r>
          </a:p>
          <a:p>
            <a:r>
              <a:rPr lang="en-GB" sz="2000">
                <a:solidFill>
                  <a:srgbClr val="212529"/>
                </a:solidFill>
                <a:highlight>
                  <a:srgbClr val="FFFFFF"/>
                </a:highlight>
                <a:latin typeface="Aptos"/>
                <a:cs typeface="Segoe UI"/>
              </a:rPr>
              <a:t>Microsoft Teams is the ultimate messaging app for your organization—a workspace for real-time collaboration and communication, meetings, file and app sharing, and even the occasional emoji! All in one place, all in the open, all accessible to everyone. (Microsoft.com. </a:t>
            </a:r>
            <a:r>
              <a:rPr lang="en-GB" sz="2000" err="1">
                <a:solidFill>
                  <a:srgbClr val="212529"/>
                </a:solidFill>
                <a:highlight>
                  <a:srgbClr val="FFFFFF"/>
                </a:highlight>
                <a:latin typeface="Aptos"/>
                <a:cs typeface="Segoe UI"/>
              </a:rPr>
              <a:t>n.d</a:t>
            </a:r>
            <a:r>
              <a:rPr lang="en-GB" sz="2000">
                <a:solidFill>
                  <a:srgbClr val="212529"/>
                </a:solidFill>
                <a:highlight>
                  <a:srgbClr val="FFFFFF"/>
                </a:highlight>
                <a:latin typeface="Aptos"/>
                <a:cs typeface="Segoe UI"/>
              </a:rPr>
              <a:t>).</a:t>
            </a:r>
            <a:endParaRPr lang="en-GB" sz="2000">
              <a:latin typeface="Aptos"/>
            </a:endParaRPr>
          </a:p>
          <a:p>
            <a:r>
              <a:rPr lang="en-GB" sz="2000" b="1">
                <a:solidFill>
                  <a:srgbClr val="FF0000"/>
                </a:solidFill>
                <a:latin typeface="Aptos"/>
              </a:rPr>
              <a:t>What does Microsoft Teams do?</a:t>
            </a:r>
          </a:p>
          <a:p>
            <a:r>
              <a:rPr lang="en-GB" sz="2000">
                <a:latin typeface="Aptos"/>
              </a:rPr>
              <a:t>Microsoft teams is an app which you can call? Message and connect with all on the same platform link.</a:t>
            </a:r>
          </a:p>
          <a:p>
            <a:r>
              <a:rPr lang="en-GB" sz="2000" b="1">
                <a:solidFill>
                  <a:srgbClr val="FF0000"/>
                </a:solidFill>
                <a:latin typeface="Aptos"/>
              </a:rPr>
              <a:t>How will Teams help Ashford?</a:t>
            </a:r>
          </a:p>
          <a:p>
            <a:r>
              <a:rPr lang="en-GB" sz="2000">
                <a:latin typeface="Aptos"/>
              </a:rPr>
              <a:t> Microsoft teams will help to manage, organise, staff schedules and rotas this will ensure smooth and effective running of the establishment.</a:t>
            </a:r>
          </a:p>
          <a:p>
            <a:endParaRPr lang="en-GB" sz="20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F8CE3E-A5D9-C0C1-DE62-A011442D8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862A54-3C68-6C79-1317-78BE9623B6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05830" y="202296"/>
            <a:ext cx="3562981" cy="18589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B0AEE7-034F-4D71-455C-8F1E48801138}"/>
              </a:ext>
            </a:extLst>
          </p:cNvPr>
          <p:cNvSpPr txBox="1"/>
          <p:nvPr/>
        </p:nvSpPr>
        <p:spPr>
          <a:xfrm>
            <a:off x="6094436" y="5878773"/>
            <a:ext cx="596265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/>
              <a:t>The Photo-by-Photo 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66390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AE0C2C-6F38-DA1D-F141-BE28D3D77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0A7AC-B180-35EC-FF33-D96428DB5B7F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0" y="82868"/>
            <a:ext cx="9671368" cy="57308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Aft>
                <a:spcPts val="600"/>
              </a:spcAft>
              <a:buNone/>
            </a:pPr>
            <a:endParaRPr lang="en-GB" sz="1800" b="1" i="1"/>
          </a:p>
          <a:p>
            <a:pPr marL="164465" indent="-164465">
              <a:lnSpc>
                <a:spcPct val="150000"/>
              </a:lnSpc>
              <a:spcAft>
                <a:spcPts val="600"/>
              </a:spcAft>
            </a:pPr>
            <a:r>
              <a:rPr lang="en-GB" sz="2000" b="1">
                <a:latin typeface="Calibri Light"/>
                <a:ea typeface="Calibri Light"/>
                <a:cs typeface="Calibri Light"/>
              </a:rPr>
              <a:t>The M.S Teams tool  is suitable  for  the  task  to  manage  efficient staff  schedules  and  rotas:  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r>
              <a:rPr lang="en-GB" sz="2000" b="1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IMPROVED TEAMWORK– 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MS Teams  brings  all  conversations, meetings  and  files  into one  place. The  chat  feature  lets your  team  talk  in  real  time- no  more  long  email  chains  or  waiting  around  for  answers.  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r>
              <a:rPr lang="en-GB" sz="2000" b="1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ORGANISED VISITS – 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MS teams  can  help  to  create  specific  tailored  channels  for  specific  visits , keeping it all  in one easily accessible folder  with no confusion.  (</a:t>
            </a:r>
            <a:r>
              <a:rPr lang="en-GB" sz="2000" b="1" err="1">
                <a:latin typeface="Calibri Light"/>
                <a:ea typeface="Calibri Light"/>
                <a:cs typeface="Calibri Light"/>
              </a:rPr>
              <a:t>Microsoft.com.nd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)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r>
              <a:rPr lang="en-GB" sz="2000" b="1">
                <a:solidFill>
                  <a:srgbClr val="FF0000"/>
                </a:solidFill>
                <a:latin typeface="Calibri Light"/>
                <a:ea typeface="Calibri Light"/>
                <a:cs typeface="Calibri Light"/>
              </a:rPr>
              <a:t>PROBLEMS WITH STAFF SHEDULING –</a:t>
            </a:r>
            <a:r>
              <a:rPr lang="en-GB" sz="2000" b="1">
                <a:latin typeface="Calibri Light"/>
                <a:ea typeface="Calibri Light"/>
                <a:cs typeface="Calibri Light"/>
              </a:rPr>
              <a:t> Employees  can  request time off, swap shifts  or  hours  using  the  direct  app, which then can be  overlooked by managers  or  supervisors , which can be approved or denied by a click of a button.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endParaRPr lang="en-GB" sz="2000" b="1">
              <a:latin typeface="Calibri Light"/>
              <a:ea typeface="Calibri Light"/>
              <a:cs typeface="Calibri Light"/>
            </a:endParaRPr>
          </a:p>
          <a:p>
            <a:pPr marL="0" indent="0">
              <a:lnSpc>
                <a:spcPct val="150000"/>
              </a:lnSpc>
              <a:spcAft>
                <a:spcPts val="600"/>
              </a:spcAft>
            </a:pPr>
            <a:endParaRPr lang="en-GB" sz="1600" b="1">
              <a:latin typeface="Calibri Light"/>
              <a:ea typeface="Calibri Light"/>
              <a:cs typeface="Calibri Light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Wingdings" panose="020B0604020202020204" pitchFamily="34" charset="0"/>
              <a:buChar char="q"/>
            </a:pPr>
            <a:endParaRPr lang="en-GB" sz="1600" b="1">
              <a:latin typeface="Calibri Light"/>
              <a:ea typeface="Calibri Light"/>
              <a:cs typeface="Calibri Light"/>
            </a:endParaRPr>
          </a:p>
          <a:p>
            <a:pPr marL="164465" indent="-164465">
              <a:spcAft>
                <a:spcPts val="600"/>
              </a:spcAft>
            </a:pPr>
            <a:endParaRPr lang="en-GB" sz="1600">
              <a:latin typeface="Calibri Light"/>
              <a:ea typeface="Calibri Light"/>
              <a:cs typeface="Calibri Light"/>
            </a:endParaRPr>
          </a:p>
          <a:p>
            <a:pPr marL="285750" indent="-285750">
              <a:spcAft>
                <a:spcPts val="600"/>
              </a:spcAft>
              <a:buFont typeface="Wingdings" panose="020B0604020202020204" pitchFamily="34" charset="0"/>
              <a:buChar char="q"/>
            </a:pPr>
            <a:endParaRPr lang="en-GB" sz="1600">
              <a:latin typeface="Calibri Light"/>
              <a:ea typeface="Calibri Light"/>
              <a:cs typeface="Calibri Light"/>
            </a:endParaRPr>
          </a:p>
          <a:p>
            <a:pPr marL="164465" indent="-164465">
              <a:spcAft>
                <a:spcPts val="600"/>
              </a:spcAft>
            </a:pPr>
            <a:endParaRPr lang="en-GB" sz="1600" b="1"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6606B5-3801-9262-7CAE-7955DAD1F29B}"/>
              </a:ext>
            </a:extLst>
          </p:cNvPr>
          <p:cNvSpPr txBox="1"/>
          <p:nvPr/>
        </p:nvSpPr>
        <p:spPr>
          <a:xfrm>
            <a:off x="6819900" y="6084253"/>
            <a:ext cx="52578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/>
              <a:t>The Photo-by-Photo Author is licensed under CCYYSA.</a:t>
            </a:r>
          </a:p>
        </p:txBody>
      </p:sp>
      <p:pic>
        <p:nvPicPr>
          <p:cNvPr id="8" name="Picture 7" descr="Japanese woman in a business meeting - ID: 413965">
            <a:extLst>
              <a:ext uri="{FF2B5EF4-FFF2-40B4-BE49-F238E27FC236}">
                <a16:creationId xmlns:a16="http://schemas.microsoft.com/office/drawing/2014/main" id="{D6599797-DA24-90A5-0ED5-0D6EA7614A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9522" y="1364806"/>
            <a:ext cx="2413682" cy="3114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111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93D325-EDA7-A35B-F087-6E875142D32E}"/>
              </a:ext>
            </a:extLst>
          </p:cNvPr>
          <p:cNvSpPr txBox="1"/>
          <p:nvPr/>
        </p:nvSpPr>
        <p:spPr>
          <a:xfrm>
            <a:off x="398318" y="74468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F61509-4B5C-29E5-BF9D-545C8A2FD56C}"/>
              </a:ext>
            </a:extLst>
          </p:cNvPr>
          <p:cNvSpPr txBox="1"/>
          <p:nvPr/>
        </p:nvSpPr>
        <p:spPr>
          <a:xfrm>
            <a:off x="-2237" y="97765"/>
            <a:ext cx="11513707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endParaRPr lang="en-US" b="1"/>
          </a:p>
          <a:p>
            <a:pPr marL="285750" indent="-285750">
              <a:buFont typeface="Wingdings"/>
              <a:buChar char="q"/>
            </a:pPr>
            <a:endParaRPr lang="en-US" sz="2000" b="1"/>
          </a:p>
          <a:p>
            <a:pPr marL="285750" indent="-285750">
              <a:buFont typeface="Wingdings"/>
              <a:buChar char="q"/>
            </a:pPr>
            <a:r>
              <a:rPr lang="en-US" sz="2000" b="1">
                <a:solidFill>
                  <a:srgbClr val="FF0000"/>
                </a:solidFill>
                <a:latin typeface="Cambria"/>
                <a:ea typeface="Cambria"/>
              </a:rPr>
              <a:t>DUPLICATED WORK – </a:t>
            </a:r>
            <a:r>
              <a:rPr lang="en-US" sz="2000" b="1">
                <a:latin typeface="Cambria"/>
                <a:ea typeface="Cambria"/>
              </a:rPr>
              <a:t>MS teams  can help manage teamwork, multiple people can edit the same document at once , which rules out emailing files back and forth (nbold.com., 2025)</a:t>
            </a:r>
          </a:p>
          <a:p>
            <a:pPr marL="285750" indent="-285750">
              <a:buFont typeface="Wingdings"/>
              <a:buChar char="q"/>
            </a:pPr>
            <a:endParaRPr lang="en-US" sz="2000" b="1">
              <a:latin typeface="Cambria"/>
              <a:ea typeface="Cambria"/>
            </a:endParaRPr>
          </a:p>
          <a:p>
            <a:endParaRPr lang="en-US" sz="2000" b="1">
              <a:latin typeface="Cambria"/>
              <a:ea typeface="Cambria"/>
            </a:endParaRPr>
          </a:p>
          <a:p>
            <a:endParaRPr lang="en-US" sz="2000" b="1">
              <a:latin typeface="Cambria"/>
              <a:ea typeface="Cambria"/>
            </a:endParaRPr>
          </a:p>
          <a:p>
            <a:pPr marL="285750" indent="-285750">
              <a:lnSpc>
                <a:spcPct val="150000"/>
              </a:lnSpc>
              <a:buFont typeface="Wingdings"/>
              <a:buChar char="q"/>
            </a:pPr>
            <a:r>
              <a:rPr lang="en-US" sz="2000" b="1">
                <a:solidFill>
                  <a:srgbClr val="FF0000"/>
                </a:solidFill>
                <a:latin typeface="Cambria"/>
                <a:ea typeface="Cambria"/>
              </a:rPr>
              <a:t>UNCLEAR ROTA- </a:t>
            </a:r>
            <a:r>
              <a:rPr lang="en-US" sz="2000" b="1">
                <a:latin typeface="Cambria"/>
                <a:ea typeface="Cambria"/>
              </a:rPr>
              <a:t>Managers and supervisors can organize </a:t>
            </a:r>
            <a:r>
              <a:rPr lang="en-US" sz="2000" b="1" err="1">
                <a:latin typeface="Cambria"/>
                <a:ea typeface="Cambria"/>
              </a:rPr>
              <a:t>rota's</a:t>
            </a:r>
            <a:r>
              <a:rPr lang="en-US" sz="2000" b="1">
                <a:latin typeface="Cambria"/>
                <a:ea typeface="Cambria"/>
              </a:rPr>
              <a:t> and employees into clear groups based on their role or department, these can be </a:t>
            </a:r>
            <a:r>
              <a:rPr lang="en-US" sz="2000" b="1" err="1">
                <a:latin typeface="Cambria"/>
                <a:ea typeface="Cambria"/>
              </a:rPr>
              <a:t>colour</a:t>
            </a:r>
            <a:r>
              <a:rPr lang="en-US" sz="2000" b="1">
                <a:latin typeface="Cambria"/>
                <a:ea typeface="Cambria"/>
              </a:rPr>
              <a:t> coded, making it easy to understand and comprehend who is on what type of duty (youtube.com. 2022)</a:t>
            </a:r>
          </a:p>
          <a:p>
            <a:endParaRPr lang="en-US" sz="2000" b="1">
              <a:latin typeface="Cambria"/>
              <a:ea typeface="Cambria"/>
            </a:endParaRPr>
          </a:p>
          <a:p>
            <a:endParaRPr lang="en-US" sz="2000" b="1">
              <a:latin typeface="Cambria"/>
              <a:ea typeface="Cambria"/>
            </a:endParaRPr>
          </a:p>
          <a:p>
            <a:pPr marL="285750" indent="-285750">
              <a:buFont typeface="Wingdings"/>
              <a:buChar char="q"/>
            </a:pPr>
            <a:endParaRPr lang="en-US" sz="2000" b="1">
              <a:solidFill>
                <a:srgbClr val="000000"/>
              </a:solidFill>
              <a:latin typeface="Cambria"/>
              <a:ea typeface="Cambria"/>
            </a:endParaRPr>
          </a:p>
          <a:p>
            <a:pPr marL="285750" indent="-285750">
              <a:buFont typeface="Wingdings"/>
              <a:buChar char="q"/>
            </a:pPr>
            <a:r>
              <a:rPr lang="en-US" sz="2000" b="1">
                <a:solidFill>
                  <a:srgbClr val="FF0000"/>
                </a:solidFill>
                <a:latin typeface="Cambria"/>
                <a:ea typeface="Cambria"/>
              </a:rPr>
              <a:t>INEFFICIENT WAYS OF WORKING</a:t>
            </a:r>
            <a:r>
              <a:rPr lang="en-US" sz="2000" b="1">
                <a:latin typeface="Cambria"/>
                <a:ea typeface="Cambria"/>
              </a:rPr>
              <a:t>- Teams enables staff and to collaborate  efficiently  by centralizing communication and file sharing in one shared platform. regardless of location , or time zone.</a:t>
            </a:r>
          </a:p>
          <a:p>
            <a:endParaRPr lang="en-US" sz="2000" b="1">
              <a:latin typeface="Cambria"/>
              <a:ea typeface="Cambria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EE597AD-9414-5195-85E2-60B6719D3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227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6FC90D7B-CD9C-EDA4-14B7-F17927B26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50101"/>
            <a:ext cx="4361688" cy="1262639"/>
          </a:xfrm>
        </p:spPr>
        <p:txBody>
          <a:bodyPr>
            <a:normAutofit fontScale="90000"/>
          </a:bodyPr>
          <a:lstStyle/>
          <a:p>
            <a:r>
              <a:rPr lang="en-US" sz="4800" b="1">
                <a:solidFill>
                  <a:srgbClr val="FF0000"/>
                </a:solidFill>
              </a:rPr>
              <a:t>How it improves efficiency?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B30CD3A1-D2CC-A9B8-2CE6-ED8976FC676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05680"/>
            <a:ext cx="4360863" cy="4329264"/>
          </a:xfrm>
        </p:spPr>
        <p:txBody>
          <a:bodyPr>
            <a:normAutofit/>
          </a:bodyPr>
          <a:lstStyle/>
          <a:p>
            <a:r>
              <a:rPr lang="en-US" sz="2000"/>
              <a:t>Using Microsoft Teams can affectively improve with efficiency by bringing communication, cooperation, and file sharing into one place, decreasing the time employees spend.</a:t>
            </a:r>
          </a:p>
          <a:p>
            <a:r>
              <a:rPr lang="en-US" sz="2000" b="1"/>
              <a:t>It improves efficiency by causing: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Faster Communication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Easy Collaboration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Online Meetings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2000"/>
              <a:t>Everything In One Place</a:t>
            </a:r>
          </a:p>
          <a:p>
            <a:endParaRPr lang="en-US" sz="20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0C980DA-D218-DEAF-E3AF-2A729D496BE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3048" b="3048"/>
          <a:stretch/>
        </p:blipFill>
        <p:spPr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1A1E7B-062F-3E64-010B-5A246D85DB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28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D5815-6350-832A-24B9-65B6E0C6F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52514" cy="848777"/>
          </a:xfrm>
        </p:spPr>
        <p:txBody>
          <a:bodyPr>
            <a:normAutofit/>
          </a:bodyPr>
          <a:lstStyle/>
          <a:p>
            <a:r>
              <a:rPr lang="en-US" b="1"/>
              <a:t>How Else?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A254A-EC3A-7840-37E7-B2FA2A3ABF2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114477" y="1491419"/>
            <a:ext cx="5556720" cy="5163892"/>
          </a:xfrm>
        </p:spPr>
        <p:txBody>
          <a:bodyPr vert="horz" lIns="91440" tIns="45720" rIns="91440" bIns="45720" rtlCol="0" anchor="t" anchorCtr="0">
            <a:noAutofit/>
          </a:bodyPr>
          <a:lstStyle/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Duplicated Work:</a:t>
            </a:r>
            <a:r>
              <a:rPr lang="en-US" sz="1600" b="0" i="0" u="none" strike="noStrike" baseline="0"/>
              <a:t> Mutual documents allow staff to collaborate on the same files, decreasing persistent tasks and improving efficiency.</a:t>
            </a:r>
            <a:r>
              <a:rPr lang="en-US" sz="1600" b="0" i="0"/>
              <a:t>​</a:t>
            </a:r>
          </a:p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Unclear </a:t>
            </a:r>
            <a:r>
              <a:rPr lang="en-US" sz="1600" b="1"/>
              <a:t>Rota's</a:t>
            </a:r>
            <a:r>
              <a:rPr lang="en-US" sz="1600" b="1" i="0" u="none" strike="noStrike" baseline="0"/>
              <a:t>: </a:t>
            </a:r>
            <a:r>
              <a:rPr lang="en-US" sz="1600" b="0" i="0" u="none" strike="noStrike" baseline="0"/>
              <a:t>Rota changes can be expressed immediately, improving communication and guiding staff on how to organize their work more efficiently.</a:t>
            </a:r>
            <a:r>
              <a:rPr lang="en-US" sz="1600" b="0" i="0"/>
              <a:t>​</a:t>
            </a:r>
          </a:p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Inconsistent Records:</a:t>
            </a:r>
            <a:r>
              <a:rPr lang="en-US" sz="1600" b="0" i="0" u="none" strike="noStrike" baseline="0"/>
              <a:t> Mutual, up-to-date information improves communication between staff and decreases errors developed by outdated information.</a:t>
            </a:r>
            <a:r>
              <a:rPr lang="en-US" sz="1600" b="0" i="0"/>
              <a:t>​</a:t>
            </a:r>
          </a:p>
          <a:p>
            <a:pPr marL="285750" lvl="0" indent="-228600" rtl="0">
              <a:buFont typeface="Arial,Sans-Serif"/>
              <a:buChar char="•"/>
            </a:pPr>
            <a:r>
              <a:rPr lang="en-US" sz="1600" b="1" i="0" u="none" strike="noStrike" baseline="0"/>
              <a:t>Inefficient Working:</a:t>
            </a:r>
            <a:r>
              <a:rPr lang="en-US" sz="1600" b="0" i="0" u="none" strike="noStrike" baseline="0"/>
              <a:t> Teams merges messaging, meetings and files sharing in one platform, improving efficiency by making it less time-consuming.</a:t>
            </a:r>
            <a:r>
              <a:rPr lang="en-US" sz="1600" b="0" i="0"/>
              <a:t>​</a:t>
            </a:r>
          </a:p>
          <a:p>
            <a:pPr marL="285750" indent="-228600">
              <a:buFont typeface="Arial,Sans-Serif"/>
              <a:buChar char="•"/>
            </a:pPr>
            <a:endParaRPr lang="en-US" sz="1600" b="0" i="0"/>
          </a:p>
          <a:p>
            <a:pPr marL="57150"/>
            <a:r>
              <a:rPr lang="en-US" sz="1600" b="1">
                <a:latin typeface="Segoe UI"/>
                <a:cs typeface="Segoe UI"/>
              </a:rPr>
              <a:t>AUTHOR: </a:t>
            </a:r>
            <a:r>
              <a:rPr lang="en-US" sz="1600">
                <a:latin typeface="Segoe UI"/>
                <a:cs typeface="Segoe UI"/>
              </a:rPr>
              <a:t>Shirley Finnerty </a:t>
            </a:r>
            <a:r>
              <a:rPr lang="en-US" sz="1600" b="1">
                <a:latin typeface="Segoe UI"/>
                <a:cs typeface="Segoe UI"/>
              </a:rPr>
              <a:t>FORMER M365 LEAD</a:t>
            </a:r>
            <a:r>
              <a:rPr lang="en-US" sz="1600">
                <a:latin typeface="Segoe UI"/>
                <a:cs typeface="Segoe UI"/>
              </a:rPr>
              <a:t> (n.d.) </a:t>
            </a:r>
            <a:r>
              <a:rPr lang="en-US" sz="1600" i="1">
                <a:latin typeface="Segoe UI"/>
                <a:cs typeface="Segoe UI"/>
              </a:rPr>
              <a:t>Collaborate with Microsoft Teams and transform your organization</a:t>
            </a:r>
            <a:r>
              <a:rPr lang="en-US" sz="1600">
                <a:latin typeface="Segoe UI"/>
                <a:cs typeface="Segoe UI"/>
              </a:rPr>
              <a:t>.</a:t>
            </a:r>
            <a:endParaRPr lang="en-US" sz="1600">
              <a:latin typeface="Neue Haas Grotesk Text Pro"/>
              <a:cs typeface="Segoe UI"/>
            </a:endParaRPr>
          </a:p>
          <a:p>
            <a:pPr marL="57150"/>
            <a:endParaRPr lang="en-US" sz="1600">
              <a:latin typeface="Segoe UI"/>
              <a:cs typeface="Segoe U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ACDCBA-0182-34E7-4123-2766BB29A8E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6" name="Picture 5" descr="Microsoft Teams is getting much more useful with these two new apps |  TechRadar">
            <a:extLst>
              <a:ext uri="{FF2B5EF4-FFF2-40B4-BE49-F238E27FC236}">
                <a16:creationId xmlns:a16="http://schemas.microsoft.com/office/drawing/2014/main" id="{A05296DF-4EE4-17FA-16C3-111A5F773D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38" r="24008"/>
          <a:stretch>
            <a:fillRect/>
          </a:stretch>
        </p:blipFill>
        <p:spPr>
          <a:xfrm>
            <a:off x="6308842" y="10"/>
            <a:ext cx="5883158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1025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65FB196-FFC1-AF13-57DF-AAC3905487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5759973"/>
              </p:ext>
            </p:extLst>
          </p:nvPr>
        </p:nvGraphicFramePr>
        <p:xfrm>
          <a:off x="809631" y="-19649"/>
          <a:ext cx="10004855" cy="701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88891">
                  <a:extLst>
                    <a:ext uri="{9D8B030D-6E8A-4147-A177-3AD203B41FA5}">
                      <a16:colId xmlns:a16="http://schemas.microsoft.com/office/drawing/2014/main" val="3992333638"/>
                    </a:ext>
                  </a:extLst>
                </a:gridCol>
                <a:gridCol w="5015964">
                  <a:extLst>
                    <a:ext uri="{9D8B030D-6E8A-4147-A177-3AD203B41FA5}">
                      <a16:colId xmlns:a16="http://schemas.microsoft.com/office/drawing/2014/main" val="1936575995"/>
                    </a:ext>
                  </a:extLst>
                </a:gridCol>
              </a:tblGrid>
              <a:tr h="526694">
                <a:tc>
                  <a:txBody>
                    <a:bodyPr/>
                    <a:lstStyle/>
                    <a:p>
                      <a:pPr algn="ctr"/>
                      <a:r>
                        <a:rPr lang="en-GB" sz="3200" i="1">
                          <a:solidFill>
                            <a:srgbClr val="00B050"/>
                          </a:solidFill>
                        </a:rPr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i="1">
                          <a:solidFill>
                            <a:srgbClr val="FF0000"/>
                          </a:solidFill>
                        </a:rPr>
                        <a:t>Limitation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5103953"/>
                  </a:ext>
                </a:extLst>
              </a:tr>
              <a:tr h="57161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1.) Communication - All staff can join one call and communicate in real time. It also supports collaboration and scheduling.</a:t>
                      </a:r>
                      <a:endParaRPr lang="en-US"/>
                    </a:p>
                    <a:p>
                      <a:pPr marL="0" lvl="0" indent="0">
                        <a:buNone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2.)Accessibility – it is easy to use, and it only requires an internet connection. It can be accessed on a range of devices, including smart phones, iPad, laptops. Most devices only need to be connected to an internet. </a:t>
                      </a:r>
                      <a:endParaRPr lang="en-US"/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3.)Integrates with Microsoft 365 apps such as Word, Excel, PowerPoint, and Outlook this is great to share work. </a:t>
                      </a:r>
                    </a:p>
                    <a:p>
                      <a:pPr marL="0" lvl="0" indent="0">
                        <a:buNone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4.)Useful for remote and hybrid working. - working from home – or around the world making it an excellent option for employees who travel frequently </a:t>
                      </a:r>
                      <a:endParaRPr lang="en-GB"/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00B050"/>
                          </a:solidFill>
                        </a:rPr>
                        <a:t>5.) Keeps conversations, meetings, and files all in one place.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B050"/>
                          </a:solidFill>
                          <a:latin typeface="Neue Haas Grotesk Text Pro"/>
                        </a:rPr>
                        <a:t>6.) Can open individual chats with other staff members in the group.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Neue Haas Grotesk Text Pro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Ø"/>
                      </a:pP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Neue Haas Grotesk Text Pro"/>
                      </a:endParaRP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1.) Some people may not be comfortable showing face on a live call </a:t>
                      </a:r>
                      <a:endParaRPr lang="en-US" sz="1600">
                        <a:solidFill>
                          <a:srgbClr val="C00000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2.)A main issue is that using public Wi-Fi networks can expose users to cyber threats, such as hackers gaining access to devices. (National Cyber Security Centre, n.d.)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3.) However, this can be confusing for new users as there are many features.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4.) Requires a good internet connection.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5.) Some of the advance features may require a payment plans.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GB" sz="1600">
                        <a:solidFill>
                          <a:srgbClr val="C000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>
                          <a:solidFill>
                            <a:srgbClr val="C00000"/>
                          </a:solidFill>
                        </a:rPr>
                        <a:t>6.) Video meetings may experience with audio connection problems. (Microsoft, n.d.)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7892491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30D133-1198-82AE-D6A1-91A0382AE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536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88228-BA24-60FB-86C8-2B44CD58A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5" y="216038"/>
            <a:ext cx="12001592" cy="1088358"/>
          </a:xfrm>
        </p:spPr>
        <p:txBody>
          <a:bodyPr>
            <a:normAutofit fontScale="90000"/>
          </a:bodyPr>
          <a:lstStyle/>
          <a:p>
            <a:r>
              <a:rPr lang="en-GB" b="1"/>
              <a:t>How Ashford can implement these changes into their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7A9A7-4EFD-EF6A-A5BD-E3F3F39C3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64" y="1717020"/>
            <a:ext cx="12001592" cy="47927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Staff can join Microsoft teams meeting but chose to turn the camera off and use audio only.</a:t>
            </a:r>
            <a:endParaRPr lang="en-US" sz="1800"/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Only use home Wi-Fi, mobile data or a secure Wi-Fi that you trust. E.g. parents' house Wi-Fi, sibling's, friends, avoid using public Wi-Fi.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Employees can arrange schedules, meetings, delegate roles etc.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Ashford community needs to carry out a in house meeting where management can train all staff on how to use teams Microsoft and become familiar with all the features etc to avoid any confusion outside of the workplace.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If Ashford requires their staff to use costly advance features, then the company should reimburse their staff.  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r>
              <a:rPr lang="en-GB" sz="1800"/>
              <a:t>Staff needs to be aware of where their internet connection is poor and avoid these areas doing staff meeting on Microsoft teams. </a:t>
            </a:r>
          </a:p>
          <a:p>
            <a:pPr marL="285750" indent="-285750">
              <a:lnSpc>
                <a:spcPct val="150000"/>
              </a:lnSpc>
              <a:buFont typeface="Wingdings" panose="020B0604020202020204" pitchFamily="34" charset="0"/>
              <a:buChar char="Ø"/>
            </a:pPr>
            <a:endParaRPr lang="en-GB" sz="18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1B573F-C20A-BCDE-B167-CD57A3F3B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36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16E989C-A284-2B5E-B10C-7D5202110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FB19C8-5C5F-AC68-1F17-BC54FC0C0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10691-D4D7-4905-A806-0E9C653AF6AC}" type="datetime1"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11B4B9-DC52-A384-7028-259DACA44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12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09F932-9376-C54C-2C01-B1E49C229287}"/>
              </a:ext>
            </a:extLst>
          </p:cNvPr>
          <p:cNvSpPr txBox="1"/>
          <p:nvPr/>
        </p:nvSpPr>
        <p:spPr>
          <a:xfrm>
            <a:off x="357187" y="0"/>
            <a:ext cx="10989467" cy="74174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u="sng">
                <a:latin typeface="Segoe UI"/>
                <a:ea typeface="Segoe UI"/>
                <a:cs typeface="Segoe UI"/>
              </a:rPr>
              <a:t>Reference List</a:t>
            </a:r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Finnerty, S.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Collaborate with Microsoft Teams and transform your organization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https://pulsemicrosoft.com/en-ie/work-productivity-en-ie/education-en-ie/fa3-collaborate-with-microsoft-teams-and-transform-your-organisation/ (Accessed: 9 October 2026).</a:t>
            </a:r>
            <a:endParaRPr lang="en-US" sz="1600" b="1">
              <a:latin typeface="Segoe UI"/>
              <a:ea typeface="Segoe UI"/>
              <a:cs typeface="Segoe UI"/>
            </a:endParaRPr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(2022) </a:t>
            </a:r>
            <a:r>
              <a:rPr lang="en-US" sz="1600" i="1">
                <a:latin typeface="Segoe UI"/>
                <a:ea typeface="Segoe UI"/>
                <a:cs typeface="Segoe UI"/>
              </a:rPr>
              <a:t>How to create and manage shifts in Microsoft Teams</a:t>
            </a:r>
            <a:r>
              <a:rPr lang="en-US" sz="1600">
                <a:latin typeface="Segoe UI"/>
                <a:ea typeface="Segoe UI"/>
                <a:cs typeface="Segoe UI"/>
              </a:rPr>
              <a:t> [YouTube video]. Available at: https://www.youtube.com (Accessed: 18 January 2022).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Microsoft Bookings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https://www.microsoft.com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My speaker isn't working in Microsoft Teams</a:t>
            </a:r>
            <a:r>
              <a:rPr lang="en-US" sz="1600">
                <a:latin typeface="Segoe UI"/>
                <a:ea typeface="Segoe UI"/>
                <a:cs typeface="Segoe UI"/>
              </a:rPr>
              <a:t>. Microsoft Support. Available at: https://support.microsoft.com/en-us/teams/meetings/my-speaker-isn-t-working-in-microsoft-teams (Accessed: 4 October 2026).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Microsoft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What is Microsoft Teams?</a:t>
            </a:r>
            <a:r>
              <a:rPr lang="en-US" sz="1600">
                <a:latin typeface="Segoe UI"/>
                <a:ea typeface="Segoe UI"/>
                <a:cs typeface="Segoe UI"/>
              </a:rPr>
              <a:t> Microsoft Support. Available at: https://support.microsoft.com/en-us/teams/platform/what-is-microsoft-teams (Accessed: 4 October 2026).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>
                <a:latin typeface="Segoe UI"/>
                <a:ea typeface="Segoe UI"/>
                <a:cs typeface="Segoe UI"/>
              </a:rPr>
              <a:t>National Cyber Security Centre (NCSC)</a:t>
            </a:r>
            <a:r>
              <a:rPr lang="en-US" sz="1600">
                <a:latin typeface="Segoe UI"/>
                <a:ea typeface="Segoe UI"/>
                <a:cs typeface="Segoe UI"/>
              </a:rPr>
              <a:t> (n.d.) </a:t>
            </a:r>
            <a:r>
              <a:rPr lang="en-US" sz="1600" i="1">
                <a:latin typeface="Segoe UI"/>
                <a:ea typeface="Segoe UI"/>
                <a:cs typeface="Segoe UI"/>
              </a:rPr>
              <a:t>Disruptive cyber-attacks: reducing their impact, reducing the risk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https://www.ncsc.gov.uk/collection/disruptive-cyber-attacks/reducing (Accessed: 4 October 2026).</a:t>
            </a:r>
            <a:endParaRPr lang="en-US" sz="1600"/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r>
              <a:rPr lang="en-US" sz="1600" b="1" err="1">
                <a:latin typeface="Segoe UI"/>
                <a:ea typeface="Segoe UI"/>
                <a:cs typeface="Segoe UI"/>
              </a:rPr>
              <a:t>NBold</a:t>
            </a:r>
            <a:r>
              <a:rPr lang="en-US" sz="1600">
                <a:latin typeface="Segoe UI"/>
                <a:ea typeface="Segoe UI"/>
                <a:cs typeface="Segoe UI"/>
              </a:rPr>
              <a:t> (2025) </a:t>
            </a:r>
            <a:r>
              <a:rPr lang="en-US" sz="1600" i="1">
                <a:latin typeface="Segoe UI"/>
                <a:ea typeface="Segoe UI"/>
                <a:cs typeface="Segoe UI"/>
              </a:rPr>
              <a:t>How to handle duplication of effort with Microsoft Teams</a:t>
            </a:r>
            <a:r>
              <a:rPr lang="en-US" sz="1600">
                <a:latin typeface="Segoe UI"/>
                <a:ea typeface="Segoe UI"/>
                <a:cs typeface="Segoe UI"/>
              </a:rPr>
              <a:t>. Available at: https://nbold.com (Accessed: 28 February 2025).</a:t>
            </a:r>
            <a:endParaRPr lang="en-US" sz="1600">
              <a:latin typeface="Segoe UI"/>
              <a:cs typeface="Segoe UI"/>
            </a:endParaRPr>
          </a:p>
          <a:p>
            <a:endParaRPr lang="en-US" sz="1600">
              <a:latin typeface="Segoe UI"/>
              <a:ea typeface="Segoe UI"/>
              <a:cs typeface="Segoe UI"/>
            </a:endParaRPr>
          </a:p>
          <a:p>
            <a:endParaRPr lang="en-US" sz="1400">
              <a:highlight>
                <a:srgbClr val="FFFFFF"/>
              </a:highlight>
              <a:latin typeface="Segoe UI"/>
              <a:ea typeface="Segoe UI"/>
              <a:cs typeface="Segoe UI"/>
            </a:endParaRPr>
          </a:p>
          <a:p>
            <a:pPr marL="285750" indent="-285750">
              <a:buFont typeface="Arial,Sans-Serif"/>
              <a:buChar char="•"/>
            </a:pPr>
            <a:endParaRPr lang="en-US" sz="1400">
              <a:latin typeface="Segoe UI"/>
              <a:ea typeface="Segoe UI"/>
              <a:cs typeface="Segoe UI"/>
            </a:endParaRPr>
          </a:p>
          <a:p>
            <a:endParaRPr lang="en-US" sz="1600">
              <a:latin typeface="Segoe UI"/>
              <a:ea typeface="Segoe UI"/>
              <a:cs typeface="Segoe UI"/>
            </a:endParaRPr>
          </a:p>
          <a:p>
            <a:endParaRPr lang="en-US" sz="1600" b="1">
              <a:latin typeface="Segoe UI"/>
              <a:ea typeface="Segoe UI"/>
              <a:cs typeface="Segoe UI"/>
            </a:endParaRPr>
          </a:p>
          <a:p>
            <a:endParaRPr lang="en-US" sz="1600">
              <a:latin typeface="Segoe UI"/>
              <a:ea typeface="Segoe UI"/>
              <a:cs typeface="Segoe UI"/>
            </a:endParaRPr>
          </a:p>
          <a:p>
            <a:pPr algn="ctr"/>
            <a:endParaRPr lang="en-US" sz="1600">
              <a:latin typeface="Goudy Old Style" panose="02020502050305020303"/>
              <a:ea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11363990"/>
      </p:ext>
    </p:extLst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Axis</vt:lpstr>
      <vt:lpstr>DIGITAL  SKILLS AND RESEARCH METHODS  </vt:lpstr>
      <vt:lpstr>Contents: </vt:lpstr>
      <vt:lpstr> </vt:lpstr>
      <vt:lpstr>PowerPoint Presentation</vt:lpstr>
      <vt:lpstr>MICROSOFT TEAMS : </vt:lpstr>
      <vt:lpstr>PowerPoint Presentation</vt:lpstr>
      <vt:lpstr>PowerPoint Presentation</vt:lpstr>
      <vt:lpstr>How it improves efficiency?</vt:lpstr>
      <vt:lpstr>How Else?</vt:lpstr>
      <vt:lpstr>PowerPoint Presentation</vt:lpstr>
      <vt:lpstr>How Ashford can implement these changes into their organisation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 SKILLS AND RESEARCH METHODS </dc:title>
  <dc:creator/>
  <cp:revision>1</cp:revision>
  <dcterms:created xsi:type="dcterms:W3CDTF">2026-09-25T20:51:50Z</dcterms:created>
  <dcterms:modified xsi:type="dcterms:W3CDTF">2026-10-11T20:48:05Z</dcterms:modified>
</cp:coreProperties>
</file>