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7.xml" ContentType="application/vnd.openxmlformats-officedocument.theme+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 id="2147483676" r:id="rId3"/>
    <p:sldMasterId id="2147483688" r:id="rId4"/>
    <p:sldMasterId id="2147483701" r:id="rId5"/>
    <p:sldMasterId id="2147483711" r:id="rId6"/>
    <p:sldMasterId id="2147483722" r:id="rId7"/>
    <p:sldMasterId id="2147483747" r:id="rId8"/>
  </p:sldMasterIdLst>
  <p:notesMasterIdLst>
    <p:notesMasterId r:id="rId20"/>
  </p:notesMasterIdLst>
  <p:sldIdLst>
    <p:sldId id="258" r:id="rId9"/>
    <p:sldId id="257" r:id="rId10"/>
    <p:sldId id="261" r:id="rId11"/>
    <p:sldId id="264" r:id="rId12"/>
    <p:sldId id="262" r:id="rId13"/>
    <p:sldId id="259" r:id="rId14"/>
    <p:sldId id="265" r:id="rId15"/>
    <p:sldId id="266" r:id="rId16"/>
    <p:sldId id="267" r:id="rId17"/>
    <p:sldId id="263"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7367" autoAdjust="0"/>
  </p:normalViewPr>
  <p:slideViewPr>
    <p:cSldViewPr>
      <p:cViewPr>
        <p:scale>
          <a:sx n="60" d="100"/>
          <a:sy n="60" d="100"/>
        </p:scale>
        <p:origin x="-1638" y="-3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EDD636-6031-4E4E-9F25-11180096B748}" type="datetimeFigureOut">
              <a:rPr lang="en-GB" smtClean="0"/>
              <a:t>02/03/2021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8D6692-759F-4FB6-9AA0-960F6E102B0E}" type="slidenum">
              <a:rPr lang="en-GB" smtClean="0"/>
              <a:t>‹#›</a:t>
            </a:fld>
            <a:endParaRPr lang="en-GB"/>
          </a:p>
        </p:txBody>
      </p:sp>
    </p:spTree>
    <p:extLst>
      <p:ext uri="{BB962C8B-B14F-4D97-AF65-F5344CB8AC3E}">
        <p14:creationId xmlns:p14="http://schemas.microsoft.com/office/powerpoint/2010/main" val="37461915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g35f391192_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 name="Google Shape;4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35ed75ccf_0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200" u="sng" kern="1200" dirty="0" smtClean="0">
                <a:solidFill>
                  <a:schemeClr val="tx1"/>
                </a:solidFill>
                <a:effectLst/>
                <a:latin typeface="+mn-lt"/>
                <a:ea typeface="+mn-ea"/>
                <a:cs typeface="+mn-cs"/>
              </a:rPr>
              <a:t>Introduction:</a:t>
            </a:r>
            <a:r>
              <a:rPr lang="en-GB" sz="1200" kern="1200" dirty="0" smtClean="0">
                <a:solidFill>
                  <a:schemeClr val="tx1"/>
                </a:solidFill>
                <a:effectLst/>
                <a:latin typeface="+mn-lt"/>
                <a:ea typeface="+mn-ea"/>
                <a:cs typeface="+mn-cs"/>
              </a:rPr>
              <a:t> The topic of my research is to find whether coastal erosions rates can be calculated remotely, with accurate results. </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For the dissertation I completed in May 2020, I examined the physical vulnerability of coastal areas on the Isle of Sheppey. I used Palmers Method alongside current Shoreline Management Plans, carried out by the Environmental Agency, they stated in their report that ‘1.5 meters of the islands coastline is eroding a year’ (Environmental Agency, 2018). Using the Environmental Agencies coastline erosion rate, I calculated that the most vulnerable section of coastline is Surf Cres Road, which is located on the cliff of the coastline, and that the homeowner nearest to the cliff edge, had 18 years before their home would perish. However, less than a month after I submitted my dissertation, in June 2020, the homeowners house was taken over the side of the cliff, along with her car and all personal belongs.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35f391192_0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So my research question is</a:t>
            </a:r>
            <a:r>
              <a:rPr lang="en-GB" sz="1200" kern="1200" dirty="0" smtClean="0">
                <a:solidFill>
                  <a:schemeClr val="tx1"/>
                </a:solidFill>
                <a:effectLst/>
                <a:latin typeface="+mn-lt"/>
                <a:ea typeface="+mn-ea"/>
                <a:cs typeface="+mn-cs"/>
              </a:rPr>
              <a:t> ‘Can Historical and present aerial photos aid in getting accurate results of coastal erosion remotely?’</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Aim: </a:t>
            </a:r>
            <a:r>
              <a:rPr lang="en-GB" sz="1200" kern="1200" dirty="0" smtClean="0">
                <a:solidFill>
                  <a:schemeClr val="tx1"/>
                </a:solidFill>
                <a:effectLst/>
                <a:latin typeface="+mn-lt"/>
                <a:ea typeface="+mn-ea"/>
                <a:cs typeface="+mn-cs"/>
              </a:rPr>
              <a:t>the aim is to determine if an accurate assessment on coastal erosion can be carried out remotely with accurate results. </a:t>
            </a:r>
          </a:p>
          <a:p>
            <a:endParaRPr lang="en-GB" sz="1200" u="sng" kern="1200" dirty="0" smtClean="0">
              <a:solidFill>
                <a:schemeClr val="tx1"/>
              </a:solidFill>
              <a:effectLst/>
              <a:latin typeface="+mn-lt"/>
              <a:ea typeface="+mn-ea"/>
              <a:cs typeface="+mn-cs"/>
            </a:endParaRPr>
          </a:p>
          <a:p>
            <a:r>
              <a:rPr lang="en-GB" sz="1200" u="sng" kern="1200" dirty="0" smtClean="0">
                <a:solidFill>
                  <a:schemeClr val="tx1"/>
                </a:solidFill>
                <a:effectLst/>
                <a:latin typeface="+mn-lt"/>
                <a:ea typeface="+mn-ea"/>
                <a:cs typeface="+mn-cs"/>
              </a:rPr>
              <a:t>Objectives</a:t>
            </a:r>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1) To use Google Earth, Digimaps and Google Maps to obtain aerial and satellite images of historic and present coastal locations that are experiencing erosion. </a:t>
            </a:r>
          </a:p>
          <a:p>
            <a:pPr lvl="0"/>
            <a:r>
              <a:rPr lang="en-GB" sz="1200" kern="1200" dirty="0" smtClean="0">
                <a:solidFill>
                  <a:schemeClr val="tx1"/>
                </a:solidFill>
                <a:effectLst/>
                <a:latin typeface="+mn-lt"/>
                <a:ea typeface="+mn-ea"/>
                <a:cs typeface="+mn-cs"/>
              </a:rPr>
              <a:t>2) To import the images into a geographical information system to measures loss of land over a certain period of time, then apply Tony Thomas method using a calculation to find rate of erosion.</a:t>
            </a:r>
          </a:p>
          <a:p>
            <a:pPr lvl="0"/>
            <a:r>
              <a:rPr lang="en-GB" sz="1200" kern="1200" dirty="0" smtClean="0">
                <a:solidFill>
                  <a:schemeClr val="tx1"/>
                </a:solidFill>
                <a:effectLst/>
                <a:latin typeface="+mn-lt"/>
                <a:ea typeface="+mn-ea"/>
                <a:cs typeface="+mn-cs"/>
              </a:rPr>
              <a:t>3) To compare my findings to the most up to date Shoreline Management Plans in regards to rate of erosion. </a:t>
            </a:r>
          </a:p>
          <a:p>
            <a:r>
              <a:rPr lang="en-GB" sz="1200" kern="1200" dirty="0" smtClean="0">
                <a:solidFill>
                  <a:schemeClr val="tx1"/>
                </a:solidFill>
                <a:effectLst/>
                <a:latin typeface="+mn-lt"/>
                <a:ea typeface="+mn-ea"/>
                <a:cs typeface="+mn-cs"/>
              </a:rPr>
              <a:t>With the current covid19 situation, it has become apparent that changes in the methods of investigation into the environment, may need to be carried out remotely, while also giving accurate results, which will still aid with the management and conservation of the environment; not only is the environment and wildlife impacted by erosion but human life can be put at risk if coastal erosion is not monitored. </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35ed75ccf_07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35ed75ccf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Climate change and subsequently coastal erosion is a global phenomenon. Some erosion is natural but climate change is speeding this process up, which will impact an estimated 2.4 billion people that live on the coast (The Ocean Conference, 2017).</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In The UK 17% of Coastlines are impacted by erosion (Marine Climate Change Impacts Partnership, 2020), if we break it down further, 30% of England’s coastlines, 23% of Wales, 20% of Northern Ireland and 12% of Scotland coastlines are affected by erosion (Masselink and Russell, 2008).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When Covid19 put the UK into lockdown  in March 2020, a lot of the population was forced to work from home, to try and  work as normally as they could ,but many became unemployed. By April 2020 46.6% of the population was working from home or remotely (Cameron, 2020). It was a necessity that the population stayed home, however, this is impossible for certain jobs, which then led me to wondering  what was happening  to environmental assessments while in lockdown. The idea of being able to carryout remote evaluations would allow Agencies, organisations and Government bodies to carry out assessments in the future should something like Covid19 happen again.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g35f391192_0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 name="Google Shape;82;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Global Warming is impacting the environment in different ways, but for my topic I am interested in the rise of sea levels. The National Ocean Service have been monitoring the rise of sea levels for a number of years and found that rate of the rise is ‘one-eighth of an inch’ (National Ocean Service, 2021). To put this into perspective, on the 8th of September 2010 sea levels had risen to 1.92 inches, by 25th September 2020 the level was 3.81 inches (NASA’s Goddard Space Flight Centre, 2020). In just over 10 years the sea levels have risen by 1.91 </a:t>
            </a:r>
            <a:r>
              <a:rPr lang="en-GB" dirty="0" err="1" smtClean="0"/>
              <a:t>inces</a:t>
            </a:r>
            <a:r>
              <a:rPr lang="en-GB" dirty="0" smtClean="0"/>
              <a:t>. </a:t>
            </a:r>
          </a:p>
          <a:p>
            <a:pPr marL="0" lvl="0" indent="0" algn="l" rtl="0">
              <a:spcBef>
                <a:spcPts val="0"/>
              </a:spcBef>
              <a:spcAft>
                <a:spcPts val="0"/>
              </a:spcAft>
              <a:buNone/>
            </a:pPr>
            <a:r>
              <a:rPr lang="en-GB" dirty="0" smtClean="0"/>
              <a:t>With the rise of sea levels coastal Communities are seeing the affects already with increased flooding, higher tides and more frequent storms, this will only increase until the communities are forced to retreat further inland (Buchanan, 2019).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Isle of Sheppey is a 16 kilometre long, 7 kilometre wide (Young, 2014) island in the South-East of England; it is part of North-East Kent, and sits at the mouth of the River Thames and the River Medway ( Judge, 1997), with a Swale that detaches it from the mainland. Being Surrounded by water on all sides, with sea levels rising the area is in danger of being taken by the ocean and reverting back to three individual islands (Young, 2014). Sheppey is made up of many different soils but is predominately London Clay, which is found on the north side (Young, 2014); this is one of the sides most exposed to the sea (</a:t>
            </a:r>
            <a:r>
              <a:rPr lang="en-GB" dirty="0" err="1" smtClean="0"/>
              <a:t>Hopps</a:t>
            </a:r>
            <a:r>
              <a:rPr lang="en-GB" dirty="0" smtClean="0"/>
              <a:t>, 2018). Sheppey is a unique place.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With Covid19 making in-person assessment unable to be carried out, we need to find another way that will allow us to carry out remote testing , this will enable us to continue to manage and conserve the environment from a distance. Unfortunately Sheppey is just one of many places that is being impacted by erosion and flooding.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method that I am going to use as been used in a few studies along side other methods to provide more information. However,  I am hoping to solely use one method to achieve accurate results, which will hopefully allow the continued management of coastal erosion.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The method I will  be using is Thomas, 2018; it consists of gathering historic and present aerial photos, land topography, wind shift and flooding rates.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
        <p:cNvGrpSpPr/>
        <p:nvPr/>
      </p:nvGrpSpPr>
      <p:grpSpPr>
        <a:xfrm>
          <a:off x="0" y="0"/>
          <a:ext cx="0" cy="0"/>
          <a:chOff x="0" y="0"/>
          <a:chExt cx="0" cy="0"/>
        </a:xfrm>
      </p:grpSpPr>
      <p:sp>
        <p:nvSpPr>
          <p:cNvPr id="67" name="Google Shape;67;g35f391192_02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 name="Google Shape;68;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 will use 9 or more locations where erosion is taking place for this assessment, I will obtain historic and present aerial photos and satellite images from Google Earth Pro, Digimaps and Google Maps, along with the topography of the location, past and current wind speeds and flooding rates.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Once this information has be obtained I will use a Geographical Information System to import the maps and make measurements while using the Root Mean Square Error calculation (RMSE) (Thomas, 2018). </a:t>
            </a:r>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Other studies that have used similar methods are, Layer (1974), Furmanczyk (2020) and many more. </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5f391192_08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5f391192_0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200" kern="1200" dirty="0" smtClean="0">
                <a:solidFill>
                  <a:schemeClr val="tx1"/>
                </a:solidFill>
                <a:effectLst/>
                <a:latin typeface="+mn-lt"/>
                <a:ea typeface="+mn-ea"/>
                <a:cs typeface="+mn-cs"/>
              </a:rPr>
              <a:t>No Project is without limitations, some of the limitations I face are:</a:t>
            </a:r>
          </a:p>
          <a:p>
            <a:endParaRPr lang="en-GB" sz="1200" kern="1200" dirty="0" smtClean="0">
              <a:solidFill>
                <a:schemeClr val="tx1"/>
              </a:solidFill>
              <a:effectLst/>
              <a:latin typeface="+mn-lt"/>
              <a:ea typeface="+mn-ea"/>
              <a:cs typeface="+mn-cs"/>
            </a:endParaRPr>
          </a:p>
          <a:p>
            <a:pPr marL="228600" lvl="0" indent="-228600">
              <a:buAutoNum type="arabicParenR"/>
            </a:pPr>
            <a:r>
              <a:rPr lang="en-GB" sz="1200" kern="1200" dirty="0" smtClean="0">
                <a:solidFill>
                  <a:schemeClr val="tx1"/>
                </a:solidFill>
                <a:effectLst/>
                <a:latin typeface="+mn-lt"/>
                <a:ea typeface="+mn-ea"/>
                <a:cs typeface="+mn-cs"/>
              </a:rPr>
              <a:t>Update-to-date satellite images, because of Covid19 it appears that new satellite images have not been taken since early 2020 meaning that changes to areas can not be seen.</a:t>
            </a:r>
          </a:p>
          <a:p>
            <a:pPr marL="228600" lvl="0" indent="-228600">
              <a:buAutoNum type="arabicParenR"/>
            </a:pPr>
            <a:r>
              <a:rPr lang="en-GB" sz="1200" kern="1200" dirty="0" smtClean="0">
                <a:solidFill>
                  <a:schemeClr val="tx1"/>
                </a:solidFill>
                <a:effectLst/>
                <a:latin typeface="+mn-lt"/>
                <a:ea typeface="+mn-ea"/>
                <a:cs typeface="+mn-cs"/>
              </a:rPr>
              <a:t>Software, one of the software I will use is on the University computers that I have to access remotely, I also have to save any work to my University Account on the Computer, which does not have enough memory, or to the actual computer drive which can be deleted by others. </a:t>
            </a:r>
          </a:p>
          <a:p>
            <a:pPr marL="228600" lvl="0" indent="-228600">
              <a:buAutoNum type="arabicParenR"/>
            </a:pPr>
            <a:r>
              <a:rPr lang="en-GB" sz="1200" kern="1200" dirty="0" smtClean="0">
                <a:solidFill>
                  <a:schemeClr val="tx1"/>
                </a:solidFill>
                <a:effectLst/>
                <a:latin typeface="+mn-lt"/>
                <a:ea typeface="+mn-ea"/>
                <a:cs typeface="+mn-cs"/>
              </a:rPr>
              <a:t>Data, The Isle of Sheppey is a little forgotten place that has only started to be noticed because of the high rate of covid19 cases, this ‘forgetfulness’ has led to little being documented: erosion events, weather patterns or reliable information. </a:t>
            </a:r>
          </a:p>
          <a:p>
            <a:pPr marL="228600" lvl="0" indent="-228600">
              <a:buAutoNum type="arabicParenR"/>
            </a:pPr>
            <a:r>
              <a:rPr lang="en-GB" sz="1200" kern="1200" dirty="0" smtClean="0">
                <a:solidFill>
                  <a:schemeClr val="tx1"/>
                </a:solidFill>
                <a:effectLst/>
                <a:latin typeface="+mn-lt"/>
                <a:ea typeface="+mn-ea"/>
                <a:cs typeface="+mn-cs"/>
              </a:rPr>
              <a:t>Equipment, Unfortunately due to software my laptop slowed down, which has made it difficult to work on. Leaving me to work on my old laptop that is struggling to keep up with me, my equipment might not be able to handle certain tasks.</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35ed75ccf_02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 expect to find that the erosion on Sheppey will  be more sporadic than that which the Environmental Agency has stated; I’m led to believe this, due to history that I found previously; while carrying out my 2020 Dissertation I was able to find diaries of local people that had documented some of the erosion events, along side personal experience and recent events this is what I expect to find by using Thomas, 2018 method. </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5ed75ccf_0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g35f391192_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 name="Google Shape;61;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4"/>
        <p:cNvGrpSpPr/>
        <p:nvPr/>
      </p:nvGrpSpPr>
      <p:grpSpPr>
        <a:xfrm>
          <a:off x="0" y="0"/>
          <a:ext cx="0" cy="0"/>
          <a:chOff x="0" y="0"/>
          <a:chExt cx="0" cy="0"/>
        </a:xfrm>
      </p:grpSpPr>
      <p:sp>
        <p:nvSpPr>
          <p:cNvPr id="1175" name="Google Shape;1175;g47786bd9a7_140_5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6" name="Google Shape;1176;g47786bd9a7_14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g"/><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jp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jpg"/><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1.jpg"/><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jpg"/><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4"/>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111669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2460061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41D2088-00E8-4D98-831C-06EBB07CAE55}"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278875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41D2088-00E8-4D98-831C-06EBB07CAE55}"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917179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41D2088-00E8-4D98-831C-06EBB07CAE55}" type="datetimeFigureOut">
              <a:rPr lang="en-GB" smtClean="0"/>
              <a:t>02/03/2021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448216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41D2088-00E8-4D98-831C-06EBB07CAE55}" type="datetimeFigureOut">
              <a:rPr lang="en-GB" smtClean="0"/>
              <a:t>02/03/2021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065515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1D2088-00E8-4D98-831C-06EBB07CAE55}" type="datetimeFigureOut">
              <a:rPr lang="en-GB" smtClean="0"/>
              <a:t>02/03/2021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372665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6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5089741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41D2088-00E8-4D98-831C-06EBB07CAE55}" type="datetimeFigureOut">
              <a:rPr lang="en-GB" smtClean="0"/>
              <a:t>02/03/2021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1888266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3466295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41D2088-00E8-4D98-831C-06EBB07CAE55}" type="datetimeFigureOut">
              <a:rPr lang="en-GB" smtClean="0"/>
              <a:t>02/03/2021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67F23C-E5D3-4DC6-AE14-3F51581670D9}" type="slidenum">
              <a:rPr lang="en-GB" smtClean="0"/>
              <a:t>‹#›</a:t>
            </a:fld>
            <a:endParaRPr lang="en-GB"/>
          </a:p>
        </p:txBody>
      </p:sp>
    </p:spTree>
    <p:extLst>
      <p:ext uri="{BB962C8B-B14F-4D97-AF65-F5344CB8AC3E}">
        <p14:creationId xmlns:p14="http://schemas.microsoft.com/office/powerpoint/2010/main" val="1777609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7767814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923912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1746006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2"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B0C6D3"/>
                </a:solidFil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B0C6D3"/>
                </a:solidFil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B0C6D3"/>
                </a:solidFil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B0C6D3"/>
                </a:solidFil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B0C6D3"/>
                </a:solidFil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ct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3296133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2316267" y="406567"/>
            <a:ext cx="4511142" cy="6034812"/>
            <a:chOff x="2316267" y="304925"/>
            <a:chExt cx="4511142" cy="4526109"/>
          </a:xfrm>
        </p:grpSpPr>
        <p:sp>
          <p:nvSpPr>
            <p:cNvPr id="11" name="Google Shape;11;p2"/>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 name="Google Shape;12;p2"/>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3" name="Google Shape;13;p2"/>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 name="Google Shape;14;p2"/>
            <p:cNvPicPr preferRelativeResize="0"/>
            <p:nvPr/>
          </p:nvPicPr>
          <p:blipFill>
            <a:blip r:embed="rId2">
              <a:alphaModFix/>
            </a:blip>
            <a:stretch>
              <a:fillRect/>
            </a:stretch>
          </p:blipFill>
          <p:spPr>
            <a:xfrm rot="-2700000">
              <a:off x="2700667" y="3795246"/>
              <a:ext cx="152400" cy="1150374"/>
            </a:xfrm>
            <a:prstGeom prst="rect">
              <a:avLst/>
            </a:prstGeom>
            <a:noFill/>
            <a:ln>
              <a:noFill/>
            </a:ln>
          </p:spPr>
        </p:pic>
        <p:pic>
          <p:nvPicPr>
            <p:cNvPr id="15" name="Google Shape;15;p2"/>
            <p:cNvPicPr preferRelativeResize="0"/>
            <p:nvPr/>
          </p:nvPicPr>
          <p:blipFill>
            <a:blip r:embed="rId2">
              <a:alphaModFix/>
            </a:blip>
            <a:stretch>
              <a:fillRect/>
            </a:stretch>
          </p:blipFill>
          <p:spPr>
            <a:xfrm rot="8100000">
              <a:off x="6290608" y="190338"/>
              <a:ext cx="152400" cy="1150374"/>
            </a:xfrm>
            <a:prstGeom prst="rect">
              <a:avLst/>
            </a:prstGeom>
            <a:noFill/>
            <a:ln>
              <a:noFill/>
            </a:ln>
          </p:spPr>
        </p:pic>
      </p:grpSp>
      <p:sp>
        <p:nvSpPr>
          <p:cNvPr id="16" name="Google Shape;16;p2"/>
          <p:cNvSpPr txBox="1">
            <a:spLocks noGrp="1"/>
          </p:cNvSpPr>
          <p:nvPr>
            <p:ph type="ctrTitle"/>
          </p:nvPr>
        </p:nvSpPr>
        <p:spPr>
          <a:xfrm>
            <a:off x="2787625" y="2655767"/>
            <a:ext cx="3572100" cy="15464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grpSp>
        <p:nvGrpSpPr>
          <p:cNvPr id="17" name="Google Shape;17;p2"/>
          <p:cNvGrpSpPr/>
          <p:nvPr/>
        </p:nvGrpSpPr>
        <p:grpSpPr>
          <a:xfrm>
            <a:off x="4357664" y="4980252"/>
            <a:ext cx="428350" cy="571373"/>
            <a:chOff x="1191725" y="238125"/>
            <a:chExt cx="5236550" cy="5238750"/>
          </a:xfrm>
        </p:grpSpPr>
        <p:sp>
          <p:nvSpPr>
            <p:cNvPr id="18" name="Google Shape;18;p2"/>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9" name="Google Shape;19;p2"/>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0" name="Google Shape;20;p2"/>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1" name="Google Shape;21;p2"/>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2" name="Google Shape;22;p2"/>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55283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23"/>
        <p:cNvGrpSpPr/>
        <p:nvPr/>
      </p:nvGrpSpPr>
      <p:grpSpPr>
        <a:xfrm>
          <a:off x="0" y="0"/>
          <a:ext cx="0" cy="0"/>
          <a:chOff x="0" y="0"/>
          <a:chExt cx="0" cy="0"/>
        </a:xfrm>
      </p:grpSpPr>
      <p:grpSp>
        <p:nvGrpSpPr>
          <p:cNvPr id="24" name="Google Shape;24;p3"/>
          <p:cNvGrpSpPr/>
          <p:nvPr/>
        </p:nvGrpSpPr>
        <p:grpSpPr>
          <a:xfrm>
            <a:off x="2316267" y="406567"/>
            <a:ext cx="4511142" cy="6034812"/>
            <a:chOff x="2316267" y="304925"/>
            <a:chExt cx="4511142" cy="4526109"/>
          </a:xfrm>
        </p:grpSpPr>
        <p:sp>
          <p:nvSpPr>
            <p:cNvPr id="25" name="Google Shape;25;p3"/>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 name="Google Shape;26;p3"/>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27" name="Google Shape;27;p3"/>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28" name="Google Shape;28;p3"/>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29" name="Google Shape;29;p3"/>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30" name="Google Shape;30;p3"/>
          <p:cNvSpPr txBox="1">
            <a:spLocks noGrp="1"/>
          </p:cNvSpPr>
          <p:nvPr>
            <p:ph type="ctrTitle"/>
          </p:nvPr>
        </p:nvSpPr>
        <p:spPr>
          <a:xfrm>
            <a:off x="2795175" y="2225133"/>
            <a:ext cx="3553500" cy="1546400"/>
          </a:xfrm>
          <a:prstGeom prst="rect">
            <a:avLst/>
          </a:prstGeom>
        </p:spPr>
        <p:txBody>
          <a:bodyPr spcFirstLastPara="1" wrap="square" lIns="0" tIns="0" rIns="0" bIns="0"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31" name="Google Shape;31;p3"/>
          <p:cNvSpPr txBox="1">
            <a:spLocks noGrp="1"/>
          </p:cNvSpPr>
          <p:nvPr>
            <p:ph type="subTitle" idx="1"/>
          </p:nvPr>
        </p:nvSpPr>
        <p:spPr>
          <a:xfrm>
            <a:off x="2795175" y="3930861"/>
            <a:ext cx="3553500" cy="3972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sz="1600">
                <a:solidFill>
                  <a:srgbClr val="B0C6D3"/>
                </a:solidFill>
              </a:defRPr>
            </a:lvl1pPr>
            <a:lvl2pPr lvl="1" algn="ctr" rtl="0">
              <a:spcBef>
                <a:spcPts val="0"/>
              </a:spcBef>
              <a:spcAft>
                <a:spcPts val="0"/>
              </a:spcAft>
              <a:buSzPts val="1600"/>
              <a:buNone/>
              <a:defRPr sz="1600">
                <a:solidFill>
                  <a:srgbClr val="B0C6D3"/>
                </a:solidFill>
              </a:defRPr>
            </a:lvl2pPr>
            <a:lvl3pPr lvl="2" algn="ctr" rtl="0">
              <a:spcBef>
                <a:spcPts val="0"/>
              </a:spcBef>
              <a:spcAft>
                <a:spcPts val="0"/>
              </a:spcAft>
              <a:buSzPts val="1600"/>
              <a:buNone/>
              <a:defRPr sz="1600">
                <a:solidFill>
                  <a:srgbClr val="B0C6D3"/>
                </a:solidFill>
              </a:defRPr>
            </a:lvl3pPr>
            <a:lvl4pPr lvl="3" algn="ctr" rtl="0">
              <a:spcBef>
                <a:spcPts val="0"/>
              </a:spcBef>
              <a:spcAft>
                <a:spcPts val="0"/>
              </a:spcAft>
              <a:buSzPts val="1600"/>
              <a:buNone/>
              <a:defRPr sz="1600">
                <a:solidFill>
                  <a:srgbClr val="B0C6D3"/>
                </a:solidFill>
              </a:defRPr>
            </a:lvl4pPr>
            <a:lvl5pPr lvl="4" algn="ctr" rtl="0">
              <a:spcBef>
                <a:spcPts val="0"/>
              </a:spcBef>
              <a:spcAft>
                <a:spcPts val="0"/>
              </a:spcAft>
              <a:buSzPts val="1600"/>
              <a:buNone/>
              <a:defRPr sz="1600">
                <a:solidFill>
                  <a:srgbClr val="B0C6D3"/>
                </a:solidFill>
              </a:defRPr>
            </a:lvl5pPr>
            <a:lvl6pPr lvl="5" algn="ctr" rtl="0">
              <a:spcBef>
                <a:spcPts val="0"/>
              </a:spcBef>
              <a:spcAft>
                <a:spcPts val="0"/>
              </a:spcAft>
              <a:buSzPts val="1600"/>
              <a:buNone/>
              <a:defRPr sz="1600">
                <a:solidFill>
                  <a:srgbClr val="B0C6D3"/>
                </a:solidFill>
              </a:defRPr>
            </a:lvl6pPr>
            <a:lvl7pPr lvl="6" algn="ctr" rtl="0">
              <a:spcBef>
                <a:spcPts val="0"/>
              </a:spcBef>
              <a:spcAft>
                <a:spcPts val="0"/>
              </a:spcAft>
              <a:buSzPts val="1600"/>
              <a:buNone/>
              <a:defRPr sz="1600">
                <a:solidFill>
                  <a:srgbClr val="B0C6D3"/>
                </a:solidFill>
              </a:defRPr>
            </a:lvl7pPr>
            <a:lvl8pPr lvl="7" algn="ctr" rtl="0">
              <a:spcBef>
                <a:spcPts val="0"/>
              </a:spcBef>
              <a:spcAft>
                <a:spcPts val="0"/>
              </a:spcAft>
              <a:buSzPts val="1600"/>
              <a:buNone/>
              <a:defRPr sz="1600">
                <a:solidFill>
                  <a:srgbClr val="B0C6D3"/>
                </a:solidFill>
              </a:defRPr>
            </a:lvl8pPr>
            <a:lvl9pPr lvl="8" algn="ctr" rtl="0">
              <a:spcBef>
                <a:spcPts val="0"/>
              </a:spcBef>
              <a:spcAft>
                <a:spcPts val="0"/>
              </a:spcAft>
              <a:buSzPts val="1600"/>
              <a:buNone/>
              <a:defRPr sz="1600">
                <a:solidFill>
                  <a:srgbClr val="B0C6D3"/>
                </a:solidFill>
              </a:defRPr>
            </a:lvl9pPr>
          </a:lstStyle>
          <a:p>
            <a:endParaRPr/>
          </a:p>
        </p:txBody>
      </p:sp>
      <p:grpSp>
        <p:nvGrpSpPr>
          <p:cNvPr id="32" name="Google Shape;32;p3"/>
          <p:cNvGrpSpPr/>
          <p:nvPr/>
        </p:nvGrpSpPr>
        <p:grpSpPr>
          <a:xfrm>
            <a:off x="4357664" y="4980252"/>
            <a:ext cx="428350" cy="571373"/>
            <a:chOff x="1191725" y="238125"/>
            <a:chExt cx="5236550" cy="5238750"/>
          </a:xfrm>
        </p:grpSpPr>
        <p:sp>
          <p:nvSpPr>
            <p:cNvPr id="33" name="Google Shape;33;p3"/>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4" name="Google Shape;34;p3"/>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5" name="Google Shape;35;p3"/>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6" name="Google Shape;36;p3"/>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7" name="Google Shape;37;p3"/>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23524798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4"/>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40" name="Google Shape;40;p4"/>
          <p:cNvGrpSpPr/>
          <p:nvPr/>
        </p:nvGrpSpPr>
        <p:grpSpPr>
          <a:xfrm>
            <a:off x="2316267" y="406567"/>
            <a:ext cx="4511142" cy="6034812"/>
            <a:chOff x="2316267" y="304925"/>
            <a:chExt cx="4511142" cy="4526109"/>
          </a:xfrm>
        </p:grpSpPr>
        <p:sp>
          <p:nvSpPr>
            <p:cNvPr id="41" name="Google Shape;41;p4"/>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2" name="Google Shape;42;p4"/>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43" name="Google Shape;43;p4"/>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44" name="Google Shape;44;p4"/>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45" name="Google Shape;45;p4"/>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46" name="Google Shape;46;p4"/>
          <p:cNvSpPr txBox="1">
            <a:spLocks noGrp="1"/>
          </p:cNvSpPr>
          <p:nvPr>
            <p:ph type="body" idx="1"/>
          </p:nvPr>
        </p:nvSpPr>
        <p:spPr>
          <a:xfrm>
            <a:off x="3009700" y="1583200"/>
            <a:ext cx="3124500" cy="3691600"/>
          </a:xfrm>
          <a:prstGeom prst="rect">
            <a:avLst/>
          </a:prstGeom>
        </p:spPr>
        <p:txBody>
          <a:bodyPr spcFirstLastPara="1" wrap="square" lIns="0" tIns="0" rIns="0" bIns="0" anchor="ctr" anchorCtr="0">
            <a:noAutofit/>
          </a:bodyPr>
          <a:lstStyle>
            <a:lvl1pPr marL="457200" lvl="0" indent="-342900" algn="ctr" rtl="0">
              <a:spcBef>
                <a:spcPts val="600"/>
              </a:spcBef>
              <a:spcAft>
                <a:spcPts val="0"/>
              </a:spcAft>
              <a:buSzPts val="1800"/>
              <a:buFont typeface="Libre Baskerville"/>
              <a:buChar char="➢"/>
              <a:defRPr sz="1800" i="1">
                <a:latin typeface="Libre Baskerville"/>
                <a:ea typeface="Libre Baskerville"/>
                <a:cs typeface="Libre Baskerville"/>
                <a:sym typeface="Libre Baskerville"/>
              </a:defRPr>
            </a:lvl1pPr>
            <a:lvl2pPr marL="914400" lvl="1"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2pPr>
            <a:lvl3pPr marL="1371600" lvl="2"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3pPr>
            <a:lvl4pPr marL="1828800" lvl="3"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4pPr>
            <a:lvl5pPr marL="2286000" lvl="4"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5pPr>
            <a:lvl6pPr marL="2743200" lvl="5"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6pPr>
            <a:lvl7pPr marL="3200400" lvl="6"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7pPr>
            <a:lvl8pPr marL="3657600" lvl="7"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8pPr>
            <a:lvl9pPr marL="4114800" lvl="8" indent="-342900" algn="ctr">
              <a:spcBef>
                <a:spcPts val="0"/>
              </a:spcBef>
              <a:spcAft>
                <a:spcPts val="0"/>
              </a:spcAft>
              <a:buSzPts val="1800"/>
              <a:buFont typeface="Libre Baskerville"/>
              <a:buChar char="￫"/>
              <a:defRPr sz="1800" i="1">
                <a:latin typeface="Libre Baskerville"/>
                <a:ea typeface="Libre Baskerville"/>
                <a:cs typeface="Libre Baskerville"/>
                <a:sym typeface="Libre Baskerville"/>
              </a:defRPr>
            </a:lvl9pPr>
          </a:lstStyle>
          <a:p>
            <a:endParaRPr/>
          </a:p>
        </p:txBody>
      </p:sp>
      <p:sp>
        <p:nvSpPr>
          <p:cNvPr id="47" name="Google Shape;47;p4"/>
          <p:cNvSpPr txBox="1"/>
          <p:nvPr/>
        </p:nvSpPr>
        <p:spPr>
          <a:xfrm>
            <a:off x="3593400" y="838625"/>
            <a:ext cx="1957200" cy="8716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sz="7200" kern="0">
                <a:solidFill>
                  <a:srgbClr val="B0C6D3"/>
                </a:solidFill>
                <a:latin typeface="Frank Ruhl Libre"/>
                <a:ea typeface="Frank Ruhl Libre"/>
                <a:cs typeface="Frank Ruhl Libre"/>
                <a:sym typeface="Frank Ruhl Libre"/>
              </a:rPr>
              <a:t>“</a:t>
            </a:r>
            <a:endParaRPr sz="7200" kern="0">
              <a:solidFill>
                <a:srgbClr val="B0C6D3"/>
              </a:solidFill>
              <a:latin typeface="Frank Ruhl Libre"/>
              <a:ea typeface="Frank Ruhl Libre"/>
              <a:cs typeface="Frank Ruhl Libre"/>
              <a:sym typeface="Frank Ruhl Libre"/>
            </a:endParaRPr>
          </a:p>
        </p:txBody>
      </p:sp>
      <p:sp>
        <p:nvSpPr>
          <p:cNvPr id="48" name="Google Shape;48;p4"/>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218343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5"/>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51" name="Google Shape;51;p5"/>
          <p:cNvGrpSpPr/>
          <p:nvPr/>
        </p:nvGrpSpPr>
        <p:grpSpPr>
          <a:xfrm>
            <a:off x="312484" y="406567"/>
            <a:ext cx="8519109" cy="6034812"/>
            <a:chOff x="312475" y="304925"/>
            <a:chExt cx="8519109" cy="4526109"/>
          </a:xfrm>
        </p:grpSpPr>
        <p:sp>
          <p:nvSpPr>
            <p:cNvPr id="52" name="Google Shape;52;p5"/>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 name="Google Shape;53;p5"/>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54" name="Google Shape;54;p5"/>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55" name="Google Shape;55;p5"/>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56" name="Google Shape;56;p5"/>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57" name="Google Shape;57;p5"/>
          <p:cNvGrpSpPr/>
          <p:nvPr/>
        </p:nvGrpSpPr>
        <p:grpSpPr>
          <a:xfrm>
            <a:off x="4433244" y="1593928"/>
            <a:ext cx="277537" cy="370205"/>
            <a:chOff x="1191725" y="238125"/>
            <a:chExt cx="5236550" cy="5238750"/>
          </a:xfrm>
        </p:grpSpPr>
        <p:sp>
          <p:nvSpPr>
            <p:cNvPr id="58" name="Google Shape;58;p5"/>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59" name="Google Shape;59;p5"/>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0" name="Google Shape;60;p5"/>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1" name="Google Shape;61;p5"/>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2" name="Google Shape;62;p5"/>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63" name="Google Shape;63;p5"/>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4" name="Google Shape;64;p5"/>
          <p:cNvSpPr txBox="1">
            <a:spLocks noGrp="1"/>
          </p:cNvSpPr>
          <p:nvPr>
            <p:ph type="body" idx="1"/>
          </p:nvPr>
        </p:nvSpPr>
        <p:spPr>
          <a:xfrm>
            <a:off x="1003200" y="2084967"/>
            <a:ext cx="7137600" cy="36804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65" name="Google Shape;65;p5"/>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11924472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 1 column + Image background">
  <p:cSld name="Title + 1 column + Image background">
    <p:bg>
      <p:bgPr>
        <a:blipFill>
          <a:blip r:embed="rId2">
            <a:alphaModFix/>
          </a:blip>
          <a:stretch>
            <a:fillRect/>
          </a:stretch>
        </a:blipFill>
        <a:effectLst/>
      </p:bgPr>
    </p:bg>
    <p:spTree>
      <p:nvGrpSpPr>
        <p:cNvPr id="1" name="Shape 66"/>
        <p:cNvGrpSpPr/>
        <p:nvPr/>
      </p:nvGrpSpPr>
      <p:grpSpPr>
        <a:xfrm>
          <a:off x="0" y="0"/>
          <a:ext cx="0" cy="0"/>
          <a:chOff x="0" y="0"/>
          <a:chExt cx="0" cy="0"/>
        </a:xfrm>
      </p:grpSpPr>
      <p:grpSp>
        <p:nvGrpSpPr>
          <p:cNvPr id="67" name="Google Shape;67;p6"/>
          <p:cNvGrpSpPr/>
          <p:nvPr/>
        </p:nvGrpSpPr>
        <p:grpSpPr>
          <a:xfrm>
            <a:off x="325492" y="406567"/>
            <a:ext cx="4511142" cy="6034812"/>
            <a:chOff x="2316267" y="304925"/>
            <a:chExt cx="4511142" cy="4526109"/>
          </a:xfrm>
        </p:grpSpPr>
        <p:sp>
          <p:nvSpPr>
            <p:cNvPr id="68" name="Google Shape;68;p6"/>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 name="Google Shape;69;p6"/>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70" name="Google Shape;70;p6"/>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71" name="Google Shape;71;p6"/>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72" name="Google Shape;72;p6"/>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grpSp>
        <p:nvGrpSpPr>
          <p:cNvPr id="73" name="Google Shape;73;p6"/>
          <p:cNvGrpSpPr/>
          <p:nvPr/>
        </p:nvGrpSpPr>
        <p:grpSpPr>
          <a:xfrm>
            <a:off x="796451" y="1898727"/>
            <a:ext cx="277537" cy="370205"/>
            <a:chOff x="1191725" y="238125"/>
            <a:chExt cx="5236550" cy="5238750"/>
          </a:xfrm>
        </p:grpSpPr>
        <p:sp>
          <p:nvSpPr>
            <p:cNvPr id="74" name="Google Shape;74;p6"/>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5" name="Google Shape;75;p6"/>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6" name="Google Shape;76;p6"/>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7" name="Google Shape;77;p6"/>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8" name="Google Shape;78;p6"/>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79" name="Google Shape;79;p6"/>
          <p:cNvSpPr txBox="1">
            <a:spLocks noGrp="1"/>
          </p:cNvSpPr>
          <p:nvPr>
            <p:ph type="title"/>
          </p:nvPr>
        </p:nvSpPr>
        <p:spPr>
          <a:xfrm>
            <a:off x="796450" y="1127967"/>
            <a:ext cx="3553500" cy="731600"/>
          </a:xfrm>
          <a:prstGeom prst="rect">
            <a:avLst/>
          </a:prstGeom>
        </p:spPr>
        <p:txBody>
          <a:bodyPr spcFirstLastPara="1" wrap="square" lIns="0" tIns="0" rIns="0" bIns="0"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80" name="Google Shape;80;p6"/>
          <p:cNvSpPr txBox="1">
            <a:spLocks noGrp="1"/>
          </p:cNvSpPr>
          <p:nvPr>
            <p:ph type="body" idx="1"/>
          </p:nvPr>
        </p:nvSpPr>
        <p:spPr>
          <a:xfrm>
            <a:off x="796450" y="2389767"/>
            <a:ext cx="3553500" cy="32060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81" name="Google Shape;81;p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8924154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7"/>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84" name="Google Shape;84;p7"/>
          <p:cNvGrpSpPr/>
          <p:nvPr/>
        </p:nvGrpSpPr>
        <p:grpSpPr>
          <a:xfrm>
            <a:off x="312484" y="406567"/>
            <a:ext cx="8519109" cy="6034812"/>
            <a:chOff x="312475" y="304925"/>
            <a:chExt cx="8519109" cy="4526109"/>
          </a:xfrm>
        </p:grpSpPr>
        <p:sp>
          <p:nvSpPr>
            <p:cNvPr id="85" name="Google Shape;85;p7"/>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86" name="Google Shape;86;p7"/>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87" name="Google Shape;87;p7"/>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88" name="Google Shape;88;p7"/>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89" name="Google Shape;89;p7"/>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90" name="Google Shape;90;p7"/>
          <p:cNvGrpSpPr/>
          <p:nvPr/>
        </p:nvGrpSpPr>
        <p:grpSpPr>
          <a:xfrm>
            <a:off x="4433244" y="1593928"/>
            <a:ext cx="277537" cy="370205"/>
            <a:chOff x="1191725" y="238125"/>
            <a:chExt cx="5236550" cy="5238750"/>
          </a:xfrm>
        </p:grpSpPr>
        <p:sp>
          <p:nvSpPr>
            <p:cNvPr id="91" name="Google Shape;91;p7"/>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2" name="Google Shape;92;p7"/>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3" name="Google Shape;93;p7"/>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4" name="Google Shape;94;p7"/>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5" name="Google Shape;95;p7"/>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96" name="Google Shape;96;p7"/>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97" name="Google Shape;97;p7"/>
          <p:cNvSpPr txBox="1">
            <a:spLocks noGrp="1"/>
          </p:cNvSpPr>
          <p:nvPr>
            <p:ph type="body" idx="1"/>
          </p:nvPr>
        </p:nvSpPr>
        <p:spPr>
          <a:xfrm>
            <a:off x="100320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8" name="Google Shape;98;p7"/>
          <p:cNvSpPr txBox="1">
            <a:spLocks noGrp="1"/>
          </p:cNvSpPr>
          <p:nvPr>
            <p:ph type="body" idx="2"/>
          </p:nvPr>
        </p:nvSpPr>
        <p:spPr>
          <a:xfrm>
            <a:off x="478411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9" name="Google Shape;99;p7"/>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9827621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100"/>
        <p:cNvGrpSpPr/>
        <p:nvPr/>
      </p:nvGrpSpPr>
      <p:grpSpPr>
        <a:xfrm>
          <a:off x="0" y="0"/>
          <a:ext cx="0" cy="0"/>
          <a:chOff x="0" y="0"/>
          <a:chExt cx="0" cy="0"/>
        </a:xfrm>
      </p:grpSpPr>
      <p:sp>
        <p:nvSpPr>
          <p:cNvPr id="101" name="Google Shape;101;p8"/>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02" name="Google Shape;102;p8"/>
          <p:cNvGrpSpPr/>
          <p:nvPr/>
        </p:nvGrpSpPr>
        <p:grpSpPr>
          <a:xfrm>
            <a:off x="312484" y="406567"/>
            <a:ext cx="8519109" cy="6034812"/>
            <a:chOff x="312475" y="304925"/>
            <a:chExt cx="8519109" cy="4526109"/>
          </a:xfrm>
        </p:grpSpPr>
        <p:sp>
          <p:nvSpPr>
            <p:cNvPr id="103" name="Google Shape;103;p8"/>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4" name="Google Shape;104;p8"/>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05" name="Google Shape;105;p8"/>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06" name="Google Shape;106;p8"/>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07" name="Google Shape;107;p8"/>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08" name="Google Shape;108;p8"/>
          <p:cNvGrpSpPr/>
          <p:nvPr/>
        </p:nvGrpSpPr>
        <p:grpSpPr>
          <a:xfrm>
            <a:off x="4433244" y="1593928"/>
            <a:ext cx="277537" cy="370205"/>
            <a:chOff x="1191725" y="238125"/>
            <a:chExt cx="5236550" cy="5238750"/>
          </a:xfrm>
        </p:grpSpPr>
        <p:sp>
          <p:nvSpPr>
            <p:cNvPr id="109" name="Google Shape;109;p8"/>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0" name="Google Shape;110;p8"/>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1" name="Google Shape;111;p8"/>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2" name="Google Shape;112;p8"/>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3" name="Google Shape;113;p8"/>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14" name="Google Shape;114;p8"/>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5" name="Google Shape;115;p8"/>
          <p:cNvSpPr txBox="1">
            <a:spLocks noGrp="1"/>
          </p:cNvSpPr>
          <p:nvPr>
            <p:ph type="body" idx="1"/>
          </p:nvPr>
        </p:nvSpPr>
        <p:spPr>
          <a:xfrm>
            <a:off x="10032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6" name="Google Shape;116;p8"/>
          <p:cNvSpPr txBox="1">
            <a:spLocks noGrp="1"/>
          </p:cNvSpPr>
          <p:nvPr>
            <p:ph type="body" idx="2"/>
          </p:nvPr>
        </p:nvSpPr>
        <p:spPr>
          <a:xfrm>
            <a:off x="34551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7" name="Google Shape;117;p8"/>
          <p:cNvSpPr txBox="1">
            <a:spLocks noGrp="1"/>
          </p:cNvSpPr>
          <p:nvPr>
            <p:ph type="body" idx="3"/>
          </p:nvPr>
        </p:nvSpPr>
        <p:spPr>
          <a:xfrm>
            <a:off x="5907003"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8" name="Google Shape;118;p8"/>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740619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9"/>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21" name="Google Shape;121;p9"/>
          <p:cNvGrpSpPr/>
          <p:nvPr/>
        </p:nvGrpSpPr>
        <p:grpSpPr>
          <a:xfrm>
            <a:off x="312484" y="406567"/>
            <a:ext cx="8519109" cy="6034812"/>
            <a:chOff x="312475" y="304925"/>
            <a:chExt cx="8519109" cy="4526109"/>
          </a:xfrm>
        </p:grpSpPr>
        <p:sp>
          <p:nvSpPr>
            <p:cNvPr id="122" name="Google Shape;122;p9"/>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3" name="Google Shape;123;p9"/>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24" name="Google Shape;124;p9"/>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25" name="Google Shape;125;p9"/>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26" name="Google Shape;126;p9"/>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27" name="Google Shape;127;p9"/>
          <p:cNvGrpSpPr/>
          <p:nvPr/>
        </p:nvGrpSpPr>
        <p:grpSpPr>
          <a:xfrm>
            <a:off x="4433244" y="1593928"/>
            <a:ext cx="277537" cy="370205"/>
            <a:chOff x="1191725" y="238125"/>
            <a:chExt cx="5236550" cy="5238750"/>
          </a:xfrm>
        </p:grpSpPr>
        <p:sp>
          <p:nvSpPr>
            <p:cNvPr id="128" name="Google Shape;128;p9"/>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29" name="Google Shape;129;p9"/>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0" name="Google Shape;130;p9"/>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1" name="Google Shape;131;p9"/>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2" name="Google Shape;132;p9"/>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33" name="Google Shape;133;p9"/>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34" name="Google Shape;134;p9"/>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1396333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37" name="Google Shape;137;p10"/>
          <p:cNvGrpSpPr/>
          <p:nvPr/>
        </p:nvGrpSpPr>
        <p:grpSpPr>
          <a:xfrm>
            <a:off x="312484"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44" y="5098460"/>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7163670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51"/>
        <p:cNvGrpSpPr/>
        <p:nvPr/>
      </p:nvGrpSpPr>
      <p:grpSpPr>
        <a:xfrm>
          <a:off x="0" y="0"/>
          <a:ext cx="0" cy="0"/>
          <a:chOff x="0" y="0"/>
          <a:chExt cx="0" cy="0"/>
        </a:xfrm>
      </p:grpSpPr>
      <p:sp>
        <p:nvSpPr>
          <p:cNvPr id="152" name="Google Shape;152;p11"/>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53" name="Google Shape;153;p11"/>
          <p:cNvGrpSpPr/>
          <p:nvPr/>
        </p:nvGrpSpPr>
        <p:grpSpPr>
          <a:xfrm>
            <a:off x="312484" y="406567"/>
            <a:ext cx="8519109" cy="6034812"/>
            <a:chOff x="312475" y="304925"/>
            <a:chExt cx="8519109" cy="4526109"/>
          </a:xfrm>
        </p:grpSpPr>
        <p:sp>
          <p:nvSpPr>
            <p:cNvPr id="154" name="Google Shape;154;p11"/>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55" name="Google Shape;155;p11"/>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56" name="Google Shape;156;p11"/>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57" name="Google Shape;157;p11"/>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58" name="Google Shape;158;p11"/>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sp>
        <p:nvSpPr>
          <p:cNvPr id="159" name="Google Shape;159;p11"/>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0962164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B0C6D3"/>
        </a:solidFill>
        <a:effectLst/>
      </p:bgPr>
    </p:bg>
    <p:spTree>
      <p:nvGrpSpPr>
        <p:cNvPr id="1" name="Shape 160"/>
        <p:cNvGrpSpPr/>
        <p:nvPr/>
      </p:nvGrpSpPr>
      <p:grpSpPr>
        <a:xfrm>
          <a:off x="0" y="0"/>
          <a:ext cx="0" cy="0"/>
          <a:chOff x="0" y="0"/>
          <a:chExt cx="0" cy="0"/>
        </a:xfrm>
      </p:grpSpPr>
      <p:sp>
        <p:nvSpPr>
          <p:cNvPr id="161" name="Google Shape;161;p12"/>
          <p:cNvSpPr/>
          <p:nvPr/>
        </p:nvSpPr>
        <p:spPr>
          <a:xfrm>
            <a:off x="-7650" y="-10200"/>
            <a:ext cx="9151500" cy="6868400"/>
          </a:xfrm>
          <a:prstGeom prst="frame">
            <a:avLst>
              <a:gd name="adj1" fmla="val 4756"/>
            </a:avLst>
          </a:prstGeom>
          <a:solidFill>
            <a:srgbClr val="F2EDDA"/>
          </a:solidFill>
          <a:ln>
            <a:noFill/>
          </a:ln>
        </p:spPr>
        <p:txBody>
          <a:bodyPr spcFirstLastPara="1" wrap="square" lIns="91425" tIns="91425" rIns="91425" bIns="91425" anchor="ctr" anchorCtr="0">
            <a:noAutofit/>
          </a:bodyPr>
          <a:lstStyle/>
          <a:p>
            <a:pPr>
              <a:buClr>
                <a:srgbClr val="000000"/>
              </a:buClr>
              <a:buFont typeface="Arial"/>
              <a:buNone/>
            </a:pPr>
            <a:r>
              <a:rPr lang="en" sz="1400" kern="0">
                <a:solidFill>
                  <a:srgbClr val="000000"/>
                </a:solidFill>
                <a:cs typeface="Arial"/>
                <a:sym typeface="Arial"/>
              </a:rPr>
              <a:t> </a:t>
            </a:r>
            <a:endParaRPr sz="1400" kern="0">
              <a:solidFill>
                <a:srgbClr val="000000"/>
              </a:solidFill>
              <a:cs typeface="Arial"/>
              <a:sym typeface="Arial"/>
            </a:endParaRPr>
          </a:p>
        </p:txBody>
      </p:sp>
      <p:grpSp>
        <p:nvGrpSpPr>
          <p:cNvPr id="162" name="Google Shape;162;p12"/>
          <p:cNvGrpSpPr/>
          <p:nvPr/>
        </p:nvGrpSpPr>
        <p:grpSpPr>
          <a:xfrm>
            <a:off x="114506" y="142457"/>
            <a:ext cx="1127645" cy="1538635"/>
            <a:chOff x="152400" y="152400"/>
            <a:chExt cx="1127645" cy="1153976"/>
          </a:xfrm>
        </p:grpSpPr>
        <p:sp>
          <p:nvSpPr>
            <p:cNvPr id="163" name="Google Shape;163;p12"/>
            <p:cNvSpPr/>
            <p:nvPr/>
          </p:nvSpPr>
          <p:spPr>
            <a:xfrm>
              <a:off x="152400" y="152400"/>
              <a:ext cx="921300" cy="921300"/>
            </a:xfrm>
            <a:prstGeom prst="diagStripe">
              <a:avLst>
                <a:gd name="adj" fmla="val 50000"/>
              </a:avLst>
            </a:prstGeom>
            <a:solidFill>
              <a:srgbClr val="FFFFFF"/>
            </a:solidFill>
            <a:ln>
              <a:noFill/>
            </a:ln>
            <a:effectLst>
              <a:outerShdw blurRad="28575" dist="9525" dir="27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4" name="Google Shape;164;p12"/>
            <p:cNvPicPr preferRelativeResize="0"/>
            <p:nvPr/>
          </p:nvPicPr>
          <p:blipFill>
            <a:blip r:embed="rId2">
              <a:alphaModFix amt="70000"/>
            </a:blip>
            <a:stretch>
              <a:fillRect/>
            </a:stretch>
          </p:blipFill>
          <p:spPr>
            <a:xfrm rot="5400000">
              <a:off x="745611" y="-256999"/>
              <a:ext cx="125035" cy="943833"/>
            </a:xfrm>
            <a:prstGeom prst="rect">
              <a:avLst/>
            </a:prstGeom>
            <a:noFill/>
            <a:ln>
              <a:noFill/>
            </a:ln>
          </p:spPr>
        </p:pic>
        <p:pic>
          <p:nvPicPr>
            <p:cNvPr id="165" name="Google Shape;165;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grpSp>
        <p:nvGrpSpPr>
          <p:cNvPr id="166" name="Google Shape;166;p12"/>
          <p:cNvGrpSpPr/>
          <p:nvPr/>
        </p:nvGrpSpPr>
        <p:grpSpPr>
          <a:xfrm rot="10800000">
            <a:off x="7901740" y="5166533"/>
            <a:ext cx="1127645" cy="1539231"/>
            <a:chOff x="152400" y="151952"/>
            <a:chExt cx="1127645" cy="1154423"/>
          </a:xfrm>
        </p:grpSpPr>
        <p:sp>
          <p:nvSpPr>
            <p:cNvPr id="167" name="Google Shape;167;p12"/>
            <p:cNvSpPr/>
            <p:nvPr/>
          </p:nvSpPr>
          <p:spPr>
            <a:xfrm>
              <a:off x="152400" y="152400"/>
              <a:ext cx="921300" cy="921300"/>
            </a:xfrm>
            <a:prstGeom prst="diagStripe">
              <a:avLst>
                <a:gd name="adj" fmla="val 50000"/>
              </a:avLst>
            </a:prstGeom>
            <a:solidFill>
              <a:srgbClr val="FFFFFF"/>
            </a:solidFill>
            <a:ln>
              <a:noFill/>
            </a:ln>
            <a:effectLst>
              <a:outerShdw blurRad="28575" dist="9525" dir="135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8" name="Google Shape;168;p12"/>
            <p:cNvPicPr preferRelativeResize="0"/>
            <p:nvPr/>
          </p:nvPicPr>
          <p:blipFill>
            <a:blip r:embed="rId2">
              <a:alphaModFix amt="70000"/>
            </a:blip>
            <a:stretch>
              <a:fillRect/>
            </a:stretch>
          </p:blipFill>
          <p:spPr>
            <a:xfrm rot="5400000">
              <a:off x="745611" y="-257447"/>
              <a:ext cx="125035" cy="943833"/>
            </a:xfrm>
            <a:prstGeom prst="rect">
              <a:avLst/>
            </a:prstGeom>
            <a:noFill/>
            <a:ln>
              <a:noFill/>
            </a:ln>
          </p:spPr>
        </p:pic>
        <p:pic>
          <p:nvPicPr>
            <p:cNvPr id="169" name="Google Shape;169;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sp>
        <p:nvSpPr>
          <p:cNvPr id="170" name="Google Shape;170;p12"/>
          <p:cNvSpPr txBox="1">
            <a:spLocks noGrp="1"/>
          </p:cNvSpPr>
          <p:nvPr>
            <p:ph type="sldNum" idx="12"/>
          </p:nvPr>
        </p:nvSpPr>
        <p:spPr>
          <a:xfrm>
            <a:off x="4297650" y="6126367"/>
            <a:ext cx="548700" cy="408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5973838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3"/>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3" name="Google Shape;173;p13"/>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38177795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1" name="Google Shape;11;p2"/>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Tree>
    <p:extLst>
      <p:ext uri="{BB962C8B-B14F-4D97-AF65-F5344CB8AC3E}">
        <p14:creationId xmlns:p14="http://schemas.microsoft.com/office/powerpoint/2010/main" val="26621832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2"/>
        <p:cNvGrpSpPr/>
        <p:nvPr/>
      </p:nvGrpSpPr>
      <p:grpSpPr>
        <a:xfrm>
          <a:off x="0" y="0"/>
          <a:ext cx="0" cy="0"/>
          <a:chOff x="0" y="0"/>
          <a:chExt cx="0" cy="0"/>
        </a:xfrm>
      </p:grpSpPr>
      <p:sp>
        <p:nvSpPr>
          <p:cNvPr id="13" name="Google Shape;13;p3"/>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4" name="Google Shape;14;p3"/>
          <p:cNvSpPr txBox="1">
            <a:spLocks noGrp="1"/>
          </p:cNvSpPr>
          <p:nvPr>
            <p:ph type="ctrTitle"/>
          </p:nvPr>
        </p:nvSpPr>
        <p:spPr>
          <a:xfrm>
            <a:off x="457200" y="3954033"/>
            <a:ext cx="3374700" cy="1342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457200" y="5409236"/>
            <a:ext cx="3374700" cy="9088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Font typeface="Raleway"/>
              <a:buNone/>
              <a:defRPr sz="1100" b="1">
                <a:latin typeface="Raleway"/>
                <a:ea typeface="Raleway"/>
                <a:cs typeface="Raleway"/>
                <a:sym typeface="Raleway"/>
              </a:defRPr>
            </a:lvl1pPr>
            <a:lvl2pPr lvl="1" rtl="0">
              <a:spcBef>
                <a:spcPts val="1000"/>
              </a:spcBef>
              <a:spcAft>
                <a:spcPts val="0"/>
              </a:spcAft>
              <a:buSzPts val="1100"/>
              <a:buFont typeface="Raleway"/>
              <a:buNone/>
              <a:defRPr sz="1100" b="1">
                <a:latin typeface="Raleway"/>
                <a:ea typeface="Raleway"/>
                <a:cs typeface="Raleway"/>
                <a:sym typeface="Raleway"/>
              </a:defRPr>
            </a:lvl2pPr>
            <a:lvl3pPr lvl="2" rtl="0">
              <a:spcBef>
                <a:spcPts val="1000"/>
              </a:spcBef>
              <a:spcAft>
                <a:spcPts val="0"/>
              </a:spcAft>
              <a:buSzPts val="1100"/>
              <a:buFont typeface="Raleway"/>
              <a:buNone/>
              <a:defRPr sz="1100" b="1">
                <a:latin typeface="Raleway"/>
                <a:ea typeface="Raleway"/>
                <a:cs typeface="Raleway"/>
                <a:sym typeface="Raleway"/>
              </a:defRPr>
            </a:lvl3pPr>
            <a:lvl4pPr lvl="3" rtl="0">
              <a:spcBef>
                <a:spcPts val="1000"/>
              </a:spcBef>
              <a:spcAft>
                <a:spcPts val="0"/>
              </a:spcAft>
              <a:buSzPts val="1100"/>
              <a:buFont typeface="Raleway"/>
              <a:buNone/>
              <a:defRPr sz="1100" b="1">
                <a:latin typeface="Raleway"/>
                <a:ea typeface="Raleway"/>
                <a:cs typeface="Raleway"/>
                <a:sym typeface="Raleway"/>
              </a:defRPr>
            </a:lvl4pPr>
            <a:lvl5pPr lvl="4" rtl="0">
              <a:spcBef>
                <a:spcPts val="1000"/>
              </a:spcBef>
              <a:spcAft>
                <a:spcPts val="0"/>
              </a:spcAft>
              <a:buSzPts val="1100"/>
              <a:buFont typeface="Raleway"/>
              <a:buNone/>
              <a:defRPr sz="1100" b="1">
                <a:latin typeface="Raleway"/>
                <a:ea typeface="Raleway"/>
                <a:cs typeface="Raleway"/>
                <a:sym typeface="Raleway"/>
              </a:defRPr>
            </a:lvl5pPr>
            <a:lvl6pPr lvl="5" rtl="0">
              <a:spcBef>
                <a:spcPts val="1000"/>
              </a:spcBef>
              <a:spcAft>
                <a:spcPts val="0"/>
              </a:spcAft>
              <a:buSzPts val="1100"/>
              <a:buFont typeface="Raleway"/>
              <a:buNone/>
              <a:defRPr sz="1100" b="1">
                <a:latin typeface="Raleway"/>
                <a:ea typeface="Raleway"/>
                <a:cs typeface="Raleway"/>
                <a:sym typeface="Raleway"/>
              </a:defRPr>
            </a:lvl6pPr>
            <a:lvl7pPr lvl="6" rtl="0">
              <a:spcBef>
                <a:spcPts val="1000"/>
              </a:spcBef>
              <a:spcAft>
                <a:spcPts val="0"/>
              </a:spcAft>
              <a:buSzPts val="1100"/>
              <a:buFont typeface="Raleway"/>
              <a:buNone/>
              <a:defRPr sz="1100" b="1">
                <a:latin typeface="Raleway"/>
                <a:ea typeface="Raleway"/>
                <a:cs typeface="Raleway"/>
                <a:sym typeface="Raleway"/>
              </a:defRPr>
            </a:lvl7pPr>
            <a:lvl8pPr lvl="7" rtl="0">
              <a:spcBef>
                <a:spcPts val="1000"/>
              </a:spcBef>
              <a:spcAft>
                <a:spcPts val="0"/>
              </a:spcAft>
              <a:buSzPts val="1100"/>
              <a:buFont typeface="Raleway"/>
              <a:buNone/>
              <a:defRPr sz="1100" b="1">
                <a:latin typeface="Raleway"/>
                <a:ea typeface="Raleway"/>
                <a:cs typeface="Raleway"/>
                <a:sym typeface="Raleway"/>
              </a:defRPr>
            </a:lvl8pPr>
            <a:lvl9pPr lvl="8" rtl="0">
              <a:spcBef>
                <a:spcPts val="1000"/>
              </a:spcBef>
              <a:spcAft>
                <a:spcPts val="1000"/>
              </a:spcAft>
              <a:buSzPts val="1100"/>
              <a:buFont typeface="Raleway"/>
              <a:buNone/>
              <a:defRPr sz="1100" b="1">
                <a:latin typeface="Raleway"/>
                <a:ea typeface="Raleway"/>
                <a:cs typeface="Raleway"/>
                <a:sym typeface="Raleway"/>
              </a:defRPr>
            </a:lvl9pPr>
          </a:lstStyle>
          <a:p>
            <a:endParaRPr/>
          </a:p>
        </p:txBody>
      </p:sp>
      <p:sp>
        <p:nvSpPr>
          <p:cNvPr id="16" name="Google Shape;16;p3"/>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890219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19" name="Google Shape;19;p4"/>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0" name="Google Shape;20;p4"/>
          <p:cNvSpPr txBox="1">
            <a:spLocks noGrp="1"/>
          </p:cNvSpPr>
          <p:nvPr>
            <p:ph type="body" idx="1"/>
          </p:nvPr>
        </p:nvSpPr>
        <p:spPr>
          <a:xfrm>
            <a:off x="2576800" y="1109967"/>
            <a:ext cx="3990600" cy="5121600"/>
          </a:xfrm>
          <a:prstGeom prst="rect">
            <a:avLst/>
          </a:prstGeom>
        </p:spPr>
        <p:txBody>
          <a:bodyPr spcFirstLastPara="1" wrap="square" lIns="91425" tIns="91425" rIns="91425" bIns="91425" anchor="ctr" anchorCtr="0">
            <a:noAutofit/>
          </a:bodyPr>
          <a:lstStyle>
            <a:lvl1pPr marL="457200" lvl="0" indent="-381000" algn="ctr" rtl="0">
              <a:spcBef>
                <a:spcPts val="0"/>
              </a:spcBef>
              <a:spcAft>
                <a:spcPts val="0"/>
              </a:spcAft>
              <a:buSzPts val="2400"/>
              <a:buChar char="╺"/>
              <a:defRPr sz="2400"/>
            </a:lvl1pPr>
            <a:lvl2pPr marL="914400" lvl="1" indent="-381000" algn="ctr" rtl="0">
              <a:spcBef>
                <a:spcPts val="1000"/>
              </a:spcBef>
              <a:spcAft>
                <a:spcPts val="0"/>
              </a:spcAft>
              <a:buSzPts val="2400"/>
              <a:buChar char="╶"/>
              <a:defRPr sz="2400"/>
            </a:lvl2pPr>
            <a:lvl3pPr marL="1371600" lvl="2" indent="-381000" algn="ctr" rtl="0">
              <a:spcBef>
                <a:spcPts val="1000"/>
              </a:spcBef>
              <a:spcAft>
                <a:spcPts val="0"/>
              </a:spcAft>
              <a:buSzPts val="2400"/>
              <a:buChar char="╶"/>
              <a:defRPr sz="2400"/>
            </a:lvl3pPr>
            <a:lvl4pPr marL="1828800" lvl="3" indent="-381000" algn="ctr" rtl="0">
              <a:spcBef>
                <a:spcPts val="1000"/>
              </a:spcBef>
              <a:spcAft>
                <a:spcPts val="0"/>
              </a:spcAft>
              <a:buSzPts val="2400"/>
              <a:buChar char="╶"/>
              <a:defRPr sz="2400"/>
            </a:lvl4pPr>
            <a:lvl5pPr marL="2286000" lvl="4" indent="-381000" algn="ctr" rtl="0">
              <a:spcBef>
                <a:spcPts val="1000"/>
              </a:spcBef>
              <a:spcAft>
                <a:spcPts val="0"/>
              </a:spcAft>
              <a:buSzPts val="2400"/>
              <a:buChar char="╶"/>
              <a:defRPr sz="2400"/>
            </a:lvl5pPr>
            <a:lvl6pPr marL="2743200" lvl="5" indent="-381000" algn="ctr" rtl="0">
              <a:spcBef>
                <a:spcPts val="1000"/>
              </a:spcBef>
              <a:spcAft>
                <a:spcPts val="0"/>
              </a:spcAft>
              <a:buSzPts val="2400"/>
              <a:buChar char="╶"/>
              <a:defRPr sz="2400"/>
            </a:lvl6pPr>
            <a:lvl7pPr marL="3200400" lvl="6" indent="-381000" algn="ctr" rtl="0">
              <a:spcBef>
                <a:spcPts val="1000"/>
              </a:spcBef>
              <a:spcAft>
                <a:spcPts val="0"/>
              </a:spcAft>
              <a:buSzPts val="2400"/>
              <a:buChar char="╶"/>
              <a:defRPr sz="2400"/>
            </a:lvl7pPr>
            <a:lvl8pPr marL="3657600" lvl="7" indent="-381000" algn="ctr" rtl="0">
              <a:spcBef>
                <a:spcPts val="1000"/>
              </a:spcBef>
              <a:spcAft>
                <a:spcPts val="0"/>
              </a:spcAft>
              <a:buSzPts val="2400"/>
              <a:buChar char="╶"/>
              <a:defRPr sz="2400"/>
            </a:lvl8pPr>
            <a:lvl9pPr marL="4114800" lvl="8" indent="-381000" algn="ctr">
              <a:spcBef>
                <a:spcPts val="1000"/>
              </a:spcBef>
              <a:spcAft>
                <a:spcPts val="1000"/>
              </a:spcAft>
              <a:buSzPts val="2400"/>
              <a:buChar char="╶"/>
              <a:defRPr sz="2400"/>
            </a:lvl9pPr>
          </a:lstStyle>
          <a:p>
            <a:endParaRPr/>
          </a:p>
        </p:txBody>
      </p:sp>
      <p:sp>
        <p:nvSpPr>
          <p:cNvPr id="21" name="Google Shape;21;p4"/>
          <p:cNvSpPr txBox="1"/>
          <p:nvPr/>
        </p:nvSpPr>
        <p:spPr>
          <a:xfrm>
            <a:off x="3593400" y="-8800"/>
            <a:ext cx="1957200" cy="1348000"/>
          </a:xfrm>
          <a:prstGeom prst="rect">
            <a:avLst/>
          </a:prstGeom>
          <a:noFill/>
          <a:ln>
            <a:noFill/>
          </a:ln>
        </p:spPr>
        <p:txBody>
          <a:bodyPr spcFirstLastPara="1" wrap="square" lIns="91425" tIns="91425" rIns="91425" bIns="91425" anchor="t" anchorCtr="0">
            <a:noAutofit/>
          </a:bodyPr>
          <a:lstStyle/>
          <a:p>
            <a:pPr algn="ctr">
              <a:buClr>
                <a:srgbClr val="000000"/>
              </a:buClr>
              <a:buFont typeface="Arial"/>
              <a:buNone/>
            </a:pPr>
            <a:r>
              <a:rPr lang="en" sz="7200" kern="0">
                <a:solidFill>
                  <a:srgbClr val="FFFFFF"/>
                </a:solidFill>
                <a:latin typeface="Twentieth Century"/>
                <a:ea typeface="Twentieth Century"/>
                <a:cs typeface="Twentieth Century"/>
                <a:sym typeface="Twentieth Century"/>
              </a:rPr>
              <a:t>“</a:t>
            </a:r>
            <a:endParaRPr sz="7200" kern="0">
              <a:solidFill>
                <a:srgbClr val="FFFFFF"/>
              </a:solidFill>
              <a:latin typeface="Twentieth Century"/>
              <a:ea typeface="Twentieth Century"/>
              <a:cs typeface="Twentieth Century"/>
              <a:sym typeface="Twentieth Century"/>
            </a:endParaRPr>
          </a:p>
        </p:txBody>
      </p:sp>
      <p:sp>
        <p:nvSpPr>
          <p:cNvPr id="22" name="Google Shape;22;p4"/>
          <p:cNvSpPr txBox="1">
            <a:spLocks noGrp="1"/>
          </p:cNvSpPr>
          <p:nvPr>
            <p:ph type="sldNum" idx="12"/>
          </p:nvPr>
        </p:nvSpPr>
        <p:spPr>
          <a:xfrm>
            <a:off x="4297650" y="6231533"/>
            <a:ext cx="548700" cy="3268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2622130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5" name="Google Shape;25;p5"/>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26" name="Google Shape;26;p5"/>
          <p:cNvSpPr txBox="1">
            <a:spLocks noGrp="1"/>
          </p:cNvSpPr>
          <p:nvPr>
            <p:ph type="body" idx="1"/>
          </p:nvPr>
        </p:nvSpPr>
        <p:spPr>
          <a:xfrm>
            <a:off x="457200" y="2286831"/>
            <a:ext cx="4762200" cy="3648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000"/>
              </a:spcBef>
              <a:spcAft>
                <a:spcPts val="0"/>
              </a:spcAft>
              <a:buSzPts val="1400"/>
              <a:buChar char="╶"/>
              <a:defRPr/>
            </a:lvl2pPr>
            <a:lvl3pPr marL="1371600" lvl="2" indent="-317500">
              <a:spcBef>
                <a:spcPts val="1000"/>
              </a:spcBef>
              <a:spcAft>
                <a:spcPts val="0"/>
              </a:spcAft>
              <a:buSzPts val="1400"/>
              <a:buChar char="╶"/>
              <a:defRPr/>
            </a:lvl3pPr>
            <a:lvl4pPr marL="1828800" lvl="3" indent="-317500">
              <a:spcBef>
                <a:spcPts val="1000"/>
              </a:spcBef>
              <a:spcAft>
                <a:spcPts val="0"/>
              </a:spcAft>
              <a:buSzPts val="1400"/>
              <a:buChar char="╶"/>
              <a:defRPr/>
            </a:lvl4pPr>
            <a:lvl5pPr marL="2286000" lvl="4" indent="-317500">
              <a:spcBef>
                <a:spcPts val="1000"/>
              </a:spcBef>
              <a:spcAft>
                <a:spcPts val="0"/>
              </a:spcAft>
              <a:buSzPts val="1400"/>
              <a:buChar char="╶"/>
              <a:defRPr/>
            </a:lvl5pPr>
            <a:lvl6pPr marL="2743200" lvl="5" indent="-317500">
              <a:spcBef>
                <a:spcPts val="1000"/>
              </a:spcBef>
              <a:spcAft>
                <a:spcPts val="0"/>
              </a:spcAft>
              <a:buSzPts val="1400"/>
              <a:buChar char="╶"/>
              <a:defRPr/>
            </a:lvl6pPr>
            <a:lvl7pPr marL="3200400" lvl="6" indent="-317500">
              <a:spcBef>
                <a:spcPts val="1000"/>
              </a:spcBef>
              <a:spcAft>
                <a:spcPts val="0"/>
              </a:spcAft>
              <a:buSzPts val="1400"/>
              <a:buChar char="╶"/>
              <a:defRPr/>
            </a:lvl7pPr>
            <a:lvl8pPr marL="3657600" lvl="7" indent="-317500">
              <a:spcBef>
                <a:spcPts val="1000"/>
              </a:spcBef>
              <a:spcAft>
                <a:spcPts val="0"/>
              </a:spcAft>
              <a:buSzPts val="1400"/>
              <a:buChar char="╶"/>
              <a:defRPr/>
            </a:lvl8pPr>
            <a:lvl9pPr marL="4114800" lvl="8" indent="-317500">
              <a:spcBef>
                <a:spcPts val="1000"/>
              </a:spcBef>
              <a:spcAft>
                <a:spcPts val="1000"/>
              </a:spcAft>
              <a:buSzPts val="1400"/>
              <a:buChar char="╶"/>
              <a:defRPr/>
            </a:lvl9pPr>
          </a:lstStyle>
          <a:p>
            <a:endParaRPr/>
          </a:p>
        </p:txBody>
      </p:sp>
      <p:sp>
        <p:nvSpPr>
          <p:cNvPr id="27" name="Google Shape;27;p5"/>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1777890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6"/>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0" name="Google Shape;30;p6"/>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1" name="Google Shape;31;p6"/>
          <p:cNvSpPr txBox="1">
            <a:spLocks noGrp="1"/>
          </p:cNvSpPr>
          <p:nvPr>
            <p:ph type="body" idx="1"/>
          </p:nvPr>
        </p:nvSpPr>
        <p:spPr>
          <a:xfrm>
            <a:off x="457200"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2" name="Google Shape;32;p6"/>
          <p:cNvSpPr txBox="1">
            <a:spLocks noGrp="1"/>
          </p:cNvSpPr>
          <p:nvPr>
            <p:ph type="body" idx="2"/>
          </p:nvPr>
        </p:nvSpPr>
        <p:spPr>
          <a:xfrm>
            <a:off x="2870548"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3" name="Google Shape;33;p6"/>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3859639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6" name="Google Shape;36;p7"/>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37" name="Google Shape;37;p7"/>
          <p:cNvSpPr txBox="1">
            <a:spLocks noGrp="1"/>
          </p:cNvSpPr>
          <p:nvPr>
            <p:ph type="body" idx="1"/>
          </p:nvPr>
        </p:nvSpPr>
        <p:spPr>
          <a:xfrm>
            <a:off x="457200"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8" name="Google Shape;38;p7"/>
          <p:cNvSpPr txBox="1">
            <a:spLocks noGrp="1"/>
          </p:cNvSpPr>
          <p:nvPr>
            <p:ph type="body" idx="2"/>
          </p:nvPr>
        </p:nvSpPr>
        <p:spPr>
          <a:xfrm>
            <a:off x="2041749"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9" name="Google Shape;39;p7"/>
          <p:cNvSpPr txBox="1">
            <a:spLocks noGrp="1"/>
          </p:cNvSpPr>
          <p:nvPr>
            <p:ph type="body" idx="3"/>
          </p:nvPr>
        </p:nvSpPr>
        <p:spPr>
          <a:xfrm>
            <a:off x="3626297"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40" name="Google Shape;40;p7"/>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1625650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3" name="Google Shape;43;p8"/>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4" name="Google Shape;44;p8"/>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6081530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9"/>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7" name="Google Shape;47;p9"/>
          <p:cNvSpPr txBox="1">
            <a:spLocks noGrp="1"/>
          </p:cNvSpPr>
          <p:nvPr>
            <p:ph type="body" idx="1"/>
          </p:nvPr>
        </p:nvSpPr>
        <p:spPr>
          <a:xfrm>
            <a:off x="457200" y="5671867"/>
            <a:ext cx="6112500" cy="692800"/>
          </a:xfrm>
          <a:prstGeom prst="rect">
            <a:avLst/>
          </a:prstGeom>
        </p:spPr>
        <p:txBody>
          <a:bodyPr spcFirstLastPara="1" wrap="square" lIns="91425" tIns="91425" rIns="91425" bIns="91425" anchor="b" anchorCtr="0">
            <a:noAutofit/>
          </a:bodyPr>
          <a:lstStyle>
            <a:lvl1pPr marL="457200" lvl="0" indent="-228600">
              <a:spcBef>
                <a:spcPts val="360"/>
              </a:spcBef>
              <a:spcAft>
                <a:spcPts val="1000"/>
              </a:spcAft>
              <a:buSzPts val="1400"/>
              <a:buNone/>
              <a:defRPr/>
            </a:lvl1pPr>
          </a:lstStyle>
          <a:p>
            <a:endParaRPr/>
          </a:p>
        </p:txBody>
      </p:sp>
      <p:sp>
        <p:nvSpPr>
          <p:cNvPr id="48" name="Google Shape;48;p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3524140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10"/>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51" name="Google Shape;51;p10"/>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686063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1405459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
        <p:nvSpPr>
          <p:cNvPr id="58" name="Google Shape;58;p12"/>
          <p:cNvSpPr/>
          <p:nvPr/>
        </p:nvSpPr>
        <p:spPr>
          <a:xfrm>
            <a:off x="75" y="100"/>
            <a:ext cx="9144000" cy="6858000"/>
          </a:xfrm>
          <a:prstGeom prst="rect">
            <a:avLst/>
          </a:prstGeom>
          <a:solidFill>
            <a:srgbClr val="212539">
              <a:alpha val="6462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Tree>
    <p:extLst>
      <p:ext uri="{BB962C8B-B14F-4D97-AF65-F5344CB8AC3E}">
        <p14:creationId xmlns:p14="http://schemas.microsoft.com/office/powerpoint/2010/main" val="871125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1" name="Google Shape;11;p2"/>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Tree>
    <p:extLst>
      <p:ext uri="{BB962C8B-B14F-4D97-AF65-F5344CB8AC3E}">
        <p14:creationId xmlns:p14="http://schemas.microsoft.com/office/powerpoint/2010/main" val="173843312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2"/>
        <p:cNvGrpSpPr/>
        <p:nvPr/>
      </p:nvGrpSpPr>
      <p:grpSpPr>
        <a:xfrm>
          <a:off x="0" y="0"/>
          <a:ext cx="0" cy="0"/>
          <a:chOff x="0" y="0"/>
          <a:chExt cx="0" cy="0"/>
        </a:xfrm>
      </p:grpSpPr>
      <p:sp>
        <p:nvSpPr>
          <p:cNvPr id="13" name="Google Shape;13;p3"/>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4" name="Google Shape;14;p3"/>
          <p:cNvSpPr txBox="1">
            <a:spLocks noGrp="1"/>
          </p:cNvSpPr>
          <p:nvPr>
            <p:ph type="ctrTitle"/>
          </p:nvPr>
        </p:nvSpPr>
        <p:spPr>
          <a:xfrm>
            <a:off x="457200" y="3954033"/>
            <a:ext cx="3374700" cy="1342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457200" y="5409236"/>
            <a:ext cx="3374700" cy="9088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Font typeface="Raleway"/>
              <a:buNone/>
              <a:defRPr sz="1100" b="1">
                <a:latin typeface="Raleway"/>
                <a:ea typeface="Raleway"/>
                <a:cs typeface="Raleway"/>
                <a:sym typeface="Raleway"/>
              </a:defRPr>
            </a:lvl1pPr>
            <a:lvl2pPr lvl="1" rtl="0">
              <a:spcBef>
                <a:spcPts val="1000"/>
              </a:spcBef>
              <a:spcAft>
                <a:spcPts val="0"/>
              </a:spcAft>
              <a:buSzPts val="1100"/>
              <a:buFont typeface="Raleway"/>
              <a:buNone/>
              <a:defRPr sz="1100" b="1">
                <a:latin typeface="Raleway"/>
                <a:ea typeface="Raleway"/>
                <a:cs typeface="Raleway"/>
                <a:sym typeface="Raleway"/>
              </a:defRPr>
            </a:lvl2pPr>
            <a:lvl3pPr lvl="2" rtl="0">
              <a:spcBef>
                <a:spcPts val="1000"/>
              </a:spcBef>
              <a:spcAft>
                <a:spcPts val="0"/>
              </a:spcAft>
              <a:buSzPts val="1100"/>
              <a:buFont typeface="Raleway"/>
              <a:buNone/>
              <a:defRPr sz="1100" b="1">
                <a:latin typeface="Raleway"/>
                <a:ea typeface="Raleway"/>
                <a:cs typeface="Raleway"/>
                <a:sym typeface="Raleway"/>
              </a:defRPr>
            </a:lvl3pPr>
            <a:lvl4pPr lvl="3" rtl="0">
              <a:spcBef>
                <a:spcPts val="1000"/>
              </a:spcBef>
              <a:spcAft>
                <a:spcPts val="0"/>
              </a:spcAft>
              <a:buSzPts val="1100"/>
              <a:buFont typeface="Raleway"/>
              <a:buNone/>
              <a:defRPr sz="1100" b="1">
                <a:latin typeface="Raleway"/>
                <a:ea typeface="Raleway"/>
                <a:cs typeface="Raleway"/>
                <a:sym typeface="Raleway"/>
              </a:defRPr>
            </a:lvl4pPr>
            <a:lvl5pPr lvl="4" rtl="0">
              <a:spcBef>
                <a:spcPts val="1000"/>
              </a:spcBef>
              <a:spcAft>
                <a:spcPts val="0"/>
              </a:spcAft>
              <a:buSzPts val="1100"/>
              <a:buFont typeface="Raleway"/>
              <a:buNone/>
              <a:defRPr sz="1100" b="1">
                <a:latin typeface="Raleway"/>
                <a:ea typeface="Raleway"/>
                <a:cs typeface="Raleway"/>
                <a:sym typeface="Raleway"/>
              </a:defRPr>
            </a:lvl5pPr>
            <a:lvl6pPr lvl="5" rtl="0">
              <a:spcBef>
                <a:spcPts val="1000"/>
              </a:spcBef>
              <a:spcAft>
                <a:spcPts val="0"/>
              </a:spcAft>
              <a:buSzPts val="1100"/>
              <a:buFont typeface="Raleway"/>
              <a:buNone/>
              <a:defRPr sz="1100" b="1">
                <a:latin typeface="Raleway"/>
                <a:ea typeface="Raleway"/>
                <a:cs typeface="Raleway"/>
                <a:sym typeface="Raleway"/>
              </a:defRPr>
            </a:lvl6pPr>
            <a:lvl7pPr lvl="6" rtl="0">
              <a:spcBef>
                <a:spcPts val="1000"/>
              </a:spcBef>
              <a:spcAft>
                <a:spcPts val="0"/>
              </a:spcAft>
              <a:buSzPts val="1100"/>
              <a:buFont typeface="Raleway"/>
              <a:buNone/>
              <a:defRPr sz="1100" b="1">
                <a:latin typeface="Raleway"/>
                <a:ea typeface="Raleway"/>
                <a:cs typeface="Raleway"/>
                <a:sym typeface="Raleway"/>
              </a:defRPr>
            </a:lvl7pPr>
            <a:lvl8pPr lvl="7" rtl="0">
              <a:spcBef>
                <a:spcPts val="1000"/>
              </a:spcBef>
              <a:spcAft>
                <a:spcPts val="0"/>
              </a:spcAft>
              <a:buSzPts val="1100"/>
              <a:buFont typeface="Raleway"/>
              <a:buNone/>
              <a:defRPr sz="1100" b="1">
                <a:latin typeface="Raleway"/>
                <a:ea typeface="Raleway"/>
                <a:cs typeface="Raleway"/>
                <a:sym typeface="Raleway"/>
              </a:defRPr>
            </a:lvl8pPr>
            <a:lvl9pPr lvl="8" rtl="0">
              <a:spcBef>
                <a:spcPts val="1000"/>
              </a:spcBef>
              <a:spcAft>
                <a:spcPts val="1000"/>
              </a:spcAft>
              <a:buSzPts val="1100"/>
              <a:buFont typeface="Raleway"/>
              <a:buNone/>
              <a:defRPr sz="1100" b="1">
                <a:latin typeface="Raleway"/>
                <a:ea typeface="Raleway"/>
                <a:cs typeface="Raleway"/>
                <a:sym typeface="Raleway"/>
              </a:defRPr>
            </a:lvl9pPr>
          </a:lstStyle>
          <a:p>
            <a:endParaRPr/>
          </a:p>
        </p:txBody>
      </p:sp>
      <p:sp>
        <p:nvSpPr>
          <p:cNvPr id="16" name="Google Shape;16;p3"/>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2127081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19" name="Google Shape;19;p4"/>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0" name="Google Shape;20;p4"/>
          <p:cNvSpPr txBox="1">
            <a:spLocks noGrp="1"/>
          </p:cNvSpPr>
          <p:nvPr>
            <p:ph type="body" idx="1"/>
          </p:nvPr>
        </p:nvSpPr>
        <p:spPr>
          <a:xfrm>
            <a:off x="2576800" y="1109967"/>
            <a:ext cx="3990600" cy="5121600"/>
          </a:xfrm>
          <a:prstGeom prst="rect">
            <a:avLst/>
          </a:prstGeom>
        </p:spPr>
        <p:txBody>
          <a:bodyPr spcFirstLastPara="1" wrap="square" lIns="91425" tIns="91425" rIns="91425" bIns="91425" anchor="ctr" anchorCtr="0">
            <a:noAutofit/>
          </a:bodyPr>
          <a:lstStyle>
            <a:lvl1pPr marL="457200" lvl="0" indent="-381000" algn="ctr" rtl="0">
              <a:spcBef>
                <a:spcPts val="0"/>
              </a:spcBef>
              <a:spcAft>
                <a:spcPts val="0"/>
              </a:spcAft>
              <a:buSzPts val="2400"/>
              <a:buChar char="╺"/>
              <a:defRPr sz="2400"/>
            </a:lvl1pPr>
            <a:lvl2pPr marL="914400" lvl="1" indent="-381000" algn="ctr" rtl="0">
              <a:spcBef>
                <a:spcPts val="1000"/>
              </a:spcBef>
              <a:spcAft>
                <a:spcPts val="0"/>
              </a:spcAft>
              <a:buSzPts val="2400"/>
              <a:buChar char="╶"/>
              <a:defRPr sz="2400"/>
            </a:lvl2pPr>
            <a:lvl3pPr marL="1371600" lvl="2" indent="-381000" algn="ctr" rtl="0">
              <a:spcBef>
                <a:spcPts val="1000"/>
              </a:spcBef>
              <a:spcAft>
                <a:spcPts val="0"/>
              </a:spcAft>
              <a:buSzPts val="2400"/>
              <a:buChar char="╶"/>
              <a:defRPr sz="2400"/>
            </a:lvl3pPr>
            <a:lvl4pPr marL="1828800" lvl="3" indent="-381000" algn="ctr" rtl="0">
              <a:spcBef>
                <a:spcPts val="1000"/>
              </a:spcBef>
              <a:spcAft>
                <a:spcPts val="0"/>
              </a:spcAft>
              <a:buSzPts val="2400"/>
              <a:buChar char="╶"/>
              <a:defRPr sz="2400"/>
            </a:lvl4pPr>
            <a:lvl5pPr marL="2286000" lvl="4" indent="-381000" algn="ctr" rtl="0">
              <a:spcBef>
                <a:spcPts val="1000"/>
              </a:spcBef>
              <a:spcAft>
                <a:spcPts val="0"/>
              </a:spcAft>
              <a:buSzPts val="2400"/>
              <a:buChar char="╶"/>
              <a:defRPr sz="2400"/>
            </a:lvl5pPr>
            <a:lvl6pPr marL="2743200" lvl="5" indent="-381000" algn="ctr" rtl="0">
              <a:spcBef>
                <a:spcPts val="1000"/>
              </a:spcBef>
              <a:spcAft>
                <a:spcPts val="0"/>
              </a:spcAft>
              <a:buSzPts val="2400"/>
              <a:buChar char="╶"/>
              <a:defRPr sz="2400"/>
            </a:lvl6pPr>
            <a:lvl7pPr marL="3200400" lvl="6" indent="-381000" algn="ctr" rtl="0">
              <a:spcBef>
                <a:spcPts val="1000"/>
              </a:spcBef>
              <a:spcAft>
                <a:spcPts val="0"/>
              </a:spcAft>
              <a:buSzPts val="2400"/>
              <a:buChar char="╶"/>
              <a:defRPr sz="2400"/>
            </a:lvl7pPr>
            <a:lvl8pPr marL="3657600" lvl="7" indent="-381000" algn="ctr" rtl="0">
              <a:spcBef>
                <a:spcPts val="1000"/>
              </a:spcBef>
              <a:spcAft>
                <a:spcPts val="0"/>
              </a:spcAft>
              <a:buSzPts val="2400"/>
              <a:buChar char="╶"/>
              <a:defRPr sz="2400"/>
            </a:lvl8pPr>
            <a:lvl9pPr marL="4114800" lvl="8" indent="-381000" algn="ctr">
              <a:spcBef>
                <a:spcPts val="1000"/>
              </a:spcBef>
              <a:spcAft>
                <a:spcPts val="1000"/>
              </a:spcAft>
              <a:buSzPts val="2400"/>
              <a:buChar char="╶"/>
              <a:defRPr sz="2400"/>
            </a:lvl9pPr>
          </a:lstStyle>
          <a:p>
            <a:endParaRPr/>
          </a:p>
        </p:txBody>
      </p:sp>
      <p:sp>
        <p:nvSpPr>
          <p:cNvPr id="21" name="Google Shape;21;p4"/>
          <p:cNvSpPr txBox="1"/>
          <p:nvPr/>
        </p:nvSpPr>
        <p:spPr>
          <a:xfrm>
            <a:off x="3593400" y="-8800"/>
            <a:ext cx="1957200" cy="1348000"/>
          </a:xfrm>
          <a:prstGeom prst="rect">
            <a:avLst/>
          </a:prstGeom>
          <a:noFill/>
          <a:ln>
            <a:noFill/>
          </a:ln>
        </p:spPr>
        <p:txBody>
          <a:bodyPr spcFirstLastPara="1" wrap="square" lIns="91425" tIns="91425" rIns="91425" bIns="91425" anchor="t" anchorCtr="0">
            <a:noAutofit/>
          </a:bodyPr>
          <a:lstStyle/>
          <a:p>
            <a:pPr algn="ctr">
              <a:buClr>
                <a:srgbClr val="000000"/>
              </a:buClr>
              <a:buFont typeface="Arial"/>
              <a:buNone/>
            </a:pPr>
            <a:r>
              <a:rPr lang="en" sz="7200" kern="0">
                <a:solidFill>
                  <a:srgbClr val="FFFFFF"/>
                </a:solidFill>
                <a:latin typeface="Twentieth Century"/>
                <a:ea typeface="Twentieth Century"/>
                <a:cs typeface="Twentieth Century"/>
                <a:sym typeface="Twentieth Century"/>
              </a:rPr>
              <a:t>“</a:t>
            </a:r>
            <a:endParaRPr sz="7200" kern="0">
              <a:solidFill>
                <a:srgbClr val="FFFFFF"/>
              </a:solidFill>
              <a:latin typeface="Twentieth Century"/>
              <a:ea typeface="Twentieth Century"/>
              <a:cs typeface="Twentieth Century"/>
              <a:sym typeface="Twentieth Century"/>
            </a:endParaRPr>
          </a:p>
        </p:txBody>
      </p:sp>
      <p:sp>
        <p:nvSpPr>
          <p:cNvPr id="22" name="Google Shape;22;p4"/>
          <p:cNvSpPr txBox="1">
            <a:spLocks noGrp="1"/>
          </p:cNvSpPr>
          <p:nvPr>
            <p:ph type="sldNum" idx="12"/>
          </p:nvPr>
        </p:nvSpPr>
        <p:spPr>
          <a:xfrm>
            <a:off x="4297650" y="6231533"/>
            <a:ext cx="548700" cy="3268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8996226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5" name="Google Shape;25;p5"/>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26" name="Google Shape;26;p5"/>
          <p:cNvSpPr txBox="1">
            <a:spLocks noGrp="1"/>
          </p:cNvSpPr>
          <p:nvPr>
            <p:ph type="body" idx="1"/>
          </p:nvPr>
        </p:nvSpPr>
        <p:spPr>
          <a:xfrm>
            <a:off x="457200" y="2286831"/>
            <a:ext cx="4762200" cy="3648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000"/>
              </a:spcBef>
              <a:spcAft>
                <a:spcPts val="0"/>
              </a:spcAft>
              <a:buSzPts val="1400"/>
              <a:buChar char="╶"/>
              <a:defRPr/>
            </a:lvl2pPr>
            <a:lvl3pPr marL="1371600" lvl="2" indent="-317500">
              <a:spcBef>
                <a:spcPts val="1000"/>
              </a:spcBef>
              <a:spcAft>
                <a:spcPts val="0"/>
              </a:spcAft>
              <a:buSzPts val="1400"/>
              <a:buChar char="╶"/>
              <a:defRPr/>
            </a:lvl3pPr>
            <a:lvl4pPr marL="1828800" lvl="3" indent="-317500">
              <a:spcBef>
                <a:spcPts val="1000"/>
              </a:spcBef>
              <a:spcAft>
                <a:spcPts val="0"/>
              </a:spcAft>
              <a:buSzPts val="1400"/>
              <a:buChar char="╶"/>
              <a:defRPr/>
            </a:lvl4pPr>
            <a:lvl5pPr marL="2286000" lvl="4" indent="-317500">
              <a:spcBef>
                <a:spcPts val="1000"/>
              </a:spcBef>
              <a:spcAft>
                <a:spcPts val="0"/>
              </a:spcAft>
              <a:buSzPts val="1400"/>
              <a:buChar char="╶"/>
              <a:defRPr/>
            </a:lvl5pPr>
            <a:lvl6pPr marL="2743200" lvl="5" indent="-317500">
              <a:spcBef>
                <a:spcPts val="1000"/>
              </a:spcBef>
              <a:spcAft>
                <a:spcPts val="0"/>
              </a:spcAft>
              <a:buSzPts val="1400"/>
              <a:buChar char="╶"/>
              <a:defRPr/>
            </a:lvl6pPr>
            <a:lvl7pPr marL="3200400" lvl="6" indent="-317500">
              <a:spcBef>
                <a:spcPts val="1000"/>
              </a:spcBef>
              <a:spcAft>
                <a:spcPts val="0"/>
              </a:spcAft>
              <a:buSzPts val="1400"/>
              <a:buChar char="╶"/>
              <a:defRPr/>
            </a:lvl7pPr>
            <a:lvl8pPr marL="3657600" lvl="7" indent="-317500">
              <a:spcBef>
                <a:spcPts val="1000"/>
              </a:spcBef>
              <a:spcAft>
                <a:spcPts val="0"/>
              </a:spcAft>
              <a:buSzPts val="1400"/>
              <a:buChar char="╶"/>
              <a:defRPr/>
            </a:lvl8pPr>
            <a:lvl9pPr marL="4114800" lvl="8" indent="-317500">
              <a:spcBef>
                <a:spcPts val="1000"/>
              </a:spcBef>
              <a:spcAft>
                <a:spcPts val="1000"/>
              </a:spcAft>
              <a:buSzPts val="1400"/>
              <a:buChar char="╶"/>
              <a:defRPr/>
            </a:lvl9pPr>
          </a:lstStyle>
          <a:p>
            <a:endParaRPr/>
          </a:p>
        </p:txBody>
      </p:sp>
      <p:sp>
        <p:nvSpPr>
          <p:cNvPr id="27" name="Google Shape;27;p5"/>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77402802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6"/>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0" name="Google Shape;30;p6"/>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1" name="Google Shape;31;p6"/>
          <p:cNvSpPr txBox="1">
            <a:spLocks noGrp="1"/>
          </p:cNvSpPr>
          <p:nvPr>
            <p:ph type="body" idx="1"/>
          </p:nvPr>
        </p:nvSpPr>
        <p:spPr>
          <a:xfrm>
            <a:off x="457200"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2" name="Google Shape;32;p6"/>
          <p:cNvSpPr txBox="1">
            <a:spLocks noGrp="1"/>
          </p:cNvSpPr>
          <p:nvPr>
            <p:ph type="body" idx="2"/>
          </p:nvPr>
        </p:nvSpPr>
        <p:spPr>
          <a:xfrm>
            <a:off x="2870548"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3" name="Google Shape;33;p6"/>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94028614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6" name="Google Shape;36;p7"/>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37" name="Google Shape;37;p7"/>
          <p:cNvSpPr txBox="1">
            <a:spLocks noGrp="1"/>
          </p:cNvSpPr>
          <p:nvPr>
            <p:ph type="body" idx="1"/>
          </p:nvPr>
        </p:nvSpPr>
        <p:spPr>
          <a:xfrm>
            <a:off x="457200"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8" name="Google Shape;38;p7"/>
          <p:cNvSpPr txBox="1">
            <a:spLocks noGrp="1"/>
          </p:cNvSpPr>
          <p:nvPr>
            <p:ph type="body" idx="2"/>
          </p:nvPr>
        </p:nvSpPr>
        <p:spPr>
          <a:xfrm>
            <a:off x="2041749"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9" name="Google Shape;39;p7"/>
          <p:cNvSpPr txBox="1">
            <a:spLocks noGrp="1"/>
          </p:cNvSpPr>
          <p:nvPr>
            <p:ph type="body" idx="3"/>
          </p:nvPr>
        </p:nvSpPr>
        <p:spPr>
          <a:xfrm>
            <a:off x="3626297"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40" name="Google Shape;40;p7"/>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8752036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3" name="Google Shape;43;p8"/>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4" name="Google Shape;44;p8"/>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0727224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9"/>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7" name="Google Shape;47;p9"/>
          <p:cNvSpPr txBox="1">
            <a:spLocks noGrp="1"/>
          </p:cNvSpPr>
          <p:nvPr>
            <p:ph type="body" idx="1"/>
          </p:nvPr>
        </p:nvSpPr>
        <p:spPr>
          <a:xfrm>
            <a:off x="457200" y="5671867"/>
            <a:ext cx="6112500" cy="692800"/>
          </a:xfrm>
          <a:prstGeom prst="rect">
            <a:avLst/>
          </a:prstGeom>
        </p:spPr>
        <p:txBody>
          <a:bodyPr spcFirstLastPara="1" wrap="square" lIns="91425" tIns="91425" rIns="91425" bIns="91425" anchor="b" anchorCtr="0">
            <a:noAutofit/>
          </a:bodyPr>
          <a:lstStyle>
            <a:lvl1pPr marL="457200" lvl="0" indent="-228600">
              <a:spcBef>
                <a:spcPts val="360"/>
              </a:spcBef>
              <a:spcAft>
                <a:spcPts val="1000"/>
              </a:spcAft>
              <a:buSzPts val="1400"/>
              <a:buNone/>
              <a:defRPr/>
            </a:lvl1pPr>
          </a:lstStyle>
          <a:p>
            <a:endParaRPr/>
          </a:p>
        </p:txBody>
      </p:sp>
      <p:sp>
        <p:nvSpPr>
          <p:cNvPr id="48" name="Google Shape;48;p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8183407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10"/>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51" name="Google Shape;51;p10"/>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36369474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04635663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
        <p:nvSpPr>
          <p:cNvPr id="58" name="Google Shape;58;p12"/>
          <p:cNvSpPr/>
          <p:nvPr/>
        </p:nvSpPr>
        <p:spPr>
          <a:xfrm>
            <a:off x="75" y="100"/>
            <a:ext cx="9144000" cy="6858000"/>
          </a:xfrm>
          <a:prstGeom prst="rect">
            <a:avLst/>
          </a:prstGeom>
          <a:solidFill>
            <a:srgbClr val="212539">
              <a:alpha val="6462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Tree>
    <p:extLst>
      <p:ext uri="{BB962C8B-B14F-4D97-AF65-F5344CB8AC3E}">
        <p14:creationId xmlns:p14="http://schemas.microsoft.com/office/powerpoint/2010/main" val="40708520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102467394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357751282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4"/>
          <p:cNvSpPr/>
          <p:nvPr/>
        </p:nvSpPr>
        <p:spPr>
          <a:xfrm>
            <a:off x="3417825" y="267"/>
            <a:ext cx="5726100" cy="6858000"/>
          </a:xfrm>
          <a:prstGeom prst="rect">
            <a:avLst/>
          </a:prstGeom>
          <a:gradFill>
            <a:gsLst>
              <a:gs pos="0">
                <a:srgbClr val="FFFFFF">
                  <a:alpha val="0"/>
                </a:srgbClr>
              </a:gs>
              <a:gs pos="50000">
                <a:schemeClr val="lt1"/>
              </a:gs>
              <a:gs pos="100000">
                <a:srgbClr val="FFFFFF"/>
              </a:gs>
            </a:gsLst>
            <a:lin ang="0" scaled="0"/>
          </a:gra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 name="Google Shape;16;p4"/>
          <p:cNvSpPr txBox="1">
            <a:spLocks noGrp="1"/>
          </p:cNvSpPr>
          <p:nvPr>
            <p:ph type="body" idx="1"/>
          </p:nvPr>
        </p:nvSpPr>
        <p:spPr>
          <a:xfrm>
            <a:off x="4384400" y="850400"/>
            <a:ext cx="4097400" cy="25264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sz="2400" i="1"/>
            </a:lvl1pPr>
            <a:lvl2pPr marL="914400" lvl="1" indent="-381000" rtl="0">
              <a:spcBef>
                <a:spcPts val="1000"/>
              </a:spcBef>
              <a:spcAft>
                <a:spcPts val="0"/>
              </a:spcAft>
              <a:buSzPts val="2400"/>
              <a:buChar char="○"/>
              <a:defRPr sz="2400" i="1"/>
            </a:lvl2pPr>
            <a:lvl3pPr marL="1371600" lvl="2" indent="-381000" rtl="0">
              <a:spcBef>
                <a:spcPts val="1000"/>
              </a:spcBef>
              <a:spcAft>
                <a:spcPts val="0"/>
              </a:spcAft>
              <a:buSzPts val="2400"/>
              <a:buChar char="■"/>
              <a:defRPr sz="2400" i="1"/>
            </a:lvl3pPr>
            <a:lvl4pPr marL="1828800" lvl="3" indent="-381000" rtl="0">
              <a:spcBef>
                <a:spcPts val="1000"/>
              </a:spcBef>
              <a:spcAft>
                <a:spcPts val="0"/>
              </a:spcAft>
              <a:buSzPts val="2400"/>
              <a:buChar char="●"/>
              <a:defRPr sz="2400" i="1"/>
            </a:lvl4pPr>
            <a:lvl5pPr marL="2286000" lvl="4" indent="-381000" rtl="0">
              <a:spcBef>
                <a:spcPts val="1000"/>
              </a:spcBef>
              <a:spcAft>
                <a:spcPts val="0"/>
              </a:spcAft>
              <a:buSzPts val="2400"/>
              <a:buChar char="○"/>
              <a:defRPr sz="2400" i="1"/>
            </a:lvl5pPr>
            <a:lvl6pPr marL="2743200" lvl="5" indent="-381000" rtl="0">
              <a:spcBef>
                <a:spcPts val="1000"/>
              </a:spcBef>
              <a:spcAft>
                <a:spcPts val="0"/>
              </a:spcAft>
              <a:buSzPts val="2400"/>
              <a:buChar char="■"/>
              <a:defRPr sz="2400" i="1"/>
            </a:lvl6pPr>
            <a:lvl7pPr marL="3200400" lvl="6" indent="-381000" rtl="0">
              <a:spcBef>
                <a:spcPts val="1000"/>
              </a:spcBef>
              <a:spcAft>
                <a:spcPts val="0"/>
              </a:spcAft>
              <a:buSzPts val="2400"/>
              <a:buChar char="●"/>
              <a:defRPr sz="2400" i="1"/>
            </a:lvl7pPr>
            <a:lvl8pPr marL="3657600" lvl="7" indent="-381000" rtl="0">
              <a:spcBef>
                <a:spcPts val="1000"/>
              </a:spcBef>
              <a:spcAft>
                <a:spcPts val="0"/>
              </a:spcAft>
              <a:buSzPts val="2400"/>
              <a:buChar char="○"/>
              <a:defRPr sz="2400" i="1"/>
            </a:lvl8pPr>
            <a:lvl9pPr marL="4114800" lvl="8" indent="-381000">
              <a:spcBef>
                <a:spcPts val="1000"/>
              </a:spcBef>
              <a:spcAft>
                <a:spcPts val="1000"/>
              </a:spcAft>
              <a:buSzPts val="2400"/>
              <a:buChar char="■"/>
              <a:defRPr sz="2400" i="1"/>
            </a:lvl9pPr>
          </a:lstStyle>
          <a:p>
            <a:endParaRPr/>
          </a:p>
        </p:txBody>
      </p:sp>
      <p:sp>
        <p:nvSpPr>
          <p:cNvPr id="17" name="Google Shape;17;p4"/>
          <p:cNvSpPr txBox="1"/>
          <p:nvPr/>
        </p:nvSpPr>
        <p:spPr>
          <a:xfrm>
            <a:off x="3851000" y="635433"/>
            <a:ext cx="1242300" cy="8716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7200" kern="0">
                <a:solidFill>
                  <a:srgbClr val="8FC6EF"/>
                </a:solidFill>
                <a:latin typeface="Kalam"/>
                <a:ea typeface="Kalam"/>
                <a:cs typeface="Kalam"/>
                <a:sym typeface="Kalam"/>
              </a:rPr>
              <a:t>“</a:t>
            </a:r>
            <a:endParaRPr sz="7200" kern="0">
              <a:solidFill>
                <a:srgbClr val="8FC6EF"/>
              </a:solidFill>
              <a:latin typeface="Kalam"/>
              <a:ea typeface="Kalam"/>
              <a:cs typeface="Kalam"/>
              <a:sym typeface="Kalam"/>
            </a:endParaRPr>
          </a:p>
        </p:txBody>
      </p:sp>
      <p:sp>
        <p:nvSpPr>
          <p:cNvPr id="18" name="Google Shape;18;p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67982242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 name="Google Shape;21;p5"/>
          <p:cNvSpPr txBox="1">
            <a:spLocks noGrp="1"/>
          </p:cNvSpPr>
          <p:nvPr>
            <p:ph type="body" idx="1"/>
          </p:nvPr>
        </p:nvSpPr>
        <p:spPr>
          <a:xfrm>
            <a:off x="4115700" y="1784400"/>
            <a:ext cx="4571100" cy="4548800"/>
          </a:xfrm>
          <a:prstGeom prst="rect">
            <a:avLst/>
          </a:prstGeom>
        </p:spPr>
        <p:txBody>
          <a:bodyPr spcFirstLastPara="1" wrap="square" lIns="0" tIns="0" rIns="0" bIns="0" anchor="t" anchorCtr="0">
            <a:noAutofit/>
          </a:bodyPr>
          <a:lstStyle>
            <a:lvl1pPr marL="457200" lvl="0" indent="-355600">
              <a:spcBef>
                <a:spcPts val="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22" name="Google Shape;22;p5"/>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79623040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5" name="Google Shape;25;p6"/>
          <p:cNvSpPr txBox="1">
            <a:spLocks noGrp="1"/>
          </p:cNvSpPr>
          <p:nvPr>
            <p:ph type="body" idx="1"/>
          </p:nvPr>
        </p:nvSpPr>
        <p:spPr>
          <a:xfrm>
            <a:off x="285417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6" name="Google Shape;26;p6"/>
          <p:cNvSpPr txBox="1">
            <a:spLocks noGrp="1"/>
          </p:cNvSpPr>
          <p:nvPr>
            <p:ph type="body" idx="2"/>
          </p:nvPr>
        </p:nvSpPr>
        <p:spPr>
          <a:xfrm>
            <a:off x="585572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7" name="Google Shape;27;p6"/>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5000279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30" name="Google Shape;30;p7"/>
          <p:cNvSpPr txBox="1">
            <a:spLocks noGrp="1"/>
          </p:cNvSpPr>
          <p:nvPr>
            <p:ph type="body" idx="1"/>
          </p:nvPr>
        </p:nvSpPr>
        <p:spPr>
          <a:xfrm>
            <a:off x="2854150"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1" name="Google Shape;31;p7"/>
          <p:cNvSpPr txBox="1">
            <a:spLocks noGrp="1"/>
          </p:cNvSpPr>
          <p:nvPr>
            <p:ph type="body" idx="2"/>
          </p:nvPr>
        </p:nvSpPr>
        <p:spPr>
          <a:xfrm>
            <a:off x="4808736"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2" name="Google Shape;32;p7"/>
          <p:cNvSpPr txBox="1">
            <a:spLocks noGrp="1"/>
          </p:cNvSpPr>
          <p:nvPr>
            <p:ph type="body" idx="3"/>
          </p:nvPr>
        </p:nvSpPr>
        <p:spPr>
          <a:xfrm>
            <a:off x="6763323"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3" name="Google Shape;33;p7"/>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51692674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36" name="Google Shape;36;p8"/>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303515346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9"/>
          <p:cNvSpPr txBox="1">
            <a:spLocks noGrp="1"/>
          </p:cNvSpPr>
          <p:nvPr>
            <p:ph type="body" idx="1"/>
          </p:nvPr>
        </p:nvSpPr>
        <p:spPr>
          <a:xfrm>
            <a:off x="4115700" y="5875067"/>
            <a:ext cx="4571100" cy="692800"/>
          </a:xfrm>
          <a:prstGeom prst="rect">
            <a:avLst/>
          </a:prstGeom>
        </p:spPr>
        <p:txBody>
          <a:bodyPr spcFirstLastPara="1" wrap="square" lIns="0" tIns="0" rIns="0" bIns="0" anchor="t" anchorCtr="0">
            <a:noAutofit/>
          </a:bodyPr>
          <a:lstStyle>
            <a:lvl1pPr marL="457200" lvl="0" indent="-228600">
              <a:spcBef>
                <a:spcPts val="360"/>
              </a:spcBef>
              <a:spcAft>
                <a:spcPts val="1000"/>
              </a:spcAft>
              <a:buSzPts val="1600"/>
              <a:buNone/>
              <a:defRPr sz="1600"/>
            </a:lvl1pPr>
          </a:lstStyle>
          <a:p>
            <a:endParaRPr/>
          </a:p>
        </p:txBody>
      </p:sp>
      <p:sp>
        <p:nvSpPr>
          <p:cNvPr id="39" name="Google Shape;39;p9"/>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3937832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10"/>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43357425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4308200" y="2655767"/>
            <a:ext cx="4226100" cy="1546400"/>
          </a:xfrm>
          <a:prstGeom prst="rect">
            <a:avLst/>
          </a:prstGeom>
        </p:spPr>
        <p:txBody>
          <a:bodyPr spcFirstLastPara="1" wrap="square" lIns="0" tIns="0" rIns="0" bIns="0" anchor="ctr" anchorCtr="0">
            <a:noAutofit/>
          </a:bodyPr>
          <a:lstStyle>
            <a:lvl1pPr lvl="0">
              <a:spcBef>
                <a:spcPts val="0"/>
              </a:spcBef>
              <a:spcAft>
                <a:spcPts val="0"/>
              </a:spcAft>
              <a:buClr>
                <a:schemeClr val="accent3"/>
              </a:buClr>
              <a:buSzPts val="5600"/>
              <a:buNone/>
              <a:defRPr sz="5600">
                <a:solidFill>
                  <a:schemeClr val="accent3"/>
                </a:solidFill>
              </a:defRPr>
            </a:lvl1pPr>
            <a:lvl2pPr lvl="1">
              <a:spcBef>
                <a:spcPts val="0"/>
              </a:spcBef>
              <a:spcAft>
                <a:spcPts val="0"/>
              </a:spcAft>
              <a:buClr>
                <a:schemeClr val="accent3"/>
              </a:buClr>
              <a:buSzPts val="5600"/>
              <a:buNone/>
              <a:defRPr sz="5600">
                <a:solidFill>
                  <a:schemeClr val="accent3"/>
                </a:solidFill>
              </a:defRPr>
            </a:lvl2pPr>
            <a:lvl3pPr lvl="2">
              <a:spcBef>
                <a:spcPts val="0"/>
              </a:spcBef>
              <a:spcAft>
                <a:spcPts val="0"/>
              </a:spcAft>
              <a:buClr>
                <a:schemeClr val="accent3"/>
              </a:buClr>
              <a:buSzPts val="5600"/>
              <a:buNone/>
              <a:defRPr sz="5600">
                <a:solidFill>
                  <a:schemeClr val="accent3"/>
                </a:solidFill>
              </a:defRPr>
            </a:lvl3pPr>
            <a:lvl4pPr lvl="3">
              <a:spcBef>
                <a:spcPts val="0"/>
              </a:spcBef>
              <a:spcAft>
                <a:spcPts val="0"/>
              </a:spcAft>
              <a:buClr>
                <a:schemeClr val="accent3"/>
              </a:buClr>
              <a:buSzPts val="5600"/>
              <a:buNone/>
              <a:defRPr sz="5600">
                <a:solidFill>
                  <a:schemeClr val="accent3"/>
                </a:solidFill>
              </a:defRPr>
            </a:lvl4pPr>
            <a:lvl5pPr lvl="4">
              <a:spcBef>
                <a:spcPts val="0"/>
              </a:spcBef>
              <a:spcAft>
                <a:spcPts val="0"/>
              </a:spcAft>
              <a:buClr>
                <a:schemeClr val="accent3"/>
              </a:buClr>
              <a:buSzPts val="5600"/>
              <a:buNone/>
              <a:defRPr sz="5600">
                <a:solidFill>
                  <a:schemeClr val="accent3"/>
                </a:solidFill>
              </a:defRPr>
            </a:lvl5pPr>
            <a:lvl6pPr lvl="5">
              <a:spcBef>
                <a:spcPts val="0"/>
              </a:spcBef>
              <a:spcAft>
                <a:spcPts val="0"/>
              </a:spcAft>
              <a:buClr>
                <a:schemeClr val="accent3"/>
              </a:buClr>
              <a:buSzPts val="5600"/>
              <a:buNone/>
              <a:defRPr sz="5600">
                <a:solidFill>
                  <a:schemeClr val="accent3"/>
                </a:solidFill>
              </a:defRPr>
            </a:lvl6pPr>
            <a:lvl7pPr lvl="6">
              <a:spcBef>
                <a:spcPts val="0"/>
              </a:spcBef>
              <a:spcAft>
                <a:spcPts val="0"/>
              </a:spcAft>
              <a:buClr>
                <a:schemeClr val="accent3"/>
              </a:buClr>
              <a:buSzPts val="5600"/>
              <a:buNone/>
              <a:defRPr sz="5600">
                <a:solidFill>
                  <a:schemeClr val="accent3"/>
                </a:solidFill>
              </a:defRPr>
            </a:lvl7pPr>
            <a:lvl8pPr lvl="7">
              <a:spcBef>
                <a:spcPts val="0"/>
              </a:spcBef>
              <a:spcAft>
                <a:spcPts val="0"/>
              </a:spcAft>
              <a:buClr>
                <a:schemeClr val="accent3"/>
              </a:buClr>
              <a:buSzPts val="5600"/>
              <a:buNone/>
              <a:defRPr sz="5600">
                <a:solidFill>
                  <a:schemeClr val="accent3"/>
                </a:solidFill>
              </a:defRPr>
            </a:lvl8pPr>
            <a:lvl9pPr lvl="8">
              <a:spcBef>
                <a:spcPts val="0"/>
              </a:spcBef>
              <a:spcAft>
                <a:spcPts val="0"/>
              </a:spcAft>
              <a:buClr>
                <a:schemeClr val="accent3"/>
              </a:buClr>
              <a:buSzPts val="5600"/>
              <a:buNone/>
              <a:defRPr sz="5600">
                <a:solidFill>
                  <a:schemeClr val="accent3"/>
                </a:solidFill>
              </a:defRPr>
            </a:lvl9pPr>
          </a:lstStyle>
          <a:p>
            <a:endParaRPr/>
          </a:p>
        </p:txBody>
      </p:sp>
    </p:spTree>
    <p:extLst>
      <p:ext uri="{BB962C8B-B14F-4D97-AF65-F5344CB8AC3E}">
        <p14:creationId xmlns:p14="http://schemas.microsoft.com/office/powerpoint/2010/main" val="163584430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1"/>
        <p:cNvGrpSpPr/>
        <p:nvPr/>
      </p:nvGrpSpPr>
      <p:grpSpPr>
        <a:xfrm>
          <a:off x="0" y="0"/>
          <a:ext cx="0" cy="0"/>
          <a:chOff x="0" y="0"/>
          <a:chExt cx="0" cy="0"/>
        </a:xfrm>
      </p:grpSpPr>
      <p:sp>
        <p:nvSpPr>
          <p:cNvPr id="12" name="Google Shape;12;p3"/>
          <p:cNvSpPr txBox="1">
            <a:spLocks noGrp="1"/>
          </p:cNvSpPr>
          <p:nvPr>
            <p:ph type="ctrTitle"/>
          </p:nvPr>
        </p:nvSpPr>
        <p:spPr>
          <a:xfrm>
            <a:off x="4308200" y="2314333"/>
            <a:ext cx="4150200" cy="1546400"/>
          </a:xfrm>
          <a:prstGeom prst="rect">
            <a:avLst/>
          </a:prstGeom>
        </p:spPr>
        <p:txBody>
          <a:bodyPr spcFirstLastPara="1" wrap="square" lIns="0" tIns="0" rIns="0" bIns="0" anchor="b" anchorCtr="0">
            <a:noAutofit/>
          </a:bodyPr>
          <a:lstStyle>
            <a:lvl1pPr lvl="0" rtl="0">
              <a:spcBef>
                <a:spcPts val="0"/>
              </a:spcBef>
              <a:spcAft>
                <a:spcPts val="0"/>
              </a:spcAft>
              <a:buClr>
                <a:schemeClr val="accent3"/>
              </a:buClr>
              <a:buSzPts val="4000"/>
              <a:buNone/>
              <a:defRPr sz="4000">
                <a:solidFill>
                  <a:schemeClr val="accent3"/>
                </a:solidFill>
              </a:defRPr>
            </a:lvl1pPr>
            <a:lvl2pPr lvl="1" rtl="0">
              <a:spcBef>
                <a:spcPts val="0"/>
              </a:spcBef>
              <a:spcAft>
                <a:spcPts val="0"/>
              </a:spcAft>
              <a:buClr>
                <a:schemeClr val="accent3"/>
              </a:buClr>
              <a:buSzPts val="4000"/>
              <a:buNone/>
              <a:defRPr sz="4000">
                <a:solidFill>
                  <a:schemeClr val="accent3"/>
                </a:solidFill>
              </a:defRPr>
            </a:lvl2pPr>
            <a:lvl3pPr lvl="2" rtl="0">
              <a:spcBef>
                <a:spcPts val="0"/>
              </a:spcBef>
              <a:spcAft>
                <a:spcPts val="0"/>
              </a:spcAft>
              <a:buClr>
                <a:schemeClr val="accent3"/>
              </a:buClr>
              <a:buSzPts val="4000"/>
              <a:buNone/>
              <a:defRPr sz="4000">
                <a:solidFill>
                  <a:schemeClr val="accent3"/>
                </a:solidFill>
              </a:defRPr>
            </a:lvl3pPr>
            <a:lvl4pPr lvl="3" rtl="0">
              <a:spcBef>
                <a:spcPts val="0"/>
              </a:spcBef>
              <a:spcAft>
                <a:spcPts val="0"/>
              </a:spcAft>
              <a:buClr>
                <a:schemeClr val="accent3"/>
              </a:buClr>
              <a:buSzPts val="4000"/>
              <a:buNone/>
              <a:defRPr sz="4000">
                <a:solidFill>
                  <a:schemeClr val="accent3"/>
                </a:solidFill>
              </a:defRPr>
            </a:lvl4pPr>
            <a:lvl5pPr lvl="4" rtl="0">
              <a:spcBef>
                <a:spcPts val="0"/>
              </a:spcBef>
              <a:spcAft>
                <a:spcPts val="0"/>
              </a:spcAft>
              <a:buClr>
                <a:schemeClr val="accent3"/>
              </a:buClr>
              <a:buSzPts val="4000"/>
              <a:buNone/>
              <a:defRPr sz="4000">
                <a:solidFill>
                  <a:schemeClr val="accent3"/>
                </a:solidFill>
              </a:defRPr>
            </a:lvl5pPr>
            <a:lvl6pPr lvl="5" rtl="0">
              <a:spcBef>
                <a:spcPts val="0"/>
              </a:spcBef>
              <a:spcAft>
                <a:spcPts val="0"/>
              </a:spcAft>
              <a:buClr>
                <a:schemeClr val="accent3"/>
              </a:buClr>
              <a:buSzPts val="4000"/>
              <a:buNone/>
              <a:defRPr sz="4000">
                <a:solidFill>
                  <a:schemeClr val="accent3"/>
                </a:solidFill>
              </a:defRPr>
            </a:lvl6pPr>
            <a:lvl7pPr lvl="6" rtl="0">
              <a:spcBef>
                <a:spcPts val="0"/>
              </a:spcBef>
              <a:spcAft>
                <a:spcPts val="0"/>
              </a:spcAft>
              <a:buClr>
                <a:schemeClr val="accent3"/>
              </a:buClr>
              <a:buSzPts val="4000"/>
              <a:buNone/>
              <a:defRPr sz="4000">
                <a:solidFill>
                  <a:schemeClr val="accent3"/>
                </a:solidFill>
              </a:defRPr>
            </a:lvl7pPr>
            <a:lvl8pPr lvl="7" rtl="0">
              <a:spcBef>
                <a:spcPts val="0"/>
              </a:spcBef>
              <a:spcAft>
                <a:spcPts val="0"/>
              </a:spcAft>
              <a:buClr>
                <a:schemeClr val="accent3"/>
              </a:buClr>
              <a:buSzPts val="4000"/>
              <a:buNone/>
              <a:defRPr sz="4000">
                <a:solidFill>
                  <a:schemeClr val="accent3"/>
                </a:solidFill>
              </a:defRPr>
            </a:lvl8pPr>
            <a:lvl9pPr lvl="8" rtl="0">
              <a:spcBef>
                <a:spcPts val="0"/>
              </a:spcBef>
              <a:spcAft>
                <a:spcPts val="0"/>
              </a:spcAft>
              <a:buClr>
                <a:schemeClr val="accent3"/>
              </a:buClr>
              <a:buSzPts val="4000"/>
              <a:buNone/>
              <a:defRPr sz="4000">
                <a:solidFill>
                  <a:schemeClr val="accent3"/>
                </a:solidFill>
              </a:defRPr>
            </a:lvl9pPr>
          </a:lstStyle>
          <a:p>
            <a:endParaRPr/>
          </a:p>
        </p:txBody>
      </p:sp>
      <p:sp>
        <p:nvSpPr>
          <p:cNvPr id="13" name="Google Shape;13;p3"/>
          <p:cNvSpPr txBox="1">
            <a:spLocks noGrp="1"/>
          </p:cNvSpPr>
          <p:nvPr>
            <p:ph type="subTitle" idx="1"/>
          </p:nvPr>
        </p:nvSpPr>
        <p:spPr>
          <a:xfrm>
            <a:off x="4308200" y="3989936"/>
            <a:ext cx="4150200" cy="1046400"/>
          </a:xfrm>
          <a:prstGeom prst="rect">
            <a:avLst/>
          </a:prstGeom>
        </p:spPr>
        <p:txBody>
          <a:bodyPr spcFirstLastPara="1" wrap="square" lIns="0" tIns="0" rIns="0" bIns="0" anchor="t" anchorCtr="0">
            <a:noAutofit/>
          </a:bodyPr>
          <a:lstStyle>
            <a:lvl1pPr lvl="0" rtl="0">
              <a:spcBef>
                <a:spcPts val="0"/>
              </a:spcBef>
              <a:spcAft>
                <a:spcPts val="0"/>
              </a:spcAft>
              <a:buClr>
                <a:schemeClr val="accent5"/>
              </a:buClr>
              <a:buSzPts val="2000"/>
              <a:buNone/>
              <a:defRPr>
                <a:solidFill>
                  <a:schemeClr val="accent5"/>
                </a:solidFill>
              </a:defRPr>
            </a:lvl1pPr>
            <a:lvl2pPr lvl="1" rtl="0">
              <a:spcBef>
                <a:spcPts val="1000"/>
              </a:spcBef>
              <a:spcAft>
                <a:spcPts val="0"/>
              </a:spcAft>
              <a:buClr>
                <a:schemeClr val="accent5"/>
              </a:buClr>
              <a:buSzPts val="3000"/>
              <a:buNone/>
              <a:defRPr sz="3000">
                <a:solidFill>
                  <a:schemeClr val="accent5"/>
                </a:solidFill>
              </a:defRPr>
            </a:lvl2pPr>
            <a:lvl3pPr lvl="2" rtl="0">
              <a:spcBef>
                <a:spcPts val="1000"/>
              </a:spcBef>
              <a:spcAft>
                <a:spcPts val="0"/>
              </a:spcAft>
              <a:buClr>
                <a:schemeClr val="accent5"/>
              </a:buClr>
              <a:buSzPts val="3000"/>
              <a:buNone/>
              <a:defRPr sz="3000">
                <a:solidFill>
                  <a:schemeClr val="accent5"/>
                </a:solidFill>
              </a:defRPr>
            </a:lvl3pPr>
            <a:lvl4pPr lvl="3" rtl="0">
              <a:spcBef>
                <a:spcPts val="1000"/>
              </a:spcBef>
              <a:spcAft>
                <a:spcPts val="0"/>
              </a:spcAft>
              <a:buClr>
                <a:schemeClr val="accent5"/>
              </a:buClr>
              <a:buSzPts val="3000"/>
              <a:buNone/>
              <a:defRPr sz="3000">
                <a:solidFill>
                  <a:schemeClr val="accent5"/>
                </a:solidFill>
              </a:defRPr>
            </a:lvl4pPr>
            <a:lvl5pPr lvl="4" rtl="0">
              <a:spcBef>
                <a:spcPts val="1000"/>
              </a:spcBef>
              <a:spcAft>
                <a:spcPts val="0"/>
              </a:spcAft>
              <a:buClr>
                <a:schemeClr val="accent5"/>
              </a:buClr>
              <a:buSzPts val="3000"/>
              <a:buNone/>
              <a:defRPr sz="3000">
                <a:solidFill>
                  <a:schemeClr val="accent5"/>
                </a:solidFill>
              </a:defRPr>
            </a:lvl5pPr>
            <a:lvl6pPr lvl="5" rtl="0">
              <a:spcBef>
                <a:spcPts val="1000"/>
              </a:spcBef>
              <a:spcAft>
                <a:spcPts val="0"/>
              </a:spcAft>
              <a:buClr>
                <a:schemeClr val="accent5"/>
              </a:buClr>
              <a:buSzPts val="3000"/>
              <a:buNone/>
              <a:defRPr sz="3000">
                <a:solidFill>
                  <a:schemeClr val="accent5"/>
                </a:solidFill>
              </a:defRPr>
            </a:lvl6pPr>
            <a:lvl7pPr lvl="6" rtl="0">
              <a:spcBef>
                <a:spcPts val="1000"/>
              </a:spcBef>
              <a:spcAft>
                <a:spcPts val="0"/>
              </a:spcAft>
              <a:buClr>
                <a:schemeClr val="accent5"/>
              </a:buClr>
              <a:buSzPts val="3000"/>
              <a:buNone/>
              <a:defRPr sz="3000">
                <a:solidFill>
                  <a:schemeClr val="accent5"/>
                </a:solidFill>
              </a:defRPr>
            </a:lvl7pPr>
            <a:lvl8pPr lvl="7" rtl="0">
              <a:spcBef>
                <a:spcPts val="1000"/>
              </a:spcBef>
              <a:spcAft>
                <a:spcPts val="0"/>
              </a:spcAft>
              <a:buClr>
                <a:schemeClr val="accent5"/>
              </a:buClr>
              <a:buSzPts val="3000"/>
              <a:buNone/>
              <a:defRPr sz="3000">
                <a:solidFill>
                  <a:schemeClr val="accent5"/>
                </a:solidFill>
              </a:defRPr>
            </a:lvl8pPr>
            <a:lvl9pPr lvl="8" rtl="0">
              <a:spcBef>
                <a:spcPts val="1000"/>
              </a:spcBef>
              <a:spcAft>
                <a:spcPts val="1000"/>
              </a:spcAft>
              <a:buClr>
                <a:schemeClr val="accent5"/>
              </a:buClr>
              <a:buSzPts val="3000"/>
              <a:buNone/>
              <a:defRPr sz="3000">
                <a:solidFill>
                  <a:schemeClr val="accent5"/>
                </a:solidFill>
              </a:defRPr>
            </a:lvl9pPr>
          </a:lstStyle>
          <a:p>
            <a:endParaRPr/>
          </a:p>
        </p:txBody>
      </p:sp>
    </p:spTree>
    <p:extLst>
      <p:ext uri="{BB962C8B-B14F-4D97-AF65-F5344CB8AC3E}">
        <p14:creationId xmlns:p14="http://schemas.microsoft.com/office/powerpoint/2010/main" val="406545354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4"/>
          <p:cNvSpPr/>
          <p:nvPr/>
        </p:nvSpPr>
        <p:spPr>
          <a:xfrm>
            <a:off x="3417825" y="267"/>
            <a:ext cx="5726100" cy="6858000"/>
          </a:xfrm>
          <a:prstGeom prst="rect">
            <a:avLst/>
          </a:prstGeom>
          <a:gradFill>
            <a:gsLst>
              <a:gs pos="0">
                <a:srgbClr val="FFFFFF">
                  <a:alpha val="0"/>
                </a:srgbClr>
              </a:gs>
              <a:gs pos="50000">
                <a:schemeClr val="lt1"/>
              </a:gs>
              <a:gs pos="100000">
                <a:srgbClr val="FFFFFF"/>
              </a:gs>
            </a:gsLst>
            <a:lin ang="0" scaled="0"/>
          </a:gra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6" name="Google Shape;16;p4"/>
          <p:cNvSpPr txBox="1">
            <a:spLocks noGrp="1"/>
          </p:cNvSpPr>
          <p:nvPr>
            <p:ph type="body" idx="1"/>
          </p:nvPr>
        </p:nvSpPr>
        <p:spPr>
          <a:xfrm>
            <a:off x="4384400" y="850400"/>
            <a:ext cx="4097400" cy="25264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sz="2400" i="1"/>
            </a:lvl1pPr>
            <a:lvl2pPr marL="914400" lvl="1" indent="-381000" rtl="0">
              <a:spcBef>
                <a:spcPts val="1000"/>
              </a:spcBef>
              <a:spcAft>
                <a:spcPts val="0"/>
              </a:spcAft>
              <a:buSzPts val="2400"/>
              <a:buChar char="○"/>
              <a:defRPr sz="2400" i="1"/>
            </a:lvl2pPr>
            <a:lvl3pPr marL="1371600" lvl="2" indent="-381000" rtl="0">
              <a:spcBef>
                <a:spcPts val="1000"/>
              </a:spcBef>
              <a:spcAft>
                <a:spcPts val="0"/>
              </a:spcAft>
              <a:buSzPts val="2400"/>
              <a:buChar char="■"/>
              <a:defRPr sz="2400" i="1"/>
            </a:lvl3pPr>
            <a:lvl4pPr marL="1828800" lvl="3" indent="-381000" rtl="0">
              <a:spcBef>
                <a:spcPts val="1000"/>
              </a:spcBef>
              <a:spcAft>
                <a:spcPts val="0"/>
              </a:spcAft>
              <a:buSzPts val="2400"/>
              <a:buChar char="●"/>
              <a:defRPr sz="2400" i="1"/>
            </a:lvl4pPr>
            <a:lvl5pPr marL="2286000" lvl="4" indent="-381000" rtl="0">
              <a:spcBef>
                <a:spcPts val="1000"/>
              </a:spcBef>
              <a:spcAft>
                <a:spcPts val="0"/>
              </a:spcAft>
              <a:buSzPts val="2400"/>
              <a:buChar char="○"/>
              <a:defRPr sz="2400" i="1"/>
            </a:lvl5pPr>
            <a:lvl6pPr marL="2743200" lvl="5" indent="-381000" rtl="0">
              <a:spcBef>
                <a:spcPts val="1000"/>
              </a:spcBef>
              <a:spcAft>
                <a:spcPts val="0"/>
              </a:spcAft>
              <a:buSzPts val="2400"/>
              <a:buChar char="■"/>
              <a:defRPr sz="2400" i="1"/>
            </a:lvl6pPr>
            <a:lvl7pPr marL="3200400" lvl="6" indent="-381000" rtl="0">
              <a:spcBef>
                <a:spcPts val="1000"/>
              </a:spcBef>
              <a:spcAft>
                <a:spcPts val="0"/>
              </a:spcAft>
              <a:buSzPts val="2400"/>
              <a:buChar char="●"/>
              <a:defRPr sz="2400" i="1"/>
            </a:lvl7pPr>
            <a:lvl8pPr marL="3657600" lvl="7" indent="-381000" rtl="0">
              <a:spcBef>
                <a:spcPts val="1000"/>
              </a:spcBef>
              <a:spcAft>
                <a:spcPts val="0"/>
              </a:spcAft>
              <a:buSzPts val="2400"/>
              <a:buChar char="○"/>
              <a:defRPr sz="2400" i="1"/>
            </a:lvl8pPr>
            <a:lvl9pPr marL="4114800" lvl="8" indent="-381000">
              <a:spcBef>
                <a:spcPts val="1000"/>
              </a:spcBef>
              <a:spcAft>
                <a:spcPts val="1000"/>
              </a:spcAft>
              <a:buSzPts val="2400"/>
              <a:buChar char="■"/>
              <a:defRPr sz="2400" i="1"/>
            </a:lvl9pPr>
          </a:lstStyle>
          <a:p>
            <a:endParaRPr/>
          </a:p>
        </p:txBody>
      </p:sp>
      <p:sp>
        <p:nvSpPr>
          <p:cNvPr id="17" name="Google Shape;17;p4"/>
          <p:cNvSpPr txBox="1"/>
          <p:nvPr/>
        </p:nvSpPr>
        <p:spPr>
          <a:xfrm>
            <a:off x="3851000" y="635433"/>
            <a:ext cx="1242300" cy="8716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7200" kern="0">
                <a:solidFill>
                  <a:srgbClr val="8FC6EF"/>
                </a:solidFill>
                <a:latin typeface="Kalam"/>
                <a:ea typeface="Kalam"/>
                <a:cs typeface="Kalam"/>
                <a:sym typeface="Kalam"/>
              </a:rPr>
              <a:t>“</a:t>
            </a:r>
            <a:endParaRPr sz="7200" kern="0">
              <a:solidFill>
                <a:srgbClr val="8FC6EF"/>
              </a:solidFill>
              <a:latin typeface="Kalam"/>
              <a:ea typeface="Kalam"/>
              <a:cs typeface="Kalam"/>
              <a:sym typeface="Kalam"/>
            </a:endParaRPr>
          </a:p>
        </p:txBody>
      </p:sp>
      <p:sp>
        <p:nvSpPr>
          <p:cNvPr id="18" name="Google Shape;18;p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34549299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19"/>
        <p:cNvGrpSpPr/>
        <p:nvPr/>
      </p:nvGrpSpPr>
      <p:grpSpPr>
        <a:xfrm>
          <a:off x="0" y="0"/>
          <a:ext cx="0" cy="0"/>
          <a:chOff x="0" y="0"/>
          <a:chExt cx="0" cy="0"/>
        </a:xfrm>
      </p:grpSpPr>
      <p:sp>
        <p:nvSpPr>
          <p:cNvPr id="20" name="Google Shape;20;p5"/>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 name="Google Shape;21;p5"/>
          <p:cNvSpPr txBox="1">
            <a:spLocks noGrp="1"/>
          </p:cNvSpPr>
          <p:nvPr>
            <p:ph type="body" idx="1"/>
          </p:nvPr>
        </p:nvSpPr>
        <p:spPr>
          <a:xfrm>
            <a:off x="4115700" y="1784400"/>
            <a:ext cx="4571100" cy="4548800"/>
          </a:xfrm>
          <a:prstGeom prst="rect">
            <a:avLst/>
          </a:prstGeom>
        </p:spPr>
        <p:txBody>
          <a:bodyPr spcFirstLastPara="1" wrap="square" lIns="0" tIns="0" rIns="0" bIns="0" anchor="t" anchorCtr="0">
            <a:noAutofit/>
          </a:bodyPr>
          <a:lstStyle>
            <a:lvl1pPr marL="457200" lvl="0" indent="-355600">
              <a:spcBef>
                <a:spcPts val="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22" name="Google Shape;22;p5"/>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60180000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6"/>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5" name="Google Shape;25;p6"/>
          <p:cNvSpPr txBox="1">
            <a:spLocks noGrp="1"/>
          </p:cNvSpPr>
          <p:nvPr>
            <p:ph type="body" idx="1"/>
          </p:nvPr>
        </p:nvSpPr>
        <p:spPr>
          <a:xfrm>
            <a:off x="285417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6" name="Google Shape;26;p6"/>
          <p:cNvSpPr txBox="1">
            <a:spLocks noGrp="1"/>
          </p:cNvSpPr>
          <p:nvPr>
            <p:ph type="body" idx="2"/>
          </p:nvPr>
        </p:nvSpPr>
        <p:spPr>
          <a:xfrm>
            <a:off x="5855725" y="1777500"/>
            <a:ext cx="2831100" cy="4612800"/>
          </a:xfrm>
          <a:prstGeom prst="rect">
            <a:avLst/>
          </a:prstGeom>
        </p:spPr>
        <p:txBody>
          <a:bodyPr spcFirstLastPara="1" wrap="square" lIns="0" tIns="0" rIns="0" bIns="0" anchor="t" anchorCtr="0">
            <a:noAutofit/>
          </a:bodyPr>
          <a:lstStyle>
            <a:lvl1pPr marL="457200" lvl="0" indent="-342900">
              <a:spcBef>
                <a:spcPts val="0"/>
              </a:spcBef>
              <a:spcAft>
                <a:spcPts val="0"/>
              </a:spcAft>
              <a:buSzPts val="1800"/>
              <a:buChar char="⪢"/>
              <a:defRPr sz="1800"/>
            </a:lvl1pPr>
            <a:lvl2pPr marL="914400" lvl="1" indent="-342900">
              <a:spcBef>
                <a:spcPts val="1000"/>
              </a:spcBef>
              <a:spcAft>
                <a:spcPts val="0"/>
              </a:spcAft>
              <a:buSzPts val="1800"/>
              <a:buChar char="○"/>
              <a:defRPr sz="1800"/>
            </a:lvl2pPr>
            <a:lvl3pPr marL="1371600" lvl="2" indent="-342900">
              <a:spcBef>
                <a:spcPts val="1000"/>
              </a:spcBef>
              <a:spcAft>
                <a:spcPts val="0"/>
              </a:spcAft>
              <a:buSzPts val="1800"/>
              <a:buChar char="■"/>
              <a:defRPr sz="1800"/>
            </a:lvl3pPr>
            <a:lvl4pPr marL="1828800" lvl="3" indent="-342900">
              <a:spcBef>
                <a:spcPts val="1000"/>
              </a:spcBef>
              <a:spcAft>
                <a:spcPts val="0"/>
              </a:spcAft>
              <a:buSzPts val="1800"/>
              <a:buChar char="●"/>
              <a:defRPr sz="1800"/>
            </a:lvl4pPr>
            <a:lvl5pPr marL="2286000" lvl="4" indent="-342900">
              <a:spcBef>
                <a:spcPts val="1000"/>
              </a:spcBef>
              <a:spcAft>
                <a:spcPts val="0"/>
              </a:spcAft>
              <a:buSzPts val="1800"/>
              <a:buChar char="○"/>
              <a:defRPr sz="1800"/>
            </a:lvl5pPr>
            <a:lvl6pPr marL="2743200" lvl="5" indent="-342900">
              <a:spcBef>
                <a:spcPts val="1000"/>
              </a:spcBef>
              <a:spcAft>
                <a:spcPts val="0"/>
              </a:spcAft>
              <a:buSzPts val="1800"/>
              <a:buChar char="■"/>
              <a:defRPr sz="1800"/>
            </a:lvl6pPr>
            <a:lvl7pPr marL="3200400" lvl="6" indent="-342900">
              <a:spcBef>
                <a:spcPts val="1000"/>
              </a:spcBef>
              <a:spcAft>
                <a:spcPts val="0"/>
              </a:spcAft>
              <a:buSzPts val="1800"/>
              <a:buChar char="●"/>
              <a:defRPr sz="1800"/>
            </a:lvl7pPr>
            <a:lvl8pPr marL="3657600" lvl="7" indent="-342900">
              <a:spcBef>
                <a:spcPts val="1000"/>
              </a:spcBef>
              <a:spcAft>
                <a:spcPts val="0"/>
              </a:spcAft>
              <a:buSzPts val="1800"/>
              <a:buChar char="○"/>
              <a:defRPr sz="1800"/>
            </a:lvl8pPr>
            <a:lvl9pPr marL="4114800" lvl="8" indent="-342900">
              <a:spcBef>
                <a:spcPts val="1000"/>
              </a:spcBef>
              <a:spcAft>
                <a:spcPts val="1000"/>
              </a:spcAft>
              <a:buSzPts val="1800"/>
              <a:buChar char="■"/>
              <a:defRPr sz="1800"/>
            </a:lvl9pPr>
          </a:lstStyle>
          <a:p>
            <a:endParaRPr/>
          </a:p>
        </p:txBody>
      </p:sp>
      <p:sp>
        <p:nvSpPr>
          <p:cNvPr id="27" name="Google Shape;27;p6"/>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51865315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2854150" y="274633"/>
            <a:ext cx="5832600" cy="1143200"/>
          </a:xfrm>
          <a:prstGeom prst="rect">
            <a:avLst/>
          </a:prstGeom>
        </p:spPr>
        <p:txBody>
          <a:bodyPr spcFirstLastPara="1" wrap="square" lIns="0" tIns="0" rIns="0" bIns="0" anchor="b"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30" name="Google Shape;30;p7"/>
          <p:cNvSpPr txBox="1">
            <a:spLocks noGrp="1"/>
          </p:cNvSpPr>
          <p:nvPr>
            <p:ph type="body" idx="1"/>
          </p:nvPr>
        </p:nvSpPr>
        <p:spPr>
          <a:xfrm>
            <a:off x="2854150"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1" name="Google Shape;31;p7"/>
          <p:cNvSpPr txBox="1">
            <a:spLocks noGrp="1"/>
          </p:cNvSpPr>
          <p:nvPr>
            <p:ph type="body" idx="2"/>
          </p:nvPr>
        </p:nvSpPr>
        <p:spPr>
          <a:xfrm>
            <a:off x="4808736"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2" name="Google Shape;32;p7"/>
          <p:cNvSpPr txBox="1">
            <a:spLocks noGrp="1"/>
          </p:cNvSpPr>
          <p:nvPr>
            <p:ph type="body" idx="3"/>
          </p:nvPr>
        </p:nvSpPr>
        <p:spPr>
          <a:xfrm>
            <a:off x="6763323" y="1777500"/>
            <a:ext cx="1859400" cy="4612800"/>
          </a:xfrm>
          <a:prstGeom prst="rect">
            <a:avLst/>
          </a:prstGeom>
        </p:spPr>
        <p:txBody>
          <a:bodyPr spcFirstLastPara="1" wrap="square" lIns="0" tIns="0" rIns="0" bIns="0" anchor="t" anchorCtr="0">
            <a:noAutofit/>
          </a:bodyPr>
          <a:lstStyle>
            <a:lvl1pPr marL="457200" lvl="0" indent="-330200" rtl="0">
              <a:spcBef>
                <a:spcPts val="0"/>
              </a:spcBef>
              <a:spcAft>
                <a:spcPts val="0"/>
              </a:spcAft>
              <a:buSzPts val="1600"/>
              <a:buChar char="⪢"/>
              <a:defRPr sz="1600"/>
            </a:lvl1pPr>
            <a:lvl2pPr marL="914400" lvl="1" indent="-330200" rtl="0">
              <a:spcBef>
                <a:spcPts val="1000"/>
              </a:spcBef>
              <a:spcAft>
                <a:spcPts val="0"/>
              </a:spcAft>
              <a:buSzPts val="1600"/>
              <a:buChar char="○"/>
              <a:defRPr sz="1600"/>
            </a:lvl2pPr>
            <a:lvl3pPr marL="1371600" lvl="2" indent="-330200" rtl="0">
              <a:spcBef>
                <a:spcPts val="1000"/>
              </a:spcBef>
              <a:spcAft>
                <a:spcPts val="0"/>
              </a:spcAft>
              <a:buSzPts val="1600"/>
              <a:buChar char="■"/>
              <a:defRPr sz="1600"/>
            </a:lvl3pPr>
            <a:lvl4pPr marL="1828800" lvl="3" indent="-330200" rtl="0">
              <a:spcBef>
                <a:spcPts val="1000"/>
              </a:spcBef>
              <a:spcAft>
                <a:spcPts val="0"/>
              </a:spcAft>
              <a:buSzPts val="1600"/>
              <a:buChar char="●"/>
              <a:defRPr sz="1600"/>
            </a:lvl4pPr>
            <a:lvl5pPr marL="2286000" lvl="4" indent="-330200" rtl="0">
              <a:spcBef>
                <a:spcPts val="1000"/>
              </a:spcBef>
              <a:spcAft>
                <a:spcPts val="0"/>
              </a:spcAft>
              <a:buSzPts val="1600"/>
              <a:buChar char="○"/>
              <a:defRPr sz="1600"/>
            </a:lvl5pPr>
            <a:lvl6pPr marL="2743200" lvl="5" indent="-330200" rtl="0">
              <a:spcBef>
                <a:spcPts val="1000"/>
              </a:spcBef>
              <a:spcAft>
                <a:spcPts val="0"/>
              </a:spcAft>
              <a:buSzPts val="1600"/>
              <a:buChar char="■"/>
              <a:defRPr sz="1600"/>
            </a:lvl6pPr>
            <a:lvl7pPr marL="3200400" lvl="6" indent="-330200" rtl="0">
              <a:spcBef>
                <a:spcPts val="1000"/>
              </a:spcBef>
              <a:spcAft>
                <a:spcPts val="0"/>
              </a:spcAft>
              <a:buSzPts val="1600"/>
              <a:buChar char="●"/>
              <a:defRPr sz="1600"/>
            </a:lvl7pPr>
            <a:lvl8pPr marL="3657600" lvl="7" indent="-330200" rtl="0">
              <a:spcBef>
                <a:spcPts val="1000"/>
              </a:spcBef>
              <a:spcAft>
                <a:spcPts val="0"/>
              </a:spcAft>
              <a:buSzPts val="1600"/>
              <a:buChar char="○"/>
              <a:defRPr sz="1600"/>
            </a:lvl8pPr>
            <a:lvl9pPr marL="4114800" lvl="8" indent="-330200" rtl="0">
              <a:spcBef>
                <a:spcPts val="1000"/>
              </a:spcBef>
              <a:spcAft>
                <a:spcPts val="1000"/>
              </a:spcAft>
              <a:buSzPts val="1600"/>
              <a:buChar char="■"/>
              <a:defRPr sz="1600"/>
            </a:lvl9pPr>
          </a:lstStyle>
          <a:p>
            <a:endParaRPr/>
          </a:p>
        </p:txBody>
      </p:sp>
      <p:sp>
        <p:nvSpPr>
          <p:cNvPr id="33" name="Google Shape;33;p7"/>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7103849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8"/>
          <p:cNvSpPr txBox="1">
            <a:spLocks noGrp="1"/>
          </p:cNvSpPr>
          <p:nvPr>
            <p:ph type="title"/>
          </p:nvPr>
        </p:nvSpPr>
        <p:spPr>
          <a:xfrm>
            <a:off x="4115700" y="274633"/>
            <a:ext cx="4571100" cy="1143200"/>
          </a:xfrm>
          <a:prstGeom prst="rect">
            <a:avLst/>
          </a:prstGeom>
        </p:spPr>
        <p:txBody>
          <a:bodyPr spcFirstLastPara="1" wrap="square" lIns="0" tIns="0" rIns="0" bIns="0" anchor="b"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36" name="Google Shape;36;p8"/>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89270615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37"/>
        <p:cNvGrpSpPr/>
        <p:nvPr/>
      </p:nvGrpSpPr>
      <p:grpSpPr>
        <a:xfrm>
          <a:off x="0" y="0"/>
          <a:ext cx="0" cy="0"/>
          <a:chOff x="0" y="0"/>
          <a:chExt cx="0" cy="0"/>
        </a:xfrm>
      </p:grpSpPr>
      <p:sp>
        <p:nvSpPr>
          <p:cNvPr id="38" name="Google Shape;38;p9"/>
          <p:cNvSpPr txBox="1">
            <a:spLocks noGrp="1"/>
          </p:cNvSpPr>
          <p:nvPr>
            <p:ph type="body" idx="1"/>
          </p:nvPr>
        </p:nvSpPr>
        <p:spPr>
          <a:xfrm>
            <a:off x="4115700" y="5875067"/>
            <a:ext cx="4571100" cy="692800"/>
          </a:xfrm>
          <a:prstGeom prst="rect">
            <a:avLst/>
          </a:prstGeom>
        </p:spPr>
        <p:txBody>
          <a:bodyPr spcFirstLastPara="1" wrap="square" lIns="0" tIns="0" rIns="0" bIns="0" anchor="t" anchorCtr="0">
            <a:noAutofit/>
          </a:bodyPr>
          <a:lstStyle>
            <a:lvl1pPr marL="457200" lvl="0" indent="-228600">
              <a:spcBef>
                <a:spcPts val="360"/>
              </a:spcBef>
              <a:spcAft>
                <a:spcPts val="1000"/>
              </a:spcAft>
              <a:buSzPts val="1600"/>
              <a:buNone/>
              <a:defRPr sz="1600"/>
            </a:lvl1pPr>
          </a:lstStyle>
          <a:p>
            <a:endParaRPr/>
          </a:p>
        </p:txBody>
      </p:sp>
      <p:sp>
        <p:nvSpPr>
          <p:cNvPr id="39" name="Google Shape;39;p9"/>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159916124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0"/>
        <p:cNvGrpSpPr/>
        <p:nvPr/>
      </p:nvGrpSpPr>
      <p:grpSpPr>
        <a:xfrm>
          <a:off x="0" y="0"/>
          <a:ext cx="0" cy="0"/>
          <a:chOff x="0" y="0"/>
          <a:chExt cx="0" cy="0"/>
        </a:xfrm>
      </p:grpSpPr>
      <p:sp>
        <p:nvSpPr>
          <p:cNvPr id="41" name="Google Shape;41;p10"/>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498BE4"/>
                </a:solidFill>
              </a:rPr>
              <a:pPr/>
              <a:t>‹#›</a:t>
            </a:fld>
            <a:endParaRPr>
              <a:solidFill>
                <a:srgbClr val="498BE4"/>
              </a:solidFill>
            </a:endParaRPr>
          </a:p>
        </p:txBody>
      </p:sp>
    </p:spTree>
    <p:extLst>
      <p:ext uri="{BB962C8B-B14F-4D97-AF65-F5344CB8AC3E}">
        <p14:creationId xmlns:p14="http://schemas.microsoft.com/office/powerpoint/2010/main" val="29003611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Watercolor texture">
  <p:cSld name="Watercolor texture">
    <p:bg>
      <p:bgPr>
        <a:solidFill>
          <a:schemeClr val="lt1"/>
        </a:solidFill>
        <a:effectLst/>
      </p:bgPr>
    </p:bg>
    <p:spTree>
      <p:nvGrpSpPr>
        <p:cNvPr id="1" name="Shape 42"/>
        <p:cNvGrpSpPr/>
        <p:nvPr/>
      </p:nvGrpSpPr>
      <p:grpSpPr>
        <a:xfrm>
          <a:off x="0" y="0"/>
          <a:ext cx="0" cy="0"/>
          <a:chOff x="0" y="0"/>
          <a:chExt cx="0" cy="0"/>
        </a:xfrm>
      </p:grpSpPr>
      <p:pic>
        <p:nvPicPr>
          <p:cNvPr id="43" name="Google Shape;43;p11"/>
          <p:cNvPicPr preferRelativeResize="0"/>
          <p:nvPr/>
        </p:nvPicPr>
        <p:blipFill>
          <a:blip r:embed="rId2">
            <a:alphaModFix/>
          </a:blip>
          <a:stretch>
            <a:fillRect/>
          </a:stretch>
        </p:blipFill>
        <p:spPr>
          <a:xfrm>
            <a:off x="0" y="0"/>
            <a:ext cx="9144000" cy="6858000"/>
          </a:xfrm>
          <a:prstGeom prst="rect">
            <a:avLst/>
          </a:prstGeom>
          <a:noFill/>
          <a:ln>
            <a:noFill/>
          </a:ln>
        </p:spPr>
      </p:pic>
      <p:sp>
        <p:nvSpPr>
          <p:cNvPr id="44" name="Google Shape;44;p11"/>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lvl1pPr lvl="0" rtl="0">
              <a:buNone/>
              <a:defRPr>
                <a:solidFill>
                  <a:schemeClr val="lt1"/>
                </a:solidFill>
              </a:defRPr>
            </a:lvl1pPr>
            <a:lvl2pPr lvl="1" rtl="0">
              <a:buNone/>
              <a:defRPr>
                <a:solidFill>
                  <a:schemeClr val="lt1"/>
                </a:solidFill>
              </a:defRPr>
            </a:lvl2pPr>
            <a:lvl3pPr lvl="2" rtl="0">
              <a:buNone/>
              <a:defRPr>
                <a:solidFill>
                  <a:schemeClr val="lt1"/>
                </a:solidFill>
              </a:defRPr>
            </a:lvl3pPr>
            <a:lvl4pPr lvl="3" rtl="0">
              <a:buNone/>
              <a:defRPr>
                <a:solidFill>
                  <a:schemeClr val="lt1"/>
                </a:solidFill>
              </a:defRPr>
            </a:lvl4pPr>
            <a:lvl5pPr lvl="4" rtl="0">
              <a:buNone/>
              <a:defRPr>
                <a:solidFill>
                  <a:schemeClr val="lt1"/>
                </a:solidFill>
              </a:defRPr>
            </a:lvl5pPr>
            <a:lvl6pPr lvl="5" rtl="0">
              <a:buNone/>
              <a:defRPr>
                <a:solidFill>
                  <a:schemeClr val="lt1"/>
                </a:solidFill>
              </a:defRPr>
            </a:lvl6pPr>
            <a:lvl7pPr lvl="6" rtl="0">
              <a:buNone/>
              <a:defRPr>
                <a:solidFill>
                  <a:schemeClr val="lt1"/>
                </a:solidFill>
              </a:defRPr>
            </a:lvl7pPr>
            <a:lvl8pPr lvl="7" rtl="0">
              <a:buNone/>
              <a:defRPr>
                <a:solidFill>
                  <a:schemeClr val="lt1"/>
                </a:solidFill>
              </a:defRPr>
            </a:lvl8pPr>
            <a:lvl9pPr lvl="8" rtl="0">
              <a:buNone/>
              <a:defRPr>
                <a:solidFill>
                  <a:schemeClr val="lt1"/>
                </a:solidFill>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52327945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1" name="Google Shape;11;p2"/>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Tree>
    <p:extLst>
      <p:ext uri="{BB962C8B-B14F-4D97-AF65-F5344CB8AC3E}">
        <p14:creationId xmlns:p14="http://schemas.microsoft.com/office/powerpoint/2010/main" val="361053978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12"/>
        <p:cNvGrpSpPr/>
        <p:nvPr/>
      </p:nvGrpSpPr>
      <p:grpSpPr>
        <a:xfrm>
          <a:off x="0" y="0"/>
          <a:ext cx="0" cy="0"/>
          <a:chOff x="0" y="0"/>
          <a:chExt cx="0" cy="0"/>
        </a:xfrm>
      </p:grpSpPr>
      <p:sp>
        <p:nvSpPr>
          <p:cNvPr id="13" name="Google Shape;13;p3"/>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14" name="Google Shape;14;p3"/>
          <p:cNvSpPr txBox="1">
            <a:spLocks noGrp="1"/>
          </p:cNvSpPr>
          <p:nvPr>
            <p:ph type="ctrTitle"/>
          </p:nvPr>
        </p:nvSpPr>
        <p:spPr>
          <a:xfrm>
            <a:off x="457200" y="3954033"/>
            <a:ext cx="3374700" cy="13428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5" name="Google Shape;15;p3"/>
          <p:cNvSpPr txBox="1">
            <a:spLocks noGrp="1"/>
          </p:cNvSpPr>
          <p:nvPr>
            <p:ph type="subTitle" idx="1"/>
          </p:nvPr>
        </p:nvSpPr>
        <p:spPr>
          <a:xfrm>
            <a:off x="457200" y="5409236"/>
            <a:ext cx="3374700" cy="908800"/>
          </a:xfrm>
          <a:prstGeom prst="rect">
            <a:avLst/>
          </a:prstGeom>
        </p:spPr>
        <p:txBody>
          <a:bodyPr spcFirstLastPara="1" wrap="square" lIns="91425" tIns="91425" rIns="91425" bIns="91425" anchor="t" anchorCtr="0">
            <a:noAutofit/>
          </a:bodyPr>
          <a:lstStyle>
            <a:lvl1pPr lvl="0" rtl="0">
              <a:spcBef>
                <a:spcPts val="0"/>
              </a:spcBef>
              <a:spcAft>
                <a:spcPts val="0"/>
              </a:spcAft>
              <a:buSzPts val="1100"/>
              <a:buFont typeface="Raleway"/>
              <a:buNone/>
              <a:defRPr sz="1100" b="1">
                <a:latin typeface="Raleway"/>
                <a:ea typeface="Raleway"/>
                <a:cs typeface="Raleway"/>
                <a:sym typeface="Raleway"/>
              </a:defRPr>
            </a:lvl1pPr>
            <a:lvl2pPr lvl="1" rtl="0">
              <a:spcBef>
                <a:spcPts val="1000"/>
              </a:spcBef>
              <a:spcAft>
                <a:spcPts val="0"/>
              </a:spcAft>
              <a:buSzPts val="1100"/>
              <a:buFont typeface="Raleway"/>
              <a:buNone/>
              <a:defRPr sz="1100" b="1">
                <a:latin typeface="Raleway"/>
                <a:ea typeface="Raleway"/>
                <a:cs typeface="Raleway"/>
                <a:sym typeface="Raleway"/>
              </a:defRPr>
            </a:lvl2pPr>
            <a:lvl3pPr lvl="2" rtl="0">
              <a:spcBef>
                <a:spcPts val="1000"/>
              </a:spcBef>
              <a:spcAft>
                <a:spcPts val="0"/>
              </a:spcAft>
              <a:buSzPts val="1100"/>
              <a:buFont typeface="Raleway"/>
              <a:buNone/>
              <a:defRPr sz="1100" b="1">
                <a:latin typeface="Raleway"/>
                <a:ea typeface="Raleway"/>
                <a:cs typeface="Raleway"/>
                <a:sym typeface="Raleway"/>
              </a:defRPr>
            </a:lvl3pPr>
            <a:lvl4pPr lvl="3" rtl="0">
              <a:spcBef>
                <a:spcPts val="1000"/>
              </a:spcBef>
              <a:spcAft>
                <a:spcPts val="0"/>
              </a:spcAft>
              <a:buSzPts val="1100"/>
              <a:buFont typeface="Raleway"/>
              <a:buNone/>
              <a:defRPr sz="1100" b="1">
                <a:latin typeface="Raleway"/>
                <a:ea typeface="Raleway"/>
                <a:cs typeface="Raleway"/>
                <a:sym typeface="Raleway"/>
              </a:defRPr>
            </a:lvl4pPr>
            <a:lvl5pPr lvl="4" rtl="0">
              <a:spcBef>
                <a:spcPts val="1000"/>
              </a:spcBef>
              <a:spcAft>
                <a:spcPts val="0"/>
              </a:spcAft>
              <a:buSzPts val="1100"/>
              <a:buFont typeface="Raleway"/>
              <a:buNone/>
              <a:defRPr sz="1100" b="1">
                <a:latin typeface="Raleway"/>
                <a:ea typeface="Raleway"/>
                <a:cs typeface="Raleway"/>
                <a:sym typeface="Raleway"/>
              </a:defRPr>
            </a:lvl5pPr>
            <a:lvl6pPr lvl="5" rtl="0">
              <a:spcBef>
                <a:spcPts val="1000"/>
              </a:spcBef>
              <a:spcAft>
                <a:spcPts val="0"/>
              </a:spcAft>
              <a:buSzPts val="1100"/>
              <a:buFont typeface="Raleway"/>
              <a:buNone/>
              <a:defRPr sz="1100" b="1">
                <a:latin typeface="Raleway"/>
                <a:ea typeface="Raleway"/>
                <a:cs typeface="Raleway"/>
                <a:sym typeface="Raleway"/>
              </a:defRPr>
            </a:lvl6pPr>
            <a:lvl7pPr lvl="6" rtl="0">
              <a:spcBef>
                <a:spcPts val="1000"/>
              </a:spcBef>
              <a:spcAft>
                <a:spcPts val="0"/>
              </a:spcAft>
              <a:buSzPts val="1100"/>
              <a:buFont typeface="Raleway"/>
              <a:buNone/>
              <a:defRPr sz="1100" b="1">
                <a:latin typeface="Raleway"/>
                <a:ea typeface="Raleway"/>
                <a:cs typeface="Raleway"/>
                <a:sym typeface="Raleway"/>
              </a:defRPr>
            </a:lvl7pPr>
            <a:lvl8pPr lvl="7" rtl="0">
              <a:spcBef>
                <a:spcPts val="1000"/>
              </a:spcBef>
              <a:spcAft>
                <a:spcPts val="0"/>
              </a:spcAft>
              <a:buSzPts val="1100"/>
              <a:buFont typeface="Raleway"/>
              <a:buNone/>
              <a:defRPr sz="1100" b="1">
                <a:latin typeface="Raleway"/>
                <a:ea typeface="Raleway"/>
                <a:cs typeface="Raleway"/>
                <a:sym typeface="Raleway"/>
              </a:defRPr>
            </a:lvl8pPr>
            <a:lvl9pPr lvl="8" rtl="0">
              <a:spcBef>
                <a:spcPts val="1000"/>
              </a:spcBef>
              <a:spcAft>
                <a:spcPts val="1000"/>
              </a:spcAft>
              <a:buSzPts val="1100"/>
              <a:buFont typeface="Raleway"/>
              <a:buNone/>
              <a:defRPr sz="1100" b="1">
                <a:latin typeface="Raleway"/>
                <a:ea typeface="Raleway"/>
                <a:cs typeface="Raleway"/>
                <a:sym typeface="Raleway"/>
              </a:defRPr>
            </a:lvl9pPr>
          </a:lstStyle>
          <a:p>
            <a:endParaRPr/>
          </a:p>
        </p:txBody>
      </p:sp>
      <p:sp>
        <p:nvSpPr>
          <p:cNvPr id="16" name="Google Shape;16;p3"/>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4258642336"/>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17"/>
        <p:cNvGrpSpPr/>
        <p:nvPr/>
      </p:nvGrpSpPr>
      <p:grpSpPr>
        <a:xfrm>
          <a:off x="0" y="0"/>
          <a:ext cx="0" cy="0"/>
          <a:chOff x="0" y="0"/>
          <a:chExt cx="0" cy="0"/>
        </a:xfrm>
      </p:grpSpPr>
      <p:sp>
        <p:nvSpPr>
          <p:cNvPr id="18" name="Google Shape;18;p4"/>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19" name="Google Shape;19;p4"/>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0" name="Google Shape;20;p4"/>
          <p:cNvSpPr txBox="1">
            <a:spLocks noGrp="1"/>
          </p:cNvSpPr>
          <p:nvPr>
            <p:ph type="body" idx="1"/>
          </p:nvPr>
        </p:nvSpPr>
        <p:spPr>
          <a:xfrm>
            <a:off x="2576800" y="1109967"/>
            <a:ext cx="3990600" cy="5121600"/>
          </a:xfrm>
          <a:prstGeom prst="rect">
            <a:avLst/>
          </a:prstGeom>
        </p:spPr>
        <p:txBody>
          <a:bodyPr spcFirstLastPara="1" wrap="square" lIns="91425" tIns="91425" rIns="91425" bIns="91425" anchor="ctr" anchorCtr="0">
            <a:noAutofit/>
          </a:bodyPr>
          <a:lstStyle>
            <a:lvl1pPr marL="457200" lvl="0" indent="-381000" algn="ctr" rtl="0">
              <a:spcBef>
                <a:spcPts val="0"/>
              </a:spcBef>
              <a:spcAft>
                <a:spcPts val="0"/>
              </a:spcAft>
              <a:buSzPts val="2400"/>
              <a:buChar char="╺"/>
              <a:defRPr sz="2400"/>
            </a:lvl1pPr>
            <a:lvl2pPr marL="914400" lvl="1" indent="-381000" algn="ctr" rtl="0">
              <a:spcBef>
                <a:spcPts val="1000"/>
              </a:spcBef>
              <a:spcAft>
                <a:spcPts val="0"/>
              </a:spcAft>
              <a:buSzPts val="2400"/>
              <a:buChar char="╶"/>
              <a:defRPr sz="2400"/>
            </a:lvl2pPr>
            <a:lvl3pPr marL="1371600" lvl="2" indent="-381000" algn="ctr" rtl="0">
              <a:spcBef>
                <a:spcPts val="1000"/>
              </a:spcBef>
              <a:spcAft>
                <a:spcPts val="0"/>
              </a:spcAft>
              <a:buSzPts val="2400"/>
              <a:buChar char="╶"/>
              <a:defRPr sz="2400"/>
            </a:lvl3pPr>
            <a:lvl4pPr marL="1828800" lvl="3" indent="-381000" algn="ctr" rtl="0">
              <a:spcBef>
                <a:spcPts val="1000"/>
              </a:spcBef>
              <a:spcAft>
                <a:spcPts val="0"/>
              </a:spcAft>
              <a:buSzPts val="2400"/>
              <a:buChar char="╶"/>
              <a:defRPr sz="2400"/>
            </a:lvl4pPr>
            <a:lvl5pPr marL="2286000" lvl="4" indent="-381000" algn="ctr" rtl="0">
              <a:spcBef>
                <a:spcPts val="1000"/>
              </a:spcBef>
              <a:spcAft>
                <a:spcPts val="0"/>
              </a:spcAft>
              <a:buSzPts val="2400"/>
              <a:buChar char="╶"/>
              <a:defRPr sz="2400"/>
            </a:lvl5pPr>
            <a:lvl6pPr marL="2743200" lvl="5" indent="-381000" algn="ctr" rtl="0">
              <a:spcBef>
                <a:spcPts val="1000"/>
              </a:spcBef>
              <a:spcAft>
                <a:spcPts val="0"/>
              </a:spcAft>
              <a:buSzPts val="2400"/>
              <a:buChar char="╶"/>
              <a:defRPr sz="2400"/>
            </a:lvl6pPr>
            <a:lvl7pPr marL="3200400" lvl="6" indent="-381000" algn="ctr" rtl="0">
              <a:spcBef>
                <a:spcPts val="1000"/>
              </a:spcBef>
              <a:spcAft>
                <a:spcPts val="0"/>
              </a:spcAft>
              <a:buSzPts val="2400"/>
              <a:buChar char="╶"/>
              <a:defRPr sz="2400"/>
            </a:lvl7pPr>
            <a:lvl8pPr marL="3657600" lvl="7" indent="-381000" algn="ctr" rtl="0">
              <a:spcBef>
                <a:spcPts val="1000"/>
              </a:spcBef>
              <a:spcAft>
                <a:spcPts val="0"/>
              </a:spcAft>
              <a:buSzPts val="2400"/>
              <a:buChar char="╶"/>
              <a:defRPr sz="2400"/>
            </a:lvl8pPr>
            <a:lvl9pPr marL="4114800" lvl="8" indent="-381000" algn="ctr">
              <a:spcBef>
                <a:spcPts val="1000"/>
              </a:spcBef>
              <a:spcAft>
                <a:spcPts val="1000"/>
              </a:spcAft>
              <a:buSzPts val="2400"/>
              <a:buChar char="╶"/>
              <a:defRPr sz="2400"/>
            </a:lvl9pPr>
          </a:lstStyle>
          <a:p>
            <a:endParaRPr/>
          </a:p>
        </p:txBody>
      </p:sp>
      <p:sp>
        <p:nvSpPr>
          <p:cNvPr id="21" name="Google Shape;21;p4"/>
          <p:cNvSpPr txBox="1"/>
          <p:nvPr/>
        </p:nvSpPr>
        <p:spPr>
          <a:xfrm>
            <a:off x="3593400" y="-8800"/>
            <a:ext cx="1957200" cy="1348000"/>
          </a:xfrm>
          <a:prstGeom prst="rect">
            <a:avLst/>
          </a:prstGeom>
          <a:noFill/>
          <a:ln>
            <a:noFill/>
          </a:ln>
        </p:spPr>
        <p:txBody>
          <a:bodyPr spcFirstLastPara="1" wrap="square" lIns="91425" tIns="91425" rIns="91425" bIns="91425" anchor="t" anchorCtr="0">
            <a:noAutofit/>
          </a:bodyPr>
          <a:lstStyle/>
          <a:p>
            <a:pPr algn="ctr">
              <a:buClr>
                <a:srgbClr val="000000"/>
              </a:buClr>
              <a:buFont typeface="Arial"/>
              <a:buNone/>
            </a:pPr>
            <a:r>
              <a:rPr lang="en" sz="7200" kern="0">
                <a:solidFill>
                  <a:srgbClr val="FFFFFF"/>
                </a:solidFill>
                <a:latin typeface="Twentieth Century"/>
                <a:ea typeface="Twentieth Century"/>
                <a:cs typeface="Twentieth Century"/>
                <a:sym typeface="Twentieth Century"/>
              </a:rPr>
              <a:t>“</a:t>
            </a:r>
            <a:endParaRPr sz="7200" kern="0">
              <a:solidFill>
                <a:srgbClr val="FFFFFF"/>
              </a:solidFill>
              <a:latin typeface="Twentieth Century"/>
              <a:ea typeface="Twentieth Century"/>
              <a:cs typeface="Twentieth Century"/>
              <a:sym typeface="Twentieth Century"/>
            </a:endParaRPr>
          </a:p>
        </p:txBody>
      </p:sp>
      <p:sp>
        <p:nvSpPr>
          <p:cNvPr id="22" name="Google Shape;22;p4"/>
          <p:cNvSpPr txBox="1">
            <a:spLocks noGrp="1"/>
          </p:cNvSpPr>
          <p:nvPr>
            <p:ph type="sldNum" idx="12"/>
          </p:nvPr>
        </p:nvSpPr>
        <p:spPr>
          <a:xfrm>
            <a:off x="4297650" y="6231533"/>
            <a:ext cx="548700" cy="326800"/>
          </a:xfrm>
          <a:prstGeom prst="rect">
            <a:avLst/>
          </a:prstGeom>
        </p:spPr>
        <p:txBody>
          <a:bodyPr spcFirstLastPara="1" wrap="square" lIns="91425" tIns="91425" rIns="91425" bIns="91425" anchor="ctr"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03857559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23"/>
        <p:cNvGrpSpPr/>
        <p:nvPr/>
      </p:nvGrpSpPr>
      <p:grpSpPr>
        <a:xfrm>
          <a:off x="0" y="0"/>
          <a:ext cx="0" cy="0"/>
          <a:chOff x="0" y="0"/>
          <a:chExt cx="0" cy="0"/>
        </a:xfrm>
      </p:grpSpPr>
      <p:sp>
        <p:nvSpPr>
          <p:cNvPr id="24" name="Google Shape;24;p5"/>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25" name="Google Shape;25;p5"/>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26" name="Google Shape;26;p5"/>
          <p:cNvSpPr txBox="1">
            <a:spLocks noGrp="1"/>
          </p:cNvSpPr>
          <p:nvPr>
            <p:ph type="body" idx="1"/>
          </p:nvPr>
        </p:nvSpPr>
        <p:spPr>
          <a:xfrm>
            <a:off x="457200" y="2286831"/>
            <a:ext cx="4762200" cy="36488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1000"/>
              </a:spcBef>
              <a:spcAft>
                <a:spcPts val="0"/>
              </a:spcAft>
              <a:buSzPts val="1400"/>
              <a:buChar char="╶"/>
              <a:defRPr/>
            </a:lvl2pPr>
            <a:lvl3pPr marL="1371600" lvl="2" indent="-317500">
              <a:spcBef>
                <a:spcPts val="1000"/>
              </a:spcBef>
              <a:spcAft>
                <a:spcPts val="0"/>
              </a:spcAft>
              <a:buSzPts val="1400"/>
              <a:buChar char="╶"/>
              <a:defRPr/>
            </a:lvl3pPr>
            <a:lvl4pPr marL="1828800" lvl="3" indent="-317500">
              <a:spcBef>
                <a:spcPts val="1000"/>
              </a:spcBef>
              <a:spcAft>
                <a:spcPts val="0"/>
              </a:spcAft>
              <a:buSzPts val="1400"/>
              <a:buChar char="╶"/>
              <a:defRPr/>
            </a:lvl4pPr>
            <a:lvl5pPr marL="2286000" lvl="4" indent="-317500">
              <a:spcBef>
                <a:spcPts val="1000"/>
              </a:spcBef>
              <a:spcAft>
                <a:spcPts val="0"/>
              </a:spcAft>
              <a:buSzPts val="1400"/>
              <a:buChar char="╶"/>
              <a:defRPr/>
            </a:lvl5pPr>
            <a:lvl6pPr marL="2743200" lvl="5" indent="-317500">
              <a:spcBef>
                <a:spcPts val="1000"/>
              </a:spcBef>
              <a:spcAft>
                <a:spcPts val="0"/>
              </a:spcAft>
              <a:buSzPts val="1400"/>
              <a:buChar char="╶"/>
              <a:defRPr/>
            </a:lvl6pPr>
            <a:lvl7pPr marL="3200400" lvl="6" indent="-317500">
              <a:spcBef>
                <a:spcPts val="1000"/>
              </a:spcBef>
              <a:spcAft>
                <a:spcPts val="0"/>
              </a:spcAft>
              <a:buSzPts val="1400"/>
              <a:buChar char="╶"/>
              <a:defRPr/>
            </a:lvl7pPr>
            <a:lvl8pPr marL="3657600" lvl="7" indent="-317500">
              <a:spcBef>
                <a:spcPts val="1000"/>
              </a:spcBef>
              <a:spcAft>
                <a:spcPts val="0"/>
              </a:spcAft>
              <a:buSzPts val="1400"/>
              <a:buChar char="╶"/>
              <a:defRPr/>
            </a:lvl8pPr>
            <a:lvl9pPr marL="4114800" lvl="8" indent="-317500">
              <a:spcBef>
                <a:spcPts val="1000"/>
              </a:spcBef>
              <a:spcAft>
                <a:spcPts val="1000"/>
              </a:spcAft>
              <a:buSzPts val="1400"/>
              <a:buChar char="╶"/>
              <a:defRPr/>
            </a:lvl9pPr>
          </a:lstStyle>
          <a:p>
            <a:endParaRPr/>
          </a:p>
        </p:txBody>
      </p:sp>
      <p:sp>
        <p:nvSpPr>
          <p:cNvPr id="27" name="Google Shape;27;p5"/>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373202993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28"/>
        <p:cNvGrpSpPr/>
        <p:nvPr/>
      </p:nvGrpSpPr>
      <p:grpSpPr>
        <a:xfrm>
          <a:off x="0" y="0"/>
          <a:ext cx="0" cy="0"/>
          <a:chOff x="0" y="0"/>
          <a:chExt cx="0" cy="0"/>
        </a:xfrm>
      </p:grpSpPr>
      <p:sp>
        <p:nvSpPr>
          <p:cNvPr id="29" name="Google Shape;29;p6"/>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0" name="Google Shape;30;p6"/>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31" name="Google Shape;31;p6"/>
          <p:cNvSpPr txBox="1">
            <a:spLocks noGrp="1"/>
          </p:cNvSpPr>
          <p:nvPr>
            <p:ph type="body" idx="1"/>
          </p:nvPr>
        </p:nvSpPr>
        <p:spPr>
          <a:xfrm>
            <a:off x="457200"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2" name="Google Shape;32;p6"/>
          <p:cNvSpPr txBox="1">
            <a:spLocks noGrp="1"/>
          </p:cNvSpPr>
          <p:nvPr>
            <p:ph type="body" idx="2"/>
          </p:nvPr>
        </p:nvSpPr>
        <p:spPr>
          <a:xfrm>
            <a:off x="2870548" y="2281600"/>
            <a:ext cx="2276400" cy="36648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000"/>
              </a:spcBef>
              <a:spcAft>
                <a:spcPts val="0"/>
              </a:spcAft>
              <a:buSzPts val="1200"/>
              <a:buChar char="╶"/>
              <a:defRPr sz="1200"/>
            </a:lvl2pPr>
            <a:lvl3pPr marL="1371600" lvl="2" indent="-304800">
              <a:spcBef>
                <a:spcPts val="1000"/>
              </a:spcBef>
              <a:spcAft>
                <a:spcPts val="0"/>
              </a:spcAft>
              <a:buSzPts val="1200"/>
              <a:buChar char="╶"/>
              <a:defRPr sz="1200"/>
            </a:lvl3pPr>
            <a:lvl4pPr marL="1828800" lvl="3" indent="-304800">
              <a:spcBef>
                <a:spcPts val="1000"/>
              </a:spcBef>
              <a:spcAft>
                <a:spcPts val="0"/>
              </a:spcAft>
              <a:buSzPts val="1200"/>
              <a:buChar char="╶"/>
              <a:defRPr sz="1200"/>
            </a:lvl4pPr>
            <a:lvl5pPr marL="2286000" lvl="4" indent="-304800">
              <a:spcBef>
                <a:spcPts val="1000"/>
              </a:spcBef>
              <a:spcAft>
                <a:spcPts val="0"/>
              </a:spcAft>
              <a:buSzPts val="1200"/>
              <a:buChar char="╶"/>
              <a:defRPr sz="1200"/>
            </a:lvl5pPr>
            <a:lvl6pPr marL="2743200" lvl="5" indent="-304800">
              <a:spcBef>
                <a:spcPts val="1000"/>
              </a:spcBef>
              <a:spcAft>
                <a:spcPts val="0"/>
              </a:spcAft>
              <a:buSzPts val="1200"/>
              <a:buChar char="╶"/>
              <a:defRPr sz="1200"/>
            </a:lvl6pPr>
            <a:lvl7pPr marL="3200400" lvl="6" indent="-304800">
              <a:spcBef>
                <a:spcPts val="1000"/>
              </a:spcBef>
              <a:spcAft>
                <a:spcPts val="0"/>
              </a:spcAft>
              <a:buSzPts val="1200"/>
              <a:buChar char="╶"/>
              <a:defRPr sz="1200"/>
            </a:lvl7pPr>
            <a:lvl8pPr marL="3657600" lvl="7" indent="-304800">
              <a:spcBef>
                <a:spcPts val="1000"/>
              </a:spcBef>
              <a:spcAft>
                <a:spcPts val="0"/>
              </a:spcAft>
              <a:buSzPts val="1200"/>
              <a:buChar char="╶"/>
              <a:defRPr sz="1200"/>
            </a:lvl8pPr>
            <a:lvl9pPr marL="4114800" lvl="8" indent="-304800">
              <a:spcBef>
                <a:spcPts val="1000"/>
              </a:spcBef>
              <a:spcAft>
                <a:spcPts val="1000"/>
              </a:spcAft>
              <a:buSzPts val="1200"/>
              <a:buChar char="╶"/>
              <a:defRPr sz="1200"/>
            </a:lvl9pPr>
          </a:lstStyle>
          <a:p>
            <a:endParaRPr/>
          </a:p>
        </p:txBody>
      </p:sp>
      <p:sp>
        <p:nvSpPr>
          <p:cNvPr id="33" name="Google Shape;33;p6"/>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98715013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34"/>
        <p:cNvGrpSpPr/>
        <p:nvPr/>
      </p:nvGrpSpPr>
      <p:grpSpPr>
        <a:xfrm>
          <a:off x="0" y="0"/>
          <a:ext cx="0" cy="0"/>
          <a:chOff x="0" y="0"/>
          <a:chExt cx="0" cy="0"/>
        </a:xfrm>
      </p:grpSpPr>
      <p:sp>
        <p:nvSpPr>
          <p:cNvPr id="35" name="Google Shape;35;p7"/>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36" name="Google Shape;36;p7"/>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rtl="0">
              <a:spcBef>
                <a:spcPts val="0"/>
              </a:spcBef>
              <a:spcAft>
                <a:spcPts val="0"/>
              </a:spcAft>
              <a:buSzPts val="1800"/>
              <a:buNone/>
              <a:defRPr/>
            </a:lvl1pPr>
            <a:lvl2pPr lvl="1" rtl="0">
              <a:spcBef>
                <a:spcPts val="0"/>
              </a:spcBef>
              <a:spcAft>
                <a:spcPts val="0"/>
              </a:spcAft>
              <a:buSzPts val="1800"/>
              <a:buNone/>
              <a:defRPr/>
            </a:lvl2pPr>
            <a:lvl3pPr lvl="2" rtl="0">
              <a:spcBef>
                <a:spcPts val="0"/>
              </a:spcBef>
              <a:spcAft>
                <a:spcPts val="0"/>
              </a:spcAft>
              <a:buSzPts val="1800"/>
              <a:buNone/>
              <a:defRPr/>
            </a:lvl3pPr>
            <a:lvl4pPr lvl="3" rtl="0">
              <a:spcBef>
                <a:spcPts val="0"/>
              </a:spcBef>
              <a:spcAft>
                <a:spcPts val="0"/>
              </a:spcAft>
              <a:buSzPts val="1800"/>
              <a:buNone/>
              <a:defRPr/>
            </a:lvl4pPr>
            <a:lvl5pPr lvl="4" rtl="0">
              <a:spcBef>
                <a:spcPts val="0"/>
              </a:spcBef>
              <a:spcAft>
                <a:spcPts val="0"/>
              </a:spcAft>
              <a:buSzPts val="1800"/>
              <a:buNone/>
              <a:defRPr/>
            </a:lvl5pPr>
            <a:lvl6pPr lvl="5" rtl="0">
              <a:spcBef>
                <a:spcPts val="0"/>
              </a:spcBef>
              <a:spcAft>
                <a:spcPts val="0"/>
              </a:spcAft>
              <a:buSzPts val="1800"/>
              <a:buNone/>
              <a:defRPr/>
            </a:lvl6pPr>
            <a:lvl7pPr lvl="6" rtl="0">
              <a:spcBef>
                <a:spcPts val="0"/>
              </a:spcBef>
              <a:spcAft>
                <a:spcPts val="0"/>
              </a:spcAft>
              <a:buSzPts val="1800"/>
              <a:buNone/>
              <a:defRPr/>
            </a:lvl7pPr>
            <a:lvl8pPr lvl="7" rtl="0">
              <a:spcBef>
                <a:spcPts val="0"/>
              </a:spcBef>
              <a:spcAft>
                <a:spcPts val="0"/>
              </a:spcAft>
              <a:buSzPts val="1800"/>
              <a:buNone/>
              <a:defRPr/>
            </a:lvl8pPr>
            <a:lvl9pPr lvl="8" rtl="0">
              <a:spcBef>
                <a:spcPts val="0"/>
              </a:spcBef>
              <a:spcAft>
                <a:spcPts val="0"/>
              </a:spcAft>
              <a:buSzPts val="1800"/>
              <a:buNone/>
              <a:defRPr/>
            </a:lvl9pPr>
          </a:lstStyle>
          <a:p>
            <a:endParaRPr/>
          </a:p>
        </p:txBody>
      </p:sp>
      <p:sp>
        <p:nvSpPr>
          <p:cNvPr id="37" name="Google Shape;37;p7"/>
          <p:cNvSpPr txBox="1">
            <a:spLocks noGrp="1"/>
          </p:cNvSpPr>
          <p:nvPr>
            <p:ph type="body" idx="1"/>
          </p:nvPr>
        </p:nvSpPr>
        <p:spPr>
          <a:xfrm>
            <a:off x="457200"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8" name="Google Shape;38;p7"/>
          <p:cNvSpPr txBox="1">
            <a:spLocks noGrp="1"/>
          </p:cNvSpPr>
          <p:nvPr>
            <p:ph type="body" idx="2"/>
          </p:nvPr>
        </p:nvSpPr>
        <p:spPr>
          <a:xfrm>
            <a:off x="2041749"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39" name="Google Shape;39;p7"/>
          <p:cNvSpPr txBox="1">
            <a:spLocks noGrp="1"/>
          </p:cNvSpPr>
          <p:nvPr>
            <p:ph type="body" idx="3"/>
          </p:nvPr>
        </p:nvSpPr>
        <p:spPr>
          <a:xfrm>
            <a:off x="3626297" y="2281600"/>
            <a:ext cx="1507200" cy="36648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Char char="╺"/>
              <a:defRPr sz="1000"/>
            </a:lvl1pPr>
            <a:lvl2pPr marL="914400" lvl="1" indent="-292100" rtl="0">
              <a:spcBef>
                <a:spcPts val="1000"/>
              </a:spcBef>
              <a:spcAft>
                <a:spcPts val="0"/>
              </a:spcAft>
              <a:buSzPts val="1000"/>
              <a:buChar char="╶"/>
              <a:defRPr sz="1000"/>
            </a:lvl2pPr>
            <a:lvl3pPr marL="1371600" lvl="2" indent="-292100" rtl="0">
              <a:spcBef>
                <a:spcPts val="1000"/>
              </a:spcBef>
              <a:spcAft>
                <a:spcPts val="0"/>
              </a:spcAft>
              <a:buSzPts val="1000"/>
              <a:buChar char="╶"/>
              <a:defRPr sz="1000"/>
            </a:lvl3pPr>
            <a:lvl4pPr marL="1828800" lvl="3" indent="-292100" rtl="0">
              <a:spcBef>
                <a:spcPts val="1000"/>
              </a:spcBef>
              <a:spcAft>
                <a:spcPts val="0"/>
              </a:spcAft>
              <a:buSzPts val="1000"/>
              <a:buChar char="╶"/>
              <a:defRPr sz="1000"/>
            </a:lvl4pPr>
            <a:lvl5pPr marL="2286000" lvl="4" indent="-292100" rtl="0">
              <a:spcBef>
                <a:spcPts val="1000"/>
              </a:spcBef>
              <a:spcAft>
                <a:spcPts val="0"/>
              </a:spcAft>
              <a:buSzPts val="1000"/>
              <a:buChar char="╶"/>
              <a:defRPr sz="1000"/>
            </a:lvl5pPr>
            <a:lvl6pPr marL="2743200" lvl="5" indent="-292100" rtl="0">
              <a:spcBef>
                <a:spcPts val="1000"/>
              </a:spcBef>
              <a:spcAft>
                <a:spcPts val="0"/>
              </a:spcAft>
              <a:buSzPts val="1000"/>
              <a:buChar char="╶"/>
              <a:defRPr sz="1000"/>
            </a:lvl6pPr>
            <a:lvl7pPr marL="3200400" lvl="6" indent="-292100" rtl="0">
              <a:spcBef>
                <a:spcPts val="1000"/>
              </a:spcBef>
              <a:spcAft>
                <a:spcPts val="0"/>
              </a:spcAft>
              <a:buSzPts val="1000"/>
              <a:buChar char="╶"/>
              <a:defRPr sz="1000"/>
            </a:lvl7pPr>
            <a:lvl8pPr marL="3657600" lvl="7" indent="-292100" rtl="0">
              <a:spcBef>
                <a:spcPts val="1000"/>
              </a:spcBef>
              <a:spcAft>
                <a:spcPts val="0"/>
              </a:spcAft>
              <a:buSzPts val="1000"/>
              <a:buChar char="╶"/>
              <a:defRPr sz="1000"/>
            </a:lvl8pPr>
            <a:lvl9pPr marL="4114800" lvl="8" indent="-292100" rtl="0">
              <a:spcBef>
                <a:spcPts val="1000"/>
              </a:spcBef>
              <a:spcAft>
                <a:spcPts val="1000"/>
              </a:spcAft>
              <a:buSzPts val="1000"/>
              <a:buChar char="╶"/>
              <a:defRPr sz="1000"/>
            </a:lvl9pPr>
          </a:lstStyle>
          <a:p>
            <a:endParaRPr/>
          </a:p>
        </p:txBody>
      </p:sp>
      <p:sp>
        <p:nvSpPr>
          <p:cNvPr id="40" name="Google Shape;40;p7"/>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63248687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41"/>
        <p:cNvGrpSpPr/>
        <p:nvPr/>
      </p:nvGrpSpPr>
      <p:grpSpPr>
        <a:xfrm>
          <a:off x="0" y="0"/>
          <a:ext cx="0" cy="0"/>
          <a:chOff x="0" y="0"/>
          <a:chExt cx="0" cy="0"/>
        </a:xfrm>
      </p:grpSpPr>
      <p:sp>
        <p:nvSpPr>
          <p:cNvPr id="42" name="Google Shape;42;p8"/>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3" name="Google Shape;43;p8"/>
          <p:cNvSpPr txBox="1">
            <a:spLocks noGrp="1"/>
          </p:cNvSpPr>
          <p:nvPr>
            <p:ph type="title"/>
          </p:nvPr>
        </p:nvSpPr>
        <p:spPr>
          <a:xfrm>
            <a:off x="457200" y="1313167"/>
            <a:ext cx="2383800" cy="839600"/>
          </a:xfrm>
          <a:prstGeom prst="rect">
            <a:avLst/>
          </a:prstGeom>
        </p:spPr>
        <p:txBody>
          <a:bodyPr spcFirstLastPara="1" wrap="square" lIns="91425" tIns="91425" rIns="91425" bIns="91425" anchor="b" anchorCtr="0">
            <a:noAutofit/>
          </a:bodyPr>
          <a:lstStyle>
            <a:lvl1pPr lvl="0">
              <a:spcBef>
                <a:spcPts val="0"/>
              </a:spcBef>
              <a:spcAft>
                <a:spcPts val="0"/>
              </a:spcAft>
              <a:buSzPts val="1800"/>
              <a:buNone/>
              <a:defRPr/>
            </a:lvl1pPr>
            <a:lvl2pPr lvl="1">
              <a:spcBef>
                <a:spcPts val="0"/>
              </a:spcBef>
              <a:spcAft>
                <a:spcPts val="0"/>
              </a:spcAft>
              <a:buSzPts val="1800"/>
              <a:buNone/>
              <a:defRPr/>
            </a:lvl2pPr>
            <a:lvl3pPr lvl="2">
              <a:spcBef>
                <a:spcPts val="0"/>
              </a:spcBef>
              <a:spcAft>
                <a:spcPts val="0"/>
              </a:spcAft>
              <a:buSzPts val="1800"/>
              <a:buNone/>
              <a:defRPr/>
            </a:lvl3pPr>
            <a:lvl4pPr lvl="3">
              <a:spcBef>
                <a:spcPts val="0"/>
              </a:spcBef>
              <a:spcAft>
                <a:spcPts val="0"/>
              </a:spcAft>
              <a:buSzPts val="1800"/>
              <a:buNone/>
              <a:defRPr/>
            </a:lvl4pPr>
            <a:lvl5pPr lvl="4">
              <a:spcBef>
                <a:spcPts val="0"/>
              </a:spcBef>
              <a:spcAft>
                <a:spcPts val="0"/>
              </a:spcAft>
              <a:buSzPts val="1800"/>
              <a:buNone/>
              <a:defRPr/>
            </a:lvl5pPr>
            <a:lvl6pPr lvl="5">
              <a:spcBef>
                <a:spcPts val="0"/>
              </a:spcBef>
              <a:spcAft>
                <a:spcPts val="0"/>
              </a:spcAft>
              <a:buSzPts val="1800"/>
              <a:buNone/>
              <a:defRPr/>
            </a:lvl6pPr>
            <a:lvl7pPr lvl="6">
              <a:spcBef>
                <a:spcPts val="0"/>
              </a:spcBef>
              <a:spcAft>
                <a:spcPts val="0"/>
              </a:spcAft>
              <a:buSzPts val="1800"/>
              <a:buNone/>
              <a:defRPr/>
            </a:lvl7pPr>
            <a:lvl8pPr lvl="7">
              <a:spcBef>
                <a:spcPts val="0"/>
              </a:spcBef>
              <a:spcAft>
                <a:spcPts val="0"/>
              </a:spcAft>
              <a:buSzPts val="1800"/>
              <a:buNone/>
              <a:defRPr/>
            </a:lvl8pPr>
            <a:lvl9pPr lvl="8">
              <a:spcBef>
                <a:spcPts val="0"/>
              </a:spcBef>
              <a:spcAft>
                <a:spcPts val="0"/>
              </a:spcAft>
              <a:buSzPts val="1800"/>
              <a:buNone/>
              <a:defRPr/>
            </a:lvl9pPr>
          </a:lstStyle>
          <a:p>
            <a:endParaRPr/>
          </a:p>
        </p:txBody>
      </p:sp>
      <p:sp>
        <p:nvSpPr>
          <p:cNvPr id="44" name="Google Shape;44;p8"/>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52421094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45"/>
        <p:cNvGrpSpPr/>
        <p:nvPr/>
      </p:nvGrpSpPr>
      <p:grpSpPr>
        <a:xfrm>
          <a:off x="0" y="0"/>
          <a:ext cx="0" cy="0"/>
          <a:chOff x="0" y="0"/>
          <a:chExt cx="0" cy="0"/>
        </a:xfrm>
      </p:grpSpPr>
      <p:sp>
        <p:nvSpPr>
          <p:cNvPr id="46" name="Google Shape;46;p9"/>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47" name="Google Shape;47;p9"/>
          <p:cNvSpPr txBox="1">
            <a:spLocks noGrp="1"/>
          </p:cNvSpPr>
          <p:nvPr>
            <p:ph type="body" idx="1"/>
          </p:nvPr>
        </p:nvSpPr>
        <p:spPr>
          <a:xfrm>
            <a:off x="457200" y="5671867"/>
            <a:ext cx="6112500" cy="692800"/>
          </a:xfrm>
          <a:prstGeom prst="rect">
            <a:avLst/>
          </a:prstGeom>
        </p:spPr>
        <p:txBody>
          <a:bodyPr spcFirstLastPara="1" wrap="square" lIns="91425" tIns="91425" rIns="91425" bIns="91425" anchor="b" anchorCtr="0">
            <a:noAutofit/>
          </a:bodyPr>
          <a:lstStyle>
            <a:lvl1pPr marL="457200" lvl="0" indent="-228600">
              <a:spcBef>
                <a:spcPts val="360"/>
              </a:spcBef>
              <a:spcAft>
                <a:spcPts val="1000"/>
              </a:spcAft>
              <a:buSzPts val="1400"/>
              <a:buNone/>
              <a:defRPr/>
            </a:lvl1pPr>
          </a:lstStyle>
          <a:p>
            <a:endParaRPr/>
          </a:p>
        </p:txBody>
      </p:sp>
      <p:sp>
        <p:nvSpPr>
          <p:cNvPr id="48" name="Google Shape;48;p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3895371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10"/>
          <p:cNvSpPr/>
          <p:nvPr/>
        </p:nvSpPr>
        <p:spPr>
          <a:xfrm>
            <a:off x="-13225" y="-8800"/>
            <a:ext cx="7076050" cy="6880000"/>
          </a:xfrm>
          <a:custGeom>
            <a:avLst/>
            <a:gdLst/>
            <a:ahLst/>
            <a:cxnLst/>
            <a:rect l="l" t="t" r="r" b="b"/>
            <a:pathLst>
              <a:path w="283042" h="206400" extrusionOk="0">
                <a:moveTo>
                  <a:pt x="83248" y="0"/>
                </a:moveTo>
                <a:lnTo>
                  <a:pt x="0" y="0"/>
                </a:lnTo>
                <a:lnTo>
                  <a:pt x="0" y="206400"/>
                </a:lnTo>
                <a:lnTo>
                  <a:pt x="283042" y="206136"/>
                </a:lnTo>
                <a:close/>
              </a:path>
            </a:pathLst>
          </a:custGeom>
          <a:solidFill>
            <a:srgbClr val="212539">
              <a:alpha val="64620"/>
            </a:srgbClr>
          </a:solidFill>
          <a:ln>
            <a:noFill/>
          </a:ln>
        </p:spPr>
      </p:sp>
      <p:sp>
        <p:nvSpPr>
          <p:cNvPr id="51" name="Google Shape;51;p10"/>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168374199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matchingName="Blank crossed">
  <p:cSld name="Blank crossed">
    <p:bg>
      <p:bgPr>
        <a:blipFill>
          <a:blip r:embed="rId2">
            <a:alphaModFix/>
          </a:blip>
          <a:stretch>
            <a:fillRect/>
          </a:stretch>
        </a:blipFill>
        <a:effectLst/>
      </p:bgPr>
    </p:bg>
    <p:spTree>
      <p:nvGrpSpPr>
        <p:cNvPr id="1" name="Shape 52"/>
        <p:cNvGrpSpPr/>
        <p:nvPr/>
      </p:nvGrpSpPr>
      <p:grpSpPr>
        <a:xfrm>
          <a:off x="0" y="0"/>
          <a:ext cx="0" cy="0"/>
          <a:chOff x="0" y="0"/>
          <a:chExt cx="0" cy="0"/>
        </a:xfrm>
      </p:grpSpPr>
      <p:sp>
        <p:nvSpPr>
          <p:cNvPr id="53" name="Google Shape;53;p11"/>
          <p:cNvSpPr/>
          <p:nvPr/>
        </p:nvSpPr>
        <p:spPr>
          <a:xfrm flipH="1">
            <a:off x="66731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4" name="Google Shape;54;p11"/>
          <p:cNvSpPr/>
          <p:nvPr/>
        </p:nvSpPr>
        <p:spPr>
          <a:xfrm>
            <a:off x="0" y="-8800"/>
            <a:ext cx="8476700" cy="6871200"/>
          </a:xfrm>
          <a:custGeom>
            <a:avLst/>
            <a:gdLst/>
            <a:ahLst/>
            <a:cxnLst/>
            <a:rect l="l" t="t" r="r" b="b"/>
            <a:pathLst>
              <a:path w="339068" h="206136" extrusionOk="0">
                <a:moveTo>
                  <a:pt x="139274" y="0"/>
                </a:moveTo>
                <a:lnTo>
                  <a:pt x="0" y="264"/>
                </a:lnTo>
                <a:lnTo>
                  <a:pt x="0" y="206045"/>
                </a:lnTo>
                <a:lnTo>
                  <a:pt x="339068" y="206136"/>
                </a:lnTo>
                <a:close/>
              </a:path>
            </a:pathLst>
          </a:custGeom>
          <a:solidFill>
            <a:srgbClr val="212539">
              <a:alpha val="64620"/>
            </a:srgbClr>
          </a:solidFill>
          <a:ln>
            <a:noFill/>
          </a:ln>
        </p:spPr>
      </p:sp>
      <p:sp>
        <p:nvSpPr>
          <p:cNvPr id="55" name="Google Shape;55;p11"/>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Tree>
    <p:extLst>
      <p:ext uri="{BB962C8B-B14F-4D97-AF65-F5344CB8AC3E}">
        <p14:creationId xmlns:p14="http://schemas.microsoft.com/office/powerpoint/2010/main" val="236569712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solidFill>
                  <a:srgbClr val="FFFFFF"/>
                </a:solidFill>
              </a:rPr>
              <a:pPr/>
              <a:t>‹#›</a:t>
            </a:fld>
            <a:endParaRPr>
              <a:solidFill>
                <a:srgbClr val="FFFFFF"/>
              </a:solidFill>
            </a:endParaRPr>
          </a:p>
        </p:txBody>
      </p:sp>
      <p:sp>
        <p:nvSpPr>
          <p:cNvPr id="58" name="Google Shape;58;p12"/>
          <p:cNvSpPr/>
          <p:nvPr/>
        </p:nvSpPr>
        <p:spPr>
          <a:xfrm>
            <a:off x="75" y="100"/>
            <a:ext cx="9144000" cy="6858000"/>
          </a:xfrm>
          <a:prstGeom prst="rect">
            <a:avLst/>
          </a:prstGeom>
          <a:solidFill>
            <a:srgbClr val="212539">
              <a:alpha val="6462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Tree>
    <p:extLst>
      <p:ext uri="{BB962C8B-B14F-4D97-AF65-F5344CB8AC3E}">
        <p14:creationId xmlns:p14="http://schemas.microsoft.com/office/powerpoint/2010/main" val="42180373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2316267" y="406567"/>
            <a:ext cx="4511142" cy="6034812"/>
            <a:chOff x="2316267" y="304925"/>
            <a:chExt cx="4511142" cy="4526109"/>
          </a:xfrm>
        </p:grpSpPr>
        <p:sp>
          <p:nvSpPr>
            <p:cNvPr id="11" name="Google Shape;11;p2"/>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 name="Google Shape;12;p2"/>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3" name="Google Shape;13;p2"/>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 name="Google Shape;14;p2"/>
            <p:cNvPicPr preferRelativeResize="0"/>
            <p:nvPr/>
          </p:nvPicPr>
          <p:blipFill>
            <a:blip r:embed="rId2">
              <a:alphaModFix/>
            </a:blip>
            <a:stretch>
              <a:fillRect/>
            </a:stretch>
          </p:blipFill>
          <p:spPr>
            <a:xfrm rot="-2700000">
              <a:off x="2700667" y="3795246"/>
              <a:ext cx="152400" cy="1150374"/>
            </a:xfrm>
            <a:prstGeom prst="rect">
              <a:avLst/>
            </a:prstGeom>
            <a:noFill/>
            <a:ln>
              <a:noFill/>
            </a:ln>
          </p:spPr>
        </p:pic>
        <p:pic>
          <p:nvPicPr>
            <p:cNvPr id="15" name="Google Shape;15;p2"/>
            <p:cNvPicPr preferRelativeResize="0"/>
            <p:nvPr/>
          </p:nvPicPr>
          <p:blipFill>
            <a:blip r:embed="rId2">
              <a:alphaModFix/>
            </a:blip>
            <a:stretch>
              <a:fillRect/>
            </a:stretch>
          </p:blipFill>
          <p:spPr>
            <a:xfrm rot="8100000">
              <a:off x="6290608" y="190338"/>
              <a:ext cx="152400" cy="1150374"/>
            </a:xfrm>
            <a:prstGeom prst="rect">
              <a:avLst/>
            </a:prstGeom>
            <a:noFill/>
            <a:ln>
              <a:noFill/>
            </a:ln>
          </p:spPr>
        </p:pic>
      </p:grpSp>
      <p:sp>
        <p:nvSpPr>
          <p:cNvPr id="16" name="Google Shape;16;p2"/>
          <p:cNvSpPr txBox="1">
            <a:spLocks noGrp="1"/>
          </p:cNvSpPr>
          <p:nvPr>
            <p:ph type="ctrTitle"/>
          </p:nvPr>
        </p:nvSpPr>
        <p:spPr>
          <a:xfrm>
            <a:off x="2787625" y="2655767"/>
            <a:ext cx="3572100" cy="1546400"/>
          </a:xfrm>
          <a:prstGeom prst="rect">
            <a:avLst/>
          </a:prstGeom>
        </p:spPr>
        <p:txBody>
          <a:bodyPr spcFirstLastPara="1" wrap="square" lIns="0" tIns="0" rIns="0" bIns="0"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grpSp>
        <p:nvGrpSpPr>
          <p:cNvPr id="17" name="Google Shape;17;p2"/>
          <p:cNvGrpSpPr/>
          <p:nvPr/>
        </p:nvGrpSpPr>
        <p:grpSpPr>
          <a:xfrm>
            <a:off x="4357664" y="4980252"/>
            <a:ext cx="428350" cy="571373"/>
            <a:chOff x="1191725" y="238125"/>
            <a:chExt cx="5236550" cy="5238750"/>
          </a:xfrm>
        </p:grpSpPr>
        <p:sp>
          <p:nvSpPr>
            <p:cNvPr id="18" name="Google Shape;18;p2"/>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9" name="Google Shape;19;p2"/>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0" name="Google Shape;20;p2"/>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1" name="Google Shape;21;p2"/>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22" name="Google Shape;22;p2"/>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345000653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matchingName="Subtitle">
  <p:cSld name="Subtitle">
    <p:bg>
      <p:bgPr>
        <a:blipFill>
          <a:blip r:embed="rId2">
            <a:alphaModFix/>
          </a:blip>
          <a:stretch>
            <a:fillRect/>
          </a:stretch>
        </a:blipFill>
        <a:effectLst/>
      </p:bgPr>
    </p:bg>
    <p:spTree>
      <p:nvGrpSpPr>
        <p:cNvPr id="1" name="Shape 23"/>
        <p:cNvGrpSpPr/>
        <p:nvPr/>
      </p:nvGrpSpPr>
      <p:grpSpPr>
        <a:xfrm>
          <a:off x="0" y="0"/>
          <a:ext cx="0" cy="0"/>
          <a:chOff x="0" y="0"/>
          <a:chExt cx="0" cy="0"/>
        </a:xfrm>
      </p:grpSpPr>
      <p:grpSp>
        <p:nvGrpSpPr>
          <p:cNvPr id="24" name="Google Shape;24;p3"/>
          <p:cNvGrpSpPr/>
          <p:nvPr/>
        </p:nvGrpSpPr>
        <p:grpSpPr>
          <a:xfrm>
            <a:off x="2316267" y="406567"/>
            <a:ext cx="4511142" cy="6034812"/>
            <a:chOff x="2316267" y="304925"/>
            <a:chExt cx="4511142" cy="4526109"/>
          </a:xfrm>
        </p:grpSpPr>
        <p:sp>
          <p:nvSpPr>
            <p:cNvPr id="25" name="Google Shape;25;p3"/>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26" name="Google Shape;26;p3"/>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27" name="Google Shape;27;p3"/>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28" name="Google Shape;28;p3"/>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29" name="Google Shape;29;p3"/>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30" name="Google Shape;30;p3"/>
          <p:cNvSpPr txBox="1">
            <a:spLocks noGrp="1"/>
          </p:cNvSpPr>
          <p:nvPr>
            <p:ph type="ctrTitle"/>
          </p:nvPr>
        </p:nvSpPr>
        <p:spPr>
          <a:xfrm>
            <a:off x="2795175" y="2225133"/>
            <a:ext cx="3553500" cy="1546400"/>
          </a:xfrm>
          <a:prstGeom prst="rect">
            <a:avLst/>
          </a:prstGeom>
        </p:spPr>
        <p:txBody>
          <a:bodyPr spcFirstLastPara="1" wrap="square" lIns="0" tIns="0" rIns="0" bIns="0" anchor="b" anchorCtr="0">
            <a:noAutofit/>
          </a:bodyPr>
          <a:lstStyle>
            <a:lvl1pPr lvl="0" algn="ctr"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31" name="Google Shape;31;p3"/>
          <p:cNvSpPr txBox="1">
            <a:spLocks noGrp="1"/>
          </p:cNvSpPr>
          <p:nvPr>
            <p:ph type="subTitle" idx="1"/>
          </p:nvPr>
        </p:nvSpPr>
        <p:spPr>
          <a:xfrm>
            <a:off x="2795175" y="3930861"/>
            <a:ext cx="3553500" cy="397200"/>
          </a:xfrm>
          <a:prstGeom prst="rect">
            <a:avLst/>
          </a:prstGeom>
        </p:spPr>
        <p:txBody>
          <a:bodyPr spcFirstLastPara="1" wrap="square" lIns="0" tIns="0" rIns="0" bIns="0" anchor="t" anchorCtr="0">
            <a:noAutofit/>
          </a:bodyPr>
          <a:lstStyle>
            <a:lvl1pPr lvl="0" algn="ctr" rtl="0">
              <a:spcBef>
                <a:spcPts val="0"/>
              </a:spcBef>
              <a:spcAft>
                <a:spcPts val="0"/>
              </a:spcAft>
              <a:buSzPts val="1600"/>
              <a:buNone/>
              <a:defRPr sz="1600">
                <a:solidFill>
                  <a:srgbClr val="B0C6D3"/>
                </a:solidFill>
              </a:defRPr>
            </a:lvl1pPr>
            <a:lvl2pPr lvl="1" algn="ctr" rtl="0">
              <a:spcBef>
                <a:spcPts val="0"/>
              </a:spcBef>
              <a:spcAft>
                <a:spcPts val="0"/>
              </a:spcAft>
              <a:buSzPts val="1600"/>
              <a:buNone/>
              <a:defRPr sz="1600">
                <a:solidFill>
                  <a:srgbClr val="B0C6D3"/>
                </a:solidFill>
              </a:defRPr>
            </a:lvl2pPr>
            <a:lvl3pPr lvl="2" algn="ctr" rtl="0">
              <a:spcBef>
                <a:spcPts val="0"/>
              </a:spcBef>
              <a:spcAft>
                <a:spcPts val="0"/>
              </a:spcAft>
              <a:buSzPts val="1600"/>
              <a:buNone/>
              <a:defRPr sz="1600">
                <a:solidFill>
                  <a:srgbClr val="B0C6D3"/>
                </a:solidFill>
              </a:defRPr>
            </a:lvl3pPr>
            <a:lvl4pPr lvl="3" algn="ctr" rtl="0">
              <a:spcBef>
                <a:spcPts val="0"/>
              </a:spcBef>
              <a:spcAft>
                <a:spcPts val="0"/>
              </a:spcAft>
              <a:buSzPts val="1600"/>
              <a:buNone/>
              <a:defRPr sz="1600">
                <a:solidFill>
                  <a:srgbClr val="B0C6D3"/>
                </a:solidFill>
              </a:defRPr>
            </a:lvl4pPr>
            <a:lvl5pPr lvl="4" algn="ctr" rtl="0">
              <a:spcBef>
                <a:spcPts val="0"/>
              </a:spcBef>
              <a:spcAft>
                <a:spcPts val="0"/>
              </a:spcAft>
              <a:buSzPts val="1600"/>
              <a:buNone/>
              <a:defRPr sz="1600">
                <a:solidFill>
                  <a:srgbClr val="B0C6D3"/>
                </a:solidFill>
              </a:defRPr>
            </a:lvl5pPr>
            <a:lvl6pPr lvl="5" algn="ctr" rtl="0">
              <a:spcBef>
                <a:spcPts val="0"/>
              </a:spcBef>
              <a:spcAft>
                <a:spcPts val="0"/>
              </a:spcAft>
              <a:buSzPts val="1600"/>
              <a:buNone/>
              <a:defRPr sz="1600">
                <a:solidFill>
                  <a:srgbClr val="B0C6D3"/>
                </a:solidFill>
              </a:defRPr>
            </a:lvl6pPr>
            <a:lvl7pPr lvl="6" algn="ctr" rtl="0">
              <a:spcBef>
                <a:spcPts val="0"/>
              </a:spcBef>
              <a:spcAft>
                <a:spcPts val="0"/>
              </a:spcAft>
              <a:buSzPts val="1600"/>
              <a:buNone/>
              <a:defRPr sz="1600">
                <a:solidFill>
                  <a:srgbClr val="B0C6D3"/>
                </a:solidFill>
              </a:defRPr>
            </a:lvl7pPr>
            <a:lvl8pPr lvl="7" algn="ctr" rtl="0">
              <a:spcBef>
                <a:spcPts val="0"/>
              </a:spcBef>
              <a:spcAft>
                <a:spcPts val="0"/>
              </a:spcAft>
              <a:buSzPts val="1600"/>
              <a:buNone/>
              <a:defRPr sz="1600">
                <a:solidFill>
                  <a:srgbClr val="B0C6D3"/>
                </a:solidFill>
              </a:defRPr>
            </a:lvl8pPr>
            <a:lvl9pPr lvl="8" algn="ctr" rtl="0">
              <a:spcBef>
                <a:spcPts val="0"/>
              </a:spcBef>
              <a:spcAft>
                <a:spcPts val="0"/>
              </a:spcAft>
              <a:buSzPts val="1600"/>
              <a:buNone/>
              <a:defRPr sz="1600">
                <a:solidFill>
                  <a:srgbClr val="B0C6D3"/>
                </a:solidFill>
              </a:defRPr>
            </a:lvl9pPr>
          </a:lstStyle>
          <a:p>
            <a:endParaRPr/>
          </a:p>
        </p:txBody>
      </p:sp>
      <p:grpSp>
        <p:nvGrpSpPr>
          <p:cNvPr id="32" name="Google Shape;32;p3"/>
          <p:cNvGrpSpPr/>
          <p:nvPr/>
        </p:nvGrpSpPr>
        <p:grpSpPr>
          <a:xfrm>
            <a:off x="4357664" y="4980252"/>
            <a:ext cx="428350" cy="571373"/>
            <a:chOff x="1191725" y="238125"/>
            <a:chExt cx="5236550" cy="5238750"/>
          </a:xfrm>
        </p:grpSpPr>
        <p:sp>
          <p:nvSpPr>
            <p:cNvPr id="33" name="Google Shape;33;p3"/>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4" name="Google Shape;34;p3"/>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5" name="Google Shape;35;p3"/>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6" name="Google Shape;36;p3"/>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37" name="Google Shape;37;p3"/>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Tree>
    <p:extLst>
      <p:ext uri="{BB962C8B-B14F-4D97-AF65-F5344CB8AC3E}">
        <p14:creationId xmlns:p14="http://schemas.microsoft.com/office/powerpoint/2010/main" val="355758370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matchingName="Quote">
  <p:cSld name="Quote">
    <p:bg>
      <p:bgPr>
        <a:blipFill>
          <a:blip r:embed="rId2">
            <a:alphaModFix/>
          </a:blip>
          <a:stretch>
            <a:fillRect/>
          </a:stretch>
        </a:blipFill>
        <a:effectLst/>
      </p:bgPr>
    </p:bg>
    <p:spTree>
      <p:nvGrpSpPr>
        <p:cNvPr id="1" name="Shape 38"/>
        <p:cNvGrpSpPr/>
        <p:nvPr/>
      </p:nvGrpSpPr>
      <p:grpSpPr>
        <a:xfrm>
          <a:off x="0" y="0"/>
          <a:ext cx="0" cy="0"/>
          <a:chOff x="0" y="0"/>
          <a:chExt cx="0" cy="0"/>
        </a:xfrm>
      </p:grpSpPr>
      <p:sp>
        <p:nvSpPr>
          <p:cNvPr id="39" name="Google Shape;39;p4"/>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40" name="Google Shape;40;p4"/>
          <p:cNvGrpSpPr/>
          <p:nvPr/>
        </p:nvGrpSpPr>
        <p:grpSpPr>
          <a:xfrm>
            <a:off x="2316267" y="406567"/>
            <a:ext cx="4511142" cy="6034812"/>
            <a:chOff x="2316267" y="304925"/>
            <a:chExt cx="4511142" cy="4526109"/>
          </a:xfrm>
        </p:grpSpPr>
        <p:sp>
          <p:nvSpPr>
            <p:cNvPr id="41" name="Google Shape;41;p4"/>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42" name="Google Shape;42;p4"/>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43" name="Google Shape;43;p4"/>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44" name="Google Shape;44;p4"/>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45" name="Google Shape;45;p4"/>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sp>
        <p:nvSpPr>
          <p:cNvPr id="46" name="Google Shape;46;p4"/>
          <p:cNvSpPr txBox="1">
            <a:spLocks noGrp="1"/>
          </p:cNvSpPr>
          <p:nvPr>
            <p:ph type="body" idx="1"/>
          </p:nvPr>
        </p:nvSpPr>
        <p:spPr>
          <a:xfrm>
            <a:off x="3009700" y="1583200"/>
            <a:ext cx="3124500" cy="3691600"/>
          </a:xfrm>
          <a:prstGeom prst="rect">
            <a:avLst/>
          </a:prstGeom>
        </p:spPr>
        <p:txBody>
          <a:bodyPr spcFirstLastPara="1" wrap="square" lIns="0" tIns="0" rIns="0" bIns="0" anchor="ctr" anchorCtr="0">
            <a:noAutofit/>
          </a:bodyPr>
          <a:lstStyle>
            <a:lvl1pPr marL="457200" lvl="0" indent="-342900" algn="ctr" rtl="0">
              <a:spcBef>
                <a:spcPts val="600"/>
              </a:spcBef>
              <a:spcAft>
                <a:spcPts val="0"/>
              </a:spcAft>
              <a:buSzPts val="1800"/>
              <a:buFont typeface="Libre Baskerville"/>
              <a:buChar char="➢"/>
              <a:defRPr sz="1800" i="1">
                <a:latin typeface="Libre Baskerville"/>
                <a:ea typeface="Libre Baskerville"/>
                <a:cs typeface="Libre Baskerville"/>
                <a:sym typeface="Libre Baskerville"/>
              </a:defRPr>
            </a:lvl1pPr>
            <a:lvl2pPr marL="914400" lvl="1"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2pPr>
            <a:lvl3pPr marL="1371600" lvl="2"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3pPr>
            <a:lvl4pPr marL="1828800" lvl="3"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4pPr>
            <a:lvl5pPr marL="2286000" lvl="4"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5pPr>
            <a:lvl6pPr marL="2743200" lvl="5"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6pPr>
            <a:lvl7pPr marL="3200400" lvl="6"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7pPr>
            <a:lvl8pPr marL="3657600" lvl="7" indent="-342900" algn="ctr" rtl="0">
              <a:spcBef>
                <a:spcPts val="0"/>
              </a:spcBef>
              <a:spcAft>
                <a:spcPts val="0"/>
              </a:spcAft>
              <a:buSzPts val="1800"/>
              <a:buFont typeface="Libre Baskerville"/>
              <a:buChar char="￫"/>
              <a:defRPr sz="1800" i="1">
                <a:latin typeface="Libre Baskerville"/>
                <a:ea typeface="Libre Baskerville"/>
                <a:cs typeface="Libre Baskerville"/>
                <a:sym typeface="Libre Baskerville"/>
              </a:defRPr>
            </a:lvl8pPr>
            <a:lvl9pPr marL="4114800" lvl="8" indent="-342900" algn="ctr">
              <a:spcBef>
                <a:spcPts val="0"/>
              </a:spcBef>
              <a:spcAft>
                <a:spcPts val="0"/>
              </a:spcAft>
              <a:buSzPts val="1800"/>
              <a:buFont typeface="Libre Baskerville"/>
              <a:buChar char="￫"/>
              <a:defRPr sz="1800" i="1">
                <a:latin typeface="Libre Baskerville"/>
                <a:ea typeface="Libre Baskerville"/>
                <a:cs typeface="Libre Baskerville"/>
                <a:sym typeface="Libre Baskerville"/>
              </a:defRPr>
            </a:lvl9pPr>
          </a:lstStyle>
          <a:p>
            <a:endParaRPr/>
          </a:p>
        </p:txBody>
      </p:sp>
      <p:sp>
        <p:nvSpPr>
          <p:cNvPr id="47" name="Google Shape;47;p4"/>
          <p:cNvSpPr txBox="1"/>
          <p:nvPr/>
        </p:nvSpPr>
        <p:spPr>
          <a:xfrm>
            <a:off x="3593400" y="838625"/>
            <a:ext cx="1957200" cy="8716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sz="7200" kern="0">
                <a:solidFill>
                  <a:srgbClr val="B0C6D3"/>
                </a:solidFill>
                <a:latin typeface="Frank Ruhl Libre"/>
                <a:ea typeface="Frank Ruhl Libre"/>
                <a:cs typeface="Frank Ruhl Libre"/>
                <a:sym typeface="Frank Ruhl Libre"/>
              </a:rPr>
              <a:t>“</a:t>
            </a:r>
            <a:endParaRPr sz="7200" kern="0">
              <a:solidFill>
                <a:srgbClr val="B0C6D3"/>
              </a:solidFill>
              <a:latin typeface="Frank Ruhl Libre"/>
              <a:ea typeface="Frank Ruhl Libre"/>
              <a:cs typeface="Frank Ruhl Libre"/>
              <a:sym typeface="Frank Ruhl Libre"/>
            </a:endParaRPr>
          </a:p>
        </p:txBody>
      </p:sp>
      <p:sp>
        <p:nvSpPr>
          <p:cNvPr id="48" name="Google Shape;48;p4"/>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83433509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matchingName="Title + 1 column" type="tx">
  <p:cSld name="Title + 1 column">
    <p:bg>
      <p:bgPr>
        <a:blipFill>
          <a:blip r:embed="rId2">
            <a:alphaModFix/>
          </a:blip>
          <a:stretch>
            <a:fillRect/>
          </a:stretch>
        </a:blipFill>
        <a:effectLst/>
      </p:bgPr>
    </p:bg>
    <p:spTree>
      <p:nvGrpSpPr>
        <p:cNvPr id="1" name="Shape 49"/>
        <p:cNvGrpSpPr/>
        <p:nvPr/>
      </p:nvGrpSpPr>
      <p:grpSpPr>
        <a:xfrm>
          <a:off x="0" y="0"/>
          <a:ext cx="0" cy="0"/>
          <a:chOff x="0" y="0"/>
          <a:chExt cx="0" cy="0"/>
        </a:xfrm>
      </p:grpSpPr>
      <p:sp>
        <p:nvSpPr>
          <p:cNvPr id="50" name="Google Shape;50;p5"/>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51" name="Google Shape;51;p5"/>
          <p:cNvGrpSpPr/>
          <p:nvPr/>
        </p:nvGrpSpPr>
        <p:grpSpPr>
          <a:xfrm>
            <a:off x="312476" y="406567"/>
            <a:ext cx="8519109" cy="6034812"/>
            <a:chOff x="312475" y="304925"/>
            <a:chExt cx="8519109" cy="4526109"/>
          </a:xfrm>
        </p:grpSpPr>
        <p:sp>
          <p:nvSpPr>
            <p:cNvPr id="52" name="Google Shape;52;p5"/>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53" name="Google Shape;53;p5"/>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54" name="Google Shape;54;p5"/>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55" name="Google Shape;55;p5"/>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56" name="Google Shape;56;p5"/>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57" name="Google Shape;57;p5"/>
          <p:cNvGrpSpPr/>
          <p:nvPr/>
        </p:nvGrpSpPr>
        <p:grpSpPr>
          <a:xfrm>
            <a:off x="4433232" y="1593926"/>
            <a:ext cx="277537" cy="370205"/>
            <a:chOff x="1191725" y="238125"/>
            <a:chExt cx="5236550" cy="5238750"/>
          </a:xfrm>
        </p:grpSpPr>
        <p:sp>
          <p:nvSpPr>
            <p:cNvPr id="58" name="Google Shape;58;p5"/>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59" name="Google Shape;59;p5"/>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0" name="Google Shape;60;p5"/>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1" name="Google Shape;61;p5"/>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62" name="Google Shape;62;p5"/>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63" name="Google Shape;63;p5"/>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64" name="Google Shape;64;p5"/>
          <p:cNvSpPr txBox="1">
            <a:spLocks noGrp="1"/>
          </p:cNvSpPr>
          <p:nvPr>
            <p:ph type="body" idx="1"/>
          </p:nvPr>
        </p:nvSpPr>
        <p:spPr>
          <a:xfrm>
            <a:off x="1003200" y="2084967"/>
            <a:ext cx="7137600" cy="3680400"/>
          </a:xfrm>
          <a:prstGeom prst="rect">
            <a:avLst/>
          </a:prstGeom>
        </p:spPr>
        <p:txBody>
          <a:bodyPr spcFirstLastPara="1" wrap="square" lIns="0" tIns="0" rIns="0" bIns="0" anchor="t" anchorCtr="0">
            <a:noAutofit/>
          </a:bodyPr>
          <a:lstStyle>
            <a:lvl1pPr marL="457200" lvl="0" indent="-381000">
              <a:spcBef>
                <a:spcPts val="600"/>
              </a:spcBef>
              <a:spcAft>
                <a:spcPts val="0"/>
              </a:spcAft>
              <a:buSzPts val="2400"/>
              <a:buChar char="➢"/>
              <a:defRPr/>
            </a:lvl1pPr>
            <a:lvl2pPr marL="914400" lvl="1" indent="-381000">
              <a:spcBef>
                <a:spcPts val="0"/>
              </a:spcBef>
              <a:spcAft>
                <a:spcPts val="0"/>
              </a:spcAft>
              <a:buSzPts val="2400"/>
              <a:buChar char="￫"/>
              <a:defRPr/>
            </a:lvl2pPr>
            <a:lvl3pPr marL="1371600" lvl="2" indent="-381000">
              <a:spcBef>
                <a:spcPts val="0"/>
              </a:spcBef>
              <a:spcAft>
                <a:spcPts val="0"/>
              </a:spcAft>
              <a:buSzPts val="2400"/>
              <a:buChar char="￫"/>
              <a:defRPr/>
            </a:lvl3pPr>
            <a:lvl4pPr marL="1828800" lvl="3" indent="-381000">
              <a:spcBef>
                <a:spcPts val="0"/>
              </a:spcBef>
              <a:spcAft>
                <a:spcPts val="0"/>
              </a:spcAft>
              <a:buSzPts val="2400"/>
              <a:buChar char="￫"/>
              <a:defRPr/>
            </a:lvl4pPr>
            <a:lvl5pPr marL="2286000" lvl="4" indent="-381000">
              <a:spcBef>
                <a:spcPts val="0"/>
              </a:spcBef>
              <a:spcAft>
                <a:spcPts val="0"/>
              </a:spcAft>
              <a:buSzPts val="2400"/>
              <a:buChar char="￫"/>
              <a:defRPr/>
            </a:lvl5pPr>
            <a:lvl6pPr marL="2743200" lvl="5" indent="-381000">
              <a:spcBef>
                <a:spcPts val="0"/>
              </a:spcBef>
              <a:spcAft>
                <a:spcPts val="0"/>
              </a:spcAft>
              <a:buSzPts val="2400"/>
              <a:buChar char="￫"/>
              <a:defRPr/>
            </a:lvl6pPr>
            <a:lvl7pPr marL="3200400" lvl="6" indent="-381000">
              <a:spcBef>
                <a:spcPts val="0"/>
              </a:spcBef>
              <a:spcAft>
                <a:spcPts val="0"/>
              </a:spcAft>
              <a:buSzPts val="2400"/>
              <a:buChar char="￫"/>
              <a:defRPr/>
            </a:lvl7pPr>
            <a:lvl8pPr marL="3657600" lvl="7" indent="-381000">
              <a:spcBef>
                <a:spcPts val="0"/>
              </a:spcBef>
              <a:spcAft>
                <a:spcPts val="0"/>
              </a:spcAft>
              <a:buSzPts val="2400"/>
              <a:buChar char="￫"/>
              <a:defRPr/>
            </a:lvl8pPr>
            <a:lvl9pPr marL="4114800" lvl="8" indent="-381000">
              <a:spcBef>
                <a:spcPts val="0"/>
              </a:spcBef>
              <a:spcAft>
                <a:spcPts val="0"/>
              </a:spcAft>
              <a:buSzPts val="2400"/>
              <a:buChar char="￫"/>
              <a:defRPr/>
            </a:lvl9pPr>
          </a:lstStyle>
          <a:p>
            <a:endParaRPr/>
          </a:p>
        </p:txBody>
      </p:sp>
      <p:sp>
        <p:nvSpPr>
          <p:cNvPr id="65" name="Google Shape;65;p5"/>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34257258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matchingName="Title + 1 column + Image background">
  <p:cSld name="Title + 1 column + Image background">
    <p:bg>
      <p:bgPr>
        <a:blipFill>
          <a:blip r:embed="rId2">
            <a:alphaModFix/>
          </a:blip>
          <a:stretch>
            <a:fillRect/>
          </a:stretch>
        </a:blipFill>
        <a:effectLst/>
      </p:bgPr>
    </p:bg>
    <p:spTree>
      <p:nvGrpSpPr>
        <p:cNvPr id="1" name="Shape 66"/>
        <p:cNvGrpSpPr/>
        <p:nvPr/>
      </p:nvGrpSpPr>
      <p:grpSpPr>
        <a:xfrm>
          <a:off x="0" y="0"/>
          <a:ext cx="0" cy="0"/>
          <a:chOff x="0" y="0"/>
          <a:chExt cx="0" cy="0"/>
        </a:xfrm>
      </p:grpSpPr>
      <p:grpSp>
        <p:nvGrpSpPr>
          <p:cNvPr id="67" name="Google Shape;67;p6"/>
          <p:cNvGrpSpPr/>
          <p:nvPr/>
        </p:nvGrpSpPr>
        <p:grpSpPr>
          <a:xfrm>
            <a:off x="325492" y="406567"/>
            <a:ext cx="4511142" cy="6034812"/>
            <a:chOff x="2316267" y="304925"/>
            <a:chExt cx="4511142" cy="4526109"/>
          </a:xfrm>
        </p:grpSpPr>
        <p:sp>
          <p:nvSpPr>
            <p:cNvPr id="68" name="Google Shape;68;p6"/>
            <p:cNvSpPr/>
            <p:nvPr/>
          </p:nvSpPr>
          <p:spPr>
            <a:xfrm>
              <a:off x="2550175" y="541175"/>
              <a:ext cx="40437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69" name="Google Shape;69;p6"/>
            <p:cNvSpPr/>
            <p:nvPr/>
          </p:nvSpPr>
          <p:spPr>
            <a:xfrm>
              <a:off x="2626375" y="6173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70" name="Google Shape;70;p6"/>
            <p:cNvSpPr/>
            <p:nvPr/>
          </p:nvSpPr>
          <p:spPr>
            <a:xfrm rot="10800000">
              <a:off x="2841625" y="811975"/>
              <a:ext cx="3676062"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71" name="Google Shape;71;p6"/>
            <p:cNvPicPr preferRelativeResize="0"/>
            <p:nvPr/>
          </p:nvPicPr>
          <p:blipFill>
            <a:blip r:embed="rId3">
              <a:alphaModFix/>
            </a:blip>
            <a:stretch>
              <a:fillRect/>
            </a:stretch>
          </p:blipFill>
          <p:spPr>
            <a:xfrm rot="-2700000">
              <a:off x="2700667" y="3795246"/>
              <a:ext cx="152400" cy="1150374"/>
            </a:xfrm>
            <a:prstGeom prst="rect">
              <a:avLst/>
            </a:prstGeom>
            <a:noFill/>
            <a:ln>
              <a:noFill/>
            </a:ln>
          </p:spPr>
        </p:pic>
        <p:pic>
          <p:nvPicPr>
            <p:cNvPr id="72" name="Google Shape;72;p6"/>
            <p:cNvPicPr preferRelativeResize="0"/>
            <p:nvPr/>
          </p:nvPicPr>
          <p:blipFill>
            <a:blip r:embed="rId3">
              <a:alphaModFix/>
            </a:blip>
            <a:stretch>
              <a:fillRect/>
            </a:stretch>
          </p:blipFill>
          <p:spPr>
            <a:xfrm rot="8100000">
              <a:off x="6290608" y="190338"/>
              <a:ext cx="152400" cy="1150374"/>
            </a:xfrm>
            <a:prstGeom prst="rect">
              <a:avLst/>
            </a:prstGeom>
            <a:noFill/>
            <a:ln>
              <a:noFill/>
            </a:ln>
          </p:spPr>
        </p:pic>
      </p:grpSp>
      <p:grpSp>
        <p:nvGrpSpPr>
          <p:cNvPr id="73" name="Google Shape;73;p6"/>
          <p:cNvGrpSpPr/>
          <p:nvPr/>
        </p:nvGrpSpPr>
        <p:grpSpPr>
          <a:xfrm>
            <a:off x="796445" y="1898726"/>
            <a:ext cx="277537" cy="370205"/>
            <a:chOff x="1191725" y="238125"/>
            <a:chExt cx="5236550" cy="5238750"/>
          </a:xfrm>
        </p:grpSpPr>
        <p:sp>
          <p:nvSpPr>
            <p:cNvPr id="74" name="Google Shape;74;p6"/>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5" name="Google Shape;75;p6"/>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6" name="Google Shape;76;p6"/>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7" name="Google Shape;77;p6"/>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78" name="Google Shape;78;p6"/>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79" name="Google Shape;79;p6"/>
          <p:cNvSpPr txBox="1">
            <a:spLocks noGrp="1"/>
          </p:cNvSpPr>
          <p:nvPr>
            <p:ph type="title"/>
          </p:nvPr>
        </p:nvSpPr>
        <p:spPr>
          <a:xfrm>
            <a:off x="796450" y="1127967"/>
            <a:ext cx="3553500" cy="731600"/>
          </a:xfrm>
          <a:prstGeom prst="rect">
            <a:avLst/>
          </a:prstGeom>
        </p:spPr>
        <p:txBody>
          <a:bodyPr spcFirstLastPara="1" wrap="square" lIns="0" tIns="0" rIns="0" bIns="0" anchor="b" anchorCtr="0">
            <a:noAutofit/>
          </a:bodyPr>
          <a:lstStyle>
            <a:lvl1pPr lvl="0" algn="l" rtl="0">
              <a:spcBef>
                <a:spcPts val="0"/>
              </a:spcBef>
              <a:spcAft>
                <a:spcPts val="0"/>
              </a:spcAft>
              <a:buSzPts val="1600"/>
              <a:buNone/>
              <a:defRPr/>
            </a:lvl1pPr>
            <a:lvl2pPr lvl="1" algn="l" rtl="0">
              <a:spcBef>
                <a:spcPts val="0"/>
              </a:spcBef>
              <a:spcAft>
                <a:spcPts val="0"/>
              </a:spcAft>
              <a:buSzPts val="1600"/>
              <a:buNone/>
              <a:defRPr/>
            </a:lvl2pPr>
            <a:lvl3pPr lvl="2" algn="l" rtl="0">
              <a:spcBef>
                <a:spcPts val="0"/>
              </a:spcBef>
              <a:spcAft>
                <a:spcPts val="0"/>
              </a:spcAft>
              <a:buSzPts val="1600"/>
              <a:buNone/>
              <a:defRPr/>
            </a:lvl3pPr>
            <a:lvl4pPr lvl="3" algn="l" rtl="0">
              <a:spcBef>
                <a:spcPts val="0"/>
              </a:spcBef>
              <a:spcAft>
                <a:spcPts val="0"/>
              </a:spcAft>
              <a:buSzPts val="1600"/>
              <a:buNone/>
              <a:defRPr/>
            </a:lvl4pPr>
            <a:lvl5pPr lvl="4" algn="l" rtl="0">
              <a:spcBef>
                <a:spcPts val="0"/>
              </a:spcBef>
              <a:spcAft>
                <a:spcPts val="0"/>
              </a:spcAft>
              <a:buSzPts val="1600"/>
              <a:buNone/>
              <a:defRPr/>
            </a:lvl5pPr>
            <a:lvl6pPr lvl="5" algn="l" rtl="0">
              <a:spcBef>
                <a:spcPts val="0"/>
              </a:spcBef>
              <a:spcAft>
                <a:spcPts val="0"/>
              </a:spcAft>
              <a:buSzPts val="1600"/>
              <a:buNone/>
              <a:defRPr/>
            </a:lvl6pPr>
            <a:lvl7pPr lvl="6" algn="l" rtl="0">
              <a:spcBef>
                <a:spcPts val="0"/>
              </a:spcBef>
              <a:spcAft>
                <a:spcPts val="0"/>
              </a:spcAft>
              <a:buSzPts val="1600"/>
              <a:buNone/>
              <a:defRPr/>
            </a:lvl7pPr>
            <a:lvl8pPr lvl="7" algn="l" rtl="0">
              <a:spcBef>
                <a:spcPts val="0"/>
              </a:spcBef>
              <a:spcAft>
                <a:spcPts val="0"/>
              </a:spcAft>
              <a:buSzPts val="1600"/>
              <a:buNone/>
              <a:defRPr/>
            </a:lvl8pPr>
            <a:lvl9pPr lvl="8" algn="l" rtl="0">
              <a:spcBef>
                <a:spcPts val="0"/>
              </a:spcBef>
              <a:spcAft>
                <a:spcPts val="0"/>
              </a:spcAft>
              <a:buSzPts val="1600"/>
              <a:buNone/>
              <a:defRPr/>
            </a:lvl9pPr>
          </a:lstStyle>
          <a:p>
            <a:endParaRPr/>
          </a:p>
        </p:txBody>
      </p:sp>
      <p:sp>
        <p:nvSpPr>
          <p:cNvPr id="80" name="Google Shape;80;p6"/>
          <p:cNvSpPr txBox="1">
            <a:spLocks noGrp="1"/>
          </p:cNvSpPr>
          <p:nvPr>
            <p:ph type="body" idx="1"/>
          </p:nvPr>
        </p:nvSpPr>
        <p:spPr>
          <a:xfrm>
            <a:off x="796450" y="2389767"/>
            <a:ext cx="3553500" cy="3206000"/>
          </a:xfrm>
          <a:prstGeom prst="rect">
            <a:avLst/>
          </a:prstGeom>
        </p:spPr>
        <p:txBody>
          <a:bodyPr spcFirstLastPara="1" wrap="square" lIns="0" tIns="0" rIns="0" bIns="0" anchor="t" anchorCtr="0">
            <a:noAutofit/>
          </a:bodyPr>
          <a:lstStyle>
            <a:lvl1pPr marL="457200" lvl="0" indent="-355600" rtl="0">
              <a:spcBef>
                <a:spcPts val="600"/>
              </a:spcBef>
              <a:spcAft>
                <a:spcPts val="0"/>
              </a:spcAft>
              <a:buSzPts val="2000"/>
              <a:buChar char="➢"/>
              <a:defRPr sz="2000"/>
            </a:lvl1pPr>
            <a:lvl2pPr marL="914400" lvl="1" indent="-355600" rtl="0">
              <a:spcBef>
                <a:spcPts val="0"/>
              </a:spcBef>
              <a:spcAft>
                <a:spcPts val="0"/>
              </a:spcAft>
              <a:buSzPts val="2000"/>
              <a:buChar char="￫"/>
              <a:defRPr sz="2000"/>
            </a:lvl2pPr>
            <a:lvl3pPr marL="1371600" lvl="2" indent="-355600" rtl="0">
              <a:spcBef>
                <a:spcPts val="0"/>
              </a:spcBef>
              <a:spcAft>
                <a:spcPts val="0"/>
              </a:spcAft>
              <a:buSzPts val="2000"/>
              <a:buChar char="￫"/>
              <a:defRPr sz="2000"/>
            </a:lvl3pPr>
            <a:lvl4pPr marL="1828800" lvl="3" indent="-355600" rtl="0">
              <a:spcBef>
                <a:spcPts val="0"/>
              </a:spcBef>
              <a:spcAft>
                <a:spcPts val="0"/>
              </a:spcAft>
              <a:buSzPts val="2000"/>
              <a:buChar char="￫"/>
              <a:defRPr sz="2000"/>
            </a:lvl4pPr>
            <a:lvl5pPr marL="2286000" lvl="4" indent="-355600" rtl="0">
              <a:spcBef>
                <a:spcPts val="0"/>
              </a:spcBef>
              <a:spcAft>
                <a:spcPts val="0"/>
              </a:spcAft>
              <a:buSzPts val="2000"/>
              <a:buChar char="￫"/>
              <a:defRPr sz="2000"/>
            </a:lvl5pPr>
            <a:lvl6pPr marL="2743200" lvl="5" indent="-355600" rtl="0">
              <a:spcBef>
                <a:spcPts val="0"/>
              </a:spcBef>
              <a:spcAft>
                <a:spcPts val="0"/>
              </a:spcAft>
              <a:buSzPts val="2000"/>
              <a:buChar char="￫"/>
              <a:defRPr sz="2000"/>
            </a:lvl6pPr>
            <a:lvl7pPr marL="3200400" lvl="6" indent="-355600" rtl="0">
              <a:spcBef>
                <a:spcPts val="0"/>
              </a:spcBef>
              <a:spcAft>
                <a:spcPts val="0"/>
              </a:spcAft>
              <a:buSzPts val="2000"/>
              <a:buChar char="￫"/>
              <a:defRPr sz="2000"/>
            </a:lvl7pPr>
            <a:lvl8pPr marL="3657600" lvl="7" indent="-355600" rtl="0">
              <a:spcBef>
                <a:spcPts val="0"/>
              </a:spcBef>
              <a:spcAft>
                <a:spcPts val="0"/>
              </a:spcAft>
              <a:buSzPts val="2000"/>
              <a:buChar char="￫"/>
              <a:defRPr sz="2000"/>
            </a:lvl8pPr>
            <a:lvl9pPr marL="4114800" lvl="8" indent="-355600" rtl="0">
              <a:spcBef>
                <a:spcPts val="0"/>
              </a:spcBef>
              <a:spcAft>
                <a:spcPts val="0"/>
              </a:spcAft>
              <a:buSzPts val="2000"/>
              <a:buChar char="￫"/>
              <a:defRPr sz="2000"/>
            </a:lvl9pPr>
          </a:lstStyle>
          <a:p>
            <a:endParaRPr/>
          </a:p>
        </p:txBody>
      </p:sp>
      <p:sp>
        <p:nvSpPr>
          <p:cNvPr id="81" name="Google Shape;81;p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71530813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bg>
      <p:bgPr>
        <a:blipFill>
          <a:blip r:embed="rId2">
            <a:alphaModFix/>
          </a:blip>
          <a:stretch>
            <a:fillRect/>
          </a:stretch>
        </a:blipFill>
        <a:effectLst/>
      </p:bgPr>
    </p:bg>
    <p:spTree>
      <p:nvGrpSpPr>
        <p:cNvPr id="1" name="Shape 82"/>
        <p:cNvGrpSpPr/>
        <p:nvPr/>
      </p:nvGrpSpPr>
      <p:grpSpPr>
        <a:xfrm>
          <a:off x="0" y="0"/>
          <a:ext cx="0" cy="0"/>
          <a:chOff x="0" y="0"/>
          <a:chExt cx="0" cy="0"/>
        </a:xfrm>
      </p:grpSpPr>
      <p:sp>
        <p:nvSpPr>
          <p:cNvPr id="83" name="Google Shape;83;p7"/>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84" name="Google Shape;84;p7"/>
          <p:cNvGrpSpPr/>
          <p:nvPr/>
        </p:nvGrpSpPr>
        <p:grpSpPr>
          <a:xfrm>
            <a:off x="312476" y="406567"/>
            <a:ext cx="8519109" cy="6034812"/>
            <a:chOff x="312475" y="304925"/>
            <a:chExt cx="8519109" cy="4526109"/>
          </a:xfrm>
        </p:grpSpPr>
        <p:sp>
          <p:nvSpPr>
            <p:cNvPr id="85" name="Google Shape;85;p7"/>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86" name="Google Shape;86;p7"/>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87" name="Google Shape;87;p7"/>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88" name="Google Shape;88;p7"/>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89" name="Google Shape;89;p7"/>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90" name="Google Shape;90;p7"/>
          <p:cNvGrpSpPr/>
          <p:nvPr/>
        </p:nvGrpSpPr>
        <p:grpSpPr>
          <a:xfrm>
            <a:off x="4433232" y="1593926"/>
            <a:ext cx="277537" cy="370205"/>
            <a:chOff x="1191725" y="238125"/>
            <a:chExt cx="5236550" cy="5238750"/>
          </a:xfrm>
        </p:grpSpPr>
        <p:sp>
          <p:nvSpPr>
            <p:cNvPr id="91" name="Google Shape;91;p7"/>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2" name="Google Shape;92;p7"/>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3" name="Google Shape;93;p7"/>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4" name="Google Shape;94;p7"/>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95" name="Google Shape;95;p7"/>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96" name="Google Shape;96;p7"/>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97" name="Google Shape;97;p7"/>
          <p:cNvSpPr txBox="1">
            <a:spLocks noGrp="1"/>
          </p:cNvSpPr>
          <p:nvPr>
            <p:ph type="body" idx="1"/>
          </p:nvPr>
        </p:nvSpPr>
        <p:spPr>
          <a:xfrm>
            <a:off x="100320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8" name="Google Shape;98;p7"/>
          <p:cNvSpPr txBox="1">
            <a:spLocks noGrp="1"/>
          </p:cNvSpPr>
          <p:nvPr>
            <p:ph type="body" idx="2"/>
          </p:nvPr>
        </p:nvSpPr>
        <p:spPr>
          <a:xfrm>
            <a:off x="4784110" y="2084967"/>
            <a:ext cx="3356700" cy="3735600"/>
          </a:xfrm>
          <a:prstGeom prst="rect">
            <a:avLst/>
          </a:prstGeom>
        </p:spPr>
        <p:txBody>
          <a:bodyPr spcFirstLastPara="1" wrap="square" lIns="0" tIns="0" rIns="0" bIns="0"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99" name="Google Shape;99;p7"/>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057217426"/>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matchingName="Title + 3 columns">
  <p:cSld name="Title + 3 columns">
    <p:bg>
      <p:bgPr>
        <a:blipFill>
          <a:blip r:embed="rId2">
            <a:alphaModFix/>
          </a:blip>
          <a:stretch>
            <a:fillRect/>
          </a:stretch>
        </a:blipFill>
        <a:effectLst/>
      </p:bgPr>
    </p:bg>
    <p:spTree>
      <p:nvGrpSpPr>
        <p:cNvPr id="1" name="Shape 100"/>
        <p:cNvGrpSpPr/>
        <p:nvPr/>
      </p:nvGrpSpPr>
      <p:grpSpPr>
        <a:xfrm>
          <a:off x="0" y="0"/>
          <a:ext cx="0" cy="0"/>
          <a:chOff x="0" y="0"/>
          <a:chExt cx="0" cy="0"/>
        </a:xfrm>
      </p:grpSpPr>
      <p:sp>
        <p:nvSpPr>
          <p:cNvPr id="101" name="Google Shape;101;p8"/>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02" name="Google Shape;102;p8"/>
          <p:cNvGrpSpPr/>
          <p:nvPr/>
        </p:nvGrpSpPr>
        <p:grpSpPr>
          <a:xfrm>
            <a:off x="312476" y="406567"/>
            <a:ext cx="8519109" cy="6034812"/>
            <a:chOff x="312475" y="304925"/>
            <a:chExt cx="8519109" cy="4526109"/>
          </a:xfrm>
        </p:grpSpPr>
        <p:sp>
          <p:nvSpPr>
            <p:cNvPr id="103" name="Google Shape;103;p8"/>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4" name="Google Shape;104;p8"/>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05" name="Google Shape;105;p8"/>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06" name="Google Shape;106;p8"/>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07" name="Google Shape;107;p8"/>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08" name="Google Shape;108;p8"/>
          <p:cNvGrpSpPr/>
          <p:nvPr/>
        </p:nvGrpSpPr>
        <p:grpSpPr>
          <a:xfrm>
            <a:off x="4433232" y="1593926"/>
            <a:ext cx="277537" cy="370205"/>
            <a:chOff x="1191725" y="238125"/>
            <a:chExt cx="5236550" cy="5238750"/>
          </a:xfrm>
        </p:grpSpPr>
        <p:sp>
          <p:nvSpPr>
            <p:cNvPr id="109" name="Google Shape;109;p8"/>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0" name="Google Shape;110;p8"/>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1" name="Google Shape;111;p8"/>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2" name="Google Shape;112;p8"/>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13" name="Google Shape;113;p8"/>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14" name="Google Shape;114;p8"/>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
        <p:nvSpPr>
          <p:cNvPr id="115" name="Google Shape;115;p8"/>
          <p:cNvSpPr txBox="1">
            <a:spLocks noGrp="1"/>
          </p:cNvSpPr>
          <p:nvPr>
            <p:ph type="body" idx="1"/>
          </p:nvPr>
        </p:nvSpPr>
        <p:spPr>
          <a:xfrm>
            <a:off x="10032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6" name="Google Shape;116;p8"/>
          <p:cNvSpPr txBox="1">
            <a:spLocks noGrp="1"/>
          </p:cNvSpPr>
          <p:nvPr>
            <p:ph type="body" idx="2"/>
          </p:nvPr>
        </p:nvSpPr>
        <p:spPr>
          <a:xfrm>
            <a:off x="3455100"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7" name="Google Shape;117;p8"/>
          <p:cNvSpPr txBox="1">
            <a:spLocks noGrp="1"/>
          </p:cNvSpPr>
          <p:nvPr>
            <p:ph type="body" idx="3"/>
          </p:nvPr>
        </p:nvSpPr>
        <p:spPr>
          <a:xfrm>
            <a:off x="5907003" y="2084967"/>
            <a:ext cx="2233800" cy="3663600"/>
          </a:xfrm>
          <a:prstGeom prst="rect">
            <a:avLst/>
          </a:prstGeom>
        </p:spPr>
        <p:txBody>
          <a:bodyPr spcFirstLastPara="1" wrap="square" lIns="0" tIns="0" rIns="0" bIns="0" anchor="t" anchorCtr="0">
            <a:noAutofit/>
          </a:bodyPr>
          <a:lstStyle>
            <a:lvl1pPr marL="457200" lvl="0" indent="-330200" rtl="0">
              <a:spcBef>
                <a:spcPts val="60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18" name="Google Shape;118;p8"/>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26928454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matchingName="Title only" type="titleOnly">
  <p:cSld name="Title only">
    <p:bg>
      <p:bgPr>
        <a:blipFill>
          <a:blip r:embed="rId2">
            <a:alphaModFix/>
          </a:blip>
          <a:stretch>
            <a:fillRect/>
          </a:stretch>
        </a:blipFill>
        <a:effectLst/>
      </p:bgPr>
    </p:bg>
    <p:spTree>
      <p:nvGrpSpPr>
        <p:cNvPr id="1" name="Shape 119"/>
        <p:cNvGrpSpPr/>
        <p:nvPr/>
      </p:nvGrpSpPr>
      <p:grpSpPr>
        <a:xfrm>
          <a:off x="0" y="0"/>
          <a:ext cx="0" cy="0"/>
          <a:chOff x="0" y="0"/>
          <a:chExt cx="0" cy="0"/>
        </a:xfrm>
      </p:grpSpPr>
      <p:sp>
        <p:nvSpPr>
          <p:cNvPr id="120" name="Google Shape;120;p9"/>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21" name="Google Shape;121;p9"/>
          <p:cNvGrpSpPr/>
          <p:nvPr/>
        </p:nvGrpSpPr>
        <p:grpSpPr>
          <a:xfrm>
            <a:off x="312476" y="406567"/>
            <a:ext cx="8519109" cy="6034812"/>
            <a:chOff x="312475" y="304925"/>
            <a:chExt cx="8519109" cy="4526109"/>
          </a:xfrm>
        </p:grpSpPr>
        <p:sp>
          <p:nvSpPr>
            <p:cNvPr id="122" name="Google Shape;122;p9"/>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23" name="Google Shape;123;p9"/>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24" name="Google Shape;124;p9"/>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25" name="Google Shape;125;p9"/>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26" name="Google Shape;126;p9"/>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27" name="Google Shape;127;p9"/>
          <p:cNvGrpSpPr/>
          <p:nvPr/>
        </p:nvGrpSpPr>
        <p:grpSpPr>
          <a:xfrm>
            <a:off x="4433232" y="1593926"/>
            <a:ext cx="277537" cy="370205"/>
            <a:chOff x="1191725" y="238125"/>
            <a:chExt cx="5236550" cy="5238750"/>
          </a:xfrm>
        </p:grpSpPr>
        <p:sp>
          <p:nvSpPr>
            <p:cNvPr id="128" name="Google Shape;128;p9"/>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29" name="Google Shape;129;p9"/>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0" name="Google Shape;130;p9"/>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1" name="Google Shape;131;p9"/>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32" name="Google Shape;132;p9"/>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33" name="Google Shape;133;p9"/>
          <p:cNvSpPr txBox="1">
            <a:spLocks noGrp="1"/>
          </p:cNvSpPr>
          <p:nvPr>
            <p:ph type="title"/>
          </p:nvPr>
        </p:nvSpPr>
        <p:spPr>
          <a:xfrm>
            <a:off x="1003200" y="823167"/>
            <a:ext cx="7137600" cy="731600"/>
          </a:xfrm>
          <a:prstGeom prst="rect">
            <a:avLst/>
          </a:prstGeom>
        </p:spPr>
        <p:txBody>
          <a:bodyPr spcFirstLastPara="1" wrap="square" lIns="0" tIns="0" rIns="0" bIns="0" anchor="b" anchorCtr="0">
            <a:noAutofit/>
          </a:bodyPr>
          <a:lstStyle>
            <a:lvl1pPr lvl="0">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34" name="Google Shape;134;p9"/>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274352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matchingName="Caption">
  <p:cSld name="Caption">
    <p:bg>
      <p:bgPr>
        <a:blipFill>
          <a:blip r:embed="rId2">
            <a:alphaModFix/>
          </a:blip>
          <a:stretch>
            <a:fillRect/>
          </a:stretch>
        </a:blipFill>
        <a:effectLst/>
      </p:bgPr>
    </p:bg>
    <p:spTree>
      <p:nvGrpSpPr>
        <p:cNvPr id="1" name="Shape 135"/>
        <p:cNvGrpSpPr/>
        <p:nvPr/>
      </p:nvGrpSpPr>
      <p:grpSpPr>
        <a:xfrm>
          <a:off x="0" y="0"/>
          <a:ext cx="0" cy="0"/>
          <a:chOff x="0" y="0"/>
          <a:chExt cx="0" cy="0"/>
        </a:xfrm>
      </p:grpSpPr>
      <p:sp>
        <p:nvSpPr>
          <p:cNvPr id="136" name="Google Shape;136;p10"/>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37" name="Google Shape;137;p10"/>
          <p:cNvGrpSpPr/>
          <p:nvPr/>
        </p:nvGrpSpPr>
        <p:grpSpPr>
          <a:xfrm>
            <a:off x="312476" y="406567"/>
            <a:ext cx="8519109" cy="6034812"/>
            <a:chOff x="312475" y="304925"/>
            <a:chExt cx="8519109" cy="4526109"/>
          </a:xfrm>
        </p:grpSpPr>
        <p:sp>
          <p:nvSpPr>
            <p:cNvPr id="138" name="Google Shape;138;p10"/>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39" name="Google Shape;139;p10"/>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40" name="Google Shape;140;p10"/>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41" name="Google Shape;141;p10"/>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42" name="Google Shape;142;p10"/>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grpSp>
        <p:nvGrpSpPr>
          <p:cNvPr id="143" name="Google Shape;143;p10"/>
          <p:cNvGrpSpPr/>
          <p:nvPr/>
        </p:nvGrpSpPr>
        <p:grpSpPr>
          <a:xfrm>
            <a:off x="4433232" y="5098459"/>
            <a:ext cx="277537" cy="370205"/>
            <a:chOff x="1191725" y="238125"/>
            <a:chExt cx="5236550" cy="5238750"/>
          </a:xfrm>
        </p:grpSpPr>
        <p:sp>
          <p:nvSpPr>
            <p:cNvPr id="144" name="Google Shape;144;p10"/>
            <p:cNvSpPr/>
            <p:nvPr/>
          </p:nvSpPr>
          <p:spPr>
            <a:xfrm>
              <a:off x="2218800" y="1278375"/>
              <a:ext cx="1018300" cy="1002925"/>
            </a:xfrm>
            <a:custGeom>
              <a:avLst/>
              <a:gdLst/>
              <a:ahLst/>
              <a:cxnLst/>
              <a:rect l="l" t="t" r="r" b="b"/>
              <a:pathLst>
                <a:path w="40732" h="40117" extrusionOk="0">
                  <a:moveTo>
                    <a:pt x="0" y="1"/>
                  </a:moveTo>
                  <a:lnTo>
                    <a:pt x="23225" y="40116"/>
                  </a:lnTo>
                  <a:lnTo>
                    <a:pt x="37212" y="36158"/>
                  </a:lnTo>
                  <a:lnTo>
                    <a:pt x="40731" y="22962"/>
                  </a:lnTo>
                  <a:lnTo>
                    <a:pt x="0"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5" name="Google Shape;145;p10"/>
            <p:cNvSpPr/>
            <p:nvPr/>
          </p:nvSpPr>
          <p:spPr>
            <a:xfrm>
              <a:off x="2227575" y="3429300"/>
              <a:ext cx="1002925" cy="1018300"/>
            </a:xfrm>
            <a:custGeom>
              <a:avLst/>
              <a:gdLst/>
              <a:ahLst/>
              <a:cxnLst/>
              <a:rect l="l" t="t" r="r" b="b"/>
              <a:pathLst>
                <a:path w="40117" h="40732" extrusionOk="0">
                  <a:moveTo>
                    <a:pt x="22962" y="1"/>
                  </a:moveTo>
                  <a:lnTo>
                    <a:pt x="1" y="40732"/>
                  </a:lnTo>
                  <a:lnTo>
                    <a:pt x="40116" y="17595"/>
                  </a:lnTo>
                  <a:lnTo>
                    <a:pt x="36158" y="3608"/>
                  </a:lnTo>
                  <a:lnTo>
                    <a:pt x="22962"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6" name="Google Shape;146;p10"/>
            <p:cNvSpPr/>
            <p:nvPr/>
          </p:nvSpPr>
          <p:spPr>
            <a:xfrm>
              <a:off x="4385100" y="1267400"/>
              <a:ext cx="1005125" cy="1020500"/>
            </a:xfrm>
            <a:custGeom>
              <a:avLst/>
              <a:gdLst/>
              <a:ahLst/>
              <a:cxnLst/>
              <a:rect l="l" t="t" r="r" b="b"/>
              <a:pathLst>
                <a:path w="40205" h="40820" extrusionOk="0">
                  <a:moveTo>
                    <a:pt x="40204" y="0"/>
                  </a:moveTo>
                  <a:lnTo>
                    <a:pt x="1" y="23313"/>
                  </a:lnTo>
                  <a:lnTo>
                    <a:pt x="3872" y="37300"/>
                  </a:lnTo>
                  <a:lnTo>
                    <a:pt x="17155" y="40819"/>
                  </a:lnTo>
                  <a:lnTo>
                    <a:pt x="40204"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7" name="Google Shape;147;p10"/>
            <p:cNvSpPr/>
            <p:nvPr/>
          </p:nvSpPr>
          <p:spPr>
            <a:xfrm>
              <a:off x="4380700" y="3435900"/>
              <a:ext cx="1018300" cy="1002925"/>
            </a:xfrm>
            <a:custGeom>
              <a:avLst/>
              <a:gdLst/>
              <a:ahLst/>
              <a:cxnLst/>
              <a:rect l="l" t="t" r="r" b="b"/>
              <a:pathLst>
                <a:path w="40732" h="40117" extrusionOk="0">
                  <a:moveTo>
                    <a:pt x="17507" y="1"/>
                  </a:moveTo>
                  <a:lnTo>
                    <a:pt x="3520" y="3872"/>
                  </a:lnTo>
                  <a:lnTo>
                    <a:pt x="1" y="17155"/>
                  </a:lnTo>
                  <a:lnTo>
                    <a:pt x="40732" y="40116"/>
                  </a:lnTo>
                  <a:lnTo>
                    <a:pt x="17507" y="1"/>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sp>
          <p:nvSpPr>
            <p:cNvPr id="148" name="Google Shape;148;p10"/>
            <p:cNvSpPr/>
            <p:nvPr/>
          </p:nvSpPr>
          <p:spPr>
            <a:xfrm>
              <a:off x="1191725" y="238125"/>
              <a:ext cx="5236550" cy="5238750"/>
            </a:xfrm>
            <a:custGeom>
              <a:avLst/>
              <a:gdLst/>
              <a:ahLst/>
              <a:cxnLst/>
              <a:rect l="l" t="t" r="r" b="b"/>
              <a:pathLst>
                <a:path w="209462" h="209550" extrusionOk="0">
                  <a:moveTo>
                    <a:pt x="103807" y="20761"/>
                  </a:moveTo>
                  <a:lnTo>
                    <a:pt x="103983" y="105391"/>
                  </a:lnTo>
                  <a:lnTo>
                    <a:pt x="103983" y="105391"/>
                  </a:lnTo>
                  <a:lnTo>
                    <a:pt x="89292" y="85245"/>
                  </a:lnTo>
                  <a:lnTo>
                    <a:pt x="103807" y="20761"/>
                  </a:lnTo>
                  <a:close/>
                  <a:moveTo>
                    <a:pt x="125097" y="89644"/>
                  </a:moveTo>
                  <a:lnTo>
                    <a:pt x="189668" y="104335"/>
                  </a:lnTo>
                  <a:lnTo>
                    <a:pt x="103983" y="105391"/>
                  </a:lnTo>
                  <a:lnTo>
                    <a:pt x="120170" y="124481"/>
                  </a:lnTo>
                  <a:lnTo>
                    <a:pt x="105479" y="188964"/>
                  </a:lnTo>
                  <a:lnTo>
                    <a:pt x="103983" y="105391"/>
                  </a:lnTo>
                  <a:lnTo>
                    <a:pt x="84277" y="120082"/>
                  </a:lnTo>
                  <a:lnTo>
                    <a:pt x="19706" y="105391"/>
                  </a:lnTo>
                  <a:lnTo>
                    <a:pt x="103983" y="105391"/>
                  </a:lnTo>
                  <a:lnTo>
                    <a:pt x="125097" y="89644"/>
                  </a:lnTo>
                  <a:close/>
                  <a:moveTo>
                    <a:pt x="104423" y="0"/>
                  </a:moveTo>
                  <a:lnTo>
                    <a:pt x="82518" y="82078"/>
                  </a:lnTo>
                  <a:lnTo>
                    <a:pt x="0" y="105127"/>
                  </a:lnTo>
                  <a:lnTo>
                    <a:pt x="81902" y="127032"/>
                  </a:lnTo>
                  <a:lnTo>
                    <a:pt x="104951" y="209550"/>
                  </a:lnTo>
                  <a:lnTo>
                    <a:pt x="126856" y="127472"/>
                  </a:lnTo>
                  <a:lnTo>
                    <a:pt x="209462" y="104511"/>
                  </a:lnTo>
                  <a:lnTo>
                    <a:pt x="127384" y="82694"/>
                  </a:lnTo>
                  <a:lnTo>
                    <a:pt x="104423" y="0"/>
                  </a:lnTo>
                  <a:close/>
                </a:path>
              </a:pathLst>
            </a:custGeom>
            <a:solidFill>
              <a:srgbClr val="B0C6D3"/>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B0C6D3"/>
                </a:solidFill>
                <a:cs typeface="Arial"/>
                <a:sym typeface="Arial"/>
              </a:endParaRPr>
            </a:p>
          </p:txBody>
        </p:sp>
      </p:grpSp>
      <p:sp>
        <p:nvSpPr>
          <p:cNvPr id="149" name="Google Shape;149;p10"/>
          <p:cNvSpPr txBox="1">
            <a:spLocks noGrp="1"/>
          </p:cNvSpPr>
          <p:nvPr>
            <p:ph type="body" idx="1"/>
          </p:nvPr>
        </p:nvSpPr>
        <p:spPr>
          <a:xfrm>
            <a:off x="735200" y="5468667"/>
            <a:ext cx="7673700" cy="370000"/>
          </a:xfrm>
          <a:prstGeom prst="rect">
            <a:avLst/>
          </a:prstGeom>
        </p:spPr>
        <p:txBody>
          <a:bodyPr spcFirstLastPara="1" wrap="square" lIns="0" tIns="0" rIns="0" bIns="0" anchor="t" anchorCtr="0">
            <a:noAutofit/>
          </a:bodyPr>
          <a:lstStyle>
            <a:lvl1pPr marL="457200" lvl="0" indent="-228600" algn="ctr">
              <a:spcBef>
                <a:spcPts val="360"/>
              </a:spcBef>
              <a:spcAft>
                <a:spcPts val="0"/>
              </a:spcAft>
              <a:buClr>
                <a:srgbClr val="8A9BA6"/>
              </a:buClr>
              <a:buSzPts val="1400"/>
              <a:buNone/>
              <a:defRPr sz="1400" i="1">
                <a:solidFill>
                  <a:srgbClr val="8A9BA6"/>
                </a:solidFill>
              </a:defRPr>
            </a:lvl1pPr>
          </a:lstStyle>
          <a:p>
            <a:endParaRPr/>
          </a:p>
        </p:txBody>
      </p:sp>
      <p:sp>
        <p:nvSpPr>
          <p:cNvPr id="150" name="Google Shape;150;p10"/>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99677858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matchingName="Blank" type="blank">
  <p:cSld name="Blank">
    <p:bg>
      <p:bgPr>
        <a:blipFill>
          <a:blip r:embed="rId2">
            <a:alphaModFix/>
          </a:blip>
          <a:stretch>
            <a:fillRect/>
          </a:stretch>
        </a:blipFill>
        <a:effectLst/>
      </p:bgPr>
    </p:bg>
    <p:spTree>
      <p:nvGrpSpPr>
        <p:cNvPr id="1" name="Shape 151"/>
        <p:cNvGrpSpPr/>
        <p:nvPr/>
      </p:nvGrpSpPr>
      <p:grpSpPr>
        <a:xfrm>
          <a:off x="0" y="0"/>
          <a:ext cx="0" cy="0"/>
          <a:chOff x="0" y="0"/>
          <a:chExt cx="0" cy="0"/>
        </a:xfrm>
      </p:grpSpPr>
      <p:sp>
        <p:nvSpPr>
          <p:cNvPr id="152" name="Google Shape;152;p11"/>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nvGrpSpPr>
          <p:cNvPr id="153" name="Google Shape;153;p11"/>
          <p:cNvGrpSpPr/>
          <p:nvPr/>
        </p:nvGrpSpPr>
        <p:grpSpPr>
          <a:xfrm>
            <a:off x="312476" y="406567"/>
            <a:ext cx="8519109" cy="6034812"/>
            <a:chOff x="312475" y="304925"/>
            <a:chExt cx="8519109" cy="4526109"/>
          </a:xfrm>
        </p:grpSpPr>
        <p:sp>
          <p:nvSpPr>
            <p:cNvPr id="154" name="Google Shape;154;p11"/>
            <p:cNvSpPr/>
            <p:nvPr/>
          </p:nvSpPr>
          <p:spPr>
            <a:xfrm>
              <a:off x="548725" y="541175"/>
              <a:ext cx="8046600" cy="4053600"/>
            </a:xfrm>
            <a:prstGeom prst="snip2DiagRect">
              <a:avLst>
                <a:gd name="adj1" fmla="val 0"/>
                <a:gd name="adj2" fmla="val 8729"/>
              </a:avLst>
            </a:prstGeom>
            <a:solidFill>
              <a:srgbClr val="FFFFFF"/>
            </a:solidFill>
            <a:ln>
              <a:noFill/>
            </a:ln>
            <a:effectLst>
              <a:outerShdw blurRad="42863" dist="9525" algn="bl" rotWithShape="0">
                <a:srgbClr val="000000">
                  <a:alpha val="68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55" name="Google Shape;155;p11"/>
            <p:cNvSpPr/>
            <p:nvPr/>
          </p:nvSpPr>
          <p:spPr>
            <a:xfrm>
              <a:off x="624925" y="6173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sp>
          <p:nvSpPr>
            <p:cNvPr id="156" name="Google Shape;156;p11"/>
            <p:cNvSpPr/>
            <p:nvPr/>
          </p:nvSpPr>
          <p:spPr>
            <a:xfrm rot="10800000">
              <a:off x="799550" y="811975"/>
              <a:ext cx="7719575" cy="3706600"/>
            </a:xfrm>
            <a:custGeom>
              <a:avLst/>
              <a:gdLst/>
              <a:ahLst/>
              <a:cxnLst/>
              <a:rect l="l" t="t" r="r" b="b"/>
              <a:pathLst>
                <a:path w="308783" h="148264" extrusionOk="0">
                  <a:moveTo>
                    <a:pt x="0" y="148264"/>
                  </a:moveTo>
                  <a:lnTo>
                    <a:pt x="0" y="0"/>
                  </a:lnTo>
                  <a:lnTo>
                    <a:pt x="308783" y="0"/>
                  </a:lnTo>
                </a:path>
              </a:pathLst>
            </a:custGeom>
            <a:noFill/>
            <a:ln w="28575" cap="flat" cmpd="dbl">
              <a:solidFill>
                <a:srgbClr val="B0C6D3"/>
              </a:solidFill>
              <a:prstDash val="solid"/>
              <a:round/>
              <a:headEnd type="none" w="med" len="med"/>
              <a:tailEnd type="none" w="med" len="med"/>
            </a:ln>
          </p:spPr>
        </p:sp>
        <p:pic>
          <p:nvPicPr>
            <p:cNvPr id="157" name="Google Shape;157;p11"/>
            <p:cNvPicPr preferRelativeResize="0"/>
            <p:nvPr/>
          </p:nvPicPr>
          <p:blipFill>
            <a:blip r:embed="rId3">
              <a:alphaModFix/>
            </a:blip>
            <a:stretch>
              <a:fillRect/>
            </a:stretch>
          </p:blipFill>
          <p:spPr>
            <a:xfrm rot="-2700000">
              <a:off x="696875" y="3795246"/>
              <a:ext cx="152400" cy="1150374"/>
            </a:xfrm>
            <a:prstGeom prst="rect">
              <a:avLst/>
            </a:prstGeom>
            <a:noFill/>
            <a:ln>
              <a:noFill/>
            </a:ln>
          </p:spPr>
        </p:pic>
        <p:pic>
          <p:nvPicPr>
            <p:cNvPr id="158" name="Google Shape;158;p11"/>
            <p:cNvPicPr preferRelativeResize="0"/>
            <p:nvPr/>
          </p:nvPicPr>
          <p:blipFill>
            <a:blip r:embed="rId3">
              <a:alphaModFix/>
            </a:blip>
            <a:stretch>
              <a:fillRect/>
            </a:stretch>
          </p:blipFill>
          <p:spPr>
            <a:xfrm rot="8100000">
              <a:off x="8294783" y="190338"/>
              <a:ext cx="152400" cy="1150374"/>
            </a:xfrm>
            <a:prstGeom prst="rect">
              <a:avLst/>
            </a:prstGeom>
            <a:noFill/>
            <a:ln>
              <a:noFill/>
            </a:ln>
          </p:spPr>
        </p:pic>
      </p:grpSp>
      <p:sp>
        <p:nvSpPr>
          <p:cNvPr id="159" name="Google Shape;159;p11"/>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a:pPr/>
              <a:t>‹#›</a:t>
            </a:fld>
            <a:endParaRPr/>
          </a:p>
        </p:txBody>
      </p:sp>
    </p:spTree>
    <p:extLst>
      <p:ext uri="{BB962C8B-B14F-4D97-AF65-F5344CB8AC3E}">
        <p14:creationId xmlns:p14="http://schemas.microsoft.com/office/powerpoint/2010/main" val="359564140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matchingName="Image background">
  <p:cSld name="Image background">
    <p:bg>
      <p:bgPr>
        <a:solidFill>
          <a:srgbClr val="B0C6D3"/>
        </a:solidFill>
        <a:effectLst/>
      </p:bgPr>
    </p:bg>
    <p:spTree>
      <p:nvGrpSpPr>
        <p:cNvPr id="1" name="Shape 160"/>
        <p:cNvGrpSpPr/>
        <p:nvPr/>
      </p:nvGrpSpPr>
      <p:grpSpPr>
        <a:xfrm>
          <a:off x="0" y="0"/>
          <a:ext cx="0" cy="0"/>
          <a:chOff x="0" y="0"/>
          <a:chExt cx="0" cy="0"/>
        </a:xfrm>
      </p:grpSpPr>
      <p:sp>
        <p:nvSpPr>
          <p:cNvPr id="161" name="Google Shape;161;p12"/>
          <p:cNvSpPr/>
          <p:nvPr/>
        </p:nvSpPr>
        <p:spPr>
          <a:xfrm>
            <a:off x="-7650" y="-10200"/>
            <a:ext cx="9151500" cy="6868400"/>
          </a:xfrm>
          <a:prstGeom prst="frame">
            <a:avLst>
              <a:gd name="adj1" fmla="val 4756"/>
            </a:avLst>
          </a:prstGeom>
          <a:solidFill>
            <a:srgbClr val="F2EDDA"/>
          </a:solidFill>
          <a:ln>
            <a:noFill/>
          </a:ln>
        </p:spPr>
        <p:txBody>
          <a:bodyPr spcFirstLastPara="1" wrap="square" lIns="91425" tIns="91425" rIns="91425" bIns="91425" anchor="ctr" anchorCtr="0">
            <a:noAutofit/>
          </a:bodyPr>
          <a:lstStyle/>
          <a:p>
            <a:pPr>
              <a:buClr>
                <a:srgbClr val="000000"/>
              </a:buClr>
              <a:buFont typeface="Arial"/>
              <a:buNone/>
            </a:pPr>
            <a:r>
              <a:rPr lang="en" sz="1400" kern="0">
                <a:solidFill>
                  <a:srgbClr val="000000"/>
                </a:solidFill>
                <a:cs typeface="Arial"/>
                <a:sym typeface="Arial"/>
              </a:rPr>
              <a:t> </a:t>
            </a:r>
            <a:endParaRPr sz="1400" kern="0">
              <a:solidFill>
                <a:srgbClr val="000000"/>
              </a:solidFill>
              <a:cs typeface="Arial"/>
              <a:sym typeface="Arial"/>
            </a:endParaRPr>
          </a:p>
        </p:txBody>
      </p:sp>
      <p:grpSp>
        <p:nvGrpSpPr>
          <p:cNvPr id="162" name="Google Shape;162;p12"/>
          <p:cNvGrpSpPr/>
          <p:nvPr/>
        </p:nvGrpSpPr>
        <p:grpSpPr>
          <a:xfrm>
            <a:off x="114492" y="142456"/>
            <a:ext cx="1127645" cy="1538635"/>
            <a:chOff x="152400" y="152400"/>
            <a:chExt cx="1127645" cy="1153976"/>
          </a:xfrm>
        </p:grpSpPr>
        <p:sp>
          <p:nvSpPr>
            <p:cNvPr id="163" name="Google Shape;163;p12"/>
            <p:cNvSpPr/>
            <p:nvPr/>
          </p:nvSpPr>
          <p:spPr>
            <a:xfrm>
              <a:off x="152400" y="152400"/>
              <a:ext cx="921300" cy="921300"/>
            </a:xfrm>
            <a:prstGeom prst="diagStripe">
              <a:avLst>
                <a:gd name="adj" fmla="val 50000"/>
              </a:avLst>
            </a:prstGeom>
            <a:solidFill>
              <a:srgbClr val="FFFFFF"/>
            </a:solidFill>
            <a:ln>
              <a:noFill/>
            </a:ln>
            <a:effectLst>
              <a:outerShdw blurRad="28575" dist="9525" dir="27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4" name="Google Shape;164;p12"/>
            <p:cNvPicPr preferRelativeResize="0"/>
            <p:nvPr/>
          </p:nvPicPr>
          <p:blipFill>
            <a:blip r:embed="rId2">
              <a:alphaModFix amt="70000"/>
            </a:blip>
            <a:stretch>
              <a:fillRect/>
            </a:stretch>
          </p:blipFill>
          <p:spPr>
            <a:xfrm rot="5400000">
              <a:off x="745611" y="-256999"/>
              <a:ext cx="125035" cy="943833"/>
            </a:xfrm>
            <a:prstGeom prst="rect">
              <a:avLst/>
            </a:prstGeom>
            <a:noFill/>
            <a:ln>
              <a:noFill/>
            </a:ln>
          </p:spPr>
        </p:pic>
        <p:pic>
          <p:nvPicPr>
            <p:cNvPr id="165" name="Google Shape;165;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grpSp>
        <p:nvGrpSpPr>
          <p:cNvPr id="166" name="Google Shape;166;p12"/>
          <p:cNvGrpSpPr/>
          <p:nvPr/>
        </p:nvGrpSpPr>
        <p:grpSpPr>
          <a:xfrm rot="10800000">
            <a:off x="7901726" y="5166523"/>
            <a:ext cx="1127645" cy="1539231"/>
            <a:chOff x="152400" y="151952"/>
            <a:chExt cx="1127645" cy="1154423"/>
          </a:xfrm>
        </p:grpSpPr>
        <p:sp>
          <p:nvSpPr>
            <p:cNvPr id="167" name="Google Shape;167;p12"/>
            <p:cNvSpPr/>
            <p:nvPr/>
          </p:nvSpPr>
          <p:spPr>
            <a:xfrm>
              <a:off x="152400" y="152400"/>
              <a:ext cx="921300" cy="921300"/>
            </a:xfrm>
            <a:prstGeom prst="diagStripe">
              <a:avLst>
                <a:gd name="adj" fmla="val 50000"/>
              </a:avLst>
            </a:prstGeom>
            <a:solidFill>
              <a:srgbClr val="FFFFFF"/>
            </a:solidFill>
            <a:ln>
              <a:noFill/>
            </a:ln>
            <a:effectLst>
              <a:outerShdw blurRad="28575" dist="9525" dir="13500000" algn="bl" rotWithShape="0">
                <a:srgbClr val="000000">
                  <a:alpha val="50000"/>
                </a:srgbClr>
              </a:outerShdw>
            </a:effectLst>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pic>
          <p:nvPicPr>
            <p:cNvPr id="168" name="Google Shape;168;p12"/>
            <p:cNvPicPr preferRelativeResize="0"/>
            <p:nvPr/>
          </p:nvPicPr>
          <p:blipFill>
            <a:blip r:embed="rId2">
              <a:alphaModFix amt="70000"/>
            </a:blip>
            <a:stretch>
              <a:fillRect/>
            </a:stretch>
          </p:blipFill>
          <p:spPr>
            <a:xfrm rot="5400000">
              <a:off x="745611" y="-257447"/>
              <a:ext cx="125035" cy="943833"/>
            </a:xfrm>
            <a:prstGeom prst="rect">
              <a:avLst/>
            </a:prstGeom>
            <a:noFill/>
            <a:ln>
              <a:noFill/>
            </a:ln>
          </p:spPr>
        </p:pic>
        <p:pic>
          <p:nvPicPr>
            <p:cNvPr id="169" name="Google Shape;169;p12"/>
            <p:cNvPicPr preferRelativeResize="0"/>
            <p:nvPr/>
          </p:nvPicPr>
          <p:blipFill>
            <a:blip r:embed="rId2">
              <a:alphaModFix amt="70000"/>
            </a:blip>
            <a:stretch>
              <a:fillRect/>
            </a:stretch>
          </p:blipFill>
          <p:spPr>
            <a:xfrm>
              <a:off x="152411" y="362543"/>
              <a:ext cx="125035" cy="943833"/>
            </a:xfrm>
            <a:prstGeom prst="rect">
              <a:avLst/>
            </a:prstGeom>
            <a:noFill/>
            <a:ln>
              <a:noFill/>
            </a:ln>
          </p:spPr>
        </p:pic>
      </p:grpSp>
      <p:sp>
        <p:nvSpPr>
          <p:cNvPr id="170" name="Google Shape;170;p12"/>
          <p:cNvSpPr txBox="1">
            <a:spLocks noGrp="1"/>
          </p:cNvSpPr>
          <p:nvPr>
            <p:ph type="sldNum" idx="12"/>
          </p:nvPr>
        </p:nvSpPr>
        <p:spPr>
          <a:xfrm>
            <a:off x="4297650" y="6126367"/>
            <a:ext cx="548700" cy="4088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2204202688"/>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matchingName="Totally blank">
  <p:cSld name="Totally blank">
    <p:bg>
      <p:bgPr>
        <a:blipFill>
          <a:blip r:embed="rId2">
            <a:alphaModFix/>
          </a:blip>
          <a:stretch>
            <a:fillRect/>
          </a:stretch>
        </a:blipFill>
        <a:effectLst/>
      </p:bgPr>
    </p:bg>
    <p:spTree>
      <p:nvGrpSpPr>
        <p:cNvPr id="1" name="Shape 171"/>
        <p:cNvGrpSpPr/>
        <p:nvPr/>
      </p:nvGrpSpPr>
      <p:grpSpPr>
        <a:xfrm>
          <a:off x="0" y="0"/>
          <a:ext cx="0" cy="0"/>
          <a:chOff x="0" y="0"/>
          <a:chExt cx="0" cy="0"/>
        </a:xfrm>
      </p:grpSpPr>
      <p:sp>
        <p:nvSpPr>
          <p:cNvPr id="172" name="Google Shape;172;p13"/>
          <p:cNvSpPr/>
          <p:nvPr/>
        </p:nvSpPr>
        <p:spPr>
          <a:xfrm>
            <a:off x="25" y="-10033"/>
            <a:ext cx="9144000" cy="6868000"/>
          </a:xfrm>
          <a:prstGeom prst="rect">
            <a:avLst/>
          </a:prstGeom>
          <a:solidFill>
            <a:srgbClr val="040E11">
              <a:alpha val="21150"/>
            </a:srgbClr>
          </a:solidFill>
          <a:ln>
            <a:noFill/>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73" name="Google Shape;173;p13"/>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pPr/>
              <a:t>‹#›</a:t>
            </a:fld>
            <a:endParaRPr/>
          </a:p>
        </p:txBody>
      </p:sp>
    </p:spTree>
    <p:extLst>
      <p:ext uri="{BB962C8B-B14F-4D97-AF65-F5344CB8AC3E}">
        <p14:creationId xmlns:p14="http://schemas.microsoft.com/office/powerpoint/2010/main" val="2511083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image" Target="../media/image6.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6.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theme" Target="../theme/theme4.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3" Type="http://schemas.openxmlformats.org/officeDocument/2006/relationships/slideLayout" Target="../slideLayouts/slideLayout52.xml"/><Relationship Id="rId7" Type="http://schemas.openxmlformats.org/officeDocument/2006/relationships/slideLayout" Target="../slideLayouts/slideLayout56.xm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image" Target="../media/image24.jpg"/><Relationship Id="rId5" Type="http://schemas.openxmlformats.org/officeDocument/2006/relationships/slideLayout" Target="../slideLayouts/slideLayout54.xml"/><Relationship Id="rId10" Type="http://schemas.openxmlformats.org/officeDocument/2006/relationships/theme" Target="../theme/theme5.xml"/><Relationship Id="rId4" Type="http://schemas.openxmlformats.org/officeDocument/2006/relationships/slideLayout" Target="../slideLayouts/slideLayout53.xml"/><Relationship Id="rId9" Type="http://schemas.openxmlformats.org/officeDocument/2006/relationships/slideLayout" Target="../slideLayouts/slideLayout5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image" Target="../media/image24.jpg"/><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theme" Target="../theme/theme6.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7.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7.xml"/><Relationship Id="rId13" Type="http://schemas.openxmlformats.org/officeDocument/2006/relationships/theme" Target="../theme/theme8.xml"/><Relationship Id="rId3" Type="http://schemas.openxmlformats.org/officeDocument/2006/relationships/slideLayout" Target="../slideLayouts/slideLayout82.xml"/><Relationship Id="rId7" Type="http://schemas.openxmlformats.org/officeDocument/2006/relationships/slideLayout" Target="../slideLayouts/slideLayout86.xml"/><Relationship Id="rId12" Type="http://schemas.openxmlformats.org/officeDocument/2006/relationships/slideLayout" Target="../slideLayouts/slideLayout91.xml"/><Relationship Id="rId2" Type="http://schemas.openxmlformats.org/officeDocument/2006/relationships/slideLayout" Target="../slideLayouts/slideLayout81.xml"/><Relationship Id="rId1" Type="http://schemas.openxmlformats.org/officeDocument/2006/relationships/slideLayout" Target="../slideLayouts/slideLayout80.xml"/><Relationship Id="rId6" Type="http://schemas.openxmlformats.org/officeDocument/2006/relationships/slideLayout" Target="../slideLayouts/slideLayout85.xml"/><Relationship Id="rId11" Type="http://schemas.openxmlformats.org/officeDocument/2006/relationships/slideLayout" Target="../slideLayouts/slideLayout90.xml"/><Relationship Id="rId5" Type="http://schemas.openxmlformats.org/officeDocument/2006/relationships/slideLayout" Target="../slideLayouts/slideLayout84.xml"/><Relationship Id="rId10" Type="http://schemas.openxmlformats.org/officeDocument/2006/relationships/slideLayout" Target="../slideLayouts/slideLayout89.xml"/><Relationship Id="rId4" Type="http://schemas.openxmlformats.org/officeDocument/2006/relationships/slideLayout" Target="../slideLayouts/slideLayout83.xml"/><Relationship Id="rId9" Type="http://schemas.openxmlformats.org/officeDocument/2006/relationships/slideLayout" Target="../slideLayouts/slideLayout88.xml"/><Relationship Id="rId14" Type="http://schemas.openxmlformats.org/officeDocument/2006/relationships/image" Target="../media/image6.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1D2088-00E8-4D98-831C-06EBB07CAE55}" type="datetimeFigureOut">
              <a:rPr lang="en-GB" smtClean="0"/>
              <a:t>02/03/2021</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67F23C-E5D3-4DC6-AE14-3F51581670D9}" type="slidenum">
              <a:rPr lang="en-GB" smtClean="0"/>
              <a:t>‹#›</a:t>
            </a:fld>
            <a:endParaRPr lang="en-GB"/>
          </a:p>
        </p:txBody>
      </p:sp>
    </p:spTree>
    <p:extLst>
      <p:ext uri="{BB962C8B-B14F-4D97-AF65-F5344CB8AC3E}">
        <p14:creationId xmlns:p14="http://schemas.microsoft.com/office/powerpoint/2010/main" val="1149653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700" r:id="rId15"/>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03200" y="823167"/>
            <a:ext cx="7137600" cy="7316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1pPr>
            <a:lvl2pPr lvl="1"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2pPr>
            <a:lvl3pPr lvl="2"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3pPr>
            <a:lvl4pPr lvl="3"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4pPr>
            <a:lvl5pPr lvl="4"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5pPr>
            <a:lvl6pPr lvl="5"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6pPr>
            <a:lvl7pPr lvl="6"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7pPr>
            <a:lvl8pPr lvl="7"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8pPr>
            <a:lvl9pPr lvl="8"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9pPr>
          </a:lstStyle>
          <a:p>
            <a:endParaRPr/>
          </a:p>
        </p:txBody>
      </p:sp>
      <p:sp>
        <p:nvSpPr>
          <p:cNvPr id="7" name="Google Shape;7;p1"/>
          <p:cNvSpPr txBox="1">
            <a:spLocks noGrp="1"/>
          </p:cNvSpPr>
          <p:nvPr>
            <p:ph type="body" idx="1"/>
          </p:nvPr>
        </p:nvSpPr>
        <p:spPr>
          <a:xfrm>
            <a:off x="1003200" y="2084967"/>
            <a:ext cx="7137600" cy="36804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1pPr>
            <a:lvl2pPr marL="914400" lvl="1"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2pPr>
            <a:lvl3pPr marL="1371600" lvl="2"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3pPr>
            <a:lvl4pPr marL="1828800" lvl="3"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4pPr>
            <a:lvl5pPr marL="2286000" lvl="4"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5pPr>
            <a:lvl6pPr marL="2743200" lvl="5"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6pPr>
            <a:lvl7pPr marL="3200400" lvl="6"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7pPr>
            <a:lvl8pPr marL="3657600" lvl="7"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8pPr>
            <a:lvl9pPr marL="4114800" lvl="8"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9pPr>
          </a:lstStyle>
          <a:p>
            <a:endParaRPr/>
          </a:p>
        </p:txBody>
      </p:sp>
      <p:sp>
        <p:nvSpPr>
          <p:cNvPr id="8" name="Google Shape;8;p1"/>
          <p:cNvSpPr txBox="1">
            <a:spLocks noGrp="1"/>
          </p:cNvSpPr>
          <p:nvPr>
            <p:ph type="sldNum" idx="12"/>
          </p:nvPr>
        </p:nvSpPr>
        <p:spPr>
          <a:xfrm>
            <a:off x="4297650" y="6126367"/>
            <a:ext cx="548700" cy="731600"/>
          </a:xfrm>
          <a:prstGeom prst="rect">
            <a:avLst/>
          </a:prstGeom>
          <a:noFill/>
          <a:ln>
            <a:noFill/>
          </a:ln>
          <a:effectLst>
            <a:outerShdw blurRad="42863" dist="9525" dir="5400000" algn="bl" rotWithShape="0">
              <a:srgbClr val="000000">
                <a:alpha val="40000"/>
              </a:srgbClr>
            </a:outerShdw>
          </a:effectLst>
        </p:spPr>
        <p:txBody>
          <a:bodyPr spcFirstLastPara="1" wrap="square" lIns="0" tIns="0" rIns="0" bIns="0" anchor="ctr" anchorCtr="0">
            <a:noAutofit/>
          </a:bodyPr>
          <a:lstStyle>
            <a:lvl1pPr lvl="0" algn="ctr">
              <a:buNone/>
              <a:defRPr sz="1200">
                <a:solidFill>
                  <a:srgbClr val="FFFFFF"/>
                </a:solidFill>
                <a:latin typeface="Frank Ruhl Libre Medium"/>
                <a:ea typeface="Frank Ruhl Libre Medium"/>
                <a:cs typeface="Frank Ruhl Libre Medium"/>
                <a:sym typeface="Frank Ruhl Libre Medium"/>
              </a:defRPr>
            </a:lvl1pPr>
            <a:lvl2pPr lvl="1" algn="ctr">
              <a:buNone/>
              <a:defRPr sz="1200">
                <a:solidFill>
                  <a:srgbClr val="FFFFFF"/>
                </a:solidFill>
                <a:latin typeface="Frank Ruhl Libre Medium"/>
                <a:ea typeface="Frank Ruhl Libre Medium"/>
                <a:cs typeface="Frank Ruhl Libre Medium"/>
                <a:sym typeface="Frank Ruhl Libre Medium"/>
              </a:defRPr>
            </a:lvl2pPr>
            <a:lvl3pPr lvl="2" algn="ctr">
              <a:buNone/>
              <a:defRPr sz="1200">
                <a:solidFill>
                  <a:srgbClr val="FFFFFF"/>
                </a:solidFill>
                <a:latin typeface="Frank Ruhl Libre Medium"/>
                <a:ea typeface="Frank Ruhl Libre Medium"/>
                <a:cs typeface="Frank Ruhl Libre Medium"/>
                <a:sym typeface="Frank Ruhl Libre Medium"/>
              </a:defRPr>
            </a:lvl3pPr>
            <a:lvl4pPr lvl="3" algn="ctr">
              <a:buNone/>
              <a:defRPr sz="1200">
                <a:solidFill>
                  <a:srgbClr val="FFFFFF"/>
                </a:solidFill>
                <a:latin typeface="Frank Ruhl Libre Medium"/>
                <a:ea typeface="Frank Ruhl Libre Medium"/>
                <a:cs typeface="Frank Ruhl Libre Medium"/>
                <a:sym typeface="Frank Ruhl Libre Medium"/>
              </a:defRPr>
            </a:lvl4pPr>
            <a:lvl5pPr lvl="4" algn="ctr">
              <a:buNone/>
              <a:defRPr sz="1200">
                <a:solidFill>
                  <a:srgbClr val="FFFFFF"/>
                </a:solidFill>
                <a:latin typeface="Frank Ruhl Libre Medium"/>
                <a:ea typeface="Frank Ruhl Libre Medium"/>
                <a:cs typeface="Frank Ruhl Libre Medium"/>
                <a:sym typeface="Frank Ruhl Libre Medium"/>
              </a:defRPr>
            </a:lvl5pPr>
            <a:lvl6pPr lvl="5" algn="ctr">
              <a:buNone/>
              <a:defRPr sz="1200">
                <a:solidFill>
                  <a:srgbClr val="FFFFFF"/>
                </a:solidFill>
                <a:latin typeface="Frank Ruhl Libre Medium"/>
                <a:ea typeface="Frank Ruhl Libre Medium"/>
                <a:cs typeface="Frank Ruhl Libre Medium"/>
                <a:sym typeface="Frank Ruhl Libre Medium"/>
              </a:defRPr>
            </a:lvl6pPr>
            <a:lvl7pPr lvl="6" algn="ctr">
              <a:buNone/>
              <a:defRPr sz="1200">
                <a:solidFill>
                  <a:srgbClr val="FFFFFF"/>
                </a:solidFill>
                <a:latin typeface="Frank Ruhl Libre Medium"/>
                <a:ea typeface="Frank Ruhl Libre Medium"/>
                <a:cs typeface="Frank Ruhl Libre Medium"/>
                <a:sym typeface="Frank Ruhl Libre Medium"/>
              </a:defRPr>
            </a:lvl7pPr>
            <a:lvl8pPr lvl="7" algn="ctr">
              <a:buNone/>
              <a:defRPr sz="1200">
                <a:solidFill>
                  <a:srgbClr val="FFFFFF"/>
                </a:solidFill>
                <a:latin typeface="Frank Ruhl Libre Medium"/>
                <a:ea typeface="Frank Ruhl Libre Medium"/>
                <a:cs typeface="Frank Ruhl Libre Medium"/>
                <a:sym typeface="Frank Ruhl Libre Medium"/>
              </a:defRPr>
            </a:lvl8pPr>
            <a:lvl9pPr lvl="8" algn="ctr">
              <a:buNone/>
              <a:defRPr sz="1200">
                <a:solidFill>
                  <a:srgbClr val="FFFFFF"/>
                </a:solidFill>
                <a:latin typeface="Frank Ruhl Libre Medium"/>
                <a:ea typeface="Frank Ruhl Libre Medium"/>
                <a:cs typeface="Frank Ruhl Libre Medium"/>
                <a:sym typeface="Frank Ruhl Libre Medium"/>
              </a:defRPr>
            </a:lvl9pPr>
          </a:lstStyle>
          <a:p>
            <a:pPr>
              <a:buClr>
                <a:srgbClr val="000000"/>
              </a:buClr>
              <a:buFont typeface="Arial"/>
              <a:buNone/>
            </a:pPr>
            <a:fld id="{00000000-1234-1234-1234-123412341234}" type="slidenum">
              <a:rPr lang="en" kern="0"/>
              <a:pPr>
                <a:buClr>
                  <a:srgbClr val="000000"/>
                </a:buClr>
                <a:buFont typeface="Arial"/>
                <a:buNone/>
              </a:pPr>
              <a:t>‹#›</a:t>
            </a:fld>
            <a:endParaRPr kern="0"/>
          </a:p>
        </p:txBody>
      </p:sp>
    </p:spTree>
    <p:extLst>
      <p:ext uri="{BB962C8B-B14F-4D97-AF65-F5344CB8AC3E}">
        <p14:creationId xmlns:p14="http://schemas.microsoft.com/office/powerpoint/2010/main" val="231552382"/>
      </p:ext>
    </p:extLst>
  </p:cSld>
  <p:clrMap bg1="lt1" tx1="dk1" bg2="dk2" tx2="lt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76A5A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13167"/>
            <a:ext cx="2383800" cy="8396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1pPr>
            <a:lvl2pPr lvl="1">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2pPr>
            <a:lvl3pPr lvl="2">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3pPr>
            <a:lvl4pPr lvl="3">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4pPr>
            <a:lvl5pPr lvl="4">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5pPr>
            <a:lvl6pPr lvl="5">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6pPr>
            <a:lvl7pPr lvl="6">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7pPr>
            <a:lvl8pPr lvl="7">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8pPr>
            <a:lvl9pPr lvl="8">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57200" y="2286831"/>
            <a:ext cx="4762200" cy="36488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Varela"/>
              <a:buChar char="╺"/>
              <a:defRPr>
                <a:solidFill>
                  <a:schemeClr val="lt1"/>
                </a:solidFill>
                <a:latin typeface="Varela"/>
                <a:ea typeface="Varela"/>
                <a:cs typeface="Varela"/>
                <a:sym typeface="Varela"/>
              </a:defRPr>
            </a:lvl1pPr>
            <a:lvl2pPr marL="914400" lvl="1"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2pPr>
            <a:lvl3pPr marL="1371600" lvl="2"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3pPr>
            <a:lvl4pPr marL="1828800" lvl="3"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4pPr>
            <a:lvl5pPr marL="2286000" lvl="4"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5pPr>
            <a:lvl6pPr marL="2743200" lvl="5"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6pPr>
            <a:lvl7pPr marL="3200400" lvl="6"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7pPr>
            <a:lvl8pPr marL="3657600" lvl="7"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8pPr>
            <a:lvl9pPr marL="4114800" lvl="8" indent="-317500">
              <a:lnSpc>
                <a:spcPct val="115000"/>
              </a:lnSpc>
              <a:spcBef>
                <a:spcPts val="1000"/>
              </a:spcBef>
              <a:spcAft>
                <a:spcPts val="1000"/>
              </a:spcAft>
              <a:buClr>
                <a:schemeClr val="lt1"/>
              </a:buClr>
              <a:buSzPts val="1400"/>
              <a:buFont typeface="Varela"/>
              <a:buChar char="╶"/>
              <a:defRPr>
                <a:solidFill>
                  <a:schemeClr val="lt1"/>
                </a:solidFill>
                <a:latin typeface="Varela"/>
                <a:ea typeface="Varela"/>
                <a:cs typeface="Varela"/>
                <a:sym typeface="Varela"/>
              </a:defRPr>
            </a:lvl9pPr>
          </a:lstStyle>
          <a:p>
            <a:endParaRPr/>
          </a:p>
        </p:txBody>
      </p:sp>
      <p:sp>
        <p:nvSpPr>
          <p:cNvPr id="8" name="Google Shape;8;p1"/>
          <p:cNvSpPr txBox="1">
            <a:spLocks noGrp="1"/>
          </p:cNvSpPr>
          <p:nvPr>
            <p:ph type="sldNum" idx="12"/>
          </p:nvPr>
        </p:nvSpPr>
        <p:spPr>
          <a:xfrm>
            <a:off x="457200" y="6231533"/>
            <a:ext cx="548700" cy="326800"/>
          </a:xfrm>
          <a:prstGeom prst="rect">
            <a:avLst/>
          </a:prstGeom>
          <a:noFill/>
          <a:ln>
            <a:noFill/>
          </a:ln>
        </p:spPr>
        <p:txBody>
          <a:bodyPr spcFirstLastPara="1" wrap="square" lIns="91425" tIns="91425" rIns="91425" bIns="91425" anchor="ctr" anchorCtr="0">
            <a:noAutofit/>
          </a:bodyPr>
          <a:lstStyle>
            <a:lvl1pPr lvl="0">
              <a:buNone/>
              <a:defRPr sz="1000" b="1">
                <a:solidFill>
                  <a:schemeClr val="lt1"/>
                </a:solidFill>
                <a:latin typeface="Twentieth Century"/>
                <a:ea typeface="Twentieth Century"/>
                <a:cs typeface="Twentieth Century"/>
                <a:sym typeface="Twentieth Century"/>
              </a:defRPr>
            </a:lvl1pPr>
            <a:lvl2pPr lvl="1">
              <a:buNone/>
              <a:defRPr sz="1000" b="1">
                <a:solidFill>
                  <a:schemeClr val="lt1"/>
                </a:solidFill>
                <a:latin typeface="Twentieth Century"/>
                <a:ea typeface="Twentieth Century"/>
                <a:cs typeface="Twentieth Century"/>
                <a:sym typeface="Twentieth Century"/>
              </a:defRPr>
            </a:lvl2pPr>
            <a:lvl3pPr lvl="2">
              <a:buNone/>
              <a:defRPr sz="1000" b="1">
                <a:solidFill>
                  <a:schemeClr val="lt1"/>
                </a:solidFill>
                <a:latin typeface="Twentieth Century"/>
                <a:ea typeface="Twentieth Century"/>
                <a:cs typeface="Twentieth Century"/>
                <a:sym typeface="Twentieth Century"/>
              </a:defRPr>
            </a:lvl3pPr>
            <a:lvl4pPr lvl="3">
              <a:buNone/>
              <a:defRPr sz="1000" b="1">
                <a:solidFill>
                  <a:schemeClr val="lt1"/>
                </a:solidFill>
                <a:latin typeface="Twentieth Century"/>
                <a:ea typeface="Twentieth Century"/>
                <a:cs typeface="Twentieth Century"/>
                <a:sym typeface="Twentieth Century"/>
              </a:defRPr>
            </a:lvl4pPr>
            <a:lvl5pPr lvl="4">
              <a:buNone/>
              <a:defRPr sz="1000" b="1">
                <a:solidFill>
                  <a:schemeClr val="lt1"/>
                </a:solidFill>
                <a:latin typeface="Twentieth Century"/>
                <a:ea typeface="Twentieth Century"/>
                <a:cs typeface="Twentieth Century"/>
                <a:sym typeface="Twentieth Century"/>
              </a:defRPr>
            </a:lvl5pPr>
            <a:lvl6pPr lvl="5">
              <a:buNone/>
              <a:defRPr sz="1000" b="1">
                <a:solidFill>
                  <a:schemeClr val="lt1"/>
                </a:solidFill>
                <a:latin typeface="Twentieth Century"/>
                <a:ea typeface="Twentieth Century"/>
                <a:cs typeface="Twentieth Century"/>
                <a:sym typeface="Twentieth Century"/>
              </a:defRPr>
            </a:lvl6pPr>
            <a:lvl7pPr lvl="6">
              <a:buNone/>
              <a:defRPr sz="1000" b="1">
                <a:solidFill>
                  <a:schemeClr val="lt1"/>
                </a:solidFill>
                <a:latin typeface="Twentieth Century"/>
                <a:ea typeface="Twentieth Century"/>
                <a:cs typeface="Twentieth Century"/>
                <a:sym typeface="Twentieth Century"/>
              </a:defRPr>
            </a:lvl7pPr>
            <a:lvl8pPr lvl="7">
              <a:buNone/>
              <a:defRPr sz="1000" b="1">
                <a:solidFill>
                  <a:schemeClr val="lt1"/>
                </a:solidFill>
                <a:latin typeface="Twentieth Century"/>
                <a:ea typeface="Twentieth Century"/>
                <a:cs typeface="Twentieth Century"/>
                <a:sym typeface="Twentieth Century"/>
              </a:defRPr>
            </a:lvl8pPr>
            <a:lvl9pPr lvl="8">
              <a:buNone/>
              <a:defRPr sz="1000" b="1">
                <a:solidFill>
                  <a:schemeClr val="lt1"/>
                </a:solidFill>
                <a:latin typeface="Twentieth Century"/>
                <a:ea typeface="Twentieth Century"/>
                <a:cs typeface="Twentieth Century"/>
                <a:sym typeface="Twentieth Century"/>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3355715726"/>
      </p:ext>
    </p:extLst>
  </p:cSld>
  <p:clrMap bg1="lt1" tx1="dk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76A5A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13167"/>
            <a:ext cx="2383800" cy="8396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1pPr>
            <a:lvl2pPr lvl="1">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2pPr>
            <a:lvl3pPr lvl="2">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3pPr>
            <a:lvl4pPr lvl="3">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4pPr>
            <a:lvl5pPr lvl="4">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5pPr>
            <a:lvl6pPr lvl="5">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6pPr>
            <a:lvl7pPr lvl="6">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7pPr>
            <a:lvl8pPr lvl="7">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8pPr>
            <a:lvl9pPr lvl="8">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57200" y="2286831"/>
            <a:ext cx="4762200" cy="36488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Varela"/>
              <a:buChar char="╺"/>
              <a:defRPr>
                <a:solidFill>
                  <a:schemeClr val="lt1"/>
                </a:solidFill>
                <a:latin typeface="Varela"/>
                <a:ea typeface="Varela"/>
                <a:cs typeface="Varela"/>
                <a:sym typeface="Varela"/>
              </a:defRPr>
            </a:lvl1pPr>
            <a:lvl2pPr marL="914400" lvl="1"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2pPr>
            <a:lvl3pPr marL="1371600" lvl="2"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3pPr>
            <a:lvl4pPr marL="1828800" lvl="3"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4pPr>
            <a:lvl5pPr marL="2286000" lvl="4"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5pPr>
            <a:lvl6pPr marL="2743200" lvl="5"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6pPr>
            <a:lvl7pPr marL="3200400" lvl="6"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7pPr>
            <a:lvl8pPr marL="3657600" lvl="7"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8pPr>
            <a:lvl9pPr marL="4114800" lvl="8" indent="-317500">
              <a:lnSpc>
                <a:spcPct val="115000"/>
              </a:lnSpc>
              <a:spcBef>
                <a:spcPts val="1000"/>
              </a:spcBef>
              <a:spcAft>
                <a:spcPts val="1000"/>
              </a:spcAft>
              <a:buClr>
                <a:schemeClr val="lt1"/>
              </a:buClr>
              <a:buSzPts val="1400"/>
              <a:buFont typeface="Varela"/>
              <a:buChar char="╶"/>
              <a:defRPr>
                <a:solidFill>
                  <a:schemeClr val="lt1"/>
                </a:solidFill>
                <a:latin typeface="Varela"/>
                <a:ea typeface="Varela"/>
                <a:cs typeface="Varela"/>
                <a:sym typeface="Varela"/>
              </a:defRPr>
            </a:lvl9pPr>
          </a:lstStyle>
          <a:p>
            <a:endParaRPr/>
          </a:p>
        </p:txBody>
      </p:sp>
      <p:sp>
        <p:nvSpPr>
          <p:cNvPr id="8" name="Google Shape;8;p1"/>
          <p:cNvSpPr txBox="1">
            <a:spLocks noGrp="1"/>
          </p:cNvSpPr>
          <p:nvPr>
            <p:ph type="sldNum" idx="12"/>
          </p:nvPr>
        </p:nvSpPr>
        <p:spPr>
          <a:xfrm>
            <a:off x="457200" y="6231533"/>
            <a:ext cx="548700" cy="326800"/>
          </a:xfrm>
          <a:prstGeom prst="rect">
            <a:avLst/>
          </a:prstGeom>
          <a:noFill/>
          <a:ln>
            <a:noFill/>
          </a:ln>
        </p:spPr>
        <p:txBody>
          <a:bodyPr spcFirstLastPara="1" wrap="square" lIns="91425" tIns="91425" rIns="91425" bIns="91425" anchor="ctr" anchorCtr="0">
            <a:noAutofit/>
          </a:bodyPr>
          <a:lstStyle>
            <a:lvl1pPr lvl="0">
              <a:buNone/>
              <a:defRPr sz="1000" b="1">
                <a:solidFill>
                  <a:schemeClr val="lt1"/>
                </a:solidFill>
                <a:latin typeface="Twentieth Century"/>
                <a:ea typeface="Twentieth Century"/>
                <a:cs typeface="Twentieth Century"/>
                <a:sym typeface="Twentieth Century"/>
              </a:defRPr>
            </a:lvl1pPr>
            <a:lvl2pPr lvl="1">
              <a:buNone/>
              <a:defRPr sz="1000" b="1">
                <a:solidFill>
                  <a:schemeClr val="lt1"/>
                </a:solidFill>
                <a:latin typeface="Twentieth Century"/>
                <a:ea typeface="Twentieth Century"/>
                <a:cs typeface="Twentieth Century"/>
                <a:sym typeface="Twentieth Century"/>
              </a:defRPr>
            </a:lvl2pPr>
            <a:lvl3pPr lvl="2">
              <a:buNone/>
              <a:defRPr sz="1000" b="1">
                <a:solidFill>
                  <a:schemeClr val="lt1"/>
                </a:solidFill>
                <a:latin typeface="Twentieth Century"/>
                <a:ea typeface="Twentieth Century"/>
                <a:cs typeface="Twentieth Century"/>
                <a:sym typeface="Twentieth Century"/>
              </a:defRPr>
            </a:lvl3pPr>
            <a:lvl4pPr lvl="3">
              <a:buNone/>
              <a:defRPr sz="1000" b="1">
                <a:solidFill>
                  <a:schemeClr val="lt1"/>
                </a:solidFill>
                <a:latin typeface="Twentieth Century"/>
                <a:ea typeface="Twentieth Century"/>
                <a:cs typeface="Twentieth Century"/>
                <a:sym typeface="Twentieth Century"/>
              </a:defRPr>
            </a:lvl4pPr>
            <a:lvl5pPr lvl="4">
              <a:buNone/>
              <a:defRPr sz="1000" b="1">
                <a:solidFill>
                  <a:schemeClr val="lt1"/>
                </a:solidFill>
                <a:latin typeface="Twentieth Century"/>
                <a:ea typeface="Twentieth Century"/>
                <a:cs typeface="Twentieth Century"/>
                <a:sym typeface="Twentieth Century"/>
              </a:defRPr>
            </a:lvl5pPr>
            <a:lvl6pPr lvl="5">
              <a:buNone/>
              <a:defRPr sz="1000" b="1">
                <a:solidFill>
                  <a:schemeClr val="lt1"/>
                </a:solidFill>
                <a:latin typeface="Twentieth Century"/>
                <a:ea typeface="Twentieth Century"/>
                <a:cs typeface="Twentieth Century"/>
                <a:sym typeface="Twentieth Century"/>
              </a:defRPr>
            </a:lvl6pPr>
            <a:lvl7pPr lvl="6">
              <a:buNone/>
              <a:defRPr sz="1000" b="1">
                <a:solidFill>
                  <a:schemeClr val="lt1"/>
                </a:solidFill>
                <a:latin typeface="Twentieth Century"/>
                <a:ea typeface="Twentieth Century"/>
                <a:cs typeface="Twentieth Century"/>
                <a:sym typeface="Twentieth Century"/>
              </a:defRPr>
            </a:lvl7pPr>
            <a:lvl8pPr lvl="7">
              <a:buNone/>
              <a:defRPr sz="1000" b="1">
                <a:solidFill>
                  <a:schemeClr val="lt1"/>
                </a:solidFill>
                <a:latin typeface="Twentieth Century"/>
                <a:ea typeface="Twentieth Century"/>
                <a:cs typeface="Twentieth Century"/>
                <a:sym typeface="Twentieth Century"/>
              </a:defRPr>
            </a:lvl8pPr>
            <a:lvl9pPr lvl="8">
              <a:buNone/>
              <a:defRPr sz="1000" b="1">
                <a:solidFill>
                  <a:schemeClr val="lt1"/>
                </a:solidFill>
                <a:latin typeface="Twentieth Century"/>
                <a:ea typeface="Twentieth Century"/>
                <a:cs typeface="Twentieth Century"/>
                <a:sym typeface="Twentieth Century"/>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1631857933"/>
      </p:ext>
    </p:extLst>
  </p:cSld>
  <p:clrMap bg1="lt1" tx1="dk1" bg2="dk2" tx2="lt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11">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15700" y="274633"/>
            <a:ext cx="4571100" cy="11432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1pPr>
            <a:lvl2pPr lvl="1">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2pPr>
            <a:lvl3pPr lvl="2">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3pPr>
            <a:lvl4pPr lvl="3">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4pPr>
            <a:lvl5pPr lvl="4">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5pPr>
            <a:lvl6pPr lvl="5">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6pPr>
            <a:lvl7pPr lvl="6">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7pPr>
            <a:lvl8pPr lvl="7">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8pPr>
            <a:lvl9pPr lvl="8">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9pPr>
          </a:lstStyle>
          <a:p>
            <a:endParaRPr/>
          </a:p>
        </p:txBody>
      </p:sp>
      <p:sp>
        <p:nvSpPr>
          <p:cNvPr id="7" name="Google Shape;7;p1"/>
          <p:cNvSpPr txBox="1">
            <a:spLocks noGrp="1"/>
          </p:cNvSpPr>
          <p:nvPr>
            <p:ph type="body" idx="1"/>
          </p:nvPr>
        </p:nvSpPr>
        <p:spPr>
          <a:xfrm>
            <a:off x="4115700" y="1784400"/>
            <a:ext cx="4571100" cy="4548800"/>
          </a:xfrm>
          <a:prstGeom prst="rect">
            <a:avLst/>
          </a:prstGeom>
          <a:noFill/>
          <a:ln>
            <a:noFill/>
          </a:ln>
        </p:spPr>
        <p:txBody>
          <a:bodyPr spcFirstLastPara="1" wrap="square" lIns="0" tIns="0" rIns="0" bIns="0" anchor="t" anchorCtr="0">
            <a:noAutofit/>
          </a:bodyPr>
          <a:lstStyle>
            <a:lvl1pPr marL="457200" lvl="0" indent="-355600">
              <a:lnSpc>
                <a:spcPct val="115000"/>
              </a:lnSpc>
              <a:spcBef>
                <a:spcPts val="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1pPr>
            <a:lvl2pPr marL="914400" lvl="1"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2pPr>
            <a:lvl3pPr marL="1371600" lvl="2"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3pPr>
            <a:lvl4pPr marL="1828800" lvl="3"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4pPr>
            <a:lvl5pPr marL="2286000" lvl="4"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5pPr>
            <a:lvl6pPr marL="2743200" lvl="5"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6pPr>
            <a:lvl7pPr marL="3200400" lvl="6"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7pPr>
            <a:lvl8pPr marL="3657600" lvl="7"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8pPr>
            <a:lvl9pPr marL="4114800" lvl="8" indent="-355600">
              <a:lnSpc>
                <a:spcPct val="115000"/>
              </a:lnSpc>
              <a:spcBef>
                <a:spcPts val="1000"/>
              </a:spcBef>
              <a:spcAft>
                <a:spcPts val="1000"/>
              </a:spcAft>
              <a:buClr>
                <a:schemeClr val="dk1"/>
              </a:buClr>
              <a:buSzPts val="2000"/>
              <a:buFont typeface="Merriweather"/>
              <a:buChar char="■"/>
              <a:defRPr sz="2000">
                <a:solidFill>
                  <a:schemeClr val="dk1"/>
                </a:solidFill>
                <a:latin typeface="Merriweather"/>
                <a:ea typeface="Merriweather"/>
                <a:cs typeface="Merriweather"/>
                <a:sym typeface="Merriweather"/>
              </a:defRPr>
            </a:lvl9pPr>
          </a:lstStyle>
          <a:p>
            <a:endParaRPr/>
          </a:p>
        </p:txBody>
      </p:sp>
      <p:sp>
        <p:nvSpPr>
          <p:cNvPr id="8" name="Google Shape;8;p1"/>
          <p:cNvSpPr txBox="1">
            <a:spLocks noGrp="1"/>
          </p:cNvSpPr>
          <p:nvPr>
            <p:ph type="sldNum" idx="12"/>
          </p:nvPr>
        </p:nvSpPr>
        <p:spPr>
          <a:xfrm>
            <a:off x="152409" y="6333201"/>
            <a:ext cx="548700" cy="524800"/>
          </a:xfrm>
          <a:prstGeom prst="rect">
            <a:avLst/>
          </a:prstGeom>
          <a:noFill/>
          <a:ln>
            <a:noFill/>
          </a:ln>
        </p:spPr>
        <p:txBody>
          <a:bodyPr spcFirstLastPara="1" wrap="square" lIns="0" tIns="0" rIns="0" bIns="0" anchor="ctr" anchorCtr="0">
            <a:noAutofit/>
          </a:bodyPr>
          <a:lstStyle>
            <a:lvl1pPr lvl="0">
              <a:buNone/>
              <a:defRPr sz="1300">
                <a:solidFill>
                  <a:schemeClr val="accent1"/>
                </a:solidFill>
                <a:latin typeface="Kalam"/>
                <a:ea typeface="Kalam"/>
                <a:cs typeface="Kalam"/>
                <a:sym typeface="Kalam"/>
              </a:defRPr>
            </a:lvl1pPr>
            <a:lvl2pPr lvl="1">
              <a:buNone/>
              <a:defRPr sz="1300">
                <a:solidFill>
                  <a:schemeClr val="accent1"/>
                </a:solidFill>
                <a:latin typeface="Kalam"/>
                <a:ea typeface="Kalam"/>
                <a:cs typeface="Kalam"/>
                <a:sym typeface="Kalam"/>
              </a:defRPr>
            </a:lvl2pPr>
            <a:lvl3pPr lvl="2">
              <a:buNone/>
              <a:defRPr sz="1300">
                <a:solidFill>
                  <a:schemeClr val="accent1"/>
                </a:solidFill>
                <a:latin typeface="Kalam"/>
                <a:ea typeface="Kalam"/>
                <a:cs typeface="Kalam"/>
                <a:sym typeface="Kalam"/>
              </a:defRPr>
            </a:lvl3pPr>
            <a:lvl4pPr lvl="3">
              <a:buNone/>
              <a:defRPr sz="1300">
                <a:solidFill>
                  <a:schemeClr val="accent1"/>
                </a:solidFill>
                <a:latin typeface="Kalam"/>
                <a:ea typeface="Kalam"/>
                <a:cs typeface="Kalam"/>
                <a:sym typeface="Kalam"/>
              </a:defRPr>
            </a:lvl4pPr>
            <a:lvl5pPr lvl="4">
              <a:buNone/>
              <a:defRPr sz="1300">
                <a:solidFill>
                  <a:schemeClr val="accent1"/>
                </a:solidFill>
                <a:latin typeface="Kalam"/>
                <a:ea typeface="Kalam"/>
                <a:cs typeface="Kalam"/>
                <a:sym typeface="Kalam"/>
              </a:defRPr>
            </a:lvl5pPr>
            <a:lvl6pPr lvl="5">
              <a:buNone/>
              <a:defRPr sz="1300">
                <a:solidFill>
                  <a:schemeClr val="accent1"/>
                </a:solidFill>
                <a:latin typeface="Kalam"/>
                <a:ea typeface="Kalam"/>
                <a:cs typeface="Kalam"/>
                <a:sym typeface="Kalam"/>
              </a:defRPr>
            </a:lvl6pPr>
            <a:lvl7pPr lvl="6">
              <a:buNone/>
              <a:defRPr sz="1300">
                <a:solidFill>
                  <a:schemeClr val="accent1"/>
                </a:solidFill>
                <a:latin typeface="Kalam"/>
                <a:ea typeface="Kalam"/>
                <a:cs typeface="Kalam"/>
                <a:sym typeface="Kalam"/>
              </a:defRPr>
            </a:lvl7pPr>
            <a:lvl8pPr lvl="7">
              <a:buNone/>
              <a:defRPr sz="1300">
                <a:solidFill>
                  <a:schemeClr val="accent1"/>
                </a:solidFill>
                <a:latin typeface="Kalam"/>
                <a:ea typeface="Kalam"/>
                <a:cs typeface="Kalam"/>
                <a:sym typeface="Kalam"/>
              </a:defRPr>
            </a:lvl8pPr>
            <a:lvl9pPr lvl="8">
              <a:buNone/>
              <a:defRPr sz="1300">
                <a:solidFill>
                  <a:schemeClr val="accent1"/>
                </a:solidFill>
                <a:latin typeface="Kalam"/>
                <a:ea typeface="Kalam"/>
                <a:cs typeface="Kalam"/>
                <a:sym typeface="Kalam"/>
              </a:defRPr>
            </a:lvl9pPr>
          </a:lstStyle>
          <a:p>
            <a:pPr>
              <a:buClr>
                <a:srgbClr val="000000"/>
              </a:buClr>
              <a:buFont typeface="Arial"/>
              <a:buNone/>
            </a:pPr>
            <a:fld id="{00000000-1234-1234-1234-123412341234}" type="slidenum">
              <a:rPr lang="en" kern="0">
                <a:solidFill>
                  <a:srgbClr val="498BE4"/>
                </a:solidFill>
              </a:rPr>
              <a:pPr>
                <a:buClr>
                  <a:srgbClr val="000000"/>
                </a:buClr>
                <a:buFont typeface="Arial"/>
                <a:buNone/>
              </a:pPr>
              <a:t>‹#›</a:t>
            </a:fld>
            <a:endParaRPr kern="0">
              <a:solidFill>
                <a:srgbClr val="498BE4"/>
              </a:solidFill>
            </a:endParaRPr>
          </a:p>
        </p:txBody>
      </p:sp>
    </p:spTree>
    <p:extLst>
      <p:ext uri="{BB962C8B-B14F-4D97-AF65-F5344CB8AC3E}">
        <p14:creationId xmlns:p14="http://schemas.microsoft.com/office/powerpoint/2010/main" val="813198990"/>
      </p:ext>
    </p:extLst>
  </p:cSld>
  <p:clrMap bg1="lt1" tx1="dk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15700" y="274633"/>
            <a:ext cx="4571100" cy="1143200"/>
          </a:xfrm>
          <a:prstGeom prst="rect">
            <a:avLst/>
          </a:prstGeom>
          <a:noFill/>
          <a:ln>
            <a:noFill/>
          </a:ln>
        </p:spPr>
        <p:txBody>
          <a:bodyPr spcFirstLastPara="1" wrap="square" lIns="0" tIns="0" rIns="0" bIns="0" anchor="b" anchorCtr="0">
            <a:noAutofit/>
          </a:bodyPr>
          <a:lstStyle>
            <a:lvl1pPr lvl="0">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1pPr>
            <a:lvl2pPr lvl="1">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2pPr>
            <a:lvl3pPr lvl="2">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3pPr>
            <a:lvl4pPr lvl="3">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4pPr>
            <a:lvl5pPr lvl="4">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5pPr>
            <a:lvl6pPr lvl="5">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6pPr>
            <a:lvl7pPr lvl="6">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7pPr>
            <a:lvl8pPr lvl="7">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8pPr>
            <a:lvl9pPr lvl="8">
              <a:spcBef>
                <a:spcPts val="0"/>
              </a:spcBef>
              <a:spcAft>
                <a:spcPts val="0"/>
              </a:spcAft>
              <a:buClr>
                <a:schemeClr val="accent3"/>
              </a:buClr>
              <a:buSzPts val="2000"/>
              <a:buFont typeface="Kalam"/>
              <a:buNone/>
              <a:defRPr sz="2000">
                <a:solidFill>
                  <a:schemeClr val="accent3"/>
                </a:solidFill>
                <a:latin typeface="Kalam"/>
                <a:ea typeface="Kalam"/>
                <a:cs typeface="Kalam"/>
                <a:sym typeface="Kalam"/>
              </a:defRPr>
            </a:lvl9pPr>
          </a:lstStyle>
          <a:p>
            <a:endParaRPr/>
          </a:p>
        </p:txBody>
      </p:sp>
      <p:sp>
        <p:nvSpPr>
          <p:cNvPr id="7" name="Google Shape;7;p1"/>
          <p:cNvSpPr txBox="1">
            <a:spLocks noGrp="1"/>
          </p:cNvSpPr>
          <p:nvPr>
            <p:ph type="body" idx="1"/>
          </p:nvPr>
        </p:nvSpPr>
        <p:spPr>
          <a:xfrm>
            <a:off x="4115700" y="1784400"/>
            <a:ext cx="4571100" cy="4548800"/>
          </a:xfrm>
          <a:prstGeom prst="rect">
            <a:avLst/>
          </a:prstGeom>
          <a:noFill/>
          <a:ln>
            <a:noFill/>
          </a:ln>
        </p:spPr>
        <p:txBody>
          <a:bodyPr spcFirstLastPara="1" wrap="square" lIns="0" tIns="0" rIns="0" bIns="0" anchor="t" anchorCtr="0">
            <a:noAutofit/>
          </a:bodyPr>
          <a:lstStyle>
            <a:lvl1pPr marL="457200" lvl="0" indent="-355600">
              <a:lnSpc>
                <a:spcPct val="115000"/>
              </a:lnSpc>
              <a:spcBef>
                <a:spcPts val="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1pPr>
            <a:lvl2pPr marL="914400" lvl="1"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2pPr>
            <a:lvl3pPr marL="1371600" lvl="2" indent="-355600">
              <a:lnSpc>
                <a:spcPct val="115000"/>
              </a:lnSpc>
              <a:spcBef>
                <a:spcPts val="1000"/>
              </a:spcBef>
              <a:spcAft>
                <a:spcPts val="0"/>
              </a:spcAft>
              <a:buClr>
                <a:schemeClr val="accent4"/>
              </a:buClr>
              <a:buSzPts val="2000"/>
              <a:buFont typeface="Merriweather"/>
              <a:buChar char="■"/>
              <a:defRPr sz="2000">
                <a:solidFill>
                  <a:schemeClr val="dk1"/>
                </a:solidFill>
                <a:latin typeface="Merriweather"/>
                <a:ea typeface="Merriweather"/>
                <a:cs typeface="Merriweather"/>
                <a:sym typeface="Merriweather"/>
              </a:defRPr>
            </a:lvl3pPr>
            <a:lvl4pPr marL="1828800" lvl="3"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4pPr>
            <a:lvl5pPr marL="2286000" lvl="4"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5pPr>
            <a:lvl6pPr marL="2743200" lvl="5"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6pPr>
            <a:lvl7pPr marL="3200400" lvl="6"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7pPr>
            <a:lvl8pPr marL="3657600" lvl="7" indent="-355600">
              <a:lnSpc>
                <a:spcPct val="115000"/>
              </a:lnSpc>
              <a:spcBef>
                <a:spcPts val="1000"/>
              </a:spcBef>
              <a:spcAft>
                <a:spcPts val="0"/>
              </a:spcAft>
              <a:buClr>
                <a:schemeClr val="dk1"/>
              </a:buClr>
              <a:buSzPts val="2000"/>
              <a:buFont typeface="Merriweather"/>
              <a:buChar char="○"/>
              <a:defRPr sz="2000">
                <a:solidFill>
                  <a:schemeClr val="dk1"/>
                </a:solidFill>
                <a:latin typeface="Merriweather"/>
                <a:ea typeface="Merriweather"/>
                <a:cs typeface="Merriweather"/>
                <a:sym typeface="Merriweather"/>
              </a:defRPr>
            </a:lvl8pPr>
            <a:lvl9pPr marL="4114800" lvl="8" indent="-355600">
              <a:lnSpc>
                <a:spcPct val="115000"/>
              </a:lnSpc>
              <a:spcBef>
                <a:spcPts val="1000"/>
              </a:spcBef>
              <a:spcAft>
                <a:spcPts val="1000"/>
              </a:spcAft>
              <a:buClr>
                <a:schemeClr val="dk1"/>
              </a:buClr>
              <a:buSzPts val="2000"/>
              <a:buFont typeface="Merriweather"/>
              <a:buChar char="■"/>
              <a:defRPr sz="2000">
                <a:solidFill>
                  <a:schemeClr val="dk1"/>
                </a:solidFill>
                <a:latin typeface="Merriweather"/>
                <a:ea typeface="Merriweather"/>
                <a:cs typeface="Merriweather"/>
                <a:sym typeface="Merriweather"/>
              </a:defRPr>
            </a:lvl9pPr>
          </a:lstStyle>
          <a:p>
            <a:endParaRPr/>
          </a:p>
        </p:txBody>
      </p:sp>
      <p:sp>
        <p:nvSpPr>
          <p:cNvPr id="8" name="Google Shape;8;p1"/>
          <p:cNvSpPr txBox="1">
            <a:spLocks noGrp="1"/>
          </p:cNvSpPr>
          <p:nvPr>
            <p:ph type="sldNum" idx="12"/>
          </p:nvPr>
        </p:nvSpPr>
        <p:spPr>
          <a:xfrm>
            <a:off x="152409" y="6333201"/>
            <a:ext cx="548700" cy="524800"/>
          </a:xfrm>
          <a:prstGeom prst="rect">
            <a:avLst/>
          </a:prstGeom>
          <a:noFill/>
          <a:ln>
            <a:noFill/>
          </a:ln>
        </p:spPr>
        <p:txBody>
          <a:bodyPr spcFirstLastPara="1" wrap="square" lIns="0" tIns="0" rIns="0" bIns="0" anchor="ctr" anchorCtr="0">
            <a:noAutofit/>
          </a:bodyPr>
          <a:lstStyle>
            <a:lvl1pPr lvl="0">
              <a:buNone/>
              <a:defRPr sz="1300">
                <a:solidFill>
                  <a:schemeClr val="accent1"/>
                </a:solidFill>
                <a:latin typeface="Kalam"/>
                <a:ea typeface="Kalam"/>
                <a:cs typeface="Kalam"/>
                <a:sym typeface="Kalam"/>
              </a:defRPr>
            </a:lvl1pPr>
            <a:lvl2pPr lvl="1">
              <a:buNone/>
              <a:defRPr sz="1300">
                <a:solidFill>
                  <a:schemeClr val="accent1"/>
                </a:solidFill>
                <a:latin typeface="Kalam"/>
                <a:ea typeface="Kalam"/>
                <a:cs typeface="Kalam"/>
                <a:sym typeface="Kalam"/>
              </a:defRPr>
            </a:lvl2pPr>
            <a:lvl3pPr lvl="2">
              <a:buNone/>
              <a:defRPr sz="1300">
                <a:solidFill>
                  <a:schemeClr val="accent1"/>
                </a:solidFill>
                <a:latin typeface="Kalam"/>
                <a:ea typeface="Kalam"/>
                <a:cs typeface="Kalam"/>
                <a:sym typeface="Kalam"/>
              </a:defRPr>
            </a:lvl3pPr>
            <a:lvl4pPr lvl="3">
              <a:buNone/>
              <a:defRPr sz="1300">
                <a:solidFill>
                  <a:schemeClr val="accent1"/>
                </a:solidFill>
                <a:latin typeface="Kalam"/>
                <a:ea typeface="Kalam"/>
                <a:cs typeface="Kalam"/>
                <a:sym typeface="Kalam"/>
              </a:defRPr>
            </a:lvl4pPr>
            <a:lvl5pPr lvl="4">
              <a:buNone/>
              <a:defRPr sz="1300">
                <a:solidFill>
                  <a:schemeClr val="accent1"/>
                </a:solidFill>
                <a:latin typeface="Kalam"/>
                <a:ea typeface="Kalam"/>
                <a:cs typeface="Kalam"/>
                <a:sym typeface="Kalam"/>
              </a:defRPr>
            </a:lvl5pPr>
            <a:lvl6pPr lvl="5">
              <a:buNone/>
              <a:defRPr sz="1300">
                <a:solidFill>
                  <a:schemeClr val="accent1"/>
                </a:solidFill>
                <a:latin typeface="Kalam"/>
                <a:ea typeface="Kalam"/>
                <a:cs typeface="Kalam"/>
                <a:sym typeface="Kalam"/>
              </a:defRPr>
            </a:lvl6pPr>
            <a:lvl7pPr lvl="6">
              <a:buNone/>
              <a:defRPr sz="1300">
                <a:solidFill>
                  <a:schemeClr val="accent1"/>
                </a:solidFill>
                <a:latin typeface="Kalam"/>
                <a:ea typeface="Kalam"/>
                <a:cs typeface="Kalam"/>
                <a:sym typeface="Kalam"/>
              </a:defRPr>
            </a:lvl7pPr>
            <a:lvl8pPr lvl="7">
              <a:buNone/>
              <a:defRPr sz="1300">
                <a:solidFill>
                  <a:schemeClr val="accent1"/>
                </a:solidFill>
                <a:latin typeface="Kalam"/>
                <a:ea typeface="Kalam"/>
                <a:cs typeface="Kalam"/>
                <a:sym typeface="Kalam"/>
              </a:defRPr>
            </a:lvl8pPr>
            <a:lvl9pPr lvl="8">
              <a:buNone/>
              <a:defRPr sz="1300">
                <a:solidFill>
                  <a:schemeClr val="accent1"/>
                </a:solidFill>
                <a:latin typeface="Kalam"/>
                <a:ea typeface="Kalam"/>
                <a:cs typeface="Kalam"/>
                <a:sym typeface="Kalam"/>
              </a:defRPr>
            </a:lvl9pPr>
          </a:lstStyle>
          <a:p>
            <a:pPr>
              <a:buClr>
                <a:srgbClr val="000000"/>
              </a:buClr>
              <a:buFont typeface="Arial"/>
              <a:buNone/>
            </a:pPr>
            <a:fld id="{00000000-1234-1234-1234-123412341234}" type="slidenum">
              <a:rPr lang="en" kern="0">
                <a:solidFill>
                  <a:srgbClr val="498BE4"/>
                </a:solidFill>
              </a:rPr>
              <a:pPr>
                <a:buClr>
                  <a:srgbClr val="000000"/>
                </a:buClr>
                <a:buFont typeface="Arial"/>
                <a:buNone/>
              </a:pPr>
              <a:t>‹#›</a:t>
            </a:fld>
            <a:endParaRPr kern="0">
              <a:solidFill>
                <a:srgbClr val="498BE4"/>
              </a:solidFill>
            </a:endParaRPr>
          </a:p>
        </p:txBody>
      </p:sp>
    </p:spTree>
    <p:extLst>
      <p:ext uri="{BB962C8B-B14F-4D97-AF65-F5344CB8AC3E}">
        <p14:creationId xmlns:p14="http://schemas.microsoft.com/office/powerpoint/2010/main" val="2751232109"/>
      </p:ext>
    </p:extLst>
  </p:cSld>
  <p:clrMap bg1="lt1" tx1="dk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76A5A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1313167"/>
            <a:ext cx="2383800" cy="8396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1pPr>
            <a:lvl2pPr lvl="1">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2pPr>
            <a:lvl3pPr lvl="2">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3pPr>
            <a:lvl4pPr lvl="3">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4pPr>
            <a:lvl5pPr lvl="4">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5pPr>
            <a:lvl6pPr lvl="5">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6pPr>
            <a:lvl7pPr lvl="6">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7pPr>
            <a:lvl8pPr lvl="7">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8pPr>
            <a:lvl9pPr lvl="8">
              <a:spcBef>
                <a:spcPts val="0"/>
              </a:spcBef>
              <a:spcAft>
                <a:spcPts val="0"/>
              </a:spcAft>
              <a:buClr>
                <a:schemeClr val="lt1"/>
              </a:buClr>
              <a:buSzPts val="1800"/>
              <a:buFont typeface="Raleway"/>
              <a:buNone/>
              <a:defRPr sz="1800" b="1">
                <a:solidFill>
                  <a:schemeClr val="lt1"/>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457200" y="2286831"/>
            <a:ext cx="4762200" cy="36488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lt1"/>
              </a:buClr>
              <a:buSzPts val="1400"/>
              <a:buFont typeface="Varela"/>
              <a:buChar char="╺"/>
              <a:defRPr>
                <a:solidFill>
                  <a:schemeClr val="lt1"/>
                </a:solidFill>
                <a:latin typeface="Varela"/>
                <a:ea typeface="Varela"/>
                <a:cs typeface="Varela"/>
                <a:sym typeface="Varela"/>
              </a:defRPr>
            </a:lvl1pPr>
            <a:lvl2pPr marL="914400" lvl="1"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2pPr>
            <a:lvl3pPr marL="1371600" lvl="2"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3pPr>
            <a:lvl4pPr marL="1828800" lvl="3"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4pPr>
            <a:lvl5pPr marL="2286000" lvl="4"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5pPr>
            <a:lvl6pPr marL="2743200" lvl="5"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6pPr>
            <a:lvl7pPr marL="3200400" lvl="6"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7pPr>
            <a:lvl8pPr marL="3657600" lvl="7" indent="-317500">
              <a:lnSpc>
                <a:spcPct val="115000"/>
              </a:lnSpc>
              <a:spcBef>
                <a:spcPts val="1000"/>
              </a:spcBef>
              <a:spcAft>
                <a:spcPts val="0"/>
              </a:spcAft>
              <a:buClr>
                <a:schemeClr val="lt1"/>
              </a:buClr>
              <a:buSzPts val="1400"/>
              <a:buFont typeface="Varela"/>
              <a:buChar char="╶"/>
              <a:defRPr>
                <a:solidFill>
                  <a:schemeClr val="lt1"/>
                </a:solidFill>
                <a:latin typeface="Varela"/>
                <a:ea typeface="Varela"/>
                <a:cs typeface="Varela"/>
                <a:sym typeface="Varela"/>
              </a:defRPr>
            </a:lvl8pPr>
            <a:lvl9pPr marL="4114800" lvl="8" indent="-317500">
              <a:lnSpc>
                <a:spcPct val="115000"/>
              </a:lnSpc>
              <a:spcBef>
                <a:spcPts val="1000"/>
              </a:spcBef>
              <a:spcAft>
                <a:spcPts val="1000"/>
              </a:spcAft>
              <a:buClr>
                <a:schemeClr val="lt1"/>
              </a:buClr>
              <a:buSzPts val="1400"/>
              <a:buFont typeface="Varela"/>
              <a:buChar char="╶"/>
              <a:defRPr>
                <a:solidFill>
                  <a:schemeClr val="lt1"/>
                </a:solidFill>
                <a:latin typeface="Varela"/>
                <a:ea typeface="Varela"/>
                <a:cs typeface="Varela"/>
                <a:sym typeface="Varela"/>
              </a:defRPr>
            </a:lvl9pPr>
          </a:lstStyle>
          <a:p>
            <a:endParaRPr/>
          </a:p>
        </p:txBody>
      </p:sp>
      <p:sp>
        <p:nvSpPr>
          <p:cNvPr id="8" name="Google Shape;8;p1"/>
          <p:cNvSpPr txBox="1">
            <a:spLocks noGrp="1"/>
          </p:cNvSpPr>
          <p:nvPr>
            <p:ph type="sldNum" idx="12"/>
          </p:nvPr>
        </p:nvSpPr>
        <p:spPr>
          <a:xfrm>
            <a:off x="457200" y="6231533"/>
            <a:ext cx="548700" cy="326800"/>
          </a:xfrm>
          <a:prstGeom prst="rect">
            <a:avLst/>
          </a:prstGeom>
          <a:noFill/>
          <a:ln>
            <a:noFill/>
          </a:ln>
        </p:spPr>
        <p:txBody>
          <a:bodyPr spcFirstLastPara="1" wrap="square" lIns="91425" tIns="91425" rIns="91425" bIns="91425" anchor="ctr" anchorCtr="0">
            <a:noAutofit/>
          </a:bodyPr>
          <a:lstStyle>
            <a:lvl1pPr lvl="0">
              <a:buNone/>
              <a:defRPr sz="1000" b="1">
                <a:solidFill>
                  <a:schemeClr val="lt1"/>
                </a:solidFill>
                <a:latin typeface="Twentieth Century"/>
                <a:ea typeface="Twentieth Century"/>
                <a:cs typeface="Twentieth Century"/>
                <a:sym typeface="Twentieth Century"/>
              </a:defRPr>
            </a:lvl1pPr>
            <a:lvl2pPr lvl="1">
              <a:buNone/>
              <a:defRPr sz="1000" b="1">
                <a:solidFill>
                  <a:schemeClr val="lt1"/>
                </a:solidFill>
                <a:latin typeface="Twentieth Century"/>
                <a:ea typeface="Twentieth Century"/>
                <a:cs typeface="Twentieth Century"/>
                <a:sym typeface="Twentieth Century"/>
              </a:defRPr>
            </a:lvl2pPr>
            <a:lvl3pPr lvl="2">
              <a:buNone/>
              <a:defRPr sz="1000" b="1">
                <a:solidFill>
                  <a:schemeClr val="lt1"/>
                </a:solidFill>
                <a:latin typeface="Twentieth Century"/>
                <a:ea typeface="Twentieth Century"/>
                <a:cs typeface="Twentieth Century"/>
                <a:sym typeface="Twentieth Century"/>
              </a:defRPr>
            </a:lvl3pPr>
            <a:lvl4pPr lvl="3">
              <a:buNone/>
              <a:defRPr sz="1000" b="1">
                <a:solidFill>
                  <a:schemeClr val="lt1"/>
                </a:solidFill>
                <a:latin typeface="Twentieth Century"/>
                <a:ea typeface="Twentieth Century"/>
                <a:cs typeface="Twentieth Century"/>
                <a:sym typeface="Twentieth Century"/>
              </a:defRPr>
            </a:lvl4pPr>
            <a:lvl5pPr lvl="4">
              <a:buNone/>
              <a:defRPr sz="1000" b="1">
                <a:solidFill>
                  <a:schemeClr val="lt1"/>
                </a:solidFill>
                <a:latin typeface="Twentieth Century"/>
                <a:ea typeface="Twentieth Century"/>
                <a:cs typeface="Twentieth Century"/>
                <a:sym typeface="Twentieth Century"/>
              </a:defRPr>
            </a:lvl5pPr>
            <a:lvl6pPr lvl="5">
              <a:buNone/>
              <a:defRPr sz="1000" b="1">
                <a:solidFill>
                  <a:schemeClr val="lt1"/>
                </a:solidFill>
                <a:latin typeface="Twentieth Century"/>
                <a:ea typeface="Twentieth Century"/>
                <a:cs typeface="Twentieth Century"/>
                <a:sym typeface="Twentieth Century"/>
              </a:defRPr>
            </a:lvl6pPr>
            <a:lvl7pPr lvl="6">
              <a:buNone/>
              <a:defRPr sz="1000" b="1">
                <a:solidFill>
                  <a:schemeClr val="lt1"/>
                </a:solidFill>
                <a:latin typeface="Twentieth Century"/>
                <a:ea typeface="Twentieth Century"/>
                <a:cs typeface="Twentieth Century"/>
                <a:sym typeface="Twentieth Century"/>
              </a:defRPr>
            </a:lvl7pPr>
            <a:lvl8pPr lvl="7">
              <a:buNone/>
              <a:defRPr sz="1000" b="1">
                <a:solidFill>
                  <a:schemeClr val="lt1"/>
                </a:solidFill>
                <a:latin typeface="Twentieth Century"/>
                <a:ea typeface="Twentieth Century"/>
                <a:cs typeface="Twentieth Century"/>
                <a:sym typeface="Twentieth Century"/>
              </a:defRPr>
            </a:lvl8pPr>
            <a:lvl9pPr lvl="8">
              <a:buNone/>
              <a:defRPr sz="1000" b="1">
                <a:solidFill>
                  <a:schemeClr val="lt1"/>
                </a:solidFill>
                <a:latin typeface="Twentieth Century"/>
                <a:ea typeface="Twentieth Century"/>
                <a:cs typeface="Twentieth Century"/>
                <a:sym typeface="Twentieth Century"/>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874861872"/>
      </p:ext>
    </p:extLst>
  </p:cSld>
  <p:clrMap bg1="lt1" tx1="dk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a:blip r:embed="rId14">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003200" y="823167"/>
            <a:ext cx="7137600" cy="7316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1pPr>
            <a:lvl2pPr lvl="1"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2pPr>
            <a:lvl3pPr lvl="2"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3pPr>
            <a:lvl4pPr lvl="3"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4pPr>
            <a:lvl5pPr lvl="4"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5pPr>
            <a:lvl6pPr lvl="5"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6pPr>
            <a:lvl7pPr lvl="6"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7pPr>
            <a:lvl8pPr lvl="7"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8pPr>
            <a:lvl9pPr lvl="8" algn="ctr">
              <a:spcBef>
                <a:spcPts val="0"/>
              </a:spcBef>
              <a:spcAft>
                <a:spcPts val="0"/>
              </a:spcAft>
              <a:buClr>
                <a:schemeClr val="dk2"/>
              </a:buClr>
              <a:buSzPts val="1600"/>
              <a:buFont typeface="Frank Ruhl Libre Medium"/>
              <a:buNone/>
              <a:defRPr sz="1600">
                <a:solidFill>
                  <a:schemeClr val="dk2"/>
                </a:solidFill>
                <a:latin typeface="Frank Ruhl Libre Medium"/>
                <a:ea typeface="Frank Ruhl Libre Medium"/>
                <a:cs typeface="Frank Ruhl Libre Medium"/>
                <a:sym typeface="Frank Ruhl Libre Medium"/>
              </a:defRPr>
            </a:lvl9pPr>
          </a:lstStyle>
          <a:p>
            <a:endParaRPr/>
          </a:p>
        </p:txBody>
      </p:sp>
      <p:sp>
        <p:nvSpPr>
          <p:cNvPr id="7" name="Google Shape;7;p1"/>
          <p:cNvSpPr txBox="1">
            <a:spLocks noGrp="1"/>
          </p:cNvSpPr>
          <p:nvPr>
            <p:ph type="body" idx="1"/>
          </p:nvPr>
        </p:nvSpPr>
        <p:spPr>
          <a:xfrm>
            <a:off x="1003200" y="2084967"/>
            <a:ext cx="7137600" cy="3680400"/>
          </a:xfrm>
          <a:prstGeom prst="rect">
            <a:avLst/>
          </a:prstGeom>
          <a:noFill/>
          <a:ln>
            <a:noFill/>
          </a:ln>
        </p:spPr>
        <p:txBody>
          <a:bodyPr spcFirstLastPara="1" wrap="square" lIns="0" tIns="0" rIns="0" bIns="0" anchor="t" anchorCtr="0">
            <a:noAutofit/>
          </a:bodyPr>
          <a:lstStyle>
            <a:lvl1pPr marL="457200" lvl="0" indent="-381000">
              <a:spcBef>
                <a:spcPts val="60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1pPr>
            <a:lvl2pPr marL="914400" lvl="1"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2pPr>
            <a:lvl3pPr marL="1371600" lvl="2"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3pPr>
            <a:lvl4pPr marL="1828800" lvl="3"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4pPr>
            <a:lvl5pPr marL="2286000" lvl="4"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5pPr>
            <a:lvl6pPr marL="2743200" lvl="5"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6pPr>
            <a:lvl7pPr marL="3200400" lvl="6"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7pPr>
            <a:lvl8pPr marL="3657600" lvl="7"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8pPr>
            <a:lvl9pPr marL="4114800" lvl="8" indent="-381000">
              <a:spcBef>
                <a:spcPts val="0"/>
              </a:spcBef>
              <a:spcAft>
                <a:spcPts val="0"/>
              </a:spcAft>
              <a:buClr>
                <a:srgbClr val="B0C6D3"/>
              </a:buClr>
              <a:buSzPts val="2400"/>
              <a:buFont typeface="Frank Ruhl Libre"/>
              <a:buChar char="￫"/>
              <a:defRPr sz="2400">
                <a:solidFill>
                  <a:srgbClr val="434343"/>
                </a:solidFill>
                <a:latin typeface="Frank Ruhl Libre"/>
                <a:ea typeface="Frank Ruhl Libre"/>
                <a:cs typeface="Frank Ruhl Libre"/>
                <a:sym typeface="Frank Ruhl Libre"/>
              </a:defRPr>
            </a:lvl9pPr>
          </a:lstStyle>
          <a:p>
            <a:endParaRPr/>
          </a:p>
        </p:txBody>
      </p:sp>
      <p:sp>
        <p:nvSpPr>
          <p:cNvPr id="8" name="Google Shape;8;p1"/>
          <p:cNvSpPr txBox="1">
            <a:spLocks noGrp="1"/>
          </p:cNvSpPr>
          <p:nvPr>
            <p:ph type="sldNum" idx="12"/>
          </p:nvPr>
        </p:nvSpPr>
        <p:spPr>
          <a:xfrm>
            <a:off x="4297650" y="6126367"/>
            <a:ext cx="548700" cy="731600"/>
          </a:xfrm>
          <a:prstGeom prst="rect">
            <a:avLst/>
          </a:prstGeom>
          <a:noFill/>
          <a:ln>
            <a:noFill/>
          </a:ln>
          <a:effectLst>
            <a:outerShdw blurRad="42863" dist="9525" dir="5400000" algn="bl" rotWithShape="0">
              <a:srgbClr val="000000">
                <a:alpha val="40000"/>
              </a:srgbClr>
            </a:outerShdw>
          </a:effectLst>
        </p:spPr>
        <p:txBody>
          <a:bodyPr spcFirstLastPara="1" wrap="square" lIns="0" tIns="0" rIns="0" bIns="0" anchor="ctr" anchorCtr="0">
            <a:noAutofit/>
          </a:bodyPr>
          <a:lstStyle>
            <a:lvl1pPr lvl="0" algn="ctr">
              <a:buNone/>
              <a:defRPr sz="1200">
                <a:solidFill>
                  <a:srgbClr val="FFFFFF"/>
                </a:solidFill>
                <a:latin typeface="Frank Ruhl Libre Medium"/>
                <a:ea typeface="Frank Ruhl Libre Medium"/>
                <a:cs typeface="Frank Ruhl Libre Medium"/>
                <a:sym typeface="Frank Ruhl Libre Medium"/>
              </a:defRPr>
            </a:lvl1pPr>
            <a:lvl2pPr lvl="1" algn="ctr">
              <a:buNone/>
              <a:defRPr sz="1200">
                <a:solidFill>
                  <a:srgbClr val="FFFFFF"/>
                </a:solidFill>
                <a:latin typeface="Frank Ruhl Libre Medium"/>
                <a:ea typeface="Frank Ruhl Libre Medium"/>
                <a:cs typeface="Frank Ruhl Libre Medium"/>
                <a:sym typeface="Frank Ruhl Libre Medium"/>
              </a:defRPr>
            </a:lvl2pPr>
            <a:lvl3pPr lvl="2" algn="ctr">
              <a:buNone/>
              <a:defRPr sz="1200">
                <a:solidFill>
                  <a:srgbClr val="FFFFFF"/>
                </a:solidFill>
                <a:latin typeface="Frank Ruhl Libre Medium"/>
                <a:ea typeface="Frank Ruhl Libre Medium"/>
                <a:cs typeface="Frank Ruhl Libre Medium"/>
                <a:sym typeface="Frank Ruhl Libre Medium"/>
              </a:defRPr>
            </a:lvl3pPr>
            <a:lvl4pPr lvl="3" algn="ctr">
              <a:buNone/>
              <a:defRPr sz="1200">
                <a:solidFill>
                  <a:srgbClr val="FFFFFF"/>
                </a:solidFill>
                <a:latin typeface="Frank Ruhl Libre Medium"/>
                <a:ea typeface="Frank Ruhl Libre Medium"/>
                <a:cs typeface="Frank Ruhl Libre Medium"/>
                <a:sym typeface="Frank Ruhl Libre Medium"/>
              </a:defRPr>
            </a:lvl4pPr>
            <a:lvl5pPr lvl="4" algn="ctr">
              <a:buNone/>
              <a:defRPr sz="1200">
                <a:solidFill>
                  <a:srgbClr val="FFFFFF"/>
                </a:solidFill>
                <a:latin typeface="Frank Ruhl Libre Medium"/>
                <a:ea typeface="Frank Ruhl Libre Medium"/>
                <a:cs typeface="Frank Ruhl Libre Medium"/>
                <a:sym typeface="Frank Ruhl Libre Medium"/>
              </a:defRPr>
            </a:lvl5pPr>
            <a:lvl6pPr lvl="5" algn="ctr">
              <a:buNone/>
              <a:defRPr sz="1200">
                <a:solidFill>
                  <a:srgbClr val="FFFFFF"/>
                </a:solidFill>
                <a:latin typeface="Frank Ruhl Libre Medium"/>
                <a:ea typeface="Frank Ruhl Libre Medium"/>
                <a:cs typeface="Frank Ruhl Libre Medium"/>
                <a:sym typeface="Frank Ruhl Libre Medium"/>
              </a:defRPr>
            </a:lvl6pPr>
            <a:lvl7pPr lvl="6" algn="ctr">
              <a:buNone/>
              <a:defRPr sz="1200">
                <a:solidFill>
                  <a:srgbClr val="FFFFFF"/>
                </a:solidFill>
                <a:latin typeface="Frank Ruhl Libre Medium"/>
                <a:ea typeface="Frank Ruhl Libre Medium"/>
                <a:cs typeface="Frank Ruhl Libre Medium"/>
                <a:sym typeface="Frank Ruhl Libre Medium"/>
              </a:defRPr>
            </a:lvl7pPr>
            <a:lvl8pPr lvl="7" algn="ctr">
              <a:buNone/>
              <a:defRPr sz="1200">
                <a:solidFill>
                  <a:srgbClr val="FFFFFF"/>
                </a:solidFill>
                <a:latin typeface="Frank Ruhl Libre Medium"/>
                <a:ea typeface="Frank Ruhl Libre Medium"/>
                <a:cs typeface="Frank Ruhl Libre Medium"/>
                <a:sym typeface="Frank Ruhl Libre Medium"/>
              </a:defRPr>
            </a:lvl8pPr>
            <a:lvl9pPr lvl="8" algn="ctr">
              <a:buNone/>
              <a:defRPr sz="1200">
                <a:solidFill>
                  <a:srgbClr val="FFFFFF"/>
                </a:solidFill>
                <a:latin typeface="Frank Ruhl Libre Medium"/>
                <a:ea typeface="Frank Ruhl Libre Medium"/>
                <a:cs typeface="Frank Ruhl Libre Medium"/>
                <a:sym typeface="Frank Ruhl Libre Medium"/>
              </a:defRPr>
            </a:lvl9pPr>
          </a:lstStyle>
          <a:p>
            <a:pPr>
              <a:buClr>
                <a:srgbClr val="000000"/>
              </a:buClr>
              <a:buFont typeface="Arial"/>
              <a:buNone/>
            </a:pPr>
            <a:fld id="{00000000-1234-1234-1234-123412341234}" type="slidenum">
              <a:rPr lang="en" kern="0"/>
              <a:pPr>
                <a:buClr>
                  <a:srgbClr val="000000"/>
                </a:buClr>
                <a:buFont typeface="Arial"/>
                <a:buNone/>
              </a:pPr>
              <a:t>‹#›</a:t>
            </a:fld>
            <a:endParaRPr kern="0"/>
          </a:p>
        </p:txBody>
      </p:sp>
    </p:spTree>
    <p:extLst>
      <p:ext uri="{BB962C8B-B14F-4D97-AF65-F5344CB8AC3E}">
        <p14:creationId xmlns:p14="http://schemas.microsoft.com/office/powerpoint/2010/main" val="741927535"/>
      </p:ext>
    </p:extLst>
  </p:cSld>
  <p:clrMap bg1="lt1" tx1="dk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png"/></Relationships>
</file>

<file path=ppt/slides/_rels/slide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8.png"/></Relationships>
</file>

<file path=ppt/slides/_rels/slide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29.xml"/><Relationship Id="rId5" Type="http://schemas.openxmlformats.org/officeDocument/2006/relationships/image" Target="../media/image38.png"/><Relationship Id="rId4" Type="http://schemas.openxmlformats.org/officeDocument/2006/relationships/image" Target="../media/image40.png"/></Relationships>
</file>

<file path=ppt/slides/_rels/slide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38.png"/></Relationships>
</file>

<file path=ppt/slides/_rels/slide7.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7.xml"/><Relationship Id="rId1" Type="http://schemas.openxmlformats.org/officeDocument/2006/relationships/slideLayout" Target="../slideLayouts/slideLayout56.xml"/><Relationship Id="rId5" Type="http://schemas.openxmlformats.org/officeDocument/2006/relationships/image" Target="../media/image38.png"/><Relationship Id="rId4" Type="http://schemas.openxmlformats.org/officeDocument/2006/relationships/image" Target="../media/image43.png"/></Relationships>
</file>

<file path=ppt/slides/_rels/slide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68.xml"/></Relationships>
</file>

<file path=ppt/slides/_rels/slide9.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4.jpg"/><Relationship Id="rId7"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7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38.png"/></Relationships>
</file>

<file path=ppt/slides/_rels/slide1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39.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hoppspartnership.co.uk/blog/desiccation-of-clay-and-subsidence" TargetMode="External"/><Relationship Id="rId2" Type="http://schemas.openxmlformats.org/officeDocument/2006/relationships/notesSlide" Target="../notesSlides/notesSlide11.xml"/><Relationship Id="rId1" Type="http://schemas.openxmlformats.org/officeDocument/2006/relationships/slideLayout" Target="../slideLayouts/slideLayout90.xml"/><Relationship Id="rId4"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sp>
        <p:nvSpPr>
          <p:cNvPr id="49" name="Google Shape;49;p12"/>
          <p:cNvSpPr txBox="1">
            <a:spLocks noGrp="1"/>
          </p:cNvSpPr>
          <p:nvPr>
            <p:ph type="ctrTitle"/>
          </p:nvPr>
        </p:nvSpPr>
        <p:spPr>
          <a:xfrm>
            <a:off x="3911648" y="2780928"/>
            <a:ext cx="5232352" cy="1546400"/>
          </a:xfrm>
          <a:prstGeom prst="rect">
            <a:avLst/>
          </a:prstGeom>
        </p:spPr>
        <p:txBody>
          <a:bodyPr spcFirstLastPara="1" wrap="square" lIns="0" tIns="0" rIns="0" bIns="0" anchor="ctr" anchorCtr="0">
            <a:noAutofit/>
          </a:bodyPr>
          <a:lstStyle/>
          <a:p>
            <a:pPr marL="0" lvl="0" indent="0" algn="l" rtl="0">
              <a:spcBef>
                <a:spcPts val="0"/>
              </a:spcBef>
              <a:spcAft>
                <a:spcPts val="0"/>
              </a:spcAft>
              <a:buNone/>
            </a:pPr>
            <a:r>
              <a:rPr lang="en" dirty="0" smtClean="0"/>
              <a:t>  </a:t>
            </a:r>
            <a:r>
              <a:rPr lang="en" sz="4800" dirty="0" smtClean="0"/>
              <a:t>The </a:t>
            </a:r>
            <a:r>
              <a:rPr lang="en" sz="4800" dirty="0" smtClean="0"/>
              <a:t>Investigation </a:t>
            </a:r>
            <a:r>
              <a:rPr lang="en" sz="4800" dirty="0" smtClean="0"/>
              <a:t>of Coastal Erosion Rates on The Isle of Sheppey Using a Remote Method During the Covid19 Pandemic</a:t>
            </a:r>
            <a:endParaRPr sz="4800" dirty="0"/>
          </a:p>
        </p:txBody>
      </p:sp>
      <p:sp>
        <p:nvSpPr>
          <p:cNvPr id="2" name="TextBox 1"/>
          <p:cNvSpPr txBox="1"/>
          <p:nvPr/>
        </p:nvSpPr>
        <p:spPr>
          <a:xfrm>
            <a:off x="539552" y="6381328"/>
            <a:ext cx="2880320" cy="369332"/>
          </a:xfrm>
          <a:prstGeom prst="rect">
            <a:avLst/>
          </a:prstGeom>
          <a:noFill/>
        </p:spPr>
        <p:txBody>
          <a:bodyPr wrap="square" rtlCol="0">
            <a:spAutoFit/>
          </a:bodyPr>
          <a:lstStyle/>
          <a:p>
            <a:r>
              <a:rPr lang="en-GB" dirty="0" smtClean="0"/>
              <a:t>By Marie West (1702919)</a:t>
            </a:r>
            <a:endParaRPr lang="en-GB" dirty="0"/>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77" y="0"/>
            <a:ext cx="1184920" cy="604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32043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9"/>
          <p:cNvSpPr txBox="1">
            <a:spLocks noGrp="1"/>
          </p:cNvSpPr>
          <p:nvPr>
            <p:ph type="title" idx="4294967295"/>
          </p:nvPr>
        </p:nvSpPr>
        <p:spPr>
          <a:xfrm>
            <a:off x="1336836" y="1315780"/>
            <a:ext cx="2383800" cy="839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solidFill>
                  <a:srgbClr val="002060"/>
                </a:solidFill>
              </a:rPr>
              <a:t>Surf Cres, Before and After</a:t>
            </a:r>
            <a:endParaRPr dirty="0">
              <a:solidFill>
                <a:srgbClr val="002060"/>
              </a:solidFill>
            </a:endParaRPr>
          </a:p>
        </p:txBody>
      </p:sp>
      <p:sp>
        <p:nvSpPr>
          <p:cNvPr id="202" name="Google Shape;202;p2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fld id="{00000000-1234-1234-1234-123412341234}" type="slidenum">
              <a:rPr lang="en"/>
              <a:t>2</a:t>
            </a:fld>
            <a:endParaRPr/>
          </a:p>
        </p:txBody>
      </p:sp>
      <p:cxnSp>
        <p:nvCxnSpPr>
          <p:cNvPr id="203" name="Google Shape;203;p29"/>
          <p:cNvCxnSpPr/>
          <p:nvPr/>
        </p:nvCxnSpPr>
        <p:spPr>
          <a:xfrm rot="10800000">
            <a:off x="7900" y="3327400"/>
            <a:ext cx="9132600" cy="0"/>
          </a:xfrm>
          <a:prstGeom prst="straightConnector1">
            <a:avLst/>
          </a:prstGeom>
          <a:noFill/>
          <a:ln w="9525" cap="flat" cmpd="sng">
            <a:solidFill>
              <a:srgbClr val="FFFFFF"/>
            </a:solidFill>
            <a:prstDash val="solid"/>
            <a:round/>
            <a:headEnd type="none" w="med" len="med"/>
            <a:tailEnd type="none" w="med" len="med"/>
          </a:ln>
        </p:spPr>
      </p:cxnSp>
      <p:sp>
        <p:nvSpPr>
          <p:cNvPr id="204" name="Google Shape;204;p29"/>
          <p:cNvSpPr/>
          <p:nvPr/>
        </p:nvSpPr>
        <p:spPr>
          <a:xfrm>
            <a:off x="4526850" y="3267200"/>
            <a:ext cx="90300" cy="1204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9"/>
          <p:cNvSpPr/>
          <p:nvPr/>
        </p:nvSpPr>
        <p:spPr>
          <a:xfrm>
            <a:off x="2285800" y="3267197"/>
            <a:ext cx="90300" cy="120400"/>
          </a:xfrm>
          <a:prstGeom prst="ellipse">
            <a:avLst/>
          </a:prstGeom>
          <a:noFill/>
          <a:ln w="28575"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851" y="2220858"/>
            <a:ext cx="2878137" cy="2932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995936" y="919256"/>
            <a:ext cx="3015969" cy="29360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descr="Mum and kids left with just 'clothes on our backs' after their dream home  hanging on cliff edge FALLS OFF overnigh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17153" y="4114771"/>
            <a:ext cx="4184831" cy="246432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rot="2234918">
            <a:off x="1363513" y="3909293"/>
            <a:ext cx="762072" cy="49495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511" y="4725150"/>
            <a:ext cx="2102991" cy="21466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967970" y="5114505"/>
            <a:ext cx="1656184" cy="523220"/>
          </a:xfrm>
          <a:prstGeom prst="rect">
            <a:avLst/>
          </a:prstGeom>
          <a:solidFill>
            <a:schemeClr val="bg1"/>
          </a:solidFill>
        </p:spPr>
        <p:txBody>
          <a:bodyPr wrap="square" rtlCol="0">
            <a:spAutoFit/>
          </a:bodyPr>
          <a:lstStyle/>
          <a:p>
            <a:r>
              <a:rPr lang="en-GB" sz="1400" dirty="0" smtClean="0"/>
              <a:t>What Surf Cres Looked Like in May.</a:t>
            </a:r>
            <a:endParaRPr lang="en-GB" sz="1400" dirty="0"/>
          </a:p>
        </p:txBody>
      </p:sp>
      <p:sp>
        <p:nvSpPr>
          <p:cNvPr id="6" name="TextBox 5"/>
          <p:cNvSpPr txBox="1"/>
          <p:nvPr/>
        </p:nvSpPr>
        <p:spPr>
          <a:xfrm>
            <a:off x="4887669" y="6485173"/>
            <a:ext cx="3528392" cy="307777"/>
          </a:xfrm>
          <a:prstGeom prst="rect">
            <a:avLst/>
          </a:prstGeom>
          <a:solidFill>
            <a:schemeClr val="bg1"/>
          </a:solidFill>
        </p:spPr>
        <p:txBody>
          <a:bodyPr wrap="square" rtlCol="0">
            <a:spAutoFit/>
          </a:bodyPr>
          <a:lstStyle/>
          <a:p>
            <a:r>
              <a:rPr lang="en-GB" sz="1400" dirty="0" smtClean="0"/>
              <a:t>What Surf Cres Looked by June 2</a:t>
            </a:r>
            <a:r>
              <a:rPr lang="en-GB" sz="1400" baseline="30000" dirty="0" smtClean="0"/>
              <a:t>nd</a:t>
            </a:r>
            <a:r>
              <a:rPr lang="en-GB" sz="1400" dirty="0" smtClean="0"/>
              <a:t>.</a:t>
            </a:r>
            <a:endParaRPr lang="en-GB" sz="1400" dirty="0"/>
          </a:p>
        </p:txBody>
      </p:sp>
      <p:sp>
        <p:nvSpPr>
          <p:cNvPr id="7" name="TextBox 6"/>
          <p:cNvSpPr txBox="1"/>
          <p:nvPr/>
        </p:nvSpPr>
        <p:spPr>
          <a:xfrm>
            <a:off x="3851920" y="645905"/>
            <a:ext cx="4032447" cy="307777"/>
          </a:xfrm>
          <a:prstGeom prst="rect">
            <a:avLst/>
          </a:prstGeom>
          <a:solidFill>
            <a:schemeClr val="bg1"/>
          </a:solidFill>
        </p:spPr>
        <p:txBody>
          <a:bodyPr wrap="square" rtlCol="0">
            <a:spAutoFit/>
          </a:bodyPr>
          <a:lstStyle/>
          <a:p>
            <a:r>
              <a:rPr lang="en-GB" sz="1400" dirty="0" smtClean="0"/>
              <a:t>When The Cliff First Slipped at the End of May.</a:t>
            </a:r>
            <a:endParaRPr lang="en-GB" sz="1400" dirty="0"/>
          </a:p>
        </p:txBody>
      </p:sp>
      <p:sp>
        <p:nvSpPr>
          <p:cNvPr id="8" name="TextBox 7"/>
          <p:cNvSpPr txBox="1"/>
          <p:nvPr/>
        </p:nvSpPr>
        <p:spPr>
          <a:xfrm>
            <a:off x="7332542" y="1343690"/>
            <a:ext cx="1637693" cy="1631216"/>
          </a:xfrm>
          <a:prstGeom prst="rect">
            <a:avLst/>
          </a:prstGeom>
          <a:solidFill>
            <a:schemeClr val="bg1"/>
          </a:solidFill>
        </p:spPr>
        <p:txBody>
          <a:bodyPr wrap="square" rtlCol="0">
            <a:spAutoFit/>
          </a:bodyPr>
          <a:lstStyle/>
          <a:p>
            <a:r>
              <a:rPr lang="en-GB" dirty="0" smtClean="0">
                <a:solidFill>
                  <a:schemeClr val="accent4">
                    <a:lumMod val="75000"/>
                  </a:schemeClr>
                </a:solidFill>
              </a:rPr>
              <a:t>‘</a:t>
            </a:r>
            <a:r>
              <a:rPr lang="en-GB" i="1" dirty="0" smtClean="0">
                <a:solidFill>
                  <a:schemeClr val="accent4">
                    <a:lumMod val="75000"/>
                  </a:schemeClr>
                </a:solidFill>
              </a:rPr>
              <a:t>1.5 Meters of the Islands Coastline is eroding a Year’ </a:t>
            </a:r>
            <a:r>
              <a:rPr lang="en-GB" sz="1400" i="1" dirty="0" smtClean="0">
                <a:solidFill>
                  <a:schemeClr val="accent4">
                    <a:lumMod val="75000"/>
                  </a:schemeClr>
                </a:solidFill>
              </a:rPr>
              <a:t>(</a:t>
            </a:r>
            <a:r>
              <a:rPr lang="en-GB" sz="1400" dirty="0" smtClean="0">
                <a:solidFill>
                  <a:schemeClr val="accent4">
                    <a:lumMod val="75000"/>
                  </a:schemeClr>
                </a:solidFill>
              </a:rPr>
              <a:t>Environmental Agency, 2018)</a:t>
            </a:r>
            <a:endParaRPr lang="en-GB" sz="1400" dirty="0">
              <a:solidFill>
                <a:schemeClr val="accent4">
                  <a:lumMod val="75000"/>
                </a:schemeClr>
              </a:solidFill>
            </a:endParaRPr>
          </a:p>
        </p:txBody>
      </p:sp>
      <p:pic>
        <p:nvPicPr>
          <p:cNvPr id="2"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900" y="0"/>
            <a:ext cx="1328936" cy="677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8777273" y="7802"/>
            <a:ext cx="385923" cy="369332"/>
          </a:xfrm>
          <a:prstGeom prst="rect">
            <a:avLst/>
          </a:prstGeom>
          <a:solidFill>
            <a:schemeClr val="bg1"/>
          </a:solidFill>
        </p:spPr>
        <p:txBody>
          <a:bodyPr wrap="square" rtlCol="0">
            <a:spAutoFit/>
          </a:bodyPr>
          <a:lstStyle/>
          <a:p>
            <a:r>
              <a:rPr lang="en-GB" dirty="0"/>
              <a:t>1</a:t>
            </a:r>
          </a:p>
        </p:txBody>
      </p:sp>
    </p:spTree>
    <p:extLst>
      <p:ext uri="{BB962C8B-B14F-4D97-AF65-F5344CB8AC3E}">
        <p14:creationId xmlns:p14="http://schemas.microsoft.com/office/powerpoint/2010/main" val="41508992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16"/>
          <p:cNvSpPr txBox="1">
            <a:spLocks noGrp="1"/>
          </p:cNvSpPr>
          <p:nvPr>
            <p:ph type="ctrTitle" idx="4294967295"/>
          </p:nvPr>
        </p:nvSpPr>
        <p:spPr>
          <a:xfrm>
            <a:off x="1331640" y="585762"/>
            <a:ext cx="6593700" cy="7316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2400" dirty="0" smtClean="0"/>
              <a:t>Introduction </a:t>
            </a:r>
            <a:endParaRPr sz="2400" dirty="0"/>
          </a:p>
        </p:txBody>
      </p:sp>
      <p:sp>
        <p:nvSpPr>
          <p:cNvPr id="193" name="Google Shape;193;p16"/>
          <p:cNvSpPr txBox="1">
            <a:spLocks noGrp="1"/>
          </p:cNvSpPr>
          <p:nvPr>
            <p:ph type="subTitle" idx="4294967295"/>
          </p:nvPr>
        </p:nvSpPr>
        <p:spPr>
          <a:xfrm>
            <a:off x="1115616" y="1340768"/>
            <a:ext cx="6593700" cy="1509200"/>
          </a:xfrm>
          <a:prstGeom prst="rect">
            <a:avLst/>
          </a:prstGeom>
        </p:spPr>
        <p:txBody>
          <a:bodyPr spcFirstLastPara="1" wrap="square" lIns="0" tIns="0" rIns="0" bIns="0" anchor="t" anchorCtr="0">
            <a:noAutofit/>
          </a:bodyPr>
          <a:lstStyle/>
          <a:p>
            <a:pPr marL="0" lvl="0" indent="0" algn="ctr">
              <a:buNone/>
            </a:pPr>
            <a:r>
              <a:rPr lang="en-GB" sz="1800" b="1" dirty="0" smtClean="0"/>
              <a:t>Research Question: </a:t>
            </a:r>
            <a:r>
              <a:rPr lang="en-GB" sz="1800" dirty="0"/>
              <a:t>‘Can Historical and present aerial photos aid in </a:t>
            </a:r>
            <a:r>
              <a:rPr lang="en-GB" sz="1800" dirty="0" smtClean="0"/>
              <a:t>obtaining </a:t>
            </a:r>
            <a:r>
              <a:rPr lang="en-GB" sz="1800" dirty="0"/>
              <a:t>accurate results of coastal erosion remotely</a:t>
            </a:r>
            <a:r>
              <a:rPr lang="en-GB" sz="1800" dirty="0" smtClean="0"/>
              <a:t>?’</a:t>
            </a:r>
          </a:p>
          <a:p>
            <a:pPr marL="0" lvl="0" indent="0" algn="ctr">
              <a:buNone/>
            </a:pPr>
            <a:r>
              <a:rPr lang="en-GB" sz="1800" b="1" dirty="0" smtClean="0"/>
              <a:t>Aim: </a:t>
            </a:r>
            <a:r>
              <a:rPr lang="en-GB" sz="1800" dirty="0" smtClean="0"/>
              <a:t>To </a:t>
            </a:r>
            <a:r>
              <a:rPr lang="en-GB" sz="1800" dirty="0"/>
              <a:t>determine if an accurate assessment on coastal erosion can be carried out remotely with accurate </a:t>
            </a:r>
            <a:r>
              <a:rPr lang="en-GB" sz="1800" dirty="0" smtClean="0"/>
              <a:t>results</a:t>
            </a:r>
          </a:p>
          <a:p>
            <a:pPr marL="76200" lvl="0" indent="0">
              <a:buNone/>
            </a:pPr>
            <a:r>
              <a:rPr lang="en-GB" sz="1800" b="1" dirty="0" smtClean="0"/>
              <a:t>Objectives:</a:t>
            </a:r>
          </a:p>
          <a:p>
            <a:pPr lvl="0"/>
            <a:r>
              <a:rPr lang="en-GB" sz="1800" b="1" dirty="0" smtClean="0"/>
              <a:t> </a:t>
            </a:r>
            <a:r>
              <a:rPr lang="en-GB" sz="1800" dirty="0"/>
              <a:t>To use Google Earth, Digimaps and Google Maps to obtain aerial and satellite images of historic and present coastal locations that are experiencing </a:t>
            </a:r>
            <a:r>
              <a:rPr lang="en-GB" sz="1800" dirty="0" smtClean="0"/>
              <a:t>erosion on the Isle of Sheppey. </a:t>
            </a:r>
            <a:endParaRPr lang="en-GB" sz="1800" dirty="0"/>
          </a:p>
          <a:p>
            <a:pPr lvl="0"/>
            <a:r>
              <a:rPr lang="en-GB" sz="1800" dirty="0"/>
              <a:t>To import the images into a geographical information system to measures loss of land over a certain period of time, then </a:t>
            </a:r>
            <a:r>
              <a:rPr lang="en-GB" sz="1800" dirty="0" smtClean="0"/>
              <a:t>apply Thomas 2018 </a:t>
            </a:r>
            <a:r>
              <a:rPr lang="en-GB" sz="1800" dirty="0"/>
              <a:t>method using a calculation to find rate of erosion.</a:t>
            </a:r>
          </a:p>
          <a:p>
            <a:pPr lvl="0"/>
            <a:r>
              <a:rPr lang="en-GB" sz="1800" dirty="0"/>
              <a:t>To compare my findings to the most up to date Shoreline Management Plans in regards to rate of erosion. </a:t>
            </a:r>
          </a:p>
          <a:p>
            <a:pPr marL="0" lvl="0" indent="0" algn="ctr">
              <a:buNone/>
            </a:pPr>
            <a:endParaRPr sz="1800" b="1" dirty="0"/>
          </a:p>
        </p:txBody>
      </p:sp>
      <p:sp>
        <p:nvSpPr>
          <p:cNvPr id="195" name="Google Shape;195;p16"/>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p>
            <a:fld id="{00000000-1234-1234-1234-123412341234}" type="slidenum">
              <a:rPr lang="en"/>
              <a:pPr/>
              <a:t>3</a:t>
            </a:fld>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331640" cy="679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783960" y="8492"/>
            <a:ext cx="360040" cy="369332"/>
          </a:xfrm>
          <a:prstGeom prst="rect">
            <a:avLst/>
          </a:prstGeom>
          <a:solidFill>
            <a:schemeClr val="bg1"/>
          </a:solidFill>
        </p:spPr>
        <p:txBody>
          <a:bodyPr wrap="square" rtlCol="0">
            <a:spAutoFit/>
          </a:bodyPr>
          <a:lstStyle/>
          <a:p>
            <a:r>
              <a:rPr lang="en-GB" dirty="0" smtClean="0"/>
              <a:t>2</a:t>
            </a:r>
            <a:endParaRPr lang="en-GB" dirty="0"/>
          </a:p>
        </p:txBody>
      </p:sp>
    </p:spTree>
    <p:extLst>
      <p:ext uri="{BB962C8B-B14F-4D97-AF65-F5344CB8AC3E}">
        <p14:creationId xmlns:p14="http://schemas.microsoft.com/office/powerpoint/2010/main" val="13942849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2"/>
          <p:cNvSpPr txBox="1">
            <a:spLocks noGrp="1"/>
          </p:cNvSpPr>
          <p:nvPr>
            <p:ph type="sldNum" idx="12"/>
          </p:nvPr>
        </p:nvSpPr>
        <p:spPr>
          <a:xfrm>
            <a:off x="4297650" y="6126367"/>
            <a:ext cx="548700" cy="7316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4</a:t>
            </a:fld>
            <a:endParaRPr/>
          </a:p>
        </p:txBody>
      </p:sp>
      <p:sp>
        <p:nvSpPr>
          <p:cNvPr id="2" name="Text Placeholder 1"/>
          <p:cNvSpPr>
            <a:spLocks noGrp="1"/>
          </p:cNvSpPr>
          <p:nvPr>
            <p:ph type="body" idx="1"/>
          </p:nvPr>
        </p:nvSpPr>
        <p:spPr>
          <a:xfrm>
            <a:off x="683568" y="1052736"/>
            <a:ext cx="7673700" cy="370000"/>
          </a:xfrm>
        </p:spPr>
        <p:txBody>
          <a:bodyPr/>
          <a:lstStyle/>
          <a:p>
            <a:r>
              <a:rPr lang="en-GB" sz="3600" dirty="0" smtClean="0"/>
              <a:t>Rationale</a:t>
            </a:r>
            <a:endParaRPr lang="en-GB" sz="3600" dirty="0"/>
          </a:p>
        </p:txBody>
      </p:sp>
      <p:sp>
        <p:nvSpPr>
          <p:cNvPr id="3" name="TextBox 2"/>
          <p:cNvSpPr txBox="1"/>
          <p:nvPr/>
        </p:nvSpPr>
        <p:spPr>
          <a:xfrm>
            <a:off x="747758" y="1772826"/>
            <a:ext cx="3608218" cy="2462213"/>
          </a:xfrm>
          <a:prstGeom prst="rect">
            <a:avLst/>
          </a:prstGeom>
          <a:noFill/>
        </p:spPr>
        <p:txBody>
          <a:bodyPr wrap="square" rtlCol="0">
            <a:spAutoFit/>
          </a:bodyPr>
          <a:lstStyle/>
          <a:p>
            <a:pPr marL="285750" indent="-285750">
              <a:buFont typeface="Arial" charset="0"/>
              <a:buChar char="•"/>
            </a:pPr>
            <a:r>
              <a:rPr lang="en-GB" dirty="0" smtClean="0"/>
              <a:t>2.4 Billion People </a:t>
            </a:r>
            <a:r>
              <a:rPr lang="en-GB" sz="1400" dirty="0" smtClean="0"/>
              <a:t>(United Nations, 2017).</a:t>
            </a:r>
          </a:p>
          <a:p>
            <a:pPr marL="285750" indent="-285750">
              <a:buFont typeface="Arial" charset="0"/>
              <a:buChar char="•"/>
            </a:pPr>
            <a:r>
              <a:rPr lang="en-GB" dirty="0" smtClean="0"/>
              <a:t>17% of The United Kingdoms Coastline are impacted by erosion </a:t>
            </a:r>
            <a:r>
              <a:rPr lang="en-GB" sz="1400" dirty="0" smtClean="0"/>
              <a:t>(Marine Climate Change Impacts Partnership, 2020).</a:t>
            </a:r>
          </a:p>
          <a:p>
            <a:pPr marL="285750" indent="-285750">
              <a:buFont typeface="Arial" charset="0"/>
              <a:buChar char="•"/>
            </a:pPr>
            <a:r>
              <a:rPr lang="en-GB" dirty="0" smtClean="0"/>
              <a:t>By April 2020 46.6% of the population worked from home (</a:t>
            </a:r>
            <a:r>
              <a:rPr lang="en-GB" sz="1400" dirty="0" smtClean="0"/>
              <a:t>Cameron, 2020).</a:t>
            </a:r>
            <a:endParaRPr lang="en-GB" sz="14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24799" y="3212982"/>
            <a:ext cx="4473143" cy="28772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8790466" y="0"/>
            <a:ext cx="353534" cy="369332"/>
          </a:xfrm>
          <a:prstGeom prst="rect">
            <a:avLst/>
          </a:prstGeom>
          <a:solidFill>
            <a:schemeClr val="bg1"/>
          </a:solidFill>
        </p:spPr>
        <p:txBody>
          <a:bodyPr wrap="square" rtlCol="0">
            <a:spAutoFit/>
          </a:bodyPr>
          <a:lstStyle/>
          <a:p>
            <a:r>
              <a:rPr lang="en-GB" dirty="0" smtClean="0"/>
              <a:t>5</a:t>
            </a:r>
            <a:endParaRPr lang="en-GB" dirty="0"/>
          </a:p>
        </p:txBody>
      </p:sp>
    </p:spTree>
    <p:extLst>
      <p:ext uri="{BB962C8B-B14F-4D97-AF65-F5344CB8AC3E}">
        <p14:creationId xmlns:p14="http://schemas.microsoft.com/office/powerpoint/2010/main" val="3209349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16"/>
          <p:cNvSpPr txBox="1">
            <a:spLocks noGrp="1"/>
          </p:cNvSpPr>
          <p:nvPr>
            <p:ph type="ctrTitle"/>
          </p:nvPr>
        </p:nvSpPr>
        <p:spPr>
          <a:xfrm>
            <a:off x="179512" y="0"/>
            <a:ext cx="3374700" cy="1342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t>Literature Review</a:t>
            </a:r>
            <a:endParaRPr dirty="0"/>
          </a:p>
        </p:txBody>
      </p:sp>
      <p:sp>
        <p:nvSpPr>
          <p:cNvPr id="85" name="Google Shape;85;p16"/>
          <p:cNvSpPr txBox="1">
            <a:spLocks noGrp="1"/>
          </p:cNvSpPr>
          <p:nvPr>
            <p:ph type="subTitle" idx="1"/>
          </p:nvPr>
        </p:nvSpPr>
        <p:spPr>
          <a:xfrm>
            <a:off x="-24189" y="1340771"/>
            <a:ext cx="4978896" cy="2240964"/>
          </a:xfrm>
          <a:prstGeom prst="rect">
            <a:avLst/>
          </a:prstGeom>
        </p:spPr>
        <p:txBody>
          <a:bodyPr spcFirstLastPara="1" wrap="square" lIns="91425" tIns="91425" rIns="91425" bIns="91425" anchor="t" anchorCtr="0">
            <a:noAutofit/>
          </a:bodyPr>
          <a:lstStyle/>
          <a:p>
            <a:pPr marL="285750" lvl="0" indent="-285750">
              <a:spcAft>
                <a:spcPts val="1000"/>
              </a:spcAft>
              <a:buFont typeface="Arial" charset="0"/>
              <a:buChar char="•"/>
            </a:pPr>
            <a:r>
              <a:rPr lang="en-GB" sz="1600" dirty="0" smtClean="0"/>
              <a:t>‘</a:t>
            </a:r>
            <a:r>
              <a:rPr lang="en-GB" sz="1600" i="1" dirty="0"/>
              <a:t>one-eighth of an </a:t>
            </a:r>
            <a:r>
              <a:rPr lang="en-GB" sz="1600" i="1" dirty="0" smtClean="0"/>
              <a:t>inch’ </a:t>
            </a:r>
            <a:r>
              <a:rPr lang="en-GB" sz="1200" dirty="0" smtClean="0"/>
              <a:t>(National Ocean Service, 2021). </a:t>
            </a:r>
          </a:p>
          <a:p>
            <a:pPr marL="285750" lvl="0" indent="-285750">
              <a:spcAft>
                <a:spcPts val="1000"/>
              </a:spcAft>
              <a:buFont typeface="Arial" charset="0"/>
              <a:buChar char="•"/>
            </a:pPr>
            <a:r>
              <a:rPr lang="en-GB" sz="1600" dirty="0" smtClean="0"/>
              <a:t>2010: 1.92 inches by 2020: 3.81 inches (</a:t>
            </a:r>
            <a:r>
              <a:rPr lang="en-GB" sz="1200" dirty="0" smtClean="0"/>
              <a:t>NASA’s Goddard Space Flight Centre, 2020).</a:t>
            </a:r>
          </a:p>
          <a:p>
            <a:pPr marL="285750" lvl="0" indent="-285750">
              <a:spcAft>
                <a:spcPts val="1000"/>
              </a:spcAft>
              <a:buFont typeface="Arial" charset="0"/>
              <a:buChar char="•"/>
            </a:pPr>
            <a:r>
              <a:rPr lang="en-GB" sz="1600" dirty="0" smtClean="0"/>
              <a:t>Increased </a:t>
            </a:r>
            <a:r>
              <a:rPr lang="en-GB" sz="1600" dirty="0" smtClean="0"/>
              <a:t>flooding, higher tides and more frequent storms </a:t>
            </a:r>
            <a:r>
              <a:rPr lang="en-GB" sz="1200" dirty="0" smtClean="0"/>
              <a:t>(Buchanan, 2019).</a:t>
            </a:r>
          </a:p>
          <a:p>
            <a:pPr marL="285750" lvl="0" indent="-285750">
              <a:spcAft>
                <a:spcPts val="1000"/>
              </a:spcAft>
              <a:buFont typeface="Arial" charset="0"/>
              <a:buChar char="•"/>
            </a:pPr>
            <a:r>
              <a:rPr lang="en-GB" sz="1600" dirty="0" smtClean="0"/>
              <a:t>Isle of Sheppey: Ocean,  River Thames, River Medway and Swale </a:t>
            </a:r>
            <a:r>
              <a:rPr lang="en-GB" sz="1200" dirty="0" smtClean="0"/>
              <a:t>(Young, 2014 &amp; Judge, 1997).</a:t>
            </a:r>
          </a:p>
          <a:p>
            <a:pPr marL="0" lvl="0" indent="0">
              <a:spcAft>
                <a:spcPts val="1000"/>
              </a:spcAft>
            </a:pPr>
            <a:endParaRPr lang="en-GB" sz="1600" dirty="0" smtClean="0"/>
          </a:p>
          <a:p>
            <a:pPr marL="285750" lvl="0" indent="-285750">
              <a:spcAft>
                <a:spcPts val="1000"/>
              </a:spcAft>
              <a:buFont typeface="Arial" charset="0"/>
              <a:buChar char="•"/>
            </a:pPr>
            <a:endParaRPr sz="1600" dirty="0"/>
          </a:p>
        </p:txBody>
      </p:sp>
      <p:pic>
        <p:nvPicPr>
          <p:cNvPr id="1026" name="Picture 2" descr="C:\Users\marie\OneDrive\Pictures\Scans\Scan_20210227 (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4860" y="1"/>
            <a:ext cx="4283968" cy="32992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3402" y="3861055"/>
            <a:ext cx="4495426" cy="29969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134836" y="6163570"/>
            <a:ext cx="3009164" cy="646331"/>
          </a:xfrm>
          <a:prstGeom prst="rect">
            <a:avLst/>
          </a:prstGeom>
          <a:solidFill>
            <a:schemeClr val="bg1"/>
          </a:solidFill>
        </p:spPr>
        <p:txBody>
          <a:bodyPr wrap="square" rtlCol="0">
            <a:spAutoFit/>
          </a:bodyPr>
          <a:lstStyle/>
          <a:p>
            <a:r>
              <a:rPr lang="en-GB" dirty="0" smtClean="0"/>
              <a:t>Isle of Sheppey can be seen in the red circle </a:t>
            </a:r>
            <a:endParaRPr lang="en-GB" dirty="0"/>
          </a:p>
        </p:txBody>
      </p:sp>
      <p:pic>
        <p:nvPicPr>
          <p:cNvPr id="409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25" y="1"/>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768788" y="3974"/>
            <a:ext cx="360040" cy="369332"/>
          </a:xfrm>
          <a:prstGeom prst="rect">
            <a:avLst/>
          </a:prstGeom>
          <a:solidFill>
            <a:schemeClr val="bg1"/>
          </a:solidFill>
        </p:spPr>
        <p:txBody>
          <a:bodyPr wrap="square" rtlCol="0">
            <a:spAutoFit/>
          </a:bodyPr>
          <a:lstStyle/>
          <a:p>
            <a:r>
              <a:rPr lang="en-GB" dirty="0" smtClean="0"/>
              <a:t>3</a:t>
            </a:r>
            <a:endParaRPr lang="en-GB" dirty="0"/>
          </a:p>
        </p:txBody>
      </p:sp>
    </p:spTree>
    <p:extLst>
      <p:ext uri="{BB962C8B-B14F-4D97-AF65-F5344CB8AC3E}">
        <p14:creationId xmlns:p14="http://schemas.microsoft.com/office/powerpoint/2010/main" val="720579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69"/>
        <p:cNvGrpSpPr/>
        <p:nvPr/>
      </p:nvGrpSpPr>
      <p:grpSpPr>
        <a:xfrm>
          <a:off x="0" y="0"/>
          <a:ext cx="0" cy="0"/>
          <a:chOff x="0" y="0"/>
          <a:chExt cx="0" cy="0"/>
        </a:xfrm>
      </p:grpSpPr>
      <p:sp>
        <p:nvSpPr>
          <p:cNvPr id="70" name="Google Shape;70;p15"/>
          <p:cNvSpPr txBox="1">
            <a:spLocks noGrp="1"/>
          </p:cNvSpPr>
          <p:nvPr>
            <p:ph type="ctrTitle"/>
          </p:nvPr>
        </p:nvSpPr>
        <p:spPr>
          <a:xfrm>
            <a:off x="4788024" y="163029"/>
            <a:ext cx="3718152" cy="493664"/>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smtClean="0"/>
              <a:t>Methodology </a:t>
            </a:r>
            <a:endParaRPr dirty="0"/>
          </a:p>
        </p:txBody>
      </p:sp>
      <p:sp>
        <p:nvSpPr>
          <p:cNvPr id="2" name="AutoShape 4"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155575" y="-144461"/>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6"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307975" y="79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8"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460375" y="1603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10" descr="data:image/png;base64,iVBORw0KGgoAAAANSUhEUgAAAv8AAAFkCAYAAAC3slQ/AAAAAXNSR0IArs4c6QAAAARnQU1BAACxjwv8YQUAAAAJcEhZcwAAFxEAABcRAcom8z8AAP+lSURBVHhe7P0HlF5Jdt8J3s/b9D4T3tuqQnnTVdXVprqbvjls9qFopBU1oqSjXYkcDTWkKAojnRlJZ7Qaac/sObt7ZiiRomhazSa7m23LV6EKBVdAoeB9IjOBTKS335ef3fuLLy/wKjsBJNKgAPS7iUC8F3Hjxg3z4vvfeBHxAl3dF8vT09MSDoclm81KKpUS7svlsuRyOYlGoy48EokIxD1xpVJJQqGQBINB5+CJKg9x5uAtqR9OVMn4xLi7LxRKkkomJZ/PSTwelwyyo7HrcnDFYtHl5UjTSyCg6Qru1qXJZBwfOnBvuhA+OTkpExMTrgx79+6VdDotdXV1ktQ88Wtra6WxsdHpQpnxoYC6kLsSKakresoR0PyhkHJdHCtKf7Ek1dGAbEuHJFeqxHv5vNc++eSTSFif186uLvds7ty6VZ8bnrLFUVJlXs2U5MRkQdYmg7ImoeOQDhc++eTTrSmkz053T4/7zVy3bt3137CFEKlC+nMXDwTl0nhRenMlWZsOSoP+Rub859Enn25L4NnR0VG5cuWKrF279jquXSjx2KVU5kS+LIfH8lIVCcgOxav5mTgo9Fu/9Y93kwlAmIffjAB8A9cQIBkDgHCIwYJrA+pcw4MMgDgU0Xv4IkE1FnLTEtERIljOSyRQlmIuq2C6JNMaXgqEHLh3A5CmK6nMXD7vwgp6beDeDAD0MyOB/MwRj/ECwG9ubpapqSl5+umn3f3Y2JgMDQ3JtWvXpLu7W06ePOnuL126JBcvXpSL6vdcvSqDw8POYInFYi5PBskwZVAXUjdaUIChfkzL0qAVqtj/Os0F+OcK88mnHzcK8uzoM8iEQktTkzOuF0s8kxOFsvTnS1Knz2KtusoI4ZNPPt2KeB7HxsfdbyaTYov9nQpqcn4nRxTtTxTLUqfAP6m/kZ5pPJ988ukmxPPHhPW4PpM8j+BpMO1iKKoy1Q6X3umSw6vN0aCb2DYK/cN/+A9284MM0MV3gFsd4BqFZoNsGyQIw1laA+bcw0dBMBYsbV7BfMVwUANDwwH1DEBhTRsoaZ7TGYmFyQv11IDQfIOBICaR5hnUPCr6AMoh9MJ5DQ504NqMhbNnz0pra6vU19dLR0eHrFq1yvlUblVVlTNs0BM5pjP6d3Z2ykcffSQDAwOuMcYmJuRKX5+MjIxK99C4DGeyElddV6ViEkU/dRU9bwygXHvvffLpx5mWF/yLD/598ukOyAf/Pvl07xDP390G/4GeK51lfpBtFh8wjRIVoC4OSJsxYA5i9h0iHkAOP45wG0hMhhkW8NlbBfJyxgGAXXniGjeVycwUWJ3+KwbCkg+EJKLpAeoYEMhAFvniEonEdQDPTD/3vMpktv+VV16RZ55+WuobGlyc6UoeyKKsyDIiD/iI61Owj44YACxVGBoclKaGRumaCmplTkt9MiqPt1RJQGU01DdIS0uLe+tA2ciDtwTWdPjk7ZNPP67kL/vxyad7h/xlPz75dO8Q+PVuL/sJdF4+79b8G2AHkDMgAGDJHKUM0APi8XHEGbiHBwOBtPiEA6oB4vACoklLOJYNoNvSMuBg6QC4r1696mSlUklJxBXEO71CqmxZQpGwTBcrM/35XF75KoOVvV1AHjK4R996lfn9H/zAzfBTvqeeeuo66IcH/ciLtISjH2UmHlnUAfpTThoCIyUaCsux3gm5PDEp+bFB2ZQoy+DomNtnAD/ykMPbBgyBmpoa57iOa55UemEJQI9PPt1v5IN/n3y6d2i5wP+5saL0KfjfWBWUeh/8++TTvAjseLfBf/Bjs9UKXHGAYxzhgG0UMWBLOD5xXJPO+OE1YG8Ggr01AGx///vfd0txuIcYbADf0KlTpxz4Z4Pu0NCw9A8MKMjPSamQk+yUgu1sRqYnxyWXmVRZLM/Jy+TMbD55IN9kIZelONz39/e7SsXowCggDICPj544CAMBGd4KN7nEwc81VZfWOlu9eqVs3bpNnnjiCXnuuefkhRdecAbGmjVrHF9vb6+cOHFCXnvtNXnrrbfk6PHjbj8BZQcIuWVNM/VgRN4LHYB98smn+4t41v3n3adPkpa6/zGFWJlGvDPynwOffFp64rG62aMV+q3/4R/vtpl9ZgG8PuEQYBZwD2i2GYIbYLiy/p80xgOgxgfcApwJhxe3YsUKN6MOsMZwsPRdXV1y5MgRt9zmzJkzLo+VK1c6EM9SnHBIjQ3FymwalnLJXYfUD6ohki9WThbiRB9kAaLJEzk7d+6Ubdu2OYMFfZBrgJ808FoceuFz7zUCuC8WCwrawzKUKcgoZSsV3Ibf3Ex+yISPtxhsNmb2n6VH+JSVjcanT592juVN1CM6JtSx/lIDXF5Wv/hGs+998ul+o+Vd839/bvjlmfafc58+CaKfcQgGv5fsiaPvLYZszf9YriyTpbLU3uGaf7/f+/TjTPR/sPKyrPnX/+bc8Pt3/vu/vZsBgNl9wCgz72RsM/iEAV4t3oAy8dwbWLY0OJQmjS37gQ/HhlsAP/HwQzarTr5bt251fO3t7e7VB+GkBzC4ylB+7kvFvET1vqSAHCJ/vZHR4SG52tsnXd3dktS8ecuwevVqZxSgD4RvZQC0kwf6kAd52xsAHGXBh5d0+lMt16YKkte8w+WitCUjUlJ9IG/ZkUt94aqrq68bBE0KeliGxFsB3nRwylD/4KAzBsib9OxvwODxNrw/MPp0v9Nygf9xBf8DD8hpP/5z7tPdIp5HgAaTdPw+LbbvLdWGX373/OfApx83os8vB/jXn8abn/aTy2d379u3T86dO+fAKCCXH2gAMyDWHMoRzjUEaOYeZ28EbH09y3c4MQdZgF9ALW8GINJTKN4qAHhNHsuPuGcWgnXyFJ48bDaee0C7pYkpsOZIzlIhL/FISKbGR2Xf3r0yODImLKZZ0dEhl1QH3h4g2wwWyEA6OuMjE588CCMe3/JyhkJR84zGZEArMqNtEioVpCWhBkygYhjARz1wjYPQn3CWHSETOQ0NDc4IYp0lcdQf8efPn3f1xncP0INyc5JQeUZHn3y6n2m5wP9oXsF/TsG/gg3/tB+ffJof8TyO6O8Oe3CYlOL3bjG0lKf9LFYXn3y634g+v2wz/zcD///0f/ofdzM7TqaHDx+W48ePy4cffuiWqdh5+QaKIRQCxALECSOO2XyMhcHBQfnmN7/pQDDGBGHM4ls6N0M/cw0wJi1AmXCAMNcYBSYfHmbPAQyQLSXinngqi3Ss/U9zdGciLvU1aVmzol2ioaBb9tPe3iaJ2MwMfqiSn4FzyxdHXsjGp1yEWYNUdFfjIRKVUa3IyZIaJWGtzFjYVSbp4LH6IC2GA/LNgDDwb40KL4YAbzhobBzx1Dt6c8oQm4N5I5LUNJqg4pRIC5kc8xdCi0nrk0/zpeUC/5MP0My/Tz7dLeJ5HB4ZcYdVcFLdYn8Dlgr83wu/RfwmQv7vok93i+hrywf+yzPgX3HtTBwU+k//+f/azYw9S242b94szzzzjAP9e/bskbffflt6enoccEUZyGbFAckGlCEA9YgOJgcOHHAfzwK084EtCgCfAXiuAcWEA3YBxvDiGzjGJwweAD++VQT5WVp82zcAyK5TvSkLMhJqCFw4d1bampukJpV0S4TKgcqGZtPZymQVTRwO2fB4ATv3oUBQRrUYkzq4Af5rg2o0aDri0B8H2V4Jykp6wtHPysIeBsKpM+IYgMmLtyR2UhBhR48edR8h6756VUKqg1dfjhJFBjS7brz+rcibzieflpOWC/zfz2v+ef7u5Hn1yaelIPoavx0G/vnNsd+ShdJSzvx/EuR9Fr3Pof9M+nQ3iH62fOBfFPwHFfzLx8H/3/v7f3c3r/74+BWAGwOA2ejGxkZZv369O7Hm9ddflw8++MDNSqMQS1IAqMxKM2gAXPlRJ8327dvdJttHH33UgVkAMMCXdMiHHwc/4V4DAh7eFlAJ5AUPaSwe8GwgGhmEA6ANFNubAAA813yoC53QF/Af1cFoamxEisrDWqhQOKThlTX/1AHpbDmSAXPycm8KtB04oWc4W1IDoORktSQUwCsP+WOEkJ60ViekR0fuiXNyZog0xJvu+PDhs+yJ2RhODuIa3Xgjw1eJOQqKLxQPqoHF3gDKFtM07kNjHiJfymV15yULN+eTT8tNPvj/UeI5tAkCyH8WfbobRD/jebSv3vPbb31woXS/g3/7LeSZxFEf/vPo090i+trygf+Cgv/yjy77+f1/8Xu7AZqctgPwBbCz9pzZgIcfftgB0EceecQtUWGj6sGDB92yIJalAGgBuQBfA8s4DANAM9cUiEJwDVA1sE68G4T0ITMjAOKazbBvvvmmm8VHD/uBhJ88ucZHjqUlD+K5h4hnDwPLjniTQf4VYK4yNH1YfffGQXlthp94k+H9Ua7cF67P/I8qgEnGwtIUU7ChcgE0pMMnjZUdQkcLxyfcjADzCSOeMpAv4fCiH7rRPuxdYHkW9+wR4I0ABhL+iA7i5IPh5I4RVV1UISd7LkJXI6s3n3xaTvLB/9zEs2fjDOQ/iz7dDaKf8Ttly368fXAhdL+Df4g6Aa/w+2s4wqf7l+6nsdT63lKD/2l9AK/ebM3/P/tnv7ObGQCAP0CZH2cAJbP+gGfCWb4DcP/85z/v9gCwbOXy5cuyd+9et08AHt4CoDR8AG+IB4gC2IOEj3xvowB24ceHDAQji0EJwwJ+eAi3eMhAtnczMZXGPT5vLdhci25mIGgOwsqn6cyUguSyZMY57qwgWTWRgkFO++GNRGWW3vKBCpoXx40OZUsKOAqSiASlPRW7XpmAcnTEtzIZqDdHGHpx7X0LQhrIymk8XFu94FMXvAlgszBHprJRi8GbNwNsGMZoAmBhkMBbpfXtvjSs7mYPws3CffJpKQnwzwZDH/zfIJ49e/681z75tJzE7xp9jd8nJpJ4O85vzWLoQQD/EL+7/P76z+L9T4bhaNN7nehvyzbzr//NCf7/b3/7b+4mE07ZMTBtA8KFCxcc0ARcAj6Z0ecUn5deekl27dp13VjgTcCrr77qlqVAgHwKg488nAFim+22RrFByK7t4QPYGkAmzWzfZJthYUaCm83XcGbBMV4A/7xBMPn6T512Br0gn0iYdf7M+uu1+uViXgLBCnA3Q8Y5TQ+N5QOSVfMhqQZCo2L2vJbL3mKQBqIRIdOzku+NePjRByKMOiQMhyGFT33Bwz08Vna7pv5oDxztgI++7NHgewmU/by21bAaA2aYoENYfYDY7I7lvYePe/Mt7FZk/LOvffIJwgjlw32MJSu1v/rg3yefPhlibOa3hN+Z4eFh91vrg/8KUTf+b9eDQTYpbEDa2673Ckbx6gHW4/dxKcE/y9tvetrPL3zl53dv2LBBjh075kAoGeIDYAGuGAEoxCw8s8yc6MMSFJacsK7/oYceuv5lW+LYJMzRoSwLYqkQy4gMeAJCGXRwhBmYBehSWK4Jx4cfHx0YpAhHJ8LRz8uPXoSbsUCj42O8UJHwAJjJB4LXZLH+HzAsgP5SQaYzkwpM4KkYFPlCUQqajoaJ8JGvrF4r+Gfmv1HtjlyxYriQN/Ks0cwYsVl9iHArHz7pzJEOH37KzL0ZDt57eAgzwwIiDfmxRIo3Ary1sfxZqsXJS7wFoU2oK2RgHHGUKDx0Meto7t7T6bjHQbN5vP5c18brk08Ag6t9fW4sWafjR2GmfyyGfPDvk08LI8Zlfkd98O/Tg0qGmwyXGBm+vBewCTqgH5iMSXdwZktz83X8tBi6seb/JuD/3/7bf72bVw3M2u/YscP5AHbCAJX9/f2ushggUJBZZgYMZpptUy5LUQCdn/rUp2Tjxo0OWAK89+/f74wKlhEBPpmNBnwyE2+bgSk8vhckG1AnX8LxjQzUGvBl0OIefeBDb74SDNnAZjP4dARrcMriBeBcc6IOFA0HnTGgMN0ZCSEd2YhzG36nyzKlDRMJlqRBB7i8gn/CydsazMpDOSAaFPnc43MPL2ksHWlwXKMjjmsMH/MJw0dfQBS+WbfIRhbtQd7Ub1tbmzPaaBv2PZCeNwNsHqajjakMjB9nCFhdKA/lYQOx6WEOgodrrw95ebw0V5hPP37EzH+fjiUsGVy3apUP/n3y6RMkxmUf/Pv040Kzcci9hkvAUWBXnslmfR75htVi6bbg/3d+55/uBggC4AH2gEgAI+CamXsAKWAd0EkY4BswjUNZ4pjxB3gC7Fk+BNh87rnnXFrW2zPAcG0GAScHccIA8imsgWJ4aBQDwPgGmrk3B+A1EA2hE/sWfvjDHzpeZrjNMGFgIx798UmHXOKocFuiYwCduKLKyPLmQ+8D5YI01NXJ0OiY9F7tlUCqVia1rKlYRNqTaogoD2VHFmnNwEAPk00cdUc8RD7Gh05cQ8aDTxjp0Nv0Ioxrk2dvOowX0G9yIatX4mgn2hWDgDyJY98Gpwexb6NTr/u0zq4pQJvWurH6sfRGtBH1T9nQDbL88HFsOo6RVp2Lm4n36ceX3LIfHScYI9auXi15fWas3yyUfPDvk08LI549xngf/Pv0oJP9zoChuF7s785Sk+kDrgJT1SreXAq6HfgPXLx0tgxAhxgMAHc2Cw+4ZKYOkA7Y4xx/lCOcimRJDTPQhAEmUR5QSmGYaeaozeeff96dHkQeHFEJyH7nnXfc7POv//qvu+8LAAgAreRPWgOdyOWaNMzsW+Ohk+lIfhDg/1vf+paTw0w2m5TJjzcRpEU/0w2ZBoyRbWCYcMpvRBhLZjj+tFAsyFtvvCmrnnxJhgMxaUjFZXNCeVReXvU2om4oB3lRZ/jcU36rHzNeICsneaE71+hI+YijrAB309MMDbsnnnvImx4+0nON49rC8DHekIGOGH/IMIOJNyfUNW8P0Jv2gczYIA/TGz2pb2ShC0QawvAxNpATxSjROG/nWwrrdi6ivOh/K4LHS9a3bpfuZuSV55WxGJm3opvltxR0M50tz4XkB1A/rOMBfekFfTazCwD/s/VK6H1PpiynJguyLhWUNQl9LmapdrN6ulkZl4q88heT12w5XloK+fOlm+W9UDJ5yDH9l7Mcs/U3mm9+89XNm89ylcXI8lpIPhjj4/osclAEv8H8Li1UX1IptpCYjvCdEyW3wXBtOujejKst8DHy1uPsNllI/nO1y1LIvRnNld9smg/PfGip5MyXbpbf7Po0Wg7dLC9kz5XvfPK8mb5z0VKWYXa+s2UTP1d+hDFRyuQrv4/r1q51z9R86Gb6E5rU/PSnUQ6P5aUqEpAdacVsM3FQ4HLXhTJn/QIcAYKAQkA+gBnQiXAcgwOKGdAjDPDphGgmXJMWHoAh/Kw3Zy+AAW18wvH/43/8j24p0Fe/+lW3KRdjgfyRD8BEJiCZawAputibAfK3wcr0Jn94DXwTxofK2M9AWpNBGgArAJi06IveAFnSQvCgI3m98sorTidtNqmprpKGzTvlWjEqVdGw7KwOS7ZQkv7hUYmoLL4bkExWlh+ZHga20ZfyWF7oanpb/eDQh3DyhtCRcMqMTx2QhmviCDdewoknPwPmlIV4+NGHfNGDMpl+3JOWe3hxtD9GAHIwCigPvNQh16RHT4wu+JHBPTLQgbdChKMLxFsH9oqwh4Rw8kMO+pmOOK4hrhdK6IAc8jDZ5ps+t8uHepoPmRzzb0bkY3rY/XxoNj/33jznK8fyh26VzurnVuSVNR9yvJrngYMHXb95eMcOyc08y5C3PLcjb95JbaMrUyU5oSPc2lRA1sT1mXImZkXWnci7VZ3cjrz5zCfPucj6m6X3yrE28fLMpevt4udDlnYuPezaZM/258rXK88r61YEv6WZLc/IK/dmvNSbxd2KvOlmy4Rul/5WhByvLG9ec4UZzec5NPKmny3Lm4e3PPQVJn2YINu0aZP7LSHc0s+l082IdCyNjQeCcn6sKH0K/tdX3QD/3ny9/lx53C5/r45cm6y5yMt7O7k3I5Nved1J+tv9hnhl34osX3NLTVY2c+iNow+CTfg95Zo4cIzhJGixOiGT9MjHGSYhH2+8l2bnCY+XwCHoPZu8fOCw2ePlbLk3o9n5cY8DKxl2A3tYGbxkeRnZNbqAt3A8j4Qjz8YBbxrLn3bguTX6GI+6lMqcyJdvDv6//dd/WQasAfbIDPDJMh6O9KQCCT979qzbTMpMvzUQCsDLPQoQT6MZQKdyeSvArC88hFkclUIheQPAngKIJUd8HIxKswokHZVCIZlFtsYCaBKGvoShJ7zMPJMv18TxhVwAJ4AVkIxs4qzSuCctPkCZa8pkeQBUKEOFN+pOyunMhqRLB82GdEy2qO0D+B8bG9eaFB0AQ5p/UoYmFdTHK3lFwsz8T1+XTzmoJzNATH/uKTNlQFfyhI84eKxzEc69ldXiqVuWbhGPXHzrJNQ38UZmPFHPpKXM1AmySGt1D1k9Gz8+8ehGHMQ98snTjBF4kYFxQH/CoEQ/jACMTYwD2pzNyfQR+hTpTOfFEHkjx/TzkvVxfCN4yduI/uDtbzcjaxPKTH+BkOOVBQ/tRBkXUjZrB9OFeqLuvO3pze9mRHl4li3dXGnIi7rxlsVLpj9ynEE8j3yNkH369GmXdv26dZLXvmZEHdKfKdutiPzJl7KQczoUlO4Z8L86IQ785zjJS4k24dmFrA5ntwvPHO1yu3a+HSEL2eRJ29g9jmu7n02E8TyRP32E54f2IZw2wJnuyICP+9n6EoccymLP/1z5zYcsH/SgLDYWzy4HPLQFbjZ5eb160B7UEeTlsWsbUyiLjYfG65UDoR86eMOND0c8fYq6oF9ZPUJeudQXZeCZn52HyWFpjI2z8yWTzW8P5ZmLTKfZcgnnOUSGjWWzdYPgo874XZ5dF0boD6ELzxltQDoc5aKPMQ6TFlk8W+hL/FzyZhO68QaXk/IwxgH/zPyvmzXzTzkok+njJWRAtD3jw83KAnnrwo4on83r5cGnLMilbFxbuPnGMxchi3qzMcor+2YED3Vobc/9XIQc+iZtQv+aTZYXdUYfRR560k5LSeTNs27jLzrbHkHCvOU2PdGDZ4bfdNrrZmW8FVka0iOPctIfyW92Hds9PnXBeDmbB0IOMtB7Lp2sDPBZevJnvKE81C3Pyu2ItCYfWTj6OP0ReZRldv7ck458uKZP2rNGGpars0qGj+yig3f89xIykI+Dj7aa3SfIOaXP5IQ+gDcF/2+8+Yqb+efVHwoYEDSAwTWbdl988UU3k28ztyiFcmTKNQ1Cems4OirAnmUfFIoBipkG4viRorLhJY43AH/1V3/lDI4vf/nLzpAgX+RDyKWi4Cc/KhmfcHwqHHn2kFIh3L///vuyZcsWJ88GHjoFcVQ+OjIgoCdlQ0cc8sgbHdAXeTnNEwPg9GhRBvMlaamJy6ZYUQqlGx2QvOGfmFJDQ9OiXyCkP+RZBf/xNK2vsvhhq6zpN35rRAi9qE90xDFAo4d1WBwdhnLgoydpkQE/8eTrdJ55mAkjH2Tw0FAXlp/JokPiU5/UswFyyPJAN+u4JtPaAfLmyTV6oxf81ClpkU37AQTx0Yn9HxgB1D36IM/S4RZKlh55+OiLb3U5m4wHfvS4HZl8dMVBpJ9NJg9eaC6em5HpZITe9JvZ4bcieMmfNrFyz5UWPuqGstxMNjzIwd0psbeE522bjjVe8I9OOKvDm9HsvJnZuJKZmflPBmRNQseCme5i9QTNVVeE0S48M3YPzbdOvWTy0Z/6szDrdxY/F8EDUSZ4TA9vn7qZDC+/9TELu1l+tyNvWurP+ouXjAedef7nIq8c05HymDwLg7jG2Vhibj5kcn6kvBrOKW3EW/+CvHKJ497y9epr19aPvGHzIZNNHeHPlZ4waK5w+hG+ubnyJhzZNlbdTD9Lj29yuQdoMC7z8UhLa33oTqisdUQdsgzv4ngF/M9e9mP9mbxvRsjA3Sp/0x2iLLj56Itc2sKb3oj7m+lFuPUf9J9PXhB886lLk4s/l24Q4eiPvJvxLIRMFr73Wbc+Zfl487M6Jw18Nn4ulkwPfHS5WbsSZv3kVjRXWiPyAadYeeGlLDjodrJvRsiFkDNXGSze5OPDa+UGc4NDeR7BTl79vMQ9fcawlrXVx/JSd9uZ/67ui2UGAGbiaUiAHmAMxdm8ywBBOBYe14BplDIgj7NKAzBymgyFgv/MmTPuKFDW97P2njhksYcAhTE6yANQCM+f/dmfuTAMkU9/+tNu1p4HFssYHiqUdFa55GMVZA8G4fjcHzhwwOWLwQLgJW/4icPHoKCykU8a8uZrxlQqzgYL0rGuv1QuyYXJgAxohVaFS/JwrQLnQuXHAZmkQc9sNiNV6Sq3T4ApymxOdY2mnDyXt9Y+P0zoQD1TDpqNayMME/SirNYuNtNPnVtehBMPkEY2uhDOPb4NLMSRDw4eK5vVhdUdsrknL8K49vKbb87annysI0PoiUFohpoZaLQD4YRRBgwv6/SE0VYYjLiE6ka9AIGsw86HvLxORy0TYfZo3HhEbpA3/k7zIt1cMo3gmS3zVvxemkuv2+U3F83WYXZ6Fz9TV16aK5/byZpNxMO/X59H+vVOHUMYhCwc4vp2ciBvviw6vKbj34nJogP/q2Ms+/lRmd57LxHulQfNR4fZhAzLZ36Q9QbNzh/yysNnrLDnHZ/niE31XoJ3tqyFlGU2zSXD9KqMvBXy6mtk96YX1xY/m9fIeKGb8XjJK3s+NJtvrvy8YRBh85Xvpblke8ni55JtcfPpT3wzw374byXLGwf86NYxl98P1hgTB9+tdLoZkQZ5mCBdU5WPCjnwrzY68IR4k3cruZY35E3jJS8P8fPR09J400KW1sJny5orfD75QaTF3Yrf4ufDMx95d0rIc/4c477FzSavvovVyZsHMmbnObvvW16z+WaTV6e5rs2fS5aX/1bE2y6rM69cI5M/m7w83mvKOqo4CIzNUvmYjvGz5XmJONLgG5+XhzDWPWR0kD48VqiA/9Qs8J/JjrtrflRwvEpjthkgBnDj5B6AHOAOQAggJY5rgCOnxWAs8PEvPgjGPT9SGAIAej4GRoEA/Bz1CaDHqkEGsrhmAOLEAWaF+UAV6+wxFADifEOAOGYM4QN8QgZYkcPAh889uhIHHTx40OnEzD9lg8cLSvkRZWkQ16SBj/Iix2RTbnetP7Z8DKxzOiLdYxlpTEdkW0okX7zBazLJwyw3A+roXSoxc6CGi6aJRCuvmfOFCgwqBirWYFTrNKX6HT9xwn08jfLzGoi68coCkJt++MSTJ/GmA+2DTzr4aBcIHgiwDg96m8HgdFLZgDQzBnBWFu+9paH81j8IRy5tRT2Tl/FxjxFAPHzoSR6mNwYofYWyUEbanVfS7sQm6k915mhS8ptN6DQ73MLwP0kyHWb7C6XlTn8n8ufLy9GxRw4fdm29Q41775r/hRLLDK5en/n/0Q2/d1rOOyn3rehO6w+aSw975ozuROZ8eRdDt8vH4mf7d5sWk+9C0pIGWkxZZ9fZbD3oGxDhjKd3mhdp+I114F9/Iy2PhRCp2PDrXfO/oSoo9XNs+F0sza6H5aa7nd+taDl0MZnW9nZt+dzseqloLvn40GLzWio5d4PQEewNfgb88ztp+s9F3nqbi0h5Y+a/ODPzr9huJg4K/e7v/k/uC78ASAPtzNrbmi/imBEHnDFgAOJcQuU38MZyDdZ1A9ApADKQRVpm1wFyOOQRDhlohZADcY9xwMfDAOIA87feeuv6qxBAIDpA+CaTdCaLPAG83FORGB2ATsKNH9/KDMhFfwwY1qNTTi8PshhobbAdK4ZkJDMtcbVBagN5BaOVhkOWgWV4uaeMXCMT4wHgSnwhx7cDVHZ+WgpanyU1ALQpnfx4LCrJRNzV5xUFwuyDqFf9OJO/pPKQiV60A8CdPKkLy5M4uyYvrz52D7/N+OOTBh8e2oI8rE3wCfe2H77FUT/WJtwTBz/ENXmQFiLe6og08Jm+5Ek70fGZ9YeXfQJ8I4JNaRw/inFRTf/RtHRg02Musrhb8dwtmq3LYnVa7vR3In++vBwDOKlGHe3cos9x5WlaHN3uqM87LeedlPtWdCdy4L2ZHhY3F8+t6E54F0O3y8fiZ/t3mxaT752mZTwzWop8Z/tGjJmWF2PpnebFrOXY+Lgbv/n9W4yukB31OThdlsliWRpiAUksw1Gfi9XzTulu53crWg5dTCa+99roZtdLRXPJx1+KvLxyeFaWQuZyEc8wmI5VELb82TuWzKb5lOXGUZ8yc9Tnx9/Whv75P//d3Spq5hYgVplJAJgZiLfBARALkDPAhw8PM/i2lAcDgKUdVhCuIQP9BiYBtwABHFYOMxAUFsBHXux4xgCAF/D3ve99z/GyTAgZ8HJPOgPoAEvCkE1+zCJjMADwvTxWFvSlPMizeOSSJzzcQ/hs4A0GQw78Z0oFSUYD0pGKSzhSSWsAl3TkYSDZNnVgFNn3FGjSiKYjHz4eFo4osFaZsbCC2kJO8tkpOXvhonT19LhlVmnV/60333Rn8T/5+ONSmNGrprrGyUA/8qLuuacOICsP+tk9ZAYOesLPTDt8hAGwmZ3nGj4IeTjC8W1mnnjSIYf+4K0D8sQnT8pvZGkgiyet6UQ62oM+hwHKMiDSYwScOnVKegcGXJ1Rr66fqsO3j5KZXCMrl0+fLAE2AP+0M+CfPrzYdvHP+ffpXqblHHdsDIXc+HeHeS0X+B/PlWVKMUSt/j765/z79EkSGJTfG8Mfy/k8LpbQzQv+wVLeZ3whdAP8K7YMlX/0I1+/9U9+czd5sJ4dVOrNsKx/DmApQAS0smwHH8DPEg1ANYDWwKOtUScM5QHyVL69RQCoYyRYgwAk4TdwynIjKgDgDCiEDwOANwHwv/rqq25ZEOmQgx7kA78D0uq4Ri/4mfknb3QmH0AlesCHD48BZGQSbuUlDB58eJCLPgOZooxpZSYiIUnmJiUQqhw1Ci/lQA736MU9stAZQ4SPnPF2gThkEg9wtnTIIC1xAW2Ple1tsnnDOunuvCjf+fa3lK8oLz79jAwMDcp7777reDk5JThTHoi2oAzobeXEp6zki291Yff4BqZx5I9PuLWF8UOEmRxkm4OHfL2O/K1uIGtz4uD3hiEfXu7pK/gYI/DxRohr+hjLoTAG2Cw+qkZVbsb4sLKyHpo1eZa/T588ATaGdTygv9+tmX+ffPokiHGLsYcxabmIcQ35Nu7dKS0X+Pc/8uXTvUL2DIIJ7nUcgH7gueUB/3N/5Cv0lf/ul3dPZLOSzebVAlCwWyxIMDZz6kKgMrBUKk6t+do6ZwBAzKgzqw8AQ1GAGbPbEAMK91S6zfxjEDAzDZEG4wHAiQP0A9I5Tx7gDsjGGbhnUyjr/5955hkHPDECDh065OSZA6BCBlRJzz4EjATeLDAgQwa0ASEAWFuDDhmIpdJxXMMDfwXsBmS0EJK8+tWJiDRGtI4U/JMn8dQTeeOjJ7ojG9BPvhgyLC8ijDgcsq2DktaAd2NjvazsaNdyZEVbRfKq58r2Vlm/foMcPXxArnZflstavh2PPCqZqYx89NExee+9d50cM7C4Rh5lpUPRudADBxFOPOHkTZnRhzYjLXyUxXz40dnqBl7SE4cMfO5xxFMO0uAjgzqBLB/qzHRBLukJ99Y9zuTRziz/YlkQ/Y/+Rp/hTQ8fq+GLxfQlHhn6UVTTIBN5OK59+mQIsIGhRj8B/LNJcbF0A/wHFPwHFfzr8z0T55NPnwQxxuAY85ZzvLF8FpqHD/59etAJzACuuB+I5285wH9WH8CrCv7jc4H/X/nVX95dUsA/reBySkHf+MSE+hmZGJ+UKQWVZQVjeQcaYWcJSeWcdCoWcG3LMgCczMpyDfACVLNmnw20zOJSIEAaS3jgBWxyD3jjHn7CAHUGIFniwzpwZsvJj9ODqBxOAgIIvvHGG25WnTcMGA848oeXiiMv9EMOlWvhDMwQRgFEvoThyBeyisevAFRtHNVxpBiUSb2PBktSF1BgXawAUwOvOAAvvoFmdKAM1AHgFueVbWEGwKFMBoOscm44oHn1mjVu9lvFOR1bW1u0bhKyYd1aObR/rxw/elj6r/XJw48+JrEo+y20fIm4k9nS3OzqAj15C4J+hKOb1QX1ZkCdcO65hg9CL8KRAVFe4tHbwrgn3OrZ6sB4Tbbxk4fxUSZ8rzzCiMfHmMFHBj51Sb/BGEBH6ph6wsikn1Be3ghENSyp7exOR1H5Vr+QXZOv6eHT8pCBf/rY0oN/mZn598G/T588MY7c62MJz+OIjpWMz4yjiyUf/Pvk08KJ8WI5wL+b+c+x5j+o4F9x1kwcFPr1v/W3dhf1BzmXU1fIKeDMSW5afQWf01lAv33EaNr9cAOkPzp2XBUTOXP6tDQo6JqcGHcz/SgPMOvsvKQgs9Ypv337dnd+PwUCbOMD7gBrADUMBUA7bwKIx4AgHpDKEhaW7nAqAfIB+cyc80Vg7p944gk3+8vpQBgaJ0+edJXH2wTyRiayeYOA7uiGIQJR2VQwZauA+8pbAfgsDt8aAJ04n38qGJcprcF0LOwsKe/MP+kBp6SxvJDDNQAVGcTZNfLxSWtg2/IijjD0w9CBkI8z4IthFdYBdlLL3HX5stsYvGXrVsGYC2tjR8MhqdV6vNp3Tf7Df/gP7vjRHdu2urXXlBNADeGjJ+1nOpI/epMf4cSjH22CThDxxKEnoJ003Ft6wu0aR3rSkgd8JoN78oHfyg4v1xZP/tSb1ZPlRzz1QzvTlzgdiL4FD0YABiqfzaYV6V8ujxl99D/nu2sldIXs3qelIwP/9LWlB/8KNhT4+8t+fPJpfsTzmJn57WPsXOyY54N/n3xaOPH8gYmWGvznAf/T5ZllP7PA///+7/+fu2urqqU6HpawPrg1qbgEYmyQ0B9SBVbZqaxMjk3J+OS4jI+Ny/DwqCRTVfqwBxX0s/EzKnveeVfD0tLbe83NWFelOS2o3p3cwrksldljvrgaU2Cevr4kiNlwDABAMjP8EPcAOgA7y324B6gC6AB2DFZ8dIz0hCHrJ37iJ1yF8SViPhjG+f4AP9Ijl8GNygT8MTtsYJIKB0RybaCSCiferiEaJaTl5bSekbzqOF2QZCQs6eKUhlU2vJLGgC3EtcmiPORBXmZc4BOOIy8Dw9QF9waGAbScdkSZu7q6XHlIg5HENXIwBNq0btgkHQqovHJRIjoa11SlZKC/T772538mV7o65dmnnpDWlmYJhGNujwe6OcNC9WSWnDqvtJUO5qoDZHVj9UU46XCz65Jrygy/1auVi/JQ/946gc/qBiIOBy8+MvEpI/JMFtcQcVybQcc1adALIxVDEQOJ+sOAZMkab5owfsyAgR8XUZ1cm2uY5e3T0tHygv+iv+bfJ5/mSW5807GOiRzGVibaFjve+eDfJ58WTjx/ywH+K2v+iwr+5UeX/fzrf/Nvd6cU9KWjYQnpD2k6GZVgJCQJNQCiIQWl2bzUK3iOJStLSBSeubPoywp6AYso2N6xQnnq5fix4zI2NuFAPUuGONeeNweA5pIOCMVCZY04IIvCAtZwFJSlRAA27gGJ3MPL4MSHuljLDfgFMMLHWwAAHHGAewYyvkKMgcBSECoRftaC79+/331zgDCMBcAh+SAbPXDkBRFuwJRrgKrx6LApE+Wo+5BQPFyWhmDJbfgFrCKTujDgSHrKQdkoL/c4A9X4Bnod6NR03BvoJ4z6Rpd9+/a5ZSy8ydi8ebMrA/zwAqZwFkaZ2BhM+lgs7urpwvmzMqHAK6ptzAbh4eERt5wrGCiroZaS73/vezI0OKAGXMod64osyj49nXM+8g2w4yp1UTEMrA699Yf+hJPG6hAZhKOz8ZEOnYmHkGeyCcMRZj5xXFM2fKszyMpPOHwWjnGDEUC/4I0Q5cNhBJw7d859aZhrNqOycbpa+ZHv09LS8oJ/f8PvchLPlT2rkD2jPt2fZO3HmM14zBi52DHPB/8++bRw4plcDvA/rbCMNf9zbvj93X/2z3aPjY3LyXMXZM2a1ZJMKOjNTUprdUounjgm57quyKee/5R0XrokcQW4nKLS3X1FUjpg7Ht/n1OWpSaTo+PyJ3/0X+WMAs233n7LDSptbe3ubUAux3IVBfr5CrCOJ5gxDktEC2hgnMIC4A34UhGANcJYurFj+w4XBj9LfJitANCxeZhZXQYwZAMqn3/+eTdjzhp5PpIFEf7BBx/Iu+++60Af9xgRpAOkO8NGy2aDIDoBVKwBAJW53LSMlcIyks0o8ChKLUMbbwRUFnoboIUXRx2YThCykIkjrCKzsvQGXosn3NJwj5FFGDP7zPZzDbgmDiOJtDgIGaSlPqkv3o6sXr1GVqlBhJGEC5XVwFIDL6IdYmJsVN5583Xp77sq7+074N7gPLxzpzteFFnUC7KqVIe41j1tYiCer9AZGSDHx1n5jKgX+g+1SbjVk9U3xLXVF4784bMweytCOD5xuNmz+FaHhJOWPgQ/jjcBLEPjbQltzIMG8XaAt0VDamTSt/nQGsuDVKDLz3Qxmn3v063JB//3L1k/x/f7/INB1pb2O8vYuBjywb9PPi2c7FlccvCvD+BNN/zu3L51N2foZzXjdRs2ybEzZ+WvX3lVBvsHZe+ePTIx3C8950/Ld7/1lzJ0rV+udnXLRx8elqH+fjmoYDqVTsnoyIjsO3hANqsR8PLLn5PVq1bJ2bPn3Gk0mfEpWbd+g4wpyOzt61MQV5JXX31d3t+7X/bu3Sd733tP1qxep0C8zs1URyNRudR5ya1V7+7qkiYFagB5HDP5gH8ALID4o48+chuEId4AcNrLhg0b3D4BwCJpAKpbVa8vfelLjpd4DAZOC3rnnXecz74BwLQZAQZcAbgMigBIDBUaY1ixeqYckDoFiB1VUbfmn3AaC8K3a9JByLQ3A8ikDPCgm/k0PnyQAXwDwJQVQwf9CYPfwCyOdAakkU2+OPIiPeVi9hs+wgDFMQ3jGsOJc/NfeP4FNQB6ZeumDe5UoaH+XrWYCmokBCUZUwNA2yUS1jrRepocH3P7PFRp7Tc59/ExzcaVIaOGUVh1IX90onyWr5XfiLJwbz9EpLE6MLK6NAMRH16uKS95WDrkEW/hds81DrJ0hFOfGAIYgXxFmWuWU2Eg2psA6jM6kwaiDKavXft0e/LBv08+3TvEuMX4yG8Bvzc2vi2UfPDv071A/CYb3U+/zei6HOCfNf98cXvOmf9//+/+l91BzYjZ/w+PfiTf/s535NKlLmlbs15+/lf/pux8eKe0tzTLegVHg1cHpDDWJ2111fLzP/UlefJTz8r45JSCwpg88+wz8tWv/qJblrJr16NSpwB93/79MjY+qeAzodfvu2UrFO4P/uAP5ODBg3o9IcePn1AAekUuXLgogwPDsqJjpaxet1oiiYiUCqXrAI2KAOCxjp/ZbNZvA9i4p9IA+oBcZnTtlB9APsdsYhgwyMHHcaF8zpyjQ1kexFsFeNCH8+NZJoMhQAMY4DSQN52blpF8QKZ0REvGwtIQKonGOH54AKEQgBZHfoTzloJlSzYDDRC12Wl4IGQQxz0+8eSJHOKY9WawJg/C8Q3IkgeyLBw+4rgnnrITBh/3xFE2wqhT6oelWpOT47JF208fIXnj9de1XbrdR7Ta21plbGRIzp0+JefPnJQ1q1ZILjOhBoHK0P4JsKt0U/TRTqVGAgYBOpnOLnamLk1Xrs0RhoOX8loa9LX6tXJQR8jirQdyqFdLZ+UlnDqkfPikpy7JA4Lf2od40gL0bSM1/ZQlY7wlmtB8zBDAsHHlndGbfHy6Pfng3yef7g2ycYvxkDHUX/bj04NC9Gtz9xOhL3hkqcH/Lc/5//e7f3f3huYmWdfWJON5zuBulheff1Fe+PSL7ojI6rpGqWtdIenaBlmzZbN85ksvy2OPPio16ZQ0V6Vk1+aN8sjWTbJS0/N12lKWmeCSAvi18jTn8isgn85l3ax/vlR2Z93vUuD94osvyM/8zE/LhrXrZXh0xA1CLMsBcI3oPTLWrl6r4C3igIPWjluWwbKjuvp6WblqlWQVEAPOWNrDmn4GMWayyZPz8N/Zs8dV4LPPPuuMDIwD1rWfVjnrmOlVwAvY+7mf+7nKchgFdmwafv/991XueWeUpFKVDcMseXEAhi/8lgOSjkekqpRRMFOSQpHjOrVa0VPzKyhAjTCDrdeAT9aUH1XD6tSp024GnsZFLwZc/PDMzD8z8AZgHYDXcHQKhyMquwKe4WPmn3DSVr7IXAH51E0+X5lhhxjc4QVwIcBkc28geFqvE1ov1Fl9Xb3TLa/pPlJ9MbB27drl6o3Z8Pff3+dkspF7OpcX7U9SmM5KWH83IsGye0uQy0xKuahgW/NjPwQgmyVeWeVDd+qGvB24517lcU0Z4CvrtXsTonq6smr7uzrSsqM7afHRF97rdefqKVypdyWukc/+FPLEp35JS10GAuqrXO5JTx7UGj5txrcEMIi450g86oIvLCML/hrtRxhGPEyVlCrUp5sSS6hGPOC/oPW6WGJwmw3+8zNxPvnk001InxvGV8AG+5/4feN+oU8k6Qz8909XwH9DLCAJ/YHwjXGf7grxe6L9D3LYApq5vx8IbMnqG8B/rWIwVpqA5xZKpJwL/GOMm9TAdO/lcjSmgDYzLccuX9GYoKxb0e5OigFYjYxPSU9vvwNXgUhINm9ar4gvL+WMgrmyPtqlomTHx/QhD0gqwUecFJQGFWTF9TqsQCykIEsB6ujgoAyMjklzW6ubdWb9vDvLfiovk3pdUhB46vQpef31N+T9fe+7E3x+9W/8kttoHGYDcjTu4FVn50WXFgOEddoARWb/Oc4RUHr48GF58YUXKpt9L1yQZ55+2q1pfG/vXnc0KEuULmvc8y++KEeVlyU1GBN8gZcZ8BNqRHDyzQeHDjlDgCVBvHnYpHE7H35YSvUrpTtTkBWNtbI+MKFlrSyFcaCQ0lNPWun4AFtAKG8XME6gxx9/3AFLvqcAeCSvtOoH4OaeWWbX8NqB0du+Xpt3AL4C6JFp8skLnqQaJ7wdAOACiqljwL6r63xO/bgUyUPjCUc231ngTQfHhD6kZeNHAH5oTAEv8ewzYCnMd777Xenp7paf/dmfdYZXZmrK6YCe4Yjqq8YPoHlc+wLhee1HGEzs9Yhr3vzQhDQeI4k2I11I6w5jxV2HQ67cxAO4i9qvcpqGt0YYV/BC5XJJstlp4RsHbEiOxaIVo0bzpJ6YmSc+pv0PHZmtNz7CSV/JTw0plYexQL1UDCSWaLE8a8YAUQOBTesYJb29V93bG2avOfWKV+W85Vq1epU+WDPLvNRVDIEKzefRteFp4Y/57Wn2ELiYvBaqrz4V0tXT7fr9ts1bdBBafIlpwf5sSY5OFGR9KiRrEsHrYGO2nrfT+1bxCy3zfMnkQ3cj/9nybiaf8MXkudR634oWoutiywcthYzbkTeP29Xp7eIhxldOr5uYmpQL5y+4ZbH8pnjHrjsl8uUZ75wouqMFN1QFpSG6vOB/dlnnU/blIvK+XZsYefmWUue5dLhT+bcqx1LRrerjTulj5Zv5D1xkeGAu8ua/lGW9Wd19TMcZms2r5riMKXZiyTorWuLgEPf3ozSXvLmI38cpfQAPj+YkHQnIw9WKrzTc0gXODk2XU/GwjI0My2R/n+S04hrqaxTIx9058WNXe+Qb3/xrSShIfkFBdUdrm+QU1JeiCSkpwJoam5Dhcx9JsqFDmhqaVXBJAqW8lKYn3ZrxYDGvuQW0MDo0YAdQIAWsgFZcsaQAUrXh9CDU4gNar/7gh7Jv7z4JK2DbsGG9PP7EY5JOVzuljxw5LA89+pgEU1VS29TizrgfHxt1y4NYv8/6bcAds+2VU4emHMBnWRDLb1gSRDz7E9595x0H+DEi6CgA3VOnTsmjKv/UqZNuQGSpEsdsYlTEtT4GVIm1W7fLy88/L9ub0lJVVysjkwplVKabraYUOrgChCFAr5UVZx3SZuHpqABUAHwkHJFMdkoBLGASXuqn5KxC3gRAyCYdspAN2fIdZAB+Ad84jAGb+a8YXJUZf/KjnORNvb351lvypBpGGCXUF4YBs/1OVy1QQgE4xhR7KgC8yAJQ81YG44j6Ja/6hnoHjPlmBEnTqbQUcxPaj7DGVW+tT3zSc/JTJq/gOqDGols7FHHAW4vlylOpi4z7YFlA64FyUT4IvUNaLndevwup1AvhtBl1FtY8Jien3KbkclkBvHLm1WgNhCLubUdS+y4tYW1AnkE1VHnLwglVdDZkkoZ9KBgLyMbQw0A7rfWX0zS5bFbaWlvdhurGhgY1JsIaroJLmMM39ONCxdnldZqZo3C6LBdVjJJKvvg3tmHfOSELVzF35keu2Gq8dXVdloyC/+07tmk9Ln5BAB8uGdbB7aq2SUM4KLVMPyqRH9Jd+xKgdLt6Nm3mqhvikLxcbeS6izryniuP2+l+J2R1Q3nIb666MiLfheZ5K7nLQehKmSo94PZk+lEH800zFy2mjuZDXj3Jx8D0XP0Umk9fYbhlgJ6enJBz58/LNv0t5HeC8W6hxKPH8dJ9OnSOawaN4bIkGMyXkSgrztrQ+vXd6G+z6Vb9wPQ0Mn2tbaE7GU9vRnPpYHnPVz686LacLUcfRk/Kv9j2Ql/keJ8HkzsXeeucfBeTt5dMrrWtl6wNZre7lxc8x8TiVQX/a9atlTCT3WXFfjPxRpZ2PrpH9XnMlgPSlStIPFCWFsWvXgrsHS6V1SiQvILOYGZCphUIxRTshRU0AYZCw9fk5KF98sabb8vLP/El2fzYNsnn2HAal2JYwf/EqGR6zkmidY3E2lZqKSlO0b0VCKjMwNiQFONVEokrCFNApP9VcjYCdDFyuH8KePMlKYXy0tt/Tf7g//X/k7Wr2uWLX/oJN3sNQEsr6D97oVNUsoLwzXJtYlzWb9oueQWj43odVJDx9ttvyyMPPyJnzp51s+6/+JWvyKnTp2XD+vXubQbr0aNqWFy+3CntCnj37z8ojz/+qFa+lmUqI+vWr5MDBw7J5k2bNWxEeTp0kDwn3Z2X5MjpkzI6OiL5yYw0VCXl8aeekp2PPOlmzQHOzBrzDQQaCdA+paAYkIxxAzAsFjB/tJpUB5a0AKKr0mmZnKp8ybdQUONIB+FIBEMi6GZKK28C1KzScGTaTDn1QZ1xZj8geXqavLRdtJ4Bz8yqszyG5VGJJBuBeewq+w3oZJ1afmRgADy08yEHrp1sBdp8k4E8i2rAYVhgEADY3UfY0EeNOuo6wyz7zKw6bx/yhZy2MenKbuY/UMqqbiy34S1BQdPZMp+g5NXwK5ZZhsQa/oqxQd6cDgUIZ+0+RgjljsbiWp6K8YIO9FF+W8IqlzcDAHgMKpYw8dVllnddrzvKEOEYVa0vTU+9JLSu2amAbHqse8WmD4prP+2P8Lr2UR14O2CGGzq5tyPKr03pjki9rP3CLfXSvNr5CN2atVJTpYaPhlFWiDxQ2Bm59HWUV6IvQJW7xRASXK9T9/FnjCyJMQ6Wa92cfjS9l0iPvFvL+DiRho3x9DfA/86dO5yBeGdkGSKtQrzW5Jwn7bXuxy3E2KP/TMeZYUWJloYqbT0XOUCkNFe5iCMYeQsj6tRpNXONIK7x9VnRKGLJu5LFx9vAdZnrcfMluHEfb0unBf8pkZ/d36irG2ThC6Gby+UOd/M+thD60TqiDqG587m5fndGd15HMOPmV36vnpRIfx4cuZPIHM0EzNCP1sOPkuPRsSyj4J9ltsz8Lxb8k18kEJJJ1Ud/wSWisoI6ni6qcm9DaOttw8U/pwunW/UDRh3vEg7T1/SHfnTcsTHjRrrbUUnrm+O7vWR5zHe8dn1jRr+Fk41fJuXjOlk7EYp/8/YiAnfzZwV9kTPf8sFrdX7rvG9HH28fk2tt66XZcdYfrt/rNas+AP/M/LOCJar4Bqx8O1m3oojiUAyFjNZfmDyuP4+V9gn0Xelit6UD4cQEFMDQT3nhAF9xKuuO6HznwEHpudYrv/wbf0viouBHAVr3pQvuFB8slNqGRmlsqZOygvegChhRcSOjU5IZHpF1myiMgn8FqCwFcl/FVQBWVN5ITAcdFKHHabow06YRzV1V2v/a69J/pUu2bdoo6WhaygW1jhTgnuq8qEArKqfOnpQNO3dKfWOrA4sb166WzksXpaq2WhqbG+Ub3/iGtLd3yPbt29x+gk9/+tNusEunq9z+AJaotLe3qhHQLR0d7XL06IeyceMmtxTm2rV+NygePvyBC2PZR1NTqwyM52U8GJWjhw9IcKBL9h086I5I/epXvyorV65SYDruACt1yUwxs/MRBzz5yFVlxhwgXFnjXgHi8ANsK4NvBdwz+1yZrcdnuYzWUmmmjVwDsqG1svGVpTLwZDJTDvzn8+QZnckLwJpx4J3wEDPfGs5eBjfbrfGAe8Au4JlrAD/GBEuRLE/0q3xUjH0EYc2bj5ihAxtl1eBQHSoGA/zoSpcqORkAcjo7cikXBgvLcjBkyJ9y0P6Um9l/B861vxDuDCmNq4D/ojM8JicUgEcqx4ayr4DNo7aEyn2DQiOoD4wx6scBeq1r8mD5EG1RqUPX5SieFDTPyjKfik8YM/680XAy9I/2cHWk4ZQF46hiqKlOmhdLxwYHBh3PqlUrXb9Jp9GbTdg3BjAD/stDyKZQC6XFpp+b+OJ05+UuZ7jt3LbNvTW5M7I6u6Gb20eQK0nXdFHaYiFpigZvspfgR9PeXbI6xXFt9+bPppuF3yktlZylpruhF3lAD2r5F1c+xl2exSUD/6pOUP/6M0UZUQulPRmUtCKypdjb8+NJC+kjS9GvloKWUo97pUyzaTF6zU6rWFsxB7gT8M+BNKzOsInDhRJL+zKKGzunFE9FArImodgHy2Em/0B54DI7Tiu6AHowBFykkoKmkoJX1m9PKaB5+513pbq2QV76wssu+oSC5REF9yxT6VAQ3dFSr4ivMrvf3dsv14Y5g15k1+Y2d6a8IjiVH2HLgGTYGKxAsaZB0zBA4Mif3aMgf9WhVMrKf/3jP5JL587L//3v/z+0MFEZmBiV8eyUgqwBtymV5RaHFIB/5rOfkYACinwhK489+bhMTk7I2bNn3DcIhgYHHRBkkHvvvffk2Wefc0Cfzcd1dfXS3dMtq1etdkuFAPIfHTvmNuZy1ChAkU2wLBdareD+0ui0XJxUcBwoyK7qoHT3XZNjH30kFy5elF/7tV9T0LfKgfrKcZeVZSPMCAPyE4Bn9Zl1AXgDKid1ACacfACwAEfAIfeV9edqISpwgt+R3nNdmX2vzFJzDzBlVhrwTr68bbA9AORdU13tgDrhyKZ+DdSylIXBHzmVfKNOR/KmA6I/elXyrCwxcjpoGdmkAuCGkEd6mpI3NaSDr6JTpSNjZHAddwZDxfhwaVRn9g5U1uxnNS2GkRoFGo/+7IuYmMyogZGQqUk2D7OQJyAJNeIwMCr7Dvg+gBqSKiOWSLo1/+hEHpTF6UwdKz9vMTBWMBgoB/dauc5IsLpgrwLlIC3tRjs5Y426ZskV9aOOpUXI4c0HS40mtO+xOT2nRtbmLZtl44YNWh6M3Ar/jyOF9dnu7K6A/+1btiooWNzABiHz2sya/02psKxizf8SyPXJpwedAAbjSzjzz887b6ovjxflihrkm6tDUhfxn0effJoP8Tz2KPC/eOmi288KzmFFx2KI38eMGuIHR/JSEwvKQ1WKkVSmSQ39i3/9v+4uxVMSSNRIQH2JJtUlKi6WlJKC8VApJ8lyQdZ1tMmRD44oIAtJY0uL9CkAn1bQFA5EpK65WdL1jZomJeV4Wrp6+2RsIiPVCtoa6tISZJZUQVcgk5XerkG5NjAoE9lxqecgm6lxKY8PSzmfVRBYcAYHpwaF2OyrAGxgeEIefeZpSTfUSU1jg8QVwFanku71CDqwZr9Fgfz3X3lVmlZ0KNgfV2DG4DapuoalVvWqqqmT6XxRpjLTUt/QLB8dPyEbNm6W02fPaYUEJZ5My4lTpyVdVSPX+oeksalVTpw8LWvWbZCh4VGpVaOHteKFeFSOXbgoTfWqi9opre2r5NOf+Zwc/eiYM47Wrd+ourS7vLCygmrssLQlGFIArGPrdI7lJHwsTaGr6pZTPo7MnM6xSSXi1qTjK6x38fCFwpyzr4aTAt6i3uNzD09ZGziX1+bUsIJaeWX18+qTFgNLNZBiSY0JxbYZBaOUdSqroFoNNvTLThcky0fYNA3pJrV+8Embnc47/coBZra1bUSBufKyrCbPmpdgxNVnToVnVI5QHr0mfZH2Vl2Qw6T3lProSLxG63XYlRk5xFNueJFB3ZW1TyEfGVyH3Ew/M/JhDQ9IVIE7vzhsDAa0V5Y0ScVQ0Z+hoqYLqgFRUkOKPAMYB1pXWpnOBRSMhxTEu4VTCvid0Ytxozw4lr+xR4ETqnjzUIkL6H1JbdNKOZBDXZQxYDRveNEmqkbAarXeI/G4nD53Ti50XpaS8qSqa9QQYTN0he/HyVGHg6NjktFniGVmuSWoA476HMuXZSAfkJqIunBZprVvzcXrO9/57uMum8vLwNCw1Dc26ZjKb8vcfLdzjH0ACk77GZ456rNan8e4Dql6O2ca3/nOdxXnnh+enbEx6R8akrYVK9wKHN6azcU/H4dMlsXyka9eNcajCn0a9ZnkWBPjCf33f+fv7s5MTArzkgpvFHxrMPhSE3IRVACGIRBIVktIgXx9VUI+2LtHLYmwrFnZIQ01tVJTVyXVtTWKjyozwGOj424JRDAccKf1NLatkFBajQuVUVAQd6H3quQVQFU3NCowr5eAguFANK75xBXMT8ioAs2CqpdSw6O+Ki09F87K69/9a1nb1iRVmldcZbgjODUtJ/E88shON/D09fVLc0OTHD92TKqqquXIh0elrbVNRma+2soJNmxqlUDZfQeAGV/O+F+/fr173cLGVftiLq9dON2Fa2ZFmL3muncqIJF0rRQy47K9o1UuXboszS3N7iNcvFXgqFHeKLDB+MZrm8pZ8qTnbQcz0cxu20y58XEPEc9MO2Qz7MzKsIQIfsLQibcb8HJvs/EVGZUNx8jF5+1AWIEwckhH25o8mpm3BpY3caSBj3BLgx8KaQ9SIpz0LHdhOZDJRAZ5kh8+YZYePSsyKicEcU+86UIYdQSvm/lX2SzXgbiHv7LBmVdklbcdpKM+IPLmnrcdRXQKqmEzOS75zJQUpzOYSWposBdF86EemdHnLZUSgNwZECqTk38grs0nL+TyhoNrC7M8cUboZrryxoivTMPHBmv6Bm8yGjScJSuWivSkm339IBFloh21gFKv5WdT9mLLaeC/Xw3quqj45/w/QMR4YM/Cg/pMfJJEfTLe8huHMc64vBjSId/9Bvvn/Pt0L9H9MIagFUugxycm3NIfVp0YtlgM3fac/6/87Jd31yZCkihkJJSZkHJeARYYXgERSyv0PwdYmN1kdjbd2KICFMycOC7rWuokqQCf891DyaSbbebUm8nJjIxOjkpZQXagrJk2t7olI8ogI+OTzjCIKLhO19ZLjboAxkUsKWUF/+cvdzqrp6a+QeJVtRLU8MaOdunp7pGhvqsy1tMtpalxqa1Oq7yypOuapLqmTlrbO9zXewvZjAz2j7iZ59fffF2BRqMC/EsSiSek/+oV94aApQecCsRHwDAGOOuf844Baiz9wTBgmY91GowCjsNkU2fP6LQ0qmU2MTwgLfGI9PX3u1OFkOmOCj1xQvbt2ydbtmxxRsDszmdAm2t8A8QWDqi0MAwAwgDEEHEAc4uHAJrwWFp4LS/uibelRAz2/Kgan4Fwbxp8ZAGqCa8A7goAN4CODvaBLcItHTqRzvKGLD3xlr8BdvKGz9KaPlybgcE9Pnkil3t8HGQ+OsOHCysP98hjoy88rDmP6gMQ1j6Dk1LenU4RVIOVpTjwki/pIXx0cGlVFvmiAwQfjjDTDx6Ia9LgU++Uj1OmMFJZesYG9JNqCPA8sO+ErwfbEitvWiMr3/1OlMP6I5uxl4IA/5MFZv79j3w9aMTzaM/kg/IM3GvEOMzvnk2ELYZ88O/TvUb2ewrZ7+q9OpY48D8+7ozxuwb+/97f+fXdq1e0ODCuaE+fYB1ss9OSHR+V8aFrCowUQMUV2OsfqlB1TQpqe671y7WxMVm5fo2UJ6dEptRw4HhP/fWNJWJS39SoAL3erZNmFpw6B/ywRGd0dFSBVExiCvZra6udTIhjI7t7eqRRwVJjda0aEgocg0VJpepk9boN8s3vvyLHz52Xz37uJYlpovLkhJRyGSlnJ6WUGXPHk7auWS9bt+5QuXXSr8YCa8cjCuKu9fVJn+rMZtKhwRF3+s3IyLCsXrNGplR/ABqz/WyMZSYEAwWfARLw39fX6/zzVwcloQbF2NCArKlNqrU25QZP3iDwxWAAI8D4lVdecfz2oSgD4OYMCBNOPPkAjuweIszu4cVnkCYtIIo4OgnpAOqEWzruceTFPXykRT/SQoThjI888IlHJnGWFrK0BsRJR5ilRz78FgaZPOKQb0eIUhbicBD8lhc+hE+8t46Qwz0+YdQ11xA6Q+6bCTNh5IlDLukyM0YMskjP7H9hekqKuaz+eGn4dFZ/sFgqVTnrn29RwEca5APU0d82AiOHOCdLHXE4CB2oK+IpN/0EgxA5J0+edB+oIx/3fQXqeKZeIG/dPAhEWcyA5Bmzci6GbnzhN+DWF9dql/PB/4NB9Bd7xh+k5+BeIcYofo+ZtPLBv08PMjF+eH9X70X6RMD/b/7mb+5ubm2ToFvnH5dAOK5PcURGmL1XMF4Vi7iZ0jKntABq3BsBFaQg5sjRo+4UlobWdlVUH3PO9Ncf92A5rxnz44wrS8QtFylKNjOtA05GMgq0kppXdTwmqZjGlVS2Gg791wbc+vqmdELjtPAcG5nPSUABFks2BkbGZFrB+4aNm6S2oUkCsYRkWcefzSloK2ieleM0EVlTV6vhWfc2YN369U6XqppaN/NK8/PF1lSSE3AKbglRxSCpzOwCEgH+vBWgEQDxLENpbGiUCYlIUvNuUqNle0eTVFXXOLBrYBLAyPcQOF3oyJEjbnDFKGAJCAOuAVfkGjDEJ45wgCFGCD7yiCMch2zSUf+kIw33ELzIJox4b162bAYe+C0tBI+lpQyEk7cZJ4Bc8kUOfG75y4y+Rpbe8ufeeA3wkR4f3UwveJBt+hoRbm0BH/pwDx/6E2b5eOsOH4dMS2985E1aHHHm0xfYBMySJufzNkAdy4NiEXTU9tH25UNfpEEXHlTyQx9kG3FvZSSccnLN2w/0oD5Ix6lJLDWjX/HxNzbdIQUDgc3E8Joc9WZkV/z7magHysXmbW+9LZRuLPsBbPjLfh4kou97afa9Twsnnj3GGN58Q7z5Xmz9+uDfp3uJ6M9gD35zDAvcy2PIJwL+/+nv/M7uGoD0zGZTB/wnCtI7PCQZ/aFesXK1KqFAdGJUJDMuZY5fVIDNB7gCoagcO3VW2letlkRto6KXlAJyNR4USJVzUwrasxLhSMjpjKLMrITUOADUN1enpCEVlaqQqpKdkFx2Si53XZHBoRGZVnBV19QsVfX1ziBxOk1PyJWrfTI1PaUGx4dyuadP6tTgCCbSkskWpa9/SEIK5FlGlFMQHy4qyCpk5LwC/Jb2FbJ+7TpZvXatAvVqB7A4GebkydN6nZRDhw5LVbpKLqlRENP8OLoUgOaOiWRDpxo9pOFNRYqz8hM1MlUqSkN1QqqKOQlrOEdpMnsCH8uJWM6xfft2Zzy89tpr8u677zrAh0FBgwIgrVMCsgkDeBsQBiDBA9GBLQ0+APL6rLU64zV+BnX0Jw7ZJpPOZPHcI8Prk8YALbwGjvExbogjLfe8yUEvDBtmsFnSQn6WN3lybfzcUzfwEA/hozvx6E6+1InpRBozJvAhwrm3vPCtXkiHj0wcsiDiuSYteRFnxDWn9PDtB4g8XXypINNTk/pjpj+U2tYB7f/TmQk1MDOSz0y6pUIcVYk8Nr9z7Cf6WNnRBYcseLx1YnlYvfA1P/Rjudnp06fduj8+753WOi+rjKz+mLK8Lay/rpQPQvb9RpSdctIeLPuxsiyGbOZ/IK9jhr/s54Eje67vx/5+L5PVKW/aeR75zVrs8+iDf5/uNbLfZHzoXh5HPhHw/9u//du7mYm7XjGa4ZWrPW5g4Kz4VgXZqokDOcokwULOnewyPDQqdQ11Cqpy0nmx0x25yfn9ldNUFOhoGglVzvV3G3rDMQXzCibVOIgmkhJRP6jhElFQqG4km5s55aYsNY1Nkq6uVeBfkccAdXVgWPgw1471a6SkAOz99/ZI39VuGVIj5e2333Entxw6fMSdFLNy40atzZAc/OBDt+yopa5KYgr4+dBYfX2j1NbUSkd728wGz6IMjQy7NwKcHd/fP6B1wKk8ClTKJbdZGNDS39/vPgDWOTQuV4eGFZxpGccGHfjv7u5yjUUnA+QDNBlQ2UOwc+dOt9mTfQAc/wgPs74AaK4pGyCQ9IBCrg0gG2C0ZTRc007wWnsBqpFh+ZPWZKI3YYBnwgxEW76kwTeya8KN1wC4GSnky76Gb37zm25pFG7Hjh0uL+LIn/LjKA9piEMfDAYjeJGJb2AYXtMJfru3B5hr0834WK5lM+rUE2ksraXjnmvSkB9GDeEQcTgIHnvjQTx9h1rmjQC+wm/3ZgD+wMwbLX7e3FeY6asBDJKi6lcxzpBDPVg5rT3MoMNxz1uhFStWOB34kjJGwIgOBHzVmiNR2a/AjyuEHCPSe+/vZUJP6oH6WPplP/6a/weR7pe+fT+SgQ3GUsafxda1D/59uteIPs1vul3fy/SJgP9//nu/t5uvwHor51LXBclmcpKIJaW5uVHjFOQoMBYF7IFyXgYHxhR4X5OaqpisXb1Kzp4+42a/2UyLFGSVmbHXNCzNcRt6WVKkIJ8wtQDU53QfNvomJBhPSDkYVqCTdEYDM/R8GApZAKuJzLQMDI8Imm9b2S6PPrRVNqzqkJ7uTnn/g8Ny7MRpmRybkEJ+WsamxmW6GHB5cpxnY12NtNdXSaSUV/kxSdU0uMGuCCBVHVtb2mRqsvLF2Hyx4PKLqo58lGx4XPPU0SuncjkhhtN1hnMK0PqHpDoZk6mrbAIuOcMAQEPjGahjLTpgB6DHx8U4lvTo0aPy/vvvy7Fjx1w9AyIBf9SXpWUwBiABaLkHMBoQJxzAiyOOtPiE08kJd3WvYdzj26w9RglglHj4AcCEI8N47N46nvUJA8voS1o2iXHPUqmnnnqqcoKSEumQ4fXhQw5pyZ9w04+yIZt4dIcIp+wGnCF80lCXhEPwQKQ/ePCgXL58Wfr6+lyevHlBtpXBZENmzFgYb3jgM2Bu8mk77gknDH7K4PYT8EtX0HZif0ARPsqiuuqzyh4T+gRvE0jP14EpE98U4DlCP5Z1EUY8vsnGYMQIIJ66PXBgvwwNDrm4ZCrpNgczHKCvkbXRvU7oSZtRr9Vq+HrLsFDywb9PPi2MABtj+pvD2OqDf598+mTpEwH//+pf/svdABB9+l3A4OCg9F7tc0tcGhpqpbq6xoVXKCB5CUu3gt3J3LS01de4s3zTwbIc3vee1NemJa0/7BMjIzJ4bVACCrRiocp+AcBSIJ+TUiEnRQXTnPkfLCmoY5+AumQ4KMmYAqDqtCQBhPw5kFaSAdUJgOQ+pFRbLyk1DqoaGmXV6nVS09Aijz/+mDy0daP85KefkzUt9TJwrU/OnDwp77z9njQ1tchotgLCGzVdIKvGgQK+KyOjkqpKK9jqkPaGemnTdLWpGi1DjVvSFApHJDOZcUeEBqMhqa2qkeaWVglVN0i0qtrtVUjnM9I/MOg2+wL+aTDemLCBkxlxQBwbnPnwF4Psrl27VNfHnRHw0UcfOdCK4cDab7fpU0G4AcIKYKwslUEO4RDh5GNgGsJn8DYjgTQ4ygwvabmHj2t0wXGNM1DNNT6AF4dM4siL+jcZLF/iwzCPPPKIm3k3cA4P18bLNfyWF9fI4tr1OSWuIcoKkSd8ZpAA7q0MOK6t/Djq5sCBA275EQ8OR66yyRo5ZrRYHqRDL2QTj3x0JR7fdMKHD4MJ3/KFuIdI774azJ/qWy5ofZXUMtQ+jSzeEgRKaqhpny+6/TKVzcGkp53gMQOFcKtrrikT5aCe+Qr1hQvn3ZspDA/qO67lZkkQaUl3PxCDG8eYYQBw1ClG9mJ198G/Tz4tjHzw75NP9w59IuD/X/6rf7Vbn3x3wxnngFV+pAGjDAoAESOUGQbYDw050NO2Zo1bblOlgL2YycqZYx/J2vZWGR8blYnRKUkpAIqWOY1nSgSXm5LpSQXfE2NqCEy7j4eVc1kNV5eZEJnOSECNA3f+eklziLCUogJwAGKAPUA2R4CWwjHJlIMypiCeL6yGgyFpbFDwruBo9Yo2qVG9Pjx5TvWPS9fVKzKmBkBVU7OURofdF38zWgu8qWC2taom5fYihHMAwoBc6Lrslv+0tbQpaAOMKhCMpdzXZANqIESra6Whukp2rV3hPpwFOGTNNmCNGVs2UHGPvhhTzIyzlINwlvuwzvvhhx92s6CE79mzxx0tSnriAafEQQak8XEWRp0AFiGuAbqAZgOwdB6uDchCgE540RfdLBx5hOHgh8fANfcAc5NFHLLJm3sALD5E/siw2XzTC0KW5QsRxw8PadADGTabb4aH6UU8uuO4Jn/C4UEPllfRX/ksNvsPIGTBh29gG2dAmzDI7pEHP3lT/8ZrOtibAAuDSIeD0J9wZES0OrTW9XmqfG/AfYlZjUmO9+QjZK6eQjNHkc7UldU16e2ePs/pQBgzlPPSpUvuDUdGdXR7TJTfjIB7nfiuwZAObLRHi/bzoupsdbdQ8sG/Tz4tjHzw75NP9w6553Fs7O6C/91KXJBRb1+fyxwAxNIJZqRtRhaCh/XtLJNBuWYF0xG3jCcuLWvWy+X+Yens6ZWq2kapSkelrjYppbz+HIdBQwouFdCMTOVkUoFMLBZxa/8loPL5kFhZ1VIFg8rnTg3KTlQ2DeuoAthPqhHiZj3VZ6BSSCxBBf91qVppamyW5pZGSVTXSyCRVllhKRQD0tXXLdsfeUgeefJZ2bltqztN6M+/+R0503VFoqoTSyraVvARpqiMZXJS31Yr6URErnT3yP79+6W754qWWaS6qkYKChZHR8dkYiIjOU2bropKWzwkDZo34DMWj7klJHwsDD0xAgA6GFKcOMTpPyzp4HhHjAAGXNIRxmlAvAngeFDeBDAgNzY2OfAH4ISob8hms2kLfAAj9UE86QxsE48DYNKegEkALPfGhw8PoJVw5BgPcg2Qw2PAG1nw4yzcgC/6EO8l44WIIw/S4JMOIk/0x7cZf/Q1QIw+hNuMPbzINFAPHwAZ4A8v9xBp0ZF70qAfMriHjzDjNT6rGysPPBC+yYDX2gFCJ6+PbHiQxduBTGbKGQTF6aw7VjSTo75pL/YCqDz9Iw17BThpiLytnpFBvvQp+g1yMRjZd8HzRD+KaB6WN/F2fS8Rgxunh9HGgH/vILRQ8sG/Tz4tjBgjOLCB55EJsMWOGT7498mnhRG/2WCJiclJN/vPhB+/+YQvhuYN/vMKNrq6u90MI6AD4Mksu3fmH8UAtxotqWRaAVeTKg2AY+BQ4QrAfvjKqzKqfFu3b5dYulp/oeMKyFPuY13FckQGxyYkprKr6hokFE9pvAK6SGVTcCkUlfGsAkPlDacUxCs4kpwCxnJReSJqCCiYU5CkI5UbrNiIGY2qEaGGRER99gsQp6hPgZEC+uF+2biyQ9rra6W6rl7q6hskqiB9dGRMrvZ0y9kTH7mPlJ3v7JJ9Bw5KTXWNXOi8LIFSQb7w6eclrlX1wZFjMqgGEeCFIx/DYQV8WkfliXEJFhU8lwIO+GOt0YDM3gPgqUcMKRqRmX/A/aOPPuqW+mBYGahleRCz1qSzj4z94Ac/cJuDXRmVD6DJtQFWBmyIduIe3wZvfAOw8OPTiSwN/AaGkY0PmU7w0uYGYHHwINdAMem9MiwPnDfOZJtuhNs1aawOMDCoO/SGhzDyQR6+6UIZ2Etx+PBhd1Qr6ag7eHAAZuodGfgQacnT8sVgIC/zDWTbveVlBorJRlf0Ix758Ng1vpXF7vEJw9iAWAaEfNb+hzU8EdW6C9Ce+vyoAQAvbwW8dYYM6sn0oI0oLxvG0Zs3ARiTLAfCSHeGjeYBPzqYnHuBZoN/Zv4XSz7498mnhZHNNDKuMIGwWPLBv08+LZxY4g5mwSAHCxrGWAzNG/znNOPcdA4cogBr6jrQMPACsTRlaKgCaGtqa6ShsWEmZmaGV0EIy4YOHzkijz35lKTZL6DgPsiJP+GIXBkYlAEFxI1NrZKqqdURQ0Glgh7nNH58MiOXr/ZJXI2GZFWNBDg6VNOWRwfcx8aKZQascQXbcQf8GcCCWijeDkAYBu5bBBoeVmNgarogK9vbJJGflBKbedUQqdN8V6xol807dsgTO7ZKdHJI86qWVHW9fPjRKdnz/n7JqYz62gYZVxC/vrlGDQSRo2dOyKTW5CUFWwUdNBtSVQpmxlWfCW2wSffiorWtRZqaG90RocxEQwB/QCNAjZN/2OzLHgD7rgBnLff09Dhrj2UrX/nKV9wmWurze9/7ntsgDJDjDQEAj7o3sAmPkYFjA9Hc05ngAyiSF3HcGz/A0EAsaS0d9waGDZjjoNl5oA++OfIiHt2Qwz0+eZEGfpY2YUiyQZcwjEz6Gzw40qMn6XgIzBFOPCcnoR8g2I5YJT/jo8+iCz75IYt70lu5kAMv6biHjBefMMvTwiDSWb3jE25lRTZkeZhPHfCdAOqSPSzBAKcGldW2zUpejdt8NiMhNXC5zyqQLaj4QkHTal58ZwDdycPqGKJ/8cYIY4jvBGAMUZ8j2q/Qu1rr1D0L9wj54N8nn+4d4nlkrGAcBmzYGLhQ8sG/Tz4tnMAV4AUwgnubr7/h9lu/UJo3+Ofhj8cTDoQlFUzxKhBQBvABeDCLDVB14E91YnbYC/4BcRwRmowlZVR5RccS1rYDyykCP/ZXu3okq4ZFU1ODA2xaYpfWaPDagDtRp1YNC/fGAUuE2f5AQUpqmPSP8oGwnFuO5B2sqLR+1Y3KwjAwunK1V+oaGiWaSPFqQ0KJuESiMbVHYhKPqSHAjLsaAlR0NJaSiMavXbtGduzYqXmH5JIaOwpBJazAbKT/mrPKvrn3kJw53+k+WHa157KrA5YDsa4bKuSLGlYvVdVV1zdtAhAB7xhTLE0B6JOnLeWAb9u2ba7RKTf+o7ue0Lg6940AlnnwMSjKTLuQFpl0GEA9dU99Eg/gJdyMNlc25eEegEodwU8YbWsAFUImYfASZvlwzzVykcE9crjHcU245UNawpGFI9x4kQMvYNWWSWFUAuIrILlirCCTB4H80dF8ZAF8WUply2Don8RRLnxkIBufMJMJEY4OpIPQxfTFtzpCDj79HfnGS7jxE2/X1h74do2zsqOD+chzeWl6Zv4xWp0xqw9oWP2I+lG10Vydh7Q+9TlgOVBF7xttyNs5+hBGAM8qurExGNet9UoYLqoyNXNXhk+Klgv8Vz7ypeBfwYYP/n3yaX5ke3A4uY3fH8ajxZAP/n3yaeEENuC3EYwJTvRilIXSHYF/jiUERNaoAZCYAf4QYIXlKJXjKwtSVqALyG5qbnLxEOCq+3KXlAslae/okMtdXQ6cMcvrwBQyuq4qBs9Jc2tzBaSrcl7qv8Z697wWvq5iHBgpQCpo3p19w26Wv6Hh42sUqbTOy51uWQ4f7DLqvXpVGhRsR5NpKU9PaBoF8vEqx1fWcrBmOqgA6srlbrl0uUcrpihtCsw3b9zoQPr2Rx6RjpUrpaOtVdasWinr16yTbc+/JE2r1snw+Ji89/oP5bvf+7688cbrskL52BjMzG5VdUpKWg+UhbwoC4CeesAHIAPaAGY0NMAX0E84AI6yDQ72u7cogDzeFAAi2TfAsiFAKJ0Dg4x4lhnBe/bsWQf8uAeA0qb48EPUEw49cORDegPA+MTT7ugB0fbwEG4gm3gcMgDoxme8lhZ5OMLhp4+QD2k4oYfXzmxgBcRSRnQ1w4I6o8yUk7SkQ1/iqDfqi2viIPiJJw28xBkQ5x4+4rhHJj5EGu5NR+4tjeVNHGGUC9/CLB9bakRayouBAR91Bg/ltjokLT7xyKC/kAZCVpmvXZcL7kSs6ZwaNHmtP+1HJcKDYZmcqryJ4S1bWfsbchPJhHvO6Ef8kNOn6A8sHeO7AQBtjHqWFfGjr4q6vO4mLSf4H2Dm3wf/Pvk0b+J55PAOZv5tyepiyAf/Pvm0MAI38PyBI3ge7/rM/8eIgUATGqGYMwoArAqka+pqpKae68rHepi57OrskrFh/XFX4FJbVyurFAx/ePSorF69RiWU5WpPj5vVzxfz0tTSVAH3M3kgY2pySgaHB936/5oalhtVNq7CEwhGZHpqQnquXHVHbzY2NVbiIE2bVcOgR8E7oIcZdyPW0zfW1zvQ50an0RGZzBdkYGhQKzde+a5AkLXWEUkoFgzpwMXbgLQ6CO0KZR0kM3kZyZakuaVD1rY0SvPKDnnysYflKy+/6N5ijCsgYx3697//fRnRPK4q8Dp08LB877vfcx9oSqdTckV1gQB9GFHezbyAP2b2AUbM7GP9AeQ5BQiwz7Gav/iLv+hmeFnawbIXjgvliFH2Enz44YfuHseyIpYYsSGUWR06FqCQOjDgDsBGDwO3BorxrSNCrt6UDNjiE0d6QCftRrjJw0cePIQTZrIg0nAPD22F/8QTT7g3RPBSD4TBR3rqyfIhHfoDmAHXhHHtjaP+CCOtAW4IHq7Jw3hwlMd0Ij18pCM9uhCObzLRDUIOjnDCcHZPGuOl/sgDGVwTB58ZLvDxHFj49fojn4A+c1FNm8/oj2rRHZHLGwC+9BvUZyyof+VQXHIF3jCwBE711HzIi+eUH3TqlXuMRvrEtJa9oDqST3SmTYmHuEYnu15qWi7wP1mYAf/+sh+ffJo3+eDfJ5/uHeI3F/DPhCgYEDxgv8cLpYWB/1mEYoAYZwAouK6prlbweuOrwHwpt+9Kr2QVoKgpIJFQWDZv3iT9/dfcLC9Aj1OCpvPTbqlDS3PLj4B/3iwAekOxhNRw3OUM8DSaGh2VgcEhSVfVSn1D/UxoZcZ5cnxChodG3D4EPhBmxJKShhngS06lbEZ6B4ZkZGxcGpubhC8GQ7G4GhzJqJSni5JOKjBKJd1SJZby9KiMKz1XWLckTe1tkg/F1FCZlnB2UlbVJOWhRx+TT7/0WQemOC2JGddBzSOkoD+sRkVPd7caAofcTDdvBg4dOnj9GFBAPDqyrOfIkSNuzT9WH0YL4B9gyiz39u3bnQHAAL1x40YH6hi0AVJsEua8/S984QvyMz/zM/Lyyy9fP0aUs+85tYjZX5ZK2dsG2g3QhzwDveRFmO0TwIcsHh+Ch46JQxbhXBMOH+m4xtE2kAFs7uFBPuXkzRBGEGQy7UeINkMGPmlwkKU3cI1v/dDSU7c44gkzAI6PDvDjiEMeaagv4i0cx7Xla7K95fLWCXrYvb3hsLTIhrg3/UmDIw3O5MJrfITZ0idKyF7zwnRG+5rWpRqx+bIaHMqjWjrjgDX+lpY6h2h3jEbKwpsijEKWWWEE0B+S1I3GQfB4/aWk5QL//pp/n3y6c/LBv08+3TvEby64AQwMNjJsshhaEvD/MVKBOC9AYOa/WFLwWK5s8AyFItLW1u5O4AHEsuSAc/OtMC3NzT8C/s93nndpk8m0VCn/bPDPx7T6FPxXKWBh2Y8RYHN0fFSGRofdV1CpOCM38z8D/ssKkXISkkuXrypwyktbR7s7d90RewsicUkm1MjhQ03ZCckVijIyPindPT1Oz5raBqlRi2wqnJL+SFKCybjEVKf+qwMSCWblycd3yZd++suycvUqmdQGRK+OFStk+86HhDPdR0bGJJvJysWL59zZ/8QfOnTIzeQzK8vHv9joCzBjPTx1BvFlYOsYhLHJ1WZ1Ac6APIwJlvs89thj0tbarmWugOotW7Y4sEUb8AYB2YBB6oQ6Z8BHtgFbA8nUF+HcE2738DFrTDj6cIwpeZMGuehiPAZ+4YWsM+PjIAPchCPDDBDCAciAYTMcSEMc15Dpj2/gmXveCkDckx494TE5yCacNNzjUzbyg890Mpm0E/GmGz7pDcBDyKE/c4+exLk+p/JwyDP5OPhIY3VicYThW31DXOPgZVleRT9OXSpILFyUYCEjcTUGMgWVqWl4wowfuaYry9jYK0Hb0zcwUnlrxMlc7Evhw2HkaQYEhG96LJZ88O+TT/cOLS/4D8yAf/HBv08+zYP4nQWr2LIfwwaLoaUH/7PIAIN7K1BTKw0KkHltwfGXrEM2cEuB4GWQaWrS+FhljTZgamJ0VK6pcQAoSqgcB/4VQEJUQKEw7ZbN5BQ8k4d35n8yk5Hh0XGZUsBNfpYP5Gb+GxqcrIyCwu4rPTKhflUyKk2JsPsCazlUAcAYAJw4JFHVSw2Z7ERWxkYnZHxywoG31uZGSahxMVkKy7jWoDtbfXJYJnLTUldVIyFNEyvnZVV7qzz02ONSX1snvVevuJnWquoat4mY0342bNgoK1askocfeURefPEFN3sOiGb2nlNbqCv04aQfwqkvlsZQvyzpAcjTSdg0jDw2CjOzSzl5w8KeCAAf/JR706ZNLj11yxuGH/7wh874MKAKD76BYnzq3ACsgV4DwYBiZLMRGYOC8rFen3q3tKQxUI0jnDy4Jp445EPcI586Jp2BVgPAOAPFhOPgJYx0EGUwPpNl/Mgj3GRyTTz8XpBMuPU5wnCWD/FWp8i1cK6RA6E7YdxTXu7xubdy4Vs9ItPikY1DnsmgjbnG5550LJnLFfJaaSJ59UNB1Vv7rZoUau0UJBRg2RJ7A1TmzH4AdCUv6hyiDDwnvDEiTwxClotx8geEntSLOzJ0poxLQT7498mne4eWF/zLfQH+bza2Md765NPdJPvNv6/AP4TizKIDGljPHE9UgD0OcHtBAetWBaGc4hOJszmxWkEJYDDo1jh1Xr7kZsUpazRa2bzIeegQmxrHFaxeGxxS4FPQuBoF/zdm95llH9VBDHBEhdVrxRmAYnaTWU30utLTI91qQHDGelNLq9SmYlKeGBEZG3YGQDmqAJKjRzEA4imJJCtvAgpqLDCfuqJWy6S6j5cjMqH55jKTkrl6WcrKv2LdeglEw+4rxYHpjIS1ile3N8kTDz0kK9dtlK4rvXLq5Bm5cOGc1kfavRXhtKDOS13yJ3/yJ5JlKYfqaDP++CwBYskHxhPLeGy2n5ntU6dOuc2cADcMHNIC5mwJDYCPNwGAc4A5gAtD4cknn3RLPZDPMiTkkB6Z5Evb0V446pI6BExTnzhAJB0SHx588rW3E8ZDWnQAXHKPM1n4hBMPICWNAV/0hNfyMOBrOnBNGu5pb0sHkZZrwvENjBvAhiwPwo2QRTh54dtmXWQjAx8yg4W0OHggZBNOGyCLcHzjtY3cyEYW18YPL9cAcnziCCMd/NQRvuUTZca/UJFh+bojcFVuRPtwVJ+psBoAzhzgw3naczklCEIm5bEyIZtBhvbDaGTQoU/xtoy3OXxFOKw8nPxlbxQWQz7498mne4e84J+T6GyMXCh9HPzr83iPL/thvAd7MK5zzW8tzsbwxdaHTz7dKd2X4P9mhPKARDZu9iuA37R5s9skzJIewAgPWAVkiSQUbPPBLkA/4N9t+C3kZGp0UC53XXGgAcBQVZX+2Mw/m3cHr/U7cAIYYmkDxyaqcAeceQsR0nSXFfznVQYAuVYr131nIJZQp/lMT4lMjbv8RMFTIBR1hkAoGpc4J6kkYxLnLUE+J5msAqjpvBQnxyWYHZdqBdM1jU2atw4Yyp8PhhRQX9UyFySgQK2tNiE7N62Xtas65K0970leB8aO9g750z/9UzcL/8gju9wsPvsB2tpaXTkBdz/90z/tgDnLfKgPgDqn+GAUfOq5FzXfKrehl9Ny3njjDbe2f8eOHdeX31AXdCJAJu3APdecBoMRgSFAu/AWgA2hpLcvx2IcGIimfTAMaC8GRmTjAx6Rg+50WvhoT+K4hgDShCGHzmxAHB6TRzgDMPLQ0ZwNvvARb9fIIA08ED73phP3+JCBatKZDxk/5NWFejdgbPmbfLuGrHzwoJsZBoTjew0Q7on3lhs+0wFeCF748M2ZLAhek2UGBGHIxVX4K0YL7cFbLT6Ol1c93BAyM46QDiJ/0lBWngmMAL5JQf9hbwB9i70indq/MAIwGgHbBtopn5HV1a3IB/8++XTvEM8jR30uD/i/P9b8MxYy/jEW4uyaMXqx9eHT8hK/Pw9SG9HnHijwD9FAdQrAAZUsTamrq5zyohFuEyOz/2yMTaWSCtYSbt1+gq+gasGLU6OSGRuR/pExh13Y3JhOJ1VO5bQf6uZqb58MqwGAPCqQc/epOPJl2U0iEXcf1BoaHnGzpIAbvuQbVyNE+PiYGhzCUgpcUcG/O1JR9VPZCk0lysyt6hMoK4gt5t1RixkFMZmRYQlrhXIsKZuMGUwDCr4AW53dPVIOVNZoJ8OAtoBMDl6TqUxW1m3eJO/u2SN//Md/Ihs2bpIv//zPS1NTq/RpOdJqKL3zzh6Vw1GfavRc7pJnn33Wrd0HgAPKWG7Tc6XbGTW7du1yXw1maQ9vBgDilB1QyIwzhgEzuQzugC46F2CStyF0LN4GvPTSS249uB0nioHB0iPeDJAXRgczIgB5eyuAMUIbAh6pc3sQydtrbFiY+eQNIOceHtIy4BoYRkfCucdxD0+lrSt54EOWrwFqA8vcE05Z0QXdiQM0w4dveRGOjw7mU06Tbfzki1wcabi3PI0XmeTPNT6AGh+ZhEEWR9m86bhHV0A9YcgnPXFcI8Nm+7kmHD4cOpg84yGPWFR51AAIhtQgYhlQUWFxAMOK+qwseaJsEGW3euMtAIMPhgD52BsBPkQX0rw5DYu+XilRhcjzduSDf598uneIZ3ZMn22e76Vf9nPvg38bmxnjcFwzJhIOzWdM8+mTowetfSjPAwn+DbywZp316e4B04IRBxiJxyvfF8AASAYUxE2NS3l8iPUrEk7XSUNzi9Q2NkqtGg/VAHeVpYndRuOCgomkAlJmJqtZThTUhzhWebPQ3dmloD0oV671KnBX4CVBaVTgwXGg6OSMDw0LxFISSFWrn1C9gjLUd1X6+67J6NCQpBRQhFgKlKyRsvL05cMyohBDoalUKwSKhYNSF67I0RaTifEJuXa1X6rqa6W2uUlidY0yns3Le/sPSVwB+Z9+7esy0tslu3/7t+ShbZudHkeOHpOVq1bKoUMfyJnT56S5pVU+OHhIfupLP+GWclzq7HQAfeuWbWpI1bkjPlnSw2w9AA4wzxsCZAHiqFd8W9/NPbP81DsDPQAMwEgHw8jgg1m8EUDG5z73ObeMZ/Pmzc7n1Sjg76233nIbRM+dO+c6KOCUOgZ8QsgjHxw60XHJh3uIgRUiDfHoShr44EE38wkzIAsvaUhvsohDd3iJ8/qktTjSoB/1QDj3+FZPNtgTzzXO9QvNB8c1/MiGSMO1OfSH8JFj1xgcEL7xIA9ZOAwM+Ikz0E28t10I5x4HMTAQbm8VkI0PUR8mD0c45YafZUDFXNat4ed7AQE1gEWN2JAavuwL4JQqiPwpEz6ETAxOjABbbsaRsuxDoR8740TznO/wtFzg3//Il08+3TnxPDKGcLoIz7iNcQul+w3829jpJcJwNgb6dG+TtRd0v7cZ+j9Q4N/bIIBz1qgD5jhxhDhXtLIOD8xKutl3BTYTow6ciILeUHWDhGJJ91VeZxwo4HCgkHTIVmATU/DC2f+AXJYURUKVYx7Z9Hil56p765BIKfjTJNFgWA2IWr1PKFiqLOUwop45038im5MrfQPuo2QRBRPV6tgAzEx+nhOAJCZT8aTEVZdmxXuxsA5yZQW7WqtlHUAHh4ZlbGTM6ZSqYuNyXF5/a49c7Lkil7p63EebNq9bLX/jV39JRvquyLiCqdHhIZVdkIcffUwud12Ws6fPyCMPPyob12+QVStXyIAC9KMKvNjkifH06K7HZeOmDW6W/utf/7r7xgAbhgFrgD/qlsGcOrE13IB+ACVLiQinjggnDTwQdYyRAB/gn/vnn3/evWHAMOBHwo4PxQjAcLC3AAao6bTkzRsWwDS6uLbWCga4wgcw5R5dIdIZmCaOeyNkWxw+cVZGePkB45p+hc8DBJnRwD3hpLM0kN1b3hYOOOXadOPeO8hA8KMXYaaf3dM/8V0fVPmEIwMfmdQJeRJPXeHbNXJIY9eEw8s95cEnHmeyCMdHZ/I2GebzETGuSctxoCXtQ4V8TsKRqExnte40rqD9GkKW1QP85ME95bGTghiceDNE3+ONV1oNgfkMUYANNhUvB/j3P/Llk093RowNjJ28FefZZoxYDN1v4J/yQ4xtdg15r326t8na6n5oM/qZYY25iDI8cDP/RhQOMHlWQSNfAOZro1o6KecmRCaG1SnoVzCiNSRSVavWghoICta9RBO7hp5pbK5Zj2wzthwtGo4qQGIkUurr75MVq1ZIc3OLA0bhCB+XSis/s8qeRlA9clrxLKsBfPM9geaONlmxZpVEcgomVa/s5LhMjg5LWY2SyXJMEvG0bGiuU5CfcsZKOTsl0+Mj0n21V8YU4ISVD4Pn7Nlz8p3vfMd9FZmvED/x5OMSjKgu8YR0NDVI99nT8rnnnpKI1k2uHJRDBw+6zdM7dz0hx46fcGD9s59+USLBkOzdv8+tz+cozxUda2TnzoekkY+MaYfhRB+W+hiohQBvNvP//vvvu6U9gH2WcADC4CeO2X2WBrFMCJ2pT9Z8s8SHGV6AHt8a4E0AMj7zmc+4jokBsHfvXud4O8B3C/hYGW8IOLkIYw994LUNwgaSLZx2QwcvaDWwChEGD7yUhzhvGuSgL2R83JsMryzCyZ8wCBnIxDd5xNs16SzOZBmIt3DueWiJMwOEePqbGSIQ6QnHh490AGv4rS6IJ457riFb82+8ONPDdMLNXq5kIB453OOb7lpyScTUuA5oXwlqnYnKU1lsKOZ5Ys8MciDy4xqfNsQAYPkefYYlYQGV2aT3xgcZv5e4p5+iV5PKcN8nmMVzpwT49z/y5ZNPd048e4xPP67g32ixY5BPnyzdrP34DeJ31EufdFuT/810IJzfVFuWvRR0z4B/CCDZd/WKFDNj0pBU0DGmoL8EYNCBR0GHJGokWF0vgQjrwivLKBZDnPYDUAH04ZiNj3CUJ2CoUAFaOGa+AaoAXmjrli3S2NCo4CoqxVBMwX5Izl/pk2A47pZPjJUnJFIalyatXMX07mSVQEKNAI0rsVE4XFkOdKXzgnx05LBMjI3L5z/zWQmGgpJV0P3Yk0/L+UuXZNvDj0pta7sUFXiltPzf+8uvyY5N6+Wrv/gLbtPt2jWr5dSZs3L2/EVZt36DbFi/yQH3v/j61+XatV41ajCQAg6EYy0C5gHA3k7PPc4dA6r6sgkagA8QHBgYcMuJiAM84jACAPDIgvhRoN2QQT6Af5YI8WbATg8innpkHwIGFDNK+OwbwFjBsVwEGfbWAeDKjw/XED7AFHBo+qMjciFrK/QxMAsfRgzENTK5N1kQunBPWngIJz150yd400E6CB7L3+QbkIXHwiCTaeHoCgH6IZNp8dQRckwe/OhhfBDXxOPQzQiZ8GM8Q8aHjw7IgwedLBwiHLIwKw/58uaLTebFfM6dXKVclfagj84YLdxTH+hPOoh78qHfoCNL+Qb1ucEoYCM/vORreRsx80//QgdO5FrcnEaF/DX/Pvl052RjAGMH4B+wwf1i6H4F/z49mGS/P97fotm/SXeTvHrMRcSBkfjN5TtY9nu7GLqnwD8DTCA3JWcPvS8r2ZzKzHN1gwST1RKIpyUQVeDEZlvvrPwiyAv+K4CnMqur8MsB/cH+frnae1X4ABmVjmPTLG8mjHd4dFI6u67I6NiItK5eLZKqkZGigi0FTjVjAzI2OiTZiTGJssSnqkFq6uqlpaVeiqPDcurQARnouiTdl87L1h2bZPW69XL0o+OyY8d2B6DHJiZk/cbNcrGnT/YeOiRPPfukrFIQ1VFXIw21KentH5TV6zfKnnfekYOHPlBw3SAPP/yQ1FTVyl994y/k0MEDckDTYTECtNkYzPIeAJgRnQhgSPkB4YB3Bntm5gH6pAUYApoxIOA3QM16UEAdYYA+A+6cAgPo58eD2eAXXnjBLQ3CUd98afhTn/qUWyr03HPPOfkYFCwXYuM3+pGetxDEGXAGGBroJYx8aQMDruRNPGE44yUcHte2moa0lMHaHWfpTa6F4wiH4CfedMIRDz9h1AHXRsgkHlALrwFj46N+iEcvfHQiHJ+09Dd4CCMNfJaWeO6JRyZ1hiMeWVyTJzMFhMEHP+GktfQQ6U0218inPM5XsI+fcBvfc26PAMYsbwIA7LQveeAj0+qKvOkv9CUMSt4C0PZ8o2OuYQtZPHMYW206uPkbfn3y6ZMjGw8AHIzxPM+LIR/8+3SvEX3cfgMh7/W9RPz+8vsI3gIb8GacsMXSPQH+KUaZYWCoT1I6xlxQUBurb5a61hWK8xl0lqdRvODfS+jDoMf3Aca1wl3lK6ACyDCjaTOsUE9Pl4yPjUpLU4PUKfjOBBIyVgpJPKaGy+S4DE9kpC6RkmhJYUd20tktOYnJO3sPSPfAiFTXKhj+6Z+VzlPHpaUmLRtXdUjv5Yvy+GOPSLquUc6dv+CWzKxds1aefvYFNSJq5aQC840rO9x3A6aHh+TTn/uiHD52VP7sz/5cLivwfuLxx6VeO8iVK72yoqNdfuPv/T0HqiCOAgWkeTsP94A9DAM+Esas/NatWx3wZ+aHMjOrjzHA9wFY228AnTci1B/XGBF0UOIAfiwTwodY/w8wBNAzy83eAORgbMDzpS99yeWPfGaL2bDM0aLIRi76mZFiM878IFnb4LimLBA8kIFn7nm4LRwffXiYkAuAJa3VBbJxAHfSWz62zAY+A+8QsgkzHQwEc48c+gzXZnDAbz+oyOSaMpG39S/CrNxcW1oL597kkye+GQOmL/fwmVwb4OCFuIcPfisPPoQ+JQ13sjV8KpNxzwb7AvhoWLGsaTk+tMBsfqWukUv7I48+h3z6D/VMmwMkatRQmA3uQ8pnG36b9Tkj38WSD/598unOycYEnkUMcn73bLxYKPng36d7mex38V4lnkeWxYJbHizwX1BA5db0T0oolZZyokrOX+qWdRs2Kuxfvka5GfiHqFwHiHQAxGeZC+AX8EpDAHCmFNywJKgcLMsKBbKJZFrGFfhPaLtwjrqMDinIEXc6TzCsALWYc0uK9r71tux9d490KnDesesJefazn3XHeF663C07d+6QdELBn4Kro4cOyvEjH8hnX3he814lZy9ekFWr10rf4JCcO3tennvhBTl06IBcvnRJwfMXpFcNkdfffFMmp7Jy7PhxuaCGA8B/7Zr10tLSLKdOnZQPPjjkZubZGGwgEWJw5wEAvLM8x2bgAW6AOgPgpAWkYxzBDw9vQ1gixD0/FqQB0BIH2GMpEmkB/cjnGuJHBcMG2aQBZL744otu7wB6IQsjgL0CyHDtobqwWdiWHdmGXoAt7WIgGGfg2PIjjDJbWUljYaSFj2t8k0MZLB6fdFybDHzuufY64zGduaZOuOcBJt4MGHzuicORHvKmRQ8IQA0/4aRBJvwWTzjlxkdfjBeLhx/i2vgh5EHwkRdltzJQR9QHjjjaqlwuSZz9M2Ete6AsBSdb63HGyEA2vKTHJ4w+wzUGQK32LzMArLzMbAD+0ds/6tMnnz5Z4plkrGH8YAy3sWOh5IN/n3xaGPEsQmCnBwb8l8tFKU+NiIxzgo+CqZp6CaRqpaa2QYHreVdogKgV1Cphqehm4J9cOC60urbW7QNIKtBkhpplLW4Q1BGLk4LOnj+rQKnoTjVZtWq1BBXcjE2XZUrKMj4yKOWha1JdVyuNrW0SjCclkEjL6dPn5PThw5LJZmTDxo2yae0KObL3HVm7abPUrVor10YnpBSOyXd/+IpEStOyfeM6KalR1NpYJyc/2C8XTx6X7Zs2yGvv73XHhLau2yx/+Id/IJvXr5N/+Lf+hnQ01Mof/+W35fy5C/LLv/zLajSsdKf2FHXAXbNmtQwNKkjXkXjL5i0OrAH0IPOZjac+bK0ny3FsaQf1D4DnzQDAnGVEAD02/BIHcMM6BZjDD0inw/IDwqYxADzgkT0EpAecAt7JEx3JlzjSPfTQQ/L00087I4V7Njbv2bPHLV9iwzCbiF977TX3AbNXXnnFGR/oaeCdWStALT73BrhxlBX90JP8DQzbwwXgpRwQvDjKZgQv5cUnD+QjF1l2TbyBehzlNmAOD84IUAw/PNbHiCecvA1I48gTPsLN4KHMPCPItrQml2szWvBNBtcmHyIeRxh6mw/RfsihbkhLnWLEZqYm9QddH9+xUVEzR0q5Sl3yoTo2zPNscI8s0tqyMAxLPn7HEiA29kK8WfDP+ffJp3uDMMbZq8O4wm8wY8Ni6EEE/zZx4ZNPy038bt/34B/A747qzE1LmS/nZhRkKdgF9Afitom08kCxbATwR8GhpX7QbjXzbwToYaOizTQDZq719kv/YL+bGUkoAEun0hUjRePHtGiTUxOSU/CfKBUUuFbALHStf1AOHv5Q0jW1cnVwWFrbO6ScmZBWBez5zKS0q5Fw8PBReeXV16RVQfvzL70kazduliMnTsmEgtHtO3bIf/2j/yLxcEhWdbTIcTUinn/6WbWbotJzpU+qFUx9cGCfNGvn2LJlk6xavUraWtvdSUIYG5FI1IXx0TT2AvDtgFi0AiStjrmmzHzRFR8wjg8oo7yAYmb6CbdN0Mzqko63IHwTwDYN27GhGAwASEAgaTECaEt7i0L9E09bcE9+5rP3gZOEnnnmGXnqqadcXQJ+kcUSJuLQlQ+OYQjwgGCoMVsF0LTy4MjT5PLw4CMH4g0E4BxDBr0xfKzNDTyjJ/z0Aa4Jw5EH8kiPbhhOGALwEg8/+TrQrPcGrgkjDkc48VxTF6yRB9xzj2zy4BofQgZ6mVGCzz35ItcGBwYL0sCPM3lWH9xDdm++PRP4yENfbzprA8IS8ajbCMzH6gANrl7Vj8S0joKVOsDBT5tzfeLkSWnQNqpSgw1NbebfB/8++fTJE88jH/lizGBZJs/sYsjA/9ADBP5n1wljKWOlTz4tNdHXwF/8PjYqTrLf98XQ3QP/KFtWkJSfFMlyfOeoGgBZ0KYE6hokEJ05D1z5KCiAkSUmADAAJGEUeLGDkJduB/7JiRlJQJXRtIKrk6eOK8CflLACm1QiJVW11e4DYlTcWFEbqb9PckP9UqdhtTX1Wpa4A2EHDuyXwYF+SSkwvjY4qACKj2wlZeOmjVKazsr3v/0tOXHqjDTU1chP/sRPylhGwej4lKzcsEXefn+fNLS1K9BeK9093fKZp5+UjatWSDIclGPnO+XNPXukb3RcNq5fL7/8Uy9r+pfl1NkzcqnzqnS0r3BfBQYYZzJqdJUD8vaet+XChfOyeeMm1bFW6/7GennqmWtAnG28BQxTBsA36/IB/dQdM/qAXWTDw+BHnL0hwEgATAP6aTvAKeDWTv6h7smHPMkHEAsfcryAl3sDnGwW5sNS3GMQPP3UpySXz7rjSo8cOeL2LfAWAAMAIi0z/V4QjA7kiaNcpEE3jAD2J7AZGb1sQOehM/BsMklHGDLghagHyo8xgiFE/0Vn+hA8lI372f3Y7jF4+S4DD7p9mI1yWjq7h7i2+qJs1CV6kg96cU8anPETZ2FWxzjukWXlokxmsBFPub31hSyuiTM5uVxeSsoXKGod5zJaqJAandPu+xOcHFQ5Ravg2p7ysakc4y4xUx4f/Pvk071BywX+B6Yr4L8hFpDEfQ7+ZxN1tNh68smnmxG/jfzmgsnwF0vLB/5VubICMskrkMiMSnlqTP0pCQAC+EspoE/XSbCqXjEC4FsfGk+BABeASpZzMLMLLfWDNZ+Z/9nERkR041sALFmoqa1x69UJo+J6x6clo8C/MDEmzY110lBf5870f++999zMNJtoKSf5JhJx+fwXvyTHz16SM91XJafFX71ui1SrMTHe3ys7t2x0y1vCobBUJdLy6muvyWdffll2PfWMROtbJF5XL6+88678+df+QrZuXCerG2tUwaKcuXhJqtNV8uTOh+TyxXNS0nrb/tAjasgokFMDDL+1rVWOfHBUTp05LcVgWa50dzsgBji0jmXgzuqdHwE6Hu0CqAcYYgjwAwHYpw5s6Quz1oB52wuAYcByHXziAJDUBXkCeEkDqCXM5MAHoQcAkzDeKhDOciR4manPF6Yd0Acsoy9GI3WNj468CQCEIxc55IVvhgeGArrieIvBEaXwE4dDf/jxLS2Ej0M/+DEaaGd0gm/nzp0ONJszA4Rr9MKn7iBkcI9O1DHGjS23gqgv8qIO0AOfwYB4ZEGEG/g3vYk32fBZXRJHGPfeMHxrT+7N4KLu8O0aPvKAuCbc+orj0XLwNiBQzDkDOhRg/0Dl+xmkp//TfmzqbtM+kFb+YQUbywP+te/64N8nn+ZNywX+x/VHbkoxQO0DuOb/dnW02Dr06ceX6Ds8i/j8Ni8FLQP41x9t/umPfnn0msjkhIiCfndEZ7RKwX6NW/seYKkPH+lyx3ZWHgoKZg4C/PC1UIAm4GqpCfDPLCSACwBk+d6KADzV1TeOoeSthC3rAUz1XhuQ3NiIFKczCuJr3NpmZpUBhQyinMRz/MQJlx6AdOTDo27z7COPPiqbNm2Ro8c+ksaWVhlW0BxRo6m9vUO+8Z3vSRPHeD7ysDQqMAqFIw40TWSm5T/95/+iVTwp9S1NsnLtKnn2ycdlTWuLvHvgiFTVNMiTD22WU8ePSbSmXjZv2Oxm+Ke0PSIqg2UzfX3X5Bt/+Q0ZuNYnL730meuzvgA6o9n1wsZnDIAPP/zQrdc3IEd7URbeBgCEMYpYJoTP7D/1BfjHYMCnDgCnOOTQHuTL7Dk6UJ/MRpOOMFe/ykN9cyzoy2oI0T/Qj1l2iH0I6EM50I96h4cHBqMB4IlsgKoBXeTTv9CHvkYcOiEXOZDpQhqrHwC41RNySQc/4J3jTbkGCCOHPCDANGnghUhH/7PZfa6pG/it3vGRYzJIQ5i9AaBcyCQM366Nz9JDxkP+lAnylgtCb/SgbswRR51AvBGA32YikAUP6ZBJXhZXUNk6rrhjQpn5z+Yrb08cyNd+wlIx2ocvbWNMI4ePggH+TR90XgjdAP9FH/z75NMd0HKB//t9zT9jEnXBmGfX8yH7/bBx2Cef5kvWz/jNpB8tFRZeUvBfLmakPDUq5ckxBf3qeDBSaQnWtUogWSUBBRSKGma4b0+AG2aOAZrMEC81eWf+73Rw4yEG7NIQlnZcAXD35QsK/BVA6+BQV1+nds+UO+EEYPQTP/mTklSgFlPHyTsse9m+bbt87nOfc/GUk42vJ8+clGc+9bycOPqhRHWsSCjo+8Fbb8nzzz+vILndgc4/+qM/cl8GZtb88Scel8cee1y+8LkvSEPHGqlua5KW6rTsP7BfElXVsn3tajl44H0phcKyfuPGGQAakLKCojUrVss6Bc5XrvTJ4Q+OyLGPjsumzRsdwHadbsYw8xIDH2VnRp32of4wotALsM81S18AiIA7Ow2I/Rv4AHE6MQYDM/boY2mRy8w5BgNpMa7Qg7qhrhlALS90JJ4lJHYN4MU4YcMwb4zI6+2335ajR4+6jabIJhyQT778uKEn+tCO1paEIYt2xnFPHGFGltYeTvg2av2iO4TBAhm4xgfA8xDDS56WFlnEE4dvaSgbPMST1sIJsx8gZCGDe5zJxpEOHtPD0uEgDAfS0oaEkQfXdm95UffEcQ9xjaMOSU84+VI/XkfaKPXsylpyS4JUOylrNUdicQcs0I62ob2Rt4pnXWVWtL5B5GNEkThQKz/D5AyMWeQv+/HJp4WRD/7nJm892Fh4OyINv++M7YxvPvl0J0T/wdF/wEHgHH5rF0uLBv/MJHMsJWfOl6czIENNpQ9FRAF1AsCv4DisoJ8Zfs+DM18CvAGeAWxe4LUUxGw04BOgc6dEY/DweweDTCYrfcMYPZVBoaG22u3Mtg2ca9eskUudl9wpNQCzL37xi7Jjxw65eOmSM27eeecdN/t8sfOCGgYj8twLn5a/+ouvy64tm2XLo09I/8yyEj7qxfGXLQqqf/VXf9Wdkc8XdROJpLYG+rCZNiX1NVVy4MOPpL6pWbavXyv7P/xQMoWS08NZj8GQsF00Ek+ons1y6IMP5C01MtCJTSWI4mSguQjgR9mpOzbwUpe0D4McM8QAeYClvRUAdFNG6oI65wvFGAV0ZoA87YxOGA22Jhz5hPEDBJDmRwiCn/7A+n4MKAZU9CFPrs0ggAdHeWyZEgDz0KFDzggBmGI0UAZrRwAv+UH4tBNEWnsbAOHDS5nhIX/4cfAZqCYc+fDZPflyjUOu/YhwT5yVhzT43MODDz/O0sJvPmEAfHx0s3KZLHgsf+4h0loZSUs4gwzpaEsrE3yEkxYf2ZYXYVZX5uPQGV78Sd4WKC9GJ2nY/wMYEDUGmpubJJFMuX7EW7Jp8lM9a7VtTD7k0s0QIYoh3Be0CQ3PMRb64N8nnxZGPvi/OTEe3Ul9wG/j+J2m9ckn+gy/oeAKVlaAWez3fDF0A/yLgv+ggn/FDTNx0E3Bf7lcqGzeHR0SmVLAyxn28WoJAvjjKQnE1Cnod0t7FkGAPwAeAJJlAktJLE2502U/t6KwyiklGyRb2yjJunrZ3FwnI2Pj8vrrr8ujjz7qjg09duy4W68OYGdQBexjGGS0YacmM/Ltb39LHtqyQ95/d6/sevIp2bB5k5w+d0pa21bKH/7xn8i/+d/+tUS14X/j7/6G/Pqv/7qbaUYGZQBgVZbfVKkyMUnX1EhKgf2+Y6dkZUujbFy7Rg2A41Iu5Nz3AnoiNTIST0pO26s2mZbVHa2SV8D35htvubcAbBiOa3w6kXL2HHsXtJIUbFXAJR2SJS4G3nEMcNQjwJDNs6yhB7jzlsBmdrm3mXrAHjzoTXrKgg8vPj8+AEgceTKIcsoQRgVvPYgnDcYHQJ98ra+YoYGOfLSMLwzzHQH2ArA5+NVXX73eB2ypDWVCf3wA7+y+QZjpYeAf35yBZ/h4WEmLjtyjG9cQwNoeXnycxcNr+VC3XFv5zYeXvKhLdLX8TX+rN8uDeicMHoA55TKADo/ph9ECEY8c0uG4h8gTXqsX6gE+5No1Pjxc47xpjA9zR3OWPJv+1QCoqlEjLJmQQDmo7VHnlrVltY744FdY084e5lSMyhSJqyD65lzD4A3wH1DwH1TwrwbdTJxPPvl0c/LB/83pTuuCcdLSLLYeffrxJH6nwQz83jORyW+q/bYvlD4+8y/zAf8KVHIZKWcV+HNUp1vLH1fAn1bAX5lN1h4+w7s4socGoMhsLR9/otBLRVQmsg20LJaYJZ8shmU8EJTqqqTUFLPyb/+3f+cAz6/8yq84oMusPwC0wFdSlQCyAPjjx45JU2OT9Pb1Sk11jXzxS1+UtvY2ianx842/+pb84f/5n6Wv/5r8xj/4+/JP/8n/KLsefcwBKkdaT1kFiV0qiwGb7w2EdVgN5bNS29QiIW0fjvbctG6trF2/Sf7irb1yeUKBXgvLK1TXSFRaklFpbqiVRx7a5b4/cOr4SQeOAcUtLW2Sm+a0Gx2qy1pPAdqlAjIpG0AcPkA21yx7oYMCJpnZZ5afOMCorf8H8GMEAdj5gaFTA9SZ+UcmgJO24RqQijyWRCEfftqMOEA+fBgA8DGjzzUz/+TFQ4PxyFsGgDR6ws8pQbyJ4O3Bf/tv/80ZAehIPhC64igj/RA5dk++5I8jjnzRl3jAs/fBBPByb/2W9Mgi3HwcZYLH5BowhwhHNj585IUca3/4TEfCLD8c98ShM2mRCxFOGHJoJ4j64Z68SMM9xHMCL/ekJ5401DE+cfBQDu7hMdlWXgvDJ2/W99NPp7VfcV/I59xH8xIqY9OWrdKsfXP/vn1ySfsO+1xSaggiy+oVCga1zITd5NG9Af4VbGj1+zP/Pvk0P/LB/9IQ45W37mwMW2x9+vTjRfyG8hvL6gaeR8Mei6Eb4F/xiwP/t1r2w1GdBU7vGRPRH2spaebpapFEtQTd0p6l7dD2gAB2AJEAxKWc/WdmmNllwMeiSRuCZQij7iNfARke6JMP33xV0lVV8vDDD7tZbtaesxwHIMr3AZih3rBhowOhmzdtkvHRcbnS2yt9A9dcXe7f9778lQL/zFRWnnzoEfnN3/4n8pVf+IrbROwljlfkOwAXLl10ZSoqSE+UFNxrU/IWpknBe7FYksPvvycrFdjnOjbLX+w5IAU14HauWy3NkZC0VSvYVt0CCsqq4lF57OFd0ljXIGfOn5Njx0/Ilau90tKsda9Iq1DMu9l/vvAKXV8aNNNegDzabN3ade77AlxfuHDBAX1ANpt76cQAfYA4ey9YtlT5GNmNU2kA0lzT8ens9Adm0+kDgEyWErGkh3QAU8A7AJQ8WPdP/fLAsI+AtMjBIZs6520AbyTQD334mjDAFuMBI8CAOGQA1nzCDSTzAwmhE/qiI2Sg2cK5Nn7rc8hAHj5htB+6cg8/sgxUkxZnstAFn3iTBz/yTKaVGz7Ll3uTQTm4Nt9m/qkTC4Pfy4dM4jEuuCd/8708yCIPHHoTZnUHmV6E812AyXFtr6kJqaqtJ1b7ywr3oaFz5865smAcRlQ+hoOyu3Q2/CEfIszoBvj3N/z65NOdkA/+l4aoN6+zMJ98mi9Z31k+8H+LNf/uyM7cpJQnRkQKCvwiCQmkaiSY1kEhFHVAcLkJoMCpIIA2Aw+LJWYuWVYEYDFwshCqNELZ2UKTnPOv/qs/+K4MnT8ln/v85+WJJ55wy0yQ/8UvfkENmWFpa22T7dt3uCMdAUlsAj5z7qz84PuvaPmicu7MWSf3yaefkl/66lfly1/6jCu7hCP0BsvYgae8DtBlDQO08mXizMSYjA1PyVQ+4E4BKgYU8Na3yYFzF+StE/vl2V2Pyda2Fhk48LZUjSmAXqWgfnxESmMDEisXpFbrZGRkQOqrUvLU44/I8GCf+3hYOlUlcY0bG5+UETVUMDgm9Hoqo/2jrECMnhNgNrYyYw1gY0kNs/WAfDouS4G4Zoaek3ls7T8GAOARXpb84APiDWBi/FFWHgDCMNo4Jx5gD/BHBu2IXIwL6ppjQTG6zMijD9lsNrrRJsR/VeuXYzm///3vOwfY5O0EDxkGBXJx5G9AHB24RzeuIdqLe/IBHOMgwnD8kBJHewOC7eGFj3DkEG4AnLwINwOVMlmYgWbqg3sD9sZHfhD3phfhVg580pgM7jEcuKe+kEk5IXzSmL4my4wMiHt4kAGfGUDEI4v6Jg98ygc/ZHXDSUDj4xOqU1GNzhopF5BTlFY19GKa7nJnp3Re7nL9qVrbXIW69KYTZDKNboB/f82/Tz7dCS0X+H+QPvLlk093i3j+7j74/73f3V2eHBZhMy+UrKqs62d5z10gCkjBAUDM9HLNrOytfvTnS17wv9jBrWIAKXAqBeSbr7wmQ/3X5B/80lfcEYaASZYtvfTSSw6QNjQ0yfETJ92sNYDva1/7muzZs8ftDVi3bo387M/+jHzhSy/LT/3UT8mTajiw7EEKmcoXkdlPMQOuGZgpA98eAMTiqCe+FjypHWVarZG6xgaZkJB8NBmQVEO9nD12QJoUgH1m6zrZUBeXva/9QMYHr8maNasUt2tdxxOSk5i89vpb0qiGw/Ztm+ThrVtkRXuL7N37vjPATqjugO5kKq0/EBMypoYA4L+kQIvvCFCXbjmG07IC8ADz+Cz34S0AurJ5Bf2Zya/US4MD3bQv5WBGn/oBSAKQkUs6CAMCY4jN4GwU5dhSwCcGAzPEpCUvMyR4cHCAf8AosgCmzmjQvsxbAr4WzBGdAH6MEjY/syyI/mFvFQz8QwZ8IeShpwFg0nBt96QhjDaDAME4ZFAv8Bmox8FHXvjwIIM+T32Z8WBh1n9JTzjO8icenzzID5kQvDju4TVDxcpIHoRDyCYeGTjI4siLNrI48sNHNmng4x4+5CILfSCuaRPSUD8YeBgetBdx5aKWPZeV2nRK1qxeI+OZaXlv73tufwyGblKfXfLxDoGkM/LBv08+LYyWC/w/yB/58smn5SL7rbyr4P/3f+Nv7nbAX39sgzWtlZN77sJMv5EDAVpIfuQBCMwQs6SDcHMLJcAGIJOKXAyZDpxksv/YGflv3/2erFnRLj/z4rMOfHJCD0CfxgOwYnAAWllmwkw4J/fQoD/90z8tX/7yl92RmLYR2ajI2xcdiN03EgD/WicDA/0OjJf1vm5mrTrLIuokL+nalCRSCbmUC8nlgoLLYl4aaurkmbVr5PTePdKajkvTuvXSsWat7DlwQKYiKVm9fZdbJrRH9SloWV787OclEE1KKJGSjrUr5eFNGyQ7MSr733jPHa0YTMYVgE5LQuuQzZnjkxMyPDTiQGmAJWLaN93+g5B2Kr1Pq7EAeAecA7oBetQ9bcrRnOx/ACQC3A0AAyAJo/0JA0xiIFjdUH/UJ0uI4KOv0B6kJR/APmv/uSc9hgUyAfWAzJ07HpJjx4+5NuBbASxNevzxx2XTpk2OH8DMci2MN4xP0mN4AI7RCX3w7WHEN9Br94BjHHw4u7c4m+lHb/o4ZSMtMgiDD/1JS1kxADCWeMtBvyGMsuOQRxqc1RtlsDohnvaBuDdDgvyoK8psxo0ZLTh4zMdZfZIGPe2ePm5tQ54Q4RDlQCY6EYbvJcqFHu4NlxLXkYjWhV6HtD82aDs2Nbc6wwzHV7bpexgBvDmA3/KEfPDvk08LI8A/X9zmuV5K8P8gf+TLJ5+Wi3j+7jr4/xe/97u7A1UNlQ29IUDy4gaBhRKFB+Qwa8ysHzPPiyVAJ2AUQDQbOMyHPpZG/cHhYfn//uGfysPPPCufe+kFufLRB3L8+Am3tAcjg1N9+MotS0s4dx4Qxez0L/7iL7oPVnmXNH1MtrZxeRpAXXTtoKaQ+6bAkObHAA34AnCxdCiQm5bA9IQEktWSSdTI1SKzsCGpUnC0MhaUNfU1ki8U5fSly7Jx605Jt7TL6nUb5P39B7Vz5SSrgOrI+3vlxWee0c6hxcqMSyCvxp8Cv4SC3o3bdsrq9Rul72qvvPfOGxJRPZ997CkpBQCNapyoroUis905GZ+YkImJKSko+GLDcFENkKIaAfGYAmc1WJpbmqVKZbIPgiU8lAHADsg2UAqQthly9nxQXxhOzNRTX9Qr7UifwCjAMOSNAj739jaBdqZOAbC8HWCTNW8c3n3vXfdQPfLIIw58YpDYDDSnA/G1X2b92SjMR8PYsI08dCFv4pCLfsgB1OII44fTgDdhtC3XxNkbCOLNh98MIuLxDYiT3vZKsFwJ8I/hh1FJHZHWCF3oE/jkRVrqk2v6OvlxTzo2Q2M48WyRH21AvPVDfGSZUUE8YTgLQw6y4cNxb3pTLnjhw3FvukGWDp96pxy0C/fIwEd/TexOoqpKJ2Vle6tU19bJgPaTc9pvSIexnFLd7ONg5OXAv/a9awo4WGbgg3+ffJof8fxgqPOcMsZxvxgy8P/jtubfJ5+Wgnj+7jr4/5//zb/bHYjE7toyn7nIBh4KDOgD7LFRE7If+oUQRz7aDPudyvBWvKU9feas7Dl4VGIq8+SxDyWVm1KQUus2s3J04de//nW3BIhZ71/4hV9ws/yAS2aTIW9ZZusTUPAfDPBxJNU1FHRfBzbwBRBk/X2zguFQZlSZi9IZqJHzxYQEVc3GcFB21oWlKlyR2dKxUk5duCSi7drU0Oj2BKxsrpX3vvsteeUbX5PPPfuEpOvq5Wr/gFSl4tpJFMwqGEWHQC4rY7mCrNm0WWJVaSloGVdp2raalKQTcamNVWuHKsrI5IQC2GkFsxlnoIyMqrEyOKJ6jioA5NQXdWrGAPyr01UO8APQeVMCEAcEA0L54QH80U6APIynbdu2OeAPPw/C+vXr3ew+hgOAGBDPNfUCyMUYoJ4A1PyYMWPODD/gnSVD5MHbFt48kC+yAKCk4YQmlgOxb4N24+0AOr777rty+PBhJ49+SRz6egExPnGAW+JoX3zCjZf0lsb4SAsRTpjFY/CiH2AdHsqGkUMaQDM88EKEGSHD9ICoT/ipcwYTjCmMKsA2cfjIggdHWkuDvpSDe/JgQILX0gAY4KeuIcA+z5f1bdIRz7XpyD0Og4r0GGymB+GkdbrjaxdmoQ+nafEdjSo1Ajovd8uFC+fdwNWs7Y5c0gD+x/NlGSgExT/q0yef5k88fxDPNxMr3vFkIeSDf598Wjjxe3nXwf/HTvu5BwjABiBjFhRQAVExCyFA3OzlNfMhb6Vb3pnMlLz22hvSPTim4L9B1q7qkI5E2H04iyUK6AzA/Ef/6B850G9vA4wMHM1JGpzNjMvA0Ij0KpANhysbXgF6bsmHgqScOh2xJVQqSG+4Wq6Vwq5hV8WD0qpYMpRXkMYArqMwr3SrUgn5cN8eqatm7f2Y1MUTsn5Vu3Re7ZX6VWulsWOVTGSnJaXgKlFVJxJLSkGNhPGpaem5NqzAMyAvPPGoO3notT3vyfsHDsqa9WtlRUuTcOxRMhGR6kRKYtG4hCIV4MYPSqnEjG7BgUOALMc7ZqeybmPneQVwLOVIJVMOZAL+aBuuWQoEVY4ebXEGE+EQP0w8DIB4ACrAnrcs1Cc/XOSLAcCMPw/PM88840DpH/zBHzhQyWZfDAXqk+U+6IUhQB2THzIw3ugrjz32mPMx2kj7wx/+0H2cjbcB8JsOEHlA3NO+3NtDbDyU0cLtB5eyVOqqsl8AkE88Rg2EcQJY5+hbiDiTa8CXe+RiJNgPN/WFzpQTw/fAgQPuTRqGC32TNOQFP3zogYPf0qETbWI8ED7lsbQG9knLPfVCOuQjA+LaymjPE28hqA/qnHgD/5QLgg/HEjO+dTE9nZGoxrc1N2reSTmlbXTlKm951ChQQwntHPj3l/345NMdEc8tzzTPJGMt94shH/z75NPCid/DH3vwD5gBaAFsAEFUykKJNwjMMt4p+IfI1/I2IHXy1Gmpam6XR557QVoaG2Ss84y89fY7bsb6s5/9rPzar/3ajc2M2nBe3W9VjnK5JJc6OxXYDMiwNj4ACgBqQKteZaYV7Axf7daBNSxd8QaZVPDPbOf2agVtOsRe6eXtwITURLR5x4akKqCA+sJZuXjhnEgi5k5wWrFlp2zcuUveP/KRDI9OSWNTs9ZzViIaH0vVyLRKujI4rgbApFu/3xQNSWNjnWxQQ2wsm5POwSE5fva81Kg+a9raRc0Saa2KSXMyKg3ppAK0GgnF4pIt5BX0T7mTgibVjY2Ny9DwiILIsDS3Nslg/4jUVtdoGWvdhmnW2AOqAf2AXsCmAX/IQCFh9AlmyPnBAtDSVyA79pO3BRiOtD0GCEYYBhT1T53y4TAMAZYFIQ+DgfwAqRgVvDUgnGNCCeObDeTD/g32EZAeeeRBOxl4NuBsIJp+TJzd05bogE8Y1/z4wsc1eZKeh5903MMHWToIfvi4hwdeQLTJw7dnhziOoaUOSGNgm3ju4cXHUb+kh8fqm3h7Q0M4+hAOWXrCiPfKgeA3gge9MdDIg3YgLbyEk546guwePeEFVPAmoKG+xhkB13p75Oixk6yUk2aVU1C+vqx/1KdPPt0J8YwxXvJ2kLeoNtYslD4O/gMz4F988O+TT/Mgfg9/7ME/xAwjSxUALYsZlBYK/mkIgBUDJDL2798vD+3cKY898YSMKNA4d6VXrnR1SnmwVzZs2uQ+8MVMMfzeBkMONFfYx6ksUwqOc8WCFEqVDxt5DR/8aDjk1kSPRRMyEa2S5lhAOhJBSYV0eC3lJZifloGhYeXJSEzlheMxqetYLYeOn5bpUsBtpKyraZAUa6qb6+TN770iwwNDUqsAKqygLa2D9fj4mFsKlM9XlnLUN7e4twmJdEzWqKxyISSHjx+TE6fPyKXLXZIEaCuIDkXDElYDJhooS0IBWFUkJOlEVJJ80ZWjS0U7dk7BYxDwqJ0yEqNSJKyAj6MfNamCvsoyp2Kp8nNBmb3lt2vaBcdsM32DWXtmtm0G6+mnn3aGwAcffOB+1Gh/jADAKKAXQMmyImbZO9XgYhYafuSQP8YEBggGH0CfdiXuueeec0bA3r173ZsA3lRghPCgevUCANMPDByTH9fEoS8+4cz4QzzwAF74yJ++Ah8yrD9Z2b3gGqJMpMGHF9nckx4fIwXDijxoT8JMLoMLxDX8yDXZ6GMyyJu0+CbbiGt0MrIy4882MMiPeuaaduEeffHRHz7qhDwsLffohP4h1ZOO0qLtFU+m3LGgVy93ylQxJIV0nTSnwqJ2sBRuVI9PPvl0C+K5Y9xkDPQ+1wshA/+D10/7Ef+0H598mifx++eDfyWAHUt2KDyzhAslgDtA41bg31vBNADE7C+bdknPGnPOq1+/YYNUV6UVUK+RrAKRwb4r8uz2jfL5l192g6cRMsx5aa4wB270jxnxQHZKAgqa8wUFPdoJamrrFAhFnSGAcTCtA+qYxg0rcA5H4rImFZRmZvk13eRQn3yw5y3Z+8ERBeIJBUgKruIJSTR1SDmckP7+YWmsr1NAntQOUZBkPCjV4bi8s+dduTo4LGtWtEmjgqfR0TEZGByVoAKwsObT2N7h5Eg4qMbJhJRzZalqanAAjDmdxvaV7qSgIx8e1jqOSHUyJnHFlCk1Bqq0zhMxBY/6o+Jmb6lnLYviPZnWH53JTFYmJyYlm8lpp8+5D5cV1PjBQGCzMOWmvjhhSRNerzurR9oNZzPFGAA4iB81fszwAZg8TKw3B1ByZCiz2Tb7TxvzwDHrTxgGBKCZvRvEQ8yOAfzpixgGnBbE6UBvvvmm+/GED5BtOlp/M6Bv+qITugJwTXeI/CDiCLcHH34zCgxoE25xOJNPHGRhEEYP4dSDgWwGGGRybWnQ0+TSJ+EljnCMJDNOuDde0qMv9Wp6cg/hkx49KJvpSr0ThjEFIcf0xyGbspIWHbjGd3WmdYrPB+c4+WrlylU6oIXlvcMfyXsnzsq65gbpqElLSeXYE418CNk++fRJk/X3e4F4ljCyeRu3lDP//lGfPvl058S44IN/JQMDGABs/DRQcac0n5l/8vGCBAZElvgA6FgXDrjh/H5oKjstew8fl/3HjsvDO7fJy08++rFGIv1cNDucRgZQnj19VgoKfJPxqCQVNNe0tkltfUXfawODElPQHYkl5dzEtHSPT8iQNmJagpIa7pJUKKiNq8KmxuSNN95Q4yAkbavWyLnOLjl65pyMTGke1/rdm4D+vh6ZHBuVc2eOydRQv1zt6ZNES6v0jgzLqTOntBeItK5YLU21DVKjVd1Qm3J7BRLpKgfEFYrJ+Z4rMjA2pHZATLZvWClPbVmrBcnK/+f/+D/kP/3xn0tDxypJNbdLbVuHBJJV+ksQlaiCxupEWBrSiYpLRqU+mZCaRFRScQXACuqpuVxuWkbG2DA87JYK4UZGK0eKlkoKbBUUwokhwZditUKv16nVPX0Exz0n9rAngONFMST5gQNwYqRh2PFmifX0tC+Anw3ItIeBcN4I8HYA8ElbIZflROwLoD+xKZiwZ599Vl555RVnBGA0YBwAgtEB4A2YNRBNOH2F/oXuyOUegsfyIS0+fKSxeK5Jh1x8eEjPNWnsmr7jrROIOrC8CKNc8JkMS4OPA+xzDyCwePTh3sLRCTmQ6cO9xROG88Yz84883pjAhwzz4aEOLA/4rS5x9AV0IByp5UJOqlNxSTW2ybnBEek69ZGEpyclru2c1nZEXqUWbv5c+uTT3aR7qR+iC88Thwss5cz/CF/AZ82/gn9/zb9PPt2e+H3jeeQ3DrwJlrDf0sXQsoJ/p9o8FLyTQc8qAiDGrDtAjVnVhdB8wL/lZzpy3CN5suTo+PHjLm82ifaqIfL+/v3SPz4t2598UjatXyONFTzl6E7KSAP39w/I5Oi4gmkFreVC5YNGcY4lrXyAKTM1KWG9zkaScnaqIIViXmqni9IaKkjf1R4FTGWJhBXEabrjFy7K6i0Pybp162X/gf3ynb/+a9cuhcyUTCjA//63/0oSCroPHvpA6pqa5fV9hyWgspkl3bl9m9ZRo3x44rTEEzFZ1d4gSS1KIqJ6xTg+MuBm5FnmwhGkkWBI+WskGY24pT1xlfGDN9+V/YcOStLNEJfc24dqNWJUOckr/gyqnmE1IuiACbckKCZp3gpo2WOAy3BlOUwwUJmtz2SyMjWVdX5Bf0iKBWap9WdEf2E4apSPntmDMbveCcd6Bjgy0wyg5OQoAC39CSOAa8LJkxl9DAL4Ae8c0UrbE0f/YabfvaFRucyCc/oOJwhBz3/qBU1T5/LhOwIsVaO/sB8AkMsDTF4Gph1wVX1pX+L4wSVfA9PEGx/hBo7htz6KXOMjnrQGzM2AIC286I1PPOnMcCBv46W+cRYOL7ItDTLwbe0/sk0HuycdhE9ayKsPsrkH/BNvx/hyTRrX9jPy4IMI5568jI9ry8uFBfIyJRGpWrVBtq5sk4Iapx+qYc7zldQ8UjxTKoN6gtDDJ58+CaK/2rN+L5CNC0u97Gcsp+MkH5/0N/z65NO8iecR3ALG4Hnkd2uxtGzgn594QJj+skp5BqTczNnSjTshfuj5EWfW1j4KdKc0H/BvROUzC8xyD5Z1sLmTDaiAHgDh2OiorF67TtZte1gUvUigVJCWGCBsRoDSfMFFJpN3PwQ5BbfZPG7CrfEPRiozzwzEtXU10hsE+FfkRoMR2VKlwKk4KcWSDrKjY26ZTvOKlVrGFjVajkj3FTUKVB+O93xs22Z5dG2b25QbyGXk5Z/7smzb9YTi8ZQMDw3Kti1bZJUCWcCsW9eeTMrhD49KOF0nje2r3ay+TA4rMCuJwj0FzdUKqKoVyIakpr5RojUK7rWDNmhHjVfXyaS21dDF8/LR8aPS1dvn1vF3X+6Umpp6udTdK8m6ZonWNmrdVVWOM1VjIB0sSK12yNoEp85EtYMmtZcURO0cNQoqbTadz7mHYkQNpelpNQymMhqf0w6oGbA8aAYgUkf0M+qONqMtOSIUQM9pTNQ3/QhASp8CkAM6sbIBxTxwtDnGAQYBHxdjKRA8GD62Th3wyWwZS4xobmR9/vOfd4CWvSHsNWDfAAYEbwsAnuRtzwJgGhnowT26QgYM0AWfOMoE8Ofa5EDohP7epTuQAXYzCkiHEY1PnoRzj8894fBZHUKWlrwId31Pnx8vH2kr9V0ZoLz64pMWHfGtbSDKSjx1RVriiYOXcuKTPz4yqSPuzUCBn/RFNUbzeh1RsYNTORkJxBRshGRTR4uU1Tjt1bbn9K1BbSfak5OByK+yhM4nn+4+2XNhz9knTTx3ywH+/dN+fPLpzonfJ7AEv3lgC8aLxdKygH/UmtQf8ovnz8s1/aHlR3Z4cFj6BwdkYHDQ4wZcXFWySsLRyozdfInBiRNgWL7B4ATYuVOa77IfAyfM3gIYGaQBj2zyhHgb8PIXXpaVCpTHCwxwBYlqZbYoECYlDeWVczuKRMKSTMYlpENjSYFMVrFsTV29xOIKzLRysyrv7FRJhqcU9ChYbI4HZUM6IumYgmZ1fOwrM52TsYlJdwRoWkHmtu3bZN2qFbJ9TYc8/dA2Ge5VQ0B5tz3xlDz90hekZeU6N4tNXXA6EWfbs5eB+oEAydTz2++842bkWxT4TkyMSe/AkIwMDUtjTUpSaVxl5pyy9g8MSk//gLS1t0kxMyWZkUH523/zV5zB8Y0//5oc3H9AYgo233v3Xdmp+ZF2fHxCjRwFk1rWoBoCATUoJJ5UsK/9o5CReDgg9XXVcvSDfdLUWO9OCUpXaZ6aBmOQH6xcLq9ypvRhGaucKKT1kM8X3cfNAImpVNrNMrNpF7CNEcePLiCetqWc/OgBhAGkgFFAJm8A+PAXy35oU4wAZADi4eHNAX2SBxTfPj4FcCX9T/7kT7r1eizDwmBEPvWbTldpDVf6CA85bQC/AXID01avdo/OxBvI5h7HvcXBZ2CZujHZhHvjKQ91A5+BbOoGMl4c9UM41+RDOnx7a0A4MvBNHmm4JgzZ8BsPekL41C8yqE/44aXM5EGZaQt8iHLAiyOt8eLYI0MeiaiGa7/p12eBNcaN8bDE1EjF8KK9GEz5YFq/5svmcmTHVK5vBPj0SRDPBP35XiD08MG/Tz598mS/c8z680w2NTa638TF0rKA/4AqNqo/rBcVDAE+3Y9/QYEqTu/NEU4hGhQgsWFvPmSDIz4/+vyAM5PK0g1kWbz3GjAGsAMcVsBBZSADwM935p+ZXgbCRx991M0As+YbkEJ6dGDte1NzswxPl2W8WLoO/lUJp4fpMh8CuEQiQakuTkoyGpNSslqBkkg6lZTBjMilbEmu5MsSmlIwPHRNWiIFaa6tdqA8yFr6REqKaiVkc9MyNDIqRQU/rYm4xKbHJRZkdjkj333rHalduUGmckU5e7HTGWLMWFNHrHenjHQ076lCzJKyZOUdBetjCtLH8yWZzE5LQovZGCpKuDCtIEpBuwJx96VVNX1CkZgCrH3S2d0lf/cf/w+yYecu2bBxtaxexYfGLsrJDw/JyoYq2bV9s5y7eE7+9E//i7SvWS919Q1ybVAt3UJJUlU1Ekqm5JqWpX9sXJI1VfKtv/hz6bukxuW5E7JpVYf0ax/Yt++QArs1CrxrZVwflDEF/lnVbyqTdUtxenquaF/IS1aB6uBwn+OrqamTuILw48eOueVbrH/nTQLAHEBL2wIUAfJm+HHNGxHAKHsBCAf40x/pW/Rt+gbHhPJGAB5AP/WH3C9+8Yuurr/1rW/JMc03Hq8c+0nfRCY+fRZZ5Gf9h34BYIbwCbNBAPBLvgawCefe2o4+TnrygTBIDGxYONdmWFgYPPjc44ijDIR7ZUDkQb6WB74BfHxkw2+OMHyIMlPX9L86NXRDocpRg+RlZcJBlIt0NoYQb+EV3sppQgxo/ZNqqGubJwsTUhOcltHxrPZPNaIUjTCDwpsdysXH43jGGa8wnllmx/6R2UvIZl9b2X3yaTFEP7pX+pL1ax/8+/TjSPfauI4+/Ebx2wg+aNTncSloeWb+VWhWB44hNk/qjyjLKZhdbWqqHK14w3FfL3EFXBTuVmQNgg9Z4/DjzUZL5NsSCMjiAf1suGRpByAMQwEHkABsoJuBlZsRFc6sPzP9pAUUMitueTDLyznvrQqMS9GkjCgwj2p5WmMLX5dVzk66k3pCLKdRkBooB2RMAf3VQkDG1W9RcNSRikhVRGR4gPX2ZUlpPZpOeQVAfEyL883b0jGJlnJSjkYkmK6XcFWtTGqrY5wVlOfihfMync1e/+gTy1QAtydOnHAz2xgAZiABhNeoocWm2X3K/8jDj8ja9RsU5CvAy09LeVqtE3WBQFjiCoBZ5/6Nr31DNm/aLJ/53Ge13gsyMjwqPX2DUlvfKL/2S1+Vxx7aofoVJTs2KoM9XXLo8Idy4sNj8vYPvyfVVQrE0mzKHZdjx0/Im2q08LXgZ557QTbteEjStS0yrsbNmQunpffSBdnQ0SzB6SkJ6s/Kio4WifEWJZWWk6dOyYGDhxyY5M1Ae/sKObD/A+np7tZ6S8jadetcGekn/NhBzHADEHlDRP9iZpq+Qp+DF0uce+qE5WAsAwLUE08cfRrASxhGE7IxLnjDQv/njH364Le//W1nnNAnSUte3n4MMAbUcm0DgQFeyMA08ehDvPUD69uWlnSAZMLJj3tANnH82MNHPPcAa+OFuMchn3gczwbxyCEcw4l76s5kUAfIJh4yQE9e+CaLtzHkR/2jG2GUy/JELvdWPuJpB+qUe+uj8PERsGQsIqM5kZFyRNLBonTUpkVtSYnoQBcsqUw1lHkrxhjA5AF60R48AxwmkFC51WqwcYwoRgB5QJY3zsJ88ulBIp4xnmGeSZ5He3YXSj749+leJ35zGM/vtTHddHLLm/X3yS0BX+TzCC3bmn/A/4ACb36QAVDMfALOZzuAzXwKYg1iFQFoYOae68oyjzEHmiweYibvrbfeks2bN7t16+THhkvAAWe0M9vHAAfABZixnOP8+fNuFhcfEADgA8AC2AB3hw8fdjPEyLEff8AHa/47u7qloWONjBcViGhltsQqetwpSCgriJapcdb/OPAficZlOK+GTL4k/aWQGhYBWRcPSX0yrOA2JL1qkFAOvvxLXYaDIUX/0+5s/1rVoUrBMxt4AyyjSVRJORSRXm0bQM2qVStdvVEnlAlDhtNqmLlmWQuz15SZGWxALsQSCWZHD+zf7+Kfff55CSWSIu4MfgVspbzmF3Nn3h9TA+Lzn/+im0EqlkvOqHj73b3yp3/+5279+woFXlsff0xYzMHHytatWSuDI2MS1B+IQHZCrnRdkK5LF+XoseNy9UqPPPXkE1IuVPaTdPX2y6Xua/LZL7wsNfU1UlAQ2993zRkmTz71pDui9KDqUNK62bf3Pfnw6IdaV31y9KNjsnnLVqmqrnFt19V12Z08RB/ASJmYmnAfMeMhA8TThwGv/BAShgFoy3rwAff0LQP91CMGA0t+aBcIGQB8QCYGKfJ27NjhgCdvkXiwWYJCnQGAeV7Qjb4D+MXgZHDi2vo4MnAWDi/g2PYFGGiGl/ZFF7vnuSMf7kmPfqTBh5fycI9MwpCFb3wG9iED39zDD9g3n3zgh2zmHz7yJl/I8qUeSUdfM+PA+E1Py8PqhHv4MGAoH+lIwz3PYP9EVgaL+qwo2KiLhSSrhmJIn5+MtjFvx/LqeOvItytoN+8SLhzLE/mKdS1toflUTLIKka/XvxWpWo5UXdW/4uaRzCefPhHiuWLM5nliomI+ffxWZOB/yAf/Pt3DRL+/14jfO7AaGAG8BZ6239TF0O3Af0AzLhenizKtQDKk9RIBrN8mY34ghxUYnVBwzQ/ppvXrJZFO37ZixxVc8QMOSJBQ2P045zKTbuApFAALlVlC1vl36g/zFLPMSqPDIzpIleWzn/68hPUHPqyAmK/ZArI4bhHiZB7kADoAGvzIEwahIwAG/QAAzADCyz2Ag/idO3e6tf2ACjb8EucFQCwl+e73fyiNGx+W+KrVotBKHq4G0t7BoKnguTwxIuVpLbMC/kBNkwwXAtKbVdCvraSQWtbGA9KoA2d1eEau1se5s+fdZt6QlrtBgcqWpjoJKgB3DVbTKOWwAn8F/BX2CnyhXHQgykmYF1gRZg5icyRvVzCiALQcgQnopM6OHz+m6ULuuFN+JKBSLiN/9l//WI6eOC4/9cUvyKeef0EG1FD73htvaN+IyKD+qGxRkF1VVZmRpz53PfKIO76TfSKas7S1tkijxn9waL9893vfkd7+EfnZn/vv5JmHN8n/+3//j+4V2GNPPSWvvH9Imts63Pr/5555Uo6qvHgyLTntRxPDQ9KngHurGmut7c1qXNRLOpKUv/yrb0idgvjNOx6SQDCmYH9KXn/jNfeV5I3KGw4H5YknnnDl3Lxlk9aDOOAO8KdPQQBUZocxCgljdgyrHNBOHwOcUh88rBgIGAMYCxwbitHD0irqkD7Ew4yhSb9nudUPf/hD10cxWJ9Xw4o+CdClbWgzwDlEevgMxFu8A74aThpAvLUt96TlnrajDom39Ohibxkg9CEP+oGl55rlS5QFWeTJ80KeyKoYoTeW/XBPOHKoE/QjDyu75QEPBje6sK+COPIw/UlHGDLh5x55yLJ47iHKjl7pSEA6J0pyclJkbaokW+sTMjaZczykoSzZXMGd/FPQsQWDlcMJCEcPeGgXJgp4c8MYQJtG0EVloI89L7cjZa0Qj98Mu1apTz7dk8TzzqQYzzXfPqGP09cXQqRSbCHxQFAujBelT3/L1qWD0qC/Y2oL+OSTT7chnkcwCBOU4CV+F+13eiHEY5dSmRP5shwey0uV/lbuSIcUY1bioNDv//7v7x4dHpWRMda1V35Ybwf+IT5E1a+giA10jQoYw+rf6keSgYXNwcMK5Dk6ki++9ly5Ksc/OiqHDh10M6KA/qmpCuCvrmGNOzN+Wf3BLrtZV2Z1u7q7FHANuOUIzNTjM1PLBlZ+vJnlBvgASgBt8ADcKBfAgkrFwccsNQMf1/CySfOZZ55xgMN+9G1QBMSoGvLBybNS294hqVjEWVLQ7QGCJuR0muyUgv9hCXCEZvL/z95/B0l+ZPmd4Dd0ZKTWsrK0VtBAQzTQaD0906M400PSjkceuVwaaWv3z5rdH3vcAc32eNyzs7tdW5LG3ZudmePMkH3DmZ6W00AD3dC6FFBVKK1Fap2REZmh7n086gHR1VVAoaogGh2vytPj5z/X/tz9+/z33L1F85W4LptUdiFfUdrK2pGIan1GYcXkXQRh8eayOWUX55WIxMIFWh1NaRrKRtsm80w9vddenmeYyfNU+4ztbk4AHoSlF55/XkePHA0bbHk/vGrY3Fs0PjEe2gZAjL+nf/a8Xt2zT1/9+te1fs1qtZRNUGjKqL+3O8SxY9s2ff3Xvq4BA85rVq81wLs/bMrly8X45KSSqaTJLF1qamtXn73fefc92rJ1pxoyzUpbUQ6+tVf3PXCfOtta9cyzL+gnz/xUX/3i41qcuKS+nk5987d/W60GSNeu26BHHntMW3fdoc0771TvYL/auzvUnk7qmZ88qR1bt2njWpvYrN17rI2HV682weC7am5qMcB30QSdTitrYxA0B/oH3gXL8AOrwoB2wD38AJ/BQ9QL6mXwFF8BEByR2OE5ACqgEoMggXCBzRcs+AfBAeEAwQA/XCTHVyfCIkBQt6QB+GVSxg8E6MXdV8JxJx/Y5A1eh0gDoO6/yQ+GMPA+NoZ3hIdvHaCTVwQYDGXliwXupEsakMdBnBC2A3PPE8/44TeGMNjEQV2SJvyGH/xClI+0sHlP+QnHe2yvB9wdkLNpt7ic07zJA5MmQDfZsNZsZsH6CnkmLsIXV5ZVKiyHcSQaq36lQJhFPY3flJN2oU1R7aKtSpYG9dhg8ZjnkN4HEWMn40PRimRBuBevTnX61BJ9knGLvsWCD8+3Qr7yP2doP1tf+a9TnT4UMZ/lWNA0DAL+YN67kXnn/egD1X7+5b/8l0+cPnsqfAJsamkJOvw+ub8fAf4nbcLEL6v+gCYm9OsRgwtH8E2OTwRd8xdeeF4H9u0Nky1qPYD9dm61jac1ZgDk7LkzBhIT6mrvCqd1HD16RG0dLdq6dWswqFcAmjCAfsAYFcYzgxnAnmekKDZscgIIggAgA2CFCgJSFqAHiQsQBjCj4j2/PiC63WpgdP+RU1owUDE82KfueBX4O11vAK1USqosL0jzM4oaoIi09qhoQOQtQy5T1joGL8Lm4e3NBqxCHD8fT7m4wqcHtUaTBn7blTRQqoZWRZINV/m8MbpWPgGelVJZb7zyutX9WXV2dWrT+i06fea0WtpatHp4tV5++eXQdmz23mZtsHnzVgNyvVqamVZkOWv106bizKQmLl/Qth1bFE+nDBw3q7enT88+/ZxOnD6hQWsXADM5OLD/gF5/7XUdeedIEAg4xL9/zXol2rr02qHDOn9pTG++uU+/9du/FVZjMyZk7Nq0UecOva0NA73q6m436bakVLlkwMvqmKkmkVGz8ULE3DpNCEhVClq2cq0yIYVLwvp6+xQzIeSgCZ2NmcYg1AwODGl6ajqkPzDQL45QhYcAkaxOt7W2adrKiPAD31B/AEsmTnievoOggA3/sZKPOhm8Qf+gQ7saEacdEQ+XyAE8iQM1Jr6+4BdgDFAmDeL2QYBnjw8bd/LgQNcBPe7EiR/ee5/kN0IC7gBo3AnjQJt+SH8gLvoA5cCPlxF3yAG6x8V78osf4iUu5y/i55k0eO+n/QC28UtcXk7KQR4pH25eTuLmt5OnhRtqP4uVqKaLUbXEyupMMbjFQrrET5xQOt2geMzKy3MsHj6xsnmevEO0F+MJ+UKgQ52QBYUFa7fwpdDStEyF/GC8fPyGeMbFME8wEavyIL/X6ZeWvK29r3zWCLAB+KcPwvfO0zdLDv6rOv/WxwP4t/5w5X2d6lSn6xP9j/mIuZKFbuYwn19ulj4Q/P/zf/7Pn2DVC0Dm4PhGBgLA//TkhErFUljVBfgQDyvo2Ez0qEkwuAAkcH/mmWf0k2ee1tj4mHZs26HHH3tcO3fv1pClmzVQBAApllY0bM9svn3wc5/T+g0bdO/dd4dPlA3pRn3pi18MqhusqGJ8Vf9ahNqGgzgIwMBkDrhBnQMDKKOS/SvAtYj31EncwuejKb207y1tNGGCDblh4r9SX79Qb0wguawqS4vS8pJK6WYtNLTrcj6ii3nOz5fa2dibjGmoAV1+c0D1aTGv8sicgfG8RZpXorCsZhOwmnu7lGppMxBrAsRNwf4PIEMt/cMDmhydqApDd9+hnt4evXXgQNBfpy7/7M/+LNT7jl07AtjvMHP83EXtfeeYssa4J8+e0+fuvVdRy+O8AeVUcVlNDQn1GlA/+PZ+E2QM8Bkwf/nFF5VpSGvX7p2B4f/kj/9Er7z0Srjp9zd+49fV3zcQwFe7AeVhq+s9+/frH/zTf6aOoWH99VPPaHI2a4JhuzLWnqy4Ws8xZGomn1XC0ugxvuBOgFcRLgzoz44Y/1SKuveuOyzP7SZAbgmr+wiW0NGjx7Rm/TodO3Lc2pGTj5oDAESViJVw+MxXrwHv7A+Ad5hAmTwRKAH5vKMv0IF5D08D6HkHf2Szi6E/ACoQuFC1QjAFTHM6EPsvABvwpgN80ocYHOBhwhIXG76524D6I2+4uz+IsMQBuU14VrV55/55hyBC3tkHgiDDe/JB/3UA7mDI46JfBRBuNvnBf63BPzbEuILwQ95IB3d+Y5OGlxXiGXePk7rBJr4gdJifIFCUi5q1gW3SOlJTZUXN0bJWuGTO8uRxkQZplyxOvr6hZsjG9aBmZWI35SFe8ka7MDaQPxYz4A/uboAhuhDKKPeVfGAg7/PG0nhTwrxwEd2Vayjq9EtKtKvzBvz0WSPA//xHBv7L9ZX/OtXpQxD9DwzheIL50OeYm6UPBP//5J/8kycAF0x6N/r5Dx/LNqly2g8zcaRYUW45bwKBGZucAToAb3R8uXyKlXU2206asLBh43o98MDn1N7RrqJN3tmlbJhUd2/focFVQ2rrbtPObbu0do0BIovv6aef1rbt27Uwv6hjh45oy+ZN6uq5saOQUGEAeNUKBw54KCcVjNADsKPCqexrlT80ghlW9VKtbTo1NqGZyTHdvX44vCdOwl0dtlJYUWXqkv0wIGXxz8ebdMDkgDmLiE+jaxpiwXSmrwB/wizmVDo3q9LZeQMReUUSS4o1dyre2qV4qsGAP8Drg9vow5CXO4Cf7p7QDrTjSnHF6ntzFdyZn3UchWnt/rQJcXylQY+fy5beOXpUxUqV0e558BF1rVqr0+dGDWgV1NPaEE4Ham3OaLi9RU9/7681euq4Hn/4c3rk8UfEnunnn3tO75w6obYeA8lz87r/gQcCYDt2/ITWrluv5154XnfffY8JI/co3dis0YnpsD+C+wEG125UpKFJkQybnc02gaJcjird1hwA2+DggPHRil595WVtHB7Whq2bbWKKqsPys3bdWg2sXqeXXnrJyt6oyYlJA+vjBn4H9OYbe0wAaDEeLSkSjyidTAcgj244EybgEN5ByIV3EHSpR3iKDgxPUYf0KeqVPgCgxx/PDmqpdwA3XwIAnfhnTwAqaIBu0kBgJQxx0xbUjQNcbPgvAFx7Jg8MIsTLc607Nn4dcEPeH1jxJg0Ifx4HQg5pMEY4n0MO0D1uDOSCB2Hww7P7ZQEAopyeD+LDr4N/6pUyetzYlIH3mBDG4sAN1btcOa75SFotsZJ6MwmVI1VhBH/ES76weUZ4R92Hk4LC/ptoXDGLM2GGfBKOfFHvjBvkEyGOr4MHDx1S0fKDwJY2f3w9oMTETxkA+lQNeQt2Hfj/UhPtCs9gPov00YL/utpPner0YYj+97GD/927dz+BOg4XMHH2NStqDAjYbnxCh8gQOrFc8jVu4Bo1IcB4U6sBJXs3PTOj2bk5LRmwsZFTLWF1uD2sgjKZT4xPKJergiJ0n7dv2xZW3ZmEF7KLWsnz2aNdzS1NYXUOvWjiZCI+euyomg18b9q08d28QNcbuK4F/iH811asP18vPp5x4TSQuWUTADo6dfit/bpzdX8oP+FqJ4mywQI29mphRtHmJpWbOrRYTOtsvnr1ecKSGUpVV/tRXQhxFwyMTM6rdH5OlXmr91hRke4GxXvbTABoskx8dJNQbblRhwAEAnLPnjkbhEJWhfebEMfG3A3rN4YvRKipOGBjg+g6A9KAVE73OXLsWDh9qMP4orWrOwDzy1NTevG1fUqmW/Vbv/c72rRtq5Rb0uzEuJ579lnt2LBOm3u7FS+taH58RKffOah7d2zVyIUzGuxsUyZe0Ykj75igmLL2ROdb2rppq1LpmOXZgOwKXxQsymJZSU4milqbJ9IqxVI6ePREuD15MZtXIbug1saGcMwjgkeLSV3bNqwNx4Y+/cxz6u8b1LlLF6wOGgwfljU1Na2GVEYXTHhtbW1W2RIG8A+ZUHHhwsXAl4B4VtMB6qwg03n5QuA8QYemY1OX9Cfql3pzsEn9A1CpV+6ZQEhAcOZoVvbCoIZC2wTAa2k4rxKnE3ERNzZx4b/WxhDejQNyB9TEhY1/4uC3q/LxjDugmLDYzvMeN+Xwsjho9/iwSccFJOrMyf07L+GfvGHC6ry9dz+Ql5n3jcmEZm1omiyWlCpk1Z6ycqxU65UFCPKDf8Jjw9t+qADxJZC4jd8AQklrY7NCXnlPWPz410XyRTsgxM1YOVAhqj0mtE6fPaLN4QXszxrVwX+d6vTpIuaojxX833nnnU9wcgoruJx8AahjguOTN8+AEPS8sdkQd9Len7t4UXv37tXLz7+osZExy3ReIwa0OQ6TlbH+vr4A7tsN+DcYgGCCBPBQmO7uHu3atSvo7dd+aSgaeONUn7379+j8xQtBtSdtIAM981OWLuoXnNpx6dKIPve5+39usLrewMWKnetQ+yDufv339Z5/gczZYjDwX1HRJv7Cck7LI+c1bAIMgMGpwik8WQP+S4sB1BcaOzVXSWnEMMs8g6IBjm5rhN601Unc0iOMtXFlOqvy5XlVZlesVcx9IKV4Z1P1FtxIVc3io6LasmMAc4BM9NtdVeOP//iPNT4xoXMmEKAC9Mijj4aLs2BY2hLd+SkDxadOnlLZ2rK3r1edXR0G9tM6dOy4Xt+z1wS3Tt193/1as3GDATFWZSNqbG1XwSpg3xuvaXp0RL3dXVrOL+nhBx/Q3PSkCZgj+o1v/JrOnTb+O3JYEcvLulX94ctQ2eo0XlpWwn5EDKidOHRQT/7oB8ovzGrIQBuViyrNqbPGT5bHS2PjevInT2lweEgdJoyiJtSQThnPNpkQkdL6NesUrZR1YN8bQeB5/sWXNTgweOWuAKsPEwSWSwUDjQktzi0g4gXQD58hLLEZHbAIz6P6A3hkcqWOWDkHlAKeqV/qFd500MzKO30Hm2f2sfA1AL+uj48ggOCBsMUAAfHebdKrBdEeN3nADYOAANGm9AkH5rhj4x+b97wLoPlKXNi48xv/xMtvykTckINn8oN/3iFEYBhXiI9yQ7zHEI8T/onTwxPO+y9uxI8f7MZ0MoD/6WIVbHSlLN/WxwjHe/fvwovHyTNlTMSt7tDPMeLLVcQEbIZbrxvPB35pV3iCfsGiAvyOEEBbNNvYRryEgbB59t9O7lanTz/VttVnsd3q4L9Odfr0EPPUxw7+/97f+3tP3HPPHeH8856eXrW1tYbJGcOEh3GVICZNvhJwigtgPmeAJqwSD/QHwM8n8lkDjKMjI0FNpKerS+vWrg0ghtVMJm0KxQTqn/fRqwYocYTl/r0HtGffW5qcmdYGC0N4VlAfeOABA0VL4QsBE297e9u7q4e1k+zVAxiAibwDHqBbG+Bscre/8za4LdiPjtZmLZ4/Hc7D56uGZUCV/LIqC1PSSk7RpjaVmzp1IhfXuXxJUwaO1qZi2tQUV0cqGhqD+MoLOZVGZlU+Z2auqEingZTV7UoOdymWNlChj27F/4OIdgLkAHCmJqd0/733Uw3hwrP7778/HJfJcarnLlzQjp27dPrUGf3Vd/7aeKZLd991ZwjHSuu+vW+agLBNXcZLhUpJze2dSjQ0KpI2k0J1Z7027ditxXJUew4d0d//x/+1xhaX9ePnXtJv/f7fVf+GzSYwbFUpGg9HeN5x171ayBV0YfSSGg0wN7Z3Wx4u6bU339SWtet0wQTVmckRnTr8VuDFL335S7pn20ZtGOrT5GJWLxx4R4dOnNEmE0JZvS0vryhtIK97oE8DvR3atWW7UsUVJaKloJ52eXRcZQOGz5uw22F5f/mFl62zxjQxwalTeePfOePLcY1cHjVea9DBI8fCSUlLC/Phy9Bl9p5Yh2blG/6H71GBoX5Zoabj+x4CADKCAXr33FNBHf/mb/5m4G+AKF8DuNQOfwgeAFLCA1Txw2/4HL+48cxvX7X3Z8A7bjwj5DHwEB/9GX8uQEA8Q+QdN8J4WrgRnxPP3scB0aTh+39Yyccvm2s9bmwAiA90xEleIBdYcMPGnTKx32jFTCYZ1+WZxXBMbmu8rOZIWfOL1UvJ+BqDTTjSxCYNbNz5TXzFYkll/EQM7BeWDcCYbW0dRSXI0iV/GNKlPD4uMv7QhvQP7grgDosM44z5JW7CeJmcvMx1+uWhz2qb1cF/ner06SH630cB/g16asTAf/pa4P+3f/t3nmCFdnZ2zgDIQtisi2HyBJAAvpn0AAhM3rw7fvJkmAzPnzunJXMD4CwbmKAAgHaO3eSGXI5XpEAUwgEPq6gAJz6lA+SfeuqpACZ37tphYP2sXn75FW3cvFkPPfiAGlLpIDgAFhobq+eW9/X1hzPpuYiLCiIf0LUGL75YAI4ANbdjEKcpOMps3gBDe3NGvYaJUHFZs26dYgYWKwuzlhGb+BtbVE41a74c0zkDqRVLujMe1WA6pnTN+f3liazKk1lVppfCRt9omzVIX4uiHU3vntv/SRFtRr0BRGlDTkLaf2C/7rrzTm3btj3ciQAoe/jhh3Xq9Gm9/sYbOnniZBXgWbvEE0kT8FJhJfvMmXNhZRx9a4S+1pbqRWwOkvidMwD+yquv6Stf/4YyTS36y+98Vw8/+qh27b7DwJsB5nSD1m/eqr7hNUrY70UTtCamJ9XdN2iT2KKet7D3fu5h7brvfq0yYeKvv/8Dnb80oiH7XSxX1N/doc72Fj1w790mVPbo4NtvKW9gb/PWrQbyDCSidmXlztnE1WBtNzA4oG3bt6q1uUXbN28yYBcPewgyDZnQTwoGGOHbxsYm7d9/IHRY1NnYpLyYzYWTk1hVHjOeTyZTIezKynKoDwAk4BthmT4GUZfUDXXNVwI2uAO6EQKYoNmMzqlV8DMCLX3pxz/+cRBwXZimHuln9AniJy7ALuTgl3R89R6/pEGb8fWC+PhNWzEIuV8McdFWDuD5TRzY3sdxJw888xs1GfYuYCgTggWqYfg5dOhQiJdnzwvEOwzhSR/CdsEFf5SVe0FQmctWYlqIJtXblFJPxuKwtsQPcRDG4/N4PE7y7UIBlAx+TIAqI3CUw2k9bKimfQlDG5BP/GMjqNF+1BWb4zHmMQi8nA509bBNenWq06eF6uC/TnX69JDPo7d95d864HVX/v/t//Lvn0DFYO1awMW6ANq5AZYTSAAarHIxyWGY2MjQanvHpMdECThBT5nz8QmDPyZnJswf/ehH+pu/+ZsAZFD1AbT/8R/9sflpN7C/M6gYoU5EXGs4jz0GAEro4c8/ojWrht8FFBBn+7PCihpGwSZ+gBR580HrWoMX4IOvBYDY20E0xQIr/+jtW3Kb+rqCelTBAFFPc1KVpXlFWm0gbWjVYtEkrnxR0+aXE324sbc5Vd2sCFUMRJQOj6kybsCfQ31arazDMcV6+j9x4O9EndKeADVUfQBqqPo8+MCD2rJ1i94+dFAjY2PaYMD0tAmEZ8+eMd7ZqLbWDjWZsEb7wsjnz503MJVQQyYtztYHBMIf3mYIlN/5znfC6nh3V6/27dujxx/9vAkRkRCWY0bxy7cSjmw09KUlA9nzcwsauXBJxw+/pV3bt2jLth0hPoTThdyymjq6NL+Usw5gzJ9pVnnZgCs3vcYrWtvbrcnxMckEDcVSKqwUwxGn50fGVSmUVTbhJWuCW4OlFyssaaC7U/mlxeDvCyaUsO8FQbRsAL9gwiBHlR46fFhRa7u8pUknzpoQcPnyqBpMWAGMd5mQ3dLaFibczo72UAeASdR9ANUAZOqYVXL8U+cICqjYIYzD73yBQyDmcjD6IxvrOSGI24MZMPAPMAUA039YeYf/ffUewO3vXGBAvQ/VIvJMf2YvDvniPeHwT17xy28H194/aRtsQLEDZYh8EJ4ycaoRZUCAJ7+MBTwzZrgQQd7wT7yUn3hw4537cQDOb8D/dK6omUpSrbFKOO5zKW9C+JXw2KRRazs5mCffGG615jULE6h+8SUgb+CfvrhiPIMAyi3B+HWBgTQoG4IZPM14gxAFb9AOvimYvFZHj18co+pUp0+CPirwP2PzY/2c/zrV6cMR/e+jAP8GZTS6ch3w/y/+m3/xBLr5JIrxCZ/EAQ6sKgJOyBCr9QgEm0w4YCNvxUAPJ5VgmBSZ+MkwBcF+9tlnw0RPPIAVVuLf3LNHX/nKV4IaEGkxgd51513q7uwKt/Y2tTZrFSv9mcaQQR+UsotLBoqmDVC0qbev511g76DmWoMXexRuN/hn5X/BajAZMfAXK6rRQMe+F36q4TXrleofVjmW1nRBOmvAf8pqfl0qrlUG/Jus4hkgodJ8TqULc6pMG+pHIOB8/3WtirQhzCDs3NpAfDvI65P6ZbWarzQIeZz28+rrr2rHtu3a3L9WJ/Yd0vNvvhzUeghz+tRJPfrYQ0FAO3LkaOCXs2fOhHP6Aa7dHT1KJOPiAjeIFWzUWLoN2LJn5PTxI/qNX/ta2CT+4gsv6dyZ01ploLnVwpQWp1XJziu6nFVpeUUvvvKmfvL0k/rc/ffprm2bDdkuae/zP9Oxt/Zq46p+XTSh874HPhf2jpw4dlQjE1M2OZW0/9jx8OWAE3ymL5xXfn5eL7/xil7Zf1hFe7+yNKPL507pmAkVTI5Hjp82oW9ZB4yXO9patHvndvV0d2itla3f8rZry0Z1tzRp2+aNKuaWaFIOkbQ+lFBvb48Bz1xQC8obMC0W+GKw1/ibL1lZTU5NGwgtBeGWtBgAEIbpU6zwI0DhDtG/EMZoC+oaQI1ffgOSEdIQFBAi6FsAUBcwHER7/wSEe58FBCNIcPMu/RI38sEYAPGePGAIwzPxYYgbA58QxtOjX2P7+fkIDAh5xEl4eAF+Il1PA/+EhwIgN7/YxI07+XZ3/HLaz2I5pvkI4L+k7gZzr7y3uu9jg5eT8Bjy4m7uF3cvM+C9eg9AVYBAhRF3bgn2/BOe+iA8efEFEuqdBQ1uDe6ztmk03itZeAti4wf1H5Kz9Kp2ner0SRDgf87GPXj4doL/6eXqyn9nKqKGOvivU51uiHz+ud3g/311/p8wYjL8i7/4i6DGsG3btjCBodbx4osvBvDPpIb6B6tnrHBxzCdn+0+MjmnZQBH+mcR9goWwWfFnFRPwjyrQwkI2ACEmfVbMKCSrmG3tbWKf7NTMVPDfZu4tJnDUDkhBt3qWS5QaAqBghQ2AwWqo09UDGMCJE1Q+ipX/eCmvvuyYmhrSmpqd08jislavXa/lSkT75ipastk+ZZP9usa4AX9ARzUOIimdnlJlKms/LM/NMUUG04p2dRnguP3HeN4sOeNRp7Q5dQmY5LjP+bl57X3lNa2Ld2pDc6+WGiva+9YBDRlwHB4Y0uJSTv0GjLk1l5XkQ+8cDjzU3d5pbd6smIEywBXAn2M24Q145cmnntI/+vu/r03D/fqj//1PdPnymGI2qwx2taq/zYRBA1kR49WI8eQ7BuBR7WGjed+qYd1hwPXIobd00ASOr3z961pjQt++g2/rqeee13J2SSuLc0pqReV4SmcujNqvmJajCctXly6OjOr5194wQN+vtkyzppZziqRTGrt4QU0GMDetGlAuu6jR6Rmt3b5bQ+s2K9XYooZGCx+PqDWdUE9bswZMENi+fo2aomVl5+eqako93crnckENCj196vXcORM4TBCYmprR6dNnVTFegbf9WE3AJf0NwQk3vgowKKA7Tx+k39Dn/B1fCPjytnv37vAlgEvDUENxXX5W4BlM6IfouMdiVSHdATtAHEM7kzZ+IfLiIBn/GN4xXjh/8B7yMITnPWn5AIYbaZE3gDIX7yHc4MY73LAx+AeQQMTNO55d0KDPw5P8tprSZHZZtGyykFVLtKSl/Hsbkkkf24UAwkCeJmlRNvzgRhqkSTjcF6wNmxpSqhSXA3CPxK1cyep+CN7jl7jJj8dFPbLgQFkRxPiiwH0YMeM1NMFYiUGYiHAZgNHVY1ad6vRxEOCfMeVd8H/F/WbJwT974jjRrq2+8l+nOt0wMQ987OD/3/ybf/MEExVg/0tf+lKYuPgkz1njqLQwmaEGgN7un/7pn4bV+0XL4PDwkE12Cf3tj35smc5py9atvzCRsRkOEMNpMKgTdXV1GtjfpF4D7K764RQ1EGXzrzKNGXVamikDELXEoRwRm+6bmpuC4MCky+o/ggAVda1J9KMA/4s0UHFCiZVJ9aUyUmu7eoY36K2DB9Xe0qylVKumCisqVGLqTMY02IBAdCW8zf6ViTlVJlH1MSATt0J1GJgayCgSI4+3OgTfHqplOuoVoOmXuMEfQ0ODOnfgsE7uPaT1vWu0ectmtXW26uCJY1q/cUMQ6Li1F0FyYXFBhw8e0rqhNWpsaVR7R1s4AYjVa4D/5s1btGwC4bdN+Hzs8S/ork3rdeHIYR09fkSJZFq9fQO649571WyCRKTRJqlMqyZnF/Tt//KdsPkcwMtK64zx2eTsoh7/yjfUbWkVYwbUDPRyOdrmdWu1hb0omzZqiwH5nRvWaMu2zbrDhNCh1Ws1aqD64KF3tH7VkH7nG49rU3+XNhk43XL/Q1q/6x71b9iqjkxSGeOAtd2dKuaz4QvBxPS8Up09ird0GuO2qpQwQc7AYUt7h4YHDbiPXlQkv6hMxIBqhdNzKjpz+pz6h1bpHRNSOGHo9OlTBibLBuS5BCyqVuOhFQOhDAT0D4AmghHqMfA8AhiCNoCVPgQApS4ZNADUCFJf+9rXwtcavrrRbzkliI31xMdmeb7kMekTlnhwR6ggrVo1GXfnGf8AZO+zAGUn4sEPht8OshFM6JuUhbwjvPAbocbBPO8dQGMTHn4jHYQIbNxI28uLX1blEbwXSlED/9woWlF3xsTt2HtqStgO5CFs/01e+U1clA2bNAhD3nhHWp5e0to2m1sWt0NzsaE5hbIQP+FcQMEmLF9kqFuEMIS+5uZWG7uazb+NYle6OfHWqU6fBMF58Cf8ynzKYsytkIP/ifrKf53q9KGJueBjB/+s/AMUWKFlBZFM+NGCAL0HH3wwrP4DMF544YUAIh577DEDGms0MTmhQwZ6V69ZHTbg1pIDAQDgfffdF+JgxRF1nrRN2ryDfALEpsCs7PvkX0v4ByxlGqv6ywAYdJWZeGtX/2vpdoP/cnFZi9NTWihzlrgBU070SXDufDrofR8+cVLxvmEZbFJ3IqKBdERNvsHXqDw+r/LIgio5lvwjivYY2Ok2QNPUbG8/HXr+UG2bOLF6jDDHJm7qc+3aNTp55rTGx0Y13N5n/DOg4TWrdPTkCQPAca0ZXh0Eytdff0Mz09Ph6NYGa7ve7m5dMDD07HPPhYu7ioVlffvP/0z33f+ANm/dEtRzJheyyrR1BJDc2dOrJks702wCX5KTY6bCiurGLVuDmhCAEtB16dJl/d7vfSvcFo3KxcjomPFMXC0GuqJlA4KptIZMUARANpoA2ZRJG6CLa3JqxoDykrp6e8KpUmuMX5vaWqyMaTWbIJoCmFqXSRrg7uju08nzl/TG66/pjRef18Vzp7Vp3TqLY0KxlAkbXDJm4DBiPBE3wbCnf0gVy3OyoVEXLU9NxtuV5bzWDPabcBtXlwm5a9esCyfFcLEa/Y1TZLiD4Nz5syoViuG4XL5uAMIRxLmoiluJ6Sv0W4RrBGAmcIR4ykf/4Pkb3/hG6NdM8HwFoN7oM6j8sDLPIOOr9AAB+hj9lrhpe95h405/JF6Mg2YMfv2Zvsh7D+PgnjiJi7aC6K+44Z+w/CaP+Pf0yQ/PLiRQfuLmOfi3uklZ35pZ5iStiBpNuOpMxcJRn8SJ6pPH6+DcbYg8QuSz1jD2eD4g/BVLxZB2sWiCkgmAZbMNLYX4KBf+va5Im/zzDhUqysoXGk5umraxo814udX4CrCFH89Hner0cRLcDY8joDOXwre3Qg7+Zw38B51/A//1lf861enGiHngYwf/f/iHf/gEK4noFzuROCuNvuEQArzffffdYeMuhszNzEwrGo9q546dQa3jagLIYPALAcaYRJlkodqJj4ImEu/dznk1RU1wSBnAIjxEWH6j58wpKB5nLd0+8F9RpZxXeW5aC5WY5uNtBvTa1MtKYyiDmYZWff/gSa1Uyvr8un4NA/zZnFpDxbNT0ljOfliIdmucbT2KZVrtTbV+Pk1EuVhx5jQmvvywegwAW2u/AS1xAzADW9bq7NKEylM5tS8ZcLKirV0zrEvTYzp27GQ4BhXAyeTy6GOPqtmEnJGLo+HG3gcffkiR3Jz+/E/+VFu37Q7C44ULI0obWO8eWq3du+5V38CglnPLWikWlDMhIVKJWHx7gt9VBpa594H9BOzt+Bf/4r/Rzp079IMf/EAmz4obpQcHhtTW3qHZ+Tkt5PLasG27FpaLmprP2mSV0FsH3tZbBw/r+KmTYaV2/ZoBzXPRXCQdjiBdmJ3UuAH85akxLVgvOnVpQm+dPKOZbF7HTp/VOwcPqDA7oQOvvBS+KFiTa8nAOHdHRQ2ER9JNamzrVEt3r7oGV2v1hk264977tWr1am1bP6z1/T1aN9CrxrgJvDEDlypoxgSf5XzBQH5Cr77ymgHOclB5SzdkVCyvmMCSDHtvUI8D/NNH+SJDHSAE0F8B2ZQHwQAQ/Gu/9mvhVCYGF4A/feZnP/tZ+GLCs/d92tXBNTZ9ETcAM32S3wBdDL8DH1jfJh8Q/AHfuCDhK//4x2YBgd8IJNjVPl+9cAz/pIFb7fhAOJ69v0PYuHPO/7z1pelSQp1JG9wySauj6go/hI3BL3ZtfJTN0yR93pEnD4c/6oC0vJylQhX8V4wfGUaxuSWYITpc9mX+yD/hqXfiJRzlRZg8bfV99MgRzVudIxQ0Ur8hxTrV6eMleJR+yljBogLPt0JXq/3UN/zWqU43Tsw/n8jKPwnXEpMigI1VMIhM8JtMASp4jxtAg/sBcL+aro7TiXC8u/p99fnaYa5FxEO6qCbxG0B0NVXB/61u+LUGsEk+sjhrv6JaSLZrMWJgxP61WoVyqs8E93oZWJurRHX6rbf0qIHitE3sARXUFskGxXCjaKasaKcJOW3U260Nuh+GvO6vR1e/B1D+1V/9VZgk3njjjdD2uAHoX3j+eQMyR9XW2aETp07o2Inj2vvmm9q6frO2rtmk42fP6MDhQ3rEQCcqGja7WNyyeN7UI499PujJ/+Wf/0c1NLdp0QD5YnZBz5tQ0NPbY8B/p/p7+sIxs/MLs4pYPYevUafPBPUxTldhVTy3lA2b1n77d35HDz/0kF566QX9xz/7c/3WN7+pge42A88vhM3F6YbGsFl8jYHjnz37rM6cO6+XXntNh44e1eGjR4L62KxNgplIUXsNyO9//TWNT4zr4tSMLl4c0czsoqKJVLi1+u5Na3XfXXdoy+5dqpgwe+jICY1YWG7+PWVxFZeXNNDXq4Wp8TAZRo13ZOWPx5JB53veOnjUAHzSeDKWbFDU+CQeTarBBN/GBgOlBiYNnoavXO3hpmuOxqzqy7M3ZmFuwUBqVU8XUMlgAX8jAANWUcsDxPo59LgzsbPizylejz/+eAiHQAdof97akVVphH3cGXT4EgDodV4gfuIAzAKaawn/DnIx+MUmPPzEuIFNnLQnAgIr4uQVsOxjCWnx7ECc9w5IcIMHIQZI4gphbSgbmctq0l5ltBzuz+AWZ+LDH/XgAJ/fDs4xuBMv5DZpEjdhPS8eFv+4IXCGOiAO8hepmECWUvRK+fEf8mb+Mbihwkg41OEYM2kXvoqh/kY7hlOBLD7I6+Lq33Wq0+0m+J2FA+ZOePVW6N2VfwP/H9VRn/X+UKfPKsHXzI3MySykM2/4nHCzBPhftg7IOf/XBf9Xfl+XrtXhcHPzYejD+r8eeTyNBpKOGMgMakfmxmd/TtcoGep+6+gx9QwMKtXARsaqG4CckNfNhr0vgNGvmHyxbGAgp/LMmPKZdi3EmpS1yd3+BzNpnk8vV7RQKGkIffCJUUWX5jQ4NFRNqIYiDdagxQVFO+x3W7MiyeqJRh8XXa/ur2Yy/DExAPQBQtisVAKG+I3+PyvGrCyPXL6sZGtG71w8qXvuu1vbBjdq4eSYprLzev71V3R54nK4DXh6ZjasfH75q19UR2ujvvNnf6K+/kFFG5r1wx//bdjL0d/fF4715E4BNsEuWPy54rJy1ilef+31cOstX52g5aVl7Xnzde0yv/c/8IDOnTurf/2v/+9hP8I//T/9H3XfvTvDyv3Pnv2p1q7brHNnz4WLoTixJWblO3f+vAkejQb20mptbFZLU6PWrxpQfGVZfS2NWrL8JzOt6htYpYV8QSUT7lBX29LXoXSsoq6Bbt19/4Paesc9ShtIP2CC0LPPPK10qiGcRLT39de1YdWgYibsLS8umDAxF24I5hbkhpSBQY4YNdAYSaaVNGDY0JBUU0PChICUYiYvpIxXmjMNxkLRcJzqSas7TkhqbGhSo+WVey+mpqcDWOXLHcIR+uWoDtEX+DKAO5M6ghvCAO9QiUIliA3C1DP7cQCi3KSNwM+XMoA2g5DzBeCX327DBw7AIXgFsO/AnEGMwYt48I8BMLPyjxtCJGH4mgjxnvAOmF3wcDcXIHDzuMgDAtNC0QBHJa6udMzazfyZSBCEDxOY4omqIOMEMCcOygF5ecgT6Xj+8cOzg3n8YLuQgH9OBAoCxkr+3dN8ihbfUi4f2omvHsThdUB5vd4QyKhf9mMgENE2jVbGsvm7FpGfOtXpdhL8DG8ylv+ygH+o3hfq9Fkj5geI+QQVUcC/L57dCtWC/2te8nUj4P/TRzaZWqEKZZtk42m9duSkigbiik3tOr1QCJ85RotRPXPgHcW6BzSXyGhsqRTcJ21wmjVAD4BftDiypYjm7XnaIuRoznHzc878juTLwVyw2htZKelSKa9Rq7mFSDpM9gxBpYoJP1GpLSGr2JjWZ6La2N+tw4cPhgEV/WsngweqZGcVqSwr0t5ngoCB/6ulg0+Irh5Q/RkbwM1KO6ohrA4DVACMqICxn4PVYp637dyhXNKAXjyiSQOif/3/+TM9tutepVobwvn36PPfsWOHMlZXP/xPf6Gdu+/UYiShs+cv6A++9a1wQ/T6jRv1qAkKVam3pIamTLhADtUeLhe79777Qr7oJM+/+EK4MZjjKRcNSL326is6+PY+/Yt/+g9M8Oqz+o7o4KHDJrR06QtffMyAdaOy+RW1trRpJbesO+++M/zevXOXHnjoc9p91z3asG2H+qysW3fdqaHBVaF18iYMLHK79GC/gba1Snb2Wq9JqJxbMiFvUa1NKW1as0aDJsgsm/veI8d1+OzFoI6S7ujWhckZHTx1Rpn2DgPjGXWzYT1eUjQ3r8rSgiorOZMijRGZfFPNSlieGltb1NaSUWur+U0k1d/VqZIBx4uXRtTW0aHZ6dkAJLu7OsJgMW0TOLrkHP0Jz3HrMuASgQ2Azmd9NtkiuDHJAz75koCAwBcABCoA9ve///3g39XoaH8H4g4OsDH49xVxB8eQCwW4k0dsngHs7Bei7VBPIqyvbgCMeSYdAAnhsInTQTPlcf/kiROU0gb+OXp33EyHgY32hI0Hy1W1pZUScZYNlFQ39GJwJx3iJC3cyK+XBzfSII+kjV/yjX8IN94TDr8hL/Y+EYsqavwajdhz3IQX8mnvff8FfiHS4Tfx8AWANqFOaBf4vLO9PewFIN5a8vB1qtPtInjqowD/03XwX6c6fSiCp70/sqh6O8F/UPuxP9dc+f/v//CJJ0IS1qc+zd2KPFIXDCZ5AxMcuTm/YgUrx3VqLq9D586rfXCYGTqAcwaz0yeOBVUPNm4WrdgUfMXeLZYrBvYrmrQ5fcLiYPV+1oD/XLG6WaliFYFfky2UMHRPXLFE2gY4A3xCTzeqlKUzYBN9u4Hd3pRVbDqqhOGfhjQXRhWCKgmbYtFT5xx3FZelpXnz0KhouskauwqWPmpywAO938DpDIiBAdEJZ5WY1WNOkGG1FjDjeuWsECMQcMIMzMqK+569e/Xa/j2654F7NHFpTJNnR5SdmdXkzKSmc4tqMYAD4Dx85IS23XWv1m/Zojl7RpAIxz9a3D4JRc2mzdlrwOR0z733BneAFzfR0jm4OwK1F26N7uxoUaWwpJQ1QmdXnwHZv9G5cxf0d/7O76lvoEc97a2KJhrD5s2u7q53y5HLZcPFW8PDqwwIptXIBuF0o8omVF4cnbDOU1GmsUk9rY3qtTQiMQOJiVRoxzI63zZ5ruQNiFq777r7LhNS7jAsXwknvDz7/Av6m+//IGxY3rp1s6YmxzW0fkipdAPLxMbMJiGwedQEARVYVY4FNSBODIqgEpRG+ImqIRVTR2uzAdui3ty3T02WH0466u3pDO3LZWMAVEA2n/FpQwA8BFgF/KMCx2/c+UpAO/AlgCNzCcueAMJ/97vfDeAXQc8HH2wGJoj2qQXmpAURFnds1/3nN/5wJxwr/+jC82XC/UM+0BEG2wEzKkQ8k2/i8d8YBitO+8kprplKPICNnsZkEMiJuxy1McD6WBCw7T/pE0dQ2THiN/HwTP/gPeXhmbRDGkbujn/iJW/YXj7yhB+eS8YPK0vZsEeFvQeMWgggfAlYmK/emOxpsQGb/oSAxjP7MLh0qc/6VNLSsAjfrZM61el2E3xF/7vd4H/yNp/2Qx/wflDvC3X6rBK8zbx7u8H/+678/5//L//9EwVLxNw/1Z2raHnM2sBycams40slA+xlzRowK1iWuU325OnT6mhq1t097WqzcgxloipePKUHNq7R+taMmmx0arXJt9vAYcIAwnzJBrsI68NFsIFRPID6Rgu7NhlTZzyqHvO7oSmuwbSZhqT6bFJPzs9qKZI0YJLR+uaIMgkDClaxXnM0V0d7p04dPaaoAbqOSlqF8VkDeFlFWgzQNXUGAeXjIh803VyLrgYZzzzzTACRX/3qV4N+MiohCDPohgMWX3/99bDivM+AKCoj2EwiJ0+c1Clrhxf3vqHmnjYDRyU9uuV+/YPf//vhhtzv/e13rN4r2rxjp8XxqlYNrQp60NzW3NnZdSX1KgG4Xn3llQAAOYWH/NE5OMMeYhMreeDM/Gwupx1b16m/u0NP/+xFvfHmHnGz7je/+VvauHWLIdOicvkVXRqZVMLadvO69eHYRQwqRQCzxcW8Mk2ZoH8NcL948YLK1nOCXrcJeX3NGTWWDNwuzqqct7Y04BZLNWk5ktC5sRldHJvSYFNC/e0tunPTevX39mtuMReEGDbscsTnkWPHtG79ZnX2DVp4EySaWhUxIF/hHFsTapTnJKh5VSz+CuzJhBzPKNrQpBYTaMpLc1rO5a0frAShbGrK8mIS6qwJWKl0Ql1d3VZfaQOU3e/q/gMuqTdUbBDWEOgwfuMuK8++Eo+QwFcchCvUURD6GIioe8AB4NX5yPnFwbMDdlebIT3/8kVYwDS8hPCGYOGn8TgYxt1t3AAmDpaJj7y6+g8GAZsbfiezBY3lSspUltUcLSm7tFz1g5qfCVhcNuf87aDd8wQ5mMeQFsaFF/LAe9x47+XnN+EpO++dgjBh5UcQrBTyYbWlaPlImrCHGhJ+PQ5+Ux7i4QsAgigbsPcfOBDuOeFLjnm8EnOd6nR7yfn7doN/FuWWjOfbbuPKP3nF1KlOn1ViXmBOBPwzF/B8qwT4516ZsRWbl2OGZ5PVRW2n2B/8t//XJ2YNkLESjtrL5ErVTFknnlkxPGLuS/Z+sfieyZpZMTd0VFkZxSBA8M+6avh7LQNd65kM1boT3/KVNMnHJQP9E5an6aCuY5O6+YlEbfKNRNVr4HtNW4OaV5ZUnh7XzvXDajA3JJ1LBnK4eApAxKp8Oh5Rg5lGM6gJdJvhlJBuA4T9qSsr+PbcYuEB9cQRt1GNgQ31Aa7+z+VLmossm/uS+gA6JjBwX095uWigzcDh7JLiVnGViUUde+WAgcY2AykhcUVbDUgZCPi46UYGz9r36I4DeFglPmBgBCAIUwLsADwwKafpoPOP3jJ+OTWC1cyB/n4D40vasGWzvvF7v6WdBu5jNsn0GQhde8cOnbp0UcsGrgCZ3AWwlM3qzrvu/jkQBbhiIyrEUbNMTKSBEEI+v/jFLwad6rNnzyllbdfT2aqWTEodBrhRY+FUqC9/+cvasm1ruKBpcmJWo+MGnA00rxocCrdTA8otslCupaVsAMjdvT3hKE0EDybGXN7AuwE6gOzAqmElGppVicStvY0Dl3NaWlzQ2ZFxLRsQbWlpDbcUR0pW19GKGpIG9ipF/c43vqp7dm3T7rvuUv/ggAlLb5uwMR+O62w3sJ6IW4+MGXBOpWUI3joAzIQwULDOZyCUzsEKtg0Gnd09GhperYnxsfBFiTZgkChb3Qxa/k6cOm0CQ1SxCKo45QD2aSvqFiDOVxIme8A39QnYZBMwAB9VIer93nvuU3NLs37w/R8EdRTiYI8A9eGgFxUc2gGgTvoOrv10H57xR/x8cUBIQwjhiwNh/YIvwhAew28HILwjDlct4j3vQlktD74qnzYBnZX/6VJUbfGKOtIWV6y6cs8mW8Jg8I8hPDZxQti8p71Jj7pC2IRI29MiPi87Yfw3BN8Qlvpxm/bIIdyYP/aZWKO8Ww7SIk4EDPxj+zu+psGPCNkLZiOMsRcgjIvmt5bIU53qdCsEr/IFEFVO5+ebJQf/VZ1/qT0ZNfBf/VJ/KwSf13m9Tp91gsfBU/RJ7sG6ery/GXpX7We5ZOAf1XSbx668g2K/+9/+d0+g6sKK7JwBfVRf3KAbP1MyYQChoMZMXLHHzYxZ7Bj0ivi8cNkSAqxfsjmvar9nihZ/3uJdMjvLbzMj5n40X7XdH/GMrpRCvKRFPhYtHwgEvYbiNzdHNWSlGbLJvisVVbOB9FUdrTp37B319/WqMWyUlMYnJsK59EGv1yoCIM+NsawYIgBwBn+zAYhmBALczPCp0v1haqkcM6ARbdI8mwqXSurj5JXFrIpTJnicnlHp4rwq4/Z7Kic0+k8YiM6npOFdW1XuMOB/RaXgg8gbHr/8dnAA8Xy7B8Or42MyAKQA9AF/rtePmggntaAChAoHoJh3gBZubUZi5WvB7/z276qzp1uXpya1klhSprtRCRN8OjauCZdyce7/ydOn1NLaqpGRMb391iGtW782AFSAFSCfToAqCnmA3A1VH74UsHrNhs/B3nZ1djQGYbBSjqi1vUPrN21SW3uLAWjjnZmsTpy9bIArqQ2rN6qjs8P8VsubNYAFOAUorl+zOgA+6oJ8cK9BNssG0KS6OtoDUFfC2q8hY6ZRU/OzOndxVJdHJrWqNaN1/W2KtXcrkmmSTEgw2K6JmTGt6e9V/0CvOpsbtHrIBKOxEf37f/e/qrkDne/q5trGJuMWyx+qPmVOBbI0uSshglrQ/LQiy4s2ixYUbWpVY3Oztm7bFgStlAFV8otgUCgUtchFYSYUGJOor3cgHNVaKrM3oDsAb/iI9iIMXzcoJ8LSubNng/rV9p3bNZud0+zknLX1ahPAXtD+fQe0ccN6K0Of8WC13uBBACzkbcYzAALgjo1g8Ed/9Ed68803A7+g6gPPAHYB/wgGfL2gb5IvFySIC+IZ4h359T6AgAHhz+RzZU1ImijY4FZaNgHA/Fv58U8e4WF+e9zYxANgJzw26WPznnxj4wcivAulxEcY98Mzv3EjDYi4eBcEG7PhJ+osbW1ZXM6aYGlCjrUv+wQgeBv/teXzux5oO76ysbG4z57DvQCWppOnWac63QzBP4w9t3vl/6Pe8FunOn0Wif7I4lxYhLTxnvnlVukXwf9Vaj//t3/1h090m+PVBimBVfGkTaZpi6TRenfmiuF3uB7cwBaTbdGNPRf4CnDlS8DVBn17Vu4XzSyYmb9icmZQ63F/xFUwk7I0XKe+10B+fypueYoG4O4r8k4xm3BR/7h48VJQY4CYPFlxZFK+VaoYkCxn81rML2llJq+G2RV1LKyovGAgZaGgigFSpW3Sb4oq2hlVarBJif5WvXXxnDbu3q5EI0Dtxidt/DkDwBRIhQ6sPoqJ39MibgAddcgxhAB6ACM2oMRXJlkhZaMoYB8b0MLpM2fPnNbmzeuVyBvYMfA6k1/WktVdJZlWQ2PGAE8iqPrkF5f05r492rRliwmFBe07sC9cdsU56KxGcdu0txtqRrixGZh0L18atXwsmCAyoKYGA1KVoioG/m0KMjBm040BZeNGjY1Ma3R8Vh09Xerv7QsnCnFsKER8gFEAV6+Vj7KGrwFXiHom/ZaW5iDkOAiE5o0PRi6NacnKhgDT3dasjPFlOZ8Ll3hFiivhXoLxmUX1Dg4bSG+2fEyFC8WiJjhcNIEHwL0wMaKR82e1ffcdV2K2uE2YZMMox4Cyt8CgpZYN4K6wgh+3/JnAE43GQ7r+iRAhl5z32O8VA7jFIqorK+G0m67Obp01Qalk9dJndcBXHNqYcEz6uZWcjp84qcG+Vcovr+h1A+sJA6hcloY6ysG3D+pvvvs9zRr/tbMSbcJNKoWqjPGLVWXcBGIAPSAYMMHgBZBFGICPqF/4g5OEUPtBaEGljN979uwJeXDVJPLl9e4r7jwDkh140w6ZDKc0JcIXtSBkFazsTWn1XLnhly90kPsHxPObOMkPcQHM4XnSchs3/Hv+Sd/BOUT58IsbNga/vOcdRF3wnq8I2EEAMffZ2RnjU2nZxo+ohZtbyNLZfk7I8bjIA0I3vI5a3aWREXVZPTXas08Jnqc61enDEnzrPEt/vJ3gf2q5Cv7rN/zWqU43TvRH5nPmQXAWffRW6T3wf50Nv/+v/+FfPdGaiOpq02KGVfFkxcC2TbLNNabFDJ/cK5Hqu8zPGcPAZpKRitJou9QYBggSz9ufFSsbZ2hYftRQ44fwxNlgg1GHpYGOfpd56jDTZL9ZtQ+o4xoEwDh27JiBlPZwkzCgiIr01eObJgML5fmcylOLBsLmVZzNKzm3rNaS5cPBQaOBhZ4mRVsNfHQaoGhJqnPNak0YcEdgGBjov6kJmzCAATcex83EdaN0rbhZKWbzLSu26IuzAs9XACYN99/Z0am9b7yhVGlJ/X1dajIwNWONPb+U15IJR01NgDYD9FM5rTGw2WrA+oWXX1RLW4uGV6/V977/A509fUq///u/H1aFof3794fbpjlZKAB0q+/5uQUDWTmlU2kzSQO5gDHzbPmIVNiEidpFXhcuTWrJAC3qS8TnK/5562AIhr7pFSAcM7B3NXHWPoZ6JwFAY8HA2vjEpCbGxo3/KxoYGgzlCCe8WDujrx8x4D8/P6uZ2QWtWbNWMQP8ozMLmrTnRQPl23fsUNEE1b0v/VTZqUk9bHUZs3SyBvwXsrmwoTfGTcEG8nOlsvIGIItWf2luhzP4hzsC9mUDhahQwfcNCe4LMEHdADd1wwo5dbVs6c0ZD6KSNDE6FlaSuTWYLycxEya4JyEWTVjYZNgrMTU5pf6efmvviwZGy6Gd2VPwX/76r8NXkl4uLOvqtD6VCsCV9ncewACgIdKGP9jITf6oOz+OFOAPuEX4on/Srgx8hCEu2gU1Mt5RDgZCgArgmL7cyBcDS5+V/4nFnC4vldQYKanJhMAVG+2WOX7TBCDajXR9Zd/VkiAEE/LvfQqQTvwQ/nnn6UH8dgHEDXES3n8TN8bf+2/8YBr4EmDtBxtaKyqDsGH9gcvw2BPAXgHSIz/YqFvxZYY+hxBAubuMV691IlCd6nSj5H2VPsWiEv0MPr0VcvA/XQf/darThyb648cO/qtHfQKKftGQofQV/fdag049evHoyff9gomaiYWEsGtN/xW7K2HveU7GtKrh5/0MmuTQb1IAcaOXT3qAGvLyQcSEyYB2/tQZrVk1rNHLl9TR1KKkDUaVJQMPk0sqT2aDWk55xsz0dUxuhZFMkUQVKFQMSJRHZ1Uy0J+1/MzahB1pzqhndZuiq1oV7W9RrL9d8bZGRQ3gRpIZRWLoDltZbbLmUixWz12f2Bv2emXCvfadAwvsq9/dLvI4r44bwAbo55IoVmhZfXfQTzne888pLSac5Rd18MA+rd1+h1LtvQFYt7W3WiEqGhsZ1dzMnCKzBUVGs1qVatO6gSGdOXtKs0vZcOJOdmExxMvxomxaRRedduWsev8aQXysxnP2/RK34cZTBqRMcjTwFzUmH5+Y15GjF9XV26M1a9cEv06A25Nsxrb895tARrtQr1cT4G96ZlrlYjkAMzaQZheyOnfhnGanpszdAKeB/jVr14ZLxJTKmBRrAkba2j+dCYB59MwxNZmAMHHewNuBt3XwrYO6dPaCMk0p/f7f/Xv60le/przx5ks/+bFmDJiPWN20WP/pbDAAyNcMq9u5+ayB4UXlCtYfujpMYs6rsjBj/TKus+cu6qDVz2oDiKwMD1xRGQGcs7+hZALDnAlKnCw1MzmtifFJK2tcRw4f0YIJGnNz87pwfsT6V8LaeUTZ7KK2b96qbhPiwr4NawPavMOEhQfuv9+EsLP69re/be1y1MB1RW1cQtbcZMC5uupNu1GXLhQAlnHDxh0hjq8J1DlgG8EAcOv+aCf2BNDm7BOgvfnqFQQ3qwuEBTaXt5gw0dVpQr310YViXFPlZDjpp9PqTqWYCTcdasg0vLsYQH5QPcKGl7CPHj0aTthxYcUFFC+Dg3r6LHlgJZ+w3gcRBvBLObAZd3jHyj/hGMix/YF6YnkAAP/0SURBVJlB3QKa8IW6kMVRtvYtIaws2+/qBucV4zUucCNO8ohNmrQBhADAXQKcCEScpIu5us9ey61OdaoleBWVH/iMMeNW+cXBPzf83u4Nv3Wq02ed6H/MfcwDYEbG8FulGwL/ISH7H2Ey4Wi66mMgg5r8+VCEd3TsrzaoCqFHT0bYTIt9tZ8bGYQ8vyHPqB9Uf4awnOByfN9BtcVt0h6fNjujxJKB99kq8NfUkioG/Ctz72NQG2lMKZqpqp2QowgrfzbhTrcYsDNgEWttUH+nAT0DYZF47N1V5auJlW5WHNmcCdCpLR+/32+ixv167z4q8vQAXy+++GLY8AtY48QdVtB95RR6L2/wjdXZyqLamjI6Nz0nw+QG9AbDJMMqLRtimWzGJ8YUM9ActzpLzC6bcNYWjmM9dfm8zpnZsXNnEDheeOGF4J9Nj3QKwBbPgChWjQFtgKP8Sj6s5DdZm7DRsgCzc7qSgdPVa1YHVZ+QQ6tnwk6OTyi/lNfgqqGg/0/+ribYa2HBgPHFCyquFG1SiwW1spIB9aVcNqiAlZZLajeQ3GmA3GuBfQfo7nN517Tl+amfPKURA/Xzlu+Z2WnFLY5Na9fp7bf3hFX2u+97QImmZv3oR09qz/63NbR+ndb19ao5wuZaq0DLyGLOAPz0bPiS0WPCUTSVsHouqGDxXxidDLcA5wzIt7e3BdWcXgtPZ2ATcmND2voUXxAqBvArVkeNlo8Z48e81WunpqdnQjhW+GmPHTt2hvsWcgb8u62ON23aHE494rbqu+++U1u3bw9g+JgJT08+9WQ4KWjHjm1hw3DtqjeEXVu3/ObrESD83nvvDZuO2VdB36BtCQv454sEAB/+4wsBq97wHUIf/gHztCWr4udPn9TF6XkdNAGmODseTvyJx1LGJ7Phqwz8Ao8SlvgAOqTBHQcuTCJY8EUDgRYVCPJNnuAVgDcqSmFfiPVj1CPgOYg8Uybix0ZwoAzYLji42hO/cXcVI95bQHPnS2b1jgCeTSK1tjPeMj9en4THwPMI0nyx4osPgK3R4mMwv94Yci23OtUJYi7mCxt8yRh7q7zi4L+u81+nOn048vHb1WeZT3G7Vboh8F82gAPoFyfWzC0xs1niYR4KoPZ6wPaTIs8vK/KG/MLvaDIBBA1nZGdPjGjiwBlVxpbUETHwvxJRedHAKVoTDHKU5/2Mwbmogfto05W9AuYWaUwr0t6ohUpSizJAm7AJOfX+n0q9UQEfgBjABA1bS5+GCdrziQH0oGoD8Ae8PPbYY0HNJ6jrXIcqrGIuz6syOaV4V7fauoa0b+/+sMoLWCR+JptmA1r8HpsYVSFWVFfcgHm2aKAtqe3btykXLeo1A8WbNm9UniMtDeAidHAbLfE8++yzAfSRH6/XsrX91NS0sUFJK4WIzl8c1cpyQdu2blaDAT2vX8rF6TVLBuzWrFurNgO9gKtrUdkmMEAW4DOXXdKsgcjWzhY1tzYHAFaxKKfGJ9XT1x1OxrkWoXc+MTOvO+59QDvveUC7du3Q5+67UzMj5zV57qxWdTTrme9/RzOTo7r3sS/qwth4WNFeu2G9xWn1YgNBZSmrqflFLSzljCNL6urvNQEiE44JncyaIDNvYL+lXZsNsF++cMqE9qjmc4sGbkdDefuHhkzgXK2WpAF/42H2D8diZbU2Vo/gjMTiGjIhaMUA7X333R/ANepPHQYsqVvAMxeI7b7zLhs0GDbKoV7vvHOnuKvg9dff0IsvvBRUp1avXqWs5ZfBi7RpZ8A2Ns8AYDax0h4AV8Az4OPs2bOBzwDhtAf+8UteCM+KPMDc+w7hWbFn78L8zJSOXxjTi28ftTo9ruLclM5cumhC0GzYJ8ImcfakkM6//bf/NvAwG4/5ioUwwP0SAPHnnnsuqD8geBAvK/18fSDflAe/nGpFvskreUQIAJR7GWuFAvKPjRtx4I8VHcpXWyehnghT5ljSgvFdzsKsmNxqQoHly7wZWbtZwxGGvFIXF60eOXo3bnUCcOM4Wt5jnJzv61Sna1HYs2d8Dj/S12+VX5g26+C/TnW6OaL/Af7BPGAc5oxbpQ8E///dt/7ZE5XLCwbcrqyIz9uENGuG5/m8ou0NBhKqGQmbXheXDUlZl7YOzpJnOIrQJkixAl9r7H/4g11roNqBhgkLwaMmXBBELK2KpVNBIFnIhZX70uSiytNZVS5afscXVZmw3+THwkVaDRSRIaOMTfInTp4wkL6s9fduU6qzyYB7WtEBq9Tuxg82XU2KthjYZ4NlDZFVPmuyWTlprz4I/EM0KpM2gywTNqv/gAN/92kg8gFYQRWCFXdUFh566KEAjhzsXDuvtJm10eIMuyGlllbJwGlTc0sATKh5cJSkh6XcrLwCwkhvoWzgKhNVJB1TPFfWps5hLRSzOnn2tD734OeUXczp9NkzYZV4YnwiAEJf9SdfEL/TDWmNjI2GFW3UcwBIrQYUw0Vhlnf0x1EZYUWXlWcA07WAP34BbPBOsVTQ2uFetbcZKE3EDFDOh86JEEKabW0tamlrDZtqnQgPWKRsfIU4dPCdkDYAu6unT/NLy/rj//T/09d/53f02G98Uy8++3z4qnLX/Q8EYefFZ36qy2MjuveBB8NNwtGGjEYnJ0xgWTZwGFFLtKK0CgEoTpigNb+wqMbmRjW3t2jTutUqLS/pnX17lGluNQFubzhelU+IsaTVV1unCS+tas00qbM5o/ZMOmySLZmwQH9p7ayeCEQdUwe0H4A87IeweuTLFV9v+vsHlFvOm2A3pF//9V/XG2+8qVdeetF45S6rk/Z3eRvbDUQfYMWduuN0KL4CIIzBG6y4YwPuERBYbeeOAYQKQDNqL9gIpbQb7Uf+OO0p3WH11N6jDf0dZrqsrlbChnIGUcJxShVCHEAHXqT9aRPSwY34sCk37qj3wKMY0oD36A/kl/yw+k8b058RSDD+FcoFXdwoNwM48WNwx19tX8A9fAUwIgy/2TvCzcUp+82+j3jcxl7rZhw5yy3P9B3aBJsN09Qd4C1jadeeBgRdu8/WqU5V8M+lcnXwX6c6fbJE38Mwx4FRAP/MDbdKHwz+f+u/fkJLLIkb2DYgxuVCFUu3UigZsC8bEG58DwQbIC/uu6zyxTmVZ7I4qGKTbWXRQFe2xtizjSrV1XlM0QAipsAKlhW2BlRXDNiUx+dU4XIewppdGltQ6fK8yiOWzgWzAflTJpjM2Ps5A/tLBSlneV4pKdoUV7Q5ZXb1JAyGsLSBoelSXvvPHdV9X/68kt2tirRlwkr+DZlM8heAP0T8Hwb806BM+tiAC1b/AQ4ACH/n/j5JIl+skgKS2Fj7+c9//t0vFO+Xx0qlYO01y5mIAfhHU+j2x0IbALxYLQXUAFYg4oCpYW7Us86OXdJMeUmFRgNx1qyJ6YI2Da81NlvR4dMntXXLVr1z/B0dOPCWtm/arsnpiSCcuAoEcQUQFY3rvIG5eDquHZu2qI3P2FckZzoUewdYZWUfAau3DkivJsA9IJeV494OA7q9bQaAk+HY0OnpeQOMl61zZoOee6tNmLXAH3LQDIgeM2GDrwfZpXnd/8B9SqaM/xIpxVNpHT99VufOX9JKLBX2B9y9a7O2rB5WYS6vwwff1IMP3mcsHtWiCb755UK4iGyluMKecrUaz83OTgdwm88Vwr6DJquLTEe3Ui1tSmWa9eRPnlFHvFm9FmB67LxaunuUbmxRwsBng7VTgwkCaRPQUnFr2/ySCQENGh+dCCd3dVi7sRoPj6YNYIY+ZXUJuGxv7whfWRYWsrrjjjsCL1Nne/bstbJeNrfdBmCrq9uQr4JTL9jUC/zg6jMAbQA3vIYBLMMbfg8AxgdC/LM6DyhHgEbAGx7sV8qAf6JrQNtXD2ibmcGh1SF+eASwT3rwACv+8CT8jABAePxhECQREhBKMLzjqxX+yTd5ACDt3LkzlJn4KBtxky/4GjdsX+nHhqgf/OIPom7wh01eMLzHDfU1+g4gv2zCZ8HahhugCzaGcn8B91F4fZJv8kSd8iWELza4ha8AIaVPflyp06eX6uC/TnX6dBBzAP2POQT8wFzI3OfY62bpA8H/H/6P/8MTEVa7e1oU62lWrL1RMTaumolgN6aYRYLnSqGs0uS8IihWW6yVnHXtBQP/89cwfD0ArAfQbmbajIH4IFC0sfH1SpwLBv4vGfifrQlncSpvAMIybTWgCiDbMh7rTCvaYsB8sE2RHssfp+t0NyvSXP06UTt8ZRozOnrsmHbu2HFFZcUq+Od8fHiiKW5m5R9i0mZlkE176BoDHHj3UU/QzlhX2xAqDk899VTQaQb8oGID6KnNE79rn52oi7DiH24uNrAd5yhTVimr8QPYWOlkzwCrp77C6UR9cMEXK96Li0uqGGhMt7UrYYLomt4hZZezOnr8mHbde5cuX7ikdw4eDnrobW2cv58Np8YQLyDr1JlTajQAt2ZwVTgH34H//MK8Ri6PhCMSVxuoazYQBzC7VnkgwDpgdO1An9qN96vgHv/lsME2k2nQ9Ez1C0CLAeFw+68BsWXrtBwzO3J51ASosbBSbIF01113anR0LIBmDBMuG1Wz89kA5sMNyhMTSqUb1WegdcP2bWqIlfWdP/8z7Xv5BW1YNaxVVsampla1tXapjRXf1jbFDABnknElTPhuSiVsko0pmWkx6SlpAtJ0+OKxZPk6f+a4Ngz1a8Xyk5sZV1OmKZzQxc3B0VhckUSDCbomFDRklDfBqrOlURMjl0z4T4S6OnnyVNh0jDoSKxLUHavyfK2gTx01oap/oD/wNbdC33ffvWHTNuC02ueqK9rwHO3Nyj82K/cO7CHAPvziwgLpIBg4z3h8AHO+RqC6Be9w8tf4Ql65ZEYt8XI4ICASTYT2Qdj2uMgfAyr8SDzkg5V8BEjygDvEb8KRrq/iA4woA2nzTD14mTx/8BPpkB7uvIcQKvjNO4QG/GMoq/8mDH6Ig9+4MQlU46ruI2ABJWaCY8UQFupA1AfviR9Bhd8I8NRZjwkASQtTO8jXqU5XUx3816lOnw7y+QMsw1do+mMY920uuRX6YJ3//8e/fiLSaBNUJqVoygABlwuZiXJmPYZefYUq1qnBd7gbGgrHKloOr7ytoRDEQHtQ3UFtx0D9ohmzIw0WtwkZVzypslJSJbssob8PkT75MH8RVuBbLF+dmaCGE+0wgGnP6N5Hmsw2wSTk8YpaUi0xeZ+2CRFAwQQJWr3VAe5mwH8tASwA3KzWIQB8XES5vezY6EC/9tpr4QImgNxXvvKVoNIAw90oVXIL0lIV5AbwH/n5uiAdmBigRZmJH4KhPS8ASYBM3IBNwQB2wZJPwajZigHCYS3nlrX/5BE9/NCDOnf6jPIry3rwoc+FCQugw0pwcaWg+bl5A2dD6mivHoMIISBMjk1qYnw8HP3KZW+AYk/7akJNB/BPK69d1W8g0cBX8IpQWQlqGCkD1xcvj4cy91i9Af5zls601efUNJt6ZwIoBeh1WJoc88l5+OfPnQ+r0ByrOXL5srZt3aYdO3cE8Ba+Npy/GO47SKRT2rBxvVqbWkzYOaDGZEJDg/1B8GhpalYS4QVVkISBWG4QRu0lboCxXLJcSqXCcriVuKunVzETCgaHBoOqWcKAfszKFwdMWt7p0gBL+nmCLxKptBroc+WiYit5JRvbdOzU6bCxdHBoVbgMjfoBHAOi6VtsvOXLAKcMca8AKjlzJmw99PmHVLA2oY189Zs+CG+hekX9s0KNDegmTge9gGB+45ffhIN49tV2BKsAqK0MSfuzEk8rn2rW2Kkjyk2OhONV4Su+XjCQAooJT9/jCxB6/aijwXfkD0HEwTR5xqZNfCWftsSdOEibZ4i88Bsbv8SFH+LygZzw8CHkfrExhCEdFyh4RzoQ7tDSUs7qha8LK/YOda9iONoWjUs20UOkSR3SjynbocOHw14XjnP1/DvxXKc6QXXwX6c6fXqI/vexg/9/9a+eeCJs6r1G37/aDZAdNsJ2NSrWy6o7XwzM7mv+RdPfbH7MtveRdgMY3fab526OQ3xvFRigH7P4cCdcbLA1hAthiYevEajsWLqRBsC+CQQ2ufpG5PcbslDhYKLnVlkq91YHuFsF/xBqJ6y0AzoAf7Vg+KMijx8gAkjj6E7oC1/4QtCtBniRj1pme788VZYM+E+PmPDVqkirAbnoe0JDbT1js1LL6j9fFCgvbgAkTorhE1dvd4fWr+5REr16A67z5WUVUlE1rEQ03NSj3KUZXbx0Sb/+935Xb1ne9+zdoy1bt1gdntQLL76ouZkZPfbwI+rilJsr6QL+AHo8scl4IbugyclpA1jV016uLhsr9whkk5NTBv6Mxzkz3wB3MmrCK8DaBJv5hWWNTsyhHBdWgVv5wmBhOZkFIYRThDgti7PY161bG3TjAZIAs+PW3gUTZBZm5xSzePl6wcVmhhLDZV2HDr4dVFGoH8WS6l+7QQ0t7fov3/uejh96R4MdrSa8tEi5xXDef9RAdySeCqv9iYYmxQxEV5YXFc3NV+/osDTXcGRn/6Ba+1epuatXbx46opauDhtglpSyOq5k5xRdWQpfblDHi7X3qNzQqJVixYTms5qcGtPO4cFw1O7sUl59A4NW3uoJNfAJPNNneb5sAhN66lkTxp577nltWL9emzdtCpeKuT/qAULohACqDrgBp4BlAK8DYAfg2DwTD2CZARFC6OIZwWfe8PJCNK3CzJhK81O6cGnk3a8GgHX2FbDCD/jnqxuqbWwixg0hAv70NCF4g2fI0yR98obt/iAvG34w/tsFFxdmMMTrcfFMmT0O3vFFwv3jD15wN95zKlCpYHVi/FewSSJhg/kyqpQWB5MG8aDqRFiEegRN1JY4qal2Crma9+v0q0kfLfiXgf/qnT918F+nOn0w0f8+dvDPaT9Xfn8wXTU+BFUbm4CvawzoRDiaED169PJZtU+b25XwgRh0APNXwoTnK4YKuSrJD0WASyqUSRSwfat0O8A/kznAhlU6Vv8/6smY+GEijk98/vnnwyrjfffdF07QAQhDzmS1eblevjjSU4uz1rYmwDW2mf2LF6gRn4cHxAC42JiIegc0bkB5anpKHS3N6urgxlgDP3FWftNaMOC2WFkxMGOAyvhruKVbEwszOjl5Sfc/cL9OnjpjwsRBA2/dmpmasvgbtG7jegN01RXkpdxSULUprBTV3dWmzvZmA4P5cKMqtwJzgRYbhJ0AaXMGSsdHxxW19FipX8pVgWcLNwJTDDOXx+Y0ZmXgKEzfbwBhR23mY3WWL2Ptne0aAPhfeQ8oQ9B559DhsPrPSUOc0jI1M6tEMhV06aetHAhmCEiBDBC3tXfq0sSUFnMrJg8k1GwAP2Lxs9k2ztcx9lZwNCQgkuNFA8C031b3UQPesVg8fEloM9DLzNxqeZ63cs0sLOri5ZGgPtLS2qyy1VcMoB5JhmNFL8/MhQ3F/QYcG0xISNj03dLWHk4EmpyZMuHGhHFLk9V/ACxfPhgHSpVyqNun/vZJbd66KRyjCp9TP84L9EfqG1AK6HAAjA3PvAt0zcYf7vjzOHCHaBsapcF4ZMYGttlKTKs6m7RlsM+ElKFwGhRAmEHUN/kiECEA8AUK/X++YPCeuIgb422KQII7ecCNZ/LnfI3t+UNAgMinu2N7+RByeEYgIS5+YzMuedoQ4QjjaWHjRpnhDb5acSRrcC9amlbfyxZ3KtSVuRnf0i58VaFfs8DAqUZcINZpY1+o45BSnerEkPBRgv/IlZX/OvivU51uhOh/n27wf5PEsFJrPi4CcLKyx0owq7VMgLdCtwP8Q2E1+PjxIJQAQj5KAgD8+Mc/DnXhoJ+vD7VUO/Dz+1oTAcd5Kr+gyswYEoyi7f0G+t5b8a+lq+MDkLDqClCZmZrR2PiY2poatGZVZ1g1LhvEBEA2ZqIWdcI6QE5jy3OaLmXVsqZHm+/frQkLd/bc2/qDP3jAwPJxTU2d0Bce+6KBzD699fY7CufRpzIauXBJDamkNq/rV1tLo4HUhFqb0mprbgzg/jIXjU3PGehOB91o1ELQ8we4rl2/zkBjj5W1rPm5RQOreS0b4J5bWNLcfE4DPf3h5B4HiU7pdNLCNxvoalF373tX5QN+UXk6ZUDszLmzautoD+1+/NjxcP9Amwk/SRN64Eu+Ug0Prw79Y9oEI/Tace8fGlQhGteLew5oeMNmzRlAjy0XlGAVOG6+A4BEj9/qMG3CHF9jLI7y9IhMAlIk0xhUljoM+KLHD3g/cea8ulat0fHzF9Xc3a94Q6POnDij0RET0mam1d3TpQ1btynd0qZoukGXjx1WuryidLSsFauPYydPhc4AOO0zgYV+QbutX7dOx04c0+t73whflLq7ukMZvN8B/gEbCOIMdNQj4NnBLnYtiOY9dUl43mMDpvmNP4PDmlxc1qVsQd2GNHpRBbR6wJ/Hj6DGb/wjsKBqRNwY0oE/PU5ANmF4B7kfyPsFwhyA3PND/ogTf76KjyEeniF+8x5BGP+EJyz9Hz+4YePPw0PYvCMs/nlPWLIUBKFyIag+Afo5FIj+yCVgCHxsiiZO+v8lEz7Zt9F05auXl6lOv7r00YL/cl3tp051+hBE//tMgv9PitA3Z6WPzX186kcQuBWiKarg3yrWKrOXG0VvgnzCRyWB1X+f4D/sAOxhnElqw3OUISv9HN/JCT5f/OIXAwgHRFyLCPu+6ecXVcnOk6jU1KZwmdUNEiAHZn72Zz+zWULqNOGjs63RwFBKpYoBV1asrXbRrc/lV7SQL4RV9CJ7ShqSSjSktH79Wp0/97qB55/qW9/6mnK5ca0UykGo27xpswGw5nAqzpyB7dbmjLr721kcDRtcY7GKRZMwHsho1kD91OxsAMToULPhNmHCwsDQgJoNGNM2YbV1IavxyQnlVwrKLi0bUG/VqqFVVlGW1V+oJgN7BjobDCjHQGFGTKq0Afcl7D9wIHRqVp5pCy6YSlt+hi3vXPxF/cALDSaQNFs6k9MzWlhcUG9fX1jBRWgDiLL6nk5nlEw0BJWkRMWAs6Vd/QJQ5SGrTEXQBy/btGvgn87Plwwu/QL80wc4+5+9CSdOnQnt+PJrb6piwHE+u2j5SquHOw2sv0Tt9/zyShCm4tZwS1ZvZy+NaD63EsLDL+ynoL5QseEG4W3bt1mdjmr/3n3atWtX4LcA1I3H/VIhVuUhwuMOb2ADziF/5j3tQRwICbg5CA7+EzHlIiZQVmLqTEfVpIIK8M2V9DCk52CfOIiTQRZ3QL9v9q2N29N0A1FG3hE39VwbB34QHHDnmTSw8Y8/3Ekff4RHKOQ9xt/zRY784YZf8sNvJ/KEP88TadBvyFe5SH8pGH9Uyx1ybO/p7xgE/5dfecV4ajFMLBkrM8eCEh/x1OlXj2h3xiR47faD/7rOf53q9GGI/vdRgH/D/Rq5DvivzmyfUWJyBuyw0ggQu31Etd3cqj9Eo/ptv+imO+F+ow3u/tz2wZtyPv300/qZAW2+Kvze7/2e7rnnnltkJsvX4ixK0DJUrUiqqi50I+RpomrBr4NvHzQQzMkrGXtprMh10saSUaaJUlljU4uanpoOaj2DA0MaHxnV8aMnND4+oq9+9V4DQXH98IdP6nOfe1hLS8fN/WWt35BS2oDjysqSpmcvanGBc93zlh46+wbWZAApYiDTnocHew0Qdeny6KjePnIkqOf09vSq1UC3E51wpbSsSILjF3NaNrDW0dVus5u9vM4cifwSsfdeXsAwXzteMdAF2P2n/9V/ZULLt0I9IJC+uWev5bcK7gCggDSEVABgfmnFgPi80k0ZrTLhkI3Ijzz8sI4cPKyfPfWM5gtL4aKviIG9KCcumQmpwgMh/YiibQaw042aOH5OY5dGtWhlcCI99PW//LWv6czp05qemNSePW/q0JGDyhfzihZy0sKktUdRHdZWHavWayGWVrSpW8uLJY2cvxRuvOZ2YHTL41eAc6G4YiAgqt//zd9VLpvTk08++S6QhuBB+BQb4jfGQbQbyMGyA3YGRUAz9VsC0F8B4fF49WQeNh2z6u0gP9Sj+QdU057Ewd6M0Lb2jnQIj+3p88x4gTAW0rG4sCFAuxNxAbopG3UJ4Oa3f1lwYZew/OY9YZx4JjzvMLVuqOzwhcDj87AO+Mkr5SI//kx9IABGSyYgGd+Wl5dC3vl6BH/zFeZh4x8ubXvppZd00tocot3IoxvI7Tp99om2hn/qVKc6fTaJ4fx6Q/pnfuUf/WImU9Q7PuyJNlcTdfjzaj/XQYLvQz65MpmzEswGXHSSmeh5x4ReCxSuR+7PDeolgP69e/eGeLmZl+M7ARRQ7aR+I/FXycAzK5MLc2RYMiAYTaSBllfe3xh5eghhnEkO4EHfPRVnlbIiE0oNpBU0NrEQNjFyXGR3d6c4Tx8wRvDpGRM+IgmtW7dBJ068Y0D5gr70pS/qyJHDOnb8uPp6tunNV960+tyjhflZK29RazZuC5twQ8shZFi2uTgp3cAFTgsBYK1fvz7UVwCaVtbpyUmNXh6zPKa1Yf2GsDkV09CQCX4+iKhnVsXZ57C8shxUiu65517tuuOOKtgy3uE40CNHj2rnjp0hbYg6OXv2XBDY5iz/iOjJRFIz09N64/XX9NBDD4f9AT/56TPhq8COXTuVNkFsempSRRMUUkkDmwBE8mj1xc3HM/OLujg5raZ0VO2NCaWsDKEdzQN5SZrhK8zw0KqgdtTX3xf2YwwNWXnNX3Q5ayh8xcQy1EnKGp2ZCnW9Y916rerIaGzsslVoMqwsLy5yqk2VD9utncnrSy+/qMHBoXfPy0cgAozDB4BT+iJ1SjsAZnnGfXl5xQSHH4fVdDaLO9/4pmgMfhvTScWa2/TU6/s0f+mM7t22SfFkFXwDwkkL/kfNjq8tHGvLKUC0JxeB4Y5QgVDA2ICKEHlBQEBH3wG3r/ZTBhcCXDAAPOHHBQze8w7yuPDn/Y/3xIsf3mPjRtwQcbgwgnG/hKc+INwpo+cLYSCEM3/VE62smcsllVH7ipFG2craHL4yUm98ZUKg5MtSo8XDpnWIODB1+uwT7ey8Rz+41Xavr/zXqU43T/Q/5orbvfLPqfxjK7+iaj8ABwAWkx0Am4HuZommqIL/sgGnyk3r/EM0NiCGVciqvnd18++HHYQBAgAHP+ebYztRtyBuqJaB+H0jANapXM5L2WnJwGaktUdRdMpBljdBlCuoHFi+Rq1dmpqaNbuwoqSBj0xrswHJOR0/fd6AWb8GBvoD81Mu/Dc1NYZ8nzo1bgAyqbvv3q6jRw9oZmZSX3j8cb1zcI8mJ7LK5tM2ASXUzoVjkYJle1Yd727Ora4kF0oxXbgwYpNeIYDJWlUoVkbfMVCetHIODA4EwAQAB6R9mHrDL2oVy6XlcIqQzbK68847DZyZWzavxfl5nb1wTh1t3eGIUqoUkIqaVgEVjmhZP/7uj/Q3f/0dvfjSi6Fth1cNa8OGTSYgjQUVDmSZ5ZWiXjHh8azxdqul1ZJJS42N1m4KgPai1XMlHtVAW5NajVXLXMqWRC+dTawWgeWRlea29jYTAhC2mtVrwkDeZuwzo5Pqam5QvJBTdhIVqGntPXxQ6zZt0PotGzV29oR6rX7YZ3H85Gk1mWCI3j/8yL0N3Z3t4ejTN/fs0SOPPBLagIENQE6dYzuopb54hvBHn+UoWlSeUFtjzw5tBch97rnnQh9+/fXXdebEcR09P6IfvPCiokuzaoqU9Mprb4SyEx7BC7Uw4uMEHOLhyxjjAfsP2IgNX/KbDfjECfBmdRzeQ2jhvQ/EzpO0FTaGvOOO8d+MMwzkPBMOHiYe+AjQjjtx1IaBiA8/LlB4GJ4Jh41f/PGOuEkL4n04Be1KOL6qrZjwaeJUOM0KdSjcEYqoD4RTFgo4FpRnz2udfjkJ3oBC298A0dbwEf0V/qT9b4Xq4L9Odbp5ot9+FOD/V1bnn3PFmdiYGAHZqFX4iTM3QzTF7djwC/kgzWoj4J/GZtWXBr/eAF77zgEOx3bCLKxkcrJJLejHb21cVz+/H1Uo7bQB16LZmTZFMwb8bzDstcjTBfgBwAA/nDU/OzdvDL8UAGNrW6sGDXQDeGopGq3qg8O6rHrncjGtXbtVZ8/utXqY1Ze+/FW9feAV9fe2aNP2R/Tk0z8xkJMxIaBJqwYRJCztqIHeeKsuj4yZuazB3iF1IRgYYHU6c+qMiuWS1eWGdwWOD0uhji0c5WtKNYV9BFxCxuo/tYoqRjaX1WI2a8LaYuBHVL+4JIvNmTMGWNvaO/Tv/uf/RecMkP7Gb30zxAtY4xSbd468ozPHT4V6GJsY1z/4P/wDa6KIjhw5qm2bNyiSz6pgIPnU+UsBLHcYsG/t6lHS8hG+4CyjOsMZ/6lqe5JfMw0GCrsN7A6ZEArvFApFXRybVL4S1UFLb3p+IVxQ1tdvgDgaV9fgsIqlglLFvNV7l7p7e7RiLZRdqF6Cxg3IO+7cotdeeT2sLiKQArIRUP3CLMCH2/A/dUadYwiD2hAAHCHgN3/zN0P98HWLrzIIBW3NTXr7xFklu3s1df6ULh0/osmpmZAGwJ6BFPU6NrgfPnw4rHiz94WxgPcIVSwK0P/4YsGxwAhr5Id2gVfJB8CKMNg8Q76i7+8d7GPjhmDj5SA+nvEH2MLmmTjdxh2/tAVxODF2eR1B1BF+XGDwPPGeeHgf8mRhgqBh7hHrN3GTFlEB4hhbhDzfEEy9UE+4cRke/EB6dfrlojDumLkRon3xC+/QV+vgv051+mTJx/06+L9NxMo/4JoJEcNJK3zy9wkVutEBEyLEext+oze14ffqQZpJm2fADKDIG9391P7GZoWUYzsB/pSJsgBgAP4M4FczDGFqzY0QMVQ4Az5rJtmoSGOzAeebU5e6Ol3y6KCDDa/cpDU2PhHKgeoFIORqIjz1xPGU3Ew7Pb2kVDKj9etWa++eV+1dSffdd7feeP3FcMHU9p33GPhJBNA4NDSotp4+m+i4NbagcQN3DemU+vsGwqonWQMscdzm7MxM0M/nllQHWzdDnt9UIqWW1pag7kK7IojmckthRRxBY3xyXBtM0PjbH/1tAH/333efThnARdVpcWExnJX/+3/wrRDfwUOHtHrVsCamJtSQatBjX3hMucJKWMXmgrGCgcjVa1YrYbPwzNyCRsangv59n5WnsaVFMQP7ZQP+MlBv0oE1RCxs6PWWYeOxl5k2SJp0O2Ltsv/tg2ECBwin4lG1NqaCgFaOJS0vU+ruaFWkXFDehJGlFQO4xjyXL1+yNprR+g3rDLz36tvf/nbgS1+9p46xSQ936h9DHdX+xv+9996rdevWBcGH/svgyJchVv/vvWt3uOH31NS8Btsatd6EkIFBVMa6gyBN/AB/BlMEB8aCP/iDPwhfBNh87AsDAHBX7+I37oTHkBfqH6AE7xInecMNPib/uAXh9Mp7+iXk4w5+CM+7WpBFPBjcvF/wjH/C4R838sBveIRnJgniw3heeA9he1qQ+4sa+Cce4sZ/Pr8SykfdIPggGCGQ8py2NHxDMIT/On12iPbEwE8u+NXy5c2Qg//p5SvgP1UH/3Wq040S/bEO/m8j1YJ/JnlW9qhUP+ryw05qNMXPr/zf2oDpxOALOKHxAUa1+fLfgCU2kKKSwCSOGgmnwAD6Dx48GNwASxBMw2B+M+VDPaYyPSrl8oq09yoagP/NA+FrEaCDrzKsVN55151h1Rng1Wru70cJa0fCdna2G8gva3yioqbmVXr+xde0fn27Nm/dqFMnXjZAPainnnxVJ09fUKKhVYk4xzsqCFitre3asmWLkiYAUD2sRvMl4uy5c0H/v39g4EPX2/UoYh3OwSUbjNlk+9STT+o7/+Wvde7sWc3OzWnTpo0G0Pt0zASVmPl95idPGx+saNPWTXr5lZe1Yr/J36WLl5Q20L91+xatXrtGvf19BnJ7dMjanuNSBwaHtO/tw5qcz2piek6JWEqZdEKr160PgNFyo2iDCVapjM3SxhuLs6rkFq1trazxpEqFUjjfn9XhoDteNqFsckyz87NaZUIZdwJ0W79Z1W5AYWlWUQvX0TugeHOH5rLLmkWAy88ryclD6WYtWL3u33NADz54v5KpuP7mO98Ndc3mUwQWACn9krohf9Q5PAsggVBPoZ24nZtVangFUM9pSQgCCARrVw2qZ80GNfSt0eP3WX/YtkF9A6uCEOkr/gyktAHjAO0b1JyMhxgH6DsYeI9+R/8hXsIA5l19h7y6EOADMu7kl/zzzn8jnOOHrw8Q+SY8/iH8Ukb3D+HfQTqgnb5O/rw+PCzvcYN4TxrUnbsRj/MuNnHxLuSb9rdXjFv4XlmxNBLpUEbK72PQ22+/rYZM5udUgTzOOn12iDaFN8MeHeN356GbJQf/MzY/Zm1+rK/816lON070R8b5Ovi/TQTAdPAPMRmy4Y8JHvqwk9p74B+d/1tT+3GigRl4mXzZ/AvYAfg4MUCz4ok+OJM95/SzGsrkDFEGVorZ0Lh27doQFrebmrRLK9Xbew34AxIB/u8uDd9mAmwhzMDoXG4FQLtRAvAkkgnNzs5Y2xq4Tzbr4IEXtXvXdiUb0jp8eL8effTz6urs189++oIuGnAGCCI8+E3DUKlY0silEWWzi8oYKOSdX851O4n2PW8AHhWWI0eO6PChQxoaXqWJySkDwm36wmOP6uVXX9Xk5ERQRUKVadu27UFHnTbfsWOHfv/3fl/3WbuTz9b2NiUNsA8P9luZd2sjJykZkHzu2Wf1/b/9cbjVmCNDO7lEra3pykVs1pD8Z0U4aYKP+Y/kF7VSKSi/nLc6yKuIUMsFaMboFZu1I8bkqPrkc8vhXoK+/oFwL0GltBwuBgNGLuZXbNZPqLmjS+PnT4evCtPzi+o0oH7KhO2Tp0/oW7//Letz68OGW+oewA2oBfxSPuqH34BbiPZ1AAxY5jf9gH4c9uwYb9OWKhq/NrRoNF9UprwcAEfCBCTCwE/4xUZFDhvgTxqkiSDBb9IiT7wHCPNMutj0HwfkvoBAXnmPG354xp00fZzBzQ2EP95hY+ijHie/KTv9lXhJk2feE6fXAc+8Iy0XPDyPGOLCH/FgYyD88ZsTq/jNcbFWqPDMl6XQDiboEe/q1cMhDF8B2P/CGJM291udhOr06aPAC9an+ArG2Ah/3Qo5+J8D/NfVfupUpw9FjOEfBfg33H/doz5/pcA/kzyr/7gx0X9Yeg/837rOvxONTiMD4FkZdeGESRnQz6Y8JmJ0+mEK1H1YXWR104mVTIAiOsz4c0AAcMG+Uark5qWZSamxQ5HGFgOKt7YadD2ivLQJNqvxrNJ+2MnHAVVuKat4rCncC3Dq+H49+MjnrL4mFI3N2TubespptbR12wTXqeFVQwH0OShbyuZ09tTZcDINF3xxXOhHQfDapLUPLQGQn1uYD0eLbtiyNRzTuGvnDm00QLx182Y1ZBrC3pR1a9fpkc9/PhzV+hu/8RtaZ/lDhWh+cUHTcwuaGB/X2RMnNGDC4sXLl5W2ukAozBqwfX3PHh09cUy7NmyWQXcbAIxz05lwGRRk3KFIukGVYkGzcxOaGBvRwlJBcXNrMD7kxuJEMq52E0xiJmRMTYwH3uPLRSFqIBUBIbug3GJOJy+OhGMm202wmRgfU2Q5q7UD3XrmhZe1dvOWIKigwrR18yYTIJr1ne98JwhZCLm0H+1OW9ImAGGAKr9xAwQ7oHV/uMHTwU+koulcQRMmf3RlYuqwwa1UqQJZiHD4rQXT/PY43BCX/+adCyEMwPwmHEAJqhVaiBPBhGdfnXfb84xNGC8Hfj0O4saNOPwdeYCoG56Jg3xg+O39hrD+nmfKgBsGv8SD7XXpdY1BdY42zqQsTtKLpVSulMPN15z+NARPXbwYDCc3NRn/ogZUp88OwR/wNHPL7QT/dZ3/OtXpwxP98SMB/9YBAf/pX3XwT4Wy0sFky8ozleuT7Y3Qe+DfKtYq82bUfq6Vpj+jdsBqOLrqAHkYgVOAYIo9BuhwY3MiXwj4AlD7hYBVZfYCwDgIA844xP1B5ayUDJjk58I5/pGmTkXRhWcy+BB182GJ/LAyS3kARuT/wxIgj9tMW5ozisab9NobJ7UwV9bOHVu1d99ruu++bfr1X39Ya4Y3qlKOGXA2wBYxAJUyQDs9pbGx8aDOwhGXjQZ636+OPohq6/ha9Q3PsZkUlRU2v95///26647dOnXyRFDbgiaMNzOZxrAp9a4779TmLVtCe0JsUD38zjs6aTyQyy4aMG/VpZERw/SZoDaF2tIOixd1ME7smZ2bVTaX19sH39Kxt/Zp69phxZurcSE8cqTp6YujmkdAijdouK1RbWkDh1EDjgEMV3k7bXXV3dGpduMpNo+u5Fc0Pbug4xcv6c2339Hi7LxSCeOVSjHsrdh76KhaG9Nqs7YtGBBPJlM6c/qsCSVZLa9QB+Ph6wd8zcoyQJi6ciALeAWwwvO4wRu8h9dxp26rQLyihkRc2UpM49YnWyJFNcdKWilWhzf8AtAJS1y1/cHBN8bJB1vScyIO/AfAbL/xw3ueGVMQ6ggDH/IO43mFXKhxd2zCepl45348DZ4h/EK4k8/3yl1VHeI95eC9lw1/xAvhxjsXLPCLjR/qmDphIz1xRSsF44ms9ZFyOG0qkUC9rjWEZQGCftpmghu1RRy1afjvOv1yEe1WB/91qtOng+iPjLcc5+xqqYyvt0KA/1/Zoz753A948gkVYqMfhs21TLYfZgJ7D/wbqAkbfm994qtNmxNdOG4QAeWBBx7Q3XffrR/+8IfheMOdO3cGpoBBGKgffPDBd1c4IcAIEzwbaVGrcMABORPxXPv7XcotStOjBvzbwoq/VQwerrz86Ig8ApQQZjhdxVc1b7RN8EMc6Chzuk8s1qAffvcF7dq9Qw2NeU1MjGv9hmF7bwBJMY2MLiiXz1oY1L/O2eRX1KbNm5RprB7FeDP0fnmtdeerE7r72LQf59e/+cYbBraqgg9fe9CH5xIwF1g5onG/CXTcEsz+Fdy2b9umO+64I7Qxx6SyOotuPPkgHuIetrr83AOf04ZNGzVbrGjPqy+pNDdlgtZ5TS1kA9+PmiCysLioxvZO9QwOqiOTUiS3pMrSrCIWbyRe5S3KQDpsCOY3x5ReHh3T5My8CQI5NSWKOn/yqEqFFeVKEbW2dyjd2qg7tm7WooHvvfvfUmdXd7hReXxsVKtWD4s7CBB4EFRQxQGA+qq1A+GQrpUXGz8ItggNAFH2hiTMT8LYNFuOB/DflY6qNW5tEa32dcIRH30EmzGA37Vx+wDLM8bBM/lxcsDtANwBtwsU+OUdg7aDfp4Jh0HQwiZebBdqiIOw5Mv3CUDY5Nfzw3v6POTlIA/kHXJ//pv3lA2/pEF9ul/cPW1+4zdm4xhHtMYiJkyl8BdV1NypK76SQW+9/bYJ13F1G18iGHr+MHX65STaDn7kjg7aGZ64FaqD/zrV6daI/siCLziPsdnnhJulX2mdfyZk1Gl88oOYDAFMrLI7uLhReg/8+8r/h5/8atPz3wgjqPOw2Q7VDdQ8HMgBjNHBBRyiAoRazz/8h/8w7BG4mgCN+AUc+OZfiHQ8LSZuyJ8r+UVVlg38W+GirTbZW/18lOQM7ekD5hB6WBX3Y1hr8/tB5PEBYLgcbH5xTi+98roee/QrVhdvq609pdbWFiXiRTU3tYi7qKamZlQxkZiTcDq6Om44ravp6rLUUq0bK9BsrOOrDu3JFxzals2rCHkAfu/w8AKqaZxL/8Mf/CDw6O7du4Mg6Kpf+INYeWawQAWM9vY0yRfxA0Y3rF+vLdt26sL4lP7jf/5LjU3MKJaI6fKlS2H1fe2a1WFVN5Iw4JowwF9YtlEor0rRACu3MAdlpfdoZnpKl00QScQTGlo1qK07tmq18eqA1XGPxTe4ep0JWCW9/OILKk+Pa8uOXbo0OaU3TKhlw/KuHdvFFw32qKDexJcQ8grApVwOLCFs3Njkjkocqm0AZficU52ilZIWyzFdmMupqyGmxkr1PHtANXFSD9SfA3bcHawzJpAWAy6EX8YGjNcvYbwecXN3nsmbC9/48fg8Hm8D/OCffPieAtwcfOMPIj4vL2XE9nKQf68TB/OePuFJFzf88ptwCBm15fM4cMemDsgD73kmDP4L4W6AsvLZBatLhKeGsEHb1Q/5YoqKWbhV2MKRPnadfrmINqPtadM6+K9TnT5ZYlxnjmMeBPvdjjH1Vxr8M4my0loL/plUUaFg4mRS+zDENP3zG35vDijTsBgmYAD/yy+/HCbixx9/PABgGMGJZwA9ewG+9a1vhUu88Hstopy8Q0WIk00cnNQScTtjUZ7K4oxJBDZEGzCOJA3sfcTzuJcdovwYThuhHgDACAM3CigcOEGUiwmsf6BfJ06csnhjJiBxvvs72r59teKJqFJpi9emo/xSPKg3IEC1d1ZVYW6GPI9eploDKOf0FL7EcI4/Kmh0anT+H3300QB6UXshzwgHtDHCAYIBfEtdMBhwU7OfyQ7Vlpn2JU7e4ffYsWMBnNUSeWkxgWFoaHUAoaT1+muv629//GP92je+rtXDq4MfRYwvAAAG6g0JmgCQUwR1MJJLmJBcjS4Qm6IBDqhK9Q+uUlNbs1ImfFUsjj17D+iHf/uU7rnnLqWKVo72DrW0mcCSyoQTljgedNeunUGg+dGPfhQGO26idkDrqjS0JwawyuokggLtxRcwBPqU8Tkr//lIUtPlqHoyiQA4uNEWIj54i7oB1Drf444bYNj5DNv7Dn5xc94MdWNEm0Dkh7C8I06/ddeBOuE9DvLL+OMLEBjqjTYgTX5DxMndBYSDiMvbmzhJh3iI08vh6XhaEO8ISzru1wUXCH7BjXJ6PeCPNKoCUtWN25/LZSsP8URjoU+yR+PCxYuBp9kH0GplYh8A4b0e6/TLQ7RXHfzX6VeVGLM+TeMW+UBThfmw1+b027HH6j3wb2N/zOZI65OfOPj/uCqdSdbVLJz4TSUzadeujt8I0Rzvgf9bu+EXFRDUecgLq/333HNPmKipm1oi/wCez3/+8++eUvR+9cfKMHEDNhEA3pdY5UXNw0B/tKnDOPCK+8dAgAhWEwFIgGBADGodrG4DUG6EvA5q66LR6qulpVX7DxzSmqFdOrD3vBqbCxoYQK81r5bmkjq7TPCoNGl+dlkZA0JpA6UWyZUYPhx52oBDykQZDh06FIA4bUv5APq0IWXziRbhAIGOOuAyK26YBWAxIcMHDz/8cAC9gDI2yNYSaXq6gH42TbMaTlyAfweKkNtcZpY0987ODg1YHtb0dSo7u6DX9uzVrMWxbu1a82zAMpFSJN2oxWJZly+NaGFuxkB+SrFEVSUEkEp7IVB0IryYsFCIxDSfW9bPnn4hrMj3tKZUiia04/4H1JqIaOzUMY1MzRrfGvg10LyYXQh7CagPyg445isEfE3bUwfwAzaG96g2UY/UDW6BR0oFzeRLGjPTYU3Ybmmx4Rcw7YAWkE5ckP8mHWyeIX7jnzgJ6/nAjfrDdkCOzTvCunANkIZwxz/utAftwJ4WeIG+SzzEQRoQcXi6AHJsDIQ75AIJRHn8PXn0cmA8rLvhF3I30iSf2F5ubCYb8sxY6XEA+kMeSdcEwHIpb/JfOgiQqNKhstXS2qpOE1AZrUjP+axOvxxEe9GP6uC/Tr+K5OPVp2XcIh/cB8S4y5HajNm3Sj+/8q9PFvx7gdz+qCse3XkmYCbc2jSZrABqfqnWjRIxVMH/L572c63GIq2ry4r6ByvzAALUPdi4C1Bwwl+tgVgNxTi5+7WId6ykoyrBoM7Xjavz9m54wH+loEjKwOIVHW8n6sipNj3AJqv0vPcvJ8Rf6+d6dQEBiFFpQUCh/ABeCKEFdRf8UR+1ceB2dRpO13IDLJ47dzasRg+uWh1Wo9esGVaT8UJZRcUTqH0A6MqaMQEgEqmEE3/QZ66lq/NwNQH4WZGmPOiko74EeAKss7IN4OfLDfUEDwK0XOgBsOOflXvqgC8E6PXzBYB6IBzxALQAvu9XB+wfoMwIs/Azv91vtQzVVeBi0QChPa5ZvVYPPXB30PO/dOGc8eObWra6GLl8OVyClrS6mJieUdkAfDoRU3PUAsEPFge3+0JcuMYKMXcSwNMTE5MmcB0Iuv+//oWHFDeQHmtsCav+jZm0Ug0ZTc2iujOuXuNP7jZYu3ZNEHrgVVSg4AEHpw6GyT+AH71/B6cIIABsTvspJjKaiyTV15RUs7Utaj+U28NSH/Aq/Qc3nh2Ee9/nN8R7iPAOzMkPz7Q1/gBM/p74XRiorpxXxwOEI88DbUmfccGdODDE52GrbVRd8eeZuAnvcbiwwzN+SYvfEO5ue/qehhuPx23qlrSoQ+oGP4Tl/Xumqv7EUZ8xA3HlYikIAKvXrAn7P+DLivnzzaLEQzgvi9u41enTSfBRHfzX6VeVPi1jE2Ml4zLgn7GeMdXHz1uh98B/6Qr4/wTVft6bWKrmoyaAFhMxkx3kaQKOAFmAMlZmb5RojuuBf4/76nJ5WVnpBeABFMkTK7voat/qoFtLzjD+qR8hA5URJnnywHvPTyjMci6M2qz0RiLXzkfwa8SXEtRS0NUG7LFvAoDqcUNXM6ynhQFEsSoOUEWNgC8ZTDoeFiBGnv2mYwct0M/l+wbIwcyJUye0Y+d27d9/WrMzK9q0jnP8bToy0JhOryiWiOrUuZwK+YKaGhuUsnq7HnnadE5OQKEuAEDoocNHAH02YfulUQid5JvJFT5k0y7+6eC0O4CeS9r47WpPDACcAsRXGwAgvxEqAPWAX+jqOqCsAQibTVu7P6dqvVV/U8fNTc1qa+uwssbV3pTS7u1btXqoP+wJ+MlPfqLjVv+oHJE+Z/V3WtmSK0sqm6CIjr0MAKLe47lYWc6H1fvnnn/eBNn7tcbiii3Na9WGdco0d9gIY3xobf76yy+EG2R7+gfV1dEZTgBKphJ65JFHQhlRxWPDM6CUeqsFqwDLWoAJaAngu7iigoH//acvqjw/GQBHNJ4MdUw4N7SZg3UH0k6k52mSBnzqQoGnTf3ym/fUM/3L+RU31+Unb4wtjDfER1jaly8cPEPET1xeRsKRPjZEfDwTFzbkttcHBqJM5AN3rxvKh00dkQYCJ/68XLx3d69T0uY9Nu8hf0c8HInLiWBsTrdcqNX6b3Nzi/XVI2GvDpNVo9WJqwFB5NF/1+nTR7QPcxJCKO3nPHWzVAf/darTzRPHcM9bfwQvsCB4q/0R+pXW+QdQMLAxGTMR+QTMb1agazeZ3ggR+r0Nv5z28/MNdHUaPvmhBsJGTyZhAB3AjzwxuULu71bJ48EGWHNkKAP81WXkfdkAmpaXFMm0/sKqP4QfDOUBtHIKEYABFSVALiveAAZXnaott5P/Rr0FQYTysyJO+QEXHsYZHdAJqGbTK0DWyeOpjft6RJz4YxX52NFjoSOtMkB65OgJSwhBMGUAjXJxjGVRLU1prRRKOnduNIA89Ng9Hoi4PF1UOFilZoUewM6pO5THV/edEIwQEPi6Q9lRqcB2AYEO/sorr4SJ1wVAfiMcAVyJi70B1C1frwjvX0iurgPySVkJAz8hYOKGUItfLv/iCEfcOMKRY05jcRsEogYEowb6DOyl0w1WD60msDRrzNI7d+FCAHJB13vYeKepTWVLNjtjPJPP2UBlCdNmFj/1yV0AxZVCiHvHrt3q6utXKb+kmeyiLvE1YWpW29at01BbqxKVskrRWPi6EDWBEx4iHb4+0FbUpffXWmDrqkz8BqCyIt2QjOvVA4f19Bv7tDh2IZz202vCBf6oU/jKbeJyPuO9E79xhzfxi+3p8OzAm3ySL9LmHf6wqVcAMn2D94RxQQCi/YgDQ1+ExwiDMO1xE5cDc/JCXBD+iA/j+ff8eR5xJz3cvXwuSPCONAhP3kgb4jfvePb4q/xRzTfGf5MG8aIKlLCGN5FABRs3mgz8d3R2BV6GtzPWb9g4XqurSvg6fTopam0zbW1Hu/uXqluhOvivU51untA64Asxqr5gC8bkDyL67vv1219p8A+4R4WEya62orCpXMAxt+IyEd4IMa1Vwf/1j/okbk8H4eNnP/tZUO+46667Alh0lQyfVKH3a8APQ8TrRNykheDBSjqrlZCnVcnN2R8DEgb4rrXqT1yoLDzzzDNhpR+Qi+AC0CQOwAFCAfsKrq4/rwOY+dVXXw1gmE2dxEGeIG8Pzw+AGgEDAIRgQbuwolrrx+0bIe88fEn44pe+FNSMcrmCMg3taskAZqwbRMpqbCwoHitqYsIAnTnBL1e3C8Ac0O+qWgB4dNRdFYU8A4BYvefLCHxHnQDYKTcr2tQXIBH3v/qrvwogH1CPuovXH/XNF6Evf/nLoc0g4oaP+KJwrfK7G20BoKStSJ/8wWPLlkbeDCAwWfNlY8We5+bmNTmf1cS0DTozCyZAtGvTxk3auGGdCSLv6Mzp00FFZ25+QecvjytmQkDc8pOOcBJQdTModZaIxwycp8ORqR0dXUo1typn5Tt28rjmF7IqGxiYmZ6z9kxry+peZVrblDc32rywUtR9990b8k1f4Q4E6pU6h8g3dUDZvN/4KnZpOaefvrpHl7NL2jTYrR1rVqnR0iYM9eJ+va8RnjbgPc8YB9O48Z54ne8YN3Cn7XD3duKdh+cdNmkggDnAhv/gf3iGsiAEwIMIOMTpecJQPtKCsD1e4iAt8kX/5dn7DXnBL/mHiMP9Ep5y8kz5PR3CI1jgB3fe449nDIS7x0k+/b3zLmGKBUvL0F4skQonZuGfcjKB9Vj/YYLx+PBfp08fAf5ZaaRdfUy/FaqD/zrV6eaJ8RlMwGIK6r6MtT6GXo+8zzKXQFf34V9p8A+4cPAPUTleQawkAjKpZAa/GyEaY74gA/8lA//l6274JV1O8OGUF0Asp7v46gpx1ObD7dtBV8cJGAFwAAbROa5Nq5KdB6Eo0tDyC/t8UTsBiAEoWaXn0im+JMCgnn9W6VkJBywgqeLmBiACGEC3nXDsa+ALDO9qyw9oQDDC3/PPPx/y+o1vfCO0B+pBbPDEXy1d/Xw1+Xts8kgbYAMoJ7mp1tphbDynliY2+lp5hK52Uk3NDSZ1l7S8wmTYFsIDfliNB/jTfrQjK/XwDO/QVyfvHNOKkIM/2pujWhGK4D0Xuig36j8IBNQNK/u0Cx2d/MGPqBAhLJCWE3XOCUBs5K3d93E1sarM1wYErKJN6FzIBR+esTZiNR+VG+J1oShvgPTE6eNatHDFQskmaVa6TfhpyWjHcK/uvmuXWrp69ZbxwF/8+Z9rycLThrmVvF59+QU2f6ijpUlnRib05//pP5mAZ33JImhubgo8cdncs4srakjE1Gr++tesUa5Q1NTkbLgXoK2zRx1dnQY+SkFAXb1mrfHCaCgrZXDwC4840MXGjd+AbPYjtPYPq3vDdt21eb2GO42Xr5zzjz8GxdowtCntQFgHw9i4Y3ycgFwthrIQD+0NYRMHgN77A3mkneEx52/SRWhDvRCBF+GFNuJrDjZhAV7ETRr497D0H/Loz/glP/gnfQxpkj/88J5nbAx58d/4IS7SqRVMSI/3Xm7idP9eV/ihHYjP66bqx8La+3JxWTafhK9lzS1tNl4cUtQEQS6ZswjezX+dPn1E+81ZH4Zv6iv/darTJ0f0PQyLRYB/MILPBzdCHv5q+kTBv2f+/QYWnyA+iokCEFur9lNLPDMJs+LIKil0vTxU3bENZBn4n7cRLWEOfQYenZjAAV+ocwBgWOHzYxqZUJ08fuxrpXWrdHWcAA9UjsgHkzgqIOXCUjjfX3GrF/T9r/jlkxNAFsBMnXzta18LNhO+U238gHT8A3QBCdQTAgEqPoAdTjBC37kW2GAAIqyUs9KPkMG73/md3wnqHwgD6MIDukmX9oM83dr0a9uL307uRr3TmfjygADCV4BoIq6GxiYDb5aXaEUNGUBU1IBbXKViyvhhKYS9fOly0EWHPygHYJ0yQqjWPP3006G9AYGcwY9KD2VH2AG8Xk0AL740BQBtYQCF1BGg3js7eaUNatW04F2EVGyECSfK68aeAvBEeKC9WZWdnZ0zQFcIAgNxAxwRMN77mmI8HI1rOZcPvNvU0qrunt6QH2stGzjKQajbuHaNXnljTxDM8uYPYWDP/rd15sI5XThjwkxHm9asWqX+vgH1miATjoe0HOXzy8rmcyYgZDTc32Os1qCzFkdze4e2bNqkRHFJF8dNKLG6KJWKGl612kBIu9X53pAfhE7yDBCm3gEpGPKOTbnjltCyCW6jubK6MwZyCxZXuTqWOEiGB/AP8Ux44oXgLwfe/Pb65Dc8Sp0TljjwwzN54Tc2fvBL3aNmVZsmRH8j/3zhAWDRri7YEZa8wBfY+MWNuP0ddrV9q0S8/ky6+HXyMKQHUS4vK3niPTZCBGFxJy63vZzY+IP47XnA9rjhX/ziRtst5VfUaeMdgt+BA/uVSKbChWBQbf4h8lSnT54A/8x/tHV95b9On1Vi/PllGHNCf7yy8v9hwf/16FOz8n+9Bqh1v92NBPivXfmHapmBCRzA5qu512OUqpuBCjOzVpGLVoMpQx7o/DNBApYBwXzaBzBxcROgl3Q/aeYDlDDIs+q8wfKkclGVhSkKpagB/2giFYACQgvlAMig1gKgdxDjTHh1OQCTrG4CYgG9gHmANmEBzABRL7+HddDPqjdgiJVygA+r/KRNHlgNR3hC/5+O4CuWHgcdhLoFxFyP3C/+ECRQmyGPrDJvWb9RSzkT5LJxA7u00bzxygWdP3daRw5f0s+ee0GXL14OaloPfO6Bn/syxGT57W9/O4Cov/N3/k4AqdTBCy+8EMARAh/pXE3UJcAe6R6VHsqJKhhChQNy6oGvLdSFlw2bPRCUGUHMy2XQLHy2J07S37Nnn/aZkDc6OqaE8fLK0qx27dysvo4mNbe2qGjtkDegTx3D6+SHTZulkgmD9m6tCYd9vT1KptKKNjRJDc2avDRmcU+ou79LW7dt0i4TarZu36mv/tqvq7mjR2++dVg7t2/U8z95VntffFUDq3rUY2ULaj4z02oyMLiqf0At8YRSjUmlWtrCOf/NJmgcfvUF9fb3Kmp5iEVjeunFF60uN2ndurX63ve+H9qcPkR5+U1++e3lp14yybjmbHQbyZfU25hQS8yAaqQK1OE7DHXKM/79mTh4xuYdxDsH0JD7oU09LG2PYdxw0MxvPzSAMOTT/dOuxElb8w4VL/oi/aU2Dif/jTtxMLYQzt2xPQ3/TX7gcU+X9CgThjTwx3v8Yru7E+7UL/5wxw9EXBj362XytL1OQ/7KJUUrRTWmrQ2sz7/9ztFwZ0RPzRcACL91+nQQYIPx46MB/5Er4J9Rqk51+mSIceeXZcxxYfwzA/6peDfXa4iPcmK4FvivzQsTG2CVya92w+b18kJOF4tR5WzSi0fKmjt7Qj/96U8DOAPEsRn23RX2a5TrenXwURNgmtV4TrPp6u6xQswq1pBRJWHA+PgpPffss6EuWB0HoABaPP8Qv5nor0UIAKixAHjxwwq4qwFBbqOC8sMf/jDoxXtdkS/8outOGxEHq9estpMP2o/OgHAGEKIMnJbEijvPtC2TF+T5I73aOkYAYcUftwAmrSwIOidOntDhw0fCRtPjx45qbPysCUF5dXY1qaVltbZt36U77twdduEDqCDiIB3KgjBFvXzve98L8bOi+/Wvfz2o7VyPCM9XIb4UsH8Cv9Sf8wX1zgo7ZaMu3B0wCJ8iLDEokJ+JsXGr9+N64809evonT2vk0rnAk5XKitYM91s8Z7XVwHTCAHIsHlOpWNLM9Lz9jr4LViHio46amqr7FyDSn7Q2GDMzt7iorraMtq8Z1qq+HstXlwkT3DKcDJuFW6wNUo1NussEpbSWddSEl1KpoPauHitPo9Vnt9Wh8U95RTOzcxqfmlFHZ4da7X1uzgSXSxfU1tap1rYOFU0wXSmsBEHtO9/5TgAlCIcIpxjamrK74Zz/2RXp/PyimiNFdTcY2FUs6E7Cz/ghDPXn9QjlTAiijBC2r2jjhzDY1L0Dah+IsXHzZ1cnc//YkNcjhBuCIu3MOENY8obhHX7JAzaG+CF/9nzQPwhPGE8fN2z8kW9s7w+UFX8uSPgXDogw5Il4eU/6xA3xTH240OP5d9vz43HjTtoInNitLc2KW7hjR9/R4lI+TGReDgj/dfrk6aMF/6z829xQX/mv0ydMzteMP5/mseeXHvyTWc+wTx4QlX69isedMEwkPvHdLroW+HciXdKjwlmNBYi6+/WIAW58YVl7Dey++uLzis6MaZeBHkAzYK12cvV4auN7v7g/SqKcAMu3Dx3WmoE+JQ1kTSxm9czzLxkYPWNA9L4ARgEBqJgATBxouLkeES+r+fhnxdrr2uuAyYXLzNDhZ7MsYAlwVytskR6rowA9VH9QUwLoIhigYsNXAFZL//Iv/zLwFMIBK958tSGcnw5EepQBkEInoizkDYO6DZ2qp7c3bGItlKoruMlEu3bv3qmHH9ppgH+71q1bpYG+tcrlrZvE4uHSMDom5PUA6EOQQVAByPNM/hBiKBt1ci3CnfIw2frXgVpeoWz0G/JLXbk7dULcAEgA1iuvvKwn//ZJvfTCC8otLeguE1J+65tf09e/9iUt5xbCKThr16+39NJKpjhVp6JyoaSRsWlFrEt2GSB3og4QVr2vkh/qE2FjcSmrotXnqt5uNaUSiuWXVC5av7Z6SaWSet7a9T/88Z8oYnw/v7ig/PS4dpvA0ZhOKgvwW7PO2hvhxiKenw79o3PVah18+6CSTa3qaWnS2r5uzSzmNb+U0+jYiIaHV+mOXbuCEMTXNL6SUF/wMHnDpl5IP2kD2kospaliRUPtjepKJ4LaD+8pD4byQaSN4Zk7HqhHH2Ddnd+EIbyDZfgJHqZd4G3cCUtbYrze4Dl+8w4iDvdHWxM/YxzhHURjQwgrlIt0PJznid/kgfQhfpOOP/OesMTt7h7W+yK2uxG/u/MMER7yvHs9E5+/wy9xENbfkRd/zzNE2ObGBvV0d2rvvgO6bILykLVhmrLYO9Kv0ydPHz34r6v91OmTI8YhX5xw+jSPPb/04B8AxIRGJWOYEDAU4kYq3ieQ20VXg3+vTPLieYJBAInXqvDaPDPRvXP0mJ5+8VUduziqXQYUf+/Lj6rLJvbaiY8wHq42/CdBteVlE+tZNniOntfQ+nUancoaiEvqy1/+UtDzdtUVv6gKsOz5p44oP8AF2wEHhF/eA9YA7N7eEOHhCXTnOc+dU28AJ6ycs5rv8bPyDNgkXtqBDkDbAYDhJ/TjUa9BCMCNTZPEhXBAPOhUYxAG8MuXAcpDZ0I/mRV/Vtkd7LDyvcHAMV8pmpu5BC1lIJrz1kcsb+c1PXVMR945pmd+/EY4UrKlteXdlVGI8NQFAhMn83A+PnmhHkiDPDk5T2BTZ5QNcE1dQV4HbrsqFWUlTfLPxmI2kFM23p04fkxNmUb943/09/Vbv/l1q4tNam1rVzSR1Mz0jEbGJ3TfvQ8o3ZCxDFi8JuiwGju3mFN+eSV8pSAvnqYT+0FWrL4RNNgMCDWk0hpev1Hpti5VLE2DxqqYgEG+cvkVHT54WI88/Ij+0T/+Jxresk2v7z+g6ZlZ7Vy/RssLM6FOGlrbFDG+yZsAsJzLamDteiXiCY1MTmqov0d797yuBhNANm7ZromxiXB+PJumaVMER4RCAAq8Rz0WClWQbL1VS7J4lgrqMLDRUF4Jaj+8gw/hJ/q+tzu8RLnJE+/wg19+0/edl90dv4AjryvcIdqfdiI/8Ck8jTCLP/IMvyPkIrQRH+qA5IH3GMKRL+LEdlDteXADed68HDwTDvJ8evl4Jj3SgAjnfZZyVOuuqmpEPLiTd2ziwQ+/IZ7x53ESl4cjTty9HNSrx0c4flM/g309On36lE4cPRoE7mbr5wgAxOPxY9fp46ePCvxPLVfBf2fK+mMd/NfpEyL42cdH5+1P81jzSw3+ySiTjk9y2Dda6bynoW43XW/ln/Q8T1QyYIfVW0Cok7+nXKi1vPH66xo1YNw9vF7b73tAm9cPqosdhzX0QeX8JIg8UQYG50y0oIP7Dmhw4xYNrFr77l4HiJV5AMyXvvSlUA+ATVbYEYzQmQecA/ABoqxes+rNXQkIDoAhNrMCeIijtn7hA76sABicqVGZASx7u+CX1Wc2/wIgAPgAKAAyeURViDzh7qCD1VJf1Qdw0XEg8sPqOwaBAZu0HCCRD/wCyBBCjh47ouefe1n/6T//jWZmT1g5DunU6RNas2aTTh6bNmFowvzPKWtpAMidT6lT6oavHQhMxMXXCAAf+bwWUU7qir0M+KGfEI/XFUSdAPJRJaLOUXMiHfgTAQaB5Y7du7VmeLW6ezttwrUBogwoZqCLKmkCwOnTZ0x46wx2Op0KAgz5XjDwn80vB6CNYOEg8V0y0Ma9AFkDcysrBpAr5aC3z9eSMJBGbUCKG9iz9C5dHg/Han7urt168kc/CqcJLWbzytls/+DjX9TxI+/o8omj1n7DKpTKSlia2dkZFedm1L9pu+asTjk1ZtHAp41J2r1jp1589U0dsLrZvfsO7dy1M7QRl6NxUhWGuqq2IyoviQD+s5W4JosltZtzqxUnEqtuDqZ81CV9l7aBN6l7B6jwIWWiDngGBPEMf/AM4CUtwDHuvMe9Nm4EINoHgscg+NJPcSJu+kntBlmIOImb8kC1QglpuT+eSdfBNv5J3/1C+CUu/PEe430af/j3staW2d/zjCEOnrEpH34pL+X0sMSNGzZ+/T2EH9xrnzNW50MD/ZqdmtRbbx9UZ0+vOq1/sP/EiTjq9PETYAMBH75hMYC2uxWqBf/ZOviv06eAGFt8fPm0jzOfCfDvk8KnobKvBv+eL/Lq+WOyo9KZYAF3tX5YQQZ8MIFvNiB57333q7VnQLloQtFy5Zrn/H+SVFuu2t/BXphXw0pW+4+d06XpeW27opvu/gDogHImfuoCUAOYBVwAvAAR1CNAhTCs6AN0WFWnDglDfQG2a/MQQEAmEwA8G1YRDhAa8O8n+QDOOB+fza6ANT8hiTwB/vn93e9+N6x6I6hhEx7ABYgGFLNHgHDECdCjHBD+iJ+Nvgg43Fvgm5t53r1rtwYNqP3wRz9WT3+/Vg3GDayt6Hd/99e0sJIxAD6uB++/TxUrE7xEp4SoC+KgTOSDMnFKEZt4PW2v29p2QA0EcE+d1K64AQgB+ai68J565gvHnXfeGQybj1GBQbgAkE9PTGs+mwvHXSYTcZVJp1wMJxkRTyIR0cT4iHILs+ofWK2iYcWxqfkgxFQqpQCEvV84cU57zNqSoxsLiii3vKiOtlYrd7WdoOV8wcDtrKbmZlU2AHrnmgENd7fphZ89rXRHl373t39bb77xpo6fOa9t99+vM0fPaurcBQ1u3ayVaFKl2Uk1p+Jq6xsIG38PHT6ujWuHdeLtd/SDHz2lhx5/TEODQzr41gHl8rnAY/RLBEHqCNBL3VBt3Dq8WIrq4nxBbVYULvlaLlQFQ8oHnyCwIrzCv7QVgmItUIY/4K9qnNVVa2wHyvhxYEy74gZ/QfxG2EStx/3ih8EbYRbh2d18H5DHQ90TL+4uUNTa5IF8umoR4TD4h/jtAN3zTJyE5Rmb8C5QeJmpQwx+PM+eL0+zVujgHc+84xlCmCHvvMOd+HiGPK8Q/jlyNvRzEyT37H9LmeYW9XYa2LRwYRNVlf3r9DFTWPm/Av5v58r/wkpFSzY3ttXVfupUpxumX2rwz+BRm9lbHUxuB11r5d8nLCef7AKoMtDDRMamTFa+AVGASi5eYoJn4+RMrqx5C5OMAf5v/9eKW6Hacvnv5cV5jZw6qrff2qvXDr+jYiypicmpoAZUBd+0WcV+d1sYhRV8n/BZbfZVV+oQ5oQxmdQBFwATVDJIi3rmiwAggN+Q5wGgi6oLYAwQRzgAGWlw8g91TTuwUg+IhvFZ4eYMfdLiawMTFKvstAebhVmtQljBH/HRbkxmtDlfAxBEAOcYwD+ginIADFlR/vznPx/KQ5oAqhELN2VCXktzu7ZtZ5W5qL/+L3+r0yfPa9cd9wQVHz+tx4Ez8QJ2qAMEEMA66TiPYWp/O1EmeAyhAWGGLwFsZmalH+GI05Yef/zxUFfwJWl5eI9vYXEh3NDJRt1ME+o91WkWsJUzwezwwaMmiG3W6NSiCQYJjU5MGuBinwNnxlf11luamgPgr80bRByNmQa12/tWA+gc3QgtL69obGRUoyZUcAHYBctvvKlFu+66W8ODA9rzykvhFth24yX0vH/y1NOaM6Hz8489rLSlPTs5oaVYSh3Ge+UFLpmLaHDVkI6cOKUXX35Jv/H1r6u7t09P/uQn4cvAV770pXf3fNB2kINL6iSTSigXSWq6FFFvU1KdKQOwJpjTj6knQCptTJ3SzoTxsMTjA6yDVXjX6wJ+xN3fExc8723vYeAd4nEiXuKAx+Bvnl3ggHjHs7sTr78jLQzpECdthM173LGJEyK8u/Mbwi/54pmw9AvySrm8rPzGjWd+w6/ESb4wvCOs1wXxYfNMvNiQx+Hx4o9w+MXGEK/nd9XwKjWkkzqw900LE1UH482VfNfp4yfABmMyizjMbbTbrVBd579Odbp5+qUG/1fTrQ4mt4P4/H41+CdfAEX0w1ltRtWE1WCAHP5YDQZAsoKNnjore9Wy2KRsNVe94bds4F/XveTr00Cj42M6/Mrz2v/Sszpz7Kgibd3aftf9+sIXHg+r6QDu1avXBIBQrqAnjJ5/T6gHQMUXvvCFALSD0GMTO6AHpgR0s8IO4OVIT29ngAH+UFfha4ADEhgYPwA4VHkQOADyTz31VKhrwhAnxETEGfmkiyoNbUQnYFMtR4cSh6+60rZ8TSAMQhpgHxCNQADYA5SRX4QDTheizAARwDbgG3eEBOLo7um28j5m6d5hIPMuPfTQRovzjEZHDqqtvVenzsxb+neGNBEm/BhUBBVWd6kLyull9TqBan9D+Cev1AUA0cEpq/uUE74D8EPe+YnD4/Zn2ohys3pO+EhpuQqmSnEtLhX0Nz98Uk2tnWpt79aSgfZ0JqpNG5JW9ynNzpsAkMsbuG9XPMlNvT+fR+Ln9JaGhkwA/oDR/fvf0o9//LTmF2asDRpC3osc8ZhIqat/UP1rN6qSn9N//qP/TX29nVpYWtbxk2f0B3//76ps/ao0N63cxJhGjC+HNmyVylFFc3NKlpc1tbisux9+VC3xlP743/+vmphf0Nd+7TdC/b744vNhxZ6vHg526b8BeNpQxsr/efPP6SLN0bKWV6r3ATgQhQcQyvjtoNQJN/w6wTO8h3dJhzQg/DE2wKf4QQDEOC96vPAE8SEkOlDGxvgYhB1WxK+k4SAbd9z4jU1coYxmPA7PD+88784j/Oa954U6Ik7qDMMzhO1hsXmmX3hc2BjScOBO2uTT3xEGN68rnnHHP3F63XlZ8Eceerq7lEmnTKjfo/xKXt39vTaOvqf+VKePj2LWNiweIACwCEE73QrVwX+d6nTz9EsP/hns3Xwc5JXjE87V6QIgGdiYyJigAF3PPvtsOJ4T0MfAB7AAyHDDLCCh9hjKnx8QLQ0z1Rt+KzcE/q9uvNr8kSZ5AkxAtX6vV39exqttJ1a1j584qRdMoDlxYK8iy1mt27JNd37+S9p51z3qMkGIMgEWZ1iJP39eqztawhndkSSr83N68skngx+YD3UnJm4AL3XFajUG4AOIdzDiBKgHXFPfDugh8ohfQA/CBSCejZz4IX7iZuUc8EvapEEcDz30UBAGfC8GQB/VIFSxUOcgPQgbAE6eABkILnQgBD/qlw71V3/1V6HNIYQL/BIfwg+bS/HLJVbZxXn1dlbsuUVnzp4yQNOgyxfntX37Dg2sGqIRgl/yR/3zVQLBwsHdtdqOemQF2y+AA0hRLgQQQD8r/AhXxFlLxOXxXW1Tn5Ozk0qn0mpIZ7RgAHpsYl6XR8dChz997oJiWtbwgAH02Kg2bmDTMqCzoGTKBITFomLxpBoy6Z9L1/nQ04FH+Y0glkhwEdm01UlVJWQLX8UefFAZq0P8rFqzXhcmp3Xi9Clt2LRVjz54rw6/wzGqU9q+c7fOjYzr0KF3tHb1OqU721UxgbNi9T3Q06UOMz98+mnlVpb0rd/7XRWsHf/8z/9CI5cvh3rasGmDKtbvKDcXiSXiMSUNccwVKpowXNvbmFJLzPpDtAomKRO8hOGZ9iEsz7wjv15ubMAr72oBLf5xd4IPeU+bM5YA/nGjP3j7w1MM4qRJHcGPrtPvz7Vx4857X1EnfsI6mOa3h3GhAcIdQzlww8bgz+PC3Q3x0hfw44IGhjjCAoC95ysA+SF8qGf77c+eJ569HglDfLjjBzee8ePvibM2P6iU0V/PmeA9cvGi+nt7lDAetpIEP16mj5M8zU8i7U+KABvMAQjYjJW0za1QHfzXqU43T5+plf+PirxCGKTd+DPEeyZAKhL9cSqT1eC/+Iu/CKeyAPoAmqjyMHEDVgHNAE1umUVYoOKvRaRcXfm/MfAPkR+fFCEEElQ8Xn311QAIWUV2AaC2PNejWj/YlPXixUtBR3/P3j2amxrTpsF+3bNzq7YbsOxZt0np5uqxmrV112n1cOitt5Q2wNTR22sjdzqoIBw9eszytC6oJLz00kthAgecAEBQCaKuACUABtSCWMl2f9Qt9Y4gRT2GFWlLi3SxeSYOf8dXAoStr3zlK0E1CL184gYQo8uPG0S++EpAvKgJIZyhW48qB6pAxAd4Jn1XxSF+T5cJjvCASMKQd1bNWfmnrdGnhxYMxAHU21ob1dzapOlpdPDf0HJ+WUOrtmrjxg3h1JK4gRuIemEFn69D1AVpQYAh6gmhia9LpE39wHeA/l27dgXhkjzf7KTL/QOTU5MqFkoqrBQ1PZMNJptbNkBvdd1W0lL2kvp6KhodPaZNm1cZKOO4xWWr4wVr37SZovlrfRecQZQBw+o1Qhb5Rljr6+vRWesr7Engyw8C20svvxx+8x4y2CzWl//f/9P/HO4V+NL9d2l+ZtbqfLNyNuocPnbSEpD6THhqbkoqEq/q0FfyWWk5p7616/TQI4/o8qWL+t/+6H/XFqsvwOP8/IIJhncF3iBv8Hw+nws6/wvFqC4urqg7Ew86/3mrC97Dr+SdshGONsENAI2794Wlpdy7/dPjdnDsoBcbnoFX8EPZ6ce0n3+hog4AvR6/x0EYFzyIh77Ob2z8QzzzmzwShnxSbg8DkS55ID+hzswmjMcB8RuehOi/pEvZyQ9xE8bVjHAnHn/PO2zeEQfPGMqDQANRN4SBPAz5Im4vI+64+W/eudBDWJ4Zd7utr87b2HzknUNhY3BLW0fgDWuFEP/HSeSXsjh5GT9pqs0Tebyd5OCf8boO/utUp0+W6I8sIjG31MH/dYhBsHYgZEKiwtAnZxIGXLI6jA24YxJFjYJJj0nom9/8ZljhB8SwegfA/N3f/d2gA+4T7fWIprgR8O+TohvySF7QYUfXHdBAekzW5AGg62XysNcidyc+9MMRHrjV9aKBpaaWRn1u+ybdu2OLeoeH1dDZo0imTZVo7BemU+JJ2WSN2sbx85e0fvP2ACaZoDkDnRV4VtYByKhbANBd9xzQiioQoIG8ozKFkEX9M7EjTEGUFQBZWzbqFyCOX4QtQD71z4o49QKoB4jTVkxGgA7iRA2LvKD6Q6cgTtrQ2ws/gB2+ptD2fFGo1WNlhRYBkDTIE3mkowHY0a/3Lwge38hY0YQa+Okt8zdq7T5vldatfK6ouekp9VsdQAhwxElaGMoF3yHcUTeUg68CX/ziF8PRpPgBwNWSt/f7tbvTUjZvAL96AhO699nFnLUDqi4FtbUvmhCyZPUSV39vSZs2Jq2c+9Xd26WmZi6jagoCydmzZ/T0099Td0+fskupcPRi0sqdtH4C+YDDpmPyg0BFXdH+CFQcbQrBzwPWBg9Z/cEX0OlTpyxfbK4+YoLWbj1mQt2qdat1et/rGjnHPQUNeumNvdqweaP6LD8VA/CWMUUaTTiNJtVcKanBzBuvv6Y+q6vPP/qofvbcc3rWzF133q2msNKesXxVgTkr/8V4gxZjDUHtB/AfM4ECHqHfw0PcHkz+vH5x4x08A1Hl+OcdBnf6JX0B8AqfE552IyyG/gdoggcRfnlHPTlw5r3HR7q48Zv4MDyTjgNi3PCHG8/YlM/9YGrzR/49Xzx7Oi4IIFgQjz/jH0M+8et8jh/iqK0f6sLfE4bfvMNPqHOzPS/E73kgLvxh4HvKRD3wHuIZ/xh+ExdCO2351oF9NkZVTFDtVLlk9W5uuH+c5GUib9S3190nSeSn1r6dVAf/darTp4fo44yb9EcWE+vg/ypikkHvGvADyGKlGJAF6AdUMmijkoHOOaodTDCAO1YncUPlh3AAWyalr371q0FFBFAD+QR4PbpR8O9xAEgDQN+3L6wQAhDYOMpqNaCXyY8ykK6vnkLXywPgEv/otocy2OS81eK6e/cubdywVo1R9iXYJJax8hgIChmu/vkFIo2Ojq4A4kpWb6RPnQDufWJ2lRSAH0CZSQLGBPAgPJEHABCAnTagLQCHxOPHVfJlo1YFiLom/3yRoR0Bz6y20z7kgTDERSeg3gDtAGcMecAdYYB8kj7vET5Qp0EIJH5UgPCH4T0rjQgG/o424GI2VL7Iq39hoNwApJ/+9Fn9h//w70zwyWjr1k3GV2VdvsS9CM2KVsraaHXOqTmvmtBC21FW2pc0IPJGnbDKT/1c3ZGv177Xci8YgEI/P7eU0/TUdLh5d25uXoUiR3ZG1dIat/qNW3uxGRU1MlZ0WSFPWH6mgsB7330PWfpF/ehHPzB+fEfzc1ljCwOs7RsNoC0rYXUAYIRX+XLiJ9iQH74o8Y4yAVoRbBAGdlh7LNszYfFLvhCGyhzrGYtrbnZObd0mgBpvNTU1q7+jLYRdtNEIIa7RBJJSIatYMa9oQ5MiqYxKy0uqlPJat2pId96xS08+9ZTeNn6ftfL29vaH9qOGytb/AGfRcjFs+L2cXa6u/McqWspXT7Px+s4v5wNQ9mfGENqZegHwYCgnoK9KqMW8pzpE2REOHRzhBn9iGGu8fxAn/Z33gGb4ykEuBA942rjjp5YnCOdhIfLkbp5H949NHLyjbO6GP8pOGrjzjE26lNfdHdzyjH/eu7uT8yJuGC8/RFoYF9I9bfzxG5vyk4bXLeXH5hm/GJ5ZCEklUzp25LBWcksaHBi0xEnLynolDx81kWfI8+r5/TSQt8Ptpjr4r1OdPj1EP2csZo5lXvmlBv+1A6oTbjc6mDEZURGAfUAJK7oAPAAfK5gYAJerf6BSAdAEuIQJxSZR3gM8mYh8sqWCWdkGpNaCUuiD8kaJAvi3wY3bRa912g9pOHAF7JAemzhJE6AAmHBiciSvrJIDRMnj1fXFpE35UXlxoYX4AOYIEe0Aj1xW5akRVZJpxTr6be60SfdKXV/PQGzyZVUcgYK8AQaYBHjPb/LjbhDu/EZ3ntVz6p3beKlnGBZCnQo1IIA8bQHIp20gygNwJzwAAfUXygOwREhDuGG1n3DUIWo6uAHOPX7y8/TTTwcAyio+eeLrBKfBUC/wAPlGqKANEG4QVqhnQBr1jNABUEMYRPAgj6TD1xRA3QsvPG9hj+iJJ/6Zdu3erNUGRg/sO6bevm3atn1L4BsAE+ERLFx/H+NqSFev8Hu9Y5y8P1zt7oTqzPjYhC5fGNH5Mxc1l60KuK2tLerqyGhgMGXAO29C0byFB3gBxIiH+ABjBWsbBKUeE1COW942aeeOOzQ8uF3Hj3ITcIei8ajiieqJMn7MKjxKu9D/+HKBYIZg8yd/8ifvfsnoM6GG21sB/BwbywbyBeuTgP/WTLM2rFurP/2Pf6qJmVl9+RvftPoq69zpU2pqaQ97BBaLK2rtbFdyJa/JkYs2KFWU6uw3Hja+MwGLL1HpZFx37LpDXBp2/NTpwC+L81lrx2a1WR3QB5fKMU1YW3QYxm42WbxgghoDJwZeoY/5M7xb+5t3TpSfNmDcwd2fqYdqWwJ4q+1IvRAHvOS8AD/RV6txVYUN3ACSuGMTN+kSN3kLz9YHGVgAY6UroJP3jBuEIR63MR4HvyHy42WE8Ot91sc8nr3c+PW0IQ/n7hjKzDNxccIZ/GEcFdwwHpZywyuk4XnCxp04iOvdeMzmvfO5l4+y0jcR7N+2MX5mZsr4s8/a34SdSDVvFPVKsA9FpOWnWX2QQaokf+TT6+R20btp3ATV1tntpDr4r1OdPh3k4ybzBHMGYyFjJ+63Qh8r+PfM1g5W/PYB7FqDGBMAhQZcAMAA+IBdACk606zos/LGRIsBcLKqD9gjDCogTMAM2lcT8TgQIw+AQ1YdfbDzfH0QuT8m54UVacGea8E/kx1AlBVgAD+r4qQNEEa9hRV/n1CY9ADANDLAm9VMACgrrqxKQ5SLshMP4Ir4Ub0h74BLgDCrk8obuFicrtZ7owG5xhYbha/Uww2UC2LiZcWcTYwAPyjEd4UoN4CYU5EA3IA/ykP+AOro6wOG2ETNajcAjQnd/SIkAELwS90gKFAvDzzwQCg7QAKhhjCkCxCnLhHuKC+dAAAPqIcAFYB0ACkr+Agt8AcCgtcxbUs8tAfh+NoDQP/xj38c8kqc2OSJdPg6QJrkhXfbtm0NfLlv35uKWzufPPW2gezVJnA9rKK5N1mdsdGWcN/4xjdCmemw5O3DUC3vkR6r/PDF4uyc8ciYRsdGlV2aNQBWUHNrLID9vr6o5WVRLa05S4+VV1Zriefn25u4KcvxY+fNT4MJz6fNx2r96If79T/+P/+/BtKTGlq/ynxG1T8wpN6e7iB00a4IAdQbvIGBqFv6IryIPwQ8BHO+nE0a/7aav3XrN4QbgMenJnSvtQ19MqgHmXDXajy7UonoyDtH9c7RIxrqatWadRs0vrSik8eOqqfVBPbGJkViVofppqDPT57WWH+fuHhJP/j+D7TZ2qXd+vr09KxWCiVVSoUgiI8ulZSpFNQaK9vgxlGm1Rtn4ScHqtQHbr5aDTkwpUz4pYzwITbPyVRScetnxUIxGBN9wwIAfMsY4nwEDxE/G5JL5ZJyK8uKWz9EeOPUJPiCvk56Dorxz3PE6oSjVxlbrOeFd+SPd+/mw8Lg38P42OV+IcZQ3mETjnEGwzMU8mdhcIPHIPxTfsqMDVEXGJ4pG+VemF+0dKqCEeGxScPJw5IGeYLIM/GQPulieHbCL3n3sjFG05cZ9+lX8Exjij0q+KXe35tbiAv7/SikZ21RWCmoZPnl6+Y1DW1viVjt/sKpV7eDLBuWRpUXPyjP16KbCXMjVAf/darTp4fo54yt9MdfSvAP1Q7OPnDVDmBMNAAtAB+gElURVmkBdEyiDMaoEQCoWNUH7KI6QYWwyspkATFxAT6YeACj1yLiBoAysdTmoZau515L75bDRrilckRZm7BjlZKSBrw5XQfAhNDCZImAwhGhNB5lIX0nwCYgm0YGSPGM4IJhNRzQD1jiKwcTNAAXoExdUEYvOyxRmTfQPzMmNTRJ7V2KGhh9F/h/SALMkCb1y28nyo2g8pd/+ZchX+SX8tB2tAt5Y+IgnzAtQgnCGHHQpoQH7AO+IYQvADsr8LwDiAHc4QkEIL4Q0M7wAQIe/gBNhHcgSrvDP9gAhOsRK5J8EUBYRFAErNAeuJGPqr5xJIBcvlJQLvxSHsowNTWpF1/gJt5hffnL9+reex80wJ8xMH3RePWyteO5AGwQyhBuboXokEtWF+OjIyYsndXUuAk/OQP91pxDA40Gzgvq7Vuy9lkxXkZA4USaqrk20f/4SpK2ulsxcJ5UJr3B+KukhSXUcFr1hccfVzqZCivPmzZtDPWFwATfcVnZ1WWi/qgjhFH4nT7KXQTYfEnZZvXQY78Hegzod7QGMIuqFm3MF5jz1r8zBu6nRie1Zv3aIOhGlxb01omz6jehoX+wX4sjo9axU4qz0k6Xm58x6bRNg8NDmrl4KrT7hq07rf8UlV/hyMmiYg0p5RIN6mtqDKo/nPZD33MQSr7f7Tc2LmFqxxDGD/xgww/8xoYnqZtzl87r8oVRyw4qLFVADhCGAMEIufR74iXM4mJWp06fCfcwlAx4xq/kg7SoC3gQf+SP55mJOV0au6Ss/W5tbrH3753lT5ykhw04wzB2ELaaj+oqO3G7X37z3oE1z9i44Yey8ezvvJ78PeGwq+4RA/5Lmp9btAJwUk8m8AxfA5w/SJPyEC/xUY88exlIpzbe2t+EwaYMvhhCv2Qh5KiNH11dHWptaVY5aoJGjX/s9yPeEyeXxE3buJK9MtZmbVy52iyZKeaNjxIpJZK3d8Xfsmp1UbE0TIgq0+ZV3vo0UB3816lOnx5iXPCFJDCRj/u3Qh8r+PeBzW0mN0AdK/qswrIaDijkmUmTAQdQCzgDTPqKPhMAK7k+INUO+F4hXlmAS1aMrkVMIggOAJta8vg8zhulok0oh09f0huHDuv40XdUGDmv5UIxgCKADkDQdefJP4AacMSkBrGiyqQJWAbkAqyZpPADkGTzLPGw4o1aDyusV4OwcjEvTY6oUlgOutLR5o6g5nMrRBrUCSCb1X8mca+b/fv2WoVJu3bvDupJrOSzOgdzUl4IIYzVOlb/AdDkG5CIoMMz+vUAShfSaHvUhQCNxIPgRLqAfQQQgCG/yRPvEYpoS3gDAiggOFKP12tDykS9AxjhAXgRtRzAP+4IhAgP5AlhhbIjvOAXQZTnLzz+FRNwtllnzBifXdBrr7+gJ5/er9mZucCrD1i5fGX8w/ISVBUCF6xvnA5HWs4vLKmlNWP1l9bQqhXjpYIaGlnRdTDohrTcVCkSNVAVga8rWllu0dxss8Yn4zp2dDzcortt+w5ll+aVs7p75JGH9eijjwa+o54A8ww4tDvtUFVz+UWCr+mb1CH8yTNtOGcAAgGW9lopVleWSYe4KGOD1fdBE27zuSW1dbZp57adWiqsaN9rL6s7UdGuBx7U6NS0Lh4/rB57zxesSKWsykrOGntRzX2DarU8vfTTp7Vr53Yl7X1+eUXLucWgGrIYT6hBK2q1Oija6Ab4xJAfX3nG/v+z96dRkh3ZfSd4PXwL9wj3cI99zYzckQASibWwFsAqVhWrSFaRFCV1k6JG/DZnujWk1HN6evrDSNAnnaNz9EUfRjM9GooSlxKLtZGsHbVgK+xAJjKR+75EZOyL77vP/2cvDHBkZQIJZAIEqbiRL5+/92y9Znbtf82umVGXuCNXAKnccceddkh+vFyg/sGP82fOi5/wn/divr4lk4GpC+48yKW91+tNAcqylYplE1QXvyuqH30W7w4WIROnB9k8s2XqlcUF5z4WjriZDsIhXgg3pAl/XBDp5TvpJX74y53nTiJd+OG75wXuyD/vcc973PmweI87/JCOXDFvc7MLbhesiHicTvXqHmybHKS/7tzjn3z5uw/Hx8l73EPwmnfkwf/mjlvc4J/2Tx2iXkJD/aqbESkRrgzekd/XI741lLZSvmjL83Pib9EdfAfQ5/6uS/EUpahVy0VLZVX3Nnh/s+Ty3WqqnpZt5uxpW5UMyw4OvF3+t5LgH2A+4MmNhb0J/jdpkz45RNtFrgL+wSO3Qk58bOCfhJJ4gD2j2GxvCKgDpDHKDTgAbACUGVkFFAIOAMt0tIAQL9CvlWn/zRPP+EGpINyrAT4E8HvXiHlHuPjn+epwr0Wk/+CbB9xBR6cuzVlZYHv3tq32xN132m1SWgY74vdhAjAZSfXmPABeN3K5c6fr+Ojo6CT5DggFeAKiGYlGGHeG5andFtAo5a2tjirEIklAUvTmRp09UeEoK9IEPyG4la807ecvvmTHjgTT8QBwQD9KHKAcBQfzJMqQMmb/fvIBmGRkGPMeyoDOhQ6degHwB+QTDnwjLEAJZUnlxw3ggzAh3KJwUFc8cEeRIp08X48I84/+6I/crAVx4JY0AHqYFSJc6ijghLx84xvfcJ0hCg7gNpVMScHMCTy/bG+++Yplsn3K/4N2+959du+99729v72vS57eq07RRhiFXF1ds2UB3uXlNasLIHTHm5ZKM4tlls40lda6RWN+dJ+wfzFMwCh9NvHVKgmFGzPpJQqzS3WtadVa1Hm9IoC+Z9dOyxcDcw/WV1DfqIPwHEAPT6iLKKRXmzD5PFI3KBPK1hP5XheIcHV57oqtrqw6RQsFkDpFGeTEU0bRn3n2GcdrZn8o4+WlFfv1X/1VK66xWPgF8XabZRR+q1E1U70OhZV+1fdQu8syUgAOH3zDuqQQbNt9m1UbgEuBfE7ey/bbYE/c+mNSWruCkWgPLhGi5MX/Jr3IDYh3PHMnXfymfMgrbjHtoo5FlRZG9HHT25O0nl7MCM3VVdy7+ASKV1eCMmWxM4uSKWfqHCfaUhC4JS54RfjVStkWFpfcmQaMqrOWAd7xnfRzh3+kB6CNH9LAe955GUJ+fB4h3HkZ4/kAefd89799XgkDd7jnN3dXT1fWXbozGSnmqXcGZPhOvnnmTnj+GT7y7C//zl/E6wk/5ImBHIi48ONneg+9+aYtS0EaHR2xmGQFfIdI9/WIb4QJf9eWl10c3YmkuzjXgnDiKttYLO5MfsqsmWoqD3rneXOzRBrIa0Phrq0s603b+iW/CJv3t5IqqjMFtTHqHCZSfmbqvWgT/G/SJn0yCFnBBTYBJ/q++WblxPuC/3/9r/+1A/9emBKh/309QrDSSQGYMAEBLAH4md7nHR0DI6iM5mO6gzkHz4BAhDqA772EjWdG5+Wp85kOj1Fa0vw2YN1gGG4AMzDSA5nOcCCeO917orMAuAMQ2ZmG/JFmgPmufffZyPYdNjY8YJO9waE5ndT5TH4ZLSfvFCpEh0YHx0UnSOdO2ilsgBWgiHjgoUJTeMpTvWrtgjqQtSU3/d6VHbWunr4AHN0CggfEzyg2u7tsmZpyAOBHZxdtXRVnYqDfdm2bcts6XlR5OxvuDWWBcmQEHh7DM4A5gJ+RZZQBCOUJsA4v4SOLn6kb/CZuvjOC7Eec2cufeoIJFd95T30DqKJ84I+4AF9eUfJUUwM6feasnT5+1tnMl8olFw7lQhmgqBAWCgoKAbMTxE94mFcBQlggTPrb7Za9/Mpb9uahs/Y7v8OJx/tt2+SwlYoCcnUWVAZ7m0OE7693iHYSrC2gncC72ZkrtijAV62ULB6tKp8lm9pSF7gJqR40pfSwmJTRasqFsPzFDaBK+9TViindabW3uM3Phe3ypZby27a1dYHAUI8NZHpteCBtu3dMWrWwqu8XBJhDUmAyVlOdA8ADTOENSin1kHURCCDy7xU2nx94Db9oC7yjrvqyoX5T1vCRuoyCC18YuUVpY+QYZerkiZNulu6XPvMZ5+/+hx+1xOCI/fCv/8aGBMpuf/QxWwVkSxnojkUt1JuVsGpYqFqy2OC4FRtNO/DaS3bX7Xstnhlw265SvqVSxbLxiGV743oORvaRUdRhQDPP5I80kXYPoGljfOe9lwMOKKp+cQEE3T0Ss1defsUOHHxTedshENzzdrkSBv67FD98XF0KFCH8QdSRrJRGlFnc0U58OtbWCk5hSHYnbGBoQO1PCr3+SDffAxkQ1C3yQHpIO/5JN+8hnz+eqduQVxa4c5E/Lvzjnnekk9/kGb/eDWEQ97raBOsrGqxdiEYku3re5hPf+e3D8AoDYZE+3hMXRNhcfCde7jzjz/OKd1ykmff8RoHkok85fuyI9Unx6u3LBqrwRnq5Q52/uRNuo15z50zojY1t2WYj4+qDpERk1SdkBgYtq7qallLTqrMYu+ZMhNhBrVvxhG/BVqOkIxqJWp+U04HhYeXtHYX6VpDP74WzZ21ecqyrS0qc4oh2S7ndKKfrEeCfE35p1wzI+bA+LHnwv1QNwP9APGSJTfC/SZt0Q4TMo/8EFyLzvJy9GXpf8P+v/tW/erJTaF5LCNCxAJYA2oyUsh0jo8AIZcACAptRfDp4zCEAgwACb6P9UZAX9oTPyK43CfHEN0YxASV0TNcin1+fZ5QFwA0AnJ1c6LCZoQAUMXoPYMo3u2wNW95Q630P+YIvdELwDLCLoOUiHsyV6GQBS950xJsCAVLhH8lqtxpmxXV3CJIJhFhP2rpiwdaUt4p8/lFMAMGzAuJirP2X//Y1O/TKS/Zrv/Rpe+D+exxQpA5wYZ7EiDH5IS90+pgr/cZv/IarvBCzQIzyUz7EQf1g1ge+esIf9Ys6g6IGES4dEvz25cw3THHgJzyjTFHOmA2gDp7Wt5dffsm+853v2vPPPu8UkwMHD9j9D9zvFqXSuEgncaEwoGBBgDFAMPUEpYV6BIgjfhZVX7x0WcD9oj3+6d0W7xYgtZqtSY/LSwGAX6TDgRGlEzMOB7bUgAGG6yurtrq2LpCXs/x6ztqNmnUn25bq5ZTgLsVp7jCuWAzgxsgz5hKUxbvboAP74kG7EbNqLW6FkgTFWpctL4XFf8zfBJoEMnpScRvM9tqArv4si5IZ+Y3Y5MS4a/THT5yxw4fesrPnzjpgRnnCO+o8ChlxwAdM9eATCh5EGaO8ofTBF5QwhJRX7nz9oYwoW8oJsy/CgacoAwvzwVa31G/iw8b9XtUHFI25hSU3G7E6N2szV+ZsdHLaQrWqlCzJFoUXajXdiH6iN2UvSjmdElDeumXK1sXjuvIRbomf6R4pJD1KS9ilgXpF+/Kgm/x6MOyfSTd3ZIgHqtQ32iFu+c1FnWMnowCQDjvFhXAoY77hl8W9c1fm3ZasjLxSd9xotjBkn9o39Q93DpQqbS3laVnAOp/LW0LgPxHn8K8ADPt0cOEHv57HrAnw8ow08p7vuHWmH13Y+L+zuw/EnbS7uip3POMXf/4bdx+XYte7YOF0sVh2caSk7A0M9MsdaQnSQz58/KTb582ntfPON89LnzfOYMA0hrjZkpU79YpvPnyIekbbOnXqpPM/MMg2tMjejXaxEd674lNeUHJRYPRJID+rthcc1CYXzg3pxsyn1VQbkhJZKRXVhtJy1/P2QX43S8QTKHw3PlCDH3+9F/nvi+pPqqrr6b6MM7GLxpnxe2/wgF+2K6Zt09cE5f7hyYP/VYH/osB//yb436RNumGiPTILh/zjAETk2c3S+4L/f/Nv/o0D/16QEDm7vzBSCchnhxbuADkSxygN4AwwDGAD1HqgRudCR/JxEWkmTkZv6SBIW2deABqdI/++g/AXzygwjGgya4F73KLIANABq+Qz6DAEVAUy3m+rz6uJ+AmbkVLC5U4nC7/gI3efXoi4AE9bp4lXhVXOWzu3aqFYQr3gsIUiyuOG21tFvqKRDoA7B4e5Ufpyzm7fMmYHD7xuW7YG+5kDnBnRpU6gBACuAP0scvYLcFEUmUHgO0AKBYoL0NQZF78BIYB5gKbnid/Bh+++U/LAAMCPW0aUn376Zw7knz512n7y45/YGYHKRYHJ3kSPjU2OKR1zbltKHz626iingF7KhfIgv7ynnEkLF8oad94zknZaoCOfP2d7bttmobDKvxQTmC27kVBGCivsLa+LhZFr0t5zAvuM7s9dXrJCMW+lStFSyaiNDCpdEzE17oal+gqKg51YAP3kkVL1JUs9ZTQAPtGeAoBSzHfbympSAFk8XqgrbEazw84MZWJ80MaGM+J3jyWiYaVT/JXPlvzGEt02IZ5OjIzb9NYddv+DDzhgTn0nn7QdyglgBb8BXSiBXonDHUCa9k57oxyYqfEzKp5QrjiwDeWJ2T6AP+WIcsVgAX7hOXHQvvhNWPv232UVtaln/vpbtnN6i2W37rKLp05YuLBiyYkdDsh1CZx1Rbvt1TffskglZ3unxqSEC3iLZ9VCSe2xy4E7lCCUZ5QKRlLeOvKWDQ8NuzaHbKJOkU8/Ag1Rt3jPnXfUU9JI3oL617KEwg5LAWH0Nqwy6YK/G/UXf5VC1YpKB4WWFthHoWetQEQKGAoDcoU0QIRLPCtrK+50Zie7EqxRSbrwfJjcIdwCfilrdo7xbYe0wT+ePVAOlBtG4NnFJgDkuCVuwoTwA095x3dAPt+c4iJgz3atgtNOAWRNCkpOOtMnhTLj/JAG4sYvMxvEHdQd0ocpVrDPP+9wT/q4fH6iUk7Ikw+DXZWIFzc8U18Cvgc7CeGW9jowMGjHjhy2JbWtia3TFtV7Fpa7lrMRB+TCUbzvgP+2QL2UYZVrWG2D54CoC3IfjqptrTsFoDedcQvTr178S3rejmPjzvWOrf31yX9/J953yClSQs6E48PCfAe3XMTLtrdXk3tPuLpW1ZZrKsOU2nAy1SOZJT7z7Trk0qHv3GkryEd4fDPkwT/9Y1Hpz2ya/WzSJt0w0e5RxJG5DJJdS1Z8UHpf8P8Hf/AHTwL0AVUsyGWkljudOwIBAERHzgVwApiRODq3TlB9Nb2fQLxVRKcF2GAE04MVT4AWBJvvdEgTHRXuGb3EVAkQy3dGpBnNBgQChMg7I5QAHkfKI4xbx6ZRP24U/BMOBep3yCG9hO9HjUmT5x+/6fiwnW4U12yoJ25tgcdQ35B1pVES1FG8DRBvHfk0cCd9pBmlqEdpLFeqDgwx8gtvACqAYxSuL3/5y86uH77jB0CJsojywjtGkwF45OnqOkJcXHTu/hk3Ph3+nScACEoaSoWPJ6oySCZ7LV8oCmSmLC0QPJRJWVGd+OLSso2NBdu8MvJMZwm/URDJo+/Mefb1eF715ajq/muvv+7y4GYHlOxs36DNzp2zSvWKFN1tFuuKSkGWpq6yWVtdtPW1JXWiy/q+qvolZc2q1h1vWWYwIoUoYlsm1fBGytbTJ5AVLauzZwEmefPXO+TetAFvMfE+IhAbt8WFmM1eidiq4qw3BHIFghMCi+yDOD46ZJMC/sKYCnfDttrtjx505oTXZuRctXd1pSDe1ARw0k4Zow34g9FQ7LngLaAZvlDW8AheoPTBPw8iaW8og/CO36+88oprT7QXTmpGRlAnfHnSxjgLACURpRo/f/3Xf+3aAfXqpZdftqjA792PPGxnXn/FSuL71skJW1meV57r1h0JWbmQt58feNMpHTu2TDnTJgtHLFequTyyyHNictwp25h3MeOUTCTtdrVrP8JMeXpASR3g4j358gDaz8TxDmDc3c1IP7bb6w7YrgswYZ+PqQj+AdxLyytulgd+DA+rPARo5xbm0RvcKDL5JzyIsGoSyCsrq5INNRsZkzxVXpg9QMmCXywCxiZ7dnZB5SZlRvUZ5WJxadUBWzlSXO+M3vvL7WLDAmKVHwpFpSylRLxm0StpB3hHxDOUViB+VUrrisq7mC+rLuTlfuNQNIm2erWpsEouPf39klkClvAOgA/Qxx15WXfK7qoUxpzaA1vTiiekUfWTuAC35J301mpSWvMl8WvJquIfSjN5vnhhVvxYs6UFtSMpJ5hzxaXI1RQHhH/kSCaTlfw5ZbOXztvUxLg7IEw1zKXRE7+vBv8ZFKyNWSDvBnlKuDn1B4V8TopYJQD/qpOYOXkiz5VSMAuSW8/Z+vKqM2XLqbwrUpioU0g3r8B0En4pE9LSudsPd3eOx9yiFaRgyasrozXVo0XJf9YqrOpiQTK89OXs/VIvaa9rq0q70kJYlAdtQGy3hvgsl66eOyFwFREG7mnrvq3eDHnwv2nzv0mb9MGJ9vixg3911E+i/SOk6MwBwWzhCHDjN1OCvKfjRwB5uhqk+d9Q5++Pkny8dNqMVF49fQmABdjwnZFGACwjxuxZz0wG+9I//vjjbwN+DwIhOhrADLMaAEhF5ISq2+dfQOK9Tvi9mggbAAUP+Q2R7k4eQvwm/a1m3U6++IxA44RFswPWlUy7+PVf4PAWU2dFIw2kESCMCQx8g1CYqCO4Ran6nd/5Hcc33OMGpREwCWDkbAOUxmsphz6/3K+V/85nvjOajDIKoOMbJjxcnCL7xitvOFA6c+WylXJLtmfnpN11x2322V/6jO3cc4eNCxwcPnTYjUBfTXT6AF9mJygbwj8pRZARtF2q9zl1iixezg5kBaJ6BWrH7OzZl1WX6jY5NSxw0qvGFba+NFdE9YzRSRPww/560Rbnj9nO3XEByZYAF4c5Ubbw4fqNGoWgxUFd9agVimkBvZiUrJKABotK2zY4NCxldtiZ8fQIyCxeWXD24r29rKER3xzop3nTBuAj8E7PrYaFmiFbXivaao5tDws2tXXa7d5Cm8B0ijIHkMNz6il8BbDCcxQvypw7gwK0NQQUo/ooguz5T72lXGgvvg1SX3yZAqiZpQHso5BzRyEmHAhl8fa77rHTx0/YkVdfsHsffsiWBbQuHztiE1u3CVBGHEB7QfUM84bdu3daqJCzfL3L5gGtpYLATNWSPd3Kz4gDNtTPe++51+rKf1N8cGYmAqsszqX8fV0jzzzTzn37jEVjdubsGVevSWMsGld9UXxSQMjX0NCAA0wekHEKMTNAsVjExsaHBa6jNre4EADtSFxhs44gWJhLc6hW6w7swav+TJ8rC36TJhSvuTl2uFpwi6npEADNjOZTL9lVCLDX08tid0avg/MMivmC6sslm7k8Z3GF0dDf5fMz7qC4mZk5CyttSSnILfkHkJcbVbebz8VzwcGJnDeAgrC0tGIriwyoBIuPmSnglOaUwH9Tsol3zIDUpBwUpJDgHhCJnCVvy1JQirmCdccUV7ulMgkWxpM/FIxFAfylxWUpF8EZFWsC0d6Eqqz2x2wIQDrRzZakUthVLvCZcqKMqCtHjxy1k6q72b5ey2TVWbr6HrQt4voF8K92DE9IA89ceKkpz3PiDWtwSHyP6pYb+d8A/4QF/xdm1aYX5211acHyq8sC3OuWX1+zElP1KnfaHNu6dioNxEG5XL5wUUA9Z31ZBpWC76SDMwgunjqjMhYvGjVbUhtjFJ+Ts1nEiykP25SuqX9m5qlH6SJM/C5Jsbyi9rMq+dhSXSCdAP+i0rOq8qhXgu1k46p3V59f4MuCdky9Z1aFdzdDm+B/kzbpwxPt72MH///pP/2nJxnxZpTTm+/cyCjAtYQF725WiNwoEQ8M4k56GeVDiNFxQpieAOgA+YAOgB7uGPFESYCwM75eehGcgFoKw5uzAP6FwwT+b9zsByIsOgHSAihG8HbSu/imzijZrNqpMxcs3j9qAxNbgvcfMfn4uTMSx4FYgMEvfvGLzgSI91RKeILCBIADFHDaLvwFQGL+A+DygMiXj7+gzt+ern7HqBaj/Jxq7E2LmHEivh/84If2rW99yyZUV1fVoW4ZH7KeaNv6B9L2T/9Pv28T2++0nm4BRXV+OQGQM6dPuRkrwqAMALGAfXYpos7kBTrUd0qZiFmmP2tDAo7pBDvaDNjpi2dtZXnFbr9tl9pHQvlP2KuvvqFOOKF8pgRCS9aTKqtjLgtYlAX4WgIxy/Ynf/Kf7Ovf/HOleVptartAje8CyeM7+Qx264FHgM+4wG2/nb/UtnPnq7a0XNVzxSLSMkcF+HdM77CBocC0jfpDXV6YnVfjFsBWdUr1SNHS3cWg/7raAvzhLiuWmwLRFZudX7Xl1TUBmx5nU5gVEKG9wA/APiP2hA2wQoGjznpCJnBRrsTLoAB1hIXZtDMWSjPaTzi+zKHOcuWOIsdMG7s8oVyPKB1/853v2B//8R+7doGC8MKLL9nElmkBt4r9zY+fVVw7nDnDRdWxLgHTl599xrbfsd9uu3O/tfIrVhRrcw1MPwLzj4gUsm1bt9iOnTudPKPOYLoVFnPY2QUiD6TTX/AT4Er+uEgrYBbTIZReFIJ0OuNG/JEHjOT2CXR6/0sCu8uA5WrJwqp7ANQu/eXX8w7I4idY9BuYvbEmJJcruvbFrjPpvpQrQ9JA3aeeAuIBZgxejI4O29SWcfGnV3WJUfQgTMyLUCgoK/JUrTFTIUVRyo5bwLqw5gA931A6Bgf6bWCjbAGEM5dnBTCrLo3UiYHBAfc9Jh7AKtIDb+BbX7/AfzpYkAyPMP2Znb3igHtVShfKInwivfLgZhu4WLPELAmcx+6dHZ6Y0SCP8CIvhQW+4I9ZPHiP+VFVPMLkKJaIStZG3AwA6YEnxI9MJgxMEFV6SvuIs98nTIg258D/2qryonKSq3K55EB7DuDurpzKbclKuTUH/BPi58DwkMunDweTmyszs7a8MGsN1UlMc4bHJ9RGBq030Ws1palUykkpW5HrkPiUdfWQfDDbVK2pLUtmNqToDI4MOwWBsAmHNOakSLDTEOsNusSfVCZro1Lu+3RPxpNuxyIWLovr1tvHts6BeRB5YdYlZKwrkxKlMEMxgf3upDOjiklxSkjmxZOYiQZtsJMIgz4RfvoZvpuhTfC/SZv04Yn297GD/3/7b//t2wt+/66RTzedGSAEYYY5CjvsAFIxYQDUeJtzgCmzGABXRpPprPwUfyfBeMKmI2Z0khFw1wlKiObq6rAc+L/xkX+Izo1RVjphgNTbpHjIBfa5JkHfLq5bVMK7Ge+xUxcu2s5dgcnKx0HkmQ72L//yLx0QBACR1s9//vMO2AGEGEX3yhOjdYyOA+YAWvAU3qEM+NFhAA4djAMcV9Uznrn4TsUnDn4z44KNOKPMbAvJLNQPf/hDF1cm06dvZwRSh+zhB+8VKDwjgLjL5uYXBNxHLSuAExLwTcYTbgvFo8eOO9BJOqgXKGCAIUxHKNd+AWBG0Rk5TyZiyrc6sSijYSG7+55hm7tyxMKRNduxXZ19b0ppjLrR4LExPbM7S4gpeUa41QF2hVVfztsLLzwvZWjI1b977tmvvAOKO5udSIC/Xkuoc0/Y0qIA5HJb/BXgqnYJPCYtm0k5haVaqro6Oqjw2C7T85A7/GektNlu2lCW3XcUh1AkI8PruYotreRsbTlveeW9JoAxODDoDuLKqEwxS8HsgTaAnT5git9XlxHEO8qG0Xou+MgMGoCdMxxoTxAjt66dbLSfq4nvAOrAfCPjACHt4fSGGdnu7TttbHTMupXf//YXX1NYUadUfOtb37SI0juueveT73/X9uy/x8anpAw26pYrVyzfoB2Kn2zZKB6EVZYFgSPqEsLUAWPdvUClbvPsibpJ2uAzwJ26yJkVyApkBootbgC7lCnmVSx+DRb2xpzpTCEf7PzjFStO9kWhhACyrA9JJrpVtyICy3XV7VmXvtERzplIO+AK7wgj4CHmR1JC+zMqr8C8inRHI+yzz2LjkgN33SxCVznSbtmBiEXS1HWAIXmi/RJ3WoAWUIvpDSP6hULZZgX+AfF9UkwGhoI60S3Q2FJ9wi18QHkinfFk3Jn+sKYCPuYEzN1Jy42agGra1StmN5hpYvTbmTYJ+NabdWeHrkS6/GPO1FD9JG3kqUfgFF5mBZqZ/ejWMzM1KADE09ubVPgZxxOIO34pD+ofdenE8WNufc/45JR7DwGoa1UpEFJ43doH5bMu8A6YZkQ9uCpupo+TfuMq9+GJKVe/mRmi/uKnVCi5rUYramt9AvwDUsTZrx/es7i2S25JKwC9KSU0LYDOLBXVH3BPPGtLS6ozYYH/kSBs/TXklrJaUdgoJ7HuhNr4sMIfcjM6cRaBKw5meziHgHynmTlwC66DkXvkQ48UK2a9GPVnUTNKSWaw35lovbPA+RcJ8I/ZEPWGOnKt9vpByIP/5c3dfjZpkz4w0f4+dvB/Kw/5+tsiL7gAn3QGAH4OdAKwMKsB0KBT9QxFcAJCMAvCJv1aRJj4Z6SSEVKAAUI6XzfLq1MIRv7fG/wTn09bMFrWdKAJRYT37nJf5XZpRgGvSktIm/X02eDYuJ04edIJZ0ZjP0ryaeSOrTS22b//+7/veMboO3dGiAHhjMAz6sszI0aYjAEQGElnFA5wzQFMbGuZy+XdVPsZgLzeM+J34OBBdYptOyT32DufO3/OjR4CWAD8uKVTg1fRcNT5gXcvvPiiXVmYs+ltW6yrUbRdun/2kYftrTcPCkR0OxMcRti2TU3awsqqlIEZO3rilB1567i1BJZYVArf9+zda4Pq7GrFqhuFXBI4TiTytmNHUSCvZYNDTSkEDQEOgZq+iBSErOrVS0pzXd8nVRcG9bshPr0sBWJKYCll+VzL5rGOEhsHBnrszJmzrs6hBA0NDdrExFbxlq0Z4XLQHYZCSfEwY5cvh6xQjFo0JvCT7rPxkT4bG0hZf1+P27FnaQE7c4EdKR2AP19WUAQgV5ACkC+7g68Kpbr4PmeXryzazBz7x7cd0Ae8sv4BkM7IP6ALwAh5XqNwsSaF8H074be/GGVlDcxzzz3nvrEVqp/lwf3VwqoznZ4AbQg32h7AjbrDdoP7brvDXnrxJXtNdWMQgDWQtYfv2WdPPPopq3bF7OiBN+zxRx60ktLwA8D/zl225+77LdKD3X3LKha3mABnLNSQImRSdOri4aCzaydv1F/IA6FOWQB5QMl72jx5pZ1Sv5nV4Dtle+niJfeNCzkDkAZsFnIFW1adi0VilklhPsgMQrD4FVOhYIQ12N0mkohLKVtxszYxKZvp/pQLA6BJPITNc6aPBfB9G2FFJMTrzmwnJPBXzGPDX3agm1koRtThd7VSdyP98DgrJXnnzmkbVbkPDGbdqD95wJzGrVVRmkpSAAB+O+QO4I1iS/4TCnPQmYIIyCku+NInZZQRfHoPRrRnZoJRfxZTT4yPqv6y4xSLlMNOKUZJJy2cj5AQnyLKO/liETQgOVdYl0IRUz0Yt5SU6kiUE4mZwVCHJWUKd8gZFldjeueVNcoTmQivyDNymZ2IlqTgnz11wpkIsS4AnpRLxbfBf7tJ5jHNCdY78J18AbAB5UNjE5aRcuPrBrWXGZ4zx45awylvaZuY3mpDw4NqdzELEw4KmfxHYpyxUbZyseCUI/LB6Dvttlpmu9FlgfaoDYwMO/CvhDulI6cywCwJxW9UigfbgTIQEdIzCgTKWFuoenVh0eV3cFRKKP5F0VjcnTOS7Ekq/FW3NmBwaMQBf05FZs2Hi+s6BPjn/I1bDf5ZE8eC382R/03apBsn2t8m+L9BcgK6Q2Axsu53ckGY0dF4gIqQ7nTPnU6DDh5gBADy5JmOGzpCRlfpKJnWloiTcGtZvhUS+O96X7MfH58Pk7QQFiPR7GrDd7Z/tMIaK7RMvaaFEn2KJuKEc7/ywUJs0sqI1K0iAAaj+syWwBt4RVr8iCen8WIGBtiEh6SXEV4WznpzKvwxMooJDW7pnFAO6PimhvutV0CiUcpbtZCzxbkZK6wu2drivM1cOGtRgYrLF89bW11DS/lOpZK2up53dsxCYXbm9Gl7UUrIlHh++uQJgaqo3bX3dhvv77W0QMb+Pbvtkfvvd3b/vUrHkYMHrF8d3hkpamfFr37VBUbretQ5PvH443bfA5+yEXWcLNxcXV51Sl+pXFFH37KR8aYNDTbFX8AfAIzmEex2AiBMJFKqW1mX76UlDsBix6MtDuQcP35MfgC+AwJDqi9RFAd2c6rYa6+9KqVt2A4ePCL+7LN6bUD8FbiMMYrJqPGI8ttrlWJNcURteKDP0r0A/KjKPmwtgTTVDoG8ilXrTasLSPRjUrBRpyB4zsgiiyPLUqSKpbIbDU90J91oKooHdQ6gCijppM56zkwOPMHEinrpQTLfyDdKNe2AkUJmSyhn6gbUGY6/d6axk6hzgCv8Uqdop0UBNGYk7r57v1MYj584LoUxZsWVBRsR6Ev0Ddp21a9+gZxGu8vePHrKWuWCfeqhhx2IXK82La86FhPgj4tnRbbEVfy9yYQDeQAr0uPrOfFzh7xc4E5bh0+4xQ0ygdksvnnASZ1hcoX2w/7wANyw6uOqAD6HYcVV97ODfY5/jPSyzgDldW1lzbVhwFhEcqMhcLusephSnaVMWV+AiQpxEw8j0QBHRoeXljAL4QC1eRcOi2vZHrRRb7gyRjmgnkIs7mXGjTCGRgYE6IP8kN5KLTj/oFavufUJjNwzOo+SgRJBngHr8AZ38AXzpBWBZ0af031pgUq5U74Ik8Pp4EumL+NG75ltIV63wJeWjSmLwqOMesVX+IlSkM8Xxcey+w7oh4fw2O1OtFGX3EyKZJFql8A5a1qChbrkg7z68mRmljSQ3qzqOaPfa2urzpyPdKckMwviFfb/fZl+N2KfEc9QFpIqD3YAYlODXt0By4SrRLg7uwgBqJcW5lzcfems9YoHYZWx47eS6tPL90K+oLyqDnbHnZ09dZw8sYA6v7aiehhx4J46gDfkO4Hk1SaILyU+xuS303RJH5ySt7q06MyFBkdGXTk5khtcMSC1orbEOgHCYAYDJdGbuF2PPlLwLzGeFdBIKqmb4H+TNunG6OMG/x+PPclHQB9cWHn3wR2BBwF4rkfEgXJAh8pobxAl/1EwN144Pq0IbkafL1y85Ha6aK8vWntp1trVonX1j1lXatCBBtc7iLy5ASPInm5FpcB0gRkNRntRRjwB7hjFZ6aBTpVOlI7tN3/zN91sCgRIpMNA0WK0HhDH7AkKA7bgn37ofts1mNYlZWx80CZ7orZHz1t6Y7Z09rIV53M2MZi1bUN9tk3v7poYsuneuK6I7ZsctIxA3luHj9kzzz9vDYGZHdle6y4t2313bLevfPHz9pVf/aI9+sRnrEdgbfbiRaeQAGzPn7/gRl+PvHnI9kxO2Kcfe9QeveNu64t325X5OTt88KgdOHBY+V2S0mK2Y0/Nbt9Xsy1TFT0DKhjxDq6gjAMQS7lPTEzbHXfstcOHD0oZor60bM+eOwVAeu3woTPWrMatWeuyco198feonO8WwHhUoPW37Uffm7O/+sZJO32GffYbdvituhXP9FjzZMSyeSmt0S4r1QTaVR/iAjSUr5KilhnYXQ+MYI4RtdySQJ1bIBkQaQMAjYyy9/4WByKnlO/bpSTddtseB9KpP1fPFnjiXed7ypPyBqBDfKMusN6Dcy949ms6OqkznM7f1yLqFPUJUI1JF6OWd95xp23dPm333H+f/c//8//FHn/8MYHcFfv//MlX7UcvvmEnzp4SmJBSJmYM9iZsy7YtVqiUrD5/SfWwbF3JXitnMpbOJmxbptsi4lu72bbzl2Ytt2EuQbuDrx4okkYAHPXYm7X4dsV30sjuZsz4ebAJpRQ/QDcwuwls9tdXiw6Q19t1C8e7xO+YA6kAeOplb0+vA77YtgO2GAlHUXCAsictRViKlvLm00c9aEoEnD9/0Y4dPWHnzl6006fOuZmzK1fmVeevOHMWbP0Jg4W3KC7kkWTyG7Mbd3ZAMtgyk/RzWjGyhAW0dQE0RtYdbxQG4UBBGIEZHkSa3KW/WgWlpKWktlweAN64nZeSfebsBTt16rxL6/Fjp3SdtmO6r0vJYIF8WX6x2SdcQDVhokQkpaSi8MNjeEZZAFoxX3NuKXcpdB70B++aju+49e+dP4U5rbo5vWXKTh07bC8//6zNz1yRMhKYUaUE3AekDDOj0SfZz8WsWFp1B+DPgnwF8na+yZvjnf4w7UmP9FsEUL3hxhPuUFY5OZidlJQgc+v6RW2ln1lH/BC+nOoll/JP2dE2UUT14epwPb0fiIeu5/dvlz6JadqkTdokT39nwf8NkZO2kARRiE5Heg/3Df1ndGzMLfqCEKCdQtT/ZiSU6WdMWN4O7kMINjoJCPtV7LlPvXXAQnV1oIyUpfrNOkZmvVsIEOdt1m8Foch89atfdXbemPhwGBOmPVy8AyBgkgEwIl4UAX4DClEOAIns6gIBCjEVwQ+gw1Ebc52w62iHJqdscHq7rp26dtmoOudd+/dZO9Jte267Q3nbYX2pPutW50rnuVaoqkKG7e7bbrcvPvKg7doyavfK/eryEvsOOpBUyhcF8A/an3796/bMq69aXQD4/scft0Vpzbv377c7HnjArghoYe9+5sqSzS2uW1zs7M9EBIZDNjbe0p1RR8wrqvTVut7hd0B0/rrUi7PSoyVA1tu71e677/NSIObEC2y5J+yee76sTn2rHXzztMAYQCyl9yk7d25NSsVdNja617ZuvUN5zNjoUEp3gcAiO9MUrb2cs9ZCwcKlhrPbx7zCmSY4Uv1C2dQdE4OuSJc1WnW3ePBqwjSAUU9MegAzgP23Rwc/AKEMY/cP2Icw8fnGN77hwNZv//ZvO6X1vUAGdbaz3l6L+E54mEQBOGcuzzgFhvoDsZvJI488KiXjARseG7deucNePZtJW6QvYydPHrc3BOpaIUw6SlZdXrR6SaC6HbGKyrFdLYltganJ6uqa23WGOgtQBawzqkI95pk2TVrIk79Tz2kfjMAALHkGAOKHkVXMrFpdnC3QdFspYk5SrwiACuT1Z7KW6klJOeh1MwisHUioTQxk+93sC4DcjYqHVDbiA+XEjkCMbPtZhx6BdXcKrFNElR9J58HBARscHpTyvUOK7jbboQtlgpF/FAVkGuCXtGLzT14wp/MzNbyH19SJACRTtQJwD7jmO7IF9/AEHvFM/plJ4h3hNhoC27qc0tQM9vKHZ5hbYQaEcsO2wGx3WiiqHNRWWRNBjYhFg3rh9uTvqCekh5FyeOzyr8vxSbKQukDd4IKXpB+eMQOKO/+ei2fqFOFg9vNrv/ZlyaWdkmfPSEYdEL/DFlYdcwqEL2/95pnL1eurqjaP79R3KQDRoNyuRbjjD1+BurDhjvfi8cZPxRXcg+dgZpGvPpa/P/T3L0ebtEkfFXk54+SIFxC3lJBHvyi7/m6a/bzNH/0A0CNV/W//LBA6N3PZbaMXE3hqN9XxqcMCVLWbjHoFNpunTp9xI9cAEN8pdXZQvAcEM62L6c9aFbMfdWjhG9/tp5PwEW5X7K2XXrDx4RHrHh6zUPe7TXp8BSANmDOx6JhOudP236fvgxL21tjWYx5Fp0nnyUJegAKgBzts4mffdtZNAAQAgbzHDQsz6Wjxx9oA1lT4WRRHbAWYX7fZpWUrq8JVo922KoC0kCtb/2DWBsayAghF8b7b+sdHnfLTVJldULouzBcsIaCyf+d2+9XPf9rGtk66KfpT587bmYuX7KQA6csHDii8qg2oLB759GPWNzBgQyNDdrcA472fesjmlpas2AxbsRGzdQEXDmYbHgxLiQsLUHZZKlUWuCi7pAaj/J4AK/CV0U9mXwS4FU690rbCukBec8i2bN1vpXLSTpxcFP/uFQ+GpCjtsx8+9bQzvbltz14HTl5//TVbVJ25MnvJHnvsIfut3/iSgKEATCRmS2sr1pdMWW9OcQux1gUml5sli6s+DgjkMvHDLj2cagtIKVYblhOYLZWrAoHs9pPYSG9A7P4RETD5MIC/k6hPTDdS7igAmHuxHz8LvKknnj5svYOoPwA+4iFM4tkiRZMwAdcLC0u2tLxqpUrZlleW7eBrL9pnfukzKrtJa6sd9iRitqg6kGu07aFPPWBdFQFWKZIrsT4bDrdsIiHlUE282hY/xBfaLotUAY3UaUA2PCU+Lr6jCFBmXIBkTJwA+5hC4Qfwixt+t7CBLxfVhlbcHvTsMMTiXQYGGMVGUUGJxT1AFLMXTD/YVYf4eF/VO8IE+GWyKQe++UY7wx6dhcOXL844hTDZ2+2U48mtE+JZv/KvOMQ3QDnuMZlh+03EBSfyMjIP8CdslAZmB6gXpN3nGROjvNo5acAfi5MzWSng4hHkFQXuLNhFKSUv/QPsDqV2HogmW1OeGZV2MsSB8qT7nVT+MXFiLQIyAnA/NJR1dRRQz2Jjt5uP0olywA5GxEeaUTiIIJ8rOCWMPMLTHoVNueGGOzyj7PhN2niGqFsOUAtwc95DQzL/1VfecCcp79h5m/KZcW0LgicQPLmaeEeY7KjDYl0U8Gz/gDO9Ib6riTbInv+Y4MFf1tVg+oMZUkVtl4P+ukIRy/QPOT7IuSNnprS64hSRVFplIH512umTjnKxbGtScol7QPK/s537tK9sbA+K2Q9rENwMxEY5XY8+KrOfzd1+NmmTPjjR/vygC5uQePl0M/SO2Y9ZXHJvmHGljW/Q9cG/BFJbCXGjGF5afeS0MYLCaAkCvaXOQGDSGPHEJl7A3WpFd/BVu6oOWZ1/uyDhWSlYu6Fn3rn3gp16nj19ygbUccSjEtgKMqTOKqQOg+00rbjmwMCluSXXSQJofSfpUtLROdARHj92zHbt2m35RpfAv1/w+4sdwTVJYbXrSntZwHp9wVLq0GYXVq0QSdrE9PYNR+8m4iUNdDbEz/oEFtuisPg0NpSOtZVgsReL7diFxH+7HmGnj0kD4AYzHX4zeu8POGPPdsyCeGanFUaDMfXBTAMTKXa6YSclTEBY4MsswbvAf7Vkl89csG/88Ke2XMR2V0BuacF6k1F1UHkbGRqwpZV1W1WnyKLUUxdm7MTFWetV57dj+7hNTQxbarDP1BNaQWUZz2StWwDhAtukKv8PPvyQ3Xv3ftt9223uJF+UsnKxoobTtPV82Z768TOqQVXla0igI2STUxEbHK1ZPAnYYAqeRL7DIzfCrz9xWeBU4Hw+bGtrMaWZ3V2k+Om+ksN8I2s9yYwNDYzZ+bMX7I3XXxIoHXH1gJH8p3/6MxtWo+1JxAWGInbyxDEB2zH75V9+QuWHfbkAjhTStfUNMKW0U8+xGV8JVUywxXXw5VLFVleKirNks4trtrKaU3i9UjwnnX32tcDHrSLaA/WD+sZ2rii7ne3h/erW+xHg39s0ArZZHI7NM22emQZm4bCbTqq8ewSCSrMX7fHP/YqAVI/q2gm7cP68WxtxAoX9rvstHQlZvlyxK82YpeJRG0rFrSQQBsMZiQZ4w3MP+h0w1OUBMfnkmbtvZwDYYKQ+GCkmvfiFGMUNSymMdsWcGUtJgIsdpXC3fbuU6Q3bdMLHP6IsGo9ImVC7FyDisDJ4SHjIG070BcAH8fM+AL4o4bTn7dPsZoP5TsLYj96ZuSgN2IEzUs8uQYBj8sJIO3UHUI2i7v1BxEma8E/1pxwwtymp3lLn2BkGwsYfMBjIvrY7sIt9/MlfKt2jiwXWwcnInGLNIle2wmTnrX4pBigRrPlhDQE7/wyqrQOGGWghRMzXWMPCblRUpUB5YfvSoEtCthE2uwEF4JtFzX3KZ8rxiAu+4o47bnhH/rj7skQR4gyCLou5ejZ3ZdYW5mZsQIrggEC8y91Gfb5WvXbvJRPIKwdoSUToKex2IiLegD8B8RszrJWFReOE4B7yrjwxI8fsDDb/hULOgf4BFgtvgHt3IJ/Sm2dNB0pUb8rtzrMJ/jdpkz46ulZ7/9sm0sMVzMy23YBvp4z5sPQO+G8I/LevYfPPSPk1qE1CCgLZgO6PjJTBt0fqpWwI6LsRerflpQB9aS24cku6lvVu1dr5NfVSJfkRgG8zUiRiuBShGI7r6laPq04vkTJLCkQm2D2nx0I9GV16dncBfXXqGG8g+BjlhK6uFP4Z0x+2WTx34YLFsCFxdIOFQ76Ynic/7CdN55kdsp333G+XBKYZDbwe+fj9lnbY6UOAB059zKtzPHfugl04c851Uh6kvBdRqegQsQfnIlzAEYAeYI899i//8i+73Vy8qQTu6Yg/97nP2T//5//cdYrwzAMKHy5UF0gp1dVBtmL22iuv28zFC3b6+BE7c+qQvfHGy3b40AH74fe/Y28ePGh/9tWv2iuvvmJPPfVDi0ekmY5udQvqTpw5ZX/+F1+1r33tL5SvNdu2a5f9o9/5Hbv/oU8JUPSr0rasUcwJSJdtcbUixWDF7Yu+qnoytpWt8qo2PV2xsXEBpExe6bw+X5rNkDppAY5KTEpP3E6ebahclL8FFkYWVQZht41hv8BPs160/NqqO3l25tKM/ekf/1c7dfQtGxcf9+zcaT/98Y/txPGTAj4p+9IXv2y7d91p8wsoOhWFI7CpC16yc4uNJKytxhhrCVSEpRipjswKQFy4smRnL83azJVFgbiC23d9YmJMikxwqNRHTZiZcQovo7cQ5erB2a0QSJ1tjHUkC8vLbnErJ7V2qZjiEQE2gaDy6ooTXolEMCvWrTpaFJhaKFdteX7OVuQvLgAdDTVNbFS96bauWMqyvQmb7GMLzGDUuyjeI2IY2Qa4cTmTGwFI8oUbRvpZV0P7QR6gAEE8I5BJM3kHrEXlj51xaP7s5FIr153ZC7u/AKRoz/ih3ZQrJdUZKR/uFFr9KQzCJG5GxQGqVbaflFsWetardbfDDPvjExZAHz+AchYE457FshQD28oy8u7Lhnx4xZDftGlMcvjuwtKduOE+swcscmUk3qVXcpfRaw+sGa0njKo6DXaFAuADUH0cmCYFQL3L1nLrTgHqFthn5oJ88c1/r9UaUvAKykMgJ1igSr7gqTsobINXyBEuZhvYIpO0+jQTt697PCOLvFLGRf58ONxRzHyZkSdM1qYmh+3lF561QwdetbC+kRe+d9ZHT7yHv7FYwnoFqGHaWm7Vhe3TAeGXuNltp1JEoQoUV0b9nSt9Z6GvI/HNLz6HfKx+DYSz7SfsX0zODZML553kbdImbdJV5OUCsqWzLX8SCNmKDESmXEsu3WoK/6s/+D8/GQIoX03lnIVKq9ZSJ3L+0hW3OBRBy6gYTLte4jq/vf0bHnNzzEbL4RUCT2AfYJ8XqK+XTb2EWalg6lHNGgL3BKMOT5La2slkAN4FBrp6s0aaQ/odSqZ16R4TwFcnG1Knw2USuvMCCAMjoxbrZmQrSBP/u0W1io/x3majbZcFZAHYdK4+zZ35o1DYa3luftGyE9OWl5+YgnjfrT651qRYrC/phzq/HqV9YEIJCLtdMhg59yONnXzjTkfDCCBAhWcAyYEDb7h0lvQe85ul+QXX6YZZEKpOGJtv8gAFvA6oMy/+NxWM0XxmFF577TVnCoQywJ7+zDBgCsQ6AL/bC8qAt/tm5JCLMOjs/b7/hF0u5e3ouYs2M3fZ0tmU7b9rt3VJUWMf63S6X8AiKYWyZDu3bbXprTvskYceUDmUbHJiwhYX5uwnAtAoIjt3bHMjpm77uqw64GbZnUxarYZsJV+1xZWCXRAAX1lbV0M2270jalu21CyTKdra6jmB/y0qN0bp3sk7RPYB4ipSxdu2pcWMXZyJ2pkLJSsU6xbtDtvU+FbrkfbNcf8jg2mbmkDhUPkIIK2s51UXSjaQHbAjbx2xhcUlm1SZjElBpEwWl5akLATrJBxA0R0glOnrde2nWBHCbbSsJ9VjXXmBlGLD6qmY1VVl2ZmE1GK/z2JTTLP4DYDpLMOPk4i387oZ6jT7gajb8IzZJfZ5nxGozwwO2PjIsB1/4xX77K/+lg1MTLpRUhY0Oz6PTdlPv/83bqZv732P2MLSms03qzbQE7fhXilo1ZJFGk1ba4TcSDt1iFHwMOYWCocyoY1QFnQAPl88A/yp31w80wa4890Ba90py2ZbgG9jt5wAaMfczk4IbsoqAMhRxcMMQExxAkYla5qBe9pMSu0eBYURcsKEYsmYcRbxqhRMtrhkhJwtJtm1hv3dqef1WsulqyiwCR850Zj4yAuj6sHuPA03Cu8BLhfpgfesO+hiBCjUstWl4PTbYr5oEYWBslCXplQWD9f1bWb2igsXBSE4E6LPPZMvADg8cHVC/8LxYFSenXXgGScRX5nlZOEZW1Z6E4m4S5PbkcqB9GC7VEb1SSdlgsLiTnIuFN2sAnGS9/4BFtIHZj3ERxq88oRf3nH3SkdM6QhLoa5UAmWKMwr23XWnU3hefeUlyYy8jU1MWQLlSPmH4APk8iNCjaLIAfI58bSsuhuLsoNUt9IZtEdGuuHD3MULylNFyk/MhlWXMYNy4SmoVlfb1iQjQpj1Sb66kX0+yS+ygRN9WXvByH+iJ+mUSNdxiHDDyD+nCsMXd06A8unJp3XhyqKTVbE4ZmdJ61G94huXz9fVtDnyv0n/vZKv6zdb528lIcORbwxEMfCGLL1e271Rer/dfsL/+l/+8ydNnRej537vb0fVooUEwHPVpv2//r//P3vt1VfdHuyciovQ5cAqbNERtiSauxc4nt7+7W/ue8tapZxAft7a5YKFyCACLaQ0KMOhpEB9XEBfINHdYwlrR+LqFBk5iW2MpGyMoLzPxeg0IIodLt5F+sw0fEidSCzctlMXZwRMmV4ORvw68+CJ0btjynNqaEJALW5RCfXrgn/lCWWmXc6rx1LHGROAT0nAkh91SgBS4qATO3OGQ6p2vx0nBc4IP4davSqe79yxIxDo6ihPnjitcnjFxgQ0oupMUr3dNtzf49Y0AIIYVWYxoA8n4Pc7eQH4wBOUDgA/wIsOl73MGe0FbFKObC8K8GdkFoCB+1/5lV9xCgjfMSs4ffq064gAp8yMQMRVr3OqZs7uvG2nffqRh2zn7l22RcrEzl17nNnU5OSU7b97v+3YucMtXlRVMg7IYW/82ZlZd2AYMw8TW7dLycnZ2sqSAN+4OvJWAPSWWJ9QsKrAX186bINZbNVbAo8Ni8aZyCKs07Zjx84AjIjHnTxot9QhNgQwikkpG2GbuyJNu4bdPABuxEbUQbOAtjsWdSALcNYdjSvOVdX5k7a8sGKj4v/o2LAz9Th/5qR1q9PuGxAfxsfs8qWLzjRll/LWk9L7dEqNOaHwIs6cgZOHa+WKJQohi1bY9USNPiOgohrOkf7MvKCEIQAAxx7c/H2gq8E/efMLTVGeutUWBwSAIwKfJ89dssd/7dcd8IcK+Zy9+MKL9tLrB+zZnz1t2ye22iO/9ESwrqRctxEB/Cz277Wq5ZcW5UMKXjjuTmAFnMND2gbAFPlFvUDg0k547uQ33wBFpNXXIQ+w+Y6ZB3b+bFvpQKvKFpt83OMOJYD3pMEpgC1mBDhYq+jiY8eclBTjqPwxIk6aiE+JVJ0vqT3HnbkIfoOFuwXdSy6+RQFJbMUVjAPO2NqjYBBumdN63chRsDUnpjiY95AW0sXF6Dy7SiHPmrWmeMQACPFjBlR2cTHjxLah9AfwDcAKoMXmn/ZPeCw0hl8sBoYvKAicFJwTsOZkXg4AC+z6w2pXo24tBLzkYCtmQ5jBQPagmPn8B/e6rSyvbfC3IEDcrXJLuHTAD/IAn8kv7rmIm3TxGwJM85stYAmHsJPppEBuxsZHxyXPjtjMpctStjC7ChYKE967SE2OODFbcus0SkUH1jHtIb+sW8jl121pYcl9UwdqmYFBdxgf/gjP31eXlpwfTvhlByj/jXJclDzmd//IULBNp9LiifeA/3XJIXYa6mPdwUZZ+u8klFOMObyMPLMInLIDRJAu+g7vvpM2wf8m/fdCvm131vGbre+3mkgP8o0+kvYYyNiPGvz/i//pSSEiC0XUgagjaFcLuupCigKtLQlWJejQm28IxG2ztVzR9u2/x3olUP7kz/7cnnrqKXXKebeIFLtwgCUJ5jcCx++ckS8W3GhZY23JmroiAohtJUbIysK9A8EIPmC/u8dCAlohCVx3sahOYJ87iyXfLfTen94B/8HIWicByFlPEK0XbYGRJglMgNf1wsbsgJGwnFiTGJIQlxJzLfDfqpesvThjVhTwV1Ch7JiFetLKg/IlwA75KBi9Augzcs5viEUff/VXf+U6VjoM7PoTAvWYlBw69KaA+TG7fSdbOrJTDqNQESkCKuSGOiR1UhxCBZEPLsJg9J54WGCJwgYfGcXHph+Aj40ZnQWAHoUD94BwFvxSEfGLvT824N/73vfcLkHs9Y6yQYfeOfLPqHqsWbL1AvbDLDzMCpRLWYowOhezaHfcIvFesSdnR46+aadOnlCdCUkBus0eefQxG5/aouoIYGcnlYI7VTUq92fOXbG1fMmNjA5mYwKLAoxjFaWvZb2phupHAC6ZpeDOrkRsE4jBbpcUNQdkmkm7NJMQD2uqGw0TPrF0j9l4X8SmBfj7p7YKjChPangAxgsXZuT2lMDCYSkKswJWNds2NW6T05PWk07Y0BjKwpC9/Nob7uj92/busdtuv81OSfnYvWenDY0Pqq1waiq72UghVKe4JqDaJz70LSldeo5mum0pUrF1ddTdqqeUB2Xf2cn/faGrwT+EScfs/IJNjo5YVipQNwpBtW3fffY5G1V9y0jpxbQNs675hXkHCJfnrtid2yZtz+SwrbfjVqwJnBZX7cKR1+2slLODbx20eKVkI1M7bG6ZUfKiA7TYoLN1KzIVOUXdhc8MZJAuFADS6AUv7wDTtCHcApSo4wBmtvBk0TrKLwc/oZzjx4PjIIxAwfEj/ADotOoZe/C7A7wUJkR5Ez6AjLMrMPGiDipaJ1/zLBrVxag9oN0tJhVYDw4BC8IgraE2uxYFPGWhM4CbUWRAoZcFEIqFmoX73pPsld9AmeDQruBb2ya2cOJzVpAW8B+xdCZYxIupEPmkbnIKcCTG2QURm710xfLqH5hpWVeaq42qZfuyNjQ6KEV5yMlP/NLXqCHod0z87hVfgt1+uAg3jLxXW00k2KY0JF5knWx0/JEbfnP3Mh3+wmsvL6F3ykHl1IvizVkBvdgcOXfbt221VrNmJ6QEsHB5VApBDH473wF5+Un4lG1UZV1votys2rLk45r6PGzt61I23aYDqquc0Iu9PfF74nejJCVSaejrzyq8oE17F1HJmT4pJcG3X+xPmAmIJ1POTbybxdHvlgnMRoK8WVzOSb/F3LpLG+vAQupj8YcCdjVtgv9N+u+FfFv+JBPp+/jB///2vzxpEmqhuFAQwrmYC4Ar7yRnGpWyvfLC827/9YoE356tk7Y2N2MvP/+M7b/3XkuoEwT8c+Q/I8KAS3YMwYzk5z9/wS4KNJ4+9IaFJZie+cH3nDBi20d2uGFU3wFiCua9CkdM6Cy8Gy3I9wL/APM22ynqagl8Xp5fsm3T065juRYxArmu/J25vGADW6YsrufOBb9tdWjGSH+5oAf9TvYFsxhSZlxkHeQLlZEv0gg4CQ4RCzozzF7ozEk7O+qcEy/Pnz9ne3fvtsceud9mZi47kN+rztV1eOIH+4vnC2U3g0EYKBGYarGVJyP55AtgyQ4uLPDF1AgC8OPGg2YUoAcffNCZYkD4o/Pj8C/KlZ2PfuM3fsMd+sU3/AG0fZmomQnUmMB/yS2I7Etj1qAXoHP1EAWBg5dffM7NPGCWgxKyf/9dNjw65sJr1iqqdDXrarMHebc99dPn1OmG3KFKE2MsLmxYJt22ZBI75cCWmc7t2LFj9vTTP3NgjZkMdjtxRuTtmC2vJlRHu2xhvqkyBMwkHDAZFnAf6hMwkH93CFZ3QnG1XX1m/cPPX3jBVlcWpWz0OZB/5777pYhhusBoLoAlav2Do3b+zHk7+MZBu+/++8S3KcWRt9ffeN327Nrudp1ha8XltZKUl7LSFLa+qsBKWUAnFrFKImQzpTXFH3a8dyd83mD9/rtG1wL/cYGEC0cPWbJVt1S/yiyZtuNnz9vJM2dsQvxYXFqUknjU1R1GYJPxhJ07f9b23nWH7dsxLfAfsyUph6l21dLtmp7FX5XtnQJ4IYFudnwCaQGSMlJEsWcPttwMTHloiyi7gEt+c4AdbRHAjDDGHQAJYcxvLq8MYIrDqDQ26oAy2hxtD/e4wT/1EfMdgCwJARxy0BcyDTdeofBxcSddpNdtgxnlhNuM2ySAmUlmC1jIy646WXcibSCDSA/tjJF9ZptYKMvIMmGSF9IPESdrFJA9pJv9/1FMOLyOds7oPp0PswakE7NClJe+bNoBRp8/CH6RRtYQRCV/+gXUM/19NjDU70x8BjIZ65V2zfad+AkWNQe8dDvb6JkwuEgXvCLv8Ik4ySt++eZkw0Y+cEe+mDEiPbzHjZt9cPxmUTLKc7COAR555QH/yAtkK2V3ZXbWzpy/KMVwyNJKk+8cCR8ibezRz1oPFtP2irccDMb5AGnxKatw+iRLe1Q+8P5qIhxO+3VrAZSnjWAd8Y1w45I7pPdaRJopV7cOQzLCsecqggfsAkbaSBdnGHCgWVrKGyesX4s2wf8m/X0nZAJE3aYd32wd/yiJtH384P//8X9/0pmmYPcfFUgGfLGneqjlIGuXwCujbix0ZEo9Gm7bypUZyybi9tu/+0/dlo5rq6sO9GM2AphkirqhjmX79BYbkFDcu3Vcfi7b2XMX7JHPf8GSg2NuRF+hK9MuHe9JVxfajRYiMw8wEsF/bVLHo3T2qfM6fPKUDQ0NG7tnXE1vVxxdB46dsp6hUcuqUxva2L/aLVSuFqU0rarG6Z0UIrfAOHKVuVEH+Twg3Bl5ZKFl0DEBKJLOFh8lAKC+X2B2757dtnVq0u7cu9vWpIScOn02MBeSezqFuMDA3OySnT57zk4J7ANiqPzs2gPg506HRxzY4R4+fNhefvllZ9rCVqcA5v379zvgczW/AGvsBMQIP+Y/KBEQAIJw8M9viHxF1FG1VY9YuJhMqONTJ7u0smavv/aKvfbqaw5sMOtw9933uM4TTjAgGNJ/Xap3HJJTyNesUGrYgcMnrVBct7vv3WOT4+zPX1Y1ZRE6DSMYMYQA2xx3/2u//kUb6B9ROsJWr3UpnKgU0LAtLbWknLacG+yzhweHxY9+pVvgQClYX1qw1w4ctKdfeMUuqy5jytRuN5xiNjd7xV6VcltrRJzCtbpecIpJPJ5UutvGibqvv/a6m+HYtWun83vw4JtqM8vu4CEOVDpzacFt1zkg5axnXXksq1tMRW2lq2qrtaKAUtbGJyccL6hnfx/oaoEbgP+6U8zU8pycibSU/4vnLCf+j9+xX7pa0n7205/a8MiIlKGJYMRbdRab6i1TW23/vrvs1YMHLKu2evvWCZtXPbkU6rZIcdn29PdadusO275jp9VzK87cJi/BBz85+RUFEoAWDgWgH5MIZ1Mu8IZJG6PC3DEF8WAUYEUd8/WMO3lya20kUP2oPUSYDDR4kIpbvlH/MT0EiAHkGAWnvRA2hB/vlrAZ3eYbu/AAngH5vckepTVl7F7ELkHdkr/MTkGkkzjpK4iXtPmOg7vPR+AmANo809mQHkAyYSWScZfWhuQZAJntRjmLgG/Y8gOuvbLiy5WwCLMnzQm+jJCzvSo7Y0mJ1XdndtQVnAVAHkkWC18Z8WftAP7hIekmTcGdLXnZzz/hQC3AmPekHzc+ftLiB3a48w4echEmz8QZlFHQmeIfgifMBqAoVVUnmd3s7euzfhZ7O6XEOXN+CAezG8LxwD8lt71yyzoC3vtwO+nt+FWegPeryYW7ke/rkZw4PgX53nh5FREGdaKH9OhyadtI1/UI8M9gFnyg/pOWm6FN8L9JnySi3QYDDoG8hm62jn+URNo+fvD/v/8/n3SLX1lIi8mNAI2koNsSs12vWHh02hZLdXtDwrHcUgci0PMP/sFv2g6BmvjAiMDNdgdCAZc7duxwB2c9cO/ddt/ubTY10Ge3TU/Z8PROy4fj9tDnvmRjW7a/K1MftEA+iHsEG6NZMPJa5GYdYgnrAiTMXLCF9TXb+h5bbyYSSTt+ftZyEm5sSTnULFpLwLS9tiB+yU1Pn3WlBWax7Wfa5DrUmQc6IE5WpfPyo/EAEEwQ2GOdk3M5ldIpYEUB33i3TY7226uvvGKTUgZ6M/1uj+mjhw7ay6+8bM88+4Kzsf385z/nzHYIk06AGQZG6Zmh4Tdx3Hvvve4CrMInGsr1iArpRqblzhMd0pUrc1YpFzZmCtRp8n9IIFkdJKD65ZdeszdeFqA+fdxt2fjYE4/b7Xfuc507wNntciF3jEKy6wtnALAN6uzcmtWbVZva0rZK6ZQ98vAWAQtMMHDbyUNMEFQv6w0rFQCWe215pW1XZsNSSLtsabnL0qm0DYoPk1MTUiDG3UFrUYEah07CAg8CNz/4y6/Z+UsX7Sv/+HccT5i5QqFVJbHbbr9DHWq/nb9w3vZJQWIfb3Z8wQSjXmu6vd9ZwMsaCtYNwCt2QPnpz54VeK1JCUwo7XEbzw5Zf0GRYhKVMLtga7bSKtn09mkHdh04Il8b7eODto1bTbRT31avTgvv/btON1e7RwAj1ABkCLZqpWCD4lWLhf6qN8yeRCRvTs0t267b97kFmt/9wQ/cIV3UUU7BLeWKUnZPS/mqiT9tZ7720IMP2S7JFuy612MCmxJrPU3JK7WjuNphXeUWU51CwYtQTqpb5YIU0nzB2coDShNyy+muATgMDqqjvZBmZAezFJQJANXfyRffIEwayS/5g7w7/PMed7jnPcDZg2/uvOPCL26Ii2+dd2bRWB/CGQK45T13J8/EZh82d96RB9xApIN4/DfaKu+8O/KMX/8e+ePzRXvCH/nALW64e/deWSGst8NWWqNhKS+K3ilX4i8DE4SBe/zip5MnXPjn2Y/ak37ufPO84BvkeCK3jPjz3ueVOCD8+XzzzcfBxTPvCQs3+OHONSjlqqo2jEwtVGo2PDxqcZQFhYlfT/43YeHftwgfPmlzVk3yyKVHR3zj+ijJhd8Rx/vFSVqpv+QDecXzzdAm+N+kTxJRn5FLvl7fbP3+qIn0ffzgn5H/DfCPnT1EpyNp6EbmWKhaqdbs4JuH3cjVg/vusu3bBMTYpzyRcsKTjoRRZRLNoT0j2O/GQ8bBKN39QxYTIJ6YmHK25Z0Z+qgLBPMNwDWMvB65NLSbFhPQPHz0sLM9Dzs+vDttPJHX+VzJTggU7pqetNG6gH9FfFJnF+rJWldPigADDzdIhIm5AOY0jKB7wpaYThNiD3QWW7M7DlvhTY4PqROr2QsvvWgrSwsC9UfdtoLbt28TUL3bjfSn0ykn3E+dOuVO4mUmAFMblAoAKiPvgCvow5YD/hg5fPO1F21ksM960kEnQid75tx5e/HFl5z5DCOWn3/4frvj3vtUZdLWaqiTFzALuMr/AlDKz6pAMWcArKysCkxHbGAwqjy17fLlt1TH4qpfw6o/AaAJ6hEdHKNmUlra3Xb4zYv6NuUW8+bzAgAKmdFIZlVYxOvshSUQPAEmLly4aG+JN/OXL9p9D9xvO27f63j746d+7GZDWNvAri4TUhrYheXe+x+wseFhBxQpO2uxALHiTDFQjFAaiA+wNCvF6GdPP2vjE+N21213WDqctMbsmpSBsJUyIVusFZxN79aprb/Q2D9smdxK8mmgPFn0zXoQFEXyfq308c5fAbXtxPETdlB1gEXqdbWVskD/UG8yaDes8+kbtG4pVjNX5t0IM7SyvGI7duxS3Yq4UXIGFO7cf6dtmd5CkE6J3X/XftXfXltYWbEVSbh6MW9JFUdEQq6l9lttqG5Ui3q/ppdxa7RDtry0JLBTl/KWdPb2qSTldc6ZPyC/4D95hbgDMsmrA3rKE98pc74h8wCblDNlxzPfcMc7fvPed0D89mHjlvdcvKedEzZ3nvEPOT8Clj4NHmTij46CZ8LkG265kyYfJ24Ji/c+b3wDAHPHTJMwaAc84xd/hO3Tzx03hIEbHwZ33hMWdy7cegDe2Mgr768G/z5/5Iv3PJM+4iN++OPTzYU/z1fc4A83Pgze44Z0cYe4e17xnfR2viM8z3e+U/79mbSdPHnGLs1ccXUki3zc4COEHy7OQoF32yUTeG7oOzVeP1Veqn+BaFJ8ztsnlkg7fKGP5PfN0Cb4/2QT7ayTbra8N+nWEuXx8YP///1fvm3248G/uhSzStHZXod6eq0vO2B37d9vn370Ids9lLK2Ouk2i1i73jEPeSehEpYC0i2AazJt7XD8XZnwlY53H3UFZOSWKXwPoq9L4S6L9SbsrECgugkbmNqG7FZOgvS5dG6kNSSw+/QrL9q0wO50r/igPIb7x4Kdij5kfvCHzTomN75T4x1mP4B2RtVXV1dsy8RWfRCosYYdPXbY7ZW/bXqb3Xv3Prv/vnttUgrWaq7swP5zzz3vFulSoRix51AuzIsAcYycohTcfffd78+b9yHskHMXT9tbL76oznDETl26aM++8JItLy46EDy1ddrGpkZtcLjXovQE3cTnATimZYxctm1xuWDHT16gKGzLZNampvJSVFh8mXR8YCeSKRYDb7inY2Uhb72WtHKxz67MRe1nzx6zdSlnu3btcCZSE1u3ShEddYsnOwllC3Ml+LAivg4PDtm9935K9TxlJQH8SlMd/Asv6ndBoGDQ7YM+ImWsyUik/KM8+TrdFQm5KXen+G7ZYpdnZpwN+Z4dO1xDY+vP5eUle2Ln3Va/tGLRWsjOLs/Y99560ZICwbfvvcMpJZCvPx+2Hn0URFpoR9RPZrMAin49CAQbcOPTzO4vhw4fEtBetoGhrElFsjNvHbLVy2cs2x21mkDTkPy3pch1uS2GQ84EgQOn2CgABZg1KihbmG9NjOmamrBDb73lDtrDPAMB+dnPfEZeI7Ywv2TF1SXLJOM2jsLcErBNxNy2h5GQQOvaimVHJywUT9ja6rJLLzb4WaVtYGjQjik8OkbyBBCCyAsgFZMv2qOXVXwHKPqyp20BJHn2F/4AxB5w80z4uOWZMLjDR95zh7jzHr/EwbMH9JCPG/LgG/e8ow1z+e/48Z0HcXD3wBc3XHyH8Mdv3hEuv3FLnfS/eQ9x92Dc59v/9nf45JUV/544fD7gh+elTx/fuHj2ige/Ib7jnncQYeIG8jMAuCE8wvZhEJ6PBz88kx/e4YY7z53lg6nM8GC/VdX3HXzrqGvr45IfxM2WoFGFc+78efvWt77l/BVVViX5G1Tbx62CtHpb4eu3G5L4BIN/8g+RD7+I+mZoE/x/son6D/ly9uW/SZ8MojyQQR8v+P+X/9cnkVIO/LPoEVKcoZoEbEsVJsGJnzFnG5toqYMSEALUd8WSTtp1JjCoUBKshCfFQCLbveu8vPvA7Tv3j4IAv4zo0Pl4gX81uff6C0e7LV8p2fraum0dGVJvzMxHxdrFdQthzy9eFAQyAIzfe/YpGx4dsPtuv1ugH9vSIJ+eCNN3SOVCsEUcJzReL6+MGGOKQ4fPyKp3x4gMwBdQxBar2N++8cbr9vVvfMv6sxn7vd/7Xdu37x5Lqoxm55ft6edfsmeffd6K+ZID+3fuu9NVJnbooUIx8wKgYYEui4ExK2Im4MMSB6W1S3mbGB60C+fP2X/54z/GyNfueegRZ5YxLmWGHXfopPOlimXj3VIA1B3QU6gjFaME+mq2sFx05hvpdEQgrCWFrSR+edtiRkrjbi3J1q1TAvIACbNCISGeJcUbs+UVRhOTrhOrq0N+9LFPO9vcOIBmg5cAfk6UxezpwIGDrjxYx8Ai72Rvj5VrdVtezVu+WHU7XKHUXLh4xqa3TtgxAc9Dh9+ywaFhKxQLzrzt7bLU3S2E7ABN8NstIBRvQwIDp0+etnipaVsHxu2Zn/zUnn7159bsZ7H3ggNdjCKy29L7zVJ9lPROnW05IM4pz9SVCABOF3Xwzn13KI8hpxC5mRuAmdo7C0tLctuld6ffOmxrS1dsoLfbYvWq2xUrJwA+Nb3DupIpq6m9DE1sUZiSNRs8hJfMQqGQcsYEdZY1Lw8+9ClL6X1XhK0m4zY8MuzK8NixozY5tdXt/sNuLdHUgONdf1qKoNpoVHXOYt0SdAKRqp+M9lfUtkqShKRVuVV4MdcmhoaH3fauXj5wIYS5vACGL5QT7RlZ4sue8uY9xDvarwfh3P13wuGZi99e2fNuAcv4B6RC/s434uaZdPj0cCctkE8LII6rs5PHDXfeQ+SJsHjGH3fvjmfuxMdvwqHd8o44ccc374d3/iKduPXpwy9uyZ+PE8Kfv+OOfPONC79+m2LPD8JA+eKb94tbwidO/wz5QRPu+CUM/PjL54nL+yEvPr8Q8UCTE+x01G+nzpyxK5LLKPtJ5QWwz+wXSj7t9UdPPeXWZE1JzgWdKrJAaVJSSe5GsJ9I8vygjdN2PH8/LG2C/082+Tbg67q/b9IngyiPjx38/6s/+J+eDLE4Czv1cBBhW0DNyuxdLKGfCuzQ1as6U6DQ0FSwg40C9oLzFysVFQ1h8u73PjPevf/2UVHnbj/vHRdpUYcUidtlgeiJbdMWSyqPbXWe7ZZVBYZOHD9qLx84YPPllk3e+YDNza/ZZ+7dLyUn6Eg6iR2S5hdW7JKAyqULF6wuQMkBV+wa0ZkO+OH5wG9GPAGWdE4802DpaACHLNJl1JNt3HpSffbFL3zehsYm7Pmfv2Zf++Zf2X/7y68rxC77tV/7NXv4kYfszNkzbktOAAmdHGDq0UcfdSO42DUTJkoA/Pkw1KIaFVQn1pcsnOyzrXv324WZC3bn7j2271MPO9CvjFkvQEfFPjO/apmetPUIDLYFFLArLlncroiPFy/N2dRk2LZuKwoAsG0nXQY8gTfBlqhHjh6xrJSXvvSYeJGSYtewK7MF64r2Wl//kO2Y3uqA49zCgjsIzQMJ6gB8g7eYVrG7xtYduywRj0mB4OC2BbeAui7gyuE4/amYDad7bNeubVISXrJzp49ZvVayZ372c4H5jPX0Z5xJFguHXdkpDmo1I/5HGJ1WXChzd+zb5xZJfvNb37SdAgjrpYL43meXD52x5UbOhm+btkNSJNfW1lyDRznxW776evFxEvEvLS4LXM+JT3OON8tzAOmwjUyMWXeiJ8h3XEKqnLNu4aRQpWDLKvOXf/ZDqyxcseFMyrJqNzUp0dS/WKrXhrftsi27brfs+KSVG6o1XRFnDujanGt3QT4RdsyYAEgAW9///vdtWmU6OhacITEzc8lmpAg//9KrduzIW6q7e51SkurLWDQ9aBnFNTbcby0O+VKdD2eyqkcxt3tUFFMxteP1KoA22Ked+jEsJZ94AZLwnFN+uXvg6MFzJ4gmvaQRdwBenr3pC995z8Wz98eFHy7/HkHPe/jO3a8f4DvPkI8LecA75BjfuSDe8Q3FEyWNcMkLd/KFf/zwjMkm7skbbvhN2F428uzBL89c+OM737hIH+TT4+Pw/PPueE/YfPNKlOcdYeIfuQTx7PPN5eWVTwPf4C/uCIt3fnYE93znm08Lz55n/j13vvk04YZ8+XR695D/3pOIqz2O2MUZyQ/JTHbQYRYZeck2yCjDzNR+7rOfdco/F7MDur19EQ7hfRKJcoKPvo/k+WZoE/x/ssnXQ+6+jn9S6+Z/j0RZePCPnPEy9Wbo/cH//+0PnhR6UstltGVDO2yqU2tLAKujsHiPVcp5Wz9/xmZWVu3EuUvqQLodwPEV6Wryr965v7vifVyEYGOnGgT99agzbXQGHLrFFml9mQEBQrPTyu/zr75huUrdbtt3r+2571HLTE7bxXNnbe9QVkA85ToPgN76+prNX5m3udl5q6gDS8TDblEhY3H1Zi0YYWFYSOQL1jdCRj4x1wGYM0LPO4AB70gTnSK77DwiAM/swPzCon3zm9+2w28dcX4YwfmH//AfOlMevxc/22hSkQA1rH/43Oc+5zotZi8Q/HxjsfaHoXZpPVAQBaowAYums9afTdmJI0ds17bd1kXdUYdCPugUsatm2jzby8icwGatbmdmF61cqloqpY52nA4dcKSPbV8m/AfYCElZWROwBjCx/WPJ2AVkeuuU24Izm1H8aixcAHxGh2lIjPIz+wOghnfsZgToY3cq+J5MJG1qYtBGhjLWL15k4hHrUfG4E0KTPZYTT9kKcFpKxRtvHrUpgVF2CWJHKHY0QYEC7LOWYkHAlTJEAeGQrsOHDjkw++ADD9jO7dtVH6o2t7pkX/jtr9jYnTsUSQC0dmzbbvfffa/t3L3TzVZ4EHMrCDOlWQFmRvHL4gczEZ5c/dNFHUMBwR11iGHL/v60A9KcfdFQ+WZT3datWpwTwF+5dN5efPYZq67nXD0tS7q0WwJ8Ko9GTMrT6KQVBLJHp7balJSsCJsIbCjIgDC3vWOs1woCCRU1DK6aEAIzCuxTT/nBR3ahYstZyg4w+OKLL7j1GQfeeMNK+ZI9dN8DtmVywrpUhthYR1t11a8uyy0tSqVsBTbnUlxqlaKFmaVQGtaqnPhadECnT3GMjA6r7dZVR2Zc2ihHwDHtgvbGOw+KuPOOsoF31DXKipFmviFjAJD494DZ++N9J2D3gBR3hIcfyN+v9o8bD2C9gsFaAGs3LKLf8A35w+m53h9xIpdcObcalojy3JS/wMSIsLwCgizAHe75RlrJH88+v7zDrZel+CEO6g93/OGOZ28qxXvSTX69X/+bcP3dv4O444+Lb1zE7eOFR1x85z2/8eM7Sy5fbqTfx+HzTFzcee/LBL+8I0z8e7+sZ2IxcFN15NCRo24HI+z8a/JH22d2lbh++swzdvb8edf28UsYngj3k0ieJ/QHKPXk/WbIg/+lagD+B+IhS2yC/08UddbFT2q9/O+ZaI8fK/j/N//r//JkV4ZTCd9p/KXcql06c9pOHD1ub50+a4dfe9HefOVlt7BuYWXNHSCCyQQVyCfwk1iZOkf+r0ed6adjACxy6ubExKQdUf6Pnzpte/fdZQ8+/IiA5ojl6urwxCu2cTz/xstu8eHXv/ENZ9rDAVFsTRhSD9vTG7dsX1IdRsIqzYbbdhQTA0boOonOwt/pcACTTPswUg94pYNmJyV2/XFCWmnEzbe+9W2BtbKx89Kv//qvu9FS8gvIZYEwgB/iHWWFG2YV4MV3v/tdB7BQBgjzA5PARju3Io2mxpCthdL9DuD1pBJ28vBh602lLTMW2IW7eqGrropdE3DJ9KWtKXDo9r2X8pBKqVIOhXQv49r5gSgWbPq7xOtWMy7lIWKvvzFv3YlhhdHndkDCTpttDSk3iLKjPFgngaLFmgMW7XLHvAkeA4SXVhZVloM2lCWcXnesPvudR9U0upROKKRw4yrPF37+PMYj9sjjn7Xdt+0VwIzY0WNHbWl5ya0bAIyhQDFDw+gt5kkoHyholPn26WkbVdms6dvx0ydsfNe07di729m2Y3JE2jlxNTvQ77YEhKiTN9Oe2EGJesgCZXbNYUs/eA/PfH0jDoDakpRCgExYvOYwslQibgPpHutNxKTb1VT/6m7xfksg+rlnnnML90sVKQWKY3L7DksNjtnlpXU7ePay9UgpTgyM6N2wdfcPWq4dsYI06LxAZ7ndZauliq0L6VeiPe5eFDLICyhUdDFyOtCbcPWS3a+Y6eLUaQiQxjO7K50+fUqAvmpfUX3eIuWv1d1jFYUVYbvdesU46XQg3StcXLOwvkUAotWyFLqI5SX5OMgKwToyNiolJ+MOpaKd0fZoQ5QbZYIg9kCbC3CEcgSw9UAYP7gFAOKWZy9PAMc+DIhZAh8GRBg844awaOeQD5M74fKdNstvT8x44IaLE2jZCpNTftlRim0hId5hwsV6F2RONKzyrAoAg9JEhElavZmMv/PeXxDvSKevjx5Yc/k0+I4KN7zHPc/89vn0/uAL7sgfeeY7buETbnyefVx882Hjh7gIg2/+TrsjDsIjHK5OnhGHTxsX4UGe/9x9OjrNlzhtt1wquNOnOdCNhb7rajNTk5M2rSspxeNVyRoGW0gDygD8dvneSPMnlUgbeXf90i0E/ysC/0W15/5N8L9Jm/S+5GUR7ZH+mOtWzMRB7wv+//B//d+enFtcdoARMPP6a6/Zj777Q5ubnVGK2pYWGNizbdoe+dXftLvvf0id44jrnAE7CGIv4D6Jgu5GwH9n+rkYcQQMAc4YdWS7TGyC6QgAPGtiZEW/Vxbn7Y0ffc+B/gOHDllvMm4PfWq/DfWnbHxiSAC+x53omehWx9mW0rScc6POfqtMHx/khTCgkcO00P4Y0QLws3OPrwzsJPOzn/3MrQP4pSeesN/93d91piKEA7hlRJ/FvYB8/DA9/aUvfcnNBjAaDTFLAFj9whe+4JQC37HeGKkj5g9zn8I69jhmqUyw/kPv2fs+Nz9rC7MXbdttd4BSnC86034pNAtLyza/XrTFpZyzwd69t0u8YveVotLx7jSEwwICjYSdPxe1yzMhW1iM2PLiqu3ff6ftE6AHJCrhzvYWW3HOLPBbbaIUfPazn3Wd2tVl35DiwdaoU+IbB5AJYjiw7P7UDkMCAa7ZRWgoKufVZfv045+WwpC3V1973Sanxh0IYftQ+OvBKrMz8BFTqscee8yZHhH34aNHbS+nDav8Ll28ZAdfP2B333uXA2tsGZpgxxm1vfV8TiAtJpZu7CL0QUmJr5TK4vGKzasMVnWPdDVtdEiKmMAwo5e1ekP1pFeOA6W9JmBz+eJl6xJwvn3LsPUL8KejYQtLqWsJKKZUX1fW15w5XK3VZbOrBdt9z7229+77rRqK2vxKzgZUr7qSvTa4605bSQ7alVLVFisC6+WmLTBYoGux1rblhtmlXMnmygLIiaRAv8C/eJ5XOrqUnmS4yzKJqGtzHCbH6Af21A6ECZjMS2k7e+6svfziSyqDKfsNKb0ofmuKa762blcunbPcwqINjk9YIp2yVm7NTOCfMzfCtapVBeqWpMww+o0CPbF13FL6Buij3gAYGbmlHXlbd77RZilXyoTypC7zTPvkjjvffnDDd+68Jy8Q73CPvOQbMoB35Au/hMudd8TJe9LDM3WN77yH4AemiN1SZi4Uanax0rSzUqRZfdEXDvxWaw09tawlBaiucM/lq3ahoo6gWrJ0TEBX/jG7Iw4fF+ESF8/ExYVc4h1p8+mjc+I337j7NEE+3543nvhNePj35QkvyJd372dQ4BnfPC88z3Hj00IYPEOExTsfp+cx4eDOp433/CY+wvFhQT7PPJOvTr+4494jxXhCCuMrr7xq8wtL7kCtPtUVSoX6AvDfMjFhlyXD2ZkN+Uu6P6nk83qrwX9Obb0oeZrZNPvZpE16X/IyiDsz8LRJBgsZPLhZel/wf+e99z9ZLgYL/ACX9z/wgFUEPnfv2Gaf+9Uv2Nbt2yw7MmbRnj7nQd2AG1UGRDK66sln4pNENwL+oc60I7ABk4A3gB0dCcIfFzAuXzMrqlycOcHaon1R4HpxedmSiYgA+cPupNa2HANmA1gDiG1atR6EAaiB6HAB8ezAwyg/POXd448/7hbi7t2714EE3jGajBkP5ePsTD/3Oad8kW6XNt3JI2VIBQL8k/5rCXWeGd0E5OAX+iBl126KAYUcw3IC/gLgCcy/fBxti9TLdknpHNu202ICeShH7HnPtbi4pPStOvCVyXbZ0GhVvYY6VwHLTiI55XJUbmN2+TImHCEbyGYc2GN2BR6yAw2j/NjyM5rK6D7bl+7cudMpBHTauPN5hMhnvVK3pflFJbtHPBPIYN0gPFQSWISK6dvi3BU7cuiIvfjGm+7grmz/kC0tr7sFp/CdMoAoFzpPlA3OBvBmVp6oexekGACYAJY9AvovPP9zd2Kr27moVLNwUSA4l7eq+MooeybT94FAA/mDxyismJ2tra5bs1WzbCphg9m0sK8Uim4BJ5VXgT3jOVyJzdilDMQ436JQcMppZuOwM5PbkIBSRWEeP3nc3jpx3HoHRm1wZNQBnrziAUA9/9xztl3KI7MJ6Z6EG1kv631YYddcfaL2B6AAUx8uDupioTAnwsJzRvuhuHjeEwlJ8QieMctC4UaRg3jL4nFkzgEpT9lsv31ebYDyy0upWCssWFVgvyfaY1umtwblylbFAv8tpSNcLaoMKjZfYGagIqDJ4uFBpSkAoV5RYz0MeaPcqD8Q7wGGPDOy7PgtN/7Zf6OdQsgL3nH5usc7P7LPnWfqBN89iCYM2ibfPfDlfUQVlDvPfOdZctxikjPrCn62KqVPYAs/QxGAteJqSDmISUlRuUoFtFW1n6r8DQrADkrBYgE1yqcn0kMcpIc4Op99vP7ifZCOd84O4CL93OEDPMUdBDD27yHcESbk30G887zgvX8mLPyQFto573n26SMduPd3nybuvrwIA8KP/+bz4P3ijgs3lLl3Q1z4R1nK9qVtXApArlh2u6atq+0wkMIgwKTq54Lk79e+9jU3EMCACzMDbDjwjgT65BD5hL+3Gvxv2vxv0iZ9cEIuMXuIzMJUHVl0s/S+4P/3/sk/eZJFooyyrQo4MnIZVmdSLazZ1sGstRBejIToD5CHoGSEmsTROXuB+UmkGwX/ncSoD0CcO+Y3nfljdI2RDUwV+noTtnbulJVrVSfsAT2PP/aguARwo/OkU3Q/LdpFB9a2tfWcCw8zA4ArYJ0RK4Ahpj1ulkE85R2dJnvkMwrqASYLdgG3vjODOnlPR8YoNCP6lJMnn4ery+la796P2qoXQnEMpVkokRGQ8KdIEk7bEu2GzZ47Z12pPhsYHnG7Jy0tr9r83IKr3FTy4bEhGxprC2cW3wX8gy08CSckYN0j5YhRz5CNjw7bTik0cZXJc88+62apAE+UD0oSpj10YJ4vAGHWOHiQDvl8NgR4Z+Zm3ZH7mGTFBYZCEZWXOr/ZC5fs2aeeslfffNMKFXVgo5M2MbXNytWm08QxK8LunLLxI9OsI/Bldi3CLv7V116zXUo/Std6MWdvCMA+dN+DZpfWrK2LomqG25YrFaUU9b1t/nMjhF1/TsrO2UvnBUZylkl22/jIgJSlHuuKSREVL0MChGrSKoeC1Ul7WMC2sG6hZsMJh3KtYYlU0sLJuJ26fN5q7ZCeU7aeK6r+Ru3y7IwD49iVs0sUeWKkFkXIp7Vb2GFIZRVT+a1K0UXIuLh19/UMwQaYetegga5iWwq2foyo+HBH+3tZyu6wyhTbfMqmUszbqWMnpLgtSaFJ2r79+5w5y5VcyRZPn7N2rmAZpZkTW0OtijVUB9zBhVKqGsWCm/VYFPhvCxCzk1OP0o2izMg+ZYeiDahHweCZtkS7ob7ynjv1C5DEe2QKbYx33Hnv64AHj7z34BlihynAICdcN1Ru3aqDUYFyzL6o9s6ERz/iUl6AjChH3FGsFKlTnNzgAv2CChRlal6CvaVybElxHUtELC7/rKeJuTJv25la2JVnSqpdxurWq6CKUoAhzGbICxe/KRufP8rK540yIR/wBHfwgu8Qd77DI/KNG++ed4QFX7gTHn65CJcL8rzFH3fCgAiDZx8G36l3vOPueczl0+15DZEf0gARB999+vjt/XHhlmfufOeOGwAyfsk3Axht8XpsfFJyI+nkAbv/MKs5qnqzLuWEGUhML++RXMhLRrEBAfXdx+nvUOe7vw2CF5vgf5M26W+fkDEfO/j/J7/7u08yUozg8wsl+4cH7NLMJduyY5dFs0qIG9kNRoMAtYysIhQBV39bgutG6MOAf/IDeMQvo8mefD6LLX1vtiwlkNVdytmxEydsReC21WjaZz77uApRPHKjdSwQrNrC/BU7cvSoHXj9DXv25z+3fC4fmOYIxDNihHmRBxyY+zC6D+hnpB/hDLhkVBmg5fNxvQ4DhQVFBCADMPZ0K8qIw7XatZJZXuBf4XVlR9/e9UkfXSdLnair/pw5N2+Hjx0XUIlZoZS3ai0vEFOyocGITU2ZZdMVAZyK/FIVN9LWpiOM2OpyzM6dj6uzbanssrZjx05LC2zSOdGJcsE/RtZQiMgr+evsULlYOHr1Ym/eNwWgGAWvVKrBDI1A1FuHjtjPfvK020kmke5Xud9u23buEgDudeFgZz4rALxnz257+OGHnSkWo8W+U38vIn2MWF68dFHh7rCtk1vt+Iljdu7ieduzdYcAuMBdWbqUlMZ2VCBXdSaeCBY0IhCuRw0BoyszM07JKUppGBnos4nhfusTiGdLWGMrTTRPMqn8RgV6C+t5tzWmXlpO2G2l1rR8tWblSs0tNj5y/JizrY/GUuq0BaznF+2QlNRtW6dtz+7dbs0KRNoYJKDOdqYRXiQEOkfiXRbXb8bOUQBQmgGyNdUNAB186xRuXVL6OChpUUrDgpTBbz3zkp08d9la8aQNCmi1BHjrUhAGRkadWUVRoOqRRx5W2YkHei5J6eHALnbBQrGURmRh1cVQUvEIrImzVlGbvbKak5wLW7eUHBZsAyC5SDf5oB368gL8oeSRR+o26faAkDvvuPDrQSOXB8OdI96uXaAwq65hfsXM12K+YI2usJXqUk7kHlvymsIuKwzhJ6VX7U3tp6p4uRoqRt7jthmWUqEyiCq8ib6klVsCyCGlQTyKMELdLXDeFbPLZaVD96jSsTMZsh5h7YjaQxNNUESeyC95JA8eDJN+ALYH3rwjH+SHdyhMnnhHG/NAHZDMs+cVPILH3AmDOHDLb88vvkGen3zjgnDPe89LiDtpcoBcv30YhIc7nokD4s47woFIE+nDPRf+iZPf8AG/hA3hB/ek3+cdv6riUjJ7bWJyyoX/+htv2KzkBIM4bMl82549TvH6m+98x55++mmnLI+PjakWvpNHiLv//XESeSJe6ih9DnLS5/nDkgf/q5vgf5M26QORlwO0ReTP0C0E/1U1wCvXA/+/8Ru/4cA/Qg3Qi/YxvW27nZ+5Ylt27pFAZEtDOgSEQyCoEJjsZAL4Qmh4YfJJow8D/iE6AUC4NwfweWPk5+LimhXUebIgcudA2n78k59KCRq3Rx59zPp6+51d7dzcvDPlOXr0iF04d9Za6uD37t1l23ffbiOjYwKu97gOgQ6F0X/MDdhpBFMWyoBRZcx/AP4AEt8JQT4t1+I3nRO7NxAGHdEtJc49yK/org44kbRQT4ZEuE+YnRRUcdmK8cqc4heoPHDwoI2MDNnW7cPqXBpSXorWl2moIxWsjNLh0i34vLSt1YxZqZixCxdbtrpacTz1W1+6jklxkWfKE8UG3l1d7/xv+OBnb9zaANHb36SYsWAdntMx/+jHT0s5O2G9qX575LHHbLtAf3UpZ6ePvWnzhbzbrebuu+6yL3/5K7Zr126VTbAH7/tRZ3lR1tQHynVwCHOTLvvu979nO+6+zQZHhyy0XLHuZtj6GlGba+ZtubBqmXSfGynuzF8nAf6dmYruA9k+Gx3stVi3lAYBRumdIoC/LpVXqFiyrkrZqm0JGHXMC6t5KwqELi2v2GGli8WhafG0KfeU37HjJ1TvBmx6aos7r2HP3r0uLRCjhJQBoAfF6O3yEZFSQEBU/2WiXTYUV3yNLssJuUaUFEA7AK3T5AzCH0LJgVylMSZAui5lOjUxacVI3NYEbBdbMZtZLdi3vvnXVpb8ueeeO+28FG9OZiZM5ho4NC3Tp7A5nJAR6mTK2b231f4qtYYtFcputiDRnVDdHH5bQSYvhOFlGRfP1DGfN+oUZeHz679x8R5QB/n3uOfOexQrhWx9UjoA6PmubjtT7LJVi9mC2spqOy7Fp8uWGi2br6IERWym2NQ9ZMvNiF0pN/S+brOlutyb7i2bq4iPCntEQH+tLMW7FbJF8blbAr4/LPmscA8tr7tZgbD8Tie7rCE+CEZbRaAPoh6Tdi7y3MkHfvOOzog7+SBP/jsKjecV8pL3PhzC5Rle8c6Hx92754K4456wO9sVgJt3yF8HuDf88puwcNtZPj48nv03Lohn0u/zxDO/Ie745TvuuePG59Pniz6P927Ng/yhzDUrJbWHARsZm3zbhJPwBlSvaJ/0PyhXyHBkGf59mjr5zv3jJFcmSgcDBxDt+WbT4MH/5m4/m7RJH5xofx8F+GfHyrnadcD/P/2n//RJwAnABAHH6D+CijtCi476aiKh2MUzAuuF7sctwG6EPiz4Z2SLHXXIG/4R+K+//pq9+PIr9u0f/tTqsbjt2j5lkwIbhO1Hhp595mlbmLtk+dyKOj652bnDprffZpPTeywU6bZ4d9KBT8A59uKYUDB1TFx0lCwUxYSlk6++Enj+cn8vXpMeOqHOMG4FtSs5Ezq3EB1YekBoKO5GSJelbFy4eMnmF5csXyhJAYrZxEhalfi0DY3UbPdtw0oT+6GTl+BSLjYu/d9F5xe2+YWEFC5GpcMC/mMOZJL+zrx2dpR0sp286HRHWXhF1i+IhhjpOnXypL35+ut2XspBXGD5rn13mRRgu+/++60t1DyjvFw+/ZYl1VDufeRRe/jhR1wdYFEoJlWUGzz2Mw7Xo860kQ8Ol7qgMJhN6ie8CzN24tQJdwpxX6vb2mUBVqW7GmvYciXY8x1/16u7hMz3aqlqDQHdwZE+AT2aNgzGjEkAqFSwcj5ny8WKXVktW1FCoC7Q31JadjGzkexxZjWAoZX5ZTdqXCiXbN+d+5xJk5+RujqfKKmUPTIAv53rHDqJ0f50JGSD0ZAU5pDNra5ZRXWIkca3wZf7P8gPF2Y5mPsATr72F38hd01n2sXsQFMuXjp8SHGv2y4p5iWVJztzxeIJiyV6rCc7aP3ZtHVb3e31H6GMygUpSGGrh7ttVoo2eaG9Dgz0W1kKEbMHgEyXBn2D7whgfvtRYN6RXoCg/85v3gGCIQ+S4Qd+ec/sH+lPqS4tF6o2X+myk/ma5ZTpfClvnPuB4hxSeWFSJQ/6jZIBLxghVjnq7tZMhKXUGbv70KYFpCMCuaoboz1xS3Q1rdRq2JoUnJTwc0gKT0UKxqqAGCZf41IQRlJxV78jqhfO/GgDJHOnvfj8kXb4wbPPN9+r1WDXIX57nni+UUdwx+VH0vmOu04wDU949v5pjz4eLh+2D4PvEH4gnvnOHbeQ9+fDIDwfhwf5vId4Rzq448an0+eDcEhj5yJv7r5M8cc73HO5lqayikfDtnP3HrfL2flz59yp0RBrkJjlYiCmS2HUGkqj2kGQ3oBXhEnYHzcRJzISPtDOPY8+LHnw7xf8bo78b9Im3TjRHsErYE0OCL0VMuF9zX7+8A//8ElG8LATp1NkNJERb6b/SQjmJlcTwgsgxKgqigP0tyHAriYvwHxaGI252vTjvQj/3i8dDDzAxh4l4utf/0vxZauAVNUur67bPgGS2vxlB+Ax06GTQZA/cO+9dvfd99oIdqHxHnXyNVvNFey8QOWxo0fsZSkQ7HnP7jt0CiwYw+6SDgZTFoj46KQoD9Lj0+TvxIUfFIaric4Gu1PufocfCM6w3Sa/KL8PRuJLcU2gomm1rphV2mFbXFsX8F+2lZVVZ3scj7OLSZcqLouaW5bpN7s8e8Ju27tT6WbUjfRvBLdBAH9rdlm9FLPZK2br+YaNjgw5G3o/athJPHeWkb93voP4Df+YVaH+AlQ5L4G1Foz6Y8LCwvZ7773P1Xvq/2uvvuoAPjx75IH9dtcde93BVOTvqwKhdOooJD/+8Y9dnf+gMysZdbDsAgJQQpnoE1B47plnLCXgvGNyi3VRd9VhtrMJq4hf7EdPvfUzF1cTeSQsZlzI30A25UCiCtd9awusrSyv2PxqzooCHQ0pWGEBlrNnzrgRb+ySudPGT50+5cAds1KfeuhB2yqeOdDfUU86+QtfGRyAV9Tb64F/fEQVBCBAAdjyyootFSpuxzDALt8Vi7XamAgBiAJPmExQB5QLm1HFmN46bd2xbusWRjv05vO2trJge26/2+oC/Q3Vx1Sy1+oKryUFu+BMaZqWW8lJSe+xcrFg8Z60M5fBNAP7ehaOZ1I9dmXmkgBYw9J9GeUjmF2ibV0NYKFOoAx5/vOOcuI7F79ZTAu4w7Y/IvBdl/Kx2uqy9VDMbTfaVhheXpBhwsGsLhIGVAYzjXxqtwHDpAHAGBzeFQoBbpnpCA67igvMpyK8a9mShDzAnpmRiuIqVqqWikZsWHwT/hePAMKBLbzPJ3nkNx0P73nm7svb55M4+Y1bLm/775Uf0ua/kS/C8PzCn78DmnnveQvPIPhGmD5eZB9heH+45zfu+A1A55mLMLl7N1z4IXzCJE18g3iPbPF55CIN3i/u8efzAo+4457f5Jff/hvUatal3Cu/kaiNjwemsGxEQDthrdKg5EVb7yQ+VWrwIGTPqO3T9ibGxlx9h0gDfj8OIh5GGskDcuBm4/Xgfx3wr3xugv9N2qQbIy97aI/sNkm/yvPN0vuC/9/6rd96EmEGCEXoMaqHMGBx4nPPPedGpgFFP/3pT52gYEQZd0wZsmDOKwfvJTwY3QJMIzjxs7y8KMC1aBcVV71Ss95Er4WUuJsVQPjvDAMQzagGHQbC+v3C7/xO5/Lzn//c5Y/O5cCBN9xe6ReX1i2aGbBRAbj5owcsqzt76D/6yCPu5FJsb+fl5tz5GTt2/LSdEWg8oY6AkUx4XBQfWCsBYGLRL6YnjKDS+WLbz2jMH/3RHzmgShlQNoA7zHngIXwHeLEQmA4SJYBOBkWHWRrC/Pa3v+3AP4uIAfyr8nPp/EW3cJPdQvh246ROvZi32QtzdnktZ7NSfuYXVwQsxYdIU3XFbOsUi+BaNjTM+QYVi3U3LNXHFpbnXceazXKWANWOzg18Gtwr63GbvRyx06dZ2JuyPVIURodH3Cm81yNfRp1l1fnbd6CMzLP1KcoZMyF0+PAXBQvNGhMulDuUAnjOiPynpBBgAhcX8Gpho00DZKZGQBzec+gU5jvwnLKE/+9H7C5DmbETCGVM2RHX0PCQJQT02DWkf9uYRcf6LLlF7wYzbgcd3BJPbzLt6m9HFt8m2mE0FrWSlC92lEr3Z6SgtW2OU0lPnnfmVz3pfqvU6pZKp2z7ju1u1xxGzFHeMdujbt+29zZL9iRVQsHWlh5MefL89bz1bmgbHvjznu/XIrynIiHrrhYtHWrYiBTyxWrTJIvsrlTUhqU4jorp/QJFacmBlAASOzz1T03bKy+8bM88+z27fYf4Eg3bW8+9bMv1lj3ypa9Yz/C4daWzFusftHa6z7qyA1YMJ22hVLflcMFWwr2KRwK1XLWltZLVq2WBu7p1qS5g+nNC7S4j5YoF5RfOqg2ur1l/Ju1mBAC7FSlEtD/kFvxA/nUCP36Tby6AHG4AwXXMa3Rvt+q2lK/YmUrUTkkRY3Se+oCiURFI6hJwb7g1KAKXCpO/ptxwjkarBShn5xxMaugcANTsXx+UC4uA20Jc7OTTHeqyoe6YVVXeluhz5ytIfVE97rL7+uPivcC2/PtypN74/DglT+95RxtxdUply+XLlDZMnr2yw8U33pNP3HLnmXD5jj/u8MjH6XnXqTDgnlkT0sJ74uCZsPwIP/5oA7jxceEWdxC/SQ933BA3/jrzy7ugHb1jwkMcPi7i4B3pIw7I54Xv3P1gjK//XLznikVU9pSPeJiSYs/MmRtUkBzH3A2Z0xuPSsEL2ZuHDtvZs2fsIckTDhQE/BOuT+/HQczKMQhFvm8l+A8W/G6C/03apBsl3/bBIeA8rBWQLcijm6H3Bf+PPfbYkwh9RgIRtoAhABPAgMWNf/qnf+oON6GTRxFgKhNhh1tAJyOnCMnrEcIU0xAAUF6Ahj3WAbMshq1UOGo/OGmVRY5eANUEVkqlskBK0SrlihuN8VdVQIe9un1HgmCGYBTCH+2p4jrvpmPktRZ9evLuywqXzntlA1gDCgFHAHCAOXkEiEdj3XbXg4/ZnRLaQ/199um79jogF+wNXrFLFy8L8B9zoz4oOQhEdvB59LHH3B3FCUH7Z3/2Z07JIl2MIAM4WUNBPPhD0YJHgD8W/nL+AukBKKIY8J78oQBQVi+88IL99V//tXuPwsKhNPCGkWrsex3vc3mneJBWtpN8P2JnEco4r/JaEdhfXMtbXjyn00gmCbvLBga6rD/btkSyIuUNuBGM8EORSLd4GoBd8ohdPyOZjUbcatWY0iUl6UrI8ushazW6bGxixAaUXjkMArhJok5iokPe/8E/+AeufvMORYCZGu6UP2ZWLOClwQE8oJbqjxCCWkfIYilMX7rtqJQqypCZINzDx+vV+6b8uvq0tup24gHIs0ieNjQ7OycXbafdMwL+pspvWWU+qrqRSPU4m3QHKATWysWS6nvNgQ62r7wW4RaeUV8kQqywsmqr6wVrRtiitN8pfpdVn6dUBpzwSzqoe+SDPJBnTNHIiwc01EufN9qLF0K+7dDm8Mt7AA5lTDvjGX+dbQzyz2XxIdasOZvGsipKWoBpIiFQJT7rZglFyYJh9vyPSkEsLc3ZzKFX7fH9e+z2XdOWjKVt5kre3jhz0e665z6LKC7aelvgtlQXyBQvVhfnBeKXrN0oqiC6rF3OWb0soCgpGBVIbqvdRFWe8cEh69+6w3oy/VZUna1IQYhGuy0cT1ixkBNPVAZy3w0vlHxmDFhMwcg8PIcH8A755cpLF7xjMbk76El+Wl1xW1I1WrOIA0JjPQnrT8YsHY9Yr/KeltKT7GpaXzxmWYH3pPLPLj2cINtsBnb2xANfmUmgvioRumOWBHiX8qF4UwojKTFYkJBvRhjxL1lI7TdUrduWJDMEnNTcdgMBQVjvmMj4O3GRfoh3yFfyBFDmTn2GSANuPWjm2aeRsvfl7+/+N5d3g3sfF3fecScer2DgxvPUv/fhQdxJo1dYCNvHxTMXz6TVf/cXYeGX7+QdP+SHZ2Qe9Z/vuOU777ngBc/0Q4TLbwi/APiS2iAbCChUV29Y60E7Qd64NUhSsHn+zne+4zZ6uIOFwQo3pvhdWjbSx++Pmj5a8L9p9rNJm/RBiPbo8LEUALC3l6k3Q+8L/rH5BzgARgCaAExAJJ06I8cAYEA+QhZBz24GCGQACaPMJJRv1yIEIadxnjt/zk35A+hb6rCi0Yil0z2WTfdaoSTgKMmBKYUXQLlcwW0NOTc/6/b8xnxhVf5XVoLZBgS0F8De9poLkHXp0kXHQAQ6gBxQh/CHcMM3wDn5Qqn57nf+xo4cO25XADECSQsC4eSTPALy4AF5BOTv3r3L+kYGrBJWT9uoWapesjNnzzkA/ubBN21pflmAK2P33X+vsxXHjnx4ZMTxyqeB3+zIg/BH6DLNw8wKC4wpAxQWOgpG50krygl+nnjiCZffIF/BKZS4pYKQR0ajCJeO6HOf+Yzbj/0V5RH78lq9JuUq2HGDI+qZDXkvwl2pULTZuXm7Mrtoc3MrFuoWQEvHbDCVNg7vHR7JK05sogEU8tSm7DY6Zz1j0tPT020XL5wXMBxQHUmKr2HlR/lai9viUsTmFiuGJfNUNm2DAv9dAla3ikgHPESRg8/uADvxg5H7++67zy2mpmz9WQ6eXINT58UiUSFIC5GmrgDsUg/gHbzGD07Jrif4BkDIra7ZwuKSzSzMOtAUE7hma1HOfkj29NoxtbGdO3dYt8JJ6Pred79rEwqbcwAImyAT0aQ1VM6XF2YsprLDNv9aRDoYPZxfYDZN7WN13Z0AOzA8pDAnLKR6ghK4oLIE1GT7s67ukW8P+gAAtCP4RV3z/OgEPq5cO95RL5ltop3AMw8g+I0bwuj0B1GfK6qf48OD1qM2n4kGW4N6QgCyMDimpiJ12g5/5y+sevGEfeWxT9vkxG0WSaQsmuqzp1982W6/7Xa9G3NrKcg/AwKnpahHrW5nTh6xyqVlm+hNW0PlEI+L/+J7uylhWMorzrDVhoat1pO1VekMHEKW7OmTm7StlOtSBORGyhO75LCFr2u57WC0OSHFwQSsWSsAqG61gl1+MLsh78iliLLEQVws4r0iGdQIRy1Tq9gWgf5MpG49obqldWVjbUt3tawvIkVI6R5QXaMpLUoRYVaAtTCB2CBsYBQgOrDHj0q5DnbtkVCP1qVARG2xxEnKUrLqFSlUUevD5Ke7S9WZMgMMB2Ab8Ev5eIDtlT1flpQZeeUdz3yHPKDm2YfDd/+eusSFP1+vfH2BCBPiHf74zp02gxvuhM13/OOe917RQO4FvH5nHQHpwB/v8Ic7Lh8v73nGLenkPeTD5O5lM+kmfp7xxx03xOHzgBvvjjTwzbvl4vwFFC/uTSloyH9Mf0j70aPHbE3KN3IEv4OS9/j9+YsvSh4uuQEm4uGbj++jok3wv0mbdOP0UbZJF7ZkCm0ReUR79LL4Zuh9wf9//I//8UlGnQEDABWAMUAAu2QSQ2f2y7/8y26K//Of/7wb4YMJCD/WBwCGrmfzS0y1qsBQIWdDA4O2fXJYgGTAhob7LJvqVkeKSQWj7uXAxneDuYzu5+WHUU+Eb093jzNvwByEZ5hSKpacPTZ+GJUjrYxoAvIAz+zHDqBGkeEZgU06MQViBoMOw3XUEth7b7/DHay1T2CQkWCmbAFIgGo/c0D4c/ML9urhs/biobfs9HEJ8rMnbEVAj7Tv3rPb7rr7LrvjzjvkJ1isCnUWIGkl/YAmTupF6YJ/mKNgRgKgYgtFCIUKhePLX/6ySxvlQTwAVsxPuACx3DkJmIuRaUBkSopUXorQ7KVz9stPPGI7piatH37Hui0vvkXDwUJStiUFxACg6JxWpFgtSgm6dO6y+LYk4FMUIK2pkzKb3hIS6K9auq8sIBtMtwen8l7dIKjIAGE6zF7VpyVbvNKycHvSZi5LqVhRx64aGVNlHM9GbTjbY30ZAXApFSGBspsleMwFbyl/ZkXIG/zjEC7q+Kc//WkHciFfPvhxjZB3YXVZAlBtNcRQJGYJAU54T+f+bvfBlqGsI1gXsKVcV6Wo1lSfE4mojQ0P2PjYgA0P9Ij3gfkGbgEgq2urbm2NV/gAxlEpCILeFl8VYLy0arG8wJxAImY95XLJgXPScDWRFhTPutIy0Je0E2fPu+1mJ1XurB14UeCipbQyElkqlu2//Jf/Giisb77p2gKEsIFnzJQggDhLgR2oqIe0E9LMe/gGP1GckRXMZvGO9gFv8c8AAumkjREmfCHt+APQuTal8nfAH1DbrEuZrlu7UrBWJWehUkF6V91eP3Lctu67z+554rNuJ6OEUPVUf8quHD1g3cUV++zdd1qzUrOlivImkJ5t1e3NH3/feiqSJ9mU2pp4mR20yEDG2omY1VZzzpwLm/8Ys0zKc5fiV1KsqnteQJ7ZrUvrVVtudtlyK2JrjbCtSA6V2l1WQ7WQHCnWG5IbEcm3hmRPcHIvI/EAKn53S1axc9GlFqqI8inQn462bTjd7XZCYiaJ2QFs/OMC/FKTgme1m4rq14pYEtZveM5CX0A/7YqR/rjqCIBRKpZlusN2W68UPYXPhqYn1ovugDXMLFFYgdoJgVAUEQ78wryIckEGUTZclBv1hzvhUsbESzl5YAvx3t+RHbz3/nDP3SsDvOcddw+euUPcSYNPB2F5hZMwvTu+e/8Qd8ImjkB2BcoLd9x1xoFfnz7SwTfyE/AzCBd/vPfpxj3vfPp5j1uI355fuMMNYXHxTB0nbh8+7qjaRclgBrbEdhtVX0JbCsxel13/sk3v3jxyxLU13vF9nBm0jXR8lLQJ/jdpk26cbrZ9vB8he5CtDGDfevAvuenAP3OS71D43/27f/ckABmBBThCsGIXzYFSCDIAKQAUM4HO0T3umBBwebt/T/47gi8aiwgYrbtwh7IJd5AQ2xEqr27afjUnoK84ANr44+IZhSQnf44UDqY5MAfhOTM7a2dPnLYDbxywl155yU6eOuVmJ1BGADX4Jz7cMpqCjb0fsUUBwLwGYA3w6usLDmti4RWdAHyAH1woEwCcYGT/oNvKcmYlbzUBqz07t9uvPvIpu1OAm5EcwuXk0KsriePDxuWJzgL6Z//sn7lj4ck7IIpdf+AnswFf+cpXnEKGeQp5Iw2YVzBLQN5Yj0GY3Ek3MzWkmfTCwzv33SGoUrX+3m6BzwGL1GvO1GBhvWCVZs2NZFO+NfGV2RW3TefMjOsQ2NU13RcT4DcbGmlaX39D4KvtBHxXV2f1+UUKTjZWHvNplXvajp0oCAzOis8TFu+KWn88KUUwZYNSRtICPvHulIV6VK9e9jR0AAD/9ElEQVSUJ2UoCGSDyAd0NU/9e6jzGx08PAq2WT3q6gFmaihPXgGgTKnn3h/3zt/6L7CPrlUcCLXupIWUZk+d7qtyc+XKnOrqgiuzpBuhT9nYSNYyqZgl4wIYAgUoNd2AvFZbnXzOprZO2fkL510ZUMa0H8qe9tIdElCU4mSrVQsLvUUSYauo7Nifv48DwDaUlk4iNesqQ5TTU2cu2eTWLbZFcTATxCFraaUpvWHLzkzc3/zNX9mrr77iTPzYSYe6Sz3CxI16xgwgCoOfJeM9pmjcUY4BOXxnkAAh9Z//83927fWNN95wYAIeP/XUU64M8I+SgWIKkQY3gICSqHDajZJZKWccOtYuqO4JTAkVW1dm2PpHp+yAFG3WzHDIWG9vj1s7g2nMz378lD183z2WTGVtQSB9eyZhj20bVV0ftHQq6UC1Gor1TW2zWFvtsiLwXC5aq15VuqVEDQ64eFTYugTY1CYYfWFRLNuCCta5BbNlfWfNwIKu+XLTlupddjlfk7u2NVo1qzZVV/hry4/qJSfshuNhWyqU3Jad5aoAY6Pm2h9HJbLbkSCi6mZBbgGvjEYHdZe81dX4VtkRRsoEpnPUNXYMwiSJaofNP88AxGS7brcr3yghK2wJKiGv124mhNlVKka1HbWMlIOeqJQTxecBM20IuUF5eQANeVDMM3WN31yAXNwjMzwQ77yQm3zzYVNHuBMOfnlGieQZOe5BNEQaIDo+vvOed949vPFh8Ez8Hoj79HPnW+d70u0BOe/4znv6Ad5DxOUvwDfvCQ8/vMMf75G5pIM673nkL775dskz8fCuJQW2W8+cqdaS8tXTkxDoDzbW4HCwssLjDBOUY8KkLbJ1b0H9Q5o0bqTPE+HeKgL8M2ABPzbB/yZt0t8e0fa4kItgQ9qjl7E3Q++Af3Prv4bVJXait/CTIjp5ACYdO7bRgFEEPeS3jUQAevKCggQCWvxotadOQYLABJxfnrts0XDbSurgF+eXbU4Cb35x3t48csyOHD9qxdV1NwJyVheAgYvRe/xDXkFBcMOc/oGsW0SV6c+63UkAeNO6DwhY3LnndnvwgU85U5cvfOELbtQWfxDCjnAAa8RH/paWl+2SgO8rL7/sTJmwpf/zP/9zJ8DJO8oDB7ew3/nW3XfaxK7tNj4yaKNsP/IhCP4ARv3hahQywh8TFYArvOcAMHjAzj2AKdKLaRQAjAtABeACqDFyDBhTwC79TDXv2b7NkvWKnTt63LaJL270Tx3LaqlsOSkAveKHA3enz9jSyqo62rrKnRHupE1NFcXfioWj6pRDdOJ0QhuJd1AzoOBE3uDOyGezkbSV5YSdPqcKN0c8FevP9LnTTDnbYHrbsKXiUgjxA/DKCIAl0wL+qmsddcaTbxSe4JN/1/kNxQegSd7hCXxCgQU8ADQhflOH6Mzh+3uRQmZrJCEnAdNuQba4gFdHvj0R5rnzF9wBU1smxmwwI8CfiIhvLoMBrmQXG4E9cUd1r2brApHpvpRTFFHkGAGkbS0pD6yv6BvMWrMnaolY1NRcrLsoYNPVtpVQVQ04KgXgWrNsbYs1CtasC9wrnZh5ff/733Nmd8wuwA92F9q2ZVrK3LCbDQB8cn32M59x7QDlD1CCUozSwNa2jNbTBphtwg3tDhlBXWQGjXrHiKVvlyjV1Gve44+6fe7ceQc6P//5L1ipXBL4L9oQJkf5JWvn1jC2D9ZXqCKFslIKUv3WlUiLf2G3RgEe/9VffdspD5gvQRw29tprrzvlfmL7bpst1ywuJWKgOyIw3nADBatSlrZK8d/e322DVra+SMhyAvUhKa9hDHlUL5oCZpjwzFxBqZ5VObAVL6drF3UPZjMA28wMhJWeqARorwAco/7sHlRSqeZDcVtXQceV/p7umKn4LVdt2eVKyx3E5YB/NGk9qguDybgb3edUZA8gqdMoAezow2BIoc6+//jDvhwzGoA0uQYEA4alQFQbKluzrfGmZZUe3Kzoeb4kgK4wWayMn3YrbCUpM72qFT1SVJqKC0sh4qTMIOSrb0fcSRcX3wHA8AD33PnOe757YM5v2hREeXvCLxfv+O7DpY4FeQ5G1flOnfHgmWfvFje0DeLhPc8+Tu5eHrzDxwDk85sLP0EZBmZLPmzkK/nADfnnvecH4J8w8McF4ce/544ffns/dNoQPCFMZsDwwzNh1KtFi6BgqkwkTS2ldkWfhAynDtO+6L9G1E4PSoaxo1hM/GCwgvDIIxfkn/39w5Ib+d8E/5u0SZ8Iov0hRxiwvPXgvyHs0P5Fsx/APxHSmdN5e6EMIZABVQ5sX8NOHOGGaQDgAkGCmQXAAXAKcAVYs+jy4ME37fSpk9ascaLgugMMAAEyV1TH3WqF3HZ+TI0C6AESjIgCvOn0MWlhtBbFhFFSwDi7lgCi2JscgAfIwe58cWnRqrVgARb7qpNGPxrslQrSxZ2ZAtIrSW2nlE4WA5ImzJsoDLSwz372s04ZwmQCs6N1dewrAsphsXGEbWE+BNFZAfzIJ7yDiI8LMwzyQtx8Y6SJvPMOfvDMiDG/qSBcADYA7W27d1tIwG966w43+jeeTdupY0cto3Ayo+MOvuYKVVsvclR90woCf8qwpdJhKU0tGxzANKSucqfj76wmv0iAkGYzYrVqXKA6JkAYFuhrqR6oY2p1W7o3awP9AzY+PuYqNLvJjAogh8XDrljSQm5EXR27gI8C2wj13dRuCXg06Vj1XcpFZwdFQ6FuYcdPGcJT6gegn/pBeTOLghIFz+hsUZCY5aFTfV/CFAXwL8CtRAfp/AUKOdt+wEVvT7eAf9Tt5+0Y7dIqpMeleum6ffGMQ6xwMDY24UxnqOekhztpTmcyxrhzPJVUZ9plkaKUNnWiXIVGxdlvs1bAASCFBFUFVk8eOWwTU9PWVDovXZpx7YY1K4RL/nt7pHAISNG+mal66OGH7M477nTKMvVwn0D9XvGG0cdeuR8aGrZf+eKXnGkZNsuYpVEPAeDwnvjhJbMGtE/4jhueWeDNMycaZ/p6bef0hG0fH7HcwpxV15ZtaKBf5SpgFYlaiJ2+4r4+6MLMRfn2NDw85MAh9d+XmxeMT/3oRza16zZrpDLOdn5IyjimbFHxmQXEzPolpTjFpcBGohFbKpbdCdTUIxbsT2Z7rTcatpqUwtmLl5XWtK6etwccANFsnwpAcvyWvwBgMjugsPS9yuYDQtT9XQLebYFDgX0ONTufr+s9OwXJbzhuvUpDVvWj7WYYgoWyhOmAZh2w3nRnaIizttwQSHeyiFQEo91yqjouMK18RCXzMpLNk4mQ9QjInhXoX5LSUKo11e6DXXFYIB50HgBF6dmRwB4+pPrMvXOEm7bDxW/8BHkMADtxe/DMe8iDbfoH78aHxXsvl0gH8fAd4jduyDvukM0+DN7zzG/ixg98Jy4fjvfPdy7CwQ1uCc/HQxg849flWe+pQ7zDPeTzzzP5Iyzv36efuLh4z8U7wsQvCgR3nvnGnTC4Ew/fvR/KAqXMUPIiQXi0Seo06cIsledB9bFn9ZtZARQD2hqz06TBE3478/phCf/IZdJM336z4W2C/03apA9PtL+PDvxfx+Yf8I8gBbj7kWhGSAHzCCSmJBl9RkgB6hldxY762WefdX4Q2IxeMGUbdDoxB1oB5Aiv8bFxGx4ZtpGxUXv04QfdDgc7tk3Zdikak9unnY16Mp1R3DsdoEUQAW6VcwnQbgcmvL0wjCFdgDqA+1uH3rLzp8+5hX5Lqyt26MAB+9FTT9mrr7/qZhvYacV3AIQDAAQYEs+2DTCNwvHQww87cH/P/v02LyVox86dLv3snAOg9CMwjJqpT7e8On9slj8s+Cc9jI7CM9LjBS+8g6essWBEGPBC/IApFDOUEAAXgBZgB1ADnH3qwQfdiOxIOmV3TQ05++jVXDE4Uj4SspmVnKUnttjFRZVrSR1ULKHKIKGfrtj0zqYNjQiYZLF99Qt46WDe3RkEo/x0Ouq0y722uNhnl2daUmLqtrAQUl7iAh5ZlfWobZmccKANUxNG7tr6u3DxgvKw00IcUqQLW3pmCwAn1yMH/JtlAWo62KDTZ4aKdR10kChI8AagC394pj66OFVelDeKHnWKhsWOSSz09WDmPUlgzQSqsUWnLoYSPRsf3iE6ZWE2N9JXlqIwNJhWTsmPz1cAvihfgH+sW21DAPCNg0cE/F9wdYDOl5G/pNpaQUrrsbeO2GBa6Y2q/gs4J0oCUxWVD4c2tUp2aWXehZ4QaHICQr8PH3rTVq9cVn2eslhfv90j4L1DCiHtBl4AsDwogWjXjN7TttnCll2Hbt97u/WrzpNqwH+lWnH1bFL1E+UAHqJIUAb4p+3Qvpn5A6iMjo65bW9pR5m0yriUs/OHD9gDt++y3ZOjArxRW1svWE0oYUh1MdQt0A/wj3W7mR/qRVAf3k3wmNkcZEznjA0C8vXXXrXFfNkGdt5u3aorGdX1dqUULJ4Vn+NSCkKJuDVVLzADWqnUbEU8R0GYHsraVLbPkqGGpaxm+6ZGbO94v00kIgIuXQqvaL0Car3RhAPkTQFFtygLhVQiFHOumL41BeZ7BMi3JeRH4LwLYC8+c5JyRHG6dUrKY39MynW3lLmw3ClN1A0WIrPtZ0xKC2sBWlIk6lJ+luqByQymP2oALr3wptFQnRR4Z3cfbP2RQbVwtx1ZL5nwvwl6KxzFKwWRWYdSsWAxyVB2VopLmQ2pLsfEI0ybvALn5Jq+I7t59gDWj157cI177uzE5t/hj9/UQ35TN3yYEM/+jhv8cIdwRzy0RZ8GiGfcUW9xw2/If8cPdcJ/4w7Q9u8Ji98+Hbjx7nhPOMTh0wZ5fz5ciGd4ApFH3tMH4QZe8A4eeR4QB/KcOCDyiSzycSEDG7WKmKEwmdGhtOTXd/T0q0uq43fefruTWxAynTZHWjwRD+Tz9mHJm/2Qx1sJ/hc3T/jdpE36wET7+9jB/+///u8/SQfOaDzmO4Bqph0BWYApBB6gyU/vkziAMb+/9KUvuVFywBcglRFoRuYBqQADQDOgG3tHwhoYHLJqpW6rK8FuKPNzi24v/BPHT9nc3BVbXll224K+dfSovXbgoB1686CdPHnC2VQzyntCvy+cv+Dspc+eOetAf7VaVxxZ233bbuvL9DmTAOy82aYUZrI7EesVSDOClE6FixEYOjJ2HyGNjHwOyw0zAmzFhjBmIS4LahH4FM6tAv8QaWO2BfDqOxw6DgAhvAX4Q9cSyv4doA5FiVH+iNIWa3Doj7qZuABLG2kcsd6+rP3wJ88IBPRaJJ5U3tsKu2WZbNNSfaoUSToudU6qFddawBuAfnWAtW51bt1SvLpscanLVpYxnwrskoeHB1Te/SrvrBS/lECPOsCOYACLjG5xqiq8h26k8wIwypGU0ZydOXveDgnkYgJFZ0/5MhJN2cEDFFNmALziCS+xX+c7dRIlAD5TT2+ISFtF4F9gz+VF4P9qcEoeMAFx4L+g+t2fNnaHMSkq8JIgyGMXJk56PaO0f/+7f2Nf+8bf2H4B9N/7vd9z6cZ/T2+PMEHLnn/mOevPDkg5nraeVI/btSWsztTUgJsq5IaukkAFpiLkm8Wdp06ctB0C2K+/+oplxiZdPb6avCAhPZhJffWrX3UmcQMDg/bKy6/aa1KYOfX4sHgGH7//gx9YuVR27QBQgz0/vP+B3qM0oHhCX//GN9wZBpVywY699rIdee0lO6zrksJ47bWDlu4fsrGt262rN2NFtdWGymCAFeQdih8pu15NAIwin1hDQLkyawFRj8qlov3w6edtcNfttmdy2IYE3Jn5CkkRK7YxoWlZvly13PqaFXVfKQYAlosZlj6BnitXZu0nP/2pjY4M2yijrPrG6L0DymoUGSnSMUb1BdpiAmvd4mNM4K0kOdYQgGNbTpWcZdoB0GOkv6IwLqjOdnXFJD9L1mg2pEzUpGgIdJdZPB2Ym0AVdkBTeA35U2WzsuJcbog3Ygrtjk6AdQGk2c1E6JkZjikpG0uFsl2qhqykPPMeUzPs+wcjAuGSWc2NUf5oRO20O2G9sbCldbWloHhwTb3w8oc4aDe+40Hu8duFofce2NL+fPvlnQ8Hwi1gl2+AX+6AYx8mz+Qd0Mzdg32ekYm4Q/4RJn0Pv71b7rwnPC4fnn/Hd69oEDffeU8+CIu0+jR5/uMGXuDX5wUiDH77dBMG331akb28Q7bhzs9goCjjB3e497/Jp1u74cKVDuDKl7CDLZmp2+w2R19L2/ol9Vu0bw6vwz/EnX4Y/scUDrPbH5Yc+F9fdwN9fpehmyEP/tcE/ouM/Av8/10e+b9ZfmzSJn0Qor59FOC/qgZ45XrgX1r/kwBOIgMYAZ4A8YxGYiYBMOE9U/oIKb4jLBB83BFQCFbCAMwCDAB6AAhvU//cs8/Zd/76O3ZpZtYuXJwR2D9tR46dsBOnzsnNRasVJKhJjAANI5oSd+rMojYgMD8yOuIEI9fE2ISxfSEHQY1PjNtOpeue++53p7Vu2z5tvRtpIS+MlmFuRHrpfFdXVt3iRxa3rq3pkuArCTywRSAjpEMbo/uMgpB+Rt+5EOC8RxTAuJz6jLyE/82Af2yx6SxQNAAz/IaoAHR2KF7B3vg3OMUrYNLO5wR6BFbD6oi7e1XobVtcWRcvo3by9Hmbn7lg++/B5KUtBals3cm6hWNSFFoKu/3u8N8Z5acjZHQ7LLAfFWiM2ZWZlhVKaAotS6fSzmxkYmJMilXK4t3BLhxXk+8AqSOMapGnznxdK4/Uu9OqQ9STCxcuqWFUHE9QyKiflAuzT3Tu1EsaDWXPzAlKJ50wdYYZFDp8zNfwhzJwI0Te24zUKXxKPpRIBspIB5FmpvTZFjW/lhdoT6tTxnVQL8ICXyEBr8sXz9sPf/Qje/GFF02hWl2VfXLLtGtjgJC/+vZfOROpqvIcUllcWVq0hx64X+C/V6C1YKuLKxYq1K07FrcuNeC5wrprfwPMaMj/lq3TdunUSQHwkt3/6BMu7muR5zEAgvaJ8oRiRdoKhZxTjjFF4GAitrxl1JjZM9ai0JYZfacMAZosVD977qy9Kbf/5H/8RzZ/+by9/GMpDGsrNqi8DKiNnjg3a0PT2233/nts5sqcvfTqqwpj3Z2wDAGiKNdyNbBHBxhdTdQdABYmUvzGnAiizlwQUHrp4Ft24PwFe2T/HW7Xm6aAf2V9xS7kK7awvGr59bwtLq/beqmyoTQFhzWllFcUVXHFypWq2/s/ne23hsqG7TtZGO3OHODgsQjbknZZWnUuHY1Yv2RTl37HpRhgdjjSE5PioXBVRwBkuXbYlpuqGxEWyOousJ6Qu2R30pkIWSRmVUx7VJ8azOOontRU7k254cyBglssQtsH+JGe4DemRgDG/nbDbeG5WKrb2ao6CaWXHc8442tQMmkq2kBXtCUOAFP9q1bLtliuWXerbqkuAWTFiZzxgBrAzDP85Rne+pFx3gM2aVu0bZ69ewCtf/bhUMfgMc/8BlhzJwzeEwaXVyD4TRv2coM0+HC4KKtOv3yn7XN5xYFv+OHOxXs6Un6Tjs73xOn9EZa/4450+HTjDrlBuLznmW/cyTNp4RsEH0mP56dXMEgDbrjww4V/lDg6lIjqASZkuMU/8o2ZbRTtgviNbE0orR7ksyAcmUd/xaJgeEu+CJMLIqwbIdyRL8D/1aZFH4Y8+OeE35Lq+N9Fsx946Mu+s05u0iZ91OTlxUcF/jlL5xfA/7/4F//iSUbusUEHzNP5u9FkCR06fYQSQotRPzp+puAZncA2nRFVBNHXv/51NzqH4MINu4ggtAFlgDDMT1YkZBakHDBiu3V6m+3etcf27bvLHn70YXvwkYfs/nsfsL17b7OpLVOWFejv6+lVp590uyGQBnHC2gLqgB00BabL2bKP0Tr2QO9S5hihXFlcdkwLq5M+c+asTU5usR5MNiSQ1O04JUNN3IF5BC95AwjA8BPKAwIchQHBikkO5ASC+2PRoMC/wmcv8hsB/zUVqD9EbF3gaVH8uzK3IOVjzQEseI3CAcE/Fhszy8GUL/n2HQxpuCbVS9YqrFi9uG75WsPmymZznCaqziORCFlvT10gc1j8P2i37Y1K0DPKRWcmv1fVLaJA3jWb3VYuxlXWjBJHpdBF1dmos43GLduXlsIyatu2Tat8B926i/cSkl6gkheUSRRJ3+l66vwNDzDp8bs2USfvvPMOB1QB9fiFKDe/gJdFz9Q5Ol3qLISyShlCKKWYuWDG8oE6OezP1ZmblKoQu63EfnGnHajZEjBr1NQBNi3VCwCUV9XPfG5Niu+zbraKQ6QuXrxst99+p12enbU3XnvTbcXJLMnc5Svu/IX7P/WA7dm7xymnSbUr6sWffv0v7KcvP2cNgb3bBrdavCLg1JOwuaUF+9FPfuRmCVCQK7kl2y4lINEfLIq9HsFrvw4A/vZJwYhJY8Gc7LFHHlUd2evaPnHv2rXTLUTExAc/u3fvsQcf+pRNb5mwoVSPzZ49aclQ3e67c5/1xKVsTW2z/Y/8ko3tucNWSzVrCBHQnjEd4pwOFG9mOjD1Y8tTZgxQytdWV2xFCg9rEroF9K4m4gYAUidIC+mjPjFrcfenHrK/+NFP7dWnf2x7RgdtJCWgKIBcj3SrPtTcfuuAkqzaWXag3ykudOwcKtjfn3E28sxUkl9Xj1VfKfJiqSygrrKVzGD3H6RHiNH/cFtAO2SpkJTOSNMyVnYj+uzqAwKqSflYV5NdKJQlLTgor+RGWdn9Z60VtnnJD/b/RzmZr7XsSrlli5JDl4tVW6iarSsYFvv6xsmASFPxUseioYiNql4Mh0qKK2wXsCKRIsLEEmkfDDdsVEpIEr9SXmvKZwNzOVXIZFztXnW/rHbTz9oDhQ0P8eeBMTLbg2WI79QXvsEz2h5374877/jeSZQV/rwfD3p5R/h0cvxGXvuBD77TlokbGUz4uIG4E4YH0v4ZPyglHnCTHr4TJ/KWu88bceKeO2F7wM47fvv4CZv3hMkzecE/l//mw/Q84Bn3njeExTeIZy7SwuV/R+VH6oNzh3kYfQs7RQHEqYus/6FPxoyuX/0RdZg+9Kc/+9nbGxswo91ZXp5f70ekD7fkD3lLP+3D+LDkwf/K32GzH3gCbyhHP4h4s3zZpE26EaLufRTgn00G6GeuOfL/xS9+8UnArgcDAHts3RlhYKTP21EjpOiEGbkFiAFaAVX4ZQT7V37lVxxQQHngPTbp2GEzsr11etqNwAJ+H3/iCds5vdPGptThDg640Xo6fRaysdUhRMNDKJVrZWcnDSBwDVFuGGnFD4dXIbRSaYFPZcz5A2Avrwl8tSyRTNj6as723na73A3rucfZVbPNX6+upOJkBIZTGfsyGYGorAPMnOQKQEW4e1AOUTiAuhxmP/pxI+CfRXvLy0sCnsw2BPs7M+NQqzKdTQcXdqM88JatFhHqKEsQo9aMUhOvv65FzUJOwG/N1qo1AYyqA/6NWlX5jUo5EyAbqNnAYF0d7aLSkFP5bFelCha9XU3NJh02W5GmbHUpLpDa0G8W2oVUjmPu5GAOj2LxLmYF2EC/H/l00+lRL+i0UBrpeADvfsYIhQdzM4A8IJ8RfuoQZcD0NB20H0WkUVAfqHtf+9rX3DN1EkFNvaHD9mYpEPUTv9TND0KcnupsdEuFwCa9m7L5xXIgTZiQ1Ssl1aVePavzV/05cvhNO3L0iP3KF75oe3bvs3MXZuypp5+xeHevPfzAQzYqnrIzE4fHXbx00QFwlGnyw4wZbe35Z5+zWLrXIpmU3TG61aJNNWAB02/96LsWTifdjEEhn7PtQ1lLCki12T3pqrpCeJ3v+A3IAPS69SwCEM+rvXMC7N3i+aT41Cclj/MqcOMWk4u/lNvQYMaGMlKmObtD/C9JIV/MVWx8x17rVZ3de8cdqjPByd133HG780ueIMrBzf4wU6N2B2UyA24E3YFkZ8oE/36RxyiBrPX45je/6cLzyl1PNmOVRMbZ+x//+c+sur5io1umnblRtd60vmy/9fdELSPAWxf4rildBM+p4tlscLAgdZM2CJCCVzwjD3n2QpjvYb1HBvhF6mzhGosKAKqsUTRoDt1xAU8LSwEIORkTEThnZyfM41jDFIkyCg0gBFCygJe4QwJPil/xMMLfCTqI1wFdfU9Irk33djvTnUob8N9SWgCtQbonIg3L6BuL+VFUJOFsmfZcrriFywUpMSX1BuPiBbAMEyV/YjEyHvIgmTghALoHwpAHm7iDuPt3yEyAE/65eEf6IfjsATfkwTTfHW/l1pcFd88DLn4TB4Tbq/16t7R74vXuvD/cQz4OvnHnGeK3B/5cnsgLbr3iwZ3v9E/cPW94JizfT+Kvk18Q77h4Jo3wgv6hUa0wr+hmv/gOP+lbkVXEgRKwKvlHe0VZRiHgN30JAx3IwCHJSGIh3M70X49wQzpJA/0SfY3nxYclD/5ztbYV1Ugyf0dH/iH442XCJm3Sx0HUuY8C/L+nzf8//sf/2G316UdQ6Fjp5JnWx97dgzDuACrACuYGjMAB1MBCjJhnM/0OPHz3e99zo3sIJnYCYsaAtQQIKU4xzMpv/2C/E16YtzBCg6BE8HkhzaFThaIA1wbQuuP2OxyAB+wDSADFdPwwqFPYEdbC8qID/5ikcPT/HXfsdduC9vYm33Ulot1WrVRtZW1FSk2fZZQutmAjNAAPYAOgyogygGVU+WY0DeF2Izb/FBwjuJhXFIvqLCRHBgQ2xoZGbccWdliJK+6iMzFC8MJb+M0sDPwAGPsOoDOPVxOjyLPzKwL9ZasqXYMDGRsfSwqoc2rritIMKIk4fgOid+zY5vwRpLfnD3532aWLPXb2TF35rtp6rix+D9jk2IhNCaRm/Kj7e6TlWtQpUKkDzGxgQoJ5Dhf5ZzcmRgDp1HCPuRUNgMaAQgQ/SDvly3vPDwQ0/hnV9/WIuvrYY48FaRXRYWPygyKK8tqZnhsiwD+Xerd2DAWVcN/tl7iYkl9dyVk4lrBkVJ2wqka71bRDh09bKjNqSypPdunpVRp+67d+0z77S0/Y2MSE64BZZ3NYnTyKjjOlUz08oucz4s/Pnn7aZi/P2PS2LXbfvvusOZ+z5fkl6x7rs3Bfwl588SUp01tsLJuyloBcqDs48bqTOp/5DQ/8u6OK+z/+H/9vm19ijU/ZrT2YUtsGUFJnAKf+dGEWYIcWZy0nZa2pPNfjvXby8oLduX+/FMKE/Bed8hqYAqotLiw4gESeEGrEywAB7KOtUyYZtQkAf7MmMCoAnWArzY2yg3xafVkDVv6H/+F/VDzBrE6u0rbuyS32wPZJm3/9WXvquRcsPjouJWSfC5uZw65ywbql8GJSw+JiDl+ibg0OYu7Q5dop8o862MkfLuqPB3Me6HHnYEIGKzg4S+LGfY8L+CMDV5WXxZKAY4hRe2YSGEkEGOq5gc0/MwJVhS2g3MKmHXDYkntAGTIN+/NAFsILwu6KJgWoumxbb9vKqo5Lwt5rUvIZ1a8ozqzcb+kG3JpVhLhQBKNSUipSNNrhmFPWGWHujiZsWHKrOyRH+uYUD9VdD0q54AN3DwiRtXynDEgPINsTfr3c9jzijn8IHvKOC3Ds+UrY8Ba/nt+UCe89CObON+649WF74pn3pAk3+OUdYfHM3bsnPJ8OCH+4d7xVHvjt88wzF+GSd9z49/CGuweH3Pnmn+ENv/FH/ITBe35zh/jun0lnPKr0t5hhibsZQ75D9EMAc/qhA+qHUNRZY0dekGnMou/ZtYtCcO49H2+EcAcP6GduJfj/u7zbj+efL5sb5eUmbdLNEnWNdv2xgv//8B/+w5PYHgPuAel+lxmAkhfqdOB05ADlnDpflAU6rovqjAHYdPYIkVMnTzrzH3ZUQQjSgLytNQIGEI0gJfyf/OQn9qMf/ci9A7x5QUTmjxw77vbeP3vmtB04cMCBItYSICj9ok7SdnXjBAACWLraIetJ9ii9qy4/vlPvvIgvlw92DkKZyMBwpZetRj3Tv/3tbztTA2ZDOLmXkbw1MTKPoBZoGIlff2SApBVyBeVpzTJpAaqxrKV6ui0h0O/swlUKy2sFu+e+e+3hhx52io3nN2lDeQL8UwmUIDdNT7qqAg2M4C+vLru94TGnaKkjHxhIiq9tGxiqCPSzkA67VDp0+gZGxNcdcAoWGAemAK1GxPLr7PwSUQfTsmKJjoz9paVkSdlh4SjTzuw57Ub5ydQHJF9G3AGGfhSYvFHfsOGmvgAEUTopP/JJR4dywAgsMzHUR3hCWXpwQpjUJYhdjzi5l5kmx7MN8jMLxOXf+zTdELGAlyYjoIUGFxJ4uhYfVKvcYXaAw6Q680KhakXVlad+/DM3MszIOSPqrE8ZliJLnT8kgE/7cHncudMp0TG1G8Kg/lP3UIRQDMeUr3Xl5ac/ekppadmDDz9oV8rY6w7ZnTu3OzDc7kkpiQGwuB7xjcvzjxmG559/zh544FNO+FBHMI+inVIW7PzjwH+9Yo3cih1485Cdml+0wYlpS2cHpVj326zaJjM3naOI+KXMKA+vEDBgQFvL5/KWX805m+ZYPGjH9UbdFpcWVDdDchsoG52EGwAVCtFOyRMUJIz4KpJDOSmqa6fesqFk1D7zm//Ivv/Dp6wisE2dgp/V4rqUi4qxQW+8N638Putk2Nat0/rO1qiXnIxD+YSQWx4MIVM8YPQyh8uZHQIE9Zu1Ck0BfEb5SVNLbajQDoAyMyCY7siZQB31zy/eDYAv23eihOOGWhT4AZACTIMZOuTeaHfEBkIN60/GbL5Ut9lalzvTALvxmngwmohYOiyFQ2lQDpws45CpsGRDsSbFpy5grjKtSLbEFU4c0z+5DGYbgnySby7SQF3gt887SqofWSc9fPd1COp0zzt+e14RPmHCUy6UAOq8909d4zvhBvkPFA3eU+YQ7wmTNPDbv8O/d8t3ZCfPhO3T4599GP6Zi++kyaeDd51h8d3PinDHLe/5Ds8Ii2fSjl/C4Tdh4B7//ObyxG/45eN1+VBpdEe7JGYqkheBgsE3wkQJIC76Vvor2tgTTzxhu9S3seCc7Y5JQ+fAyPsR7ihT5NCtNPv5uwz+4Ym/NmmTPk6iziETPlbw/+///b9/EoF6vQoPeLpw4bwViiXriUUdiO3rYx/3uDupdfbyObv7rr322hsHJUyaAmiXnXADwCBcEISAZwAcnSWjGAByZgUwLSKzADMyzhaixHfwwEG5m3On6uKfzpkwAUqcNMq+4nQeV5MH/+yggCkRgg1A2QkWPVUEBtjnvpwvWSoT2PzzFWGNKQ5E2hDuAJeawB9gYRWbxnZwyuhI/L2EBMK16oR1X1+vjY73C/QHo0TqmwUYorai+AGUdHDE49PHM7MnIyPDDjjBR8AJuyEx+nnp8qwVMZOQaN02XrPxyboNjjYtlWa7Tka0JHLZqlJpIMygYpXFjwWbmJhSx5KxxYVehdNl584VrFgkXX22dcu0TQigAbw5YAlwgo30jZj3vBd18h1FDuBPHOTTdzq+fChDwDodHgofgNGPpvENPuDXh0k9QLn0HZ9vMP47Mwd0pJifXF0HbojIO1cxD1KyUJIDqK4KQ3WmKiV4eWlZAH1NwD3vFpj2CIyHIyqlVt2eePyXXD2ik6Z+sRUt5y/sFuh3Zm/iw4+lEJNnTFp2Cbi6tiGlc2Rk1P7rn/yJvfDi8/bZX/6MLZ66bL0CmNnxISs3arYkpWN69+1u+1Toenm8+j3PgPPzZ8/ZC8+8IAVkl33pV7/k+AuvMRdJx8NWvnjaFucuW0qKViOetoHRCWfjjhkdAIeZHG9GhGJOWfEMSKH+Ek8n7xnVvnJp1nrSvW8rg9Sz2dkZAdm6m12EcI0f7w9l4sixY/bKC89Ye33ZptIJqxULNiPgtHXLpN1/3/3WDsetXqs7QFQQ//aIv+x2E5LYy2RHrDuZstW1FTcDWa1yYmvChgaDXck8mKSMGIig3iF/ePbpdyBOyeHAwt5u8VsAnG06Q20BRjcF0LKUhGy8Uba5imRFqSxghIlNACAxD2u1WBjKyDR1Hzt0P1JO2wWw8p4R87pT5jggam+qy5JNwuiy8wL/uRBrGxilj9lWdv/pwZRHoXUFs1DIlZbSOyCFA7PItWbIrYVoh5RHxRGWfBhKSi7KHWZItEPyC1F+pMcPRpBvD5rhB26Rk/CrU27hhvc8894rBHzmPXzED3feI9fgJ98Ik/fcee/jIBzec/GesAkXf7wL+BYoJ7zjIg7Syd0DcB8H7/DDd4h3hMk7/JIuCHf44c53eON5wLPnzdXKCXfC9HzyvMA93/jNRXjeD79R1BShNSSnI1HVYQFo+jGUVNwhN2lfPDMIgiwZlsx79uc/d4NotLudkhnsVtXWRdp9vrhfTbyDZ9TzTfC/SZv0t0u0x48d/LPP/8bvaxJT+cVC3lISckOZXnXYADaEXNjtzHPu7FkbUSd/+twlB0ofeuhBB9gQKL/9D/+hWwsAkEBoMYLJ6MUYI2zKGCOhgDK248S2EWCLUGPkcXV5xY4fPeYWDBIW23ci7PmOaQcC9Gp6B/y3nc0/aQdoAv6vFoCExUmnpVzeegX+GfnHBe6Y5eBiQRV2xkFn03AmOWxlxh7eWPy818g/hABeXl1x9rYDPWkJZQqTjrktYdm2pdWcMxtgD3IPgiAEMQc1XZljQXCvXb4842YQCmslwxpgcDBqQ8Mt3evWm1IHFZOg3xjlf2e7ziC/8IL+rF7tspMnVwWyJm1tLWKri3ScERsbH7XhIXZT6ldYvc484G+DfCcFHwDslLMDoCpDvnFHmYOoD+R1saI86xkTrE7yZU25UX7UJ8LzjenquvCexPoIgBsn0TKCq3L0RPhLy4u2tLDkLlLDrkeMhjOqTSPmMLqDBw85oH9ZnfbLUnoB+rulDLN2BfORghQLzGuw8ceu95GHH3adPXXyz/78q3ZM/OjpjlteCvW9Dz7kzqg4ffSkTW2fsvVywX7+6iu2ZetWB2A/UN5E1DWUJ3bO+vJXvuwARgCAVBaJiF08fsSOnz5jfeNqhxNb1O5idkDKCzN+nA9AHplNokzgMfFfLw3+PcBoeWXJncBNmiG+5VbXrVFnC9q0WxDp3fu64dJVztnLP/ux3Xv3ftuyY5sVBWbno2nrE4B668Wf2+kzZ+0rX/mKq0f/7S/+wrVjymR5ed0W19XeFAQmfoTPCLugpwNfzG54wIQZGvUG5YULWcM33MmBE8yCkgLRrCMQ0BKArjYEVBNS1PUcVpqSsbCqi8AmMxvyz/7+8DoiRYRwCJNRe+RoEK/jgnvXaACaGfmXohCKWkpAfTIJsJaSEIvbpXJTcQfttEvux8MN65Y8qYh3bPuLbCPMSgWzIEb427agXkDQ1jjI0C0EVjo5ERmFFhmEH8oFXpNO6ja8QNmG73zjDpjm3lk2kC8fx5sNPnKRV+8X8iAY4h3fcRfw5p3ZAS/f/TcuHy/u/G/uuPXuePbfvNz3d/z5ukR+cYcf3pFmwLB3A8EDiIEs3CKPcI9f3CKTyBt3wuQdfvnuFRHe885/83z1PMEN79lyGmK732A2TA8oavrh+YUijVygbmNym1N6SBNhP/744+rzkvazZ55x6aU9Qvi/Fvn0boL/Tdqkv32iPSIbbjX4f8+tPt8P/JMgDvwBX2VSCYt2B6NCEIt0F9W5Ntmqz6L23e/9wP7wD//w/8/enwBJmmT3ndiLyMjMiMiMvM/KrKz7rq6uvq/p6WN6MCAwAAES1HK4Ru2ujFosV1rtao1rK5rMgF6aqINrtjKaBMlsJZlI7BILUAQGc6One3qm77Oqu+67KuvK+4yMzMi49f955KuKzsnqrqtnhkS+LC+Pz4/n9/P/88/dvwDoc5okWO2nUJjjJ47bps2b7PKlYZubmbX9D+yvflVUCgErvQgfQAQ37AAihjYO2f59++zZ554N2zkQUPADyPlqy2r6DPhXGIQrYIbJAbdaQYiABvyjlLACyUqg+zJZEJ8tJXzACKH70ksvBbAG+M+IF7d+fNGBX9Lj42McqOxq7VAZ5SYQEBb8JC2nZxdUT5oElDKHaDmDkFvOW171ef36qH186BPr6uyRMM+EvcH10ZJ1dtdZb1+dwErO4glNGMqHuK4YJ8rK5IphsmqUMhWxo8cnBXrY2tCsvNQLXLZJuRoM9e2T8C+TSJ+2YkJiAqMf8Uyb0l4ARRTLMGEr/MQySpTaS3XA9gvn4cQqOobzK95n6RN3RBWNHsBYQZM2gIRrVDVpcngdhYwvSi9llqxULFmbFCgOond1dapPpULek8mV+/vffidsQdmxc6cN9G+wKcVjrzl7xKl/ykb/zmq8cXC9+gXr1vDWDKDKqvb18XG7NjlhX/vaV+zMiWPWvXGDdQ702+Vr18KhWcbPnZCPCdJnbALMAASnz5yRIn/NNnZJkWlNWbyrzxYEHiMCI2y3YVWfw8n0mdXjClqrH+FGG4Z2kHc6kw47qnjL4P4L6UwAlywucPbA2yrwA/guZ6wtVglb0dIaN9dGxyzeO2TphlZLRSvWk2iwBw8+FN5EAKp4Y/LP/tk/s3ijxnL/RivXC2wmG9Q+PQF88ebvkuqXt0d8o4I+BAhk/DP2b7yVUP0jB6kb2obxPCxFPC9gPpNdtrQkbFoClu8KzGoMs70oLaWOzpnWWEYAV1f8q1tAsAHyHLhldV+FC2/X6mN8uI1V4+rWFcYxt/R0xso21CLlL1e0WQErvgPA4WPqJCWFtMO4IlYQX2OdNvS+Do8GKVhxyelFyWcUiVCXioMikGqw8DaXBikpT7wxIH/erkxAGHgSj/bAwJc6cZAPEd7ThQf1iw3xG3LwjDt8PT7+xKV+w9he+Y3i4f7E4TeG38SFCA8vwnh/Ib/0I/jQbvjBz92dJzZ8PC/4e/15PihrqMeVOsBA1JHXB3614VyW8kxfgj+En6dDvnB3nigQuIfvNShdLm3g7Q01ijt5odzYvAFjDCIbiPvCCy/YUG+vnblwIbw937RxY+i/cfIqwzW61VzfJOJRJ+vgf53W6ZdPjMcvE/yvedXnF4F/VimZFEdHJwUWkxbX5ClxFTIrNGSFbMEuXb9uLW1d9r3vfz8cziXj3F6TakrZ5OSUzc/P2fe/+x07de6snTx2PKxo927YEApLQd94442wFYItQQBtBPThT7jreDEAYgQoBj8XpGsRApSVPna8JBJJK5QKQUgihKGQ5xVC8LFHe3puxlItrdWtJCt+AH/AGCAEQuHgDQJtsVAUSBH/cOBXlfl5hECdE0BcXNDUq/wD7DICirMzrGJnlL7Kl81LCVmyOeVlYnpKYHLaFtNzyoNJuH9kW7Y0SgnqkzAXuOkvCxAuqw6ymhRY6SfHN8vk9/NXKppcluNSqgSQxyI2MZKwa2M5uz4yGfbY79y13TZsHLCODgGelQnzV4VoI15h0x/8C5eAU1ZgmQR9OwYgKalm5To59onzt5r4MjXtisIAXx9Mtf3gi4itGRzynZyYtMmZtI1Oz9iYQCdKY53+6F/dfb22YXAgpMUWHl+VDX1sfv4GQKBcwmsCbWUpm+3h69ccru2TTTnpp4BrzrmgtNIP4X/m7Fnr1uTepnp447XX9LvNBvZstolS3h54+KD1SwHgECt7z1FQb5eoB+qT7XTnzp8PW73Yoz4+NmLNTN7lorX2DdrwuBRYKTeDA9X9++TL69PrcrWgWquOuR6YVXW2GjU3p6SQSvlRuHijQI/qiO0OZQGH8ZFR1WWX1QuYIqwquSUrz4yGLTaNrZ229cHHBbxjdvTkadtx4HFbbIhLKYjaUFdVaAIa2e7H3ffnz56zy5ev2GMPP2jPPLLPelWfqRQfHjSNh/Gw5YmbvrjGlq149Ct41JaR9sOmhA3qa82JRru0ZDYZabR0oWKL6h+cA8oKVM9KwZmP1ttkUYBb8rEkHuqhii9b/QJwh4munM1ACc8JiCZjHMaVoq4Sl9ifL9hUkPvOVKO1lgUU1aWuLeVtOMd3CQrhZqTuaMH2NQvEFRVamUPRR2Gg31Xvj68qHSX5t0kocjPTVFaKrHFOYs4WTDJVvxPy4wxQdaGgurUGWXqj3DLIav/txG/ALLbLEexquaqr9w5+HaQzdlECGQ+EIzxA3OU64eFHeI8DH9qDsJibftX2wg2e8KtVLIiHn/OudYcIT1oeDxt/frvxMBALEqRLXWCTb2yPhzv54DdtwG/CwIdn/0368CQ/tbbXCTxDPpnISD+0I8rKzXHFOATgs02WMcWiA1/sRWF99oknbFYg4h3JP97ktku23Gy1KsGHPK2D/3Vap18+MR6RH+CK+wn+q1d9mjUKy/ZoTDKfOn0u+CdxDolxV/3s5KzAQSJsYeHQWHh1rIGel1ZxSIA+lWq1c2fPW1pChw/3vPHmG7YwN2fHjxyzI0cOa8LhUGqXbR4aDKB7oyZnJhwEGPe/c2CQSfuZZ56xy1euhL39vIrnekAmDA5MeoW4AFxNCFtWlxICA9z2s5RdugH+V8epFcis+gO+CME+SzWFDV+6ZFeuXFXcWDjIOCDgwxV6c9mSZfI5q68UraM+El6Zu7B3gR+EfrCLYasKkwZclwT05xcyauBlW8gwuQrMqEFiDUx2BUumONRoKnedwEuHZZcuKm9ZGxjsVtnZCuCi9OfLT/FKAhzLuTrVQYPNz9ULbGkSz0SMWz+aUtUrRHdx85JAnq+U/6oQ7eNtRHv7AW9AP+3O6j/gkTBcdwc4ZrJhj+tq4E88+hNbzGrPh9SmcbvEiv6SFNAr10elKKbDFzcbBNTYokPeWjvaQn7D5Km+yQoq6fNtB/oNN1oxoBOJuCb3uBSuTuvprW4nAdCEryHXEHlFgWVSZyUfxQceuPVqgp+bmrCTp8/as1/7hp3nQLRAAED3yNGjYbWe7USUsFZs1JaZvHCexCd99g8z7tqlmKDwcnVuOb9sxz9427gWs39oi/X2DwQlBXBSS7V8vW7drEW0KeOBcjEmZ2ZnlJ9FlbE5AHXAN0rGrNqa63cT7Ekv5qTVz1tEdRppbrNIsjXwIonpqUmLNbfaRSnTG1qT1tFQBU1sjQBEIme++vxzYZX8yKEP7cn9u62pt1/jMW+nT520ZDyhcd8cxmsjH1ADKAqAQ0H2iZeXhz5YBXd5S8QbbSknUK1Kjkte8FXtTDajMHXhwGYjQLoknnUC8apLPhYXrRQCmGtAQcdfimN4nSrlsq5csN5kg8XEKy95kldcPh6WUH42tzQGcD4v92kUDROAVcINkj2D8ah1JBrCtiMOlSOryDf54DfXIjuAbVHTleS+pDxzq0zY69/QZI3KV6+0aG4C4s0U5aQvUxfe3rhRF9i4Y5xwJzx+1CPpYyDGAX7IZPKAHMTGHx64E4/FHsjr2eUyvAkHD+LUurNCRlh/Jm3Cej5pK4g4zhPCn3Qgz4s/U1548OxlBGR7+XCjX+HPmCcuNnWMHfrRyjNj25UMjwN/ftemgY2Bl+eT39QN36CQVwD/vG3ialnIw5MOCxvwPXrsWFCqWagSY82/b4azAIR9YM+ecA7A32xBpE1atYf074XWwf86rdO9EQsuyEIWEV3+3Avd3PMP+Gfln3fMN+mW4B9hw/7bhYVFW1jMWDazpNBRm5hdsJGJGRubnLFJCY75pYwd+eSovfvOe5q8otbe2S5BErMnHj1gBx7YbV99+mn7G1//mn3zm1+zp5553B56cK8ND18WSDJraW0Lh/sQ5FzPyJ76/TIL8/NBiLK1ACHKlWYIKAhhditCsPYI0PT09Vh7V0cAUMRzIVxLuKFcsBLYJkWB1WOoUNAEv1yy9NxiODQ4uKnPRsdGBfa6AnifmFmw/MykVTLV/clzqp+06mZEwItyjY2NC+SM2dTopI2NjoevikpOh9tHCqW8lQVmUs0Ja2tN2Ib+RuvrrbP+HpOSwl72rHW2FwWGcpqM+YJjnR0/ftq2b9+mcjMBhiwGYpWfqgir3rIx6XTKhi8328jIssouJShRb13dHTawccB6pWSxCh3XROH7rO+G4MGkQft8mcQkxRkQtv6Qph8qZbLjGcDKSnptf2DwAGxZ8ectEmdDAMb3QrMzc3bhwnC4Sz/Z2GBbNm8WIN4YtkzV67mW+DhTZj5t4wLrw8o7eWCCBkBsVzn42FVr281btFaTAxEUUVbjAecoA4yBjw8dtkR92bqkgL/6zgd24exF27x508qd/K02OT1lP5XCvHfnTkupfeHjBoES2l7jgxuUUKLgjWJBXPyuDQ+Ht2x9AhDp2UkbUB/d+fjTVhdvvi+CCEKBA5TxFg0C4MxcG7PWzo5wRodkSpWSzczPWr2UpdaWJqtMjmpQ5i3aPWCRxqoCC1EvfOH3z7/3I5sS2Hhk1zZrjUqJFoByQohSTgDRsSOf2ruvvWK7t++0ps5e9aeLtn3Hdvv0009C36JuAL+sfnMvP7fwMN6oPwBmeNMDCBQg4yu9zdGCbUvVW29DOXzQaL4iwCm1q0mFeKgzYd1xsz6B6u7GqPUmYtYbj1lfU70NNqlcEsFxycis5GVOvLY1VmxzUiBXsgcAOLqYtZb6hA2US9YugK9asfP5urDdJxwuxshvc0MlnAXhLFG5VAz9j294CBpKNrG3HHdkTll+RWuSkqLQlram6rcANHQWNTtslmbAnvO85BlnOSivg2YH9G5D9F/C8IwcJRx1U2uc8Cec9yEHx7hTtx4fnhjCwdt/w4twxPHfUG2azhtexMXPnwmPcdDveeaZ3/B1RQGqLa+HgWetITy8+E18xhfhsMmPpwUPiLqszQfGefCb/MILGzd48Zu3iPAHVFfUvhzoD2+OlAZbbtHw+c04ZjxwiQbjuUtmTDIIHlymwULF+ET12l1kEWl4vtbB/zqt0y+XGO+MSeQHsokxjNu90k3wXwwLVLfc9sOVb0uZrM1IGIxPjNn05LTNyiwK3C8XlzU55IPa0N5ePcjY0d5hrSkJmo7usG+/XWDo8Scft7/9N3/dXvzqE3bgkYdtaNOQgGYqnBNghYstBXwWn20u589p8t2y09o62gLAA9jxFgBBzgoGVyKG6yDFGwXBBW3VVF/NIly545obQjC4BVJZEKpcY+iCFWCImZ9bqE7kElZMonxcp1gqqOwZgRO23UzY1PSEyrtomcV5a5aw/PTQJ9agSZY7urO5tCbWZU2+BYuWF6yYz1hBbnXRorW3NVqzAEFzMx8JilmqJaa810shiVlnhyb/vrzKqQldAL8l7NlnC0/OojEJ9qgqF5lc0+ZMgKxg88aEbRK1HYIbQUolVs/qbWEuaZNjDTY7L3c1eGtLq/X39YabewD6ABvqgVVebFek7pQ4//BHf/RH4UAuK++ssELeee8nkWf2tNLXuO2pdvsO4JhVfdyoI1bGuRaTQ+OsLnJQG4WRPnW3RF9iJX1GgJV9/5u7UuEu/SaByXpWTlVmwmQF1Li6khtkxsf5cvN8AFJsoRkS2O9TPVHfYdvCbUywlI8JmpV5lFeUF8o7OXrVLh771JbyGgfRBpVxh/3u7/yO9XX2WGU+a5GsxoAAwrIA4KahTaFvk0e2BKAMIVioP1f8UACoYwQNSlZGQBygDFBojdcp/602Mj0f3npw3acyds/tTHkA/K6QwWt6diqU1z/kxzZDrvpMCdzULalDc0aGD5cB/FelnV1atPNXR+3B579meSkspZmJcJgXGUJeHcAiUHfv3mUfv/OW/fjHr9rWfQdCH2mSwsEeft4AAPyhihSI5uamsM0LuQGoAiDxJpJFCvp8kDuSh4J4GnCl8BXd4fSSFSsCpwLaPRrPxUIxvJXSQA378au/ZSsNboZaUrwl9Z92pZsqL0uxixnfhRC6swmJ2p7muG1qjlhCsnNewnuyJPlprBSrjhSuS+CqWX2fO/0XsnkrKC/LSrscjYW9/Zwk4uafsvqKkKL6DPv/VV4Bs5ki9SgwrT7CjUGcKamT0tAUbwhvM6gz2gagTj06wKYe3Q93CDlLfVBXEH60Me7UP3EAuoQnDO4QPHkmvLsTPowpjWHS4Td+GPwI4+1JfyZPuMMLgywgDmFIE5t0CQcPnj2sP8MzKH4ryga8IZ4J53VQ6+7h4MEzxPgmPLw8DXjjTxm9zojr+cbNw5Bvd+cZ3vAIpHjh2le1u3KsZ7ZpRapfu9eEQVkZ1/RNFqzIwx6Bfs7PcQMQigA36/HWDTdfuCGtdfC/Tuv0yyWXD4x5ZCnz4f2g2j3/n3vgl+0MZ8+dsZnx6ooB+23rGwQUBd47Us02v5QNn8Tfum1rWGlgb2FKgJTJEYDW2iqQmYxbT3tSwqteeEnSQEJL/0SABv2oaPISb4lHO3b0pHW2dwdAEo3dXFkMQlmCNQhYTVqcZ80LgPC5fYTXzHRaCsqCTUmgjY6O2NUrV22c1faRUZvQhM31fQtSLljNfO+9D8SvbJnMogDitMDHjE2LB1uT2N5TlPAD+BN2enpS02XOGuNllYmVxTrbvKVPSk5SAGXEmhIx27WrzSKpZVtS2RMddfbAgARnd0GgibMFpfAl3Y6OFdOZt/YODnNynWDBmpoLEsrcGGKqVwnxeoS9mgID4mc+riHqi9WdqckJTaaLUoiG5FZdrcMvnW6xifG4XR1W2cb4CFbJuvsk7LdvC6CYNmISoS2pSzoXB6uZbFCy7pTYsvEnf/Inoa2ZQACPrCrBG4L//SQmV5Q0VmXJM9u+INKhTAwSwBgKCR/Joh+ihPLNAEAs+XKAcjd5m52dsVNSMFpbUrZzy+Zwh3q4qrW1K/AjbbbinD13NtTr3Hza2lrbrbu3x/rVp8OqvfpJoyZiynI716WSX88roJy9/71SHtja0x4r2EeHjtiuR5623/vb/144oFsXFxAbz1jdlbTVa7z1DfTZ6My0Xbl6OWx5AQzAE+WBOiTPgATGERM+QJ+8kRbp0raErczPWrm+yc4NX7ac6pmyeL7upi6dqC/ajTEP0Y4oSinAv/oq23Not/BF3IKATXbeoh394cNlSjjEgbyeOjrabH65aD/+6JAdfuunlhLU+OCjjwKocYWHvqoIxhe+Nw1slZJ4yv7Vt/883L7U2tZqO3buCm8blzXGvvPd72pMTdo5tSkHsjds6A9Kt9cNixIOBtmCIUv5FsCsawirK3wDIiHZ15cQwGMrTn2jQD/AuWrUBOGK4KhMVlKQiwOWoo3WVle2DoF8VmkWrcGmchUbSpStWRAeGTAiCT6RF/gUg2ikGL4Gu1CIhs+2TxSl1C8t20ShojyUZCpyr7Mx1csUgn+pbCPZkpSTjE2Xo3ZtXsBcsp6rfyt6ZovRLFcXF7PWXC/gLkUCQg5TbtqLvuNAnPYBbPpvQKOPM8IQBwMAxZ368nC0NwZ/j0c4niHSwR+/2vD8pp+6jfGw8ODZ00ZxID0M7rh5OE8XwzM8sCFs3HGjzPBjvODGirmnAV9XOKgH3KkL4ns8/Hl2d3iGrZ+ya6k2P8TzfLoygD88q/4C/4B+KfcxVVdej7GGhJRmFtYEspUWfZR5+SPeAGgcb1V/JcURySfckdfUN2Vw3ryNY3yTxr3QOvhfp3W6e2I8Ik/APIzVex2PkO/5H9M88bngn73KE9fHLCGAv3EDq/oNAh0NYeUpGpFAFIjm8BggHyG1mti/y4eJ2ttawgE+vrLLq2hWs9hCFD4qhZuEV0ODBNThI+FALx8v4uNhE1MTNj05ZdNTMrPTNj03bTMTU+HKz5n0rCplTgI0bbn8ohULWQlDhHzZOjvYHsBByXqLJ5gwNKEk+FJpSRP6iO3c1aVJOyGgEBEojsrEBNQ5cJlV2TLWEE0r/IKlWpcFmHMCkXkBBQA7E+SEXR85IVBfbxOTZ23//u02H4Rb3BqVTl9yOYA633ojuf1zhNvPG1aBmPBqzU3Cr1wWT2PVrGDDw3PWktqhOkja/FyDBHa9zUxpQpnPW1tzi3X399rA0KC1treu2TZMKHQuQCoT2Z3eCsOkxf5RVvu/9a1vBZsv9QLiHDh+GQRfwD+DgVVjVvh97z9lYrWNKxn54A1bOwCunhcv8+3mjfBMuADGsTH1RfW7/u4e6+3rUX8WKFhcNOErm1suqK9W88LkCZjmQ1sbpFB1dHUGrZ2Dt18M9W9N5JlJmhXUixfO2bYN3dacEJhKtAgMNtrBgwdsWWBiXIphvK7ekgLL0UxJKnXEzo9ft7OKs3nrFuvqrL5xYAsRyhvgFYDAZI/tfQWhEw5SC8i2NlVBJleajs9MhRV5vqp9J3V5K6LtADakD8GP+gp1Jvcb/CUnKsuLbLhe+ajaZ2uTcLRXnZSx3o2brdTSYRvbU7Z7sN+6e3rDmRDeAhEGJYe3N4uqy7nMou3at9fOnj5hx06csF//5jetQ/IMMJSeX7BXfvyqnZQ7bwUefeQx69O4IksIYhQpFGqAHf2EG3n4hgPbMZaLAudcvxkVUC0XraOuYEuLHMqvylXGD3HoL8iKvBSbxvo6SxckG2ONtiTgxn7+CQH3QkOj6r9im5tjEt6SqzkB9nSOJecgS9n+hyyN1a8Aat6QSLBj83EoDhDTrrxlon5448rBWP2oKqDKFICVcPG46lbPxG9SPScVv6lR/BSfOoYPti8iQNSpg2t+406dQJTRgaW740b/8jbD9lV7/HDz+NSPh3M/B8zEgSdhCF+bJvljrFAfxIc34XjGhuCDHwRfgHmoP/H0fBMGN4g6gm+tTXz8CYshLsqN+xHf/XDDxp1wjGdXdODnvMgLz5QPch7IaWz84eX551k/NI/mA+Cmj/FGnXKiYCADkUnvvPeeZcSTt+Z8rBGbRQT6BXHgjXJDuowRnu+F1sH/Oq3T3RFjmrGNnGRMMoYZ82Gs3wN9ds//5xz4RSwupJeYK6y3h6sf66sghvlCgqdciglw5AQw20LGVhMf1mGv+4aOXmsU4Fji1XauJM1DwiArwDS9IFCfsdn5RRubnLXLV6+GfYitrR0CtOmw15dP4TdGYpbT5JhRfD6kk0xGBcYj1tGZk6KQEXDwlfai9fZyiLhobR0Fgfnqintb65LAIlsVeANwxTZvbpMwjMmtKFPSBM4ebCaMgiZMTF6TJge1uAWCfaUrRuC+XF6yU6ePWE93iybzmXCOoBBttvmC6iZaBf+0T7WRqhPL7RGNrRiqW4Rm+B3MCuBfahJYabHMXMKmJxL21jtnrVJoteU812By0DBpzZrsuwXU+vt7rKWnQwpMc5hkbkXwBkDTwXzbhXe6LyK2jrCthsPYTJqssrPiTidFAYCPd9Tb4Xe7BCgE6ANaAWQ+wfk+VgAZq8lMng4one4oH+rfBU2CbPPh41us+nI4d9fuXdagcRApLtliOmNX57Pqt9eMa2zZUoQSRD6oh0RT9SaqMOGvsL1TIs+1+aZMR979mXWmkpbq7bOegc320UcfabLulLLRG76xUWqMWkNLkyWFlWPCOb3JNstFi3ZlcoxuFuqOyZ06A/CvVS+0KduVuLm2DeyjsrPN5vq165YQuOkU+L8fBKChn/BmCiIvyBJAkOerIjlQyWfIlEVTXQq0Nijx8MLclm9qtcf3brPdGwdDf6SsvAHiLvSTp05Zj9Lj69xjale2Ie7fNmiHjx6zHTt3h/AoR2fOnglvjp577kUb2rgx9LOm5kQ4i0BafhgLAAdYhAJwlDRFTvJ11p5kvXUK1MdURt5+AqIJQ3xAYgB2dWzcqFhLsiEoa8sCcZOZrM2XojazLPnUUGeb6xYsKT68dRlZjspPcYhXEfiTWimRGviUVp7z4hHu6i+ycr+k3/lwIxDKCIoCfmwRiXKzkBQOvj9AteaL+ImZhP6cZD8KSaquLOXk5r52yMe2g2P6C+XiN2MPd575jbIJ4QdRbh8X1BvtzTjGxp3w2Bh38z7h/YL0iY+7p02aPLvtSgBhPT6/8fe3NYRBaYAn7pC7Y1xRgEjDFQoH5qRNeJ75jU2a8HTZRD4x8CcufCFsLws2z14nhKO+Pd/44+d1SV5wp+95eZP6zZatiJRNQHd9vPrFZPLDYgljnm2vbPXkyuCUZDZbe4kf+MvwFpw4jEfse6G/zuDf23Sd1uluyMc7MoCVf1+Yu9cxeRP8l8LcfsuVfxLiSk4mj3Y+shNTwFIx3MVN5hoT9dJKJNzqG8LNHLjNpRcsvbgUrrBcyizKPx32ws7OzYcPWM3NL8hkbEGgiUOxfOVSMtOaNEl2dDTZxOSwPfbwoA0NxiWA+Dx5UcpFwVrbBOTb2EMPWOdLonkJQoQ+r2ZZMaka1ZcyJ+AJypEJh2BXsEJEP8IVaB2dEv5MUNUtSDcNg/Wm+fnVeCYwTWj1jQJhPTY+zh7gsqW6hixdbAj3/HfXLyhodXXnM7TyGPKj324C0C9r4qk0atJN2OICe47jwVwbKdvEeNmmJ82mpsuWmS3ZfFqdYWlZz7O2afOQwMkuAbFO6+pstjY1ZFL86xIS+gJq1a+F3prII9s92OIE+Kez/Vy+V5ELNW5cAoQ/8cQTNyYhlAFW/bds2fIZPl/E804IXkzArFpzBz4rr0xqTOasvDORMVC4FpRtQXeaNjcyjY2PyYwHw+owZdsgQN8nExfwA92Vs3m7OjImJXbZ2ju7AuhnwiQf97O8q4m6zk9et+FrI7ZtPx+2axCIy9mVy5dDvQM2AIiFckHh0jZ/bdJapASembpm6VLW9u/dF1YBAQS0988TbzqqX6Fm3PLF2hR7ChoFeGONxhkYysdtWGvHvzNy0ITSdkti3/uywL8GUaTx57/ivZqWBGBHBXRble828i4izyiOKBt8wOwx9VvqoCnVorK0WbtkGcCIiwu4DQq5xVfHH3nkkbAdCOUPQcwNQK2ShbyxuHDhQhDMtD39jn7J+KBM2A2VojWTfnE5gHOAFrlBiDuQJh5huQWM8crNPy2K0ymgtEF52pCIWF9CMkftgvIZFXhvUh9rjZWtP85HBSOyo7YhWWfdkoUYbnDAcO3wxlSjdcVKNtjUaP3JmOwG64srTjIa4g00xRQOHnXWJ6Vxg9LqiBSsS4C/R+HbEuonqBMrsoG885t+WNv+DkC971M+2hUATBwUJYi6IR427QHBy+vB+Th4xgCG8XPbw9LXiUuamNr0cScMz+QD2+u8Ng68IPLoZaNf4MczNoDb3bE9nq/aE460SB9/bPLtSo4rM6TraXsYfmPj7jb5hQ9pEA93bMoPEQbCHaJcUFH+xKlu4crpt5SRPDx541K9Hpu+SltwPorbx8LNd+LH2yjeAtGfSf9WiwJ3Qn9dwT99AbrX+lunv95E/2Ecs/J//8H/F2z7IXE+5oWQ7e5qM668i0iwaJ4Kh8AKmpRnZtJhvymH2ZYE+scnZ2xuLmMZFACB+2KxZNlCddWpVABs8+EYgfaohGdjweKJgiWSFevsEPjvlDKRvm69PREbGGJ7QlYCS5OewjU2liwR9sezUoRAQ0AyCdz+AAP8cybAQdrqiqwF5tVn/024qkGRaG9vVfx2W8xM2qyUo1T3RpvKStBFS7Zw5ZDAV25l64vzqE764Vq2Sr2ENK/rach6W85GbVbAfmExaguZqM3P1qkOTCC/JIUpIiUgFlb3i2VNuFZvdQJ7qbYUEsY4g8HWFg5fJur1zA0oTJAchmwQWHON4xZE+/qWGQ5Y07k+j3wyhTgQyqFbwBGTEJMV33FgggxXy4kI6+HvJwEaOPTMxMVvJkOAmx8eZXWc1S0mWAbNFxHlKuSrt7ewr39ickITpBTTQsn4EizKBSvFTVI0VCD147ylZ+ZsVAoYZ1EGN226MTi/jPJ+hko5S2hSPzN8zZp7+sMVre0C85Q/qX7Q3t4R9qe/9rPXbXF63nrbu6xvY7+lhnosKuDHzVcoTJ8hTfxM/tQd5Z+Toj4zO6s+WrFUotGaGzTuk82azTlUmQ1v9Lh284v6y+cRbw6RK9x+BBgBlKxNGnclgZzlRavEOKQqVLvSD29V10uST+x9b68X+K//rIIC+Ke/srpP/+DDYZwnoB91SLH73iuvhCuHH3jgQLWelBYr9mkpQ1xlPDMza4cOfywe+TBmUFro8/QhgBc8+U2fbGqstyTKIONQYz98t2CljxCGMQNhA3b5+FtMsoKDzU2xqDVLOKdkJ2SWJV8B/godVmwayrlwJiCh8AnJwSa5NapfxCOSk5GyCdsHvxQfMauUwnNcdghnRWttENAtZK1J7g1SFFto41xW4Ezl1XNSUwLblRIqG2cwyG8VUFa3oECARAek2JQNN8IQ3tuodnUaIpwDWOLx2+uD8Pjj7vHxx8/9eXaADm/I84Tt9U+a8MLNeWITDz/CYHiGsOkbxKcc2DwzV9BXic8Y8XLDi/6ETfuRDu7w9nrAhrCJSziIcPz2MF43lAs/n58oHzZpQM6PfPMbPyfCeJnYSsZZEtzCLUChDqpnI7g0A/4shLEdDpnQRDrigQykzOvg/+6JervXulundaIPfRngX7j/1gd+//f/+B+/vCRhx5WeCKKsJnxW7udnF8JWnbGpBZucWRDQXwhbeErFvEABX+LMWKo5bW2pOUvGFi3VsmzdAvI9Mn29EYH6qPX2Rax/g8m9rN8l6+oG+LPtRhNPsmSLS2M2vzCryXmDCsrce3MFvtaoalbMWnSzghiDAPZg629sfCRskahOHkxQ+DFYEcgSvEUJwXJcgqtRIKdRoIg3BExefGyIST4uwN5oH7x/UoK0zy5dnBevAfuLf/Nj+8kPX7Nzn54RmElYT+8+m5wsC5BWwv36UxNmU5MRm5iIytTZ1HSdgLd+y56ZrZdCxd3icYH4ZNiuE0+1hj3j/f29YY95n0xvf4/qri+AWyYFAO6mzVstpkm9PD0R7g4H9Edbbx7GvBW5P52JFUxW/lmh8s51q/juzgTB6j958ZV3tlTQSfft2xfCfBlE/kiL/egoLoA4DveyksgHwJjcUAx4zc15htVvIdYiJvYTJ0/ZyMR1KbGl8CVpvgS7YcOA6r/6Vdfw9VTxSc/NqN5H7PLV69ajthnaWj3s/kVp3A+qSMm2TNoSPQOWi8Q0cV+2rSoffZk3OO+88641NTXbwry0x2LZvvI3XrRtTx8065Fy2N4iQcKB6HSoI+oLoTKiPsRbFK6j5Y3H4tJyuFe/pUl9QW2cyy5bneo70dIZys8HwwDrvCHxFdHbobLCA5TY1jfBWxWuvh2bsLNnztr1keu2Z/fesPVkTSqqXy8KtMebNJ7mgtJJfbPVbC26Af4l2FaDf/oO26R4a4QwpdWQC1bHWaa4ffDWa+EQ9YMPPWxR9tPLP6b6bVSdcZbk1ddeC1sSuYJ4YHAg5AEAR34YEwhrDM85AfaK2onbkfAjnAM++hxhaAfag3oMPCRPIwJpRQ3DcqTOcmzdkZuihPxyyJMhWpB7XnJQKkEIx0e9cgJYXP0orGVRzgnUqc+KFzf8lCQEiypNtD4u3sob235C+HrLY9dLqVJ4DoPxHIsnxUQgW/VVBZM397PzG4M75EAUm/nCiTDUBeVzcEzZGcPUB1Trjhvx8ccd2+vM3agj3Kp1UQXaxPO0sf0NjIfHxp26JjzpkSd+YzwdLxOGeLjjRlqQ+/kbC3gQjvHHb2Qy/t6exPO4EGkwZoiDP4b6JDzhSM+JMNQdYegr8PX8QJ5n/407z7SDP4eyZ5eUsJQWjZ8GpZNXHVFP+CE74X38xImwLZfveixojMIDpZYw90J/nbf9BPL2vMd6XKe/nuQy4L6v/GsA3vLA73/6n/zDlwPYF4jgVhlWuRASy8v5sJc0Es1pZBesKVkR8Kmz1laZlqi1tMQE6jkAXLSW5ogJv4ZDsslESYKxaI1x9tIjkDUNRatCPoB5pa7pR+5VAcbd+OxLZkvDnZEGWQXheNNwLqFQ0ERRlPAs1ws4jFtba4/Vx5IC91HLF5gUWNUygROuHK1XWTlUWxdW4nNLMcsucX2mJuqsJmOZzGLMXv3xx5ZO4x5TKs3W2dJl/Z191tu1ScBUQj65IfgtLChMFgCguPl6K1V43csr62K4RYMrDDvaWyVsuR2p1drbWq1Vv9vYM56Ia3JgS1V9ENw+KUEATl7ddkuRYWtBZXFeRZe/Ju2IlIfbJSYjDtCyR50OBtEuawl+3NyPrSNMsq+88ko4SMld+uy1/93f/d3A68sgn7Qw1BX7ssk/wJctPky+TMwMFmy2ARGuFiSuVTYG2IgAaESDoburO/S96qRcnbjDR+14g6WJdHxkROB6wSKliG0cGrBm8f9FUWVxQUC4YBENrBbV/2mVX1N8AK1c4/nDH/5QfWzZHjrwoPX19ArANVoy1RTeTkRYBdRfOmzDWw4Anq091BVAXqUMq9TdXR3W3tIspa7dZlWvp8+et0+Pn5RCmpSiXr0xKSOZQF1wOBTg83lEm3EeIj03F1bNJ8YnbJE96KrPJsUnD6w2Av4LKhtvlABr9G9kAQsPZeW3ng9jCfwPX7lqhz4+pLEQvfFtgNVtWgX/VbCxGvxDHEynHMTj5iVFtgUUGgHiegmjf/knf2rL+aI9/tijwX9edUScZfX3lPo2b8qQVZwZaIyv3EWvZ2zy7KAwADAZVvz5XQsK8a+1oWArTxAADD9XGuij9G/qEx7YEL/xr62DkJZ4UY/4MU6xeaZP+xYc2t3TIG1P0wEktqflYw83eGE8HHKJ37XloKwYf4YPBh48Y2Mgry/41IJnbMpMePdjXHpYyoMfeeEZd+I5aMYdOeDhKQP88IPIO8bLRnrE4RneuDkvf/a68PKjUCCDqEPCME/i74qM81tdx+QH3qTpbUcYniFPizjY5IG4nkfiQ/S50P/k74Zn/DH0Jkltk2gLcwgfcoMn4eDDLW/UCQoxb//4DVXfXN8cU57HO6G/9uCf+rrDOlundXJivCEj7jf4D7f93Grl/7d++3deZoLgFX82uyzw1Ggb+lqsJRVXJhpsUHNud3dUgiOr55w1p5Yt2SQhmGQ1q7oVR/9kYwCMnzWIo5sGS3ZYhUcA19mFC+cFhtskgFh9YPVNf5Ik+IegK+ZG1GAUn600xXpNapoQivot4L+4lLSZ6YRAfaNAfMLOneW2kg0SpClLz3NLToONXC/Y+FjZJiYrNj1TkFm2ySm+xpoP++xnZnM2NbtsC7NFm5eZy+TCobh5gUAO8HEL0b6dO+zwB+/b4U8/Ca/JOXTbJSDV3JyQkGUPZav19EhB2NAtsCbFo1BSPnN2YP+B8Bl2XvmHiU4CGsH8RUQYtkykZ8dso4BaSYAskpDAxqyA1tsh6tS/Ossqubth1iJ3xwZ8AawBb3TMX//1X7/B436TT9KUm7QBAWzz4e0De7PZAuR5w4/VbCZKBo9fY8pkV5t/J9yZuIsCfEx6tcoL1+VlNfjGZ+fs+thI+FhXUyRmQ+0d1tHfC7JZCXln5IOYfPjEutpeTZF8WiBe4KAxKUAZsTOnTtsPfvCKtSSbLSfgzN5/Vv0fe+IRTfcltauUBfFCUYMfWzjmZ+dtbHI8gJaiysYWuD71y40bZKtMqaTCpRLqD6P25htv26z6eE71Tv1wwJr6L+SKYVsQ9Xyr1XenxUwmbC/gMH9GMiVWluImBbe7t0tt1mGZhYzNTc9ZrLE+3OhF/fPGhrEAeBkevhLeGrQ0xuzC+QsWbWq1/FLeLl64aD39fdW2UtmorWq9mWXyZYH/iHWElf+b9Yg/fYI3Zu+++27oM3zAjPNJF85Wt43VRRusqHCv/NWrtmvPXtu5a2e4QhiA99zzz4e3F4B/hDF381ckOnukMMKbvlYL/niuftW7CuAd/OGP7cCOchLGbfKI7Xl2sEYbEt4nAWzciAcRht/w5jdpYhMOd+LSZsR1gFgLpgmPO+kTz43zJixhIOJgCAt/TwvenhZEHeBOf/P8E4Z6gnAjvod32/NDWOrCbcLSF3mGNzblJR9ebohnzxvhIOdNmvCGD+T5hrBJ28uL7eAad+LyDOGGwc3TJg0PS3yI316n+HsdUx7cyIvnn7DYEPn2vND/yBtpQcSBl+eJODx7//F+iOIHcR6ALbfZzLxkSPW8W6nMHFQIMoC3mywCIU+RFwOSmbR0bZpu3y79tQf/67RO90CMN2TAfV/5/zzw/3/6P/6vX+7taRCALdrAQNG6OovWdAPg85qaiao6hNcE83dIQSlY+UBVrK7ZxsanBcCXrLdnUJNtTCCmSYA6rgkkbum5elsQkJ+f44BnvUA6t9002Oxcg0BNxManKvodDWZmNhL2z5cLUQE7BGTELgxfs1SqQ1ltCGcXuO0C4J1sag5AoqWlNazGA0K6BYo6uzutQyCerS2dstu62q27s8d27thljzxy0NoEmGakbLTtOWAnr1y1+PKCfe2ll+zpp58OK8i8PuXsQ0Wgh4O5zUqH+8u5og/Q3SYghGB3ciFeNdVX/Aj/G4SDBL+0Gyun5+zMx++Hm0xMCkW0WcCf1/13KKTpZAh9wB0d7HaFPPnizvSDBw+GLTfU0ZdF5MnrwfPHJMfqP5MpEznAjLcA1Cv1B7gD6PF6m0mSgYM7fGrLyG/8q/tdi1IO47a4mAnX1I5PjKsvzlqBlWe1TTFXss6WJuvtbbO6lvY7rutaIt3awex5qs0blNcEPnV52CauX7HR6Rk7cvKsffe73xWAfU+KY7s99uSj6mvdtnfXNpuZEDBtSdqWzZukGGYsu8iYbbS6uZxFrs1bcWHZ0pWctajf9ff1WH9nyhICyLEGAUiql7qpj9vM2KRdP3fOHnvsMStGYzYrYMzKP8CAb22wRYhD9Xw87jP9cxWhkCwJ9OcWcwIZbbZ9W791tCWtOS5wlIirzdJ29uIl48rf3bt2h/5Ee/ImCeLCgaiUrabWLjt97BN7YMcW6+ztFYCI2LWrV2zLpo1Wp7ihGgFC+suWozaRLwls2I2Vf69n6hZQxhuG5597Lrxh4Dsg81OzVieluXeg3x5VX56+esk+/PA927BxKIwvvzmKNw6zc7Mhj3z8cFHKC98VaUo1WXtbVUAzhulP/GZsB6Vev3FzQ53hTh+uzRtEWMAyadBfeYbgRTyAHzw8PG6kyTPGt7cwJhywe9/H3/OHwR3AiMHfn4kDgPS2reWBjV9t/nAjjJeLPOCOP2XEJjz+PDtIJQ+u6JE3/DG1v+GDTb6JAxEeN2z4YvDHJi+eJ7eJR3jPZ216hPH687ohHDZ1SHjyS1hXGFgcwx0iHJM08QmH7fXlYXAjDjy8fj0sNuTthZvzcAWC315e6hIi34SDcPPyEcfLjOGZeN7fGlbOAIR5KJQzFuY+5isWTdhG2a9x2MbbN/EmDORp3S6tg/91Wqe7J8bbLxz8/7f/7d97mbvtw2FbDdj6egQPArNqJA6UsWrgO6Ibe+yrpnoXPhNKg+WWW2wpk9Ck0SLAVrY337psjQ1DYV/89HTBpqbyMgUB+qLAvsxcwbILFctlNFkVJbzLMcukC1aUAtHZ2SfA06K8N1lzc4tATr+1A941gTPR79y5S4rNgIB5Z7jrmJV3Vj8A6my/wfB1Yr7IyoFAVjdrTbKJ6/4EXAQQJdNseGLe6rt7bZOAyLe+8TXbu29fABU0FiYtgHB99Jp1ii8feeJtASsu0+NT4SvBbUorkAQ894/PC4SyTWJOwIcOgNB2wVvJSyFYXLDI0qyA3JxdEGjfumePNfYMhf27oWLvkCgTqz6kQyejg92OoCdcbdjbjXe3VMub34Ah9v6zasXhS8A/kzfgnxUvtiNx/ShnEAhDHCbI1XnEDV5scWMbCivVvAkB3DFZcqB2oxTB1nhMykXaGppSlurusnopCXdLngdsNxCgifyz+g0APnb8hJ05cdSunvzErk9MWLYStb6BjTYks3vHHvuNb/6abRrqtSYB+Ca+nB2rsxMnT9juvXs0Foo2MjFl2XzWmkYL1rggIKb46Ua1mzAdH+Dr6BZ4j2g6Jv2IwEPQAMxS8YSNnD9r5y5ctLNXrodxwlWZAUjEojY1OxXupm+IVa9yXF2ntVRWm6Rn0xpXrdbVyTYkgTmMklqUAntRQDyZbA7KZ0mSKaoyfPrpp+HNFjftMD4XNG4bld+uxpg1RAVYpJBcPn/GNqQaLVFYUr7VjvEmAam8zWZyJnhu7QL+vvJfmz8UGNr5wsWL4blHbQnwR3nt75fCLjnx1GMPS+E6Z//mL75tA5u2SYEcCGEhgNj1a9fCG4BLl67YhoEN4TsLbAUCZAHmAGMIbvoW4QF2AGb/jeE3hj7rfImPqe0XPCNHiANfnuHLMzZ9Bpvx5/EJj03/rbUBx/DE38nHLTbbZBxIOqgmLHmj7XH3NJAXHpa8EI6y80yZSLP2GV6Eg9yfdCHqCl5ed268vnAnDHGI6/XidUjeCYMbhJsrQZ4H50kY3Mgv7pQLfp4X+jP8MKRFnfDby89v4lIeeOHOs7thnCc2eYB4Jj42YeDtaRHX68jDY3t68MHGUAbC+zP8/E0KPMgTdYaf14krctQJC09FPuhWyIUrXMvqt/mVukX+E4YvqfMWuktj73Y+RrgWrYP/dVqnuyfG9S8c/P/BH/yHL/sWHV4PKhtrmJt04+CsZES0FuAratiuwyG2igTQcqsES1KCKW6TUw02OhGx0esVGxst29S0Ju3ZnADXksWijXbs8BHbtmOX9fZ2CzQIiLcIiEsIkzT7Voc04fb3tVpfvwBFe5N1trRYLpuzWF3MtmzbIrAH8K+CdT4WBODmK5rsS2dFOJ7gTmRlmIzeJbENgTvgi7GElSSc9+zYZBtTTTcmoBtUKtv02GS4UpAyIEx5DcsVqtncshp4OaxYjwrwjY6NG/dvR8RjQSB/KcftNX0W1URQnp8SOkxrplxSNehZ7XN5fNb6tu6w5tYVBeIuiEmhetPNbPjYF53udqk27J3EuxfydMg3EyQHfJn0sAHNDBgGys6dO2+ABVb/a2mtvDLImCS5NadXYH+gt926O9ju1iTAqYlMYHpqdt5K6tMcAkXBu1ciPdqeyZa3GJSBVWkOM9OPutVXt24asAd2bLfOzdusu38wKK/0X/beNzdJMSwXbfjysLW2tEmJ7bGLly6HD01xYFw5taWFJWvtarf4Emq7wE283jJSCBbyy9be2iElRsBCPFZqVZUjQFcsWJ8U2nYpzvsfeMh27dkdFGSnYp6PVi0FRYXvGtAWaxHuQNux0ZFwoLerrUmyQPKAnNTFbXZqzo6fOi1A3mHZdNZGx0eDYXU9t5yzxx59LFwrmlVZubZwdilvcxo311eUs6GhrdbS3qMs52xeCvbFKxft/OiUzVnchjqarLUOgFRtb29zbBT9N998M5SJbWMAWQd3UFS/Y6qj9lSz/cX3/8pSUh63bN0a/D85/Ina6Kr1qK6fePwx27pjRzhQy5dV4U27OXBzfri5n7vTN3mmr3p4wmDzzG9sB3HuThyecXeATFj4YPDzuBDjgWdXPhgP8ADkQQ7IcfO04EM4wvMbdwfozgt34joYhfgNgPX8QF6vGPxJB394wt/da8N6GHhRT7U8sd14nvlNvh1se9r4exz48tvTww3yuBBlxN/rxuuSZ3ixek9eKDfh8Hcbos74jV37dgDyuLjBszaf2P5MeQjndYWNGzw9zzy7TRjCU3b/TR7o0/zGrTYt3KCYxiNXd3NVdzRaH5RyMQzKDmOaxQcWQlCKOQ9UTfH2aR38r9M63T0x1n/h4P8P//A/Cld9Qi5sgA38xEjW3fjNalepCHhgladeAq5BE0PM5hfM0rMCVBnZ85ioJmuusaxYVn4LmYgJOwiwa8KLIqQSAucS9LG4hE235SW82Bawe8+uMPEC4gE8fDsA8LBxsC98G6AxGQtfIeVWitm5hXAwk5U4BJ4byuDlABwy4QcBuOJ2t4SwHZMykReImcgs2abBAevmrTQNVMObrQLAnbb2VuWTSay6mlOQ4AV0s+KMAsCBwyaVsUWAriWZCAcl5zIL1tmctFhh2SJUXDHHUmq4ejHW3GaXRiYs1d4ZthTdC7ECBfhkBZ06ux3yevW6dft+EvW0mq8/M8Fx6JnbigAIvLbetWtXuGqUVWQmLUA/q/9cJVn7BmWtvAJoMJ1tqXC1bXOiPmwBquOK2+VsAMQL2YItaxJmCN7tNifAPtusyDsTLGCfCR5lgnMUfFiKrSacn+jt7ZHy0WyXzp22GaXNjSzVb1V0BOURRTIeb7B3337DkomkdQrw1yt3ly5eUJk3httmptmfn2y0loj6nibhuBTx+UrO5kqA/1ZLJJukLAB2aEuNR8RBIW/x5pR19vcFkDAjpSe8tVoZT3wQqKz+yiFBP29R21bhNxyDsND417gFaLS2JJU7wGvF5uYXVfbrNi0Qn88VZPI2Pjlu0YoEkuLv378vfFyLtkVp5sYlgEpefo0qK+l39PZZm+TF7NSEnTr2ifX3dFpjU6u9dXrYdg70WpcUHSfy5vlj7JJHhCtbjUgDECdVgVpQOWPWrHoZn5y2UxeG7ZNPP7VtAvkbVq4k5SpQ2qlQ5BrjZZWnpPAJyanqTTAAPd4+wRPQ5qDQ04cAZA5C+U3dYvNMeAdx5JV+6XHJK3nHxg1/JgZ+w4M0na8DPtwgbz/nQRr4OW8fI7h5WKjWDQPdBJHVtOHnvADHnjbEM2WDiE/+MO7m+SU+bvBysIsf7gBw/LweHahTN07kiXD4Y+PvPIkHwRuetQQv6oRw1CdxvHzYlMXrw+uIZ3hhEw+bcM6bZz9wjDt8PK63mceFcMe4YkGe4O/x3cYNIgx1hJunf2OPv9zx9zJ7/4E35cRmrBdkM0BZtKOHLC5lw1tP5CWAg7dbbAMqKU0UgjrxYGx6HuDp5Hl1Wgf/67ROd0+MpV84+H/5v/kPXmbgMo6DqWiSKTcKkCcEOJoE6hM2N1Vvo+NFGx+P2ORovU3LHh8zuzZSsulp7qmXElBst8VcSkKYA5RtEoQdEn7cvtIqsNoVblbhCkuur+QDSuyr7elhpb/dNgxttEtXLtpBTbIITReck5NTUhiyCt+hfAHCVCHiHolFbHphPnyuv62lNQjXtYg9jQCnW/nfLtEI5Im9kYulqJ29dt22DA1af1wTHpVWQ7x1aO9sDzeHIHAhPqkeb1Q9zs1KqUnYQHe7DXSkbEMqaW3i0SQ22SxvQ7JWn122hopAQLPynGy1SEunRZpbLdqYtEnFZ8UGAHYvRH2wPx6bbRF3SrVC/34Rdbx6knGb+6lfe+210AZf+9rXwtWLTFi+3coJfxQstnngv3qCqiVuzQEw8NGbluaEIGq1f2mmBM0JOBetUf12uVyyxeyi+mBf4OU8Pa9QbRoAQQ6TspXlnXfeCVdVQvRDlC22JaGsAEIZ5LQBE7fT9TMn7Nr0pO0/+FhQcAD/TO78npiYUv9psbZUdftAMs72pnr78PBRAesx1UeLFTROsnzkZ1ACZKlssYWSNaQarFwnRVwKDeVuiHl6yrfKJ03UKspDRMKhoT5qs+kl1WE6fBkUkIGyzV3/nAMIb9CIWVPm8NufNfFza8+ixubkzLzNTmckN2ZtXkBlVu0Sl+L/1eeftx1791iHys85gwce2B8Oans9YNMutM+iFG2+NcAbmhaFDzcfXbpi3UObbeOWHRYXNh1OX7VIbsG29Q2EfPDHPyfyB3/a5s///M+DQrahf4PASsxmpYxMS86cHb5mF0au22984yWL5pbsez9+RYB/r+3audM6OzukMMfDIfDlnMBnAXDJd09mVi4sqMoYgBb1haEM9E0vE79xJwxu5MmBrYNhQJ2Hd34Q7U9c73uEwc0NYI+4+PHMb8LCn2d+4+YGXgDC1WEctPPb/bDxh/hNORyg8wwv/P0Zgofn08uLG+MTwiYeNn4YwlNm54lNXNyxeSY8z87bn/lNHOJ7eJ5xJ7+Ug2cIf88nRFhXIMgjcQjv9YI7Nn5eP0zSEHwIB+FHGvg5KCcubYM7fQ/b6xJ38gs/6hM/ysNzbV4wXt8QcXj2OqF8/Cau1xFute7wDnUiN6Z/3h7WCwxkc0WbX+C7Pp0KEw1XQDPvsljB3Nmm8VZ9A1/toxB5q7Wd1sH/Oq3T3RPj6RcO/v93//U/fJmPS2WXo5ZeqNhCuk4ZYGtIRKA+avNzcpN7dpnJiglJQCkqW5N4UqCJ7TZcX9kuEN/alrLWVJO1tTZZe1jBl39rPABhrrFsQChJyESj/jpcEqMsAaZCXjh22hKSqa0CzixLUGy2A3BVYEtzSxBWCDF8IpVyuKM8ny8prbawkr0WsY/4xsr/PRL5ZYtOphixYxcv2KAUmU0qp1ooCMdbUUVCEyBp5ULY3hFT2ftbkxaPakIWSNJswGxpi2ytkDCO1TVYsq3V4q1SogB39ew1r/JnrybbdVjhXi1874SIy4RH/SDwf9nknXz1xAKQ59rFixcvhhV+gKKvrt2KUGZ4q8Gquk+Qa4VHIWMCnp/PqH9IOUsIaJU0MebyFtXkyNaOTIWrLrNhgu/pFPBV/4Vq8+m/aVu+egzoZzWNQ3UcjkZR4Z55wCfKCnmqzc/N/AlI5LN27sRxG9y+y7p7qqvOvAWj/PRjbpzKq5/wIaqxcb5wLBCn0ZzRWDhx/ITt2a14AugF9amclICmcswa8hH1OYErmdkye4Ar1hJWrBUR5VRjCfCvDq7ZW+H0x9W0MzNz4dwK+VUGQx75WJcDFSdAD4CGulxIL0hmSCkXKMYNvMCBYZSHnt6eEA/lYxdXtWrM9ki5YntQ4C1e2UUpDQJO6XRG/XzG5sSL7UDAHhRelAVuEUK527p9p9U1NFouUmezghiFyQnbrnET7rCnvLXoX0TarGZyzSHbE1HElqVoT0nRou3oD9u2bg0Hi5ulKC0q7Q8+PGRPPP10AFzcDvXqq68KDDVZUzxpR48fD/4pybvNmzeFSwMYm4wrB3jUFYZn2hkbOUJd8QzAc3AG6MKfusA91LuIcNQxk0GoJz071fYl4hMG/g4AkYvw5jc8fT87BjePj+1xecZ2nrVg04GuA1MmK8KTb+I7efk8vxjyAR/cCIsbfKgv3IlDvpn8CEOZve7Ig4NrTxuCB+64YcgPNu4O4OGFm+ePchAfnpC7e/n9mXg8U4deDog8ENf5eNthk1fGK3FIk/IQrzYPzgciPs9ePn4TB3f3Iy71wG/n6XVD+QhHubG9LrAhwpAvlBHcIWyywFeACZdhAa2jLfzmDR8yivmFLX7IM9oHmcq4dfJ81dI6+F+ndbp7Yjz9wsH/f/If/+cvT43GbHI2ateulWx6tmIzAvzzafYx5i0ngcaBQcAM1/b1bOgVKODqvl5N6F0BlDDxhdfgEhDJRNyETcyWlwLorUQKVilye4rMYk5gWBMG+w01pVckMCpFCcVCxUY/PWOZixM2tHWzci1AIFCQnk+rMjKatKRIJKQ4SKAwcSO9SipQqaAJTUrGrcA/4DHcWCJBvZbAuhMi7sjoqH184qwtClg0JxptT19XAEa3Iq5bq0jwRnLLqoslge2ZkKeuRJ0aRv4AFJUH4MEXgZeZBCMla+7usaZUe3CrJQQ8B1tZNfbJ626JiYqDv37jyq8CUcfeRgD4Q4cOhcn0mWeeCSv5tXSr9qSt2RqEP0D489qc7WbcZMPXk9tQOguaPAX2ywLD6VLUrk7MhoPFEQ0A3l55PXk+mUh5VX748OGwj5+8srL/8MMPh3rl4DH5gW6VX9wY4ii0M6OXbfjiZdv+wCPhFT1xmMBZYWZ1uVgs2GuvvWr/47/6U/vBj14JH/HxNyDctNMmsI6SxCrj1avXrEt9vzmnPpQVCBAIH60shK10PRIuUaZl+lct+Fc/5A77Yq5g10YmrJsV7Xij+qH8lBeu8jxz9qzKXQnbA0jn0qWLAiHFsHp+efiyzS/M25jGyZwA+nYpMYD+voHeMA69rChH1y5fDmAct6LqMaNxcv7cBbus8s9NTVmaDxWpvqnTXrVj/4YN4TwPoAQBCfDhrMNoRiYn4DYl2VGXt3oAbh1AWXleo75ZzacsP/vZz+zEqROWlCKEUt/T22/tnEXQ74cf2GMvPPKgvfX2+3bs3Hk7+ODBoMDEpGhICtkH771vV8dGbP+DD9mWTVusUfli4YNvlXg7k3dsDADMDUKdfsP4JSxutHGoGz3TX/BnrGNXwdrN7SaQg0Hnz29/Bqw5T8a4A0Xi4u4AHrDtQBd/B5Jue7oYfuMOf4Cu5xciLGFwJxz5xw93+Ls7z7VlgAiHG4bfnh93gxc27qRJnTlvTx+qlYX4eVrYPv54pj6wyS/u1BVhqAvcveyukJBX0vE844Y/5PWBH+4Y8umKj/Om/nEnPH2CcMQjjJcHf8K6n9sQ4Xj2fBOWcsCL59pyEgeb59pyehqeDiaMj0pR8iBtHZpveKNXX199C4mSiLLN3M52RWQbcyzzPOHYCgR5HqF18L9O63T3xFj6hYP///T3/zcvRxMNYZLvbG+13p7uYMJtGH29NrRpU7gfm+fWlpTFxSQW1URT0eSbz1hledEqWQH7zKxV0lOy5wXyM5KUeYEKGQFflapqcBNIqQggVNjTnlsSGNDEIHBVGJ63q5eu2qbdmy3WkhSKq7MlCdC8DBXDAd4Sq+NZVVBm2abnMlJQFgWSW6q3u6wUqJYAbr41pFZQ3Sl5XATpFQHCZFe3Xbl0wZ7ZuzO4QwB9aSOhzJWC6mNJ5Vuc1SxbrQsO8eaLFZsWuGQLRaMEbEzAoxJPWEUKU8E0YQtczMzOSdFJBkG7migHgpgJFcF8L8TkAS8EPZ3tl0nUr9cxQBdgxiDgxhnALHmFGAwe7lbt6bxQbDjQzCR4K2Kli3vd2cIRizTYxNS8XZuYsdGFJVvMF8NB367O6lkC9sAT3tNlNZ63En5I7qGHHrKtK18Ahtj6Q1n85iEI28sAGCAuYIFzLrwBi+bytrictbkl9e/p6QCSsel3m1WWE8eO2be//e1Qrheef15KzqVwheWevXsCkGaljnMQzWpTbpFCaW+ui1tEXbNes3CRrT/RkoB2TmEaBWilFK9s+6nO3lXQzJ3g9FU+fsV+eLa8yCOMsZ+qbb7zvR/Y++9/YJ988qmAScHOnDmj4c0BXrYeNdsEd/crD/CfnpoMK4+ACPovQIZzD6zw8/zxBx/YxMi4vSm+8+k5K0cEHuTHuRgUG5QMDkL7eACEOICZmZ4Kh4LPTy/a1sF+27ppUGUpaswtWCXHuQOAL8CVG3cKquulUEz6/Ouv/dRGR67bc89+VfxRLvqVRiq8CRufmbczV65Yp+Tdx+++azmN6QcPPmTzAkqXhi/Zjp077eEDB5VUzi5c1HhUnvyCAkAfCj7tjKG8GMhBMELe68L7AgRQhHgmbu1KthP9mTgO+jDex7ExjBdPC6Do8q82PM++Yg1/bMK5P8AUHvyGCONgFap15zd91MtDHfAM1bpDXh5s3MgfRJlJ2+vK+XvdEB7Cnzj0Ka9DCH8PQz2SBvzIM/mBiEd+sPHzdvCwEHUC4U49Et/TIL9eB6RFHvnt5aBfEdbdCctvl1/Y+GOTnqftvNzf84KNu9cxBE/Sgj/lgof3G+ISFhvj9YDteXTDM2NjQX21o61F8k91jV+hWieLkkvUBbKN+Ixf5BF9vaOlhcwF3k7r4H+d1unuifH4ZYB/4X4bvRX4/7/+d//dy13S/DvbO62trT2AF1bbOMzGQCcTMQkeBFGUfffZebMlAdpF2dnFKrgvZCV5EOLKLCCYWRAhqrgqlSSDBBemESGo56IEuoQTQDnC5/xlR+cEqC5ctI6N3dbS3x3AP1dkIuSnZqYD6J8T6J+ZXbAxAbQlKRzw7tLEnZDQFdefI+IikCnD/aCc8tPev8kq4nn54jk7OFT9OizlLqsctqRCLKbNpNyg5EjKVsut+uNO/kp91CaltCTbOq2xucnqpXRxi09RAnN6bsGmOAwpQdvS1HLzStAaog0AFgDL1R/YoqPQgW6HCEudsH2CldRf5Naf2g5dm1/cmWA+EBhkfzvfTlh9HuF2ywdQ5EwDdel3tnv91NYTdQBAZ5V6amY2XNOaL1Sspbn6hduN27ZrYmwLkyDAn5Vu9sO+//77N9rg0UcfDVuM6AfOm7SZKBnIgHsGs/thmLQpKxM0W0WYdFuaElZXXrbewY3W0z8Y/IjDQVNAMG+Hvv0Xf2G9Uvr+t//lf2lPPPGEFJALdvHSxaB4UFds46I8mzZvDmMnnVmwZE+L1RcF/BYErpoELhqjNqHx1Kn+lUjEwkFaX/nnbZtglBR7CQ4poBOTE+q60RvtwLannMbUX/3Vj1T2zRJWeXvqqaft+tXL1hirt34pSawYjiofvCl85+23g/JCmQH8gBvqAsMzdXP12rXwFWIUjicee8wmpSwoeCg7Zz14i/PII48EJQo3QBAyCv7cYd7Y0mGR9i7b3N1h7cpzRG1VUQGK4l1SPS/MTKl900GpHh27ZqOj12x8YtpSTc12VQrcyLXrUjD3WoeUPPLJ242fvfGGJcX3pa9/wwY6mu0Hr3xfcqRJsqZPwH+H7d672yRLbfz6uDolX/jmq6+lcAsTCgZvaVBSyKuDRcqOjZvbQabK0NYOCLEBvIBU+ifPzgd/gCK2E2EBc9j4YRMP2Qc50PN4LIjAz/sX/rgTnnC4Exab8QO5m/PwOMT3/EGk7eX1PBEOPoSFGEvwg4hHOTGE8zoi/9i41doOzInn7lX5W1UyiIdxXrgRjnxgEw93Jll+eznIH2F5poxebsYp4cg7Bj/ikn9kAXHdz1f8iUse4IXNM/F4hghDPHh7PZA34hMOch6eb+J4mTHw8non34T3esfgTl3BD3d4YePu9UIeeKY/sJDEhwQjleqczJgvVqr1jfG3ABBvnjm7g0yIr6SpDIb5l1l2VnPZ4jr4X6d1uiNiHH0p4F8DEPDPov3PH/j9J//k5TCAV1EFoC9QX1mSyc5ZZX66upqtDIYVbkA+rw6VSYsJ1MdbzARqrSllEYHXaFx2I5Nx803TUH2uaCIVulAq9cIamhgQdtIjJiZGrZAvW/+2LRYRMMkLFOQE8gEGCCuEGaukPQJmXAkY9gHL5laCtQigjCKDkLtXOn3qlJ07f8GaOvtsVA1Uyi9bR6RgXV2dVpqbNMukLaJySKIrtCbKaNxy3LiiOoml2qX4JK0UqQ+rm9x0kssXJEQzNjI2YVdHxsMNKWy56O3pDSuRCOm1iDoAOK3errNWG34e+SThW3+YEJzodHfK73YJvs7f0wC0shcbZQQwzeo17X23RFzKU7v3H/I0b5RPplishDv8G5tTNphqsq2dSfWtbmtqab0RD4DOqjqGSZ/8cf6A1XYGKeQ8OSiH2b17d/BHEcAPsOphAP785q0Gk+pVAdBSYdlaucozGrM69RUALn7wD3kVcQD3408+CR/9Io1jx44FG0UJJReADG/OFxB3QQrlUjFniYrAQET5FEC9dvmKXZ6esNYOrgptsQjf/xb4r2OrnfpTJFqvvinApG7MW5HGxnqFu3nTEYcA9+zZbV999qv27FeeCTdPcZXtTpUX9wEpbuwjbko0hW2CAJwG1WPfwKC1Ux61DTdboczQ/wA91OVmKVJ9KDny580GY5u3KygPbKVarQhCcYH9XF29zUm5SUomlWZn7LwUopk5rrLN2pjG12R60ZbyJZWpJDEVE+hXvpLNtnVrv505eUrla7AHdmyzVL0ErRT2hmiDDWwaCnV98ugxibsFW1YefvLa6/bU8y/ZxvANAJTnBuvp6rV6pT8lheWtd96y4UuXpRzsUt67BKa5TaoKqBmz1ANgjnZ30EfZaV+eqQts/DG1/d9ln8sx50P/xIYI4+DY+wzygd+1ABDCHX8PB18M/ODDb2z83fY8EZ704UF+yReTFsQzYf2ZcKTpeScuwBVDWvjjDm8H1V42wDHpMd7cn7DExd3zAm/8MfhBhPV84IYfYeHv6WITxtP3OsEdw2/8PR42xstCGOYW8uFxvP6xCYMhLrbzBqjzG5tniDDeNrjBkzielpfXFQ6vG8pRW/9eLq9L0qBskNeRh8ePMIANykFfhJaXVc/iXeJNpPp4SbIBDmxtY0wi0xiXyBm2/yBz8ENC8faAlf918L9O63R75LIJw7i83+Cf6Z0v4DdKoe8RXPws+BfxI2xbQVjwddOltKQAq/oSCKxgF1YAvwSCpJFGuYQcB1GbHNgnqsC+odEi7LcVgAmKwa1MVMJQYcKHqiQ4KppA6yN1Ni2wkZmes43bBi2aVDr1HCxuqJ43aK1+kRdA0ZJqCWAnrOqTn1sQN62wCuxC9m4JQckq5NCmzXb45Hm7NDZuXam4JaavW39nq0X5iIqEJPf1C5FI+Wm1Sixpc0s5yyLYwyqgGjPwyhlXrOUlZBG+fHSlvjFh3Z3VLwvT8L61YS1iYmH1GXBI2Dsl71B0NuqPLRvV+lWea/y+TPLOTr0CqAHpKCCPP/54yMu9kJeB+gEYo1DwJoH0ageaE7cnUQ8c3ExFSwLJmnDVp+vUx8gfW3vII+CAw7vs5wdY0z7wq60zBi8TIwd8XelkEKMAsHpPGFZYOSfAjT8OEkrFss1NT1pPuxQETbiRWHVFrbYPEA9lFgMgZrLGn3ZjUgbwMxHfWP0XgOYcwOT0VHVbkdD80Xc+1sReZzOFjGWV174NAyYIJf27bDMLWZtbzNr01JzNSWlIZzLcMhvGXWvNdyU4oMt5H7auNauOqWe+sRD274sbb+S45patax1tUtB7eywlHgdUd/WqC4ALH8bjvn3qiLhsq/Ibc+AD0KdvUz+Uz89PeNu5gdj+d+7kCTv54bt25vinAv/nbXpmzsZnJiVmItbe3WYdXe0y8Gyx5pZm5afJJmcm7JgU+o1DW6xXbcPK58LiUlBcpmbn7E//x39lpzQ2HpZi8vyLL1lG9fVXr74W3rKQ7wAcVRfnzp6zQ4cPaexH7Mknngx55zslbJWiP9BvINrZQS95d3cX8pTdAWht+bwPEAbgBg/kBs/EDTJE7jyTBgAQwg0iD/h5XvzZgSHhSQs+kANK/CB48hs3zxd5wiYvXi5440754IE7+fOw2Dw7Ec5544cd6lRu7ud15e61dVlbt4SDBwY/yoIfPD1t3J0oS62/l5dyEJZneNSaWt6E9TjY5IXxSD68fv1NCs+EqeWNDXmdwRPyPBIGgztl57f78Qwvlx21dYSBZ+0z/D095+th+I08YezhdrPeeSMopSWi+hEuiGmeDluCZOCJbIEniyLMRVG5cT4IWTInWbKo4qyD/3Vap9sjxqLLii9n5V8YVOKjR2PyM+D/D/6z33+5sriyXUWgH+DPCj+HVDXaxUGxGgT0NZFHUhrgTW0WSabC3fNhZV8APQJgkdBQEcKfilPlfgsKoSQ8IipguM0m3iTeCcvNLNnI6bNh9Zu0450pS0rBYLJ1g9Dja4Qu2D6PAFkANQTbvRANMzAwaNxzfu7UCXtwx1ZrLS3b1PGPbUN3lzW2q17auyzS0m2RhOqmQQpAvNGWBL6uXb8aVvQBSVEpOI11SUtPzQQhu23HtgDa+vp6w00mlM8nhFsR8dhywuTCqvadEmVxG8OkRT2xX93dfhHENxjeeuutAEIA/Wyhodze4e82Hx4PG+DIvf8AShSqtXgy0bH6yyvsuqIUXvU72nBsfMJ+9vbbYcLjbQTAnzZ0Ip+eV28vgDe/mUyZWEmPMGwBQgGBeM1OOMAeK3koJ9MC6zEp191NGktScDUwQlgmV97yfPzxx+HNCOF5o/Abv/EbwXzlK18JEzGv4ikrQoP+wz55+gbP14ev2WIlb2evXbSuaJPt3bzTNrf12gfnjtuoQG6etwGT0zYyMaO8ZYNSDnjla5/dAsUtAv5sA/Caoy9TRvJN35lTHmnL0esjdvXyVRubHFPf5PscUhwE2Dt7uqUA9FlS9U8c2hslF6K/0y7QakFH3RGOW3kA/k4oD9QfCtU5AY9vf/+H9uN/869t99Z+e+DhnbZv/w4b2DgoeVSy9MKMjYxds7n5abVjTpmvhK94U75DRz+1ga2DdmD/g1JYCnZdY3ImvWjTAkNLqpdKOmO/8etfs32PPGGFqICilKaTx0/Y+QvnwzYklEb2/09MT9izzz8XlLmChDdbx8JbBupMlUZdIdQhB3P0KcoHSOYZ46ASP8oI4c8ztoM8Nw54Hcxh4MOz++HmaTnAhDxNB3tOLnvcJh7+5Ivw2PCHiAtPbC8H4YkHOV/Ce77IC+Q2bsSFD24885v0vewYePIMT+qGfND38PO03Z1niH7mRHz84A0P2gObZ/JMuoTBeDn9N/7YPJMv/PyZsnv5vOw8M7bhzaICbjyTntc3YSF+Qzzjh4EX5fJ88Qwvd4c8f5QDd+8vxMHw7GlQD9SJ+3lZicszCwm+8EP5qvUmxa6Qt5gU4uxSJpwLymTzIZ7XIbIQuUoZT5w4Ec4vbdBzPtZoC8WKta2D/3X6JRL9GfJx8KtC5MtlGuT5w/4ywH848Kv5qAr+JZ9W/KC6P/zP/+HL4WCuhIJyVF11bBbIiSeDiSRWtuuwTSeqCYhMk+H7WKmCSJoZK1Y3V7DTn5yw7g0D1tLeatGGqiAP1/fdBdV+5IuKvNOOwH74CxcEmro6lceSzQjIT4+O2wcfH7YP3nnbclKS9jz2hDV19NjkbNoWMosStHzGPR7AUllCE+BHQwMISZ/fU7MTqueobVjZbsN+8tshLwMCnO06AHYE8Z2WrTYs4AuwyEosebmbelpN3mnX4kMH/+STT4JhPzt715lAnDzOveTB41I20mPfuK9WQWuXUW6FZcsLnB/69LjA4VF74OBBe/LJJ38O9Hvc1QOYdvGVdyZRbJ4pnwNe8uRAAEWAiRlwsGXjgJXUn6bms3bu0rB99OGHoY0Jg4JIPjgAjRIBGCZt+jV8+c0KHECZiZwJHcUBBaCo/jg2OWEXr1yy5x9+yurzEYtLmc9Z0S5OXQ2r6vH6OuvsaLWunp7Ajy11APNG5bEW+DsBvMcA4FevhjKSPm8OUwLVrPp3dXYHAdaq35zHoawQgo32II3aeqztL26cADKMIeqCfsqH0n7yk5+EscnVnBu27LATJ0/aN3/zG3bg4ANhvDPWNg4OBoWSft3YGJcsGA9KLny44Wl2ZjaMz61bNoZtSbOzGck2QFjMeqTQP6Z+KShkP3ntx3ZSCv/+Bw7Y17/+dfvRj34U3ijRFrRl+MCc0uQNZTW/2QCQAqlYMT4ap/KEca56csBHGMqNO2WslVHu7hMA/QPCDzf6mdeRg1/c4Ekd48dvbAfDzpNnwvLMJER7OOGHO8AaG8ImDDbxSAve8PI0+E25/NnBJ+EpM+k4Pwg3jJcRwqYOWNzBD178dvJ04EM4nh1cYyBfDeeZMBDhnB9x+U05CUe+CIdSzTNhCcfY9ToiPHnzesMPdxZfsKkb5098r094k19s4hEff57h578h6gte8IBw5zd8KSPPXi7iws/rrtaGZ60/cTCeHv3IbfwJh5xApng40iIdyOufOMiB6hf91Q4N1atJCY9s5HzUiMbWlYsXBf4TFm2SWzwWrrNeB//r9Ism+ih9238ztrB/VYi8McY8T54/ZAfym7fHjE/c74V8288tb/v5w//qv3jZ6iSA6zXBaFBbY7NZqrUK/hslXGMCsnUSLOHvyyO2zTQslW1yeMxKEjRs/SlburoSG28KismdUi34v9PGp4HeeOON8EXPpkSD/dX3/o0d/tnrdvbUBRvNFm3rnt3W39dhmVLETpw+L0Dyup0XMGEvJICNbR4NUlrGRsfErRKuK0RxqhPoZ0sCr1HZS40AvROiHIA/7pP3rR730rGZCFi1QZiHrRvidb8Hi/PyVWwmGFatb/Xm4n6mTfufP38+DCYAaS19tqwRu3b+tL37s59ZrhS15wT0hgQcIR+EhPO81ebR+QAGMaRDGalbwHg4sFvTf9naRLv5mx7o3NkzduLIp3bpyojGYkP42u2BAwfCGwfiMxHXpllLCAu2JjER8xub/sGkzhWm9MmsFJstHf1Wt1iUrg9grLOxcsYGNvTaUG9nuO2mpa0rpIMA4uBtPqu+39yksVAFfpRhYmIiAP7dUtx4W0I6nAOg72wQD4AAZYNPFLlSk2f40s8A/6vrz58BYvCnr7CFiu12nG2gfABuFBzq2D+Y1iqgfuXqdZueHLVNQwLyqk8HYuSXNiC9nVt32vad22/0AdLYuX2nFITB0HYzU2mF521Ri/X091mL+s2RD9+1EfWJ3/7d35Zi1GujEzPhvvO3334rgDLOfgCaiB/Kq/h8kIxvHRw5esQW0plw4DxsqRQ5uMZm3GPTLx3s8Qw/yMEY5SEOz4R1P+rRfxOOZ/wpN89uqANs2g9/6sN5YZy3Az3CY/DzuB4GHtjkFX+vZ8ArxDP5pTzEwY84Hh+Cn8fD8Nt5Y6gDbHh6WOLz7Dwg3Dy8PzuRPu7k3/PrcYkDX/oQRBji4sZv2pUwlMP9eIawPSy/CUs9UA74e936mK7ti7gTz/MFMdnjjzv1TxiMu8Hb6xMe3ub4QzzXumPjRx7dhsgrz/AiffihvGCjRDMmXGmBh9cf5eE3fCqlQlgkYC5jEZDb92BP32Ze46xPSTzePXLSrk3N2lBni3U1SXEhhgKST8jz5M/rtE5fBtG/vI/9KvU18sLYXk24I+OYlxiPjFUfK3dLN1b+bwX+X/6//J9fZo96JNli0bBlhdUBVvswv6BKUya5aYR00wL/owLM23bvtEi7JqeyhDtbkjgngIJyB1QL/u+UuPt7VPGf2L/TZi6ftx//+V/Y/oMPWWrbfhuR8Cs3xm27gNWJEycFUC7bU089ZV/96leDYGeLBquOgKJ5tlbkCpYA6DVqQlFZKVIWYJWIVz+eIrfbIe/EpMFqKJ2Fldt7EajEAZShANyvrT8e33mRT+qEVVf2w7ONhsn3FzERMJmSDgoAyoYPvNq0eVtz+PAhO/2J2m1w0J58/nlr7uzBM4RxulU+vZwQkziG8gHCAcLkwcNgmHA558AqNvbkxKTFG2I22N9tDz78kO3adyCARvjU5pPfnk4twZ/JmjMuDo5ZnQdI88Yj2ZiwqfEpuzo+YstRPmBWttl6KXubN9mW3nZrblSdNKBg1wUeJ44fN+60P3XyhPr2VekiAo3xKhDgLQpvbAAm7PkP99+rTkmXfEBr5RFifzH5BIzXku8dpo2oE/o2PFGSuIkKJQilA0WIegGU8BZg27atVhEIWWpot1MC272pJuvpkwIrEO5EnQF+iuUqiIEnZyQQstMzbAeqWHsHh5YVToa3AL3ce670U53dtnHLdnv33Q/sX/x//4Xll7L24ovPW0t7W/hSMMoHgtrbJh5PWm45bz95/Sf23lvv2uFPPwn55wpRABJ1Rh2RH34zjt2mvBie4YftxJWMKBaEo01JC7Dm9Yw7z9i0EbaX20Ed4I/wGNqAMYmb27hjY+Dh4eAF8Qwv50teCUd5iEN+PW1s/CFs3HwMuDtuPEPOo7b/8NvjeF3Qrz2eh3HetXEx5BG5j7vnEyJ9zz9lqS2vhwMA48cz5HXkPLExXlb8eFvCM78h2ol8Exfe8PO68/xivN4g/CDqHXd4OQ8vt7uTf56REfzG3f15dn83pIEfeeAZwmbsMR74TdmwPV9eHn7jhiTiLECBc4AC/cITxhk/ru2ll/RrbKZ6Bm1Y8uz6uZMWq5TCIf9G6jqkeJM8D+u0Tn/dibGAQb6CWXlzDS5krN4LfTH4/2/+Dy9HNNH/SgzGYsniSxU7d/KMJvF+a9rea5WIBHNWwoYKijcH+3bpbsE/lc5B4s1DA9aQz9rU9av26muv2ci8QHI5Gd6MZBfmbEM8ZgcffjiAOQ4uskLLCiXghBtMEMAZxeEQZKk+Zq3NfgiUW06WjOkoKaUgbKW6TXLhzUTIKjo3xiCkobttQ3gBvsIWEHW6e6XaCYbVW/b20wa1H+taPQl9mcTqOyvJTK6+6uyGPvLWW2+GG2iao2VLaKLr2brZorwFC1PazcG5FuFeWxb/TTu7G+lWt5BdsHfeeSeAXPypCwAtYHrLlk3W2dpsDRwYr68OfI+/Oo1acndAMX2Ptwms/mMAyAODA8GvPdVmi5G8ZVXGLft3WOe2wXC7TqKUlzKas6LS5EpMeCSk2EYrAn8SFadPnq7u/+/pDgCcPl27bYf+4vuGAQnQWvmEADGAIuJwbgXFhwPVbKNhGxh9hJuL2EqD0kK+KQ98iYtiwjYeFCp+JzTO8tEG+/jCVXvnp6/ZhtYW27VnZzjouxaRZ9qCrw4D8L7//e+Ht2ebtgwpz1Kg8kWbmpy29ta2sI2H64Xf/uAT+3//y//Bdu7dZ3/nN16y+rqK1SldPqL26adHgtLvQIurV0+eOmkbezfa5k2bbXJ6UspBm/X3CVzpj3MClIU8YABWxAPs8ZtxzG+AGv7YDvJDvhXXQSC2j1UHZ9j+G+NygXDEp349HQ/Lb+TVauDnZeLZ29r5UneEwSYcPDEQ7hD88IM/8SmLl7d2ddmVFrc9jBvca9Nwd1eC4MEzvwnr4TCU2fPvbvDyODyTTy+f55XfHs9Xv72OsL3OPI7XJbxJE3ds6p3fvCGAF/HhSxwIuYub5wN3/IlLeNKFyC9+hMMfRaM2HO6ExfBM/eKGf209k4YrI/jBB4UcBZY45Nf54e+G8J4P+HGepUFGXAT+lX+FQWmOkI8GzXHNLRqLSbt64aydu3AxjFcWQrjpCzjj/NZpndapSoxvxiJ4hDf2vFVnLN4LfTH4X7nt51eCcgWzqax99MGH1tzRYn0P7a0eCBbQ1tRtFYFt45agyO2BZUAFQAWhdyeEcCpl5iw7esUunT1j/+KP/9hKLa02uH2v/Xv/wX9s+x59xNoE5JdHL9uGwcEQ56c//WkAMkwCf+tv/a0g8KF8sSCzbAuL89bT1R0mCExuadkyi1mLJ6sTwBcRHcGFJjYTB+AJoeqrj3dLTGSstiL0AVz3SuSF18qAfpQKDkhyS4qXs7ZT30u+b5cYWIBIACYrseSDyRDFBLC7ZetW275tq+WnxsNBt7qWHktoAjt69FiYZIl7K6ptF8h/M5lSp5SfbSvcqsRky4Fd6gNlkbqmHVEGNataaTmjEalJlD4vghfG01idlhNuDhzY4sMbHCZchAlvFVDqGhNxmxFITyaStnFwsyXVfyMCspHckmWXCzY8Pm1vv/12ANWD/YPW2iXQGhS1SqifjvaO0KYYwD71xxsjftPnUTbo12vlj7pA+eHwNW3AaiNnIVjhYFXfb/yB9969ewMfKPSSlTLTZihNKAX4X5Ey9/Ybb9i7Hxy2D197xaIaX4DrRx4/qLDEVz5WZQU+GEmS0KbkA77btm6zxqRAeaVomfRy2LazuJgJ8qO+PmoPP/yQ7dy+y0avX7Gr50/b9u5Oe+JrL9pPXn8zhEUBh6h/3viRj7nZeduzY7d1KmyuULLWlrZwO3JeihZtHvKhstFu/KYOAVq4+ThxkIo7/oQFvJEOY5VnwJjbxKUOCU84nulz8IBoM3hChHF+8CIsfg4qcXMeEGEhT5s24Dc2xsGwh8fG0PYYwjgY9jR4Jh5lw51n/PyZ3xiIvBMWgi/u1JOniR95xJBW7W/Kxe/aPOEOT+JjQ7gTjrr0NvC0CIc/z9Spn9fxMCgjlIkwnifiUVc814YlDdLkN+Hx4zfpwsPbxnlgM5+4G0RdkUeMt4f3EWzira5XD4Oh/xOWcrBAhh9hIK8znjHwIE/Y/pv65ivk5ZIU1JLqX30ekynX2fTism3r67RtGwcsqrQ++vjjsH3PbwfjKtF1Wqd1uknsCGE+4lIM5jjePPtYv1v6hYB/MolQcFor07X+EAILAUhhOYh34eKFcG3e1cNnwxc/Y431tv2JA2YSKJWo+PERsWVNZAJG4YrQzyHPD5P37az838yv8igAYJl5y89P27HDH9uCJu5MtMH2H3zU8iWzHQcetaLARUmTeObKBUtJKQBo+V52Vi7Z2uLEfumcwNVSeiGsMnJtGnmj7LNzM2E7RVPTzdtMbkVef24juNm6wAoqYM/Jy4J90/hz8LrBw4lnJgG0TlZWQ3i518b3cLWEH4Q7v92fLSdvvvlmmEReeOGFUG4nD+emNh5Uy/NWtDrOanL/Wl60Ef2BOiNffEWYiZf24nDo1OSERZYWNNkJiLV12vXRsaAcMKlX2626+uj8PI3afNCmpAHQZ/sKbxsgthux1YkVfvojk69TyCM8uFezsHwD/K9Oo7YsaxHuAHDAO2FJhwkaZaCttdWicpsUUA9howIEicbqjTQ5VuOzdn16ThN+vnqNbqq6VSkATfWzft4IiRd1SDqACfoL/AElbBvArZaoN/oTCiq3gXBIF2UBcMz2OAAz9er7pnlzwJsRgDEAwcvrNmN4+NIlO/TRR/bmO+/ap59+YumFtMUa6q1TfASdbH5h0p7+yhPW3twjUAKwEwBUGR24ODl4oV3efffd8IaERYIqMImobIsqe14yR0pCXMq58nf40CFrV5gnn/mq6rnTyvms5VTGn735dvgKOmceqAPSOSl+I6PXpdy02sULl2whs2AjYyP23nvvhy1AbD1CVlSzVN2SQTz6F+Wl7nFjjOPu8svBmdsO0rCJR5kI788OEAkPL+dDfRMWd++LxHFTywN/fhPf24J8Epdnwjqw9XJQv/jzTBhsnmvdIHh6XOJgUF7g7+EA2tgY8kGYWp6M4dr4nk+M+3na+FMe/HiGH/WATd0QF3f8vV4oD2nhh/E0cCcuv4mL8bqqrVviEhYD8exEXE/L+dNn4UF8D0Nc+FM3PJMH6g0bYpx6fbm7p4MNL2ziur/Pv4xRxjXPpEudeXzPF3wh+HhZCEs4ZEl40VYuWSmfs5mcFCFlqyNeZ02xqHVKNjC2UP6Ri8z3XALQgvIhPnwrAPI04M1vry/In1e734qcl9NacWp53S7fu6X7mdYXxV+dFnQ74W8Vdq30auPUxoVq3T+PPM4XhYO+iP/tpHcrWs37y6a10sONccb8yDhhsc7H/xeRl72Wr1O9xuZnDvw2VsG/x7kv4H91pfG82iAoWO0DnAD2AUfDw8NB+JCZZgGOVKrVNjV02LZNW210fNR2PrbfInEJoEZWKSIW5QpS8eJq0M+jEEYEMGZS/qKKvJlPfpcskpmR4IupIeat0tlni3lWCpttXgC+fcOQNfWkrKkxafOXztml4cthVYPDiKxaIlDZtuAUJmRBk/HxCesQIHOQhGZ3fWQk5I0V0LshOgxps3LqZearpouLMpkly/BaN7tsGU0a/F7UbysWpHB8FqhBCP2jR44J/DVbWQA0vVQNn5GN4UNqDQJateT15r8hrp3E+E0+lL+WPJzTWs+r3VbT7fqv5sXqMoe4WUFmv3Zt/iKlRZuXAlBWu2zYulNtnVH46nkKJkeUBsAp2jnPDqSoN/gBcik3q/0AWBQyP6DK5OdgYjWFPGJHyUM+HK6X5nvDz2l1WZxq3ekPmKt8k4IDeBpz7wjcnjx5ypqUZ+7ZZ7KdS88LIDdZXGPKFgSaKjGbzi1af/8Ge/TJJ4ISsaz+whulAdWZf3uBdFgxpPz0WT+47GVDeFFHgH3edrz33nshDHXNliHeuvDWA/6rCd4ADq495bUnz5VCMZy9SS8sKv5kqN//6c/+NMiKLZIRjbwULErhskXb+shOa+htsctjo+F63etnL0oJHal+F6RZ+VdRvX4Cb9VDKtFh0VjFXnvttTCGNg9uU/gmW8rkb6yIbt+y3bp7e2z7rh124ODBcG/ysXPnbUpjd7C9L7wZfOf998IBceqX8Ry2cx14wAZV3ndVB6++9uNw69Lu3XtCHbDtqL4BcG03lB/AVK1xNwfatXXEM7+x8Scs5cH28DzTR90f+Qshn6gD/GuBIvww+OFGXMLgRj5wh1ctT8+rE/wI5+HJBwaZ5+7uBuEGMV4g5xlkptKtvhWL3Rhv+BOX39iEw835UJf4Edfdie98eeY3+fe48PE6xR0iLERdQfgTF0MZvU68LniGcCMOvLDhDzCH4MGztxPP5IFnz381T1Wly9PzfMEbd1cw4YEhDmFc0aPOePbyeblrDWFxJw/IM/or4YkLb48LPwy/iefl9t/Il7CKT39Qk4qjpUsRSwtx9KQS4apPeh3hUfqRGchL3gBOK10uB2gRf+YWzxu/4RncVgzbhcJvt7/AhIs1ao3cYjKB94pxnrjz29Nzm/Ld4Ffzu16mls/nGcKH3zX8Pd1anndkFD/keeW51iaN2rJQD4S/VVq4e97qsWWcX8h3jX+t8XaobZeQ7kpYz8Nn4qx6DmFlVrt72dxQ3+QtpOV8eZZ9I667f4GBVy1fbOI6//B8m8bTdruW9+eZkPcV4/FD/WmcLEpWoByzKNUgt9V1s5bxOoHfjXLghmHS0xicLNVZsqHOeus/2+aRDz/88OdVhi8gGLjtQgnB64KBAvgkgyBi+wEr46wGIkyY/BEEviXHhXalWLbS2XFbHk/bh+++b/t/73nr3rPJysWKlbMLFluYDl9ejbX1WUQCSsxRY0JeICYt0kNAkyaAjIpEqJFHN2EwKG8Yfvvz8sKsTV25ZPXLi+HLoccuXba23kFbWlyyeWlkS7m8pYZ2W/OWrTY/MWKFU59YMpUKwpnVTMrAtgZAH6DH6ykcqBUQ6enusfbO9pAHDk4BlJoVbruA4mpATlmoL8xaRH5ZCTp06FDYStIt3nnV+ejItfCxomK+GFbvGxLxsKKJ39z0rOqiwbZu3ib3xrAqCh/ai1XqDz74MNzYwkePeGPh7ctXHns6O2xwYIPVU+8r5XIiDAaFjlV/7u1nVZcyYGqJZ28fnzipD8h/kyfa0esPwp1JCCCAv7cjhgnW+UH0LSYwD+Pp8Xz48OGgXX/ta18L4QHDlcKylRZnLTszZ7GmNuvbvkN1U10FIx+0K+Cf8KxE0l8h3gxwiJky8cakdp86/Z901qoDLwvtEsoit0g+ayidlmi2WGt36Neef2z6AWl7Gb1uvA6YyPFPz6ftrTffsv6+XutVW6Jcj45dt5deesE6lbd0etGuXxu1ga5uG6pX+umSVQRET+bGrCCWmzYNWffKF30pO0T69DUAMUR6pEUZvW5QelC2MdzkxNuvDz74ILwV4JpSzjrQP1566aXgBjEuMNQPyvCs4p4XsN69Z7eVKkWbn52xbL6g9gNs1ll2adHeVNnae1sDgJbEsKlKyYaeeNSG2tvsipSOw6fP2KCU75QUm4FEiyXVDx565GFrSjaFuqMsTpSHNuItFf2FtzPtkk3p+axdunA13GCyfesOjZUqyKMO2OYT5BvtwdeD58bt29/5S/vG3/6WPfvsV1WWavuEtlCfYysg14xu50B0OOvDV33rbM/eHWELFgCKPuDt6v2NvgdR1/jRvvR94gPefBWY+iMO/sg5LyM2ZXJQRx3jRhwM49X7kLvDi3QZL0Eer/DxsLjDj7TJA/7OC0WRNMgHfvBx/oTDkE8HxZQDN8LjTv/mmTg8ex68vPDz7XekR1hswuIX+tAKf/LnY478kQZpwpMwlIlnwpCex8UfuU0cnnGvlSOk5/lluxvpeN0QxvNLGHh4HRIGXqRJ2sTnN/Mg7p6etzn90rdcEdfrDMKGP36eL68zeHnf8TSRhYSHB2FIn/5AWckrC3LILvIAH9qB+PjzjDtx4AFvyPNDmFBO1VFvd5eVc0s2UY7Z8ELedvMmLSL5qnAjmhMIT/rwREagyFPXB6VQ069pY/LrZSL/Tl4P3jY8fx65P3VI3mv7w1pEek7UDfkhr7XpEIb6Ykx/Hi/I683tWvKyhLeMq9L4IoIfdU7fIw9r1QVhMPBmvFCvtyLqhrCUy+WJ83U+n5c//OgTpINMpL6dB3FriWdvU/fD9rDkhd/0PR9DteGYc72P8Eza2BjvV7VUWw7Cwp++Td+tzZ/zwaaPUpa16rWWPE3nT1593JCOh1mLB+6UBblCfHejbhgX4CfwHP6r87maPA3azuUnhM2Zte5Usy0WzD5JFywl4L8/JRkXQlTTi5w+fVphb13Q1eRhKTyN4QKZDLjAwPaORTgAEqujgAIGMIQ/lUaFh0GtcGU9l0dnzcaW7N0fvmGtj262h35TEyppVtQxZkZtia0LsUT4GBJfFpZn4OdEmlQaeWDLA6u9DGj3qy0r6eKHhlwq5u1P//v/u12SwvDY449ZPt5sU9m8zc/M24EDD9hHH31oi9mcXZrNW/PWbdaekPCeuRauAARg+VYGAA9vGxBqTpQ1u5StApZ4VYBS1nfeeTcAv81bNoetGcpgyCNEPilD7SBw4pmOw8DjqkU69EMPPaw2WLRz58/ZQlqKUiRmHVI0pAYK+GtSUT0VlvMB9G/euDkAGsAIfFiVRRE5d+6s0jXb/8ADIZ0gCNW+1H9XR7sN9G+wmDol5HnCJv0//uM/DuDhW9/6VtjCwUDAb62+RX1QtloinIenXPDwweEET19J8/AY+OHnbsSn33na2KSHTX2y8sTqMq/Xiny+viAgIuAt1dUa23utTkCRD9Bx6Jt4CHyEGwCX3xBt7CvYKLFMGPAmL/S/1XlaTfgh5EIeedWvPCSLi1ZMtlhr3xCZDn4e33l7mfWf+qzclP9SqWizArELAg1F5ffCmfN26twp+83f+k3rau+wDw+9J4Wu25559lmbnJixi2evWCIasy317dY4r/qul+KWTNtMQaCuvsH279sfJnRPC0FBuZl0APpsbaKMuKPw8DqfcQyIYKxzvoMVbm6QQhlm6xd95Dvf+Y795m/+Zqgr3ljRxg7sKFtaZfj4o4/CV4G3bB+y9MK85VU+QSNNltWveb/+k9etvrne9khAFucz9i9f/YEN50r2O088aX/nma/YghSZ2VjERmYn7Subd9ip9w7Z6bOn7fkXnrduKR2kA1Eu0qUMAKBXX3015P/gwQdtXGD90rnRcFsXSgztzBgKoKexPrwp+OSTT+2F556zJw7useFTJ+xPvv0D+zt//z+0R6X4npYMQSnnTSBvAbOSGyj/Z5WPN99607bv2G4HH9onAR+XGK721yCHlCfamWfyhWxlZRZ3+oEDLohyEA6hT1+HeCaPTBzwYfzgT1sRBj6Eoc5rJ1J4wZv6IB5p+eTDb/zJH7/h6fWGO3wgH6veX93GHT7kmzj8xs3z5+XBJo+4YZhP4M14Jx7hffKGN3WDwkEc4sLX8wR4pjzEwR83/Dzf8MQfd68z0oIncUgbf+fpeaROiIM7vLycnobnl/xDPOPu6ROOuMRzsIU74bDxIwz597ojf6QBkQ+AA+Ewnhfi0j7kz8tD/skLBl6Eg+DlZWfeoryM1eVl+k1VeYEoH0Rcr0cnT5/8kXdAS0dbu9UL7E9V6uziXNb29XRaoiwlIlof3iAz95U1hzcqf15XlBO5AjbgTTFjxeuYtiCM9yPyQ1m8Lm5FhIUIBx+3ya/7Qc4XohwY0qCPUcfIqNo42NQDbVAbdy3Cn3bwNqkNy2/ah7LcKRGXPPkYcLdawp00qTvKQ3jazsPXkpeD+qFsPBPPMdpaRPjatL1dyBN83L2WCE8fReGh71HXTs7LbfLr480JvqRBHj19DOWinukr8HUehPHy+DiGcOO3h4P47fklXZ+TV5fBCT/SpY5I293W4r0WEcaVG/JNXfi4ZTwyf/o3ZDzfXua1yMu6us54Y15XyNtCrmyfLhQD+N/XXGd58WShmbaIKGKldmB/GcTkyr7a559/fsXlc4gTCjNLdu6jozZbl7fHv/5VNi+teKqiFzQZpqetosqKNKmTJn9+C4EThzmZvKnIz6VK0Y6/87qdPXLUTqvymzby+r8zbH2gYn/7t39bAiEhcJW1f/7H/8aGF5dsx1C/DebmbLlQDCCGdFhNZisTYJrV7y+i4YvDNi+A05hstB3bd4VXMbdLrFgCwlhBoQP83u/9Xugsp06fsrzARmdHlw1tEYi8DQK0X748bBcvXgpleU6g5k6Ig6IIcTozWyX8AOSvKgE8aSNWegPll8zSU2b0p0S1P1EnbE8D9DNYGZwMeFb2WbmuFWD3hfKLSnTOrL1Hs9HaW4QkAWxZQpb8cAd/WpNnqVy0ooQjX9RtlEJa3xSzZH3CPvzofRvcOGAP7nvEro9fDtudvvHrv6Y2arZspmQjl66F2zmG6tqtKS9AZGWbrsvaSDlt27ZstU4pNAgU6onVCIQ7/QxZwbYe+jqv8iEAPvWB0GJ1n3gAX4h0uQ+fN0E//OEPLZOWglMq2PETx8I2o1/7+q+Jt0Cn3JqaGu3YyWMSATn7nd/+LSkicQF/3oxULF+qfjTt23/x7fB2Y6/SykuBPXP9qjX37rOntvRba25a/VCy4+J5a923y+JS4uYuXLb6vCZsKRGPP/3kDQWAspBnFgiQD8l40n725s+CAH7xxRds/54HNB6uC/QXqtvq9MdY+7M/+zO7cvWK/f7v/35Q+Kn76ZEr9qf//R/ZXGbJ/vEf/hNbrAA0c0FBdELJRHn66IMPbGlR/ampwQY29tvGoUHLLqj/qW0R70xWKKe8VaI+ORDNxEedep8jjAM8Jt9ad8Ix0UI+aWD47ZMThrDINtoTmzgejmcmJE+TtBjbPDMOAK4eDj4+f8AfN/gQD3fcCEs+CQvhThjSBGzBk3DY3jakQbs4L3en7/NMWGzyBOGHcd5ePs8/gA4b8vLBk3DY8PO6hKfzgSeEn7sRxsvu5XNe7k54eFI+/IlDmrQlcQgDLwx88a/lTVwIN/JNGOLRDg5QePa2hjweaWCTHnEJBzkP0qaMzMvkE/CPTX3D20E3vAnn5cIfmzxC3iYhf1EplpGyXVyM2oSaZF93vaXKGncR5aG0ks+6xrDgVFt+0mUrMP2dRRT6fJfmIHIMlPQZkbFBeG+PL6LasLc/q1bTcYJHLcHvTnndKvxnOd8Z3W4e7iQNeH5efj+P7jbeWgSf1by8HPdSZ9Dn8cad33ebxlq816K10uCZUXxd45G5lsUzsODt5mV1ul4WJEhWA+mTdKm68t8k2bbiB9X9o3/0j15GUNzuoGLwQ7cbHmIQAaQATggkd3OCFwIBt0okapF4ncW7mm0iuyAQ3i5NpSoIA1VUKTkBJU2uFbamJNnPW53k4OM2REXy2tMF6a1oaWokfMDruRdetMFde6ylu9/6e/vCvm1W8Fklbm5OWXsb30NotSNnz9k3/8av2zefedymBEjYM8nqB3ubSR8FgFXEL6qjYqlo2Vw2HAjs7u4NK5u3IlZJKA+3x7B1BYGJMAesowiE9PRHGPaPp9pawuHNLyTld0kTFPlngkT4A9QQzp8h2kbW6jrmwCRgmqtNAYNstQL00M614X7ZVJsXVnWoP974hFWO0rJlRq7bletjNjq/aMeOHgltSP2yukg/wNDOxL3fZapI+awU1J/VHyKJVOjPVY9qH2HMcRiXdmZPPG01Oz1ji0sZDWYBFSnHPV2d1tGesua2hLUI4Le0tgSFmxX/LimCc/NzYfV5y+at4auzxJ8WP94OcbVn/YKSVZKXshNh680FTcYAefoDIAEQ8+yzz4aVfiZ9JnMmayfGN+OE/ojCxMqCg4d3333Pzp8/Z+++855NT85YfYPSn5u1999/z3bv3R3GN7fqbBjots7udpucnrANUgz4vsDlq5elKBwP5wd487J1y2bb99AB69g8aF1bN1mqtc1GxxZt+tpFO/vp+zYxNRvAy7Urlywpv57NG+zAvgdUkeXw9o6vardIyaM/8JaOtxb028H+LdbV0x5u7eKVabI5bqMjE7a8lJMMaQ9lRkEuFAv29Ze+HoA/SsChQ4etSTLqMQnsV3/wPZueGLUnX/h66CekgVyjv/CF1EQybjENziaNMw4VD4vfrNqlVwoJ4w1ghzLCFaS8+qXuUL7gxW+IdgB8AbjgC9Ajb6SFTTjSJAzPhHOwxm/8AVzVPlV9U+u8cK/l7XG9HJ4HLxP8IeeFITx+2B6Xsrk7fYLfxOUZf+QzPB2cuj82bhjnRVie4Qkv54FNPnDjmfieBvkiDuUhPuEIwzO/MaRLeNypB4jfKCH4Oz94kQZhPCxxCUcatAfkdexpeR747f5eJtwh9/P6xSYteGJTZi+nz2nEhQ/+bjwdwkJe/7h5ejzDF17MkYTFDT/GD8+ExR+e5N/rgLx7ePwh3OsiFVuQ4ruQL1tXUvnl2xrq7xwEzmueK0gJQI6x1Q3e8CQPyAoWjVhAYv6Ylc0WxQal62ExkP/+InMnYW9lVtNaYdbN/TXsMriVWSv8nZi1eK42a8W7HbMWr1uZn4vLeNdYmtO8ydwJfuJ5rbBrmdX8MSUZbvvJFSs2sly0eo3NbikAxRV/4tX903/6Tz9z4NcFxloUIkg4fF6YtYjw7CmnUL6aU0v43zCap3KaYEemJuzipYvW198XJkWIWBFu7xBQ4nYBTCSRDB8a8Ty5DQFa/LAlgh4gw+TJq3S2JJw7f8EunDtr5z56z44fP2Y9gxutf8tO27X3Adu4cTDkFzCDkHNKdnbb8OS0lIMue3jbpvCaBkL4IcAw8CbNW70+C+VXPhvFd3mJfdoLtlHAia1PTuSVjgAI5Q0GYJVVSQC63w0P4GdbE4AfgNAYE+i5fk3COxHy7fX2eVRRvhckbKcEBuHFijfC/ucOZdbUL4bycqiTtw8AIfIJ4MdQfrbUePhfNnl/87zQngy4Dz/40Aq5BTt95LANCwSOzqWtHGsIwIuVa4Au7Umfpd9/WRTJCmxogtQ0aQb4X9HlS/lSWO2emJyotv/oeFACyX+yOSmw3Ws9fe3W2duqPDZaNCaAVdEAl8JA27PSTHv29/VbqiVlZwXmW2S3KW5Uk/Z0OmvRpnpbnFuws28etiMXT9h4flZpXbcR2lVg/+GHHw5KD2Mm3D8sYEDb096sGJIX2pxn+jv9jlU8FJQAUhob7Mev/Fh95aSNT4zZ0vJiEHLQ1196wb7y4lPWt7HLuno7Au9mKS7Hjx63UydPhX5NXwIc0N8PHjhg2zQ+iy1JG1afjY5esqtnr9jRiyPW2mj2Wy8+a48/9ZWwepi0OhsfvmJRKfHFhqiAfac1CqecFLimLlhdR5mi7/b39lt6cS4o1oyBUqVs3/7ut1WnTTYzNRf6TacAfjlStg2DAwI5UXv3vXeDfHmE+pGyvKw+lkg125/9yf9gA3oe2rZDfUyCFsG+MmaiircsEHTq7OlwEJubgKLlqA1IkeH8DW9v2ALBmyXentHvUOBQThiT1DXGQSD+gEDqn2cHeYSFHDyGtFfiOfCrBdH48+zyvTYNngF7PEO4AdoISz/ArvUjPU8Xd8LSDwjLbwz+yGHCOLgmLrwAg/x2foTFHflNXAfVuMHDf2N7XRPGy4HBn2eIcno+cafuIE8LIizPxOU3YYmHwY1n3L3c/PZnLzvloH3g4/y8juHBb4/necQQn3LiBg+eKTvxqUNs6gx/ykkcwmH7s9u1ceFJfPfDjfrDHxkHD3iSH4hwngZ8CO9+uPOMu6fDOZYGmXQpZhml05WMWlxhVNowr1FeCTRLSKHnUoNY/c2D2fBFXiFnWGxhTuXtYjgQjBKtND3P67RO/y4SYyqtuZo5m3HAuKDP3wsB/pcFKUZzZYtz289aV336oFprcNUOursZfMRncDOxAsTDXiPxqTUQIAUgSTj2n7PK59sFXOhAhI82JjSRqsJUlAh3ekvolMoqqAAzoDmskKoSWUUAQAMgABIIFUAUfiUpDknFa5MwGhjsE6haslc/PGTHT58LKyG1r+zhOaX8nDpz1t766JidFb98dsGe3LU9TNb4M4nQYDQc/JmM/GBjLXl9UuqoJgk0PPKIjYAGOAGkyCv5ZiIhL2wrYgsA4ARBibsTKyaTAogD/QM2Nj6qjlSt0/mZOSkM4wKPkzY7P7Ny7iAmwVud2CGEO2BsRuDOy/D66z8JQI5VRyYIDifX83VivrKsOJSNL/YC8F588cWgKMCPdmPfJnkn/u0oH78ICvUtQzvRr1jtRZGampqWprlkG9rbbPuWrfbQi9+QQrXlxqo1VDsAvc7uNxVz7NVfllYesUxWoHx2TsByzMYnxzUu0mHLSx3X5nV1qE9JwexutZa2JmtMNIQ75dkao9xVma0QwoT2ZPW+o7Mj3NMf3h5dk3Kodjx59JR9fOS4vfr6azZ85bJtf2ivDT6w3R79ytO2XX2NflSncLzxAJTTF+mfvL3zZ9oXpZPxSZ9gjGUyC+Ft0M/eeNN+8IPvB1CQSMTVJ87LFpAsLtvgUJ/9L//hf2TPPvuV8CVD+tfszKzA8MUw6SMLUCLYbsPtQNs2bbeOtk4VsRLy+p03XrNThz6yC4dPW3tXvz3w7Av2a08/bkOccVG5IbYULS8v2aefHLYW5TmRTFl/c4t9fPhQWN0H8HzjG9+QItRm03PTwY0FChTqxwTom6UETo9O2IaefmuWskAvGJRCyxmK06fPhDH329/87XAZwNtvvRXG/PZde1RvU/b+Gz+zhw8+bC1Kg3bAQLwh4wAw45tx/NWvPhfGSSEnQFwqqy6r45rVf84MMO5RTpBHDsYcGGITFhvjIA3imX5Lm+AO0XcBf4TB393gQTjAmYNNl9m4Q8SDCE/a+NO3CEN8Nz5WPAzh4Uc4nh38YhMeHoRB5kC4ERd3bOdDPuhzuEOr42BIA+Nx8Oc3YSkXNuXAj2eIevA68jwSBzf/DfkzZfHf8PB65xmbNB1se3zPE278ruXh5O2BO0R4rwuvK8rPMzZxcXc/Twfj5SYdj+/+/HabukQekG8AN3WDH/nE4E48rzPcIPj6by9j2HaoZ9W8zRYiNpXJWXtDxWKlgua1m28NkL9QWe6cTeKcAdfoUmeeNuVDxjC+WPSilphH8a9Ne53W6d8Vok9jGI++yMa4rpURd0M37vnXf7e8598TWWtg3etg84IBFli1ZiJzAjwCGAHQGN8uwIG4Bw88GCZoBr2T56SoEkzOzYTX8NeOfGqXzp21azMLAg/nb6yQI7wAeigcAAkmUq5dBFBgDw72WH97s3XF66x1cKNVWjptcbkY9gQjHAkPiMWgkITbXsoVuzgyZQ8+/YydOPKJnX33zXB3ul+1iXBitRibPLD6jXCspdr6ZAWHPfrcWc5+e59kAVSs9rHaCUigHhCKtyLa78KFS9bb3Wtzae5rL4SOVJCQZUWRHWVzAv/Tqm9uI+mQsFdGqnlRmot0OilMCGEUJ25mQuCSH0ANpjGRsJTyhVDGn87J1019MqKO2fqBO+1MHDrxrwLRJwDB9DHakTyyav30M8/YjoE+6+los2RTs5XjSc1gAv2fM+hq2+9+0cz0jI1Nzdi16XkbVb+h7halEPB9i24B/d7uNinBHZZsTVhTc8IaGrnmrwoqqvTzeSKfrDzCCzAdVu31/C4f8jpzwc6qLqaWMlZXEJBUv/77/6t/YF2qC8KUCxUB+WsaTxdsaONGSwmgAkzgRX8EYPDBsIzGa7/4IrAI+xd//uf2znvvqT8tWndvl81nppWHenviiUesHC3Yi19/wZ75ylPWrvrmFi4Ug5MnT9jJEyft4vmLQSGn33FehpXvns6e0FaA8w8PfWivv/qq8n3OfvTOW7Zj44Dt37LDegeGrHlQCkolJ0W+EhYBwjhS+fs39Nvhcyfsk1Onrbu90zJSTlRpoV6QKyjUC4sL4WN0ACBADGXpiiVs29CWcA3hlg29Ydyc1fiM5hfVFh2WaGu1Pbv22Ss/eMXefvftIDNi8fpwFfAzz71o508ds0/ffNUee+4ZtVVz+NAaNwqh2LPt6Ou/9mth7FBe2h65t7yclXLXLtnTGGQP2+h4w9fe1h7amXGGXKFsnv8AvNQuDpx4pr74je3u2LQZ8XHnNwZ3DDwIB294EA5/ngmPjT+Gsc4zYfjtbh7PATVuGAe2xHEbnoTx/GNDhEduwxPby0sePU3C85uwuBMXueX5JAy/cecZXuSB8njZCYOMdxsDP8JChOM3Nu5u1+bX3b1ucXMZ7XWCOzb5cCIvxMN4PZEPwhIPPhgvM0Q4/LychId4dhs3D4/tv71MpEtanjf8kQv0PeZIB/uEc14oCPz2PGGI7/knLM8YLg0A/C9U6i2dL1l3UvOApu5IRPmtVOsZgifbW+MN8iyqreEbq35roaK0nD/yAcWYN1/IbMZEnDZT3tdpnf5dI/o92Ar8BW4M4+Ee+zrg/zP3/N9q5R9zt+RC5fMIIQI4RAiwusd+W8A5hUTTZ6sFK/2snEc0gacFhuYuXbexC1dscnzcLl4ZtiNHj4ZDdxcCiJsLq26R/HJYPegS2Ni0eattFbBn9Q5wR77YAsDbAwQJgscnjAqHhjXxcxAwkmiznOr5g/ffD/7kDxBA3ljdBIiHe8A3b7Hx+axVNPlWEFxzkwGY448iA+CnHIBflAaAEjwg8oIQY9X5yvCwHT92LKzIZxYyErRFAZGd4QBq7XWR5HM1IZQnZ+eqE4KePY9Xrly1SqkiAFNdjSIP27fvCIK9vb0tbKfIZqsTakzClo+Lwb96j/pCWP1vFPDo7x8IK/lNTYkAPmJ1EvK5YqjjqempcLsQ5eItBBMW5G2P4kb5qAOADoAKoFLbP26nr9wPQvkB7L+vNmWCQ6FiFZt2pI4pI4fUbHHOKpwfYWJLtoXJiPzdytxPWpTyR9++rHHBHb9l/XV1tIYtKv19nVZsarB0tGhNAhWpeEJKr4au+il1qH+fS4Shb9APqAf6aVFg88JZ/U61hltproyO2sT4pE1rLL3wwotqqyp4EbTShFxnR48cCfVBnTEuWPFu7+wIb4+uSKH64Y9+ZK/95PWwhWVkdEx12qqx1mWNKW4uuGY7tm62X/u1r1vP5kFbWl6ynqaUJeoabEZj+10B+EuXLlpe/bivr9/2PbAv9JvBvsGwVUgltPMXz9sPfvgD+8u//EtbUJ+fVP9raGuxwW3brSRFKSLwMTG3YG2bd1pXUoBW4Hw5x+HNldVPjavevgGbVj0fOX7UHtUY61SfXFhcDFt2WJBglZ3x+4jA9ofvvGtLoxNWV6/0m+PiPWPD16/azMSEFfJF+/Z3f2ClxYydeP9t1ekZOyeZdPDgQ+EQ9pgUiwP7D9hm9bFcdsl++pMfW2ZywpYKJTt94aL1aEwD+HkzxtsOqKL+NzkzGb4BUBCPzp4OS7VWz+oAJAFnfIwOAxhivLFgUAv0AH7IAog2x52yuxth3QDWcCcOfdlX+uGJXEZuwAM3CF6Eww1/d6df+dh34AlviLRD3cuNcB6X8PQhyIEg4XDDEN7da1f4yVMAjOJFeGwMcVwJgpwXcfiN7eAUGzfygqEOKBu/cec3PAlLPjwMz9SRh+eZunIiv/5WwesVm/heV7UA2flC/PZ0Ic8HttddbZ0QHz9MbZ1RN7jRX/jtSgT8GfsQPAhPONzxh5CRrMb7R4W8DrDdEN7T4jc8IC+XP4d7w7met1Rnc6qTdjVhEwtPUa4qvflGCaKeeIsc3FTmQm7JCsuLvMcXXz0Xql+FZkGJxQDeyPHWjHmxWW3uAKa2LOv015s+ry/8qvcTH1df2sr/54H/ld93RGtlbK0KRlii0bAFh1frxAOIASgAkQBEhAHAmbcAmNMnTtqlY2fCPuT0+JTxqf0WAaKhrVtstxQEVu63bdth2wRuN/Z124a+HusQwG3q4qBpPAhAKhOeCBCfTJzKAu6V+SmLCPhXNNFHUx3hZhDSJjxbWThxTToIH/JLY/DRhUvjM3Z9bl4gpce2tadsTmVDMCFEEYgACYAlbmyZgXhzgABjxZwtEUOAZyklKCpsT2iojwfgRFpfRHSQ6wJtS7IrAnO+jQp3rihsUdoAdeqVToTgBwxxxRoAYzkrQVwph0+th48+SfguKe/Eb2lrt4ENA8pHl01Pz9gmKVDcDkNTf3rksB05dtSefvYr4c7ytdqayZg6J03qH4BFG9f2lS9jEMLf+aJQcvsMK0YQB7Z5g0JdeDs6VUrqB9ywgxrVkLBoopkMVj2/LNLoA/Rz2HZmajoc4C1JgW1Kxq2lI6V2a7WW1pS1pZosr7lzLJ+1pli9tamPcFjnTojJlf6BYndV/S9SKltrs57HJmxo05DF21ICmm323LPPW2dXZ/iKL1N5ZSlnDQUp4Bp3R6Vsw4fVceq1XuMFUJGZT0tZfk/9ZsG2btpo6kk2KyA7NT5qzz39hD31yKPWLGXyaQFerhc7ceK4HfrJG3bt0hVrVP8cUr9/4rHHbf/e/eG8S0IKaWFx2c6fO2NHpGC2S1m/NHwxvHFiXGSVF77t8bb4vPjss1YR6N++dZMdfPxpOzM+Z5dPH7WJS2esIZ4MCi/K+A++/327enHY+gcHBMLztjA5bUN9GyytPNMfAFuA8YcffNiKAijXzl6wAzt3WaKz3U6cPydgzndFUvbQgwelcM/bp8dOShmO2pz6df+GXnvyq1+148fPCJy/Yd/6u383fCPgw48+sgekGNPv/j///J/bUr5g//7/4h/Y1i1bf04OsRe6VBYgXy5JJgkINtbb5NSkgJRAntI5fOhwkBvkkzemLGL41gn6POOM/lwd41WAjU14fuPHuPBwtCNt54CRZ8K5AeQRFiIcYXCHCAtfCJ6kT3jc8AN8EpbfpIU74QhDWAzu5N/HKnbYVqg4zAEOKD087u5GXMJgPIwDb88DgBFizqGMni+IskAOcnHnN+5eN+7vYbExXjb8qB+ecXc3bA8HwY/8kTfniz/PxOd3bTzy7YskPLvi4YoEtocjHoQbvH37Eb89Dr+xMfh5XVFPXv/4MS8j933ln/wQ1vmTlj9DPJMP+FMO4hCOBSI+ThbVvLJYabRF+fc2S2bF1d/VlwlPe3i9wMfrnOtFURwwYTuqZB1+HLpX4JAnFm3oJyz+KQNhIYN8wIuyrNM6fV4/+Lehj/DhLcYjC5X3c+X/voP/1Zmicr2CEc4UgK0WGCYvbIQQA5lVeQY9Wwh4E4Cmg7BGcCIgela25zy4a7891LvDdm/ZYVt3b7MNMm3cTCIhSTgECKuSANmKwFNFoDYIg5qv/3KGgNUCwvI6BYpZ0Syj3xJckeZWi7Z1qRaqAofDjdzYgzAkDafAlx8q49RiwS6OTwfwn1xesL379gdFhg8ZQayyUh7KDfgljwhKVucB5KQB8GcrBWlml5dsbGLM2lrbguLxRQTov3zpYqhn+PLVYIjfHJBmjzSdh33eNHQ42S2hz0eUWgVkePswMzsdvitAnSNwmejhA8hKJqpfikR54TPs3HRy8dIFe/+jD8LHlx6WUsTBxVsRdc3eb9/7D2ihzbx/3M+B6MLfedKf2Cvt9cy2Dn+D4mGd6MGVbMaEYqW1qM+0dllEef+yKLOwIGCnPn/lqo2MXrfJ6TG1iQkwNtumng7r7mqzDimy3IQTVTb4Wl+5UrQR9etmAeMOTaRsO7sTorQRlbu7oysoQ1NWstlIxaay85bW+HvumedtB6BUfWNiYtzKi1lry2nCvzJpzZmSNfS12DsfvGPf+/4PgvKYlXC6dO6cPSBlakt3h/iXbGbsugRLSYpjwh4+8KC1NiXt0aeeEXhvtXOnTtjRK8P2/sULVs7mraUxYQkpHDt277JHBPx5G5cXKLk8PBwOvlcEJNjCR342dHaH/GTn0vbA7j129uRxm5XcOJues2f37rNv/e7/3LZsHbB3Pjpkbx87Z9t7O+2Zg/sFkKsH58+fOm3Hjh23NuXj7OFP7cUXXrD5Ys6mrl8Lq/VNymdrR0uQN+OSE3WZrHW1d1rrwAZr7enk8xi2ScrFDikDSYVrkHLWmpJyvGmbdQwM2RNf+aptGNwkTS5tLz3zhA1u3W4/eOUV27t7t7V3dNr0wqI1pFrto/c+st7BjUGmOXlfROB3q5xxKUls+3v99Z/amZNnw3YlttgNbhwMV6rSl5FjjCPAFkAOAsxh/Dcy1gkZCzjDvdZmLDiABggyXnlGFjkv0oDggXG+5JtwPjHBDxt5AV94EZ7f/kxY5D68SRMbN37X2oRF5hLW3THwdn/8MKTpNu6eHs9uw4tyuA05SPa8kH/Kjrx2foTFjzA8Q6SPO7wdRBOPtHkmHLy8vvAnfG3ePF+eF54dmLu/1x28yQ9E/r3O3A0iHPypH8jriXxgw5dyEI548CaMh8Om3My//lbJ80A84mNIGwPxDFGGWv5QsEtFyxjbfsrWUqf0KupzhaoS4nmDP+UjPPFDfcmw5a4kBZ3v37CQwDdM6hrilluu3h/Pth8Wb5Dv4At2CHAb0Po2oHVaTd5vIfrYrzqFcSQzr/mV8Xg/wT9fpOfA730D/2S21gDkHegD+Fh9ZXAzWbH9BiAIQMadAqHJ484qOcoANoOZlS32ozc1C7AJYBYm5sOXasuSeZFUPBzupSld8FRJQkp/kXwODzM+0BT8ImEVGqFB3vjAELfT9LdwE06zRQX4IikBGAH/m7wsbAMgXu0qfPBfCTM2t2R/8t3v2mMPHbTo7LjyWl15B/T7AV3AJ8CTLUesnvPRIgQg1wRSRl85QrDNzM7Y/KK0vf6BUF9fRKyQsM2AFX4Ae3IlDsL72si1AOTb2qs39ZQVNghHDQTAP6BofGpCQj9rPVJwEnwkTWGYRJhk/KpRngEGtCd1wTWRvBHo7uoJqy5eX7X15kT6KD2UkTyhCLD677RWnHsh58cKFqvTbFVCgaM8Tt5favsNq/6WXQz7TgH/EUzoXfeXmOCzmmQnVCczc2prKRuN8Xpr72oNe7zb1Bf57LcggFX4Rv7KeOdKyFy5YBO5ZYtLS2D1XxAh9PXbJUpTpzLzdmtWE+ubhw7b9Ox8GF8TV0asvFQOK9m0NfmMFMvWVNdgkUVNwhp3sSZpJ+qnP3vvXatXuHYB90g8Zpt2bLLBzYNW1O9xja2vffM3bOcTj9ojDz1qVy5ftb/64G2bVN2OzE3btDBB+0C//Y1nnrU9kgHXp8bt+uS4bd2100rK4E/f+Kmdl9LaK9Dd3d9rfYMDtmXH9tAXKe/w+QvW291jDz94wPYffDD4j126ag/s3a/xlLPX3nnP+nfus689/Zj1pBJyK4c6qm9KSLHO2dVLl21w0ybrULxcftmOffBhuNlqaGiT+vdVm59N28lPj9uFc+dtk4D+UqliJ46dsM3yj6rOzyv9VKpFSveCJRqawsF4ZFdMY6dFiu32jf1SrlpUf0UbUJwtkm3f/c53pdTk7KEnn7TFuTn7ySs/sl1791h3T2+QA0xMjDH6IkDm9Z++bucvnLMWKeRbt24Lb2uampOh/diWR79lu52PJcYVfJAhPnYhgBQGGQTBn7AQNu5uexjGKfydB3EcALohLWzI8+1jycEkecEQlvj4Qzzzmz6GvwNe6gCbZ9z57cbrCD4ARucJaMQ99NWVfBHXwSRxyR/+lNMBAHHx55l4GPyxyTvx8F/9G15ePnhSR54GNs+k7e4eFn94eDi3SY/6xsbN64lnbCfKBS8IP9KGL+Epg9cN4fDHJgxUW2YP62kRFiJv1CvbyjDMSfhDrLDDj/QIB5E3/407/hBxeAa88xY5KrA/X4zagsZgV0J1GA78VvsL4SCvm7DwtOLm/rQJOzG5NYiPerIYE+EKLMlC0mRRDsOWUsxGjcME7VxTd+u0TpD3d++3v+pEXhl7Ph4ZD7Uy4W6oFvzf8rafld+3RQhxVgxYQWb/PfvjecWOMGHlGqDPnmpWExiorLyGQa1G4LUGoBqwD9B1YelCCXJhKEli5ekliyxLwEkiRNqarE6gqZaIVZGACIhpcSGEswbeCEhwSmA4iAf0c8sGt7tsaG60kQsXbDxbslPnL9mHH7wfbrXh7nwmYsrCag5ubAPi7QF3jHM7QUNj3P7suz+yQ1IQDuzbbfv6u+y8hBAdDW0NsM8VkSgyvt2Ics8K4J+5cNZaU602ODB4o0OOjEwIiExbvZSaLZuqH0z6IqpTXXYJgLexos6reblRZwjVibGJcHc4q4S4Ub/BT2FIEwE6MT1hBYHK3u6+0AassBTUdiUZhK3njfblkCLXRD751JM2vzAXbiTpFfhASxXjG2GdSMvdeHNAX6AOWbHB0K432vc+kPODaAOUUCbjWmUD8vRq060sp9WZl1gys0hSoDZ2U1m4nzQ1ORWUz6D4auglpMT2D3TbBgFdXnnTZcvLTJKqN26uWqFKpboaMC2lNivgzvWdrQ3VbQVfRJQzXB0p5lwne2Fh3sbFeunKpKXSJUtogr5+tXqwmHvzufpS1Wf5SsGKjRFrqWisFeqsOVexVEebHb5y3h595ID9V//1f2GRriY7MzNiDUN9Fu1IWXey1SY0UV+zgp05clT6VM6W66Wcbtlk/VLEHti7yx7ReB9o6lVfHw/fJmB7DG8SWPnngPEDDx4MfZavKkfVv1FaK/Uxi7e12PXxifDGY8fmLVJMYtaXbLZPJXOKjWXrkcJw+OJZy1nCNm9AwV6yWD3tWLGLy3MqV5tF1MYjS2k7eu2yym32/COPW0S8Txw9o+pO2fzEvJ06dtKmM1mBeY0bhfnL7/zA3nv3Izt86KgdO37CkvXNduTI8SBPJpQf+tef/Kt/ZS2SbZt27Apv1urz1W1zObVbuSCJq3/vH/7A9u7can2NUXvlJz+1R556Jnwxm7GKHGUVk7NPyI6XXvq6ZEab+m/e8mrv7u5OKQHc718MsgnF1vs3W5aYJJCryF0AHjKLdmeMMwYdzDkAxA83fhOG3w6mIfzJE+4ASWQHNnlFRvu4rpUrq/nBoxYMQ/gTnvjujk1Y3LEBgqSDn6fDM+Eg3CjrakNcwuGP7emQF549T7Xlx3ZD+cg7v4kLEabW9tVqJmby5yv/Hs9tyk094Uc43CDc+U1+mTfhRRjS9nzhTh3wDJF3wnt+KRO8IU8D2+uPsO5PWA8Pz9rfhCeuu9Gf6EfM1/DBDX/C8ZtwkOcBwh2DG+Xkd57+QniNu7lC1OZU5tb6kjUC4CMqR7BvnsHwchOf+nMFDyIMPSerccsbgGXVTV4KudcbdUP/Z2GKeZ03d22aW2pBzTr99SMfc27TT7Ax/zYQ+URWIAvAzeT/XskP/I5/3m0//KDSvOJqCaEHEGTVidXtsCdf4JfXE2SSlXtWuVnN57lWo19NDHKIlXForfT8Gbsyu2SVBcWRXIi2CEgLOLlfCIfNH/skmCgkOGw5q8ld4ZQHABf5YZJFqIQtQpl5O3f2jE0v5e3C8GXbqImcMnHvt0+glJXy8RYD8M9eZybGq9dH7PTwiB146ilbEhj+xuMP2+49e4Oiwz5/n3xqaXpi0qaldFTUCkzyAHaIffbXBZC54YCVvlikTjwXbFYKSESKi09Ga5LySDqektcZ132+//4H4Q74iBqbjz2Fg1gy7DPnzcTy0nL46BNtwKTBdWsTyuPF4UsSsgUpAoWw5/rqtWthKxMHkdmuwjWqrPp3tndUV2VXldOJtCgPadGBUYJ4E4DA9ny6fT8IXhjKQv1yvoJ2r00PutHX1AfKhayZAHFY9W/psEij6kt1fr+Ifj4/O6cJ6ootZRYtJhBeak9YpCNpAz0d1taUWlGgVvIlgIeyCiiF6NNcaxlTv04oHHvm5zU5dnOeJRpTtCqwWovwKxU1aeaWbSm9bDOzWVuez1hTToAhV7ZTp06Gb2dsEZhuFvge2Dhk23bttoRAaUVpTczNWrIhaQlVUaUiwCb3XCJqWfE78MBB27JxwMYvXrGBVLt1aGK/fuGi/eS9t20qk7ZdqvPnnnhC5hnbNbDRtrZ3WVu03hbGZwXgc+HNBwoloI6+hI2sQJltiDF2qsI71InKwrYYbqwam5q0ga2bLSplqUkKQWZu3i6du2i7t2+T8t9gpy5OhLvyJ+bHrDg/Z6PDV+wtpXNYSkKit9O6B4Zsz5Zd9vCW3ZZqarOmRJsNX7xki8pPWePigX177W/+3m/bYF+XFXOcf5lXN6mEW4uoaW7ouXr1mvJUF1bnd0ip3bp1i+TDcLidafO2HQIqZteuj9r5S5c19vgOQ5Pt3Lbddu7aY/t3bbcPVUdnVfe7Dxy0S5I3gHkADx9O400Vb+H48Fd2adEiktAFAZ14UyKc34GYFFiYQN6yhchBJXWFrGCsoczzzG/GJ2PCxwZu1Dc2hnonDL8BVR7GDeRj3NuEZwdwHt/BJGUhnof1Z2zC4kZY5Chp8Rs3B9cOhikn/Ilb6w7xjEFO4487xsvBXOUgEcLN03abtPmNn+cfN/fDxt3jk77zd5lMPRIW2/0wuEHwJA2I/EA8e7n8mbhuw4u04EGdERYboq2Jx7MrH15u8ks8zzdhsD1d6tfDY4hPWGyAP29MWSAjnPODSJ/w3tak73VLWOZVyNNkrAL+0+WYLZYj1tvUYMkY5avOidQdvOHldQHx2+vN68LthlDPUlzqBeQqGg9800fu9HPesDEnffTxx9W34DJrSUXS9LTW6d9d8jaubet/m9qdvDKukH+OzXws3i3d9p5/rygEDStcaNaAYF6vAaYY/Kze+n3zbONBaAD0fPB+ESEk4F2r2dyygeRenlmqgn/VQbRZAqF97XvjAW6s3FZyS2E1t8L2oIZGgc6pwJ9bShob65XnbZpFF8IXbXu27LQtmpy5R5sKZ+WRlUiEjk84NALAntcwyWRCE/24LVt9AP+sSrRXCtahstySJCyvXLxs6XTGWrvaAx/40wDTUi7GxkZCOamXyZFxm5matfGpcQGhuLW133r/P2Vaq9YqEpC84WgWuOQ1bDKARQlnlQeQwg0tCG0OTdfHVlbOVBIUgtPnT9snhz4JB7PJJzeToNBcuzZq12VaW1MC1ANhxfaWbbZC+DOZAcTpJ+zF59lX/78sok/x1oU+y5sbtnzhVjuhhQ/EzY5XFUX5RVKdAmtrK6t3Q/QbbvChrtle0tPXYf0be21eumlZk+FQS8ridQkpexprFfq2JlMpYHmWnGOsVrBoXNRgVctENPnpOSMlJV0uWr8mP02d6j+1Q7hKXq2lUtky8zmbGpuz8YmpcIUoB32b6htt39591qo+zgozB+qY/InIVpNwwFPpj81MWEygvyPfYJrDrVGTeSEetU8FXHm93tbWZJ8ePmRj10bCdia2jz3w6IO2Y88ue3DbLmtLdimc8js3Z+dOn7KTAuDvvveuTUwJoAtE0z60C3fdo3DTR+j/fPGXNgMk0Ed90q7T5E97dvV0h8O3HIjYJCVj9toV26DeG4932Lffes8uXDptY+NXrV7yq6upxdriSavLF+3hPQ/ats4Bi2QK4WajudkFK0si7tu1zeILU9aQrLcXfv0lS3W0C3SUlaePbWFm2v7e/+xb1sYbNI2j/Q8dsA2Dg7Zr914b2rTJtshwkxbnWa5ITvI1UmTg7ELGro9NWGtba9gatFGKFVfonh6+aI8/sM9e+/737cNjJwVm6u3Bhx4KyjVjAgD2zjvvBNDT19tn89NzQXkztQNncLZJyUEOcf0ph9eRIdW2ru49d8AIOMPgT/05KKQe8Xe55u7YhMfPeZAHbMYNYcOYURhvEwj+pIu/56U2XXgQn7bE3YEfboTxNPgNf9LGxkDICog4+BG/lqfHhbDdUB73Jyz8cCcPGAie/Cbv/CYM4SHSQDkhDhMx4bA9X/iTBs/Oj/CkRTgI2/m5TViPQ1ivN/zJAwbeuHs5a9PkN+GxKR/+1JH/xnbe/kx4fsOTOiQNd3ebfodBofR4kKfl+YI3v2lziHCExw2bcnBtLzIt7PnPlawjrjkg7PmvKh2E9f4HP+LU1pOngT/kaRMnPMudmTNXUFg956S88AaOPLE4h6LQx3hdiVtLXpfrtE6/qkQfpS8zHsGd9P3V/fhO6QvB/x/8wR+8DCDHcCgQ8AcYJnFWbXkl6Hv0/dAZwqE2Y7c7uBjYAEGUBgTIF8Urz+bC6n84fVcvYdb9+bexVABQuayAHVtYYjamiZ4r9rhCdMfWLXZw5xbbNjhge6S87H3kCYH/bQHM+lYkyooNYGV1jXgIRr8iktWGge17rKV/g+WXMtacX7R+AeJbEa8uLwukcK3mFtUfAooyp+fnbHpqUkoBW5U0cUl5SbU0W3NLIhx8ggAW1POdEDcdzc/MBmHKdYHc8jI1MyPgNRU6Ffv+WRGnXb3uc/mcnTp9MhwWBlRu2rgp3FvOB8JGpZxklMcGANeWTUHR+6I8OV/AJG+MyAtbv+hfq7fjfB5petb/moSqj7dNTHSUkX4GwESRCZOf/MhbOZs2W2Z1VcOA9hBQvF+r/nwZ99KlKzY9PSVFssmGtmywlMByU7zB5qR0TGrCSucLtlRYtplcxq4IOCwrY+Wlgi1KAWPvbDpSsuGlbHiVns5nbXh5SeA/Z80aA71xXm8DWFQW9gtFBRxkVQTuJ8elTI7M2NjopGVmM+JVCsCyfWOrdQg4d/f0WSt9QmCUN1q0CavvtAvtGt7GiVdQBpXXlqEua1wWICtUbKGUsUPHPrE3339XIDCmcbPVdu3eHT4GtnnLVuvv6LVOpVWS8OJjXu+8+459wh71kZFwzgTel4cvhz6NoU/w3QXcSZ9VSLaJ0WbIHfoJ8gXTova5eu1q+JhZf/egLWYXbEaKwsfif/HEKZucV7/uG7KZscu2rafFfv25l2ygZ9CaUl127sxF+9M/+de2ZfN26+ruUd/eiK5lf/T/+n/amZPH5NZhBeVvej4dbuCqa2hUHakcqvvBwX7r6O63pJSIPTt2hVX8Po2LHtUZ/Yk3N4wj6Dt/+ZequHrbs3ObtdTzZrPN2jp7QhjK39XdFy4ruDR6zX7445/Z7/ytv20PPXSw2h/V5shFtmAAdM6dOxsuAEg2Je3ylasaw1NB7tJe/naR62upL+QTeYHghaFuAWQYiPHKb/eHqGPAI+4O5BxwY5Mn4pEvB448OxCDcIcf4fHj9+p0vWzeloRx8MxERxh3dz/I80V8DGWCANaE5xl3lFfSr/WnbG6TNuGIA0/S87xiIE+fcP7sZfAyhlVu2Syo8BzaX3ycJ36KGPy8zkgfgxtlwbibx8V4fROHcuDnPLxcTvAqFqtgGj7ER/nAnbrzuiIudYDBHZ78Jg88E49wftsPMpK4nn9+ezthHPTDh/ohDDzgCRGWFfpGmenlss3nitbb0mCJSEVyDKWkqvDBy+sAPuQTN68Hnr3++e11QHhkI+68uW2UJZEnWRgJC4mcfWML8pLy6W98vTyQ2+u0Tr+qRB9lnCHTfmHg/+tf//rLbG0hYVbm2LMOAGYCZqIGxDEIITJDJldn6nYHF+F4iwBPgMkXETeEVLISPJqweZVe198CkxXfWxDgn7v7JajOX7luGwa4TrQt3J8djagSFKRJ6Te0UcGsdFQnMAQ8ig2GiRZARD7dD7sVHskWW1QeWH+tTE+EPYfeUKvrgYacmpoJN/n09fUGf+4eHx8ZD6+oOXjZ3irgJYDY2pywZikJZe5FljDtDCuRd7YiXSeFh1eh3NuPolKQhCyVlC8BRW4XAkRg4MukwTYu3hTQvs8884xt3bxFZU1UJw4mDQGalOqio52756vxPo+8/F4X1CFAk/7EWyTq8YvavVJSe+eXpTktalbR76IAQUmGfaO3sUJP2pQHZRXlg+8OdHR2hRXUSl6K5JIULpVNgaoHfRvv/aBvNrscQDXbmwrFvDWnktbe2WKtHXwpGOWOFKqpLKv9szILmtS4upMvyZY0SS4pXgMfm1A/X1CHzwq8Z1R27uZPKa+9AqFJhWXklYUJ8lIipqZnpUhmbF5KbmYhq77FxCmlXSCf+/i5qaldJplotoX5Bfv00OGwuk77MtaZxH3scz6Dt0Fc9zk9O2NTmXkbPXPJjn1yxEaGr1prV4ftfOxBe/SRh+3Bgw+ErWMN6q8Z9eNrUnCPfPSx/eV3vhNW8wHFyA/6Gu0xMTmhMNdDuijYuPEbhZp2wuaNAHHaJXNa1G/oP4xh6ox6ZXWPr1QfOXLUXvnxK7ZDwPe5Z78Sbt/p3rfDdg322cc//olNjc0qbz02MztvR48es+GLV1T/dfaw8t3T223Xhi/aqz/4oQ0orel0Jnx0bHExrTE5Yv0ay83NLUGhmVvI2CdHTggcLVqf3JELgA8AEEYZpOmDjHj99dfDYd7de/dbY6y64unXFgK4FsTr//b/+CMp/3wfpGBXL1+05154KfAD3CBbqAd4oQTgxlkgtlf2SuFoaWsNfZrti1wV/Oqrrwb5QRlY3GCxhvqkzmhLgA/9hHouiFeQO+WKZaVk0QsJS9rIAMLxZpDy5BVXUUL6xGVLIFux4Ed4+gttwjkhFhqK9M8QVkwUHz6EC+nqN+k6UOQ37tzvzioxShGy1+sVP95G+VyDG9cQhz6guBjS4KpZ/JBFhMUQF9nC5Qb0X8JW+VcJf+KSF/IFkKzyqu6rh1f11pgqOCU8j/xGMYU4e0FekOnwoZ45jA0/yo0b8eBD/yCP1HMtkA6Ht/VMneFfbaubh6HhQZrY3s8wuGGHOlCLVZ9VvvCMdXM7EWn5b/oVvykn9UE8nt2wFZTy0Pfor+QN8jqhPIQL+ZHNma/QPkqP8F7WYJifNSfOLFds0aLW2agwElQSSaF+PP+UnQUu7Gqd33yDxeIUbxMJix/pI1/YgpfnQg8R8yfbTpmfgP9l9UGureaGLb4IzIH8PsmSoDySv5U6Wqd1+lWmIB80Bu4X+CfmF4H/yPjoSKWnr3/l8VYEq6rgCVLxHlZKj376iUBvc7ij/wtpYclKo2krX18USItZ7KEBAbbPA4DKW0ngf2ZKEidv73xyyg488RVL8dl/p+mRoCBUJLxY9bVkSo43J4rPIxpjfLFiV4uaSHKLVjz1oT340MNSLKq360BcVzifyagR0+ErqBzcDFsdBP4ljSyfWbajp46H/bx7tw1KaKo5uOUFKSmhWyrW2UUpLS3tndbd1Sn/O1MAeKvwkQD9008/HQ4oM4EygfPhImh+bjZsVQBQIci3CfQNbhwKfhDC1Cey6kSt9CWM74y8v5idPHE8KFtM8qz2PvPsV4N7lW6GM27fSc9Ugb/yANgPRF9DgEvgm0Cd1SeEthfkoXxxRecX0Jkzp+3CkY/t4J7dtqG/W7ylSTZIBUx1iBf7Vu9+ctD0ZMNSbmYEwvlQ287tPZZs5mBds1W4pYLiqf2VaBjc9LNl9cs8TS3PBjnF6+J2UkB7TmXqLEdsW0V5ihZtWcCxkoxbXCZG3yiUbWRy1hYERnNLgAYAZkKgp9ESMgB9Jnvaq1ZJmhbYDzdwTU2GfsjWEcDPj3/84wA2WTlDScKPt1zVw++H7EOBeb7n8GDrJnsgsdEaNrXZRDxn6QoHW+sFFLN27eqITY5NSckshj5E+1InQ/o9PjZq10dGwxaYffv4Um2Lffe737Pf+q1v2s5dDytn0mAqmtAj5JW2po8xDgXQVBd8LXdECiOHpZc18Xd190o56LPGeMwuX7kSzjU8sP8xS6eX7Yz685s/fc2Gz523vu5+e+bpp2zfgQP2ve99zw4++JAdlszh1q2/9bWv2sz4Vfuf/uKHdm0ubcmOXvvP/sHftYZo2f71X3zX9uzZr/75vM1IkeOjee+8/XZ4M/Hii1+TQrDFZmemw4Fd3gpWxxMNbPbhBx+Eswy/8zd/x7ZLkbH0hJXTc7YYa7NpCfPL16/aWdVNUu3UuDxrr/3or+zZ3/uW/ft/7+8r9mf7H/LxwsWLAbyw0rwkAD7Q32cDfR0BiKIc0Nfw37RpyDr7Bi2rcTM/n5ZbdcU3jNkavoxz4gD8AWkAxJj6FwAMIJ7PSfFU3+GZFVy+BRLAYBiD8KnKAkAc4QCJAHVAYhWUsS2luipNvwS8AZbJD4oxecUf4I6CwUfcmOjIJx84I08AvDryIqWWdPFzOcSbOVdCKAv5jEu24Q8g56NQpAFPxgB1wJeS+bgUynBVfAjEsmouHoDHcImEPODl4Jl8UxbqBIWKuFyGQP7gmUgkA0+UZIA8aYY6UjfgTRvhnVjtJg51TlpVEM2bDMok0ZWQ8oRCobRpV86CwSukqfJQflcayBdxqDvegPE7yHSFZeWeiwNCV1Q5KWO1Lf12ouqKPe1E/dMPqmWtC2fdGF9PPflk4Is7TFBGwjYelTP0B/VBnmlfwDTAm22wtDFxCM8b9FKJ28nq7epywXZ2xK1Tcxu3b1GG8B2AlXKEfqd4KKbYtDt1QJuxJTeUWe7ECYqH8kqfI49VxYQ+IIVC4ZAj+ZLy2tistimED3WSN7bzMv+t0zrdmhg00E1Z+cskvpnDWUkWSxmr94OWhR0+mS9bUyxiB1o+i+Miy5KuGoMalF4RP09VAczKTfU3guduiHiHD38a7AMHHlzhu+K5iuRj0aVFs6m0NJRMuP2juE1gmKs8g5BaO7+AD8vMWp3A+QfvfWi7H3ncUmzNqVQFe2R+wiph24eEcHOrlVPiuWbj4/bZNMBgY8sVmxZ+bBRIyZw5Yu2d3Ta0ZZMASzZ8KKiwtGCLasSlXDGs4NdLsLV1VA8dRjXBlXIlO3fmqARzzLZuG5AAA/pUJ2tNbwJ6EYGFEcsJCPVKKWtuTn1u26wmVpL+f//6X9v/n73/DrL8yvI7sfNe+nzpvaksk+W9BdBAN0yj0d0z3TOzzZ0lOTQiI0ZcrkQpqFiJ3Nh/FOJf+kOhCEkRq5Aokrvkzo6f6Zn23UA3vK9Cee8rvfcvfebT93N+eaoeqlFAFVDAdHPqZN36vd/9XXvuved+z7XPffWrAktSONboxo1uCfvr3qFUVVX6CCxrrwtVKSj/JK/iOdnOY0dS5v7L3x+EqDPj4xO+nIx9IozMMAOyeXOnp5N8scnUhb0ATG58VEpega0CziFFmRZY9rISb1bLKyxVXGq57Iw+qtNAeWMELD/Bokgp4Rakc3bl5Pt29vgJ27F1i+3Yf9iWpfCtCjj7MXSfIl8JqRNUx3T13EnpmQtWLlDYua1trYNSXVOwd0IGRFGj15Zf6A1DXWUO6dL0qE0sZa1CdWWzVVrRqkCB6tiKAMR8bsU3YS/NL9v4zJzNLqozFDAoFI9qqusc+Jeq8y9Th6egnSgvOnWOqQQQJTzfYjU1FepMaYdmb731rjrcOfuq6gmXw73y6qs+U8PSEjYoK0Kraa63jlLV3UnlNb1kXdPD9tbVU9LJx6y6qdYaG1ts4zrVo5YWKfRVNjY+Yv/2//tvvV5tFUDu6ulxJf/LTzyrnC7YX3//r62qukod81eVJ0ahJUuUFz/WV5WwT2keGhxQOBN6X1Ldz/jRoY8/+SXbvnO3j/pxGdZCdtpeefkX0vFnrKW13V59/7TNzs3akYN7bWKUm79n7NBjjzsvTp8543dyNFZlVG8m7TEpxcOzy/bjH/3QxiYnbff+/Q7uhliWpvb25KFDNi7FfVZAQgUp8C2wJ35VSxlfUvldu3bVmpua/WQvAB5EXf7DP/xDVzCel4KxxGjl1LjPxvQrPTOLc1ZRLyVresZ2Ntfaj//yL+xHr71h/9f/x//bNm/dpLhW/R6ID45yItmIHTl8xDZIEbvVfcuuXzxvZcWF1trRIllTazWVVVYiELqSAygv2HW1acqNCuWgG/CsPwd44iunRHEJE/UuGfkHqK66Ms6yxGQEHyUgAVoAdk4cAtgywo8HvlFrHVyXlvoz6QPW2q7iBZTRngG3gE7CciCusAC/1EneAdOAU2Yoi1BW9B1FAr8AQUCgy3CFHWlCwUU5oI4QF4ERpoNC/Sb95BfwTJ4B5ihOpBNlgYMekjTeWbKSgM7EDeEBNgGTDkKVPgAtm63ZexF+SQfphQfkw+PUX7JsMGnw8MEBquQAig8AFj/eOMkj6dH3hEfwnUMX5h2wJmlL9kOEwpaQ+Cc/pNHlh4JCkQhFiHRSpqTfAbXyhXtXAiTv4SbPZPkS4HvF83/j5k1fGsneE76RHxSPpD6QTtUHgRBXQsSDGMFH0cG980hyyN1jL16NpUpsdGnVNlYWWWVOcauc1BV6WREno/53lJqUKyvUg7nZOVeA+Aaf+CNuypL8UJ7YoRyiiCT5p34w88KMicIvzqi9LtmJEye9zj/99FestrbKlx7BBOKMvpTfH6bE3hkk4g2TtPB8wvaj/N5t96tBST5Uvx8gfYnKT98EPax8fXoefTqf9+NrbaYu2u9Dy+uDE9WRZeAJ+N/o8iGpqh+fLr5ifrmeCiHJ25wK8/Ks5L0cbOa/PEq9PgKkhYQKPpIUQk7GG8u93EAETLWJCHCLnwDqbPwqtNOnzvl04+HDyZrXtbb4S4S1RIMVzS9YVfeQrahxT7TVmXHcIYDvtj/iIM47aSOpEjN2/Pt/avt27rFMmzrYsirLFRRZemnWimdGbVVBLJVVy47Td+6RCCfCv/OdVY4wlbOIz735uq1OT9reHTtsTh3+siIuYUSnokyOkmn/guEBhaCOZd1W2THipE6s65qls1NWuL7NctwqSxGsRZFOqdHNZG1eQCjd3G4Fbestt0Qn8HFphOj86DzS9id/8if27LNfFehr9LXWACCENoDfl1bUNohHLAlKpux/WRAGUXYJcP0wH+B3+MEOE2UQ9YBw/X8H/YCMmpo6VwS+9KUjAq0CMCkJbAGYUvEitzxqc8XKe3m75QoZsUniYrOqL9MRWCybm7HCFNPFqElpLwdOgeCm4zvpyae1jllAv2toyN48e9K27z5i2/Yd8BkRTFDCA0zk8W7iW349YyRSHVnXJStVHgoz5bbc2ibv9/L/EaQgwVBKif4Sf0Vjk5aT0sstu8vq+Bb1NaeOLK1Otbi+3pYrM1akOpsuKfMNuj7w6DxIeE4HfvToUevtHfC9Kps2dQgcSklSugAIBXTCQrNnTp+1F196yX7v937P2lpb/XQneMBMAApFSp3qwtXzDlS6ewft9Bvv2eTIpF0auWHPP/2kPfOb37IxwquosIa6OucFHfwvBMo3K969+/bapUtX7Oyx1+zrX3/Bymo77PXXX7OT6pj/xb/4F553Ovqx0TEBkBs2IAWES04Ih83mTU2NVi1F5PiJ161AvNjbtkX6iDp6KcfCAVKyZ+1nP/mxXRwatQ1PPWvbt+70s/rJ27PPPWdXLl+TMB23OtW57TVSjBay9p9eflP8LPS18pmJIUtNDUuJabdGgf4StTvAR7ncL2YEpqVoplUmWQGcxZ4bltH32i17bVJsnpZywfI1wJcDSZUDy50uXrxiX/nKl619XastLczZksKXYymzFVYq8J8qLbNC+R8b6rb/1//9v7fa0hb73/3zf2GnuvrtqMpj/aZOe/yxx3zJH8u9ALgjZ47amPhTVlttZUrngoBSc2ObK1YvvfSynT17zv7O3/mO5OkRHwUG3Dgo1ZM2n8jYZKnI/DxLKqgKsdacE144xeUO0KYZAPIKCqXwSdFM6r3knY/s4p5R5GR5CkQYBQXMArChGBDO0p0EVDOzxOg38RM2fhZpx2XFlpUiy7GsyYg6t8WyN6jCAWXkAf4GgAeUAsCxJ0/IOeJERuGHuGLk3EfcaVvKG25JM4a6TJ0D2CbfyV8iN8kT7gGyxEcYCUBPlAVkRTKinizTQnayDIZWi13wmSd+Of2GCxzLVY9IN4MsPAG8S1KsS9R+GSRIZggA0WyoFrflH2UgAbYoVMho5E6ihBEH6cUdsm15eUHttdQBObOhzExE/uhv5+aSMk7sOR4UUJHIGpZisnfk8ccflz1gn1kX0pSULcphkdpTSnK6QMI2KUOVXXbOBxwWlG7el5cX9a5+VN8VkPKe8vP3UU6pw3NC/yh4yB7AOumhrGjry8tqd/SZygc8oI5SJvAKPlNe1D3KGhEX5ZHwJZlVQAb6Zh7luQhlRN3FuQuXbCo7a09/BQWgxv0lvEvKCHOH4G+8e2Byx/+JfP4w5feJEA7wn2/3q0PKrfKi+s9o0n2SWC/+hLpAvj4rBY/uPw35RFl8qLg+kR52mRAe5mHw4qMJ+cRR8319/eqzN0u5TgYJkvpGHj467nvXUzggv7LPqey57BPclE+ps9MUNXSvgsFDInw+vvCC2flu8Xsn8TR+Tp3hhI/HHjvi6zPXIv9IYtSAc/7LLvd5wucaKy1VU65ONFkXmlCkLz9t8ier8y//yHas67BMTaPNMoIuUJnLLVnJzITAf8qWy6sF0D9papDwk1TCaKZR5sUyhGXve2/Y9dOn7MDePdbYUGdFFQJmEvZLlWUSSGp2AgXZ6122OKsORyC+jNOExI6VkUGbGx2xgvo6K6lSnkj7Wu1mJLx4YcXGxKNUQ5OVrdsowHsnDfempBOjMzl27KhAAaf2NHtHvpXNyps2Ob8pbYQlt8cmYd4tCPMpX9DlpwF+hx/sMFEGPO9UVAQ1lZrzzI8cftyXhrAmfteu3basjr1QgL5kZspWpC8tULbpegVHGGtxpZJRrNSSwMR81tKr8/6+WsDaXuznFS15+Yg80CLE8FUUvLJyGxIAfOuto74WnVtTI9/RIdyd9g9TfM+rZ/KXnhixGSkW8+pxKrdukkLyEemAwjqyJXfsx2AkbHFeEF8Fw+2WqfFxK1G4lCOdXmFZiZhYKL4IaOp9sUgBoIGqg8+t7VmR5PC6BjGK8fIrrwhANtiRI/vNL70inQ5+Vmx4eMTYlNzf3+PrxlEI2e/BqCGjIKSLaf2B/gF776//zK5fuW7rt223oYu3bF/7duub67feoVvWuH6j3RgbsvZtnfbPfv9/rWwpDrXRQbXv/sEh27JlmwDHkv30e39se9Q+nnjm637E7nf/6rv2jW98wztj6gIj0x3r1tuWzZ3q+NmHck1g5ClP79zcgvX0XbSLR0/aN488YxUZzi0XmCsqsOuXLtt3v/9Da9p9yKp27LPea5dt2/p19uWvPOV865Hy8/OXfmYlAijraitsSPm2lo0+48glf6WzM66Ac3kZU6yAR5T1ZSmKg4p3QfWAU5E4Y3++r0tK6rx17j9sjRLMFdVV1t/X5zcTHz6CIlvqp/r8x//4PyucjJ+mdfLUcZ9paSpM2459h6yyqcVKBW6TewgW7L23f2L/z3/zf7ODO/faJoV76Kmv2M69e71+LAtkA36gYqVx4NpV5afPGjaut5KGWpVVgU1Pj9vJk+d8zw4zLb//+7/vI6soUPDOy5H2tQag4QkAiRkV2heKzoLak49iLyUj0cnSiwTMARxRCpa9/gCqAdkzzifkAoA3qVf4lZ3CJs3Cq7fBc4xIQwGmAXGcvJaM4CaXZJWXJ8DXlwAp7YxwEz5pIY6kE7wDsqk7LHVZkkxIq10AEN2fDOlkyQ7LUBg1ToBiojQEH0gLQLiggPSTFo6/TI5GJaxIP7MjPHnHL+ETFvKHdkuYtCHCwg3p5DtppH/wQQmVFTMpcuJ85lI9cUmKTqWUtVlPD4CXvVbwj3DIn5eXCJBLGgkzwkbOA6Ap7zlkotKVUKLgUZ9pJ0VqJ8TJO2kLHlAOyImrqlcsawP8I28A4EWqn65HSKwwO4MeUFCQLP8JxWJFCjiyl3QE+E9JTjPrJBv1j2ZVUujSAvrz4h9pIf6kPKkn5Is8UKZJfVlenncFYlFlWqj45iU7UKoRm0kdnpN79gRI8fB9IiiUbHKmbGlT8DxRYhfll8s7L0mW9EsOPP3scz7AQdm6jMO1+HiH4F+8U9fWhPRHUn6fCOEv+o2P8/c3RZG+vH7rvijqFPn6rPRp0/Bp6dOVCS6jFnyYsMU8DF58NNGGPw34/zhCaZf4tknJ1SLh3WoGIFT/g6QQ5L19AcSGt1/84hcOOMoEyD+R1JCXz/Vbak7aixKf3tJkVk8H9Ml0/I2Xbdu6Zt9I61JMAlYcUZgCjEi4ijozKQAPQl3Tq9a7tGI1ZYVWeOWsffd7P7QDjx+yp584aOXciJpPEl7XL/b4Wes19TW2efMGBxjzc7PW1d1jmeISa2moUtIkASWsvICVvtXFnB09fdnXS2/s6HDQ8CA0JQD5P/1P/6P9xm/8hm0XyP5liiL/6Kr+edDFc2e9I12/YaOdP39Oyt9hK5qdSDb2UhbVKlfW4X8syd2S3KsDs5KMeLZWlvQgHxLmIqo15e4doxqQ87fQLzN75x1OrSm1w4cPe3l8VmIpCErtgf1brEJAhhHB2+TJUr1V3XVSFmjUjOrNSrFlFG1oaFQKwJJ3TpwPX9/Q6EteqqqqvTO7TZOjyu+0wlAg5AvAn1Yei9QefCN1Egfr7S9euGDPfvV5f0fb4/hRjsyM+zn8bHl1oi+//IqtX9/ho8YcTUkn/+Mf/9jTcl4AOzs1bf/n//6/tzf+/Cc29N4VS9WV2Q9Ov2ZNUnR+8zeesZn5cXvyqadsx7a9tqyyHBkasZ+/9oatW7dZ4LnON90ODg/YP/wHv2NXr1ywd95/zzZ1bvLL7vqVzt27d9muHY8pkXO2MDdtr772lrU0b3KQOTQ0TtLt3ffetWeee8Z2b98q0FRqZ05+YD/9/vdsciFlDdv22buDWfva7o32X3/rOfGi1M/Tv3rtmmVU/nM3L1glm/47OJe/x5fmMNI4LeDFDCTAgrwCTLq7u3yfAev6a9Y2LXO0ZpHA0rmz5/w7SjQKE5uaj3/wgYOpxx57zApLSm1B4VEXWJfPErtylUluclj1c84mlwvs23/n7zrQZX3+xMSU/ft///+zE++/a3/y539pHZs6vZy8Hqt8uTwREPvYE0/YzNSs+PKq6siUPXZwj2Vqa32kl2NUAfus2W5sbvOinp+d9k6EzoTlLqxPp74B+ACh2DMiS71yQCZ78s9INeA6gDcDBQBcRrwB8IBZlmi4P9rWWrcRgBQ7wuD2cUApYfu+AT0Jj7YPaKNt0PY4ZcyXgegb4C+6IdyRRgDwbUC9Fg+/XUnVk/xghxv4RJjkA7/Yk07ST4sgDt7DPYAdIAyvcU+Y+MddjBB7OMRLnORLihFxxvIa3IayjCEvRMagD/Hyrs8OqmNte/ilzjBzlOwrKHCe0RZ9JpLwFG/knXg8jWsmlBE/kGEtbmZVmRkh7fCAvOA3eENbul0+KHjsEVAs7Fdi5P8J1R/SQbxeZiRchpkcli+xhAZCcSRO0gAvWAoEf0iL51/2g/NpG1wtsvXlOWtSNEty44wQEQdLjpAxwTd4QTqJK1EwpCjp6elcSwv1xusF7vWkLOGFp1H8iVOYUIhkadmZKecBYvjylZs2NpFVGz0iBaDN2wSpIa/xfET/+dBnKdO/yfqAMj45Bfjv8/1lZWrT1NXPQoQ5u5yzDyaWrLokbfsqkYFJ/Yce+Ibfz0xKEBsBKyqrXAB+EiE32IS6KvC/OrNsuZpSS1fd30ae3uFRa2hbZ8UIQwmdnDqcnIQHAivHxtHiMksVJSMs90OszpkSMJ9SmZQUpq2ltMC6BnoVTIlt2bROQogOl04jMSkxekmdwYLiG58c9yM0Ea5+qoFAK5sai0qKrCzDiDxjp2tAL7diU3PzEnTJVLofw/gAVCJhOTe/YJnKSh/lhhCiCMjkt4ph7fcXRdXKw7lz562uptI3KE4P9lhjfb2tSjvNlVdZqoKjJgHqH0f6nhZYLxbY5ZkWv7iZl3eV5YcNblS2qWLLKQ6mMck3a8ybWlp82cSNm7eMY+7oTD4L0Wkzyrqk8i7NsJyJsT2BFPF4eVWdpdTvaXXCUzNZgb4FgeEpGxrmav1ZdXLLVllZbQ0qJy6TahdQBVgCBujgPlROLHkTryxTYzkUWRdVMqtqFwJ9ufkZvS2p3pldvX7Tj/IcHhmxD44f9zbHZTh79u7zdfhMjysCH5k7q3KZV6dLnFnVu1defc0OH3nMAeClK5ctU11rrQLCHC362O6Dtr6p3cZW5mxKHfTVK10CAhVWVVlr3X1jNrdkAvXDPs3ILcYjw0N28sQJOyOgykbk7Xv22LPPfc22bhGoVjlxB0ddQ70Ac1b+JpXubgHwQQfZ7W0t1qow+vtu2IUzH9jVyxdVdo2WFbi9KcVkRW3t7KUrVtDUYjs3tFtHXZWAl3idnfWOv7JUAFDP989c9Fk/Zj0KGN1Xm+zvH7TJ8TGVyYzne2Rk2JUe+Dkj/+ukJLBGHr50rN9grW1tfiQwJ/BcF2hqam6x5tYWL1NAPmCDtt3Y3GwbNm7yewGQO8997WvWlClTNS33G8XffOttq62pVbsvtseOHLLha5dteTZre6WIen1W/NynQLpox/VS1Djy8/U3XrMelSH1Hdk5L7nQvm6D7T9wUGCuzJdYAWqLFQ9pgjdLEvzklVHUXErAaik5d312nnX4hSprbo7mRJV5l21ZNpLnFL94hhzDLWFIQxZwK5bMWnKZhJ9F2fObur2iOo67JdkjdwQz3dCeiZO4GIktKCxWPKqvzMbpiYxcWJIsVvvEL2VFOnhnxNyf8ETPAtq5wiMcRpnTCovTzMIvYZMG3n16W/7IN2kjjTn5JXzkhroCBaVwZEjnKq2GcQXPw6rna07KOPHOL5DHFedRWnUHe8KHhwrMeQF/mGFjRBx+4x/+sVkbHs7JLeGjcBIHYeKHtejwALfkDVlBOIRJeZFuvuEnsRN4VjiRR/I2z9Is8ZPygM+kmVPaEj4Xej3gO/mETySXMCnjiclpm5jKqi63rZUXil1S7vAz3LHEkv1RpIOwIn3MVhLP4qIUPfGGfRC+LE52lYhpya4l8YQ0UQ9IS1J/TE/153qfkgwkXHhE2LNzC/4d3hCv+1OYHIVMeZE2Ret84rvXUaWHeoRfyorf3PJPeXN6GDOKzISXVSd3nKhkjazQzpDTzBsrSn/+KpmlvPQ9MvdnKNPlT8mzv8k6sKK2grwYn562CtVRbrqn/D/K7f2aIoW5oEwNqH0WSww0FKmt5n3/wsE/YIbRCI40Yrr6kwj3nPSTm5gXwFmygpoSS9fc38j/4OCQNaiTLq6oFuCXxfKCJJl+CITkyuvFHYF/Ro/vkyQvHPxPS+gWp1O2LlPs4Kq3r8cO7NpthZy7LoHk6ItRfBUeoxF0KBMTk35OOCNt5GlJ4H90bEwAq9iqqiocnMuj/sm/EruyUuDTwvCKs4vvlwLkLy8v3z5mM0BkfMN8URRxMuqzND9rPVfO2NaWZrty9qzVCyCVNbZYitkX8n0/RNrDOL8+2ST5vZNvwD6juoyCcz40ChLgLShfUbofKlOZsuFtfHLCT6NRu1XpE4Y65flVm1PH1dM3ZEODEzY+OmEsh6lQneSEHk7ZIX4UYdIAn6K8fikNvMMnvgOCpOCkSmUE+HLq4GxxVm1EoLG40EYGR+zVN99kuM2P8tu7d69fFAXQzSdG8DjyldFs4gXgsgmQI1I5SnKjgCx3QOzdv8ceP/K4NTc0W6aj1o5fOe+ddWfnVtu4YbPPYLCemHwsLM7blUunrDS97Arv4cOPqa7PWE1tnXVu32gbWjdISAsUZRfs+LGLNj8rQKAOm3XBpVJwuB25tb7arl46aW+9/ZpNTo75PhVuvR0dHVNb22XXzp6xize67Nnnv2qdjz1lRYqzUApQvwC+X6DX22vnzpyxXLrEpgUsLl6+7Ot/uaSQCwxZ8rB+40Y/FYTTe6qqK+3G9Wu2bdMWO3vhvAPpr3z5yzaocAaHCMGQAgAA//RJREFUhlwx4whgRlfffP0NWxDQaGpJ7geBb5yexSWBQZyhTj3ixJFqyS9uAebI34tSWmamZqxjw3pXxGqqau2v//g/2Y7NG9UeNrpfwkNxoz68qTLs6+v1suvoWCcgsyhFKzmKmHrM+mxObvqDP/hfvNyo13V19V53kAGMqkY9QgFmJBpiKQh1DdDGk9FjiOUnyKx8mUGeY7SV39Rrr4oebrLUBnekhRFn7ImLcBix9bYvZYUlGqSJtog9blmvz2g1dCd8lvYI3Mm9gpWbZNMto8J8Z1SY9CQj58kaf8JYEvAjHbwzkxNpwY7lKfwOtxBhJWlLjiyFCJswiQ/eQTxxR36SJ7xJry2BSuQJcWBH3vhOPPAWP0k5JTcwky6+45f0EHaSvmSkn7iTpTXJef7JCUrJDEDwDYKfzCQQBuGzjCrC0r/b7uKdEfaEd8nN0BjqLLNEHPsbeeAZ/IFwB08Ig1PBEn4nMyyUh+dbfSH+itWXji4V2tjCqrVVl1plcaLEke6kLKkjd+5w4Ek54xeTnHCSjOAzCxBu82d5om6yBAi3SV4+fHEc7lDEIexrapjdX7WTx45apdpGfU2NAz3nzdoTIqxfFfK0yfwqpelXmfLL0H9TL9zm14eQZ/Q7yH7q8WchuPGJ5/x/4SP/IoSJT2+o8/1kSkaIchJefstvhYR4RgDmPkp2YKDfGYkAYYQ/VV4pv9V+xGead4D/A9QQGJqA/xWB/5y1lhXa1OSUb57cunWbVVVISNEBuMDDSGAp7YyUTMxmrVwdK1OlgE5GIbmEC+BYW1khP4gjikZGhVZcVGLZ2TmbVcfHMg2E2P0SDQAQxlFuABI/DWTN/osmmqCL2NSqVaeWrUegslbpyUmwjyzkrG1955rLL44QDjQugDedIgpA3O2QL0Tul3CbUvn09/WrM5120JadXLL+nmEbHBi24aExRZryk1oY2WeZTUNDncdJR/WZy4X4BZpTGeo3x86qY12Ytt5rl+yrX33GWsVj4oEAAHT61A06V2aVOGGGDp/8Y/hNh/u7v/u7vjzoJz/5sbULeBaUl1hVW4OVtzaoiqdt29YtasMbVNcqrVj5nxrptd5bl4zNZYcOHrSde/bb5m1brFFxDI1N2bvvvG17duy0IgHy6xe7fU0/MzDEt35Dhy0vTllf91W7dO6EXbp6yUdCOzo22qZOlhDV2KQUaNbgDwrk1mQq7Nt/7x96O55Q2BnF2d91y5WDy5cu+ghQpxSXKsW9KnDytED+HuWF04xQdHhyxCDgnUvSbnTfsp+++DM7ffaclUuZOnj4kPJYYDekKLz9zjsOptg7Q1tkluaGFKLiVJHP3KHQs+EXvjKgAV/hI8sVLpw/b7WSC6yLr2xstg2bNylvl21IMoCjVDcpzO7ufnv3tdfsyWefsQKV46kTJ3xjPEd+ohhyGsvmjVutQHLlxq0bviwiU17mMoHyRNEA9KO4ET9+6EgA1nyPOh2AMIAu79Q9nrQH3LKRFUDGEhF5FI8SUEUY3KqKG5aN+IbNtbCpvbjn1BZAHevt+e7yT/WOd+yd5B7/8Ih2QvzIZ9wRFnnCPtoFT9xij8GO9wQAJvtisOMbe1qinmMH4Za4WXeOXX6nyrunX0/yFWlM0pHESV8V3yGWx0Gsf8cePsM/6jBxwD9+R1h8C35jTzi8ky5kD2Hghjj5HunnO25JB3bkk/TwzDfEE7zCD5Sk447CxhM38cSgiJAX7iehH6a9J3xK+IObSC9EmeCGOLELQI57Zq2ZJQRajC2YTS+tWHXBimXUv2bZPyNe5YeFH/iGf3hAvKQfw/IlPW7zLDaA45cw+I6f5DcblJPlYOT9dnr0Tl7xwztP2i32F8+eseKyjDUIFxARfqCI/2+SSEuk4VchPb+OBM+oF8gq6uivCyE/Ua6p26xGiHr5WehXCvxH5aZwOE+cDiuEzT2J+k9DKJKwr1RnUVai30xvJp8/jtjMFOCfMBSZjAQkT94fsG1RHJMO/tWBKYjmEqZCl/00nfb2NmtprXc3EEt+gL1MA8/MLtiYlISVpWVfZ4zATY5UW7FSpa1SQCZdAG+SURIIYJKdnlXHPutTlwjfByGEH/Fg4DOUL1y+KIIfOU7lWMxa4fKSLUoJuiWAtuvIE3azf8iqaziu8sHy9rAIXgCY6Di42Zq6yMV2D8wjuSeMmemsm9xSThr8vE9PM5LKBWsNDY1WJyDKyTt0vLgnvodWHrfrNlP8ZhVV1TY0PKhGn7ZaZpYW5qQglFhf/4D9+Ec/8vzSKTISTkfPO4AV8Ej6ALJc/EU6e3r6vePMVGasvqXJQR4zd5cvX/UNutwtQayVmWLbs2+vm8bmVoG+UltlqZ1A2aJ48u5771l76zqrqq6VcF6UojRhXTeu2flzp6U43bTe7ptKeU4Kxx6/G4C6wcgkN//2dnf5cqinv/K0PSMwzObomZx4LiHfc6vLKkuLbWpiTHke9kvHKsrL7anDB23Htu0C8od9rT+dATynbQB8Pjh6wupV3lPTUyqvWVfMWlpaBbTbpD8t2Es/+6l19wzYIfmfUJ1lWQMj8ACJtrZWT1vfQL+P4qJQsH4aHqLUQaxFxqzMTlu5eEo9qaip9Qv4uFyNZW8o6eukpLz085fsosrgg9Nn7a233rLde/b4XgLCJb2IBUC/HzcJ2FT+uTmcckGBQ4k5cOCA11+AE/KC8g2w5zJQRHnymyfkM0GSC9g5KBV/kBNRPzm5hT/SgB1pAMwzAkvdpfbiLnEroKUwSBNh4WdRco4nBw8QLmknHL77+f6qrPzGD+EFYKOPCODH93jijm+44R0/hMkz5FvkO8LEnnfsIwyIb7zzjfDgGW6DV9jhlvTzG0PaMfjFXcTFb54Q7sMOwzsm/BAmYUHEh6Fu8h0iPxEW9igguA+wG4Zw4lvYAR54D8WCeHHndUb+oQiHNsBAFDIQd8Hn/HhIB/bkOezIM+75HflQNXHwP7mcsunlVWssL7AK1ZVF9Xn58g4/5In3UPIirxFHfCfdwd98++Ajvwmb97CPMIKXEIoGcTMQxowC+2lYGoKsYzBOHtxdvp+/Cbo7/rvz8YjuTcEnnvCNekMd+XUhUk97pJ02qn8hD5+VfqXAfxQQhUKHTsO9n3X/eEuVFCXmPoE/9CHw/xCI4ph28J+2IgmNlhKEUInduHbLgdHGTdsF+pclbLjoa15AZNK6uwYEEmZcwJQICJaVZayuUeChtdVm57M27yMdEpQVyXQwIhSSqJfQzdm8Sg+wxdn890PwOF9gwOeY1oXyv30RlONUiIWspcaG/PSmynUd1jc+a+W1jX6Oc49AHcrJF5GuEKZh4h3wRMdwRkoc025o3g9KhFNVXWPVXLal8qqvb/CbJulgAIs+Eqzyj3L4XIklQSVltpgussHxKR9V53bj1PysjQoYXzp3yto2bPSz7Ldv32a1NTW+9Ac+ABrobFHO6UhpP4yS9/f3+Qg/YIENrVeuXpG7YiuX4lpbW2fNTQ124MgBP0WG/dvcNpxbBWzkBBgLrLKiyrJqE9293VYtJf7S5VN26fwpgeNV27BxvXVu3Gg7lBY2ObNE6uq1yzYpMM9Sgra2ZvvaC1+zx596ztrXb7UCtbEbQ+P281dft9GxURufkiJy8bxvtv6tb3/b08ma/Ce/8oSVzIxZQblkTIEA/9SMn/rT3d9lQ32D9vqbbwqcLPnNwRNc/rc0ZzWZIrt06ZxfTNfR3mQdrU32G9/6bd+ETf1gydCOHTv8XocVKfgXz551PrEZsrNzkyt5QdQJNlUC/uvra11+pEvKXdllj8gvXn3VR0wrpNQMjU/Yv/sP/97eePUXtnPHVvv93/9nt8FoQgDnBYXP/ohxdRRZb9d+mZyIMmLkiBmDVxUuyhl2AXgp0wBBlDH2AQYdbCJ2BNquZ1etR3JneCltfdkF65pe1O9VN4OLK9Y7s+TfBhdWrG921brE08lUofXNYZ+z/rlFG11JufsJ2Q+p45mwUhtWmBO5lI1Jdo7nCm1c6uL4sllWSSgtSlmpFIFkWdIdcE3e+U2bwZB2nnwDCEI8wx2EG77jjnwDIDG4wWAfgDP88B1/GPxAoVCggOAOnuE/eBYAGPvoX4KnYSCeuIH4nv+MOAgXBRK3vEOkBSKd4QY73qF4D3ekJXiBHWnGLWkLO37zJH6+kS4UWOQvdS3qSYRHGBEH9vjDjvRgeId3bAhmtoELg3zkf3nFGkpVprJjjT9+SQPhhx9+EwY8IPzIe/Amygx7vkecd7vhWyhAPPlG2FH+kfdIP8qxVBC7fvWyTUu+tLc0++wh7gj7V4l+1dLzq07wi3Kk7KPe/zpQ1NEA/+CFh5H2X8llP2SUkUUKicb4eTW8zwP8J8t+kpH/lhKESqH1dvVJ8MxZY1Ojn74xItA/NSlgPw+QKrYKAfdaddr1dQApgGal0sTtl3MugFlD2VhfJb4QSyLMUyomjv1kvwARc/qImOTf7pcYgQT8w+fYNPzFCxQlfnlRvfy0erJSK6pllKnYbly/7qPOjICiAMb62c+rLkD3Chd7eAVQZ607y2BQAKinD0KMZNIBl5aVKD8Z5/sXwe/gWQiMiJM03OjqkUJSbxmBasoit7JoJ95/zze7suRs167tVlgskKmvbGZd39HhYIBOlzbKiDLBcYvtB8eOqbwG/BSqA3v22oGdu6ytsdWr7JyAaX11hYCA73ZQaEl6Yu13YXGhXblwzn70w79W3S+w1uYmL39uBmYmgI2iN25et96ebr8z4/CRQ34s517Fw03GtQ2tak/LNtA3YG8rLSfPXlDnv2LFlTW24ciTtkXAG+UGBZsLzjgVZNfWLX6hX1ZKzmR2zgaHhr19zmRnrEXK2VB/r127cl5tr1ZK0GY7sG+P7dy1S21y2WfrUJouXTwnsD3iMxxvvv2ODai+AiTYR4FCNzw87EAeJpFfeAYooU7D0+rqKhu4dslKVb/LaiTr0kmdwC085eQh8Dty8De//lX71jdfsKvnztq8gPQO8Re3GJSxDz74wGc/kDnItus3rlmd3gFunNJDvf2zP/szj3/btm0+ogvgCSCIPbIw3iEfTVU9Ff72ZU4Dwr4zKSkzAunLLGHUN5bozQnQcS+HIJqtpIttdmnB5iWb5gTqVwTyVDR6FsheoFdhZyXTVlkfrrwtrKZUBouyW/T9F8DiGYHCGXmakrJQlVY5GrNDCSCk7uUDxSDAHUQHiT3ueGJPW4OnvCf1LhnVDyWB/GJHmLTraNuEgd+wx298ww+8IgzskFE8Y8Sa8PiOCT7jFvt4YgfhJ74TB3ESBuWBX56kF4qw4p38BR/4Fvb58UZ+eYfgEe8ACr4RBvFhj8EdyiCDHSx/DDchswgTd+QXdxDhhTue+bwG/HM54IxKci5XYI3lhZYpFGhXnSAM3MAD/EQdjDLjdzzzDe5wk89vDIR7woqww+APwh/pJAzywTtuMRVqty2SP1evXlFfPWytbe2SMXlL09Yo4npEvz7061hmUXdpq+DB/6zBP8Rxd1wiAsi67wILhtyn+88D/CfLfmBmzpf9uP3yql25fNkv+OJEh2kBXey4gr51fZvVNzZ4587UPx13JD+lcDi3eEK8aG9pkGDCNgkT/MTtwJJIfgpHlQQWJ9U8CCHoEIAAEpYrwOcQ1l8ciWuAf25rLim3VFmlL4PhnHSI0UlAC0CFdD3sNEYjorODHzwjnjvxuRN1MiV+BOXlK5elNPV63aS8WANNPnBHeH6cn4BnpBE7jkHkDasC34z2xVPkB6LDYxnKmTOnBVoqrLW9w3JSOIuVx7b6RtvU3mZH9u9WnVxbMy3FbGRk1NfXc9sobYbL2QjjnXfe8fXd89lZ2ylA+qUnn7S6YgGh6UVTl2xZAcEJAe/ayoyVZ9TWGPqXRnBnGZs63cKUzU6O2djokB08dMg4bairp89BNQoq5363tDbZwQP7rU1KdKWA8vKyhJcAx/hE1n7405ftvXfetb/6y7+wSbWZtnXt9tVnn7G6jk67Kkz45KH9NnTlgm/OZUScc/FZ+sSa/P7BEZlhm5njTHQpxVIQOtpbraK0yNpb6+23/svfs6aWZl/ikp1bcrnx2muv+LOsImPXr7ApedYuXe2y73znOzY9LQVfdZaNwtxuDCiEP1PTMz6DwrGvW6TYcDQh7Xfk+kW/4KtEin9sPEXI94i3zBg4yBG4eXzfbtu2d48Vq628+MbbtnvvPqtWW4FQWlg6Q/394PgHSt9rUmKmpYTtdrnEQALKCEeTcowy67hJI3WTuABFgDfeAzwG2POL38QXQW0fuV/gHPeksitfS75sj1tUWdLD2epFysOK2jQXqgn2WZnyhnPiUGvy/R/wEkvaSpHKniNHOQ6S78yMFUiBSEs5kFZo6yuLrVTOAWAB0AJwe/rwJ56RdngVAI/3ANMBLPkdbiH8wzMMhH0Y3MMDKIBk8AalgHhoRxA8xA/uccN3CPAc4WGHwU+kgXeeUIBLygowG3ERb7jFnrTyDF4EH6IfI6+4D3viImzSSxihaBAG7ngP//jBHr4BNvjOoAdpwU+kEfcRJoQ/3IZ9pIW4Ue5RxE11Y2whZ5NSnitSS1aiNr2wptARPv6C31EmvEe8xMFv7OEhecEf78RNGeAu/EKR9+ADeYOCN7zznXDxjxv80maZsWRfILK+vYPldQm/cAPF8xE9os+bqGu/tuBf4s//v23U8B0EcN6WGp8bQJSe3HLLhrDe/n4/UcQFi3x9bFNTOMuXB211VCDSBZIE56oE85KMhI7HJyGU32A/z5F/pslb1sB/cWmxdfd027ZtO6ypsdHWC5iwQRJAQcfo5xC7yw8Ta2dZu8tJQBUV5ZYpU2fowgf+KYcrLPtZtuGxSeMsaEbvH1QgIfgZzebEoBiN+mKJjKyBf3XuvulatqSFc+cZQWWklmU3vv54jT4unX7jMSc3qd4kJ2zcmwiH/J84ccLXtaMIsXSFDa/whhF/OnAu1xgfGff135kKTn656aA3lVNnIeADMGb0dWxs3EZGR+0v/+wvFe5F27l7p/3w+9/35RZ84+x6ptKJg7jo3Bit/bwoOqvgF50ml2edPHnSR+yo/+QP5Y/LerjUrrZtvTVs2OwbUlFSbXHOyuR9qLfHluezyelHmQo7eeqUnyBDR7ll2zZ77InHfdlLSl5KZGxkwQrHBFgEsNMlhTa7uCAFuNyKqL+3y49110pjYYmDxpsqa47KBAAx+n/g4H6/hv/QoSPi75jNza9aUXm1Xb3ZbRcvXbe//v6P7er1G9bcpHasiOukrPw3//L/4Eeh3VT9udbVb3/18uu2s73JqlIrdvXadb/T4KzKY3pq2jo2dCrfJVYppaezrUGgv0VKRp3SWShFpcyOfnDC5UhP1007d+6i6uQ1gQA2Am/wsvs73/ldX85VW1dtLc2NPmrYuXnr7RkilgBVqXxnlR9mTFCcum7esoqyjIB7uRXMT1ulQMbZa91WXdfk9Y0yo+6dPnvWRhXGs888I7nR7LcLU9/axP9zF87ZKaWHpVDIMe4NGFK+YqT2K1952s8tZxaDpYeAHNIb67epf4CcWBMdT2RtgCEM/vzEFRUXy5gGBd7UV6hiJcoyR3x6G9P3UoGjUrkvYppA9aZY/vHn+wKkIPB9iaMnZc8RqZxTTX3kpJdlKTlUiQRMI//1v9KBcsB58KWKYpl3fQDwQQH+qMfY807esOOd/AUYJW88g+6WdXzDD0S+goJHhIPBTfCGfgN/+fa8wzPC5jv2fMeOcMOeJ9/4jT1u8B9hYUc+eCfMeOcZ75GnUDz4jqHuYE94fMOOd9yEPXZQvPMNygfA7AcDcNCv4C7ii7QTBu4ivVCETX4jDty4cqd6MF9QZlkVQ12JlGxplPLpPIiyIhzKhmfwMcoq8k4cvOMeCn/Y8Q0T74QRfiDsqGN8J3288+SdNIQ7CDvaUrfa/oD67w6wiL4z406F98cjekRfAFFPf03AP5J77blmWE7AeeMO+H0UQBr+ogznJQPQZXJrz1Sas36X/Ai79lbWoycjQmTY21t+o1uLB8C3fHnUcjPyL+U+lZtVbzEjUCmzNKc4FY8abnLWMX5Snyv4j2U/Hpn+UXAbNqz3kewYwaJAMfciNhsB/gGLxQJP1VUVfgkVneYSaydnl218el5hT3t4gLKPC++jCMHK0hoEIP6dxw8Yxmcjcc3Bv8pJHUSqvMrTAAgCPJEWfgMqAagfmz4ahAR9Lquyn52SMiFBDp/5due/X6JYXvWXf/mXtmfPHm9c3DiMvW/6Eji9euWyXb54yZZUj2alqHBCRV9/r6rwgo0K9I+Mj6hjSNYAs1n7Zz/8sZSAEfvWt75lf/5nf+YgLFORUXJS1tXV7YoCS0LgO5s2Py8KXgH8WLZz7NgxTyPLPvbt2+cjwNijgDAy7CQ/7kuAPFWasZQA++L0uPVev2ITfV3W2dnp9qsry5adyfqZ9QDPnTt22mWB3nLV04KKIiueT1mpdDqu8i8qLrB+lQn7VGpq9V1tOg3oV1wsa+vt6XWFiw3PtbXVAsml9uUnv2Sbd+y3jOyKSsqsr3fYhkcm7M1jJ8XDW64c03YZFf/9f/J7VqP21nXxgu1+4it+QhMXclXVN9s5KQEtFSVWIyT63gcf2B7le317m82pHJ98/HFbJ8DfUFMhcCoRoWxPzs0rPV126tRZO336lAN+6sGWLVsdzMO77bv32oVz53zzLRuBz5+/YOOjnB5WZzt37fcR+VtdXV7GgH5OIaJeUdYLs/M2NjRi1RmBa7XlwoZmW+ZMc7Vz3DCbApCtrKiwAfGVy+YqK9n0L3kCEOcs//IS+6O/+K6X56kzpwS6S+3AvgN28NBB69zUaXVqyxyJisI5K/nAviDKlfaDLIKII0AQBCgCAGFPufAEOAHMV1WnOUp1GPkm4F5SnNw4ix/Avx9JrLrNpv1MqfIlGV8hpaoAUGcCgwqnPC3gpHAKpfiw+Te57VrgWPIQ0BVA2I8ZVViklfmyDVWlVi6gyFGdAQh5QvwG/AHQsQtZzhP/ESbuyAsGe+Ijr2F4xw1u+Y0bfkOEH26CN8gLwuIJwQfij++4h6/4wV3wOuFnMjNAHBAKG34pl/DLe4DU/LREePlpwm0+EMYeQ1h8x/AOjwgnn0f5bjDBG4h+h/wxw4kdfsNEnGHPez7xTlgYP7hC9YM6NLmctkkhjtrinJUIanCWP/6DH/Am+Ev6orx4Jw+4C37iDh5FPISDHcQz+IA9hNvgP+mOeh88iLAiL/yGOEmsSwoAewCQddxH4jNfa3E9okf0eRN19NcC/OdyAPmsQNiUr6llQ6dNTSTrugF5GAEQ4+xxgPly8kzJJBsPObM/a0M3rlmmpEgdXbGtZCcc4OcKlGnCFwhLjH7Pzbj7eW4QUkfDxR7pAho4Soayowavlu7x5ZYXLMWZ1amCzwX8Jxt+88C/LBEsjKIwQkXBPQitrKiDXVi2BQGksky1TU4LbI5P29VbApDDIzY7N+vAhBE9hPunIUaKAICssQ7h+YXRqjpP6oDK3ACaMghVUkHnwug/yycA/ygq+Wel302cWJMbH1BZKyxGl8UbIS2Vud6LGT26M6qTTwBf1mC//PLLfusxp9hwNCM8YckJG3FP6p1bYW8JdFJvfvrTn/gejQuXLtrLr76qshiyJ554Ym35VrldVd1ltqe6qtqOCqBt277dAT+dEQA3OmN4/3mCfwQGsw6sB6dzO3TokCs4jOZFZ4kywCwEsyy8w3s6Seorsy7vv/++nbt2yxZSUkCrG6ysYNW6zp2wscE+66UNtbTboJ4AXUbWiwtLraK6SoCtyKpyarvzao/i/URpoixkSqtsYnTIL+gpL6+08+fO24kTH1hVZbmNDPQ5mOZSH0Buprzazpy9YK+8+rq9d/Soz7zcEm8fO/SY/ZN/+A+sRvzu7euz8+++bd0C6VxV3ry+09qVl/feeUdpHLQdrS12aOc2hTknUFlgv/3bv22H9++ymakRtf+MVSmtbIY9p/BPHf/ALnbdUDrnBPS32DPPfNk3MEM3b163trZ1Vl3fbj/5wV/p/arKu8ZH3TcJcL/wjW/YE0cOWW0FJ+kIfEhAMwOAwEZhYEPwepU154ofV35//tpbtmHLDqutb5KY4ASoWSm8wz7aiMLL8iRG/r/73e/6zBzHD7IMaFB2ywp/VHXuz/78L+yf/pN/av/oH/8ja2xudODCMcncYVBXXemAeUUKKksMuSyNNkXHQd0D/FD/AsBBfCeMAEDUB76XAd70PmmltqpyKUgnoErOfWYzI3dby3LWKFDXJC2qTt4bStNWlVq0VsnvqtSyNZSkrIHvmWIrVf0qzanzkWrAmv+lRU6hQUwnAM+N8lpUVGJ1qSUpEVyslQDA6Pioz6QP/vIMcIeiG/a4JSzSypO8EAb5ww2/scMfBruw5wkRRnzDPh80Q8x88Rt7+IfhNyb4ynf8YMdv+B5h4AZDmfD97jiIO/9JufEbIm2RVp4BbPnOtwg/gG7wjjaPPfIBt8GzAMAQs0PwkP6F9AQfMBEXeeXJOwY3hIWs5p34eTK7Xaa+HPDPht+WyiLLyI7hPOKlPEhP5D/qYYSJm5gB4InBbfD77voa8QZveScvET55CLfkmSfvkU9+R9yUFf3DufPnbVF8W9/WrHSrXH35ZsKrR/SIPk+iPv6KgX80bjlnRH9hUUYgH8A/p+eCALwalUlou1Fjy28oPlVcRM+R3MwoC8upEacEGPjN+k8229ApNKrTUgu11Iq0/SXiEWC8bQTssKOzENYrkGBJp4qssFrCvarcTIDZHOxLkKMIkBaFyWhu/8i4d6g0+IdB5C6O+mTFj6/5V7wUHKMoCMUHPSmGkeLkjNdRBwdzAiXMBnAba70AXJPSzy2fdEAIuU9DCE5AymdRID41sURHQM+X6ZRV+ik0EN0uaQGUki/SxnIVRv8/Mp+qh7mZcYWjelJdLyWiYq1u6ZtAhM8uMOPE6Kl3OHhKOncIoPvKK6/Yk6xXF6Bk5Jjz0xmV4+g30vJf/b2/a5ekENAZ7N27z37nd37HO4RWgUs6B45eBEBXVFbYNQFUlAAUAvzTgU5PS0lVO+Bo1gAihIuf+yI1+GhBCUT3Fuj1KzqsIIA48aLAIDD279/vhnTmu4MY8Se/gE4EzHWB2QsXL9gbb7zhgBUlkyVA/9Xf/Xt+JO3I+ITKZdimJ8b9Poux4TEH91Mz03bwwEEH0rV1tWrLBVa1ova8vGpLkhGjuVmbV1lQ165eveBggNNuAN/U3+bmVr9RuLq22TIVNfb+sdP2wYmTvj4/k6lwXj799NO2Z9cuAcF5VwR/+rOfOW/XN0spkZuRmSWVySXbvXuXrVvX7uXUsWWr1QoIczLPnOpIneRCTW2lK3g3btzyJVvccHxJShKj0d/51rdt45bNfjMolyUdl0LACDt7I+Bnx7pmVaVVgeweKW6drpiytOaFF75hJRWV4sXaModCgT+V8U+kKLK5mjxWCtRzqVd1ccqudfdYVmCiuqZ2DXxQxDkvBwANBOhnbwV5xJ7lQ91SSOclw3Zt25LcWCqePf7447f9oGRSnzlpKZcT8CnkplMBYAl46svS4p2Rfdo+9QMAFKCNNNDGAlwzM1NSJEDF5XBLaZtjieUSI9/If4E+idVC/W4qEihc5KZbRmwVhtoam4WhQoBakewVdpl4lSlKWbnqToHSs4AywWgqCrvqdToNEEyWXaTTxdZSlpb7QsWTKC3Yk1eeyG6e5IO0Jn6S9wCnvEMB8AB1PPnON/IMkW9AIXahMMAD3Ed7hVcRV4DgCIvfuM8HyPjjyTt+eYfPxIU9xDfSgD2EG9KdH0fEiYH4Tnp4huEbdhDP4A2GMLAjXsLCLtzjl/jDLfINN5wIRVoAGxE+6cEO9/gNuwg7Pw7iJLxl9bnqxrysh2YlB2YXrE5dcqFkMvvVcA//Iq/wMPiG/KXMcQNhT5jwkrhxgz/ecRNh4I4wI308yQNh8R71PPhKmEG88w078kN4yBoMAyl8Z0MwRxQr5DVfib9H9Ig+D6Ju/cqA/1xu2Uf3bXLMbEqga25GIA7DchsBOgU8L6E+J+14SWa5uMKWisttqajMFgtLrbCqzgpkUmVVvtSDtd7pTFUCAP13tY0x4r2szrB5neXKEdBKmhq1IpdZA/L0PBJyqTKFmZIAm1PUM2r0TfWWltKQLiq1VHGZg8FciUA+S40401zp7B+fsobWdt+A9jCI4ri97CfA/xohQABkIUgpvPsRFggg1gmXyE+BBFVjY701SvAAhqulALDGOIT5pyXSg3KCeZDbgh8KMeqP0khZlqqcKCtZh/BFWLNJkqUm8A+7u9fI55bUmU6N+GB/uq41CYMlREUlUibWbriVGxRTr6vMMLEkiDXua8KbhsUSDm66BWgBuADFzNjAazokTm1hpohRWToF0sRyDqojS1O2b9vqHSYK3tUrV72sn3/+eQeOdETLrJ9XF1gtIMrIG/xmI+jmrVtdwftYUn1fnJv3vR2khSNRWDrD7ZlQ1KVRAdmjbx+102dOW5Ea9KGDh2yP8gTwpCNlk6nHlVf3qD+DfX32/R/+ULq0QJ2EQUt7i8Baoc1K4fySQDfLegCfLe3tVlZVbS0bO9VWK8SHYrv6wTu2pa3eCtS2nv7aN2xsesoV08LSYiutLrfJ1Vk73X1Z7T/t/OE2Xc7437Njk97VuQukZirq7PSpC3bi9Hkrkpw4fvK0L3l5/oXn7dD+I377LceAogyyIXhoaNA3hnd3dfkI5bHjJ214UsqVZM7IyJDfmbBj63YrEOieqq239qYqa68utvPnzvreDi7RGx4e9aU82+TuwMEDVtPYaD1SAg7s2Gnvvfe+/eTVtxX+dTujutDY2OLKHcpQUVHannn+N1yZfPfdt23z5k4pjLXW09Nnm1UnmHm8dfOK9cgMSmnnplOA+ONSjOqKVedWslazvsP2H3xcAJm2N2FT05OWk7KxVelJzrdPhDsAjmVD3OR7VHVt27btUl7qJGMXbMeGVtt35HF78ReveJkycwcxq0NZdff2qC42CYyn7dq1G3IjwC1gV8iGWtVfwuZJm4rfARiRCRC/ufW3SGEwCzm4sOSn8SDtGJig3qHgcBRnaxlySGBL8p510X4RlqoZNTun9g1UWpG/XE59w9ys6mLOStmXtSLwjBIgUAZoQ85TPYkbRaI2tyjlgqWgCYij/lNncQuQQ9HBLR1jgDXSH8AQd7xj+A7FM8lfMlKO+wgb/ucDRNyEnA3gi/H8yw7CnjB4jydx4oYnvI0nhvAwfMdvpDPAahDvuEOGECbuov+I9wDP4R47/NDmcUu+wh4/vJP+CBPCjnQTLn6Y8UIhQeZhh9+Ig3f4DREGYUWc+OU98g8VS5Zwt83UihSodIE1ZwqtQjKYuhB1D7/xG7+8hwk+QvwmncGrINzhL9zxTljhl3TxPXhFfrHjN275HfzAjneIJ3ml30EB4BCCRfGlRRhDpaA6rXq6FmfE/Yge0cOiqLf0ndTZvzHwz7IZm57w5Ty+bAcBQAOk0qvhWlVNAuYFuAbGJmxIZnp23iZnsjY5PeOGUy+mlBGu/F8SuPdLYdRIb2+kUUaZDZhfXLIJwFTbOkszTVqwBuZK800msROYYM14bnLBctOLlm6UAlEl90myk/Sx4VedCb8ZA+sTcKiXgsCNfh9PEprLiwJAQw7aAKQf1cgpjnuBf9yzlpeCiynfB6Ei8QgAxwgsgupuojJgJibGfZYANx/l7l5Eeljikmz8vJPuz52WVxKFjpF5B/8C6nkVmzwzkgkBwm/cuOHA5kNplDJn2UnVu2rVh7tnLih31SeAfpHKHoOikaekpvSNOMk7+x4YHUfIU1bEuWvXLh+dp0Ng9BzlAHc0SAyd4569+2zTxg2+TIZNsNu3b3c/hBOdPuflN+GXmSzFC/Cn0+cb8VMGd5cZ9jMC02Oj4zYyOGxjk+OJojY16ctYuMgJN/CIfQrMjhBO+7p26xQohX+AI9afAwTowLgAC/e802EDnnkHlO/etdta21pl2Pja6iPd8IMwcMuts+THNyxLGWtsabXRySk/BjI7Oead/JL4e+wEpwiprpaV2Ly6x+GZSauur/EZBhQt7nBgs3uByrtACvrElJSvt9/xGa3DAve0S86t/41v/ob19vbaiy+96LMJKICU/4pkw81bt3wDPTdhX792y37zW9+yb379BfFUICC1aAf27/LNqReGx+zSifdt5MpFu3rjpm2U4vLc174qQLpiO3duVz5b7LVXX7Oj77/vN/bu2LnNbkp5Y4atUeVP2yNNv/jFz22HFIOvf/M3JbMKrV2KMsD80KEDvhfgXSkMb0uBnBgftempCecjyuT+/QcF/itVxRd89rJUdSJdUqlyL/ZZpps3b7hg3759h5cnCl2+fKDMyPePpJwdOXLYjxjlfoMitZnqtvUq/1VfskZcKKz4nZecykhWcLrRO2++q6q+tlxG3yg/3ET5U7bUwQB3ACueAJ54p7UxTt0zs2jzLGli0EUSD4WAGYW0eIW8YyYA5Qd/qzmWKwpEpYtsZj4BWsysFEhOrwL6VPeZCaiWPwaJZhQmJ5hxzDGbzxWtnwLVWJjzS9qoYwGqyQNAjfZC2mlH5CmeuCG+yCvvPCNv+I2wkCXOGxFu8IM9FPa4Df884R2/4wmveOKe74RPuME/DHyOd9zhB3e0B+zo2PFLOZAG3JI3KNID4Qb7SDu/ecILwuQ94o/vfCNM+h78ET/9WLjBRLghgxj4iNlq7KEIG7kCBa+wj/SQ7ogDQ59J51iQWrWR+VWbXlq1xozSI+V5XsokbgmTfPMMfpEO3qGYLYHfpJPfPENhCV5hx29MuCNc0sUz7CL8sM9XvvgGka5wj1t+hwLAARHkCxlQwMqFuw4TeUSP6GER9QpDXYc4QII6+VnpwcA/yybmpgWwR5IRdBomy3RYXqEO3MokECqqLV0kEFdUok6730fXFrjCWx0fDTjMuEDqzPSscNiKZcpLvSNImk7SqCGerOdtVANjpBCQBnj/kBGIcPu10abcyJzlsoD/jKUrk44giKVGDv69UZv1X7nkwK2kskof7wjXu2lF+Z6T4O661eUjoyyzQTDcTRTHvcA/7hlJQbjcPXJ9P4RyFAL6bqIisJyEi5M4mmxwaNAFFML9fgnhx1phOgf8fmFEHZLQTZb9oMTdSXPkFfDJUhHW4rPeHsEe9xIo58nMgQRxqrJe5fvRigvnSVMncywrYtbIl4sBxpZdcSwWEAVUknfiJXx+Uz/gCaCK7/Eb0EZHxHt5ptx27d7to83MnJBGwBpKA50GSgRhlZaVWnNLk1VkkqU3jFxz6dWUgDzLS6gj7C+IEVWIDmlA7Wh0ZMxH9RcE+BACHBcLAGfJCctXOF8esM7mUM7ZRzHIzs55W6MTZ1M39YT0LQsg3JCCwkZxNiwPs4Zc5cDxqtQDeAq4a2lpdoUwZqxQEBhdJn8oYaxjZyaisKLKl+cUFqSt99Y1q1J7Pvylp305y+jEmFXW1tic+N0qoFyib+0d7Wr3S3b9ereAYKnV1NT5LAaKLXV25+5dvs+D9kJ6q6oqfO8Hm2h7enucf1x+9f77R6XgbPbR8lU6drXTIwLiBQU5u3L5jC1lZ+zNoyfte6+/Y0/t22VfefywbZV7wNbGjetdSVtZYfNqiV98xYwMy3OyklUMalw6fcZHqrnn4Ld/+9uu2LD0Z+eePVRO5x0glb0Ap06eVLVi5H6z7d23R2af5NYmy0geckRgb++AzTpQXLbKhibl9w5IpW6gtLEhHKWHcoryj9+Uy0kBjnPnztqK8rquvdVKBKZSAsodGzfZhQvJ/hQUTvalcBLV+XPnJLtW7ckvPSX7DpuZzboMqVB9ZcYQ4IahjiKXwhAfT9KGe/+tbgEZNLyYtpVUsZVI7rKJm300KEd0JC1lAn7KX4G+ca/D5PKqZVfSUv4KbGJO9TYHsF2xMnUyEIoD9a6mJGVDs0s2MpcsL6LOcwO2uh8pYAtWa1KYVD+mVW6kLcAZ4Iu0wyPsCIvfPEM+8xviHblBfgIoYvgN4Q9eRN4JDz/Y5z8hvuMu3FM2yAGefCNN3o7kh/ig+MYTijBwixv84573CDvAKkTc/MYN7T/SFAoa7TzyT9pxS7iEQVi4wQ73PINfPAkvFED8R3ws38MNco9v/I70h1/sKQfiCAUo4iKsyD+zQCVqP3MFpbZYUGz1pZJ/zL7SJ8st4RIGfiLvUVbwBMIeOwzx5tvzHvFCuIl8hiFPkQ++Yxf5Cb7xDi/xi7t44pc0IXNRfOgD6JOmp6asqZEb9jOuyD6iR/R5EfWT+vgguO7j6P7Bvyr26tRwsllXDcgyAkkVNZZipL+i1tIs1/ElG4mApDFx2glX3tNpb9i4wVrVkTNiyshpjQA3U9VTAiaMFFYJ4NG5kDn88oQAGlxgRYPLt/8l0recOpbcJOB/ScC/SGkC8CUjFvmEsoCy0nvzmjUIWJRwLOjamdIfRatSUObVGQ0PjUjXKfLLuhAGd9Mngf8pCQqELPl/mJTwREYlx2gsF4pxg+z9VBJ4CiEUv8ilPx4vZc1mXDZrMANQoTq0BoqgeNIxAmAxdEQIXUAOAjw3N5lsEhfASleiVN2jfqwRcz6uYAiUERdnlOfmZyy3IsBHZ4si+wlhBFGeAEmWAwH8qaOUM6PBKAYsEUHRo0PBLZ3pwty81xNGrHGHcsGNsyxDSab1lnzPAHteADuA9qGBQa93TW1NtklAD7DY190nMHjS1+ZvEC+ee+YZ27hpk8fFjbbzWYF/+UfphtccmcusA/dBsEmcs+aXUTjEY2Y31m9Y70oWHTm/2Zg77UfMVjqYZPMppy+hFPnNsQqTvKIEbOQUq7oG69y1z5792gu2b+8ea6ypsoa6ahudTBSMnJSJbN+IFU8t2+GOHVZWK2Wqc4OtV7oqMhlraWv1+FEyyCMd+7wUhmtXr0kR2Gbnz563M6dOW6PykMzMVNjQyJBt2tBm23ds83PDz588Ztyg3TvUL0yRtrr6Jmto32jdM3P2/GMHrWx5VvWn3ZWGE+LdgPjKPozHHntcis2wH+fKKDrLdI488YTSX2u1qnt7peS0dm6xTVu32ZVLF5SW05ZVWV29cklKV4/X4y2bt9qTX/6KdWzabmUllVLOFmx8YsZGBydtaHDEZqYmbGR4yEbHJ+xmd68DdZaNQdRv6gEgA/5S70PWRRugHu3ZvcdOK91/8qd/Yc8+8xVraKpz2ZSWAjUyNG7/n//hf5DSc9GGx0atVorXU1/+8poyWOUG2bOovKHElWdKPVziIV6egJ4g4gVMUcb6ZGnxhTX7gwvLAvECSrQbKVuc6y+BasuqN23lRQL/Am3yMy1gf2Wh2KbUrLMCeJN6TknSTpvkZ0naKiUbWdJDvCwNmlgtdHdF3gewtIbjKiVHS8qtpTRtFcWF+p2MWtPuqef8pp7wxAR443c+7zwOybd8ngLkyB/AMR9sBrCOJ/bwh2f4g4gr3McTO+LADU/seGKIC1nBk/BID/zmib9IHxQAHbeEzW+evEO8Rx6xz1cYsEcOEV58hyfEwTfixi5MxM234GX4Q2bhnoEOvkUYpJNnpA97vkc+IdIS+cGOAQ3KeXh2WX3kqlUVqqzUYc3Nw6sPz4ZEXLxHGMEzvvOEx7ghbN75HXwn/djzJJ18CwWB9OIG+8gDYdNX4i7sIv28Q/glPHhJ+miPyE1mJVHccyuLart1qtMJH3Abz0f0iD4tUYcg6hF1n7oas26flR4A/K9abnoiGf0vr7BURqCf5TZpNYqPAEtowcODQ77Zh5FIQBuJpqPDMOrJFPDo5Lj7rlDjK8oT3BC/ARw86RQ/qTGxfjA3I6AxNS8gKEFYXqw0JqMDv0TqYAYGeq1W6SiWYFpRsK68yP6XSPFyxOaglBkuH6LRI8zuJorpXuAfAlgxcgD4D6HyIVI8hPFpBAY+SDqjpRw1eb/gP+LiifBDmAHuEHafOxE3S3aYRVLcXq8EyJNPH+YBwhigyXIaRoEzDgCrVN4TUiCkEZeo7Hyz8P3xjjrrm8sB+5ybyqbx2ekkDBTB+wiHzhyQT6cDaM1XUCljfrO+HF7SaaC8kI92tQWm0imfxGRcMeBiJJZ8UNfpYIYE0CnPAimwLE2hw2Gkn01nZUXJRuENmzZ6eREnG2cBTFMC/gsYgWdmJeoFYtd1dLiCDbHJlHZFR9jQ2KC0ALwr/Rjavt4+a2lu8bqQFXjd2LnR7yagzVJnyS9tmXpMvgEGgBzWvW/butXKFI6xt2eo267euG5vvX/cXnzpJZsQ6D3SttXaUlV+/GflugarXd/iHWZNbY3zBTBEmPUKc1nxoyhxYVWp5ExTgxSUjR22Zctmq1c6N6xvtUkB6uH+bpucGLPeGzd9mQvlsGPfPnv88SPW0bnV6hpb7I1zF+2tF39iU923rLW9zfNx/foNB9+XL19WmNusQ7zE75NPPqV2Oi0lo9X2fek569yz3RqVp4H+Pr9/gI3Bw8ODyneNdW7cINC/xTq37JCMq7P5pVWbn1O6s8t+X8Err75ql8+dtUqVwdzcjJTBs1aiNG7bseP2JnDqMGADhQb+oxTAC8r/bqL8d+/YZcuLy5adnbH6TJmVqM3MSLnBvP3WG3bx/Dn7b//b/6N99fnn3T1hQyiVC2pnPBmVr6ws903J1AH4QflSh/hNfaXu8pu0INnoFiiTYeUx50BP7VVEPWHWpkD9QpvkbYFkEOEIqtnQkuSf4keRVXBur39Wm85ZqZS0ebVbZkLYkD8wu2Ljypdf/iXCPUoYswr1BdzwK2C4BvgwhBVgD6UGinc6yPzvmMgbfiF+xztPOlbcxTNJawIiaaPwKUyUT5QRzwgPgxv8RjoIL9oPcgD+5oNJniFvcRPf4z3C4QnxjTiCFxDpjLDCD89QYmhbuA3wHPWCZ/AIP7iJ9NDG4S11NMKCcIs/wiQd/MZ9hIPhHT/ulndVDMA/a/4XC4qsriRlGVlIXN3OT/CR3/gL/vIdk19HcYPhN99IA98g7MIdT8KizCJc8snvyGuEAW/4HfbkN/xHuMRDvSIM6gXyDzv2fvX39fjsJgc9cCdF9CCE8Yge0ach6k7UUdobbZK+gvr7Wem+wX9OHTHrqtVjWLqmxTjr9uMIEDI2OObrizOVCVC7O8Ec5UZmyByX/8TIaRD2fGd9c5sAB0tb8r9/iGCQBExqct5yExJKGaWT20TLPno0HxpU2DUNjQKP6hjVoJmaTH/EyC/CgBs8R+SeW16bmj76PH2sppZTAv9irJjZvDa9HYTwonP3pUYS1HcT8SBo7pnHjyNFTpp8dFmgjzg+CfwTF34iL6QPYA0IoYJB4eZh0d1xGif0sH8EzYWZJGZlPoJIGyNRCGRGzNnAyKkrNqM6CfCvqlWpPTjffCkYx4sS7/SY14UcSshHKYF3ESP1CfhftgYphNzQHET+KAM6lbffftvLlvJgszAj9PllXKC6klXe5qZVdwV+mEVgGRwAnThoF/xmhImOh6M69+zbY/WquygU3CjLpUkta0rl5MS411dOhkHRWM8+DqUjiJmhkSEpsqVFtnljp++5Ib10kID/tDroktIy6UTz4nGbKzkXLl70vKB4UA6kh7YJBUBgKpy7D44dfcfefeUVO3b2vI++F6sT7x3sty/vOGSt5Q22IuBYIO24rLXOR4mDiIdOFSWF0WmWO3G8J/ttWOe+fkO7VQvwrs7N2vlzx63r1jUphF22a9due+LAfju4f7+1i7eV6pA5fYiBiuWCErs5OWO3zp6y+hKBjKIC27lzm5/fPz+/oLYy6yB5x54D1tLWJFklZWZ+xtfh19VUC6Sf983f/RekxKVyUgiO2JeeeMo6N2+yqvo2Ky5T57+Ss5nsgl1RnexTmtmE/M7773ldP7B9g+3etsG2HzhiDVKqLl6+5Muo2MQOceMuco36QdmxxwK+ohx6C7mr7SFLN65fZ3/8p3+m8iu3TVI+hlQWc+LR9u3b7OzJ49bW3mL7Dhxy95QrpwGxBAiQUokiMzCodgbwTEY3qVPEDe9xE6AnntjTLlhz3zMzb/PKL/tVIAfvqWKB87TKVqCMgRTJ/lm5GVnhXflSX8GFhMsriz7T1lJabNVlhbYoO3n245xnCkotqzBYWkW8bDJm7waDSy2lKaspL7VFtTPkJmmlLpI2nlA+cMQOw2/sIPIZhB1+QxbhjjziBzvaAe/Y847sIU3hDwIoBq8w8Y4/ypLfmAgLf3TePHELwXfeaT+ETVvnHf/5T8Ihf6SHd57wATu+RfpIK4b4MBDuSQP25I/fwUO+IZOwg3hiT/iEzSwwaWAwAj/Ele8XdxEmT75jB/Ee6dd/xu3PKbX7kfkVm82lrTy3YGUqmgUpfFDwDR4RPuklrAgj8sf3AN+8EycGdxC/IY93jXDHe7iFyB9hEBZhx3vwGT+kg3xEXiPf8DvecY8CwIAIs7RdN677Pqiy8uTIaujDLfgRPaIHo6iLyA36Bvor6h32n4Xuf+R/bjoBaRk2VX7SBtmk3gNK5pbmPaEAAxoSCcbQWAEnE8oMx+QBOBFEZBIKdz1d3Xbm9DmBIQmj8QlfSsRyhuXFJQGUZDTF3avDmWdj8fiYpbICcErA7NKCDc4JGM3OWdEaqMxyf8DQoIDGtF2+fF0e05adX7SRqawNj07YrIQR8QLybwsQ0rKyauPTk4qvwGoF6mj8+Y2a/ABebgncL0xPWDo7ZcsCptgh+ABfgCxGbqurqyRoVn0T5/zCnPOJk01GhoZtbGjUppU2ljwgZELgBCG8FtURj6nDZ1TY+ZFNjoBaFU+4TAogSAXJMD2U5/duIlzyGr/JE6ALYRhHkubH/TDoQ+FxAs/MhHpjdeAZgXefSboDBoNII/6oRygnrP3v7++zxalxa2ioE/aQ0siek89A7Akw3/gtfsxOWY7ZAP12ZeQePLgD/tmBX/9L03GkmXpNOf7iF7+wOSnQmwXWOBnmw5TyspxUuaumWat4z6js5WuX7dgHx3zpC3k/cuSIA3/akvNRdYG6zDGOfGfNP/VlUuB8XnEVF5X4htVyKRz5eaADHRse9U23LLeJzo4wuUBuYGjAKqsrbVSK5LTqE0CfOw5onxwpeeDAAb8vgDSTFu4pYBT7lVdetRdf/KnaypI1VpbbnkNHrL51nYMIjsvkWN0de3fa6ox4KymTyoi3UrhzShoAiJkdjrEsVt7xU1HF2v4Cm8tOWmV5kY0O9Np7775lZ86fsW3bd4gfjym/hVIw6m1WShDtrEL8TmAAA8rzduHqLXvj3CXru3LevrR7hx2Un7q6BuVp1IH317/xTa9T61pbHISPjwz7JWzHjr0vN8PKc7l1SKE4dPCwbdCzwutDqS0L7nLcKfsGxhQ3BxiMj41LIbllHe2tNjfaZ//4d79jHRs3WElljRVKZiL/OE6W9sXSOkb/mXWZlNxBDlBGLItkWRs8pVygWckQlpYxCk4ZsV6fGdWzZ88JQC+6olYmhXV7pxSNzevtpy++5KeYrWtvd/+Amhmlr6qqUn6rrK+n365duezHjjYoPgd0UnYJEyBHHDwBRi7nVKeKBcZRTKfTJbacErguYPQbgC3gLyWiXEpVc0la4RBjWrJ3yUYXBG4lX4vkl30KfCpOr1pDYc5vQF+UDESecSHw8LxkmjqhcsndVSltDB5xIIQaoNWm4PaqLQj8Ewb1F4KPpI8weDKzStpJN8Rv2gP55xmGcsAOg9zGjvpPnjERHnyJcEJOenrV1vCDPf5xiwl5zXcM8cS36PsIn/fgc4SDHWHjDjsMRDgRDybaKWnHPXkmv7jHL+8QvIHCD+4j3xEWBnd8j7AIB3uetEF4DfjHL/a440l6CYv08R7pwV/UG4iwWVrI5v5S1ZcxbohWmdZLXFfC75I7h1/gB5PPd8LkHXvCjvfgLwaK38EHvkP4I32ERR/Jt+AXdnznifvgUfAj8hu/+Y6BTxGm9+/6TXjsh0IBuHzpoh8Fyk3wyBQ59LQ8okf0aYh6hqH+gjfAFNRX6ulnofsH/wD/hVkzTvLhZJ1PICVXnaLAw/y0rS5JmCoibvpkg+BMdtYG+wVe9X1hed4a6xt9DXSs+YcQSpzice3KVbt8/oI66h1WXpHxxjU1MWWz01mrEEBB4EI0wP7Bfj9ab2Zl1oZXp20gO25DAigL83PWKMAFwBsbE9Ae6HfQ7DeA1tZIU2/zzpWlCWNSHrIzs94JIxggRva4ln50alSNvMCXIDAyFYRAGBZ47+ruVkc+oMSogxCIywqcMsI6NTYpQZDMbFCAU1MCeQJZ/T29NizAPzEp4ELHK6E2Mztj4wITAKsyCUc2NuaP2k4rfb09t+zWzV6Bs3GbmJqwabkfEpibHpvw6UbO9WZtN6Av+PlxhBsqUlQwlv6w4fLzJEAua/WVIVcm07VNHwn8g0hbMgI+qg5pTgC51q6ePmltm3daEUfEflZS+H48qDqjXEpNgBmFrMqJ0XwBvo/i4h3wv+TANsA/ac3nKQCZxnri+HHVlSUHndjfJrXhEZXfrNoXgJwO6LTcvvnW21KQ5+0rX/mKPfXUU94J5xMhDA0P+8guo+u3wT/r/aXklpeX3B61yyc2Aw8OD3ma6qUcsCzDU6M0AfCv3Lhup06csMvnLiqsGT85iJuKufeAE5Ein3R8dIRxOVxvX68Aw7jt3bnV5lUnr3X1Wa/yVS9ld337OuudHrNtB/ZY+ZJ4o/bEjZ8ppRElneU3V65esZHJUduu8NY11ltLU5VVV5XZqVMfOKhsae+QkpEopfv277EptZvjx0/YmbNn7fqFC2pLQ7Zr3z4pggJnKst+KRJ/8lc/tN7ZRWuvydjf/eYL1rF5u6ApI4jJ0X2t6zbZSSkm3CXQ09MtBeSKt+2DCufwY4dt67bt4tE6K8jU2Gq62KZm5uXmpr2MovPzl/2+gQ0bN6n8G219U7X1XDptg5fOWr8UqE17dlt188Y1xVTganHBTp+9aKdPnnSAD/hvbGzw2RIUC5YTIs9YfkSZUZYoMriNGUMHNeJ1U1OD9dzsth/95CeSZWOuRGzoaLN1LQ3W1dNnp1R2HE0KyKR8BSeV9hm7ImDCcikGRwoKBeB9mZ0AmmQGx7oSJ2Annl6P5aKAc3SlIIytpi27KKAnecUdAkso8FIG0ssrvjzHTzQS77NS5iqE8EtWVf9VnzMqwGaVdauUuAouP5TSgMxmL0uZ3E0sF9iEwH2yj4BR9zVZIKDYUpKyqtIi1fM758vDB560FdLIkzRjh/lQ+tfaIe/8DnfYYYLXEG4+6olc5Df9En5IO78DMOKfd37jFsI9BrcQbokfQE0YyA78YUd+sMN/xBlpjO+RRuyhSAdlHPmCgkfBG+x5jzhwG/aRdgh73IVbwD9piWWI+Im4cMO3SANhhMEe99iTZ8hn+FbVT86u2LzqSy2T8mn1q2sKIDwhLbgnbGQq/vN5SdjYEz8m4ueZbxcKDc9IJ88oK77Bo1ACiCfyF+/BOwg7vpN3iG/ervTEPr4RB7iBTcBXL1+0jrYW9d9SJtMoIp8NqD2iR0RbAHOEMk49/ix0H+D///Jv1KRuX9wlROlr4z+R1FmMD40KP836aTmL84s2PjXp4BpQz8j78nIy3da+rsNBbjQ2iIbrGa2utfHxSdujzp6GVV0lbVpgnI6qqrbal1FANHBu/5ydmROYUKNXx1RZVm6t6zusvrbBFQUQDlfdsxkSjZz1zpzxzY2bFWWlVpFeEQBT58MyDn1jRCvCnhcoZ3qdk0Ga1UnH+eoQwoIRWGF+q2zvtOXqBitXAa0X6KHzmpmdtlLxjXhwy3GQaG8sZ2JzJ6OmbW3tXqgJwJOARoFQJ1qsTq9End+qwOjCzJT19Q36hs5yCZT26ox11Ff4UoiSkkKbY7Q6l4xiMLrMqOUnUfA8/8loJtOYCEgqWH65PDQST/zcfYGAVClHw/7yMqgg4o90cCLMZUZG62psgg3lAmT1qhcPjcgrYJ/9H3RY01ICOIlI9Tn2IwTdAf/Ul0aBYvaM3OFV/GZUm8bK3pfe3h414mTkl07FSc4mJyal1PUK9J+0kfFRq1V4jS1N1tm5yTas3+CAm3LNJzovjnJkDXhpUYnAf7OneVLAe3F2TnEWuOJBOeYT4B+lAYWBDbQO/tfSSjoHh0fsvXff9VuJn/ryU7cvB7ud3jWiw6OuAFr5Td1978037OaFs75MZGJ2wXYfOGQvvPA126sw3lGY1OvNmzf5pnybUUdeUWRTy7MSLSgwAnqqz1s2b1ReE2DGDBzA/PCRI7Z9136bkzLyxhtv2tkzp12W1Da2WicbhBfm7GZXl20/cNAqalAGBRwU5gcC212SQTVi3boqtZdNUlQELJk5e//oUeu+dVWyZkHgRKCJ0euWFpubnZdMWm+NbVv0bdnGpbyfPXveXn71FbuuODjAYGlsyrZt6bAnDu61JoWbSa1YWaEUoK4eu9o9YMWSOVX13MfR4ncTdHV3CUxN2cWLF2xqYsy++cIL1rmp0yqlgDCVO6Jy3L1rlw+AoABcOH/e+V2hcg9AAz9QzgAZKdWh9uYaK6+qUV4LjJuDz0iJ6RboeO5rL9iZy1ddMUKJP3P6jP3kZz+1kbEx69iw3p54PLmJmqNM1bAk0susqLjIZ08Jn3ioBxh+U+8YuGHt9oi8LEumBUD3i7nkpiC3Ym1lAkXM5DA7ou81kl0VhWa1pQVW7Zt8AYCLUuQEkJUfSF2YLUtW93GggpQT6iSj/qkU5/iv6GvKGovUOal6oggH6KJN0RmSvgB5gDvaBE94hqzFHsIN/MQ9sgS/hIU77KMjRZnFD+HwLb7zDHlI/NjxJAz4wzuEHf6xj7gwvJMenrglLL7TriMs4ogwMEGRDvzzjDzzJJ3ERxj5acAt73zHXfACf5iIC8oPHz+4I4w47QclGbsA6BE3PAy/fOfJd/LLb57wJsmzgHVu1VTCfqRrY7lkU3GhzS8we5DkNeQbaQieES72hMtv0gjv8uODSA9+INwE4Y5vmHjHHXFgF2GGPWGS5/gdYQYf+cYTP3zHPnjC5XksZabvRFnn9DzkN5BKMXo7ifAiPY/oEd0PUV//hsC/GhOXeAnk+KbM+1pikbLx4VGB/Kw6W1V6Nfjs/KwaybJPz6/kFJaEvJq0Xzt/N0Dxhqc/BA/gCjcAZkazOTLPO/76Ogc34R7wPyfQQwOszZVYY1m11W9slZ9K4blEoLBkCMDGmu56AXxAGIxk/Wup0jk2Pm2LC0tWU1XuaWK9KkshFgWYhkfGHPxz2k9+4yVcNtKVCSAV1zbbjIBjWabENlaWu7AYGRtxJYUOF3+AgehcGOUD/PMdIccpF4ywMROxLDelSnd5WkJmaspmJmasd3RM/sza6+qtsb7aKuuqfcpdXaYtKJ0cnwe44RbZmBV5EKLzZxkEeSe90IMKKvjxcX44GcGyEyaNKllGxklRMdL3EZQfXpnyNC7wNNl13UdLr/UPOf+i4/jsREehjkGKl7GvZV5K76rqKhuC6WgAPAhy0R3wz7KfBPx/FNExMIpGHhglp02w5js2VjPj9OLPXrKjR9+3BpXrN3/jG35M6NLKktf1TFmFwHdSP/KJ23CpS3AmI0WvsTmpl1waxTnvhM3G+rvbFuCftkmn27AG/sXk2zyulnC5JJDKUZ60D/xH3AE2IOoXd1fQEcZo9fjwoK2rq7Lf+Yf/K9uweZvPYnEcpwL3Eey+/j7bvnePFU4vW2FWYK0sbROLMz5SXyoFtlKgoEmdJ5VcSbLCkiKbnsrau+++b5cvnvMN1Fx0t7lzs7WtW2cLc0t28fRJm5U82LZ3r23ds8eVCMqMNpWpbbLazq12YMtGm+rpspHRQevpumk3blz3Tfzbtm3x5TAbBIpbWpXX0grrVZ0qLCrztA8Oj/kM26sC/ssqj+07t9u6tg7bqvg3rW+1qjKlm3PpqRKlGVcQbw2M2nUpcpOTM37CEnskWJJYLAFeItPSUm//+B/9nlVXcIdFv+3YtdfrUKXkBxf3QSy14vhQNmqjeCFHWB7I7CBtlHqZWhX4KiiR/z3Kx1brkYLRubHDVlV/c+lS++5f/oXvE7l6/Zpt3LjRvv1bv22b1WYoJ44spv4yA8IsJPIvH9zR5jABclakIDFz0T+7ZDOS4ZwUBfB3eS5el4sBzaVqH1ICBE/1J0VC9YvjV8tLBf5kzxn+zPzyrUhgsFx8m1c4I6uFNqn+IYX8kx1HoxZJmXUgWlRsTap6yTn/d0ayKVvSR15IM4Z3noBGiHqKW9KPfdRbvuOWbxFGKBLUb/Ic8cB3vvNOOLwTDu7wy2/s4B1PDGFBzIzhJpbTRByED4V7FBkItxBhxxM74qX9EQYmFIhQBMkbbvO/4yco+EBYxM/3eBIu3/kdfOQbJkb+6XdJM98IBwqehJ/gBXa4jTgir9QxwH/f5JzNq35WpBatSHUjq3aBu8gzRBzEyxN7woV31EsI9/A0+EccYUgHz8hz+MUPJtJPmikz4iFc+MDvKIPIF8Q38oNfwiDvhMt37OIb76SH/U8oAMxmjo2OSE6sV3tU3VO+xQkP4xE9ogch6gz1+PMB/5KBDv4l49a+QWvLftRwGPVfUiMqF1CTYP4kohH0DfT5tf6AyI71HX5iSXOTjDpERvERXkyRcXIF61kB1tEwyBy75tO5tA2Pj9rZM2ekd9BZDrsfziHnTOzYmErDBfxzQkj9QokJTlu1OsCC5oylBSrCzczMvE1OT1hJWYkrDiFAaZgFAlkcg7igjji9OmkluXkrkR8YsqT/htWQ6ZRIe/5pPzR8Gjxr7AfGpm1OYH95YsSWppP1+6z1rq2tlhBNpk/Z8MeFYaSdkUb8QrkV8XhxzlYXZm12ZtaWsgtWmVoV+F+27HLK+qfm1fEu+GVHnersC6trLCewwgk1rKesk6IwNbvonXNd7Sdv+L0X0Wlh4hSZB6WolB/lN7c8Z7mxAYEX5ZW7G1jusyZk70UfCmdl2aoLVu3syQ+sY9sum1XfgkJHmTxscrAhxdF8L0KR5djwjlGnxTqUGeVhbmbOVpZWXDn9OPCPkjCnukVHymVMLF/j5l9Gfa9du65i51KqfbZha6eta2n3+olyvKSyRNGlvnM5ErfLsvSMjb6DAwM+OseMQlNrs68Fh/eATfbTMPJP3aKzyiff8DucHFvb0MwSNnWUazym5NibcvnyFV96tmPHdh+dJJ3vv/++vf766z7SH3WWOgbA3CRQSTkVLc3YlNyu33XQVvT+ox/9yN2R/wKl+5033raGtlZrFF9LVKdTyheyYjq95MvXuDCHvHABF+ASvpcJ+P3gBz+Q3Gj1PQ+sTR9R+xm61W3VzDBKATr81a/aC7/z96yEGQP1samcOn0B5JmlnF0bU30e6DKbGvGlQgtzM7Z1+w4pRuKXwr/RNSBFKmdXrnVJNswLlNfb6bPn7dgHH1hTXZMD5v0H9nvcu3budoBeWl3p6/iZJZqTjBpbWLGR8awNjU3Zq2+/4TOZbOLevnmTrW9v8lH6tpYma26skQLUbRsE0icmRlWG3falIwetoanZzl+66pu14S/1GaAMfxPZkrHBvkFh/lm17WpLL0hm1tRL36jy8gEMb9m23Y6dOSee/9jWrdsoGTJj3//eX9m/+j/9S/ut3/4vXHEOQnFDXiGLZqaz1tjUoDCSIyKRk1AAJZ5lUg5WBN5GlmXHrJjsi4pYry3wqHpZJn8cyUmZpQXYGQVlgzCzKdQ/lFFmDjgiFeV6ZnHFuuZy1pWVArvMkiiB7mUUjgBRS97Zsf6/xhYswyix2lEiw2e8zgKaeQL2sAco8qQ+URdJN79xQ7vgW4A0wobiiTtkM2HRL+Aff7iF+E1ZYB8GO8LkGX4D9BIPBj6Tf77jju8Q9qSJ8LHDL4SbAK88CQu/ESbx8TsUNd4hZAzv+CHcyBcgOdyRx/jOO4b3O0oGfET5YeTbkhPI9B2wQXpCSYl0RRj8Jg7SB/HEDeS8gSeSLIVyNyVFb26VNf9pq1a7ZkScuoufSGeER75JF+/5vOM33yHcBG95Rjryy4F88w5PIl245R334Y64iQ+DfbjlHf4SR/AQ/mNPGPgPfkcdxHAaG0cK8629rUU5ZRiVupPw6RE9ovulqGOf78j/R4B/VVdJyTmZWV+ffT9r/mkkjEoi8KsFUtGES0skCEtLJAyTmwZZ3zwvMDubVcewtOydcaxvp4ExbT8+OubrvN97/x1bJwWC9fKALcBKbX2tBMeHwT+be2ut1MokZADoqSaBY3Uc4WZGoHp6ZsobPwIBQU+jDuIYxFk17NKiVb9+vARwojwwQjU6PulpZp0uwiIohMCEQNrQyJgtZydsdZYTWKRISGiwTIlzt5nFgCjA7t5uB/+sh2ZkjA2mnDcPj+dnJ/1GZIl9q64st9KqCptXJzsu8Mi9CRkBp3qBNiqEQzYuOEMAqsMcnZz1S4oa6uscFHwagi+MWjBamM+bByHSdjcxk5ObmwKtS7srSmaRUF7Wvt+L4C/heVVfmrdigbqlgmLrF9DasWu3j6IDmCjTh0/iMcfZSunLqVNM0VGqg9R/NpkV+Ffd5aK6WoH/zD3APx0CdZk6Ql2OU3zoUBgxP3TwkI/4+2yPyhC7MoUF78k77jnpBAWAc9UZtcUOBYB6iDBAwabccM+IXYw2Ahxpa/mEYsCaf8JnZNrPVl/75qQwhvWd23h3797j9faVV172zeAAL+JlZgKiDrOJvVDKZzWgaWHejp0+6yfRcCHWjVs37djRY0r3snXduGHjYxMCA4W2c/NWK56l6xd/1c5GV7M2qjxx5C8XobH2G96zIZ/L0ZjNuCWwj2KTklK0oaXRDu/ea/sPH7YtO3dat9LWuXmDn1DU091tN67ftBvXrtqVrj470zNgHXWV1lBS4DNitOM5gfVCgdjZ+SXVnVbr6uq1cxcuJBe1NbdYTV2N77PYsW2H74F57fXX7ObNW75hmxtoKUtuIOfm2rHJaZuUXMpOTProdlYK/zdfeN7alUYuMNywaZ0UH+VHIqNQbf3mzW5fkjMqXjB7sU3pZkR/aiprr7z2mi99QfFGZkIoYSh4U0o3daS8RIBHILugkkMSMg7qQx6xpKxY7ze6btnBAwck4JdtZnzYDh48aIUld84yZ3kRoGxBso530ox8pFOh7kSb83an3+obbBGZviCFVIpVOi07KU6rqwKKijeteruugqVDK37aDwcWcLP7jb4BO3flmpXX1EmrLJMyJoBZXG5TCmMkXWaLCpcNwYUstVNcaYWJcovspr4DlzhCNKP6xT4F0kq9xZBe2jz+ou7zzjeefE/CTIAdRJvDLXwIv/nf+Z2vLEf+acMB/AgjH+RhD2GXny7qCP7xg4GvULRNvuOWb4RBPBBPvuM3wCnhRjqx4z3ShT1p4hmGb7jjN/kNnkC88432xXeId6L3yxBlh1vaOkT7j3BjQCnChkh/pAeTnxdPr8JCmS8uTPua/xk1hTqxWOqPj/wTVj4PCZcwCYN88Qx+85tnxBHvPLEjrHyeRDikD8AO4R7Dd8o6yhiDe97DLp/3GPzxzhMeYeAnRNx8Cx4hd1HiOSmNSxjXr2vzdk77INxH9Ijul6gvyIvPB/yvCPzbx2z4FSh1BUCd+n2t+RexEY1GwuhQd3eXAxY2rYXQYCSwvKTChocGLauOr06AlXX2ZBSFoE8dR39/j02pkxwaHfK1x+VlyUkXc4vzAjwfHvnnlBM6s+pMqZUuq8Ei3Jp/GfzPCPyjZND4g5FBkxPTDo44iaBCygod05LCnJ3L2sTkgo9kNTTWqJEjSJMGTHrYPMwZ4HMzAv5FUmzUKVcJJADPWRKEksGoL8Ra/qMnjvmm3KaKcivLLZhNjJh6TEnSJZtbnbUpxZmSEKlsarTSmiZbVEfIyUikmVtg2WAaAiT5XwVXWOaXCM3OTlh9Q50rCZ+GEGgs50DoMyrzoHQvwZZjqdfEuBgm8Cwwk2LzeOoO7+9F+fnMLc1Zam7GKtZvtWvdvdYs4YrApm7FCUWfF/ldAhkpcOytUH0AvE2rnBZ9dqvWL6v6KKLOnTl5xn7x0ks2ODLsoG7Hjh1+Yg7HlqIMc+nWlOplicBPfWOd3/xLvaQDAczPzmYtm51WPkd9vT6jcOS7RUoPex4Y9Yc/1HFG7AAY/OZkqbv3fszOzCucYfHVrEV+i6j/UWZ0gmthoAC2tqzzTb59fb2+5Ib2wlIgRvqDWDt+4/o1a2+otYHeCTt/o8dOnjtjVy9f8aNBm6QsH9y70x47st82bt5mp86ftc5NG612WR3h3LIf+zlZtGTDirOmutKam7jlFmUvkRMcv8tene6eXvud3/xNe2zXTtvYscEqaQOqoyVScF75xUt25dJ51dubNq42wI3gLP+pbW+zk10DtrW12dorM9a+cYtV1DQSqJTGW8o2IEugRPzYqXAP7N3nadvQ2ekzdYWSHefOn3N+RKePotnfP+Brert7pJBMSqEV39pam6yjvcWKOce+GHe1dqsHhaGTSRzlp0Agt0TKXa2bPXv22tat23zmq6QwpbKok5yb8rA3KQ2UPfG9/PLLDlJKMmU+cLEsOUy5FrJcTuWGCaBC2q5KyRpVfr7y1Jds87ome/Ev/oKtQLbzwJHbspfSZmZmQfXkzTff8IvPkE8b1ifHwgJoAvAA3jijnZF8Rv5zhSWqMyzLodosS5HQR8mlFvUgnOfOhutrSsO1niE7Pjxrx7uGrbSpw2YKK6xnZskmFff4ggCa/vDKaL+Xdy5ZV82afwkJgTgpw5J7HJlcTBRrgA83pCvAHE/KJmYCeKdtICtv55e8qvPkPX6TR2QdPMYE6I934iIM3BAuYWICPOOeMiI8voc73oMCCPINCvfBX+wxkRbsIo0RLnGRHoj0QABdBndII27ufpJOwuE9CFDMO2GRfxRy7AI085xSN88y20xZsSv52JFPwgqlBSKMUBKDLxjsiR8ireSBAUB9UF+qfj1VYvOpAqspkmySIryqco/85fvnd/CT7zyJGz4RJnb8ju8Y0hJ84xthhF/eCZu8YEe5YB88hyJu7IJPhMHv4F3wn9+4jboXdTF4ibvIA3sEufCRwYNN69e5AqCYlE738oge0X3R5wf+P3bNvwQhG34F2u532Q8NcGJs3I4ee9/+7M/+VB2aOsrubl8iwOU60bGx/nh0bMSPkQP8s+RgeWnVRgaHbXCg32rq6mzdhg0E6P5YOgTA54Sc+sZ6P7caIqwpgSRuNK0Q8C1rq7eiFoHtUgFwhR1uAvyz3pkGi2ZOAw2anppxoJUB+NYqDAE6jqNeXFqxiek5dW4payhSw+fo09lpm1OHMzo6YcMDg1aiuGqbWm1ZALGiusI2VQsMqoCmJ6etQoKupljZkBKVnp2y06fOSAhUWEdjrU9pq8d1xcoyFSZ4b9l5lCZmJqqcVwgVhC2mrIwRhQbn8W3Sb0bGxsdGBZRmraG8xDIsd/oUR2AiDP3oSfGTEcjPTDlVqaV5y40PJ78rBPrLZAoYMblfCUgHos6fE3jEj+KKWgnkRevt6fFR6GvXrrmyglCnnD/Em4dANLQI02e+6MRtxcoFTKtUboBWjq2jHCDqFiPlAOjjx477fRf7D+23p7/yFU8vSmt0OhAXJbH2vEZKBKP1AC4IN3TyvvRDdYPflZUVLgCYIfDLwmTHaVoQaaQzInz4gdKJoMgnRlWpQyjihJt/yhL+eS8vzySdfirn6+E5MpTZhSeeeMJ27959W/DgnpHoU6dO2LDqTJXS39jcYMfff0fge1WAtsqe/+rTdvhLTwoQcw/FkJ09f1nKaYNtaGmz3PKqFUoXnC1Ytv7JEbW9Bdu8cZ3zEfivQtczJcWq0sZV1nu3brXSTLlNSxB2Dw365u+jR99zmbBly1bbo7Tt3rnb1nWss97eARufXbXldLlta21XqwKIFNjMZNbeff89q6uusX37pZBIvjD7snPHTufXCh27eEDnTbuDs8dPnnCgz2horUDywvyslQsgtSuv7S0NUkJrJYsE4CRAS9T23n73Xcm1SZVrkfjXqTJJBgvgG/uW6iR3UMo8jwJAql3iu/kxr3XizenTZ2CvL5GkLK9JuWqWXGPd9KTkSX1rm1+KGPUSE787pFBS5mfOnbOvfPXrJqFl/+k//I/W1rnZmuTv1s2brpR9cOyY/wb0tza3WqnSA8gplNLEsh3qHuE4Hxbm/Sb23uy8zQucO2hU+3Ogrfa2qvJYX1VmK7Lzs/mVj0xDvaUramxOfmtqKlSf1oCbZB2biwsKSC9AD1CfgFXaeXKEKAC4QLyq8unojNIkLeM2SI46TR2N9wButH/cQWFP2MSNLMVNgEDyFoQbypvv2GPgKe4AcyFXwvAOwQvIl7YprnAbYSCzecIrwotyojMnbJ6Y/G8RF0/CJA6e2JG+AKPxnXAw2JF3nrgjTxFW8IDv8Rt5GTz1iq5KSL0uUZ+U7I1Tv6x2HwoA7rCDIt78NOTHg4lvlHGJvo+qXxudnbOMzVuFynlubsFlH/nHPXwijkgz70H8JuzgN35wB18pNwxpCN5EWUKEFTwMXgdFONiFPe5xCxEm4fBO/FGHIr/wkCf2fIdwix3h0n7BLgMDA3bq9GnJigY/6IO7L3ADxfMRPaKPIuoV9fQLBv8s+1GF5hbWeSkA9zHyT6KozGxA+3f//t87yPhX/+pf+Rq4F1980UcWt+/YYdMSipw5zak/lZXqEAUwWFYzOjruCkFWCgd7BVoF+Jnup0EBePg9PjHuJ/J8CPwz8i8GVQjQlKuzKZQQyz+VBzcB/lmmgHAA/EdHAdGpszabS8cqBA5Y18umupVVTlEZk1AsErCWUF1d8c1sswISE6PTNjG/YPVVEgwSZDlxtHJ1yapzswLxczY2vWhl6ujqJIdy4iMd+NVbvX4k4/YtWzytkgbqKJMz6xckFKaVTqQxYCTuHMAwGkPBc7pMrNN2oiIoPyMCYHNLs9YoRaRcAiqHsuZS/f4oyg4+Ehcj07x/FuJIz9zshI+Ws84/XdviAIH83S+xnCC3IIULwV8jxUd1klNXOG0G4YpBuAKWaCiRj4dFHwqL0WKBubLKGquUklctna14mc59xYbGx1wRQcllPTVg/dDhg3ZQhhF0yhO6O310IABxB+trHRaEGzoV7AFptCVub0YAuJKgupBfD8K9b3aV4fvdRN0nPL7fi0ekB+WBEXGAP/xlxiJ/KRl+ET9FS1nrUzn0Dk/aps0bbNfuLSrzaWtukWItWXH9xk0Hitw+Oy2lfVPnDquprbNKZtAEBtIzApeZtA3Mjlp//6Dt3btD6Q4AxJIrgTXl48YHx+zClas2qLp5/dYtGxzqs6npSdu9Z7dVSpnZu2eP1bW0WgEKb2GJjY5nbVXAPz09ZW+89GO7KEWsuanZ1ndusK9IiTn8+BHPG7dFIwPID1P03DXgnbhYw/GhzLb09/U7oH3i8cetWQpOe2O91dVnrKKsQCKxRIqfgAEAXwCVmTmotq7eDh06rLATkB4E0OWyq+SWXPifGNUIy1QWW41k4ZtvH7X33nvfbzRmpqVd7TA9P23ppQUbn5lT3A1+8lUQaY+yBJgAlFCwsgJaFdXNdubMZfvL737X9zS9+OLPpUBM2e5dO+3pp5+2vbv32crCsp8+NjOb9TPKA4CRbuQuI/8sE+K0nxWWhkjxhUcFko1l5QJDSn17OaBzRbwQoJRCuCR+DCu8/kHaZZO+0XwJjw2bnPaWnMpDGNzXQD+gV/1OZlgWJUfhaX2ac/5zUiKSddWAPQhwSvoA26QFPxCyC16QbgxuiAu7AHr8hkexjh37kBsY3FAnAIwxoAAAhmhfEHYBAAPsRZ7wQzi45Rt++U77IZ6Ed0n6MMTlbVn2EQ7PsOMdd2EPRdsmjshXmADAoYhEnsgz/nnHD8RvwuZukBIp7KYy5B4aTsHCTQB/eIVbwiYMwiMN2MU77iJdEPaUJ4cKMPI/tqg6UFi6NvLPwJyUFskjKIA6vIg+mfQSHmGT9wibeMI98WNPHrCLNOAn2gLEO27CL+9hgid8ww15DD+Y4Dv2hM0TE2HDJ34HT8M/T/xByA/uZDkvOchAFjOiOSm4fA83j+gR3U3RvqhbgH9wAPUX+89C9wX+/Vcs+yn75KM+SSgJYw3vhQsXbXx4zDuVo8eO+j4AzjmXI+vv7RUQn1ZDL/KGAZBnxI3RewQ7G4GrKquturLKxsbHJSjSDn7iuNCmxgSUQDTQ2+BfdlwqQiPOJ9wkV+FP3gb/d68VZ+kQo3sIb5Zx0NBZt8953lzmkxK4b9200dLVdeJFhS1ISM7klmxK6S2TYpQpr7XRMgmE0lVryKVsZmHJRqazVltVYfV1NeJ4xtI1Aq1dbNactJ2HDkhZqRWYVMfC0J+IzXGc7AHAvQ3+lXem3cf6h5OlTQIInAwUQoMHU+1UDk4VqcuUWhkj1CUqL73fL0V4lB9rnVGOotP7tJSbnfJZEify+ilmI/y0He4EKJGSJHChlHr5UqYsUdq+fbvPLJFWyj/y8bAoGuDdNCelr3dwxM6dFDA99o5NjAxJYSy3zq3bbIfShPJEXYLyw3jY6fs8iA6Yi7di5iEohI7ngU5RQK5MAHdIijCzEiyBWpKS+/obb6v9sMylzlpbmm2zgOzuXbtt64atNqH6PbU4Z2VSqgWPLCfhwyV6Y1IQd2zfaiW+2VcdvYDDEPW6v9/q2tttYHrtcICitA8mrEhabd+2wwZG1DbTJWoX9Xbu7EX70z/8cwedTQ21liss8iP3nvnyl2zb9m2uOJWoTLxN5ZUDMufNN9/0PQaXFAbtnvP8aW/f+Z3ftCMH9lhjLWvsBcgUv6qgjMCP2inLVtzCWZOylnUd1ixlqTANmESk0gZ5AhaQS7jHLgT4Wjr0ynr6je0tduXaTesfGHLgX5WRcnvpnJ05fcqq2tb7BYec5ET6MQAPZppQOJnVQeH43l9/z25cuWnbt2y1isoy+5//8A9cMf3Od/4L+/t//+97m3FQyvp6xauUSuZO+96VAL6YVTEZ8E/q+7ICODm1O3koWDt9h5mCnGR2S1mhrSwv+clNyOFbA4P2vRdfV9hpldEWtVXWhgN8AYSMjpJORqFpxwAvcYG9DHJTRJiKsYDlUCWqI7JjNVDi/s7yD2Q3cgAAjH18i7YWYC6+Ycc7zwB2Aczz3eE/QB7hkR/sAoDmA2HCgP88ecc/bgDehJnvBj/hjrBwQ9jYYfiOiTRgx2+IMLEjPWEf8REWhjgi/7iPtJA/5BDfcIM9aYs88x37oiK+J2GTR2Z/6QPgL27wT3gRZoQfYWJH3BDvpCkpb5WVzPDssmWV9sq0lCq9zy0ky2jIR/CKJ/6CDxDhx7IjvpH/sIewpy5g8vnOk3B44ha/8Jv3u/kN5aedvJKfcMsTE3nnN0T94Xd+PxnvPINnELew0zaZEebivaaGet8f9Yge0b2Iuoah3v7Kg38nJYyj8uhoUQK6erodaD/z7DPW0d7hFZ9lGzQOphVj+U2SUQk1dSKMUtG7ryyu2MjwoC/xYGnFNMt79I2bPWMklXWFbCbktJ/KKgFmCTo/wjCPaPwsDWK0kLh4vxv8M6OQncl6B8iIoDdapYnr7IeVDzqpAoFqv51SnTfp4RSMsfEJ+ZaAEdiZWVkmQVYgQTeRnbNZKQBseubsdisS6JCf3v5BHxHdvmeP1egbcdwm5QUFJNkrIEUGoKLvLvhkt7gsZWRtKpn0oEAND4/YyPiI84pumuvwOUrPZ2pYUnSfRIWKuFjTzOhvKFiflnLzWTQasUdCs6LGR80fmKgLC1n5l/KwJkghyh/QT+dEOlFYGCklDw+T8sOjc0GJZR3n5ctXbWRsXHWxzrYL8Hdu6PCN0lV1jV538hto8PbXgUgrbRMAAKhk1iLsycPtfEguTI8M2oUbt+zc5Wt+Ihf7DyorSn0t/DPPPGNPfOlxte96y0iRTy77WRHQn7YxBJnkSYXkSeECpxRN2+jSjOJqV/sToJAkOnvypJ3/4ANfG7798GHbtW+/taoDZVlayi+pKlNbWLRuKQe9fYNq88V+YZoSaFu3bbXSmjpbrpXisXGDbxL2JVLKVwB/B19S4LgZu6enV+D6tGWUJk5EKioU+FpZtKKCnLU01Vm9FAk/9lVpAeBCLE3BAplFmwklfVXAY9VHsuEXwCLKnWe+CQI0JU9x2fnIMZ+cdsTFfauSvU01VXb87DnrGR6znbt2eft/7733HJhQ9zk9CnDf2NhsNbU1viRxRmUwMjrsvGDEnTr7W7/9W3bk8BEic6J8Oc60tDQBhlWVVZ4XlmPw5OjNshLlV7/HVpVfjuFUMhN5LeCk9lygwmqUE5ZFcj4/y6RuqjyyUhSQl52dGxU2o6cALdov+WVkG94kQDcZ+af7AZRJr1xh9LTAagUUC2XPXiziBNRB1E2XiXlgkN98JzyeYU/HSVnznW8YKEAa9oTFrAJgDeIdfkRd5z2e2OGO36QJQ5jIasKE7rYnLflAkbAJA9mFrPB6qXD5xjPiwRAG30knRDpxF/njiXvcERbvuI984o9wsA++YOBLgOoAxZFn+IUyCdggncHbCA93+ItwIk4MfkkH7uABBxkwezezqt+qD7XFOav225wFopktVzojn/Ek7OAx4cSsCfzCPvgLhXICRfrxA4U9aSKMCDMMYeCGdPMME36gmG0in3zL5xlEXOQ/0h1P7OEZaSIM/NFWGezs6rplV69ecSW+CgzwiB7RR1C0CeoOuBC8TF39rPTA4D8HmGTkVQmiUlPBo6HkE3bFSiCbXZ5+7ll77rnnbL86bpZllKrxJVPZnGjRYpyRHg0QKswtWpktW0bvrM+dzE7YxPCQnTl53FobqnxUu6a82CqLJERXJeg5JUcdCzdpsp6WW3sLRuds9caY0qw0crmMBI+atNwlgpj9AjPTCSMRBrdJDZhj+uKcfNIEYGGTDnlFCeDUEc5fZ+SLzZaZ8gqrkLKQSxVarzrbldklK5jPCeeXWYm+VavTrqyu9WVECXBNTpSYGBuxzZ2bvPFHAUMs+2Dda7GADEf8FdHxiljeUV1XK2Wh2sZnZm1S4GlifNSmBZrwuYFNlAqrWMKVC1Sk3vgJG/ezRyPodhqUTgAWZYxiBpFGKNzcL/lNvozcF4uHZVLW0g9YcQWgclPjPouR5nSnvPgpEwQ6IymcS48iQHmGUng/9En5QoAzq4QyRDxsfOXoS+oO58RTr1va11tFQ7MVV1Spx1A7GR/0pR1pTsdSuGF+XSjSipBh9H/Dhg23O0eI022unzpqF08etatD48o7R9ZW+oVcLHvZ3LHeOMqSfQp1DU3ebljuxwa/dGpBzbDQBgTSq5pqrFztxHrY0Dxj54avSinuttZ1G61C9T49NSkFeYet37vXUsUVNE8pv2aXrt60oZFJK8tU2muvv2W3urrVobZae/s627Rxkx04ctD3KhRVN9pQUZU1VJZYHaPJUtQRoIxo9nf3yl+XFPE+1fUxqyjjnHmz+pqMFLn1tnXLRgf9FZkSV96z2Vm7eOmq8tivcFLG8b0pgVeUEBJGB0896Vc9QZ7RxlW7xDMXl04oAslMAAAFsBCKwVr7Z+RbyJo6WVVVYbWSjX/0n/7ATzEbmp6190+f9VOYnn76Ga/jdAiAM5R0NglzAzJ1k1F8jibdvmu7LUnmcZ/Dt5/9ko31ddu7b71hBx/7kss4qKunR+18zhWkYuXl6AcnfAN9peJP5LsAEmlS+gYlT7MCRIvqC/RJ/hZJua0I2HDUJ8vzCtXOmU1Yv227ldW1KqeKv4E7Thg1TYCtL+fyqgQIZWkEoFNyvywpYxQOTv4Rc625WHKvXLxUhAGuSRcGHsMr5BXhhhzlGxR1lrJBnlMuAf74Fn7zgSzvgD78wV+e0dchC3jiHr+YAIi4AeAFCAQY8mRGCSIsCKUFIiyId9JFOJGmSDNx8Y3f8S3SEPEk9SzJa7iP3zzJDxTh8o4b/PPEXQwwERZ2uCG95Ie+Gp5FmFD8xj7Czf8WeeMbYTFoxbaNvql5m7dCK12ds5KcADH9c0HCT/yHEhF5gyekB+I3bqI8eMcNacR/APTwE/wMIkz856ctfgeFn4gf9/wmn9Qf3lkuiZvgSbxH2JHe8B/8hIL3oQCgEJ86cdxP8WM/Du7xF5T/m3w/or99FG2LPov6yYB1fr34tPTgI/+AmbVlF0zlkbB7VcpoMABnnkynI2QyjA46SE209w/5X1my1ZlxS9PgENaKD9DMGdRMEe4QwGOdLhdqcXW2xIYDf6ELVzZKigsEltXQRmctN6I0wySm6dV5EA+bzUhDWabMR7xYRkQ6gpgtIJ0sC4DhQfglrWxao6Gz6a+qusrzxWhfWUmpFSqfcwI1K+JPSUWZrW+o8VkIhANLd0IoQBzPh3AFuNbUcqtvQsELFAsEMWlDOAbxlWUPmDKOTVVHy5IM1vcyYkc8TCsWS3lifTBLkx4E/ENULNIBkGHdf4z65tOHyuzjSGHlWPLDxV6AgpLyBwP/rPVfjM3mVcIC8rsWd6QT/nJuPoKXPSFcJgVYvVcaw1/+M7+sIToT9hCwpIjwUCromBDanNSDQXgTNxRhed4IUwpPSmE4Ebbs75Njv1JEW4EPdIAoO5xYwQVg1y+dt5n+bmvv2GAHvvycz3awCf34B8etqa7B9yWk1LnfuHnTNm/aLP/wJ6k3fqHbatrGRidtQTy6dvmqDXX3WElTlU2l5q2mrt46N2+zUvmvlDJVXFvvt8COjE3aTHbOjgmcnjh+QmkrtU1Snln+8/hjjzvY9cEFX/JHeab8HoihuRXLqP4Vqx4Nj4w6OGZWEkBdIERSKXnEhVutLXUO+NvXNXv7Rm4x+8d9IuXl3KGQ9vA5aQc5QPzDg0PW03XLLl68ZCdPnrLTp087OKf+AMYBt7eXBDnxRHCzzjgBMlQPwDpJRsGfn1dbSRfatas37Ocvv24Xz1+05sYWK5TMQAn52vMv+AZCjoONDcEQSg0zUkePHvW9VdRpNkEz+6pESIkptW2bNtiLP/qh3Rrk+M8DLiuImyWEC3MLvufhnXdZrlUovnb4E5nCAD2p7s1KcSsoEshHRiWym6NbZWPrMsXuDp7BP44ELappsBrJ2NnZGT8Sl/xHW+GyO/hAOlW9ZB/AG2UAMI2ymFOnlDPpFTYrvnB3BXIzv73SLuE37T9AGE86Sn4H8CJOiLqMe94D7AEmseeJzCWN2GMXgJgndhEH/vlN+Lxj8IsdxDt+Ig3xjr8AksQD8Q7hN+xIC4Q7DPnDDv+kBxN9F/kJwj8Gt4QHf8IvxJPwyBuU/8QeEB3+6ANQLoM3hMNvDOnA8Jv4Ip2kifQQBu8Qij93RYwrCfNS6OpLJbcLU7awlCyjIhyemOj38E8eCTu+Y0d8/CYOnqQJd+EGIoxIE/bBJ9xF2oPCHU/ynG+HW+IkLuww+A0eUX9wgz+eEX4oJBDPSAff8g0DFvg5dVIK9/CorWtvT/i3Ji/zKT/Nj+hvF1H2LPmhnjUK41APPys9MPhPASaLGSW4UxnvVSkBxRwbR4MMQ0XP39B4N+X8FJ0ZS6kDL6yutkxNnSsKdY3SdgSgSiqqrb651YrVGRfITc57TDUsGtjygkkkCHQsWm5aCsGcGJSSEfgvqBLoVDKZYmS9P40RwHg3+Of8a0adPipPpJ1TUOoFggDsIbAhv9BGneRyaZXNlFZauUD/+spkjSUGv/lEPFkJiJls1kEk8eXHSfo8nXnAP5/KJNzYk+DLcio5aSYB+PC8kCNGl6SoLcyvldeDr7EnLQhVRrsZ+aHsIn0fxZt7EgJTlVboHYmstDwY+Pf7D6ZHpTTIb6aKyNe+JOkIYQyP2fy7ZcsWH7WkkVC2d1O4h+5+Ap4AuufOJTfJxuZqygewxcwCYCumn/MbYIThJMVtVR0ddwKkspOusKRYgiVV9deF6Jgg8kVe33rrLV9SNaWybKyrsfaaMtuzXYp45zYrLEsUII7pvXX9pk2MjluLFMZMeZFdv35VyuN6V6Y54QUAcavrpvV291lupcCmBeazs1nbfXi3Va1vtM0Kk+V8gLxiBgLSZXbs1Dl7+ZXX7crVq37xFmW9Y+t2a2hqsK5btxz0s7dCibUzZ8+4Uh5telyAcXRaIHNmzLLDA9Y3MOjgcXFh0apqKtXZNlnByrLVVVdYeUZlpLwmp+9ASZtkmQrr0mnvhJtR216QnPrhD39kFy5cttHRYdWVScsqL/CKusdRqo89dlBhAOYSPnod0T+icNBboDqi+sWAB+2c081+/rNf2M1bfVbf2m43uvpVH4dt/559tlEKzradW23f3gPWuWGTAHeRLS4ly8+orxiUjnfffdd6errs1KnTUlov2hOPPyF+1tqy5OMv3nrT9u/aafVlJfbHP/ihx9kiWXri9Ak79v5JG1BY9fV1fsIXt6dz+RdpRZHKAfqU9u6pOVtmKZKAeQKKliVz1J4F2JvLUSRW/UjOFTnu6huy41cuW3FpuQ+qUKa+2VkgH8XhzjsjzoDhJC72BsBvZgPoPxqLclapusXyJ4h4o3xDrvKOPe+UQfAbO+py9D8Q9rTdaMP45Ylbnj6gs+YG4AaQJAzeIeQi9tTleGLHd+IAEIZfwuGdJ/WCJyP9uAMgRtgY7AMoRvuD8AOFfaQXt5EmnuSduk2YYYf7AMI88Uv+yCvhxpOwSRO/yQtPwsIwoMI734Pf+At+xW/c8B58xY40Qn7aj/qzweyizaq8qwtXrJijn1XGhIl7iPRGOKSDMLDjHT5ixzPCxW/wDP5G+VMmuIvvEN/5FnwLe+KDsMNEfvBLOPANf5EvnhC8xC9ucYf7iD94FX6jfkIRFgb/zOAxgHHx/Bm7ef2Kta/fYBXCNtwvlE+Rzkf0t48oe/AJdZj2SD38rPQplv2wZp0j6u7Qw6qUq5NDxhnq6ZrmBLSqkyGPET4j9Wy+Y9ojIQn4ggRQpgAg5RVKsYCv/nKLMvNq5GqUKWUqXUHDU9boVNZSD9C7G/zfD90rv8I2NilGTq+oQ5F8aGa50ccQ5/YzJfxQjtPMI88fC6Z9eYE6JRVscqzmJ1NUKvKI4OLUGvgN4A16oPJWeLm5GT0l6BGW7Be5T/Dvp6Ew26S6l6qqV31IOu+g/LSSPkZ0aRzwk+U5obTkU37aEdhMpbGsBfcXL170MDjVZvPmzbZ161af9WDklBHwoI9qePnhwn/SmirJ2II6ruz0lM0IIKrr8FsuATt+CtVdfAQ0TUxN+iZizs7n8i06CG56nREwmF5bPsAlUBAnR0xMcZncgopboED2pI2L6rJyz4ZV/Een8yAU+eFJ5wR/Nm3qtJ07ttu1Mx/Yu6+9aiWtHdbc0enuiDedStuigOwtgU9mROoFOnOrC1IArltTC5tf066Y9fT0C6y3WHVtje/tqW1ssM17djIn7hfs3bh5w86ePGFpAcJuub/V0+PKNm2VM+kff/xxe+755+zMmbP2H/7Df/CjUymnt954037y05/Y1i1bvboNDA3YqAD1yuSEZVSXMqXF6mRbrK2lwdqbG625QUp6RZn90R/+gR9juWnzNpcM3lbUdihmlqewph3lXiUnIAJPC9V2J+3nP39ZymCD6tySQNKdDaHUu8OHj1gDAxYeBqFK6VwzrH9O5dKSZ8P2xmuv2SW1sZLSKhscmrTp+SWrrm+0AoGihtoq29O53nZu67SOjeutqrZBTYgxdoWj+vPzn//cXnnlFcXX7jNd1FmUAUANswFxAMKu3bv1nrGhgSE7e/q87T/8mB0/ecb+7b/9d9Yv99WV1VJUDtsTTzy+puA2OR9Q9LjEi5PFigqTQYWRZYGdMvZN6J16Jf6wLHJJdXp0tcBuTi3akJS6i0Oj9oaUtvc+OGrrpfwxOMHdAEvLq6qvc+6fOlvEkilFBosWJfuTYx8DVM+DDa1adYhLvmaykgNyGOAtZgAAhwG4eQ/gxzuEXbzzDfcA75D7hAmfkBW0Fb7jLmQHzwCgEO5xF+4hfvMdmcn38IPcwE0Axfw4wz+/8Rf+I2ze+R3p5jd54RvvEN94J/0BVokXHmFPfQwe4RY+QNijbPDEL2nADb/xS1gs+6R/YmY5wiZM3OEPdxDhEzb2hM8733gSLgNdKbWnUtWf2XSJLReVWk1xzipUp3wZoNwFHyIdES7xhj0mn7/8DkUt33/wL/IcdhiIZ6SR8CkT3OIOO97JK27iSX3BTfA9+Mg7fvgW/AhexO9wgx/4Rr0lLt55Ejb1hIEl7hM5f+aUX+rHjAsSA8LdI/rbS5T/5wf+JXcc/KvtrX2Dfnnkn8bHCTJu+TArpbq0cYF/1qiXxwhv0piD6MxoKIBR7D37erobn0KXAFBn4gATb8pZblTpXlYnUbagKNQ4XZgIlOv7pwX/9yLSM7WYs2k1/OKCnMD/x4MuBAQj64wsI6weKkmougLAenvBTm5mvh+Cl8FzhCSzIzxjFD2/PO6LVElzs58S/K8I+C/PK1IJ63I2Ra99WKP8tPKkIwCksgSFukLnFvsV+M3SHQQuSiSzBIyWsqwHAuBziRwnUdG4AK/3KpP8OPPTkE+y9f/HxqetRwpF38SUVQJAc4BE1T+FDaAMou4A7m9cvWKTExO2rHSSBjqnSfkfVF3ldCwAfpy8w6b5a1ev+nQgfGYWCKEwIkCHe76znh6+PCiFcMnPI7zjPoGf/PkfWfOGjTajfnBT5+YEBK65hY+XrlySkFq0dQL8nO9+7tx5Ky8ts7q6GoHQclu/YZMUioxVVmVsYnLGZjli0Mvukp8/zyVXr7z2usqh0Wqaah08blY8LLWiPlIuzMT84Pvf91O/AAF7d+21P/yDPxRPU96JvvHm6yrjG8mRmPUtVldeZq2VxQK0I1aWKbXy6oyNCdz0dPfZO++867MTnVt32oyUr27VCfbcsNxlXooYe2o48pNOnPTnVlE25X9sXHlOSx41uMJ48OAhe/bZZ23Hnr3W2KR6p/bN6HoCLFZtdmbKzp46ZVeuXvdTiSan5627d9BWJbMYKUcp5DSizcpbK7yrKrHMfFaAqdh6RibsppQo6vfx48d91D9ZhsVs11aloVnvtT4DwjGe3/zmN32f1QcffKD6NJksU6tvsjF9G5cM3bxpkx179x0B8UX71//df+ffo55Qx7hvhc2e4+NTynOVpdh8qyo9tCCgI+VoLjvvMzks5SlIA6azVsyG4VWBHCk3gP2t27bYouLauWO3eNpnv/j5S6qX3X7iE8ubOP61qEj8keLFDb/CWL7fQZ88ftywtKq1rMhKZc+dCchq5BHKPm2Dekp9wA4+YwdhH+2Sb/gDxGGPm/CDG+wBZTzpXINwyzv2yA/Cx2CPoT54m1A4hEkYfKePCrDHe4TJwALxYccT//EM4p2w4zduiT/yQBz8Jg6exBNyijTwjuLHNwx+4zvhhh1hBw+Cp9gTBu+AUdLLO7KfNob7SFN+nBEe9sTBO4Qbt9NvX/K1uuRHfTIpX7w8Y2VytrCYzDKQLww8wz88CTAN77ELvhMm6YUHEH4IA0UleIRf3Ea6MBEeYfHON9xAPAkTE/7IG0/aBX5DMeOdb/GdJ/zKV0yIg3Twm++ki3B55zd2/MZA4ZfLE8n7+TNn1P8tW11TixXLjV+U9oj+1hJ14/MD/6p/6qeaBIM/FvxbeaWlAXAPkXLqLHLZccW84iD1XkdB0vAAbmQ+Gg1MuSepo8qNzSvMUks3VPj0uk2PWY7lMOkV6x/lroBmdXZJWJ+VKI4E/OcE/hn5/zC4S91VYGxOviiwA0DNH1l/KORRS9gJcAC2XaH6FISABXABqD8VKc+3wT/C8gGW/fgpQexbAEqjvHxcWYsQyowss1yH5T+M6NNxMaL/F3/xF3aSk2POn19by10p4MpSnu1+AytlgFC+X/rYenebcsnZ6Wq0yxLo9QJf3Lqcmxl1fuTUYbhiljgWrxdsuHfA9TbSyMZuOglmJwC5XD4XF3xBjCDRHuho6Hx8pEj8xn12LhklRVH4NOAfv/l5LCopta7rV629osjGBSCXSqusTwoGQDU2V+Oedjk5k/V63dHebu1NNdbJuvO6BuNma/JLGhn97evvsd5+KfxW6ED87Plztl3K15aWBhu8cdlv4v3q819TfmscbBP2xMS4FLZunwG8eumSPS2w/drrr9uAQPzPf/Fz++rXnnfF7/gH79ngLZX/+nVWtm2HvfXqz+zdl39o7xw9ZhWVtX6j+B/8wf/ip/tw+/iTTz5h1VWV9kd/+Ie+dIa9DZxQc+3aDfujP/pjuyolCyC9ceMmq6qppmj1fZPPDm3btcM6Nmy26pratRkdoZpVARnJzOvXrtitG1f9pKDZ2RW7eq3P5pZylp1f9NmdtnXtvqSnrblFSs46gfplXwo4oHI999brduLcGbtwo9tudffa9evXvH53Kb3Hjh+zHcrX4NCwnTxxwvchMFO2TuFxCRsy8v3337PXXntNmGvZ20NNQ52VlJXY6fNnVS61duTAZjuuNsEtuo8/8eSd8taTk3U4+ICDDZABRfIHqCyVDK6TUlSdWrF6ybfqglVrljLVUFLkprZQnYiUgDp1JnX6nR3otwNbNll6dtIK52esXTzet3G91UnmVktR41khuc+9JDUSC9XyVyt7wqmUwtSmJlIIkFtbMgaRHtJKR4hdAEUMbYFn1F9AHna4pd7xTpsiDN7xyzMMQJL2grsAZxjCAqAhIwiPvgi7AIsYKMAnfiDaZYA/0oVCjx/ewz8GN3yPsAKc8oT4BvHt7jTwG3ue5Ac7ZANEWggjeMR7uOedMCIOvmGPW+KgrhEO7Rt3gGvCDv7jDp5E2iJs3GLPd357OhVuodrG+JL8q33UlqxafaZcbSAB3RBhwgf8wj/seRJm8CvSzrfgBYQ70oFf6Ha88oMJ+3iPb+Sd38GD4B9PKMqSsIM3pIF6AoWCFzzhN3bB9/ATbkkH33DLe8SVXyfpixjIuXDhvA0Nj6jtZaxG7QYFgO8YCL+P6G8HUdafH/hfFvjPffKyH99A+pDBv2/YZWkI66RZUlSQjN4EkVEyj+EoO0bKaUS8x7e7Cdbk5iXMhgWCSiRA6lgaJBCEsMhJsKpz7lMHX8/NrEUSKMwa0Gl/BiLOu8G/N1YJAWYZBtWhs9HQNxzKzK6BpOnszO280Fk8DHKesOyHzbbki1M2JLT0Yc3F/RFpunXrloMH6KN4/bFE/v2Mf6WlktNRJITvk885gRb1Dvqhzlz17n7SDkB5//33EwB4/Lin/Y033vD6woVGbGj81je/ZlvWtfiJSMWANToUPR44b/dBLJ2Yzc66gG9sapbuLCVMgl49Q9KmltWJiEcmYDy/uGBjI6NWIOWIzZwx3U6Dj06qqiq5tReis2B0llFqTtWJkX/uquDCniJ1WlWy+zTg/24qSees99olK1a7qevotKsCo/v37fMReNKYzzveT4j39XX11tbWYKVSWJgdWFQ+OOqRdsYxdzevXVV9rxKwr1SequzY2+9Z39nLNnrllqWV//HZefvSU0/dBgBUZ3X/9v0ffN9+8IMf+HKfI489Zj/+8Y/snXffscOHDtrf+y+/Y40NVaqvG6zr5jVbTBdby56D9uaLP7J6Ncrv/O7ftSrx73vf+ytP+7e//Vu+Nn7Xrp127uw5e/vtt+2xxx6XonhcPC0Xjxe9DnEu/htvvOlK+pbte/0YT4BHEbwlYYADgdjRkUE7f+a0lct+fm7RTp++YKWccJUrtlnJo4rqWikCibJPuaCcwidAIQccnBCQ/+H3v2f91y7b5NioZVfTUhYEbGWGhod88/nl85fW8n7Ytm/dYH09XZInE9bS2ur1nI208OfHP/6JKyscctDb12sHxB/KBoWxW4rEb3/jazYvRe77P/ypNbWus61rbRwF+ajaEPWsVgrD2OiYTU1O6L3C20sZx3WuzFtGcrNc9aK2vMSKVC+KpNAympthidDKopUXpqTMdtvm9lbrVn5G9HtLR5uta1adELAvEA9r5LdMYL9CZYN7Ln4q1rdKvWdkmI5m/X+yByABh9TxqHPwMIAh9YRnAFDc8Dv85ANJgBduArCGfbiLZ4C4eNKO+cZ7gDXaJ4QdxEg16eCdOAIYYk96sSccDKAywsRdpBF/PLGP/EV6+R3p50mYuIPyn9QF3ERYuIt8Yocb+hvCw/ANXkH4RYZCDDbc7Td+B28hwgjid/CLJxeGcbnlyNyqzakVZ0xlr/6YmSf8h4GC7+QtwiA8lA/4hT1ug7/YRX5wl29P+njnN2HxJO3YES6EP74F76P84Q2/Iy+ExW/C5jdueed3hBv84AkPeeI+0pcfB2nAP7+hCIMnAzk1NbV+Y/bpUydtVTKzrbn5NjjD3yP620OUN+AfGfEwN/wuSG/vv+/TfqSFPmzwn+MkGIWdrmxIwOFHEJnHAKIRRLH0AfqohuBAVxlaHcv6nt9URgK0uio5epFR5MIy6++6ZvWZEitRx5Wby/qRoTl1ahxp92nOoqc4fgn8S2jMS2hxARcjKRQeNwgziosw40KzEyeO+1IF8gWAezgET5QIygz+Lgl4sS/iE0bdqVTwM54IJjZ6AqoxUek+iucfSTGrIwBiVclxf0naPpmStdeKjxmATKX8frLSEJ0WIIklEGjJ2AGSyceBAwdsv4ChTY7bKjNBbCieUfrmpi2nOp5jc+6nKPt70fTcgq+/X1GH1agyLhNIp/1gcjnFT95mJjyfrPnn/Huo3MF/tfOfTohjGbmdls3dwft5hUmdAuRTNrQJymdqatIvikMpIAzy/1lIXaOlpodtSUpqd3bBDj7xZTsoPnZu2uSdG0SHxYwLS6sA/owas+SmtqbRZsbH7NyZE3by9FlPZ7XABBfidXZusHUCnVwYJWhl472DNn2ux9qqW/3yvMUiRsGSJVgozuwd4LjNX/zi5z6L89/8b/63tn/PLkutzCn8o/Yv//f/3HYdeNyuXzlnx44es1WBjTLF37xtt11X/E/s2m6PPfU1FfmMgPyr9sIL33AFgBH97dt3eph08nv37pTSIjC8dYcNDg6oQy6w5wWUT3zwvq+H37Jtr6VTCZiYmhy1/u5bfgkW6/jffeeYTUxmbTlXaD/48Ysqo5yt37RFnb9Abgnrept8iRCgn+WLAJmjip/Zho7166VULNu7b73lm6Cv9Qns3+iyS9eu2OkzJ+2g8vrNrz8r4V9p3/7m89bQWG03r1+26YkRX0KUKa+2t197w/oH+30PAEBifUeHXbx8yV59/XXbtnWrL6FaURzZ2QVrbttoRxTmyaPv2l//9EXr3LzZ6w+zVdyxAuijzvX199v41ISaYMZaVB6M4nLaUZHaSnLim8SM5BrLhaiZzHJRa4alrFAfdu/e6fervPbqK+5vi+IpkILgJ8BI5nEMLEt/SBftgLAEBX25W4l4tryUrEsHrLEnYGkxAcvwHwAF8R5gjnwHkGbkGuC5pDCoq9jnf6ctoYhRf/nNtzC4jyfhY+IbfjEA4ADBALwAxwH8eCdcnrjHL2nmnfTTtnGPm/jOb49vbbYj/IQ7wg1ATBi4pR7xHT7Rj8T3AJiRP9ziBnvchOGd5YOEHeR77OQWJZC0hR/CIq7gJYQdRHr4hrvIM7OYLOcqKy60mVyRrZZkrEFaYpXe1czdDf5Jd/jnCZHefAWFMCkv3ET4uI305ZcV7iOMsCe9/MY9YUCEH0S6g6f4z1fsSCP1iTCCD9gTDm6Dj1CUGWHhhyffiRu+UV6EHWngSZz5RB1qbGBwoMbOnz6l/mHVZYdSdps/kcdH9J83sQSSQT1m9TntMtrdZ6HbI//675PBv7TQZOT/s48k5lOOk2kUdqq00kdh8ykaBJWcDAPsABlsqgv7e1FuZdVWh7gDQGFI2KQrJETU6ciTg+ABAcKG5jYrZikGdoBBZiEwNGLeAT4A1/sArKT0l8A/9mqobOSkwTOlRwOmY2UTI+t0OWMcUPpLdw58ViLJLJtZloGPRSWfeOwn/MznOUKyp6fHBRkzLmF/34RilZ2SJ/Fdwp0NlM7/+yHcsVyIjX/s5WBz4D0oP80QfOYEBQTtkSNHXNHi+ewzz1hait5qgTrZTLX5sbV4YfSW+r2adGIe14Pk8x5EhzonwMrSC46MvN3RUM85VQoFJ62n8rgowDc8Po3OaqWAfymC8F+SXlWSjkWdrtLkiq2IUbMRRv7lBoB8G/zPZH3ZBqepYPeZwH9uRUpRsvyqvL7Jbg6MWn1tnYN4iE2B1A/2TzArB7+Z1drn9bnWwfqlC2f1nLCnn3lOylij10VucPVOU3ynE50RoJsZn7Szrx21bVu22cHDB23j3h327vGjPqtBu19Wu+QugYx4uGVzh/3u73zLyiuKrUZKPeX+wtdfsJLyYvvpj38q0Nlj5WXl1jU4ai0791j3xTO2qb7SNm/f4suPenv77O2337QrV675Ovrnnnva42HPQWkpI3mrPttFvuDt7r377KWf/cyaUOD0Pac2Bdg9fvyUXb92y4ZHxm1wZFJplDAdHrVBGZYUsua9fZ1kjMqgQeXPhlxOrYnZG5blvPTSS77UZ1Agm4vRfvKTn6qttaqzX7HNWzrtn/6Tf2CdG9rtt7/9G7Zz7xHp8xN29uw5GxocVril9tzXvqayTvto/4p4++1vf9tnBqgL5If68cLzz/sG8OmZab8YbP+hQ9bQ2mJF5czKFNsf/8mf2rWr161Z7YZ6w2VoE+MTXqbMBADi2ZyLMkbdRfGkTc/MSGFWPiTyJFIl9CRXaYqc6DaiusEpPu3rOuyHP/qRlKIpn8lpa1+nIAQeFwS0TB2OPFCnlyWnCyX/OOaQo4w57hiZT9my9t8vhEozKpsAxACqH9URYoeisJqSkrDEKDHg8s6xmwEYCRuZi3yDX/FEXuCG93yTL2cAc7wHEKTuYx9APMJgxB8CBAbwxp3Xfz0hfmNP+hyo6i+NciUeR5+APWGHH9J/N2jmd8gY3sPglme4i7zjlt/EiyEuvvNEdvGNAZTwE+4g4iYMeIBd/MbwG/f+LreLLLVVuQ1ML9iCyrCqYNlnf9jEDcEb3MIfnuSTtMJbwuE9+E/YAbzDLW7gf9jzjv98t5F3KIA36caeMOAd4ZF3npHXcIcc5Xe8Ux7578SFG34TP5TPb575dRZDnDz5RhoiPPw5rfGR+5IuX7ls5ZlSq62pvb0HgDgf0X/eFHWRVQQMYsYeUew/CwH+lwD/9zXyvyzBU1YpAPkQAaooJ+CTgH9Gpj8syKnc+RUcYIFQAth9Ejn4HxT4XxaTiiVsa9hPkDR+iE66oaXditUB5rxRyh29GBtlfb250sWoOSe38C2YfY8Gl5P15FLKZjjtR8z0035Ivxoznbof69naJvDf4uAJUIESwKkt3PIbm2ofFiV8ExpBAZBgUc8pHnPk6ccLjLt5zggQhNKSb39fJCGWm2Xfgfyp8/VR9fsYwb9DlIc6S5WJ3xFwD7o7zYBSBCuKIkCIddCkH1qdmxbwZwZIdZmZJsCxeOP1hGU4i3NJOqmLd9XHB6Xp6SlVJYF/gY+GpuSa/KDbG9S5OE/gfmV+1gYFgP1SOYGdqopk2Q8dI7daU4f4xuZYiFN+PhL8Kz5ud2Vk9kHAP37h4Z2nLBfUfqS8pcX7wqpGm83OOSBEGDFSjjDCPcqWXyq1fbvX6d7+AdXxjI/4plUHK8pLbGPnZoULPwk4RtfU1mQ3JKVnVMB4cXjSfucb37YOKQBLSvar773tM3e1DVKWayr9ErtdO7bb44/ttcpMiY/uoyRt3rrDqqtr1U4lxJQWTtRpqG+wivpmK21dZ5saqm3vpnbxo0agsNA2buDG2WQJAUt+du7cLrC/Vfkq8E343FOwZcsm8bXSQW2tlI4GtU82Ls5np626skLgbs4uXrlpmfIaO3H6vJ2+cMkKBBxo22kB19bmVhsZHLCx8TF13FcEgtd5maFQUBc5yheA3S3lCfv3331PCtC46pzZf/3P/rmUpacUzqod3r/LRocGrX9gwK5fv2Rdt7pt/YZOO3DwkG3buVN1pNhaW+qtq+umta/fZJ1bNid7AU6e8BOA6mtq9L3F6w1t+WtSFpgZoG4P9AmgS0kaHR6yv/ru98S3FTt4cL8Vqc4wq0Q579u/3zcUMwKP0sLyHy4lom5yLGeAGp7UG34DeMknchqAidLDrOamjRt9My+bm0elMLHfoIBpE9UJloWhUAHUcBOjrgnIpE1P2Mz0rPg+I1C4kByFrPTxPUA1dSqAFsebzi3O28xE1ubm5/zSMuoHBLjCL+CS3zyj7mMPEU4YACFP2m+Ej7sA5rxjeCecSBfusacNYs+oNfwhDJ7EFwARYs8ISgszL5xAxXIvZkvCHWHgl/B5Yo9fgC/PcAf/I29hSE/YRRp5BugMe4hw6Gt5hsyCxxEWfsMffnCHHQa7yB/xIZ+oJ+UlRTaxnLaFVKFVpJZ8iRin/cAzwsQ9hnfC4RlhQTxJC26hiJMn/ij/SEOUS7wTTpioJ/Gb8MgL7ngGT7CHZ9jz5J38QMFHvuEe/kcYEOHihvcoG37zjDDwH7zD8E4e+R5547vHI38sK7x27aIvH+ViUeeC3OEm+Xnn9yP64ij4TjlBn0cZMDjCYAKDYA8T/Cdr/u8B/v/1v/7X/4aGlJuftlUB9DQj/w8b/K+qMSwuCARV3BfYolNimUwIhXsRgjQ3PifwqfAF7goaSHse+O/nnP9ktJ2zqpMjQyvNUHAQ1gAzATQ/a17CGB7kFhTe2jIaN4wYc0PlihqsGnx2btGm1UiLUyvWnAa0SgDo3TdszmStQh1hTUWZA9ocypSUDUbw5gVW0O5vkwp2zkcyGBtjlEyd2MyMKz4ImTgGUgn0TnNqmltLp/wbhJDxSqiy4s4E3Jk6wuQ2ZCkEer3f5S2ECWjgOMUQbvdHEmrwig2/pKOCZT/4v//G4UdmFpUlvM+Jn/cxIk++WSLCiBUdGM+kM0DIqryY2WHpDWXOn4PwUkuVU/aqA/KfExDPqbGBPH2kXW4/DU2rzKdns+JhcqINnSBg/m4zr06Q9d3T05NqgAJQSkOVqre6RRtV3RmWojoiQFdcxm2zydKwedVJB/++5j8P/E+M+zfax/2A/3wh4nUGgwI0Oa76qTpaVGrLxZUOYOErihVp4EhVls2wGRzFFcARcfZ2d1uJytwBXXGJ2tqAT1+XCxgnN9xShsQFkCq0mZFJG0PBSc1aZWG5tRdW2+DsqL19+pivW3/iyCFrqi2zMinUpeVFDlhXc5RJ0kFmMiyjShQKNr/u2rXdduzcYRu27rSJVJHtXN9mHVIKAO/MxJVLcdi6faef8LRj1x6BTWal0rZ5+1Y7sO+AlIEdEgMVAo4C57duOfDdtXOPVQtIl5RV29xS2noGRu3KVSlC+tsswP34E4/Zl598yg4fOeKKz42b160sU+7TtbRb2s6+fftseGRYQnxaCt20ZdVu3333TWuuq7YS1cvf/8e/J7C9U0rgsL4P24WzZ9T2hu36jVsCPmUOjlFQvv71FyyjfLockQwBHKxvbbZrVy9ZkeTo8ZOnrOvGTWtobHBVi6NiGU1HdgJkKDOWGA1JBi6rXX3p8AEb6uuSsjZmf++f/FM7dOCAg3bq1cFD4r3aECXGLCXjI6Xl7HVYqy8iOj4AGHkkfOoJbe7gwYN+8RkzB8xucpoJ9wdMTWX9IIGF+QUPi7i4sJC7UggzOjfsAVITY8z4Jhvfp6YE/lWOzJwWq44xU4Ef4kbuRb+QW8nZ2NC4+5sWnxsb6z/kjmcANOLCLuQm72H4DgHiAtRhTz7JM+2X33wnz3zHAJZJC34wfI+4MLQX/EF85xtxM0Ny5fJ1y86ozApK/N4KZ7YI94ksS2YC8Icd/rCP8Ig3wkPhCJ4gC/DHe+STPGMf6Q8+MHCCO9ozT+wIM37jP8IJIAvxhCc8g78oi8xoDsws2pJkeE1Rzi/5YsMv3/EfBiIf/A6lDiJ9pDfcRdgQ6cEPeYNwxzfsgu+kiSf9WbiPfOTnDR7wG0WD+EN+Bt/CDwa3ER7f44khDdTfeMc94ZJ23nniBuIb4URcpA078k6YxIvMpe30SB5xOhkDDL5iQWHgFornI/piKZ/vD7sMCI9lP8zmA/4D+0bd+bT0ieD/t37rt/4NoM+Xbqij8fP3Hzb492U/AtA+8v/xIAtBxjR9MgKVTJ3fk8Sc1eEZAXcJjxIJtHqWLOWB/4GPPuoTZgOMAT0sC8lxSgnHMwrQ+7IQlocIXPnsACPrANzlBVuVArMo8D8pEFKYWraWVSkKLLnR97Ex1mHPC/xL8JUlCgWzKanlRMBxXntLS7N34hCCAcA9NzsvAJa2cXXKjLJi6DS4zRhBAjAdHxuzwcEh5WdYAi6ZaqZyYJg2BkDnGPFn9kagFkVLMYgnArpE9gmVFf5w2glg725efRyJ+5YT6PU4BbbTKFZJjA9GyoPf8svG6IzCcAXi3kSjoGxpJAAMhCajsbQVVz5Ik3jjisVd6UmUQJV5WkLYZwGmXSH9tMuAplk/LSUiAQSLrsCxbo91+R82UzYjULOyBJATmBXIrypVp2HJGfJZ1REuhauvq1VnvAb+9e5r/u8G/wqLjo7yvx/wf7fg4m11ekyAfMD6BJoudffaz176hfX19nr6JRNcoSJs2iPE0p//+B//o6+fp8PDMOrP5uXyyozyPGFF6VXf95DceIvgohwl2MTnBeW9T21kxmdAFqz7wg27MTlgmaY6P4aySkC8rFT1GJ9qix+We3SiAATADAYgghHAWkrZoCRcTVHKT5NZFXL17KIoqAmkaNvqaJNO1uz6lcv21ltvenprxOfZmWkpHFI0rMT6Bsd8g9SUynNuflHgs8Y2btjgMwfbd25XORTbra4ubyvwhjJn5JujQ2nXHL/aLIC+LBmypDwWKKza+mqJkTHrEPivED7LSB4NSnm7duW87d69x/YfOOwzGGzozWRYy70oYH1NQJrReSmT7I1QfV5Rm65qqLdVxXn81HkH67t27LIDhw74iUTICuQmoDxOw0J+Ts5M+v6Ipx47aDs719srL/3MbgyO2t79B3zTMu2GywRRXBlw6FV7ouzKKsutsqLSN3IH0MMgy3gH7JN37KgbxEk97OhYZwtKI4MaI6MjXg0Y3GCPyKJkJfUXEBRPQBDhjY6OS+4lIBv554BIMrpcigNACjvyCBEnMpCZ1j5Oz5Id5d7QwOBDIs8IO9IMBcDCEF4Aw2g7uCNNvPMbN8SHG+wBivn21H++YR/uePKd3xEeT9ITfkkXBwSMDo8JLCej1iiz3LcQfnBHO6TOwm/cBBAm3xi+4Z64cMP3yDNP7DDkh2fkA7/IFQg5ApEXwibMkP+4g0f4ifzghrAjrxh+k16UVs75Z81/diXly34q/c6KD4/8Bx8ijHze8Nv7tDV7ntjzxA3p4TdpwF2kCeI94gi/xIEf3EVZkEeIOgfPgjeEiRtGX/HLE3vCxB3h8JtvYYeJ34RDmFCkj2/B80gr6YPyecC3SCNtlgMIpiYkM4TLwEuyFt1RAB7RF0vB9/xyephlQXjUAwaQkKNf2Mj/t7/9rX/TUFtmFcWKTJU4VS4ADRB6iOSXOTEqLUGpXEocfDzjqPwsLaCD/VgSc1aHpo1Tf6xUAqpKQkyAKuhe4P9uSgChhBD3GwjA+hGNhTJphSVAIxf+l5MAmF1O26TyUCgg0ZKmcJQXMXl0ckaNf97PXa+rq0rCRJFYWbLC1SXrvnjOmpoFrjPJWmqO/Lt166aPEg6PDrmwZ3Md5c2MwLBAH0KEs7JZDoBwqago9Q6Si0KoGAiQmLL19KnC2AKCXWkGALMXgvXmJPZjiIrMUoj7UrjyCUC2mCh2YnKi3H0aEguZ8lQmhY5U/3zT8L2J9KI4UT9QlgD/mNsN8mPAf5DzhHJG6Z2XEqeyTDa6f3zdvJvY8IvGzppXNh1y/j3lFmZ1cUXAbdnm9J3lX6xRBiiWi8/VTe1WKOA1LTA4JSWQC7Bqq9gwW6OQUzav8Hzkv+CzgX8I3mCyEyPW9f4bdun8Obs1tySlY1XAu9Y7MEA4dYr2B18BucSFP0B/dFycPf/kk0/6cpYFKblV5RmfyZicGrf2dRtdkDkfeQq0pWTmVQ8HxqdsdXbRDj39pDXv3mR7vnTYyovUZiWYCooEggR+aWN0eF6HvSz07vCOkU06SvICKOGtwIHGkBSqGiWtWm7hc6kU8FQ6afOc33/+/AV1wCtWVlxgVwWQWaK2tLRqoxNZGxyZtneOnfTjTXt6e/ykoC2dndbW1KT22uJlePL0aTtz9qwDawzLXdpa2+yaQPrRY8fszTffcnC6rPq7Z/t2n32g3T72pX1W31BtY5cu25WLl6xYQPvW8JAvk9i4cb19+dnfsLr6Vnv7zVcFoLuURkaLF+zGjS7JECkJfd128oP37eyZ0zYj2bK+Y7Pct9sxxckm8yeefML3EXHULRuKWXrD2f8AFcqPC72Qo6RtPLsgZWOX3bpx0777/Z/Y9Rs3rLNzs5TXKV9yhhsuBDtx4qTdUB65oblO9ZB9HcieADDIUoARhjszuHWY+sIeLcBKhRQGU1sqlCI3PDrqoLBCbZp7H1BiIeothnqC/FpS/zCZnZYuLnmiYk9AIMAo2QuAW/JE/bsNqKTZLQowj6ntUD0Ih5H/AtUlwsXd3U/8BVADAAcQxJ7ffCOPPPETAJs6AEWb83at8AJEY08YAU75hj9+YyC+I4skDSRrUjYzmVW7LVZ9y0jBKXPZABE2+cd/8In2DVDkN0ReA+BicMt3DG6Jn9/Y4453/JIfnuGOMsQNJ89EuvkeeQl+QLxjj8EN6eQbbvjGJvBSle/w7LJNqW1Vppf8VKhZyUcIHhE/cRAXfvjNk3AIk3KBeOKGsCHihOA3+Yl0hXuI/GBPOHzDT/Ag3qk/hBtueOImlJ/gO08M7klf9LHBS9z+/9n78ye7jiy/EzyxR7x4se97BPYdIEgA3JnMrGRmFjOzqlRTGo3MWlJp5gfZ/DL9gzQa67FSUbKx+QN6pn8YmazVJalVVd2qlZlJJsnkThA7se9bBGLf9z3izfdzXhzgEQmSAAEyWRJP4MLf9evr8ePHv8evu9+45zdp4/KMsKRB3MiXfEJ2w4V/wQPCEJbfuIA/9M2ixqX62hpblS6TyNwO9y39ZulRtwHpcSHP9Ekm3pAZ2vthCPA/r+GT034K7wX+/+iP/uiVcxfO24aWZl++YgDgRzzzL6lWjxZITNEZ1fHU4T6PmO2kIzOz+0W0OiOLnWU/i+qAFYWWXXwHCN0v+HeiQW9fUqiAd/HB3w6sXSkBlQkrsIms9ExHXSKRfpZf6Od6TzCzqwabXVi2sckZG52atfGZeRuZmbWzVy5LQRVZfXmxK38aljN+FxUPcMd64Tp1egZzn1XVoLy4yECVuYm40oo1UPAsBh7C3yYpIMqS5q8EhzcYK1KQvIVwhSel5XL7aeFFATJbjYK+H57fJkD23AwJpEF7zheD0M8kZGR5XnznjcwXz2RjLMUgjOKlw9wm3oBQX/H1s8A/5J2YmWE0K/Wg3R/wDQBr/lnulT7nv9LBFrOpYUglS5J+lZSW+MAwvzRvzPjRxr7hV3KE7DD7v6y2LlH7lucr/2UBlNkZGx6dcEVQLFljMyxy82nwXyK5YnBSe2fqiow6LIhXHMP40Vu/sNPHj5rQp1U2d9j6LTts65atkrs6HzwxqNg/gbyxbARQwEwEwBKAx5d3yZulNMw2c7oSA1hZKV/yXbbxsWGrrqmUYVOWBvEClBJgl8sc+bFs7aoAc2FxkTVJ31RWV6nIfBOA1/3mx/I6+nPwD1GHT1XKr/TMP79ybG41y4aE4Tjms1zKDRA1PDxiIyPDPqPa39tj169e9va5fO2WjU7MWUGi1A4fOaH2KFYblVl7h3jR0e7tNjo27rP7n5w86UYOM9wcKYvxhV6izvCezd19MpgXZbSxBGhDe4tVlCWssanG36AkCvOsranRssSXOfH/zOUrVtvWJsOk0H7w0vcF1IesNJlw2Tv88UE36GlHZBk5GhketNNnztvE9JyMwRoB6WkbHB7ztwHTkgs26dI2GCLIGZvdAf+8qQGIv/veu27I1KlfYGy89vovvL+UlJbZ0GivXbt6xo/epK5Hjp2QETBjbLZlBhq5YilXTW21y2wAlAAu7AVhTwH3yAV8wvjeu3evh0Nv0WxT0oe4vBHlS8u5edKpqh9huEjLdc/4lPX19EuGBHyLCixX5eCbGOg+lnuxkRfgCG8C+PERtIXZObXJqIzAbKWfkDxVSHzSxnXoR/KBkFPGgRhUcZF5XMpAXSDu4yJcJmgjf8Jyz3PuSQPKBH08g7jPzN/LvyIALPkd6BtyGcYoKpbcUT/KRxxc8iEu8SJ+gOcg2hN+cBGWuOQdoBg/yhVlQG4hwqN/0KGEJUz4kwYUdQ6i7FFnyka4CJvLwQb6mZ+TbQPTizar7AD/FdJlUsIeJ+JzES/SCf5lpoc/F2UjPOWCJ5Qp6hMu/qRFWbknTKTD7+AfvIKCf3HPc8KTV7ikhRth8CceV/Aw8iLvSAOivDyj/Jl5Rvl5Rn34DYW8xDNc+jCTOiyn4/VlQ0OjcAX8SZflW/qvi2h35IgJGGb/wawhzw9Dt2f+9d89Z/7/x//P//cVZrDmx0etvrFBMaTEBIAi40cibBgVLKFJMQutzq/rXoRy48NNnOOOYgKIBNHBGNx4tQ04oXPRG1Jjc7Y6NONr67NLpaA1AAcB/r/MCTsARgYp/+Q/AFKX6WJmfWwl16ZWsy0/N8fqipQuzzRY+dKNsSmvw4gAEh9CmpyZswldnON97VYPWsC2tjeaTY75BtEBDbhiispYYx3rBAyk0LhiRnteA3+B0l+3cZ0UQrErSgYKP0ZUFzOMt3lBuR28iscF4gEf22JWGyDss/Mcr7esJmCACXB1h1gGAc9Z+nPfbU76U2OWlayw7KKHPMIUAJ4txa06fd7G3yCMFQZ4gA+ANE6HcmKZlqxd54Xa8fPIwT4nAiGTqgtvqfwNwH3yYErgD2udoz5Z70w5kLm4Kior0peMAmb4RgRMkTAH/yWstRX4l3xMa1DhCEQATGlZsfrLrM1OzdjA+KSMhSwrFnAqUVFXF6Ug5pcFOtWm+As8pE9KYX+JBn095+Np84O9dvP8aTt39GO7dPKYwH+XrajtVxMl9p0f/tQaW9tlUMjQX6snsgWwpf0xAEMOOU6VY1VRSIRl1nnnzp0ud4WqQ0//gK8757z8FclaSsZmbUOLg/+UZIo2SBUVW35JgU3LOPjoyPG0waK4GLRLCn/23Fkf3GqVTj5vIFl+J2CfVkHpwdy/muyUBgkUG3mfWc6ybhnYWTNjVqM8xkdG7PDBjyxXim50dNq6bvZZQbLcjn1y1qYUblrtVVlVY80t7bZ14yarrqtV+836qTnDI6OudKk7QJ/0n37maV/WAg9udff4uvr/0z/8h7Zt8yarLCmS4dAsPbXBVuam3XDrlbHQqPZ+TM9zWX6nNApr6uyM4vcN9KuOVfbYE/vs1MlT9tZbb9nZ05/4R82Ytf7hb//I9siweurpfTLImuzGrSEB/GmbW1jy+48//tgaGutt966d6tYq86WLvvSGZUm0GwYKhhqG2fXrN+zNt34lo7jW5lh3L4x1/sJxe/H7u8TRywo7Y909x2z/ge+ojbdbZVm5bVa85557xmqra/xr1Jz4U15WqbgaDxQL4wReMEjxlghwAvh//PHHfSN4gCAHNmrP3Cy1vfQyp1gkixMyJkvVvmmwh84KkDs2Mi7DccL3RNXV1Xt8QBYgqUb9oURySNrIKOMSbcQ1rz4wNTWruqTTLpFuZI8BG4VJgwGVtwe8kYMAWRAnqXDsKGlxRR9AnxAnAB5vi3gGEKScPMeNeqLr+Y0LAfYiD8rOM4xblmZyT7kYW/I0XoyOjvum56LCfMsXf0mX+pE/abiMq+z8sfSKe57x9oQ9IfzO5GHMXlNv4seYRx4Q8fFnz0WOQDp6h3oSHiOfNCg/8UiHshOe31DwKdInLGHSYDnX+cnJbyMLMuZV39LcFf/OCns3Il5giiDyJ99oa9KKfPDHj/JEnhDlIVzwnnD8pjyEww8X4hnpIStRf/y4CAO/ecY9z/hN+viTJvcQLukErwnL70gXP3QGeUcc0gl5IS/8qQ9EOOIzbhAv/KK+pOnL8XQdFhbKzU5ZU0O9La+i9NJtCQWv/lulkKf/GnjAQR8AfyaBvrbTfv71v/7Xr7Cu8uzRw1YvxVukgRFrPRj6SBjL4lvWe7K5krcKUjyq2e20EXoGkTNnzvjAAugH0HGSRSifo0eP+iwXAyCvl2PGOyXQkdLgyEkuWYVSVnzpd40AM3c2gz480Rbpoz5lyQs/Z37hd2BwQIPchC/ZaGlrsyqBI47+I3/AFIMea4Y71m9Svanzop/8gmEBGOIKfrBhcbBvwDNMliUFrmpvP0ORsJlwaWHRBaZa+YRizCQHvQB9ZoUB1lIu0mi6mJVTe5Cc0vS3ASJOAenp6V4r6xfwS+VKzU06yCStrCQf93o4HjPIIXcpjl8FtHt903XOpFB4gDMGAUAp6/79dJMg3nQIVGaJ57zB+SLyvDHiwkjVgM3s8/3E9Zn/GdbnLqmta3wQ/iyaU5uNDA37bwf/AjW0HW8OZmR4zc/PCZhWWml5lXhQYPMyMofHxn3/R7FAQmmiwI8UxaCcnZvXoJBtFcWFGqxUVvFiZmzUuq9ft6vXrjlYndCgmlSZtu7Za7ueetbWbd5mYxNTAkslPludSQxObJ5mQOJ8+iD8OK6SvsgpQIBNwrL8hS8UM8DNyRBlzXhdTaV13rhmLa1tloOMqD5ZRWoDNnmSlgyfK1c7/cvLvDmrLSix0z/70A5+dNDfgrRvWGcFAtBsove3VywXpHXWZJQ1/tksz1L7Ly4uyyhatX4Z3H/1zge2OD5k25rE/0SF+ky1Xb1xyz788LCdPX/Jmltb/Ozkde3tvsafMrNB9PiJIzYtg29qatx6ewd8pnxaCpjZ8Js3ugSoG/0NSLNcNvtukoG+qPANlWV2+exJ67x60daJHxuU/scffGgDPX22UXV74YUX/DSdlXzpOdWzqLRYILZGwL9OeqvCxZqPanXLmKit5TsHSflX2Qvf/a5+F0kUc21qesE+OnjEJwH4bsjGjettbHzUz+XfsX2HtUre2Zzb0tyEtDr4wfik/QDolZUJ++TE+9KVdbZ7d51t3lKhenbZ4tKI4tZbm8o8Mztl0zLgv/PCD319PUYGhmr+2kw7vFhaXPswlQAjfleuXHHDjzci8JG3RSwvwvhAdwOc6Jd035XlRT/liOWQrPlP65VPr/lHn3V390rOJtyQ56ShafUnTklCztJGaPoLtAAkykB5qOfY2KTrwrJSPnRH+nn+RoAxY0V9OQ280qANwxoQjW5lcyphAqhRBu4JHwCc37x9YBaWNwm8PcEf2SMeaVIOwuHPxT3hIMq6IH5yFGycnMRzyo/x0T8wiDKTHijwb3zgR1oBEOENYXEFZ32yY3FuQenKDGM5p/oCYeEj5efiN+Vg6RvHvk5PSEer76ysCCjrOSeEcZoSpypxgAQ6dEWAnbGU8hIXIl/qR3nCn/QpP/WP+6h7nPNfmJdjI3Pq94WS96JsB/8svSQMYSMublz4R7qUH35nhuMZRDiIfOEJ+jPiQ/zmWfzmgqgLBK8iLnHSMnpn4zIu+Yc/shy85Z7fuKSHC3lbrqWJX6SNf4Sn3eEh9SAs8oyM8Rwe85uy8Zy41JtnxKFdGN/OnDnr8svEAW+K9diJcFCU578VCt7CI37Ds7/LlClPyB/GOHIT7ftl6c6afxP4zxb4Vx9ZewblvPLHf/xKiYAGywIGRiasbeNmzNa1x49IsACfeerEAlY+G8t59EqXyjHTz7pROg4DLccJMkvKoIIiYDYLAsygrGBMAGooK09KIiHlUaAOX1po2cm0JQ0BUAAydLBHQTTF3ef8B7HMYEJAEKutqbHRZ6HiYslGtToy52JXNzRafkm5GnrRRgcGpBw1wGnwj7PMIT6Kwzr/VYGbYg2GbAjMpIV5PuIz46+PqV8oyE+R0vJlSwVSkkXJ9H6AWKbD2wBO6OFtgCxCgFZOXqHdvNnpAzt8/zxidjc1qsGLmU3aUmBV6nrt6Zckypsla9ffUkjhSvjxuxfBp5gtQla6BNY4lea2rPoRroD/Qh987occYGIoYZgKSGKs+ulADls/m1gzzYbfLwL/yA5AaFQyDGWCf442TIP/ea8Px1WqQXzN/4jCMzOYLCu30mrJfEHCJucFKlT34qSAiYyu4eExO37yjF3t7LFF8bBE4Tbtesy2791vze3rLVkuQ5lBWAYOJ/mQTybAD0KZAuoAcpmDKn0T4I9C+v3f/33fTEq/BJCwGZ03Rm1t7f6GYpZz4aU/KsvLQDACApI/ZjyV3LQAxxQGr+5nFuasabrI5jtHrChZZIWqS5H6wLCM6IGBPucnXwYG8PugyOlN+j0nuT139rRv3K2sEpDOS9hqwaq1yGian1y0zu5+6+rpV/+Y86Myn33qKX9b1j84pHJOWM7qguVLxlLT43bhxFHbvW2L7Xt8r3388RE7cuiIbd2yw7Zt3WoLM+NWLX1SLGNjsrfTRjuvW9/VS/5Gpk5G/cL0pOXLOHzymeesQOlPqU+t27LZnv7u91x2OU0sWzzKUnxO/aqqb7LW5mbxf8hGpSt428eEByf88KXPTZs2W32tjD4ZPBz/2Ns/5jxPL6/JdyCwZctWAYiU60lABOBhUCCytq7WRmWk5UhmGhoq7ciRt2xi/Iw9+WSDFRZNK+0q8TLH6htK7fLlczJyyiQzI77m/4MP3rT2jiLbum2PjAOBFMlJhQAHemxkcNgmZSwtqTzQrVudks0y1xEYJQATdDIn/qBjAygF2MmXwbq4sCwglZ7hLa8ApDOzeWd2m7DMgjM7X19fIyOtyjfEsmTI3xKo+1VUlnsvpO7kQVzA2fDQmHFKU2NTvYy+NKjieYAoNqMTpr9/QAZGn+Rq2Ppk5I0K/GJsDA+NOpDOL0jP+Aawwx1TmQg7zps3DZy8tSPe3OyC3erqlizPqG4sk2HQThszXBzIMDUxnc6vf9Djc42prxRIhpfFy4XFJTdu2GjNxFtCLvlz0dfCpSyUn3KwIZp0OAnJjRIZiRg7yADhos68XZidnrMJGUbXpc9XZToUSKcNDg/J4Bhyf5aLcaQv5YMPlRXVrmPYZ0EdSAs+8pv2gdC15APhjw7hnnJyIhMfWsvPzbbRRQ0xqVxLZstfBhgGZaRDmsSL36RJmeMeIs24eA7xjHoSLurJby7C8Rx/Lgj54BlEPMYzwoTMoccgXO6Dh7ikEXKEjiYM8SIszyMdKH5Hmbjnd+TBPYRf1Ad+EIcxDOJ3hAuDgjC46Fn64tWrVzR2qK+r7+VozFUK0i1pPv23RlFn3Lj+LlPIA32JSY1HD/6Z+bdfB///6o/+6BX/lHtBrp06fV6DlIBr2Z0lHI+CsWoen0mV5tQgLiHPLfQverKEAABBZQEjvrt9jVjiQ2dioIHoHDCHJQcAvegs3vhSeNkJdWAp0szNrRgMLMOIV2sPS58H/hmMUKqsfy4H+GQSjavOf/3qVTdcUEacf90vHqwKNPNVWF5bB6+ZnXLwL+XJBmIG2SAEgvPHpzUor+qPmcDgxWcS6Upp+ew8YVGMXMx0r/A2QAPNypIDr1y1E2uxabV7USqlgW52Km1EcMQo56SzxOgzwj8YaQAF/PvSG7XZ2oxvUHSG4BNvh5AdZjqZ9UTBOvlXjyUXAsr3M3sf5HLKGwAN9s4X+KP7z0uDV3W0/f3M/DMbd2/wn95AeQf8pze6M8gPa9Dmo1UlJaU+O84s5Pj0jHULpH9y4rift8+s4eDQiM/y/eCHP/S9IwAK+HQ3z7jnjRh9LfyCkEsM5tizQFiUEP0N/mKYEwY5Z/kdBjo8Zw8A9aE9KN/QcJ+1NDaBGBh9/e0WgA9DqUBAq4YP7+UWWW1xmVUUcrZ/uZVI/geXpnx2m5N82DBbp3CAZ8DyEZbyqFn4OFV//7CVlPK18EKbmhYIWVwW0JDsCMhhRDc1NPjRnAykfDE5JYB46ugRK1iZs+5rV22cDfMaQBvbN1jzug2ujxLi78jomNXL8FmanbCp4X5bkbEsOKQ+WGhtAtwJgdcS9cWnf/DbViC/65K7DVu3CFgN23UB+b1P7LOkwDF7EhYkg4P9fb60KgeDEl5LjurFl9Jkifh805fKIDPoNYA9vOXIN+ZK5mUA9/YN+BsSdOBjMmTKZADCYwwC2g5dgp7kLWBdTa3duNllp069rXCT9vTTu+y5556XfhXgVToYdIV8ZFHERm7ai6UfAIvXX/+57d61xeXz6tUhAc5BB4vHpZ9PfXLKZtTX68XTsTEOGkhPOBw8eNDbnnRYGgawAawE8WxVOm5asgrApG+j4zj2FTmHaB9AKJMiC2pvnrOEZ5blWYrHkiH0ZkUZHz0CvKVnoskLEAsv2EDf1CQjRzre81QZ6FMLcwu+jwGwPKNxB/krKkq4XBMO2YbvuSpPIlHggI+8AIBertn02yH2L6RnawsdgNPXedtAfOpSVlbiceADfgP9MjJ5M6f4tBH9h/47I6MR42VOhhAX4x75JQXii3kLp7CUm4kffnOS0djohPrahC1KP1POEoWlr6MXmPxh2RNvDuDJ7Wt5xevNmzH4igHEkaK0AScwITPM0ufmZNmIDEYMTeqRp87F9wfgCfUIHkEAXnhO+ciDe+rsPPM6ppf9FGpsn1zNsWlVodgWLEmaMgwygQxxufAjPhfEPXmGy8UsKPe0R6RB/jyLdMifcvEbf+65iMN9yCT1wg/ATXjqQ1rkQVyec49scg8RF39cLuISBpe0Igxx4AdhIy5lIO2Qpyg3/vymPjzP5DVlijpxT1yeIVvsqWF5IHq/sbHBEjLWFEjy76PWf3MEf6Kt/65T1AM5QqeBAULeH4bugP+VNfCv/rD2DMp55Y//1Surc5O+JpNj7i5dv2EbN7M05dEy1kVUwI6Zr1PnL1mnBHnjhg0++FBhlACzSFQcgWdmiY7Fcwjh9w/aaPCl894mrF8prax8WeYZwB8CoDAw0XkeBdEUafAvxkp5+ke+1ohX234+ugZ/jgj8FImP1InZOTo4g7mqZt0YOGrgUoH/MhkMwW/AP/sVqD+A4NfAv5Q54F9d//7Av4jBz/dySBmjNPzLShpQffYeBai0JlW+kYFBa2lvllYD/Oo5F8svAMO6UksC/TN8S0CJAlJ9dvaL879fSi3O6v9ltScD4qfBPxQ8gp/wCP4wkDIzigwBTnyPQ5ZApy/7+fU0Po9IP8Waf5YfTY/7WxHfgPwZfQHwD3CnXcOw+yxiA+OIADNdgY2fyAptx0DP7Hka/Jf77GqEZw0gAJDXveRx4+ZNe/udd+3ShfMCxzV24MCB2xtwL1++5H2ENEM5Ql6ntXuADOAv1pRmEjylHPTDTOMAOWTAok+y+ZUNnvRTwCsGAYCKoHx4iiUAkxNDViLDMKm8/I2TLtYpcyxqdvaqZL3GxsemrJrjLxdyrbwgKZ7LOEikvL9u3bLZsiVzvBHBWODtIEZpVVWN7xUoKmSZWbFNCORwvv3KsgBcgQbI0qQ11Df4caNj45N2s/OGdbQ1W57k9pPDB61GhsGuXbttcGLSmjdu8U3P17t67KjqxJn9OQIry7wNW5yx3/nxb9uBJ5+yTVu2qD90WL6MqZuDffbR0aN28dIlO3fpsg2pbZpbW627r0/832yNAtgrDOCSu48+eM/+/M//zEE+wGtEYHpMRgxAkO53U/mhB67JGOHUF5bTsK+H5TH9vbfUA1iasCLgnj6FC9CJnGOEwfsgZP7ooUN24dxFO6Z6rN9QZj/5yeMui2wKjgkQ9CiTCVUyNkZH+tWWA9Yp/gASOzu77L33f+FyfO26QOXCvMI3ej7lyVI3oDiLntN9OBUMmeQZxh+yFzKPnARg4aIvsheEyQr8WeJEXQA41BlamEtvWEUf1dbWqA05QhWAxfp7ya06C8vUcnMF6KSTSIclStNqe5b2sEGYE1FIkwETOaUc6EiWcrFsLScvx5d0sXyIiRn6wvLyqk1M8cVmpSn5BICzZAglT3xm9jleGWJJ5ILqcaun2yYExlmy6QBaoLdQ+ROeyz/odqvH68tMOHkleaPFnhzlyX4Evv2wtMzXvAG0uZLl9D4uxhb2BrDki1O/JhVuoHdQ+ivLSitKrFL8rqwodT0AiCcdDKKSkoT7hfGDPFBeDA30CbLGPWXhy7EYcZSpRBdfwJ9TWdEDBRo/q9gwLX7fab+0zkCfUF54TD1xAcCEwSVcnoA/Y8jgrHil8aAoNWcJjZEqqsclXoBb2ijSAjADgiHkG3/C8Qx/6kV8yhEX+VEmlxsR9/zGhUg/zd+0PFBO0uOeeKRJPvAKl3sInIBfhA/9RxzCEZ+L5xHX5VHPiYs/fsE38salbMSjPXChKCtx4oq64ZI/FL+5MODpf1evXLKmhjqfGJSJk8ZW/41R8Cp+/10m6kH7I++Mv1/NzP891vwD/m1ihB5jDVt3aDDsciWGoD0Ic0No4zeUGQ8lfO70Gbt66aKVaRDff+BJHzQY2BmYGPSZkaTTAvQZiABWbAr8so3LgAqI+TrA/5QGi9FRPo5U/uvgX0QdaFgAlM/cyQ8gmKUBjW8DlFWmN1RCXwT+Z5UOn/EnPLxD4dwv+QevCjRY89XZomIBZP0GJMtwmp8cV5n6rLlcYG5u2lLTEz7Ln5rTNTWe/hYE3z/IybWsinrjo23Z97ms5n7JZ/4Z8inXXeA/Uw7gA0tU4A1ywrM0KFpNf2NBA65vLv8SitFjYCTxg4++qd7+JkL1vptmlDcDIKfdUJbPA/8s+xkbHDbWT9O5kXNclg2xHpeBkI4fM/8L83N28cIFP1KTJSDMuLNuub6m2jd5AgTpN6TBAITMMOAA/KBMfvEbniEr9EVkkb4VfRUKHvpRlgKM9EGWVGFE83aF8rG+m4858ZxX0pEHskq6DHT5UmTzAu41tAeDnfIE2IyPjfoa8pqqOutVP2B9f5kMrZTACXLUMzuiwcxsVoDw6JFDSmvFEsUykDDGcopten7ZRtgAO7dgo0PDKp+AVF7Szs6lrF0gf0tLkxsf0PBAj9XKiCrKWrWRsRHrkmGSI6NjzvLsyo0uuya9My4QXC/Awzc7ntz/mP2jf/KP7LFdm/3o1kKBwRz1y+KqCrvV22f/5W9ftVudAuICw6y9Ze3+kNKkDZ997jndl/usLcYmdXzzjTfFn6RPbLBP4uOPP/JZ3Gbp1Vu3bvrXetF1bPRlyQ9LgJhR7+3rt0uX1eadt6y4pMz3QQG2Af8AZwyunp5eO3fhrL3//vv2zjvv2C/ffNN6envsX/7Lf2H79m0TKD+v/A4bSxEfe2yPg2qAPwAvazVH6XTY6VM37FbXgG3avM7+4A9+3z766JC9+OIztu+JF+3MuU5/y/T8s0/bxq2bHbSkv6hd5GXlOwTQ888/7/JOPZAjZAA55B45Q17yZLxxbDHPWR7Cmw2eM6M+LYCOzne5L63wjcWxyRU5YiM2xDHAGGbsB0hJ3NjAzFeQGTBLiwVkBeqjDLj02ynJBqeosdSoTvWvr6/1pTIcAwvQZzkmRyrz4TE1m/wSbpCQJvVYklGUnulNg1D8y6pKra2jzZrq66yhsU5GbInXnz6AccdpbxzVWi6Q3trR4nmyF4FwLP3kFCeMAJY4wVP23WCwAv6RG89bgL63u1cG4IBlaYxpkUw3Kj/2gvAGknTyCnJ9XT9Lsmbn04A6TkQClNI/+Fo4Rjwyg+FDeRLFAr3iL4YWb64A/mOjY65v0F8sbYIHTBTBA4AtbgBaysfFPS5tHW3O1/Z5Mze+JINAZkBNQgaXDALF8rjoKPhEXC5+cxGXtPjtMqI8+R0uwBydFvcRn3guG4qDPxcUgDvKzT0ubYjr8iFKG0bptz8Qz3mGP0R84uJGeoTld/gTJ55xIS8Q4cjLdeEaD4Nv8AFynin/IJ7hR9ppAy7dh+IZ8eEFOoI3P5cuXVa7Ja1EOpi+7WOlygIXgie/acqsH/Soy0R634R6PixFPZAnsAxj8N3y8WUI8M+EPkd9fgb4/6NXUpNjfpNdWq1BrMo+OXHCAQQzAl+WuREPwHLy1Ckp605LSNFu27LJ1m/f5ZULQMEaVu6Jg8Iib36zkZPZMTrQ5xJMYophFWYp37W8vzrwL8WYk/rUsh9m4hmkmbVl9vZeROMyiLJZD4AP+OdUFE5NKb8H+EcR0OEDzEEIxPTUpIN/6som7VASD0JuBMSxmqx1l3AwuHfe6rbKikpLJEt8GYmvQYAAvuSDW5SwbIGyLysbn0efB/7vptgXAp8ARxhCDFy+twF5EqBMq8MHJ9JJUQa+ZcD+CA28vmzK+XEnTeTXlbvyo9PGLNK9aEnlXFD9WEJAOAZm5J40kC2AK5tokRPAPkcq3lS/4YSZ9Rs22IH9+31mH8Dpm0KlKMibewg+MDMUy0Kge7n0awB+Zr+L54BVnnH6DbJGmgB91vmz/IcyR1hkmTYgPCA1Brdi1aP/Vpc119UKQAvc++CV5WkzqFVWVtvQ2IT3y6qGGlsen7dzRz+x49fOWrK2wnnAmvjSsmobm2B2Pz0wk9+Vq1f8HPo+gd3mlmY7cuaCHbx01ab7u61doAsgtTA/q2ZattXZZTt/9aq9+uY79sGhIw7OOVf9sZ3bbPfOHcqnwH769/6eDIByDaYXfW0+m305xeYC5/rfvOl9j9nrjw5+rDI1+DKK6akJGWvTkrdGP/UGo4+vmGdjRMtIuXDuhBumbLSkjizZYf36D3/021ZdV+1GHctaWMrV3t6m9hYQ9rZMfyl844Z1fkJOaTl5z8v4yXewynrfXhki//E//Se7dOWi9d7qddlpUxrsKVq/foPyPStj7ZD0Xps99dTT0qdjdvDgEenSIWtuXGfzs7niZ5Vs41o7fOSY8h61H//4JQfix44ftK1bn7KBvlnxatGPPy1KFDuo4bhOlqAdP06ceTdC0MuAEkAOcggBXCgTMgKvcvNzfHMp/ZCjRHnj5WvLFZzZdCZN6O/1khVmyAGfuUKRgGHW/SOfzLAXCZgC8lnqOMGseN+gn1xDeyKTyB3yipGpzD1ORVnJbQObZ5QJefbfCjYxPum6dmJy3IE4eVEf6gLAGhUwhvCnjTmJizX6XjfJNLPrhOcNxA31U4ySpYVlKylLWkV1mcaI9Ee9CEsclgiRNktzOPaWbyJw2k+s+adcSzKKRoZGbJ419DJU6mToU36ec6F6ihIyWMQz9hxgLaMDK2TkEJ+wKzIuKAv6geNua2T88GZfAZyv3k9z82SMT9iM5JD8OYyjohxe3TGA0nVMg3vkMPjndZYL0fZsJsZAK5ZOm1jKsnHxgI98FSpNvvCLXFO2SBP9xm94A9G3kSXukR/SJi/iED7ajHjc85vyZModfhEuwkR7Ok/0DH/SxR8KucCFCMvzkOuY3Sd8uAHmI63AJvymHqTF8/AnXNQHf9LAJV8uCJfnEDwgDG5mOOoaz5m0YfKG73vwYbVqySanpWVSpPebIspM+aMcmXX8ln6d4M1XCf7vec7/v/qj/+EVYw03s7nF6S96ouwBzgz2dIIHISrBhZACXhBQXhuzPKB9fbMlOB6TZSIaGOgY5BUdn98Mlsx+0pEwDgB0dMLPo9SSLPHeMQHHJV9mkJWT7sRfHfj/9TX/NBqz+gwimTP1UAg+gI8ZPgZy1i73dvdI2UuhaTCsrqlzxezh1WkwfJj5gkd09iDSGpNBxbrTHAF4PjbEbNlDERWTIZCn9r8qQFEusFda32ypRNJn0P2cwJIKMz3PLqk0Pob2VdH9gn/4iQJEZvgN+GcW3OkRgH/IYwq0qeHU8JKvhZm1D9VJ8fOnfPMkW6WcyiBgVqRnzGzei/Bl+U6pjDw2VHJ8IfekwVIW0uEr0Mhsl0DnVbl8COzln/7U9j7+uBuMLAmBhsbG7IwA9zn1LZZ1bNq40WULhYF8IX/IfCgP8sj8TX/CuES2oq9hbAD46XPE3759uwN+Zq0BUDGY0U9ZTkK/RkbhP30MRd8rQI4BmVMgnhTkyogsT4N/ybVY5st+mM1n5nxmfkX64RPJfraVW6HND01bcZNkqyRfQHPBZ2UnZeT60pG5WZuUYc3bke6eXpV3xQ0pTuM5cvKc9cyr34sn6yorFH7Jejtv2sFjp21M8S9evW7nL1wUjzbYi8/vt9//3d+2jvWtAptVdvL0KTtz6hPndeeN6z5TPr+w6IZHY32L9fSNWe/AmIPw4ydOWVeP9FFdnb3wzNN+3OZjex8XsKqDqb7M5K033rTB/ltuSBQUJKTM2dCYY2fPnhJY3mDtGzb6aU2VtfUCpuV+ilJX1w2f1d27Z7f0GAN/js3MCRTPLUu+51WWSt/wf00GT111rd260WVnlB5f9924aZMbejz39frXbsqYqLQDBzh9p03pvy1ZSVlHx357/Wcn7Oy5MVvJqrOpmUU/SKChscxef+1/U/s1+PKx995714oT9fbMM7+lOrEUJumzwiwDOnzosB07dsKXjzz3/DM+QUCbI3eAG2QPQraQNcYNlrdwEMD46LgDVQY3P7lHbR5LYFi7vihDo7G2SnEELtd0JbPjLL0B5C2sLFihAC+TJNMCrMQb18V3A0oFqKMMkPdJ9St6aK6ALGXhQn5xKWeMaSMyjDDyZ5fmvD7xQTHiky/Ld+gjAOi29iYrUHqhT/Cn/zJTvyKQO8ba/PllK1Of5a1QSXHSw1CuAJl+r/CFMmRmVDcMHcB/rPnXP/FoUQb1iIevqapxg4H41Iu0vOx6tqS82OzMSULM5LNXgr5JODZYM3YwkVZWXWpllaW+yvN2fBFgEv3JpmcMJQy16qpyfzNBGMKSVpQ7gDcUbcw9LseJ+gfZCvJsZD5l0yurVlmQEvgX4FW+ETZAPunCZ37jz8Vv8sVFrqLO+BHP81G+hKVsIW8RH8Iv4uCSBnH5TX0JRz24p325j7S5hyJvKOLCV/whwnKPGzzhHor6kRfxIMoSdSGN8IeCz6TFRVqRP/eEjfgQch514w0A9T195oye51ptlXSf2pAJu4wsfqMEXygvV9TnW7o3wZuvAvxz1CdfwL/nzP8f/w///BVfysGsVYLlBumNZIABGu9+P/pE4aMCLOVhbTAdgZMg1suIQHBTq+pEArvZfDBLggqYIS8qGjO3seSBvAEoAN8vAv8aPWylX0BhSsoP4CgDAwPg6wT/1D1HAJq1+3FCURDPonOzjIL6ALD43H1xoeJoYCsuq7oN/iM8M7SZy0CCUBD5eQXuz+BH+IenGHzSM15NTQLSrkg0WOYw441i1f3a4PdVkR8fqoHkfmb+UdjMJsMHOg0z1Ja1mjYgciUDkrGHLa/Hp+5qO3FeDFLaSxpAeAsgQrFxyg0X7fB5ufEswnJMK4YC/Gbj+zkp8Sy1Of1tpwxl1uYyeO8UCCd8JidOyaj+6MMPBVgqBDqn/bU+/YT+xgZQyoF8eXl0heLlgriHb3y1l4GKmXv6H7LGLCpvBFj2x6CDrPFGi3X+GPMsM0E5YWjFem/e7rEEib0Evo9BRmlTDV8NXrAitY2Df+VNfSYnx1XWegHyc9ITnVbT2GA15ZVWKz1QVoCRIUMgh+Uwuk+W2PsffGDvv/+BG8sv/+Qn3rfOnTvvkwnj45LT9g6bk2HWUVFqi9MTNjkzYxUyxDAU5udnbVNHm6VW5qy5kdONUrZ15w4b7Bu0P/vzP3NwtyCQnUyUWZ2M3Zz8pA2PTsnA6LfT5y76hsgN7ett/YZ1/gGr/fv2yXBYpz5XIV0lvSXgNjYy5OvyWYrz9ttv+zIWTs0CxGE0/eAHP3BeP/nkUw4e/TsS0k1nT5/075msrmZZT2+/Xb4sfcvabBkey6u5AtxL3g+ZteUDZbTF7t27/NjRGb78KV25X4CdvR6tLa0+8UC7VVVUW18vJ9mk7O13Lkpky+3m1X6BgwbxsNTBKmmwnAXwx5uC+flx6ciEl/vYsQ9U9mn78MOz0p+XfRzovtXt64tramr9TQe6h42mEOAFGaIfBJBBZrgnL2QSIwh/DEUmPliuwPnvvN1Ap/hbjTqWyKTBNxdgEplhOQoIslhymWBfmgwjeEMefGiturrSeQPwivjI+bLKwsw8/YtTpkZHxJOREbVVvwNe9mGgMyjXisaP9CENaR1NN2Fmnm+fsDwJg6y8vMTToo5c6B6uBY1n/rGxwVFbWV61UtWF5UlM6ARvKCsUAzr1wohl9r1QgJk3ful+KkNkZt7XvsM/xgn2gXBKF6cEYZjyxhaecPwrJ2uxZ4FwdfW1ng+/KQcGNM84KalS/ZojSKkbF+VIb9JdtbHREfE16X7U0Z+pzSh7gFDKAn+j/FAAYPKM5VxZam++8DuFHOfJ0JLxt6Q8iAsRlvxJm9/whmfBH9IMnhGOe57Dd+7hN2UhX/woD3EJQ7x4Rrl5HrqP+0gTv3T90xuO8XNsonDcc0U5IcIRBzmO+hKfcOFPWMKFP+H4DVGmSItyEicuiOdRbtxIn/IShvt0H0rvi6APQdyzKgL9y5tK0uY7Gam1dCP93xSRf/Abom7f0mcTfKJNHzX4/9w1/3/8L/77V9TLFLLY14C7pxoN4AmAT58Ske4cnydQCCmgn1lBKsBZ/WwQy4zLq3FpMQEnDRxSaMxwh5AA0DPTJz1mFgEkd4PpXyOmF1BG4wv+xd+cStay5zoYAaR8HeCfDsrRg59V1qgbnRQwBVAtrShLA3821IpPWTlpC5+wAFpm/e4G/jyjPgxWmd8GeBREWigv2pC13VJR6fTXQD9/XylJTphdd14gI19QN0AV68zhJYYigJcNoik3ZgH/UtyPoMzwwI+nLUxYijcBMlBSE6OSXyls9k4QZu36Irodbq1PAMCOHD5szz/7rPcXjGFkicHkuoAX97T3KEtsBPAAlIDBWzIiAWQYtwCyWH/PgMnyGPqttx35rbmAdMApRjG/UTb0M5YSQdHv8WMw5S0C4I+lPRBpEoe3AvQrjuhluU988XVVsp0r0Laqi9eMly5eMObEqjUo0VYfffSRBvAZ27hpozU11ll1TaPPTFSo3xQkkrZ4Y9i6BEBHbd6XOTGrzlp2Ti+CB7t27bIK6YOzMlY4h398Ysz27N5pGxQuoa44NT5oW7ZvsR0791h1Rb4Ab5nkuMM3SXPCysaNm6y5tc2mZICc+OSkzS/l2+z8sl28ct0u6OrpG7CZ2XkrLS6zvfuftN/56U/swIF9Vqk2YKaNgRbd1ts/aPXKc/DWdTt46JAVyGC5dPmK5DC9P4kvIW8Tj1gaMynDhKUiG1RnoS091yAoALegQXxOSnlocELGUb5Nzy56OT48eNhOnT7jeWHQtfP2Rbxtb22xvv4+S8rYf/nlH/upZ+gH2mticsINiQmB2stXbtqRE5el+wZs/95nbUht+LjK8vLv/tQ2bt7gPKquqrTcgqT96q2P7NmndtqWrc0yArq979+4cdH1ysu//QdqnwbbumWb6nPAvy2QNt4mbVEgtBQwPJ8+jSUATABGZBA+xODFiU0YAHzgjnZkkmR6dtr6BgckM6t+ik0iWezxA8hBGACjo7wtWja+hI68+wk+E1P+Zii9OT7p+RCPvIlL3rwZ5WhOTjoC6HOPEcCSG+Sc5UGEo9zcsxk5WcLym7RO500FS7MCfNXUpZeiMigTHpc2goA1ExPTXo7SUpYhccJTehMoceArPCGvRfGMuL5sU+xBNvgCeF6++JiV62+Q0qcqpWeY0Q/9qgObjwcHhmxcBiFHjWKcAARTKeqggb2+xtsDo4MTlOAPRgSz/hzjyVKg4BPAkqbh+ZD6Nm9IIPYfUDZO7Ap+Uv/gE3zgHn8Il2t5dUXtO285vAFRh1/MKbCahOqP2snGmEuP78TnCv5B8IZ78gj5oXy45Il/PMePeOHHRXpxzzPKzX3IIPc8C7nAn3TQY/GcOuGPyz184hnGBvEIi38YELjki0sZcQmPS30IC4UcR96khxt1Jxz3kR/lwuXiGWkFTwgDRfwIjwyiB9iXxXLEOvVtcASQCIPsN01Rn2/psylT3ujvXx/4/7/9X1+R1EsLJf1M+HR+KLFSLwhCxewShYtChhsESGAWEVAbJ4AEaL0ttP5bwu6zpgDddAeIdMKN8Ag26dGhsHA/jzj/mzID/m1WeVQW+dGfLIn4umb+75fo0JQrfTSlOrE6d4oz5QGRa+D/66bMNuACIMJzyvq106IUZFGpAAND6h0ZuxehrGOPCIYiH1VjpizFdwzY3PiIwP8dUlq8TchVO+XqtwxZzn33/SacuqCB4UEIXtPJKXuTwDQAPuSfwQUQTx+knm+88YYDPEB3s2QauaafAYgjHumhQGLdPwMT8VnKQz+mXXlO2wL4SQvwzkBDerw1YHADzBOHdAGgvI0gfQYZjHmMAQyBDz74wMuPssIPwMuXZQuUBkv9ahtr7aaMFE4ZYWkAeZNGQ1OLfwRsenrRRgXMOMVlenDUsicWbXJ+ytq2dlhtc6MvRxgY7LPe7i6fiWftOwbGYfGBzfVFAr7Mat7s7LFPjn9szY2VtnP3LispFdDIzXdDiRnOVgH+HTt3+TJGSY0lCvMFDEft+s0+8blA4LrV9uzZrXAt9tL3v2/f/e6LMlA2+FraXECZy6JaWC5f5p4an/RBt1t6r6YeI6bW+QtfL8rg2aS4+5/cb1UC6mfOnrZtW3dIR3ZZl0AbJx2truZYQWmVL904JMOvRLoXkDqg9q5vaLKW+iZf4z4uI4X9DZtliAPIAN60E8tNfKLlwnnnKR8Lu3Tlkk8mlBSXWJ7KWJvIsu8/96Q98eTj1rpuvWUrTl5etvhf7rJFO46OTTpo++GPDkgeOtbARFJt2Wd/7+/9UG1bLxC5IiOMdi/yWVyWk/BhOwyENvEN/YxBhI5FTpEfXNLiNy7HcbKEZ06GFbLCMhrKPS5gz3GjlInlkoR1wCde0wuypGQ5bpPjKFlSx5p/lgBNqwyofM73L1BbxhdviR9AjO9jDA2NOKijrrRNXV2tvymorCpXWknfUyDB9rcQpWUC4JIV5Jn+QL9h/wVvcEiXTbyAa5cB1Y88CEe/4GSfyYn0iV8cyUnbxUfGAvgB1NlcnJKKWJTeGBka90omigr8jQbHbaJDyI+3OL4UR/Vnxp/ThSgX5aNPki/7BcrEj6pKTvEpU/nTR0UzC8+HwPgOyJTqwP4DjAs/SUhlvw22ZTCwr2FwcFhtl97sXCn54eN0yIe3g9LDhQDAxAtQ7XVVmbx+8EQ8ZMPv5EqOb/it1NCR0H1KdeIYZNIkLPziLSO/4Qn+8JM6kXbwH8INOaIc5Blp8CzKgR8yGOXliriE5R430uIiT+TCebEWDzfalnvCR/mCJ8SBhzE2RnyeQ5EGhEt9ovxhcECkzbPIi7C4XIQnLL+pH/fwhjpEuEgLF5mgX6EH/DstDfX+Nsm/BbeW32+CfpN5/10jeEUbI8dMeIfsPgzdH/hntkODRvrjW3cajYGftb0I4O2PaulZPAd4ffLJJw42eOXMMgCEkOcUnOt2ePyW5izFsh9Om5Gyi3Qy6XZ4EemTN6+4P5dIm2toTuBfyr+62LKTBXbl6lVr+Upm/sVYMTPztJ/7JXgCCAMEMZPlAFJ8yeIjRiyv+Q1R8BxFA+hEQTPb+bUR8sLHuXgzVMQRlL8uG3cTHSRAKp0GsMe52amFND8dqD9S8E+p9MdAnae0KfOcAIS3oQYsvmEhxXw/ecJvZAF+U3Yu+lum/LMEhyU51JM+htJHQTDTT10z5TriMDjx5oY3IrwNYR0/cQCrGAoA4ADx0dYAnRhA8fclaYrDOnCev/nmm3ZYIJXTfzjpB+AJCAWM8sqZ+JR13759PvgsTM74noa2DQLxAlx5uTlWyPIFr3OWVdWoP2et2NDAqL39znt25cY1O3bwkM31jPpSltqmRlstzLZZAVPOy7+p/Nav3yS30/7zn/6v1i7Q+X/+v/yhJdX9XvvFz+3I1Ru2cUOr5Uh+tmzbmn57sWKuu5gYqK5rsELJiPOItzU52X4k6IaNW3x5VbsMpd0C/yyFIW59Y4N4LmDjM5rMpt4ZpDtvdllPd5/4n7R1MuCb2lvsow/edz0lPCURyNHAm2vnzp61S+J9UXGpyrRLQGfRTp05LwNrVGCvxIZGxu3MyVNWWl5qP335Jz4j3dLRbq3iaz9LQgoEhFXOC2p/QEKV9CoTBtTp9V++4fkdOXTUgV1pSalkId9qBGjbxO+2mmrb/8Qu8bna8vScDdcBSApVv96uTgfH+UUldlP1KS1lOYV5uyMbv/jFq3KLbP26PepfE2LZknXd6rTBgRErFMgZHB6wpvpGAawFO3b8uMsM8ZAheMSFzEaeC0sL/tGsqckpnxQCBDMLPzAgkKuyVdVUiWcKL/5TL5bsAAyLBIoJt7yYnp2FH5xwA7BDPhtkXOLPHhDaiTx5pm7lH7DCUAGUMavPEqGS0mINcwn348NdvA2grxKPdfr4UXb6JSAc4E2PZ09GQ2O99+rMD3LRLrjLKoMbEpIRP65V/Egki7ws/I6+ST4Sfy/fkHjJHoOykmL/ojKbl9nfwklTHCdKWPz4EBhpsJSItwQYXRgGAH9O/sFFVlnixP4JyoOhxdsS3u4VKg75wEPPWET94B/8GRoe8/X+vD2oqmDNvww41Yt2IBx1oJ60bbQp/uTD/VqC/Gd58puyPJsR26oKs6wgizZLgxh4EPFIj7ikGW9PuMefe/QSV4SjDLikkW67NODGL9LkHn2Iy0U5cSHSoT7ckxb5ckHIDb/xJ13i4ULhEpffhCEvwhMO/cc9vCRtDFrCEZ4wlI22w4VwMXZxo5zEwY3y4EY5MDC4Jw8u0qIuXBC84DfP4BvjBxM4N9c+borB7nwA331L32hCBpDFrxf8//P//hVpEMsq1OC4JiSRKUIFmAfgA/6jozIzAShhHTBLLnjNHWv3oRBuCJfXpwCEnJkJKS514kSJzwigMCLcvchnh6TAEGrK8tkkxWK5lhqYUiQNwsz8Fxf4ucx8bZdO8ygIrtyZ+f9y4J+OzRsNBjc6KKf9mBQzNeDNyzeB4DlCyMzw10WrLPcZ7ZdsJGWE3l97IRNx5jyD3YpAeHVSMpiSYi18tEui7ib2QriBUZRQeRmYZAjMjJlhDIA81c73o3QpI4MFShtAnSnnyC2gH0WAvLBfBJAF+M+sGwoemQJ4E4aLV/oMHszwE5570sFQAsTHGn7kkVlR0gW8M6NPf+NtHv4ffvihp40BzmDHcj6UFGUmXQYnNgazTIylDIsC65P9PVatNHJU/iIB4bwcyXYe6+NHZJD02dTEmMp4y1oEqP76Z7/wPLbv2UnnsqufnLOVCfX7gmXrG+kXK7Ns67adVp7Is0MfvG2NzbVWX1VudSVFtjIyYG16VrDzCTtx6KBt1bMDTz3lyyeyc7PszOmzrrP4SNRAX6/19bIZ97KdEQhvaW1SWnWq24TPaMN7+F2gixnRW7e6fJkVyyLYBIkxfO7cWV9CVF6F8VRgtTW1yktAdWbKLl6+bJcvX7Gnn3nOmprX2YnTF+xnP3/L2jo2W5FkcXpy3srLqq1cIJNNnwffe99udN20J/Y/YY0ydmbnZ32Z0eN7H0t/VEv8Rp/SJgBO3vwkVLbDR47KsOMIz92qV0JgsNCe2L7NtrY02gbVp6mp3hrXt1lxbZ2tFuQ7mIP89Cr6RVaOt1G36vf4nsft2o0ue/e9UwoxLRlgLX/Szp49Z3xRdN26RhmP/fbaa2/ICByz/fuekGzUC9Dl2NHDh2QQHrTdj+3xiR8AEIT8IhvIXoCmPPqBeMhJNgpgc4vp04MwApix5nsVADfCMnYgp1yFej43syDez7nMYRzMyLD0WeqqCh+TYi07/YE46NEFjRs9PQO6z3U+VtdUCtAKEEpWMbIYV1iGNDY2LsDMx7dWZfiwdyBt5HFP+UZGRgX4AF8Y4kmvD/WjL1JOXAAhHGZpESfnLK0s+dn/lNEHDBHlI01fkiNjZl6gmyNdyY8vHtMnOVEqHYF008vxAP+tyKn6Sa14xP4uPx5UPOP4UD/tqKzMZ94xogDtgHj2srCen++H8EYDXnHyEOXggtInLmWpT4658cFbgYqK9HcE2F9DXeGnl1txqG+0beADnuPHPYZLnvKeWM6xafG5JHvRhP/1XMaAjBLCICOED91FWvyGj+QBL5H5eDPAxXPCETdcyoR/lAcXirpRLvyj3BBhuMdFJwTIBkBHWsTjnjgRl2f85oLQEWEERHqkhbxTdvyIw29c0iQdypxOL63ziYdLXPIM3kCEC17gQrj4B8/Q4fgRjzSCL/QJ+Hf1ymXfBMyekvQRxCo/mX9L3ziiPbnAXIELHwV9Mfj/f/zzV7JKSvWLTpB+/RSFQdiYCUOw+PInnYaZRGb+mHlkFhDlGmHDhSINZg75LPy8BrThrhs+q5dVcOfjQoS5mzLTAvwARugIn0esv04NC3gB/kuklAT++4YH/XSOeEX3sETN0uB/Vcr000d93i9RL4AYA5BvUMUIEljUkJM+f/83QMHvIJRJbLb+Ir4/KkrNy3BjSVhJuRTV/S9/Qj6wlFUBm5matHp+axBKG1JfvbLzTcVsLmbJHG8upJz9A2Hw09d30w/SSj2TMnmO0gewY8SEgZ1JLAsCaDPzy2w8AwrEmzHW5LN0hzcg8AKATjiAO4MDgwWyRpt+/PHHvk6fZWcQ6bJ+nzcCGO8x+EC8OeCemVrywYh4/PHHfXAhXQwNygtow7DnWwSDAti3blyxscEeq2lutVwNlPnZzAiKJWqLSxcv+YZh4l+9ct3BRlZOkQ9OSwIPG+pbbairx5drnB/stNLqCusQsOTEk8LcVQ1qEwLWjZYQzz947XVLCkg/++Pfs5nCUuu7csaKlmaspKzS6hqbfH8RxxZydDEbg6m3L1cRcOLEodXVZautr5MBdNYOHzpmJ04ct5OffOLLbHhrgcEzMjRoV8VfvsNAS7GUCR40iAcAvVmBuNHBXgeSC9ILOTIGV1K5Nj01L0C8Tjyt9+UXNRUCn+Ily0Ga21rcuJ6dm7Uf/uiHvn6eiZRetUWVyso+Jdrrhz/8oRtaDATvvPuu778qF7937thqzz17wNraW621sc6qShJWIH6uqu+kcjXQCzALTfh+KgmZyg3n0aW0rXSkADQ84I1McT5r7xfsxMlrtmfXBukjTrwp0gA0a7/61a98OUxjY4sMpQ229/ED/m2JWQE5NqgPSbfu2r3btm7eJH4uOwBFxqAAMtQDF+OJpR9jrFOfn/O68zVm2p3xhTXyAWQYfwLMALQ41hMQDhhHltlgm5DBzdInPlbFMZIALuLDY464nNcAOj4+6WnxRqqA8+bX+htAKwwGJqUg+iffA+Cce8LwjDrxlV7ANOvxMSCI60t3lBZ6kboxtvA2BIOR/PlQGMCfWfkYdwjvPMlhQ++svyWgnMzMFvua/xIPlwdAl2wvqK6s2ee0JGb+WTJH/QB1EP0t+jV7WTCOBC1d17DsiLKQD7ogIfnwI0ZlDBCEdOCLf29Axhh6nvJh5NSojkrkDj/l8ox6ZI4PtAtpBBEWefNz/hezbFb5cM5/vvMpDa7hFxfyBd+4SB8XQqeRJn60P274R/jgOS5p8puwtAsufqSBC7+jHnffh3xB8ZwrM+ztNlMeAG3S5Z7n8B5//Cgf94SHwj+IvOI+4nKPf5Qf/sY9RJqEDf7EPeG4p/6kETylPYInXLzBQ8cwpjQ3NvjbyJSMfh+PvqVvHCE7tFu8gaf9Qp4ehu6Af/VhB/+gzDuU88f/6v/5SlYB6wXTghEFiQuiQJxkEbPwrDXmCECEMijCZsbDkmGta0N9rTXVV9hA502bW8m2Mo619BB34mVS+DHbw4woM9AI9+cRvEpNSDnOyDJOSkkkC6xHAxQ74Ok0Ua+HIZrjYdf8Q5SFNdIM7JyskMqWwkLx/IbA/918Qekw80v5UNaPgnefSxrAU9PjvFO37AINhJ+TV2anoEzxqowBgE1wzbUyqNhb4qcFfYVlvhcVFjMyCv0smMnYNd5mMCKimP1N16cpeErZkXP6E4A6k9/ILsY2gJ4lO/izvhwAhnLnHuAODzAmaS829GKcAxbos4QH/DJwMJAx4P/9v//3PW34d69ldQwuyCgbSwGh8X0BBi+AP+CQtCg7+XPG/PrmeqtO5NnMvEAcg35OgZUk8pVfj6/tZ6YVY6VeoJu9Aes3rLfmpjZfNsFyn95bnVZSmLCn9x6wP/35X9jg2Ig9vn+/z3yWFGdbx7r1NjgwauePHPbNiT/97/6R+nm5/Y//4T/Zwki/tVeV+X6CmuoaIIyD5fz8NMhoa+uwjVt3WH1jq7ExcWCg13XYoUPHBVyy7eKFSzY1O+1f72UtO7z75MRRuyiDhbP/4QMX/OK0pXd+9Y519XVLNy4KiBbb0mqub9Q9LpBeIxC/XvlNz087eN27/wlrbm22OtWbgfqS2gOe0p6UgYu12j979TV7/4MPZQBc8tl0+h+G2mnlxx4FjshsaaqznVs3Gps0VyenbFUyz1ICP443ydtb3nyh4uknyFy6v9zW7/rLVtzJ8Qm7fu2CytRkn5w6JSNru3Xe4ONjn6jtMar77Omn99vv/M73La+oXnK0YD3dt6xLbd+msrG8ha8DV5cXp9NUGQI8BTCBApikBKLHJKPZKbVMag3UyJ8N3IBuQHYmkCENfrP8hmUwbFrFUIAAxKVJvjqcPp0GQi75vaixal7lmBidWANUbDbljc6dmVkHYOpj6At+09X4uq1/RVggmHh8YZhz8B0kKiz7Ejhak7riF2Mf8emvCzJo2Mw7NjYpEC+wJeOSo0mpB3V1V+C/p7vf+gfSX6/HSGCZInJKeVjOw2YGysWmZkZq9jpwrj/1oOyUhXpwYbwM9qePpy0WLwpUJk7QW5aBh0HgM//lHD0q41M9gr5K+xCXPQC8FRobl1zlpGe7GzVOM/NP3WhL8oMXtAP1hKgLz+gHhCOe815hmfkfRfUpr4p8qT31jRzkVHXlIizxCU8a9LGIf7tdFA43wpI/v/EnTADwcPGnPpQHIl3u8Y+yUm+I8vKM9CB0ZfADl7CZaRKeuNwTFj/SxEV38jx4QDieeRuJSIey4+If9eE5F7+JG27Uk/CkTVkg/MkfnhCW31wulyJ+4084/PhNXCbEmGTs6e2V8Y7Ok+hIN3jN1/L5lr4ZRFswccDpZ8z8M56GjD4M3QH/whHSPbXqBp8C/6/8v/7fryh3/QS0pz1DMBAelvwwG8VRd7yC5vU4wnk/BHhAaLE+c9nUqr++kTGr1oDDOmDo84SQDg1Q+ULwryQ8HSnB1Ni8hFwdrajAhuenfNNeKL3bxLIMPuVOVxDTPYH7IJojDf6lSMXMuoL7i3c3URaAG42cVkBSDvNzlmIGDUX1OTz5OggFwswnSgklQnlDMT1SAvQvaACYHPWZ8+wEs/b3NqiiM0QZojy0LeC4QgPcxNiY1VVpEEfTMfP/NfMR+c78grI0MkKcNgR4G0F51uQtk5f8BkgD0DG6OP8d4MesO20AsAfA8xaNGWD6BRt6McLZjM9sPLP+hAsgjxJhZp906LvEgWfM9PP2jmU6zDCQ373e8HDP2wTan7cRAH7KwMZ+BhlmHcn3mWee8TCAjmy1ZblA2YzABMdl+kfLSkqtX+VgFpPlCJzt/9xzz2oAzPaz98vKE3bh7GUB9jobmxizp/c/bZ1nr1hpZZl1Tvb5Gmk+YnXi+DEryiuwrR3tdvLMaRtSfXgrcOLsRZvIzrN92zbZ1pYG9VFAZZ6VVJTZtStX1QTMzuV7Pft6bvmHn5jV9U3WvHlTG+VJXhCvgd4e30T63eefFSgtsM6rl61CbdDbPyDja4PzEH1In+Ur3hUVldbU0mblZZV2Qv7whxNoclW377/0WwL8rTY5OSE+1TqPkGD0IUdbYvS/+uqrHgfgm957MWEvfud5LzPPAL68FYDPHO/4+ON7xf9PbJOMk2K1D2D8ukB6IxuCXSeTA+qdK/Qa1x2ZQwb4INO5C+f9K7gtTY325lvv2LXrt4yjPJ9/fqft3rNDunvI9f++fY/7mfTvvfuhdd4asX0H9tu2LbwBmLWRoWElLaClNJFVZv/JDfCBDiEvfnOxJh0DBgAdwIXNuhU16BdUQRrsR/gAPdSJNzXIG8SsNvFKy5Pe90OuSZPaM0vOXirAOxt0yRdAzwz0Cumq7pNTszJ+pmSQjnn/4k0Ep6fxO8YK8vGlqjnpDe01delvtxCGuoWREkCOMZGNzeSFPufDZvl6zlsIZlw5PYjvClAueJUuE6drFVuytMTToN7oEIwEgDntz8XsvvNEZZ+dW1B7zFq/xtZB+J9SDDVvhQzfFUCz6ssH27h44wX45w3JIt/OoCwi+OVgUeFHJ8b9qFN4zWZo6s7yIZ4H2OYZ/tQdoq7RPvjT7vnqcwUyXsaXpMs0PtYl8yzJvijkQ+FIi7DwjPvgHWnhHy785zfPuciTcFzwnDDwiiueEYd+FeUjHve48I0wlJe4uNSf59SN+5C3iIM/cUJ+IfLDP9KkDsgk4eLNQPhzRR6Ej7QibX7jUm5+k3e8JSMNwpEG97iUG4IvpMWFH3qIOgffCM8z/EiDySCWaLPHkHGAeajlZY2bChdpfkvfDKI1kCPaH2MduXhYugP+lwX+U7++7OeVf/2vX1n77QLBxWwhIOMXv/iFC9Czzz7ra4ERPgp1v4KDcDJoLWiQWRkfsRnp/GRltZULdKDkoM9LC2FmuRFlIO/PJZJZXLLVYWb/1eE1QAykpqyyjNm/tOUflJqdttTQLelNDYR+VCOD4xcTzfGwy34geMhML6+kudDegH+bn/T9EK7Nf4ME33llzAUwhL4KZbE6N2nGjL8G8OwqATHl+1mUmT+/456yMpu8rmOdDfT3WmVJnhXyNUvW46/J2NdKlAvlmiOl7BuXBapXNIConqkVKX6MvXvIGwo7lsRADAgoAUArwBGwxdrgp556ygE/hiN9gvAsywEEMaDwG7BOn3nxxRd9xp74yBmn85AOa/SZecaf9EnX5VAU/ZvyIKNsHo7lRQxQnFvPiV4YDhjmvJFgwLHlRZtSuHFhtB6BkvMyMPj4VAubZwVmBoYHfEkCYb/3vd9S2QvtyuVLNj4yaJev3bRuAexVGX5sqJ0bGrW6Dc1SWlP2hAAv/FpcmrXV2SmbHx6xawP99sSTT9nBj96zoYkZe+KlH1tbVdLaKkptfHLWzzwvLC60C+c4MrPUN8l++OFHAtJnJNPjvj77+vWbDsTm5qdk2FyX/DTb1s0dAv5P2oaN6wT2an0t/8j4kD2294C1trVrIB30NnlSbVCj+mPQMOtalEjKyCkXGO+2WuXNOuz9Tz7pfB3W4Iv+gV+LAnSTApyAtJ/9/Of2J3/yJw7ur166ZFfFi+3k/8KzquuqjItKSxSXySgY9pNp2Ni7d/djdl1h58eGrVAyNigwtyCl1L5xS3rv0G15R8XzO/OSWAoQAEYPfXzIl4D91m/9QAbjpFUkS+3A008LKLZYfWNSett8Nv6jjw4KRLApnJOMGq25aY+Nj47YwOCI1YgP48OjNr+0qHpy3GBaRtH5gDTkl7Z2oweZUv65MtLYRAvwhTd8p4JjRzMBS8geLvLtQEwAkqVIxONtQXVNlVWtne/v9RIvuLh3ECQ/llOxbAfwhB5jGduQ5GpocNgGBwbdsJlbSq81Zw8Ca/6ZZSdf4ozLaBscHjJBLYXJ8rcMgDnqgktfoGzR7+iHpWojQD7P06cizfgSNpb59PeT56SVlRbL6KxVnxpVKQHD6WVIPhYJuMO3omSRf903O5UGf8THcJ6eF6jXb94KYEQxhmI81DXUWQVLd3XP2wZfhub1Z81/mZWxpKkwPXMNj7jg7YjKsDQfy09YBscmUU77SZ91n/ZPvwmBT8EbLupIGlweVg3MAWgc9Tk6u2iVBWo/jZgrqhNGB2mEAQevSCvAMfyLdKHgM3FCH5JGxCEcfKetIy4u94Shfvjxm3S4d76KN9Qj6hMyE2GCP2HYEZ/f8Zz7uLiH+E2Z4p48guANccmLC+I+s39EOYMX3OPynLC4hKdvEY57eILLRb25+A2PKAdp8Jv46B0mOtjDVFdTY0X56TxTHLjiJfqWvgkEtqQNaWPGYtruYemL1/z/8R+/QoZcCBizj8wM0jG4Z2aPmQoKw4X//RLCzVKB1WXO35+y2vWbrZxNcnp2P2nxPM7qpyN9EaVYbjCYXheZnSy0vqVxCX/63HTYu7qiDjElsKmyOCBjdpiNzvfZDe6A/4db9gNfmFlHgWGRO/E2glnwYgFGgf/7LdNXRcx6UUZAJO1AeyEjj4pSKHWBGJ+OqKy9r5OOQk7pJMx0nzp1yhUfig4+9nbfsspEgSXLqoWm7+/t1FdNHP+ZlV+oH5Ievjw8PWksv757UzPyzZsyZu/pd/Q5+g51Y1kIS0RiEyjKG2DOkhD6KsAGnvBWjqUpAH5knlnl999/3415AD/h2Kfz/PPPe37wEmDEjEO8MchsYwYk+PzEE0/4ngPKhdFB2syGslwEsEFf6r51y24JWE0oDGvbOdmlo6leZa8XmCkQ0Kv2tlqWkcBSwKmp9Pntre1tNjU9K8MgT3lstr7Bfmva1GGd4wP2zHPPWLJQwFfgdOeOLZa3uGBj0xNWVlcvw+Gi+LBsL/7wp3ZlZMI+fvN1m+zpsirpl3Xr16n3rNrEuICtDIK5uWmVfVp1A2Tm24Gn9qu7LfnM6ebNW8STx2zrpg22eefjEsUa/+r2+NikFRXz6nxO4UYFOGt82QkGD29d2BhcXi7wKn4w28/HlGhj2uqFF164bUwNj43a5UuXLSFdM9w36IcQsMnUZ53Vz9vZoNtUIxBcIt4s2Jlzp5Vfn+3eudeuXr/q6eQJjO1Y12JlAsxLK9lWqbBlaq8ZAeL8vGxrbG4R+E8vy5Dmy7juEO1KewJkmVtgln+TjDje6JSXFimNZoEzIbfVLLUfx6Rm2+HDHKk6Zj/60Q9t69addvPGhAzU98SbEQfv1bXV/iGp9Hn46a9EI7OAE/Q2bzMIh7yg63KEEPOkOMuSCSspT1pJhQa5lTTo8+fqK8gIhL4hHdb4FxSzITVL5SyxRJkMVU64Abys1SnGEQc1ircilyVSxWVJNzgg+Eg5MIzr62pU33qrqa/xU5T4wm58CIswpIPBkSedBPDC+Mr8pgrl5CIs/ZHfuPQplhhxDCfr91mqRHw29mIg0Yfp1wWJtD4gbwxHThMiPumz9MfrI3XhX/dV2/MmiD0TGAG5MpAJi1GVVJqc7++bbQX6AkDy8UjejjATX8cGbZU5K5UGwvCUcJADyuyUZK/C68eRoxBpQNSL8AGAAzwHv/EL4m1StsoxIfkcX1j2mf8Sn/lPLyGCV5QRHvGbNKhvelxnNn9tOZL8uYiDix95EpeLOBGGuDwLCh5EuSHakivSQ76i3BEO3Ulcl501AEYcwvI7ZvhxuYdvlIswhCfPKAvPIdKKshGGvHGJQ5goZzwjPS7u8Sd+8CvqywXhF+WNPNNylg6Pf5SDe3QUxu7Nzk79rnK54ZADJXg73Lf0m6WQCeQDHfUo6AvB/ysiMmTTIK/06ZgACJYHQAwOrD9FoBC+TMG6X8o1XjtkWU5pJbV0EE0aXJFeZrqZfnGsIEL8RbQqpZMamCEBy07kWf/ihFVV16hO6ihsxmSWWUpUGlaCr46pzqaHyutzlhRlEOV+FOAfAnTRIXmj4vVWml42DQq8Kv1NH8+FImFWmI2jKBYo2udhCT76WfxLc77OP6uw9IFMHZTv0aNHXVnSYXxwwl8GS1lBtpWqzY2PhH0TCJ6htLmQaYEkFVrNrHbOvbPEC94CwjmF53vf+55/GRveY9RkDiIYPByvCfgHWNE3eRMAsIAfGAOHDh3y/gzoZ3CjD/EBMQZv+tRtg1NEOwPUAK2RTxDhSYPvCpAXp99MicccE/nWW2/5GfVzuq+trLIxhcvXoMJa/JrqcoHdHBse7PPz8jkrn2VBhw8fVT6NSq9NLh8n22YNkv+q8jIbFhC/eavHVlIaDAvzbNOOrbauvcPeevNXVgNYE+ibHh+zU1evWFNzm64mgaFJG5yYsfdOnbcNDTWWJcNgg3jBV3GlRd3wZzMlR4zylWDWqL/00vetuW2jgJGaQYP53v37rLikTMbokl2/ctlOnzxth44cs4uXbti89EmlDNOevl5fP71JadNnkTfeAMC7AICsKd+4aZO/CWG5E7OzkxOTzr+PDx1UnCJ75+23fVP6pg3rbPu2jbZbdawoB/TPu3HC8pne3h7bunmjQFurvfbLX/pJLUUC+Hs6Wuzk6TPWMzqhdsqyxpZ6a2tt85m9PAxoAS9JUcYVFP4muTgsEJz0TdNNTbxpy7KrMhDz1VaNjc22vMBxr6zTFtCWLcPJTMgZb2o4taW7e1Ly2Sfjst0GZKiybOTy5Ut2/MRxlQEgtWTXrl/3JY3IGcYs8oxcIct5+blWJD4UcfykBjjkCxAP/wjPPWNRphxirBUUAf5zrEo8ZzM24XOYIFG7It+EDyAW40aWeOTgu4DZfDZrJxVOBoGANrPbfNALYpkQ+ydYL48BQhq8ZSAN1rFzBCnxORcfXQORVxgpuJSBfInr8dBL8mdWnjKUl1Hm9BIfgDoAH4Mgln/xYcKoBxe/0wAPY4QlMDnOs8JEGsiViQcYnAnVxY1OEbxjfKZs6EKMDd5kYNgwkUSZeE4547cDYf2hD9igzClOyDQXzwgTdYoyMTnBPf5QpMmHBwtUTs75H5ldsEoNGUUSS4Y1JjCoF/wjboAc0sBlLCR9fnNFuoSlTSB+88zLvOZPvhEeP/IIgE7aLifyI624eBZAOZ6RBvdRR8pLv4a4J04YLMFnAFpmGpEX+eJPHPz5QjTp8zwzPOUl7XiGPxf3PCcd7oMvjA1Q8D14x3PSIg55QsFnnuHPxeQOE3qMHRjCyA9L4tRTbse7m0jjs559S4+W4DOyDbZhrKXNHpa+EPz/43/8j1/hqD0EBcABSCBziE4CAGT2F8GF7iUQ+AXF7zthdD/DcpYi3wAoLerP4vndaWU+g5hNut+Zf8W21XFApTpQIt8GViatqrba8vNkSU8OqbYC1ckK3yTor8mzxAoNnFnZdPRPl+NeRM0eFvwH/+jY8Jb1vCgW/0AUbyImRsw4pz7x6S/73g9ltgN0N28fhGhvX0tfUeEzng+T1t2UGh/QiDBrWQJW2RzJueb/RZQpewwY3FNOFPHC4rzaWcI+NmK1HRs0eqQBxaMs90MRBh17AYpUX3Xs1OyEZWOQqjuu5OTdBv7Mzv/oRz/ypTYoAhR5yAv1QYHTHzihh0Gb9qHv/tVf/ZWfxc9sK4rDN/kpDukyYLM/IJb5EC/6M32cNaFQbDaGyJNBiXKMCvQDYgH7/+7f/Tvf8Do0MipQmmtdF87YC889aa3tTdbW0igwWioQkPLZ4UtXLtimzVsFcAp9vfW5c+cdZG7cutPOyTj5L//lL6yvt9tPBDqr+7KqOjcsOC/85Z/+RHzKsSs3rlqljAObW7CphUVrELjW0Gfbdu4U+G23C9e67Mjla5YzN2VP79xqjz2xT/KUEh9HBNSnfHNocWmZLy9xEL17ty2vLll/X79dunjRxhXmxNET9jev/tKOnjxrNY0t1tnVZyNjEy5X0zNT1tbcojxX/UhjeNvX2+dtELK1qLoND41av4Cyn7rU1WN9LGNakEyqDeaVRl1Nqa1f12T79u4UgMizOumlSl3t69ts29YtAnV1NivgMjDQ528WJNn26t+8apNDPfb0Yzusrrndrvb2W4H0aG1DvSU5R1H5l1dUGevlOWo2rcPuyDtAE8qR8XX92mU3LGpq6uzSpXMOxnPyi+3jjz6ym53dtu/xxwQW86x3iI3Z85KppLU0VcpweVd9jS+28/XppC3JQPjVLw85D3ds3275uYUCt+UupxiiM+qXCekL9pQAVOmnzHYHsKeObF518OIz2umZ1wBzDIDIHb+RxUX5p5bTwI9+wwk1vC1gnT5h8IfiNy7pcSqPYJa/JUiWJBx4s3G2UnLggEjjEMtsMA4U0ctHXC7W+TODD7jmFCB+E4c+g67G5T76JOWl3PQl6pOr8QZDg3wxHgBaGIdFGDEab1j+Bg/82Ou1JqPspAUfKT+/WeZEOoB/TkSiDqzLxyjAkOKtCPkRh/LgQvQ1JSBDWmnID0Ac6ZN2hMOQ5Zm/ndcz6kM9IMKRJoQ/dcb1+qm+pMc9F3FlG1mhyjSTVWgLqhsf+SqUTKoKGrvTBjJtHIDXxzxVHpdyRfq0Ay5lDF7jeput8TwTNBMu2pywUU+eERYgj18YDfwOnvGMuFFn/AkTBgRhSINykzcu8fEnHOHJFxciHcoKRRz6IH7EISzpUk7yhoiTWX5ciHy5SAN/XNKh7twTBz/qGXUlbvjxPPLCxY9+yD2TvEWSy5pKxg7xhX1qiqfCet6Ep35c/P6Wvnqi3ZAZxmqMM9rzYekLwb+Axiu80ucIuzhNIYiOyCwOggOYyBQEfkdHo+Dcx/PbQoNlScdisy/nt/MKNiONIMIHZeYBAf7ve5Ox0lkdnVbPUycozhP4n/EvIOaz1npFZUqWWVYua/Ik3POypBkw86SEvkbwH/VjoGDZBuAfkAFfHBQyM6wOKeYqQ5pK5ZYyvZ/yQaSPEgA4oizu5uf9EvEYHBDGWPf/0LSqQY3NrwJqlqcBNSFQ94DFo1x0DGSGzZfMerNBbUHKtLw4YX03rlv79t0KmB64vmz9HyWFfFMWv/IK/IurE0PDdv3yRbt46aJdl6G1LLmitIB0QP5HAma0Y7x9oZ/RRwHizOCwbhtwj9/Bgwcd1MdSIdqOfssSoJdeesn7L/IAOGUAIFyUiYGJWdoAtJSBYxjnGez09x//5E/s2NFjNiEg197e5sce5q1oYFxm82KRbdi8wZrWtVu/wOW1q1ftwoVLKsOi7dy5Q2XiZC9kO0cGwZjLOB/Y+vCD92x2Zlr1vqr7ZmtuXWc3b/Xa9178rk2q7BgKHS2ttr6xzWampu2Tc+d8mcvWrRutqa3FVmTsXbtyzVL5CZstKLaWihL7yYvPW15RwtdDnzx5QiCIjxPKwJRxkVQf6xV4vnD5qh386IgAfrcNj0zYsEA+/f9WN+tiBY4rq3ydPsuY+PothlG5jId5gKNg0i8AAGc7SURBVLyMGPh3q/uWn9yDQhhVWdloPjw8YjNqs+WlRUsKLJaUCmiWJa2+oUZ+AhOpFTvw3EvyL/K2YhNrDWfxL7HcJc+q6hpkBGy1vY/tlUEyaadPnLEcDcrf/+4L0s37Lb+ixrKVP98r4Gx4NnNKqblseEGcaLm0vKeBP78FmtRfeCvGBmWOzWR9d2t7h3Wpr3CePxtMd27bYpwGOD07L/DD+uxca22utvrGQvubv/lbtWO1jJJ2GVE1MqgarbK6Sgbobr9qaqolu8tWL15vUzosJ8KQRI5ZbubgUvqMfhtABTcTmOCHfAZAglwWdeGP7OP62LI23hAHf/xwuYciL9LiYq19ADX80WkRj7AB1ALEZYI9+gYuYXnOPYCN/hnlpB6kTRyeY3gQh7c9kQ/3nMrEEh7icU/eUV/CkE7whP5OWaNOvAHxfqQ/ykG6ELyLckMRh3RIk3RIj/Ezk/fER08Ql/aJcuASFwBMWOoT5Q3iOUQaXNQDI429PWOLWTYsnVRsi9IRy9Ie6biEizxIkzRw8YefcU85KVPwBj9c7oNIgziUj2dRHy6ecUFR3+BH3PMb3vAbv0zeB98pBy5p4nKRbsgo9xB+kTdlxCU9LtLmOb9xSZ8w/A6XehAueAPfIZ7jHzIXbvABnnIPMUYQN8obxh5x8CN/7gnHGEGYM2fOKs9la9TYnh51pEOko0kHwo3f39JXT9H2jO3oTdr+YekLwf+///f//hVmaD6LABGs/WZZwN1EgREkBJFCU+AQeCglsz81NemvYLOKSong/ndTCFrEy6QHAv/Lgip86Es1zi7ItYHlKasqLbb8mUlLFVekvyy8Rr7s5DcA/jMJvtLpM/mfYvaf9f9jQ8a598xy2tpZyekSrF23i3un3ISho8fvUFhflhBGln0xgD8SEmBLDd5KL/UpxhBLDyL3S1E/3AAEGE7FAr9TAjWFUnCD/T22YeceBf7mgH8oygFP2YB19sJlP2FlRsCxpiTfNssA3yWQxzIANo7G2fssI2FA4i0My3kAjhiNpINyZyYfw52BnJMdmDXAIOItHjPVAPoAAPCLAQCgT58KIg4b69mgSz+jP8+o3w8Ojdik+u8HMkIYIJgMyJfg11aV2572ZnvxqQO2a//jdur8Revr6XN55iNR69attx179ggg1tmcgAAzqQBMPi7FcqeahnbLTokPvd2q91Y78NSLVlxSaZ+c/MQqq6pscnbG5senbfR6l83cHLTC4iJb//gue/LAfp+dnlI+127c9OUPozMCFpU19vILz1pVQv1Y9ZwRuOvu6bItmzam9ySI8tSvCksqbE799+zJc34m/5SAblfnLesVoMbQoQ5TY5PWIuNim9qjvqHRgfOyytyg3/CGZXrwh2VOvNKnrTiKcll9lS+wUv7Wphqrayi34nwB3KJ8m5ufsf7BYenQJucFH5pCXza3tdqqDBQ+vpXesMuES9Jaxb+a0hKrqKqzzTt2WI78Sso4RSjLTp05Lbm5ZmUy5rau67BEYYFEXboTHctbVRLxtwBcvNXUoKI2Lykp8yVCnD7U0tLmYI2PdAHWc3Oz/WQilu6srmrAWE55+QplxGzZ0mA3b161X/ziNcnTTquSTCaKqsQXGV0y8Boaa21mVkbctRu2ICOHJUPs35jx8+dnnFfIKQT4CTAXFCCOcLiAFFz8kVfkmj5PGsTPBF4QYZDtADi45JFpSOBHXMLi4kcakSbxCI8/94xhkS7h+I3LFWH4jTxEmChLjIEB6igL/lGGqFfkHWnzPJPwo49D8AYiLvnhjxt8jbyCh5EW/vyGD7jhT5mIy8QBvzHUgq/wgrQIC0+48Cc/yorLBRGWeMz8c7wp3zsYX06f9lOTyLXiPL5tkfR4ERee8Zt0ic/vcCkLPIl64EdZcPEnPve4UV6ecU95+Q1vSC/SpJ7wATfKG22QmS/pEoa00JHcI3vc85ywPKf8mTIZ5Qne8Zs0eY4fYeKiDoQJ3hGX8qCfo22C5zwnr0iXsJEXYXG5JyxE2oSN8MFn7iFc7rmYLAJgnj59xnnd0lTvkxMqsaf7Lf1miLZgUgFjnPYMmfiy9IXg/9/8m3/zSghTUGSKH8IFMAAshPAF8ZuOxDpjBgsMBWYYXfg1EKQ/3KQOxIy7BoR7EfEAI3Sou988QA8E/nnTMC1FKSNAXdB6R29owCuxguLS9MkrKlfQw4F/MVbM/DJf+M0kOimgjvXaQVKtlpWvuhYIILNMSW2RAjQLQKQW5ApApean5eqe40GlPPigkbQIDZe23lVP2srTy2ivByWUHm1zr/XgD0TUgdeLLP8Sv7NLqn32W4VbC3D/FPVBRgG7yFx1bY0N99y0wuyUTWjwaV+/0UEbYe+W7d8EkT8bReknXJSZ709s2LzZtu7dK5DZYIk8tdfCtOUWJuyGAClrsgFrDA4c+8iJNcgLAJzXt/QXlAV+scmXi98s04u+dHf9USpsBOaNE+ud6b8sE+i80SWQ1yVDM8cG+/ptambaOA+/urzUP/vf03nDdm1ZZ/u3brb927dZiQBDdVub1TSyZ8WsVm2wfftOaxKgZZa9q/O6nWF/wqmTyjPHqmrrbFLAmjcDBTIgOMmmMFEhwJhlx46f8HpR35TSyivMt8HLXVbYv2Ajnd12XXmXttZZmfIsTJRZbtaKXb1yVcbGiG3e9ZhvGC/NEoiRilmYn7WR4SFr79hoRcpjfhmDZ1l6ZsampufUL/LsysWrdlUAul5tsFeGEyco/d7v/NTfakxMTwq4N/gpKbTLE3qOIRV68OqVKzIsev2YzR3bN1ttRYk11NVYR2utjKJSKy0WWPI1+KqI7yXKsuLiErXfeauprpKhWuJLkXzplXQIwF+B031hRf1kbtayBdAxaueycuznr71u12/e9I8VskaXoICF5uY2W1rNsYmpeZuTHCwuCNxIVjAs0Aku/wqcJXXPB8yQE4zkMhkRrJs/eviIjMsan7nH4EiojMgJXwRl4+v84rLL6YUL59UuCYGXeTt16ozt3bPDSiRag4NL1nWrV3pBQE4ytbSQPvmIj1OVlxT7Pg82WKM3KC+ETkIeYxzJ9Kd8AVbieeh8XOQ2BkTCEZ6LcLgQ+ornAC3i4MYz/PmNC0Ak73hGXyLfAMtc9LsAf6SDy0UYCD/iEC4AJeUmbfxJm3vSiPAQ/jwnLeoT5Sds+GdS8AKXfOgn3FN+wgdveI4bPOM3zyGeBW+j3NyzJIu8GbMhZDyew0tc8oTC4MAPN+rt/JaLHLDhl6M+JyQ75fmSN8l3do6M37U9FKRJXAAO95n8hSgL/vAy8sKPeITBn3vKzn2Ep9yUJeQi7kO+4Bk8CB5BhA2e4JIfF2FwCUfapEFa9MdII55zcU98wuKPSxmg4F/EweVZhIt48ZxncaHbiYvLMy7u4UWkCVHXGAfCP9ow+ItLXvjzHOOGCR/GEcYjvunBGM+Epn8R3FcafEtfJ9FOAf4xzEL+Hobua8MvGWdSCBuEcDFTCYWSiOd0RjYgIkRsEGa9MYCMV9GpqVFpjBkH19nFFenB7S4C+DOLicJihhkBpuJBVB7/OOozmHF3eYPwzcpTx+LVarYA11CnVTcK5FQ3SaD9qYeDHg78yyiSsvsy5/xThyg/9eU0FYwbOqsTmcBfNT5n32cVFgtHSAGrY1u2lBnv5lMC+yhM3zwqY0eAx5fSqD683fDklc5n8el+CaUJ/+E9bfxlyYH/9LCXPbuyHq3odXxYOnnypC9j6Ohotc6LZwS+qi1VWuWbPNnUl8nroMwOxbPMe+jzeHa3/GWmf3deKGn6A/zjBC36EHwEnHPMJrP6nK7B2l+WQBE/NTZkhUJWg6OTrsgBw/Qxjt1FPuiLADIUOevCmfH/zne+40AfZcEAxbNMijKhVJC1TgFJ+EbalWrTUZVxZHTUbgrMnj9/Rn28wo+EqywrEcjLtanJIevq6rTy4iL7h7/3e1amPD4WWB/WgFIrcFxcWmw1dU1WJp5TtpsC1eiEiYlxP5KxToD32tXLVqs+ODQyZYeOn7brV7ssP5H0jxG99vrrdkGGzbr2Dj8lh2WGKrW1NjTbRPeAleQn7eIlAe65EetYv0F8kSLT+N3e0qRyj9nEvEBIaYVVZEt3yP+jj4/aW7/iyNRcf/Nw5uw5e/vd99Qe6aUDuNt27raXvv89+9EPXrKt0lv0P2SmsanJOmSIYwyw94kPUFXKCEgIrL/x1ls2LEP46rWrviSptqbCvvfCfquq4au4Am75AgEY69Il/t2OVOjQlFRMroyGS77shjX6bEAGTKVPaaHfAz4EqjQo800IZuGWcgtsdI5jJJf8LRBvc+KNDx/uaaxv9A23LMUaG5/yI06XpJeWBL5WVwROpOx5sTYko7NT7bdhw3pv9yLplJLyMhtTmzc3t/j+LowByrSqMlOc/NwsyUO/vfXWO5KnUnv5R0/atu3r7Y033vIv+z72+G6VPSlQwUzrnJ+EVCYDkeU0QwMjlleQK3AB+F718+7hA8CDK8AwAx0yS30g+guyCzBBzglLeyH/8TzAFP48jz7HFf0DF8BGWvjzG/8AxYAf0iBvwnBlgrgA1fwmTqTNc+75HQMzYXHxwyUO5eKe8pJvpBl5kB6/qUOUnbAQLunAG37jkhY8IJ24p/y48A5/eEZ6kSb3pJNpePAMP55TDtIkPtfd4J80CYv+h4hDfOLhxvPgD/VhQ3+h0OO4jO0FGb11yXzLXdH4pL4QoJQLIi55QffiDRd5ZPpD/KbeEOXnHj7hBi8g0g85gWfch0s4nvHWg7xJG7/gN2lEe0QaEOUlT55x4c9z0oz0IX6TBukGn6KclB2/aEPqx3PCckVdox3gP78jHs/jnrJDkUekRZuQNmG4x400IdxoQ8Z09ulw4IPv75O+40CA+BjYndHsW/qqifZAhtChvImjrWm/h6H7Av9rv+9JFIoZAq7bJ9OsEUqG2TDATAhVnwYbXxPMSS7M9pdVqv/TYe8ALdKgM8QMJEsbEETACUIdSofwCCb5hrBDmWX4FPH6WwNPdnmxZZfJaOm5blVNzT7zf7coPxz4XxH4X/3Sy36i/NQpDKu7N1tmkp8Zny9DIF/KlovjSYuSukqE0Iu9DrIEGFHd6PLz5NGDAhBfXKt7E2Wh7VlWQtt+3tKwz6PUogaimTGERe1SK5lIDwAPS5QNPk1Nz1iteDfUdd2KpLxyxZcc3yAn3qwR4agPbiZv4z7zCmIJS7xZ4O0HypH13qy1ZxBg5jYzPL/pvMgwb6uQW2b7Ub4AdcAkLrIdZcmkLHV2K1SbasCem13wj+9wyg68RyFwEZ9jN7lYinW3krg7TTYPA6bpZxgh1IkTRmrVloePHvENgb58RX2xVf0kN2vVGuvKLHt13m5cu2R9A302OSOQX1VjHeqnJQKxKQ0O5fq9fcdO/5DW2NCIXREoBZiOjAxYQX6ebehoc53A5tmV1VzlJeOnf0hp8cXbCTcK6PPrO9optOsNlpPsFMilnEPDw/aT3/upbdjUYqc/+kQgZtGe/tGLKuuwfXzwoA0M9lt9Q7Wt27zJcmTsDiznWW1x0kZvdNprb70rwDljb/7qbQftb771pl26eMVnxDdu2Gjbt26zxuY6n2T41IlaDPK6CtQ+tHvnzU4bHBq0YfGMfQNzM7PqZumBt0xxWSO/JIO7vrnDJxtogpR3unTbAuyzZLT7UpzchO9bYOMsbUpgDCSW4NQ3NKmvqhxqA9M9b/uyq2t9L8HJU+f8rcN6GSScroP8AdZZU75tx3Zrb221apUlWVaqcuX5ZmnOp0d2xqdmbX4pZZPTs5YsLbf81XzrkmG2fedmG+c7AUUFvvSHunImfrH4xylCs3PT/o2GocEe1bPK1q3faGUsQaoosfrGcnv1b19V/tm2YeMWGR6FvtEe4IFsshF1eGTYy5eUjspd4xcbVpHTADeEjyv0DG7c4xIu5Jl4yEjIegAaiLhQpMMzxiWIfoo/Yw0ugI90uCetAHeEIz3i48dzXC5AGBe/I83wJzx9PtKK/Ck/z9HvPMePe8pAfuSFG/dc9HPCRXxAHLqCi+fBk+BRJk+i7PjznDTwj/S4eI5flJE48IPyMREQ5QueUR/KxHPygSeRPy73pAXxG7nnuNmhmWWbXFq10lwZHJIl2BZho9yAbcpAHriRN/dc6fTSRgtheYYfPAl+ZZYlLu6hcMmLi/vMeodf+Mc96dO/7sVvwuFPGCj8cOOedOAZvwnLc+pAGrjcUz/SDbmhflDUCZewES7Sov7hh1EX4UiTtCDakzRpQ/yJw32UgThcPINIj/qwNJSxAp1EuOpK9oPJYJdK5AjWb+mrp5CJbxT4hxCWzFN/KBSFpTNBCBeC5p06VwNxmUAMS1EAqfl8RCstQMThghBCwAizlQB/BJFj5VB2MctMPuQL8IwTiIIinV8j8siRxlld8M+oVze3WT7r6O+i3+Sa/yg7LhsK4R+bajP58ynCjzXs7q79pgPrcgCjyw0Epvro1+KlGkQXG4eX3e9BNg0HURaUAu2KAfaglFqRUp8acVDFKUtZfPX2XvX7sqS0um/dtNzUklWxUXNaClXAg+UsrJvL5GcmXzP9IfiP4gS0c0QmH14CaCGP1J/nyCKdEpnnw1e8JmVwx58ZfhQnIJvTcQjDczbS4yLPd3fmzPyhFPcKYzLcsgSouiS7nFnPGwyOaeO0HgAz9cpMK+oS6aFArly54m8LANK0HW8GMFYY5Pm4FkcNckRjZXmFbd6wzkqLiyw3e8mOHfnYbty8rvDFVqc8WT61WVdDeZmHzSkssnzxoET9m83ohw5+aEdlRBw/dtTyc7Pthe98T3nU+8zRyPiU+DdkM3NL1j845GvqkaFy8eKpZ572t4PUpVaGBDPvu3fv9oGoqlqG3MCwnTl50uqaW2yuZ9ge27JDgDhhv/jVL628slIAc1RtUSm5yrZ5y1ceizbV221vv/6azc4v2s3Om7Z+w3obVPstzi/YY3v2qMwlXmd4yNd54Rc6yBXu9LSHHRoa9jZnTT0f1+IjVF3i4cL8kp8SwxsQysg6/9npSRsd7nOjLp+JCTUHQJ/BkrRzJIOc4MUHvTplOPK9BeSEWXw2e89MTXhera3tlk1fZZYWw1j6MEt5dHX12i/f/JUtyr+tvd0ND8qLbHGSDsuA2OgO2OBoUfQmJwGVJEssoX7GG5IFgQC+VFtaWmG9fQNSx8UykCvtxJFjyn9GPFpnt8QrZIQNvRi5Bw8elhSl7Kn9T1ipjPXx8UlbXgFArlhHe53yKbQ//9/+1NPcsH6HzU4xA5svg67alwux8X5UBiFf162uKpVhKTApvYO8wpcAO4wXjCu8kaJOXMg1k0yEC0ATRN3xDwBEeNLEH5e04gIcwReINMPlGe3HGIZLOvwmLZ5FGPz5HfzmNy5hIwx5kkcmsIry8SzAapSXcIQJIr27ieekTRwoQByAACJNwnAfaUZe+PMbv+Ad9/iTXpSTsFFOeE0YxlfuKS/hqSNhkClcypBZXp4H8Zu0kXu1iJ/2M6Nqcs5/mfiTzUfM1vhN2vCMNEkvXPz5TTo8D17jBu8pJ79xI07kTVzqjH/wDn0e7cRz5C54Cw/gLUQ6XIQjDZ4jPxEHIi3uiUMe6fp+eolRlDfygKI8+BEHIh38M+vBcyhkE3/qRliecc/F7/AnXPCGtOM3YxK/CRvhM3mHS3zikDe/uRgf+HYJJ84NS1+jXzDm6bs8/5a+WoLHPhZ908A/BQFIIFgM2EEIG68MKSQnKvChmNqklO7MpGVzpKYf43hvwSEugJ7Ow5ntzMShhAAo0RlgCLOnCPrdS44+j1JzUo4ChH2Ts1Zd22T5rKe+i26Df2bS/UMwXyzgNMXDLvsJijqgiJh9AwBFvR+UfHYR8J9XKIAtnrOxWW1mzLhzug77BBZ1ySBLiZeEvx+ijCgk1puzL+F+y7c6q7ymlffUqMqTtOzSqkcP/EXZMna6L521nPlp27J3v3X2j9jw0KCXmTdKUKZy50KBM+gBvJjNB+hzahCAmWcoQcA2AIulbNSbtuFCPgGwnMIDT1DsLKXwzbJ6xpp7wCCvUmPdXlB0ZNx7yXD6jv81oCC7As+c8BGKgP4SaUT8SINBijcO1AUjhMHLjY/Nm620JA3AhgU8WROeL7FoqK6yCvXTseFe9bcSu3T5goyWfpW5TICy0J5/8UWrF/AuYvncNKdiCbzJaJhU/GtXLlqXDITaqgo7+PFBlalQda+zrs4eGZ/FNjQ6YcP94zY9N295ilMlsNnW2mILknP4ygRCgy70CZtjc1Zz7Oq1K/bGG2+4IQwvDx782A2xGwLZ1WXF9syPXrDXDr5r73z0odpt0MGwhF3tcNjfZGTNTtmHv3pTinPaiktL7MDTT9mPXvqBD9p/+Id/qPZf8c3EkxPj4skm4esiH+Ru6MLIu3b9htoS4JFt504fl/oatj3bNiifFrvZ1WdHPznpxtmU4qP/ert7rVBtU98IAJdSrW9y45r2gMcA2q7OTjt+9Jj95V/+pZ09e86eVpn4qBnylSjmw04Jq6vWgAsoWAN32TJ8liSrfd2DNjW7YPv27fP9GOhIX5okw2l+btaNN/YU8AGr7Lw0UEDm2QCN3GGooEfHxsZtbHzCTxVapH6JpAyg6+J3py0sr9ob77xro5Kz9Rs3qQ7VNj4y5Dp+z57dlihJWp4A3eTMvI1PzEt35AjMp9QfOtRPluyv/urPZLC1WKKoxS5euuanH2Hk1tfV+0fM+qXTSgQeecNQIIMGoozoEOpDn0SmuaefINvRXyIc91wxEOIXfQCi/3GPDiUcaUL04wBb5EV/IC7haSMGWe4JRxzC8ox7XPoT6RI2gGCAZu4jX8pPHFz8KDdpEY70cTP1D8+DKFfUP35HmhBxocy6c9E+1JU4cU8Y7iOd4Bv3pBMXfsSJ8lIX6oquJA+uqA/+uMEjwgdghH9RrjvPlhz8s+Z/TMZyhaqazZLUrDtn7+MSljRJi/RJhzc1/KZsPI8wkXZQ5EdYiLjRLlxMJBKGekPBE8JxRR60A2GJwz1l4XnECR6RFgYQfAuZxKUMhM90SYvwmWXHL9LlnnTCJSzPQ17gTYSDYl8E6QVf4DsUMklc/Ckr9/CC/HDxJy0u9CAUvIpnuMEr/NHP4KzOLvZ/XbeG2hor4PS0Vcmfnn9LXx3B/28s+I8NvZnnW4cbRkH2spQmX9AF8jPTexfIvLsydCQuOgszgcxQIujRMSBmo8iXwQ8K/88iqQez2QmVINt6h6c0CKaPOLybHPyvbW5Jf3/gi4Wb0t8B/2z4/eI4n0fUBUUAEAFUZiqFhyLxkAW/LCHwL92igJZV+pVFuUtMdUvLMDgqr+y0crqbogwolsuXrzj/Oa/5syiV4m2DFNgsR61K2fDmR/lmlVSmy/El6F68yPTL1RjQXFVuLQ31Nm25AuKnfPkJ8kJHYiYegI8fwJi3SIBOlsJgcDHowHeWVvDlW9ZVMxACnFD6yCLX3WUAMCKrvCVg+c33v/99B7UsNQplf6+yx/3d/pnE/ggG0WWB24E1ozCIeBEXAwawTL14E4GRjOI+cOCAv3GgPzEjzCz4/NyCf+uipbHSyvlCaklCILHUT7kZGBywzTIS9uxlKdEmP6u+RHJYysL6eRlKGjgmNGgkKyusv7dbde+xypp6xRu3d9/70K5cFZAUqO3q6hGI3GgtAvql4kNlNQC0WnpBgJTZ+uFh78usD2d2mjcGnPN+/eYN+w9/8h/c+Lp44aIPyk8/86Rt2rzFl8V8/zvPWu9ov01JZptaWu3dd9+x/fv3+dnybIqurG+0i8OTdkNGw4bmBt/8+txzz9sttTV6hbXIowLBRcXF/pXYw4cO+8bjwkShH8959vRJm5aRur6j2dqaG2X0rbN9T+y1GvScBr2VVK63wYr6S/6aHmSZVLsMg/37Hve3AU2NTTY8OKw6XHZjkLogc5zOBCBmYH/55R97fZZkiPFWhS/AZnP0LRurCwUskgkp6iwB7RkbHBpznrGUpn5NrjBOWCL4y9d/acmiYh/4OWVnVnpseTENytg/EDoXOWFShbceXbe6LE/6oFmyzldl8/Lz7KL6Bh/9WlpatfUbNvoHvrJSOf5RNpbNceAYew/Yx4DxyClAFZXksSx52SreDdn7779jSfXvG9e71aaV1qj2GBoZtiNHD/uSK74YvKRy84ZiHmNQchVAMIBIABZ+02eoF274BcDhyuxTAaQiXux34YKYWEJ3kQ5+uISL/hxAEJc8GMMYJ7gPwBi/caHQz4xZxMGf8pMO91Dc46JDKDfhyJP4hKPcpM9v0gtQB2+4R24Jjz8u/lEP7olPOOLjBxEHfUa+PCcufjyPsNQRP4h0IMqHjMbzyIOLuuMSnzoEH4KX8CHCMDYU6ZrJyrfZVJbVFOdaQkVjHwlpUvcAm9yTFmlEWpnPudLynDb8uEJOCEN8XIj6ED/Soh7UHZ4RLngIYCZNnnMRjzD8Ju1oSyjyIB4uYYjLFXlAES/CxnMu7pHJiMcVYSMN6gfh8jzwD3HxIzy/kSPqF7zhwh+XcJFW8ATiPsKQNuly0WZBhIEiHuEhJhBIkyOoE8qbe9qRuSlCUJYI+y09GoKfyOo3Avzf3cAIIoMar81DKDMpS4NjampY4EXKj/XobFTNSCN+Z15BgBYqG8SzCE+nZdADZGXGuTdJCTC7PTJuWcKhvcN84bfKP7ByN7EWXRKuXyoLM+VfmDapB/gXY78k+I+6R11wAW50fK7we1hSDpbFV27zi7CypIWVJoB/YU4Xddcg4MaPFBWuFASx0pHF/7U7li6Mjo3KK9uXQdwhhUA4Fdc39MJPGV3+poHyayDgeFc/1ecB6W7ZgzL5BXG83GD3Nbt146odPnbCTl25KVlJD34AYBQvgxrLqQD0XMxsAPaZoWcZDTLFTGwMevdLDBzI5bPPPusDLsCfcmWW+4vKfy/iCfKbtbxgOYlSu379ptJucCWNAgc8Y9AAMDFqMHJQFBgtbP6NZXlBfHyqp7tLTVFojfXVVldT4gB2VVXNVbu0ta+zzVu3WrlAOt+7Y/Z6emzMhlnip3RPy7C4oN95JaVWLfA/Pz0pcDdp7354xD4+dNwmJmcF9I5ajXj7/Asv2N7HHxOPG6yqpto3kTLQcOoMS6c4Vu7QoY9ti0B9scDrrORkVjwEWDLLPzE+aju2b7V/+k//ia3raLGf/eJ11afJOpqr7cS50/bMi9/38/8XFxesb6DftmzaYgeeeMImV3PsP3903HZsXGeV2avWLAPhwtmzVlZRac88+4wdPXzI/vJvXrV9B560CRkB773/vt262WnrNrQL1DdZe2uDPXVgr7W3NFp+stgKJLOrkmc+2nXh3FmbnJ7X4Fdi69s7XFbYvF2cKLbzF85pYM2202dOWW9PrxsFDKJMjmzclG4PFDnGJsYky5qYzRsa6reO9nbvVxeOH7MZ9a2qLRvVT8sUttdOn5WheuG8yypXDPB8AfnSxct27uw527h+nS2pL0/ImBjTNTcjPjqoY0aPgTy9XC9HMk3bsMl786ZNvqmZbxGUCBhfli7fsX2HfzmX8+izUnk2N7tkpSzpUt/2j1ApPseLHj1+UrJRqL4EyANIFPoRobzRuHHzoj194LcUr9lGR4dlnL1r169d9zcsSzKekPfKynLJgYBHfloXoOsDjPA7wFDmGMAYw4XcZxL3hCPdeAbfYxKJPkhaPOceNwAg4UiTvkvehIs+S1oBgvCHIi10Cs+JGwAx0uY5bURY9Ah+UT6IePE76hz1Ir8oB37Eox6EJy2It3/sHwEAEgZZCNAZ8cibi7R4TjrhQvhDmXHwIx+W3jq4U3nwCx5E/Ug36sNvKPgYLmmy72VlacGmJUfjMiTLcmWscRCFpWf+SSN4QTq4kSfxqTdXGC2E4Z668hs36kHdiBPlgv+Ug9/48zz8op4RDyItnvOMPEgn2g5/iLDE5xn15FmUCRe/qD8UeZBm1DPqxu+oK3lzTz3jnnSQSdKK+nJxz7PIL8pAmoTDDSKtMB75HXmSRrgQ9YEIg3+UNeJxUXd0Fn5XLl9ybFBRzZ6/T+MWnsf9t/RwBB+/EeA/GhXh4kJwmEnhWKh7rb9ntj01MU6vsuzKWjMBF8BnUKbAPAgRHuEE9DD7Rjk+V+AAogujlhpV7kMp67lwxTcXFlT++kk1HJ+Znt5S2ALV5z7KRlPcWfOfEvi/f8D4WUSdUMB0XADqg/Loi4jUeAviG4U57lTAy3/nouT0dIkjQ7mm0kuDXIFIAek3RkK2gOhYf6/NTIxaY221rc5P2yoz/H7U6LTHtQXd0y5sMOZ7CmVVztP7Pcc/hPzuunMfVxCA94wA2OljR6zn3CnLTiStorVD/lN+rj1gn+US8DLWlXPRoXAxsFDgX4ZC9hgsmdnFaEVpY2hwQXfX4UHJz3sX3wsrq3w2e3p6xo1flibxxoLBCRCK4YIBgzHDzDD53t03eFWblGE7PTPt5ayqiI+qIbcMLtky3NRnFgVoZMRkqe2Lc3Ps1MVLVt2+XgZckR89euHCNfvf/+Jv7T2B/u6eQStSXatVBurM2tB/8A/+gX9IDP7GgMxylWPHjtnrr79uR48ctbHRcQHkCeMYzIrSEiuSQZ6rPrS5o1VAfp3A8Xb7yU9esoqaSrt45oTP1q/fsMXOnT5tbW2tVlBcImD5vu3etdvfHHz3u9+1Sumi948ct0NnL1qZrJcCySXfGDgv8LxeYHdJsnvxvHSW2n5Jctp545I9oXwOPPWYlZYU2JMHnrD65gZLCPRT3hsyQo4fPaJyH/dlXZfY+Do8ZjWqK3VmuRJtwrn5bPzeKmOluoo3nFn2wgsv2mYZNjV8fVeGD98VqJPuWb9+g23atNmNNZY0+XcAZKBkyQgf6Ou3KwPDNjO/KmPnF/bhhwfV3lOuYwFATLSwxGxuds6mJ6bVdCu2dUuH7X1sizXImKsoSVqJypWXywz6ong26XxGn0zPzDrI75bszKm8Hes6NJBfsc5OyZAMc/oD9eEtzY6t26x9fbuUUZYNq7452bmWUBdhKSGAbkBlZENwMlFoM1NjNi8dW1pao7q129u/+oUpK6ut2exfaW5VW2EQswmcNwj0wQIBWMrHGwBAC0T9oExwFPc84x4gwu8AQOGHyz2yFqCGfkHYADBB+JM+gCbyJg90AOGIH4CPcPwOkEgY8o6B+O57wkUZIg+ec89v/DLvicM9F8/i4j7iQriUI8qLy3PqRxr0ZdyoJ6Ah0sQ/8uGeZ9Q30iatyBM+8kaOSRJ+A4Bxo1yknxmW39SF9DFG8PN0Ca+0BTNljOfa1NKq1SSyLSH9wte9g98Q8bmC5/APIi/SCyKviEOYqCv+8IJ6ZLYbeRAu5AoiPeof5Yy48Zt6ZPKdsKQRxiH3UPCbPCg7RjzxIs9IK1zCRFtBuOFPHMKRJ+Unn+BB3FPvSJd76so9V/AB4nfE5yKPkBvSID7ljHDpPNP+EOHwz2zbKDcu4xs6nv1jhdLbTOwssRR0LX6439LDE7xE3h41+Bfut777Bf+RIYVBAChQdELWjjFLzevo2+QzvwJ/c9NmhWWWLbCQ+er5ywpKhEchkSdCCrjILN+vUUpKalGDJF9QTeVY97nrVtVQZ4V1HB+q8BlRUgIGUg/qQVLc+Q8687+6Bv7TA8/DErOGNDqzhl81+dpkQHpeoaSjSJpVbaVO78xRx/alQSgDAdDU7JTA/5LNjA7b5MiQNVSUWjZGE0uHCJuCp4ovMGbFanuOGb1PwJ9JmXJC+2beo5gYoABOKCGWSBUVFllbXYXt2rnD1m3fY43Nbc4/4qBcMaRQXF8VoVApF2CcGRLAVmzYvl/6TDlWuixJy8rTICDZP3v+kp+jDhBkaRJvLQD/AfgjfvAt3KC8nAIbGxu12bl5qyov073y5XlKwJ+3QQJl6uTKc15NqsGjrNwGJ6ft9LkrNjIyZn/5139rVwVcmaUvV12bW5p9Nj9fgz/HjO7Zvdtn5Pn6K0tTWIp04pMT9trPf2E3Ozt9cy37JnZs36ZsZq37Vpd99zvPW11tlfX2KN2ZCdu0ZZNNCfTy1cmCgjwZcuN29uwZ1f2yDQwNW7uAKwCUtfkAyxeef975wGC2Ijk+d+WG3Tx70hKpZXvttddtz97HrLW50ZZUp1610ZNP7LUXnntKZayzocF+yxU/2R+QTJba6PCgTYg///nP/twBOiA1W+AX+UH/jU7MWmNTs9/z5quvt9e/rNzU0mj/8P/4f7CmxgalNekgP6eg0FICy/Oz0zY0MKAy9/pSM5aYMWGydds22yxDIHtFQFY8K6yottNXu+1//p//Fzv08SHbu3ev/bN/9s+8ndnDQbwbN29YbVWtrUq3tbbXi1frfJBmCVNhYZ4MoQIrryy1ZHGRjACOosyWgdbt3zpQczrw9+Voebk2OTZlDXWNlpuf4zqVb01Mqt80tTa7wQE/xycn1Z2LbEXGPd8LKdTgv6G9w2VmZi5LMjEosN+9ZkzXShYr7M/+9G9scbbIfovlb+I7m6Qxltg7wAbzwhwBarUrHw1DPjNBHf01ZrnR8cgu/cvrqIt7AA1h+Y0L8QzCLxNQ4c89BLjBj3YkbYjn9N1In+foC/woG78JS1zGvgCAhMM/gCFhKQtpR974EZ60cPGLdCkTvyMcdY4ykU7U625ehAvPiBt8CH9AOC7xAvDBL+pGWMJxT96RZ6RBerwhAvwTnufUO8pLWC7aAyIOF88IQ3yeE0ceBrSYWM62wak5/8hXUTbTgmnDLupO3oQnDe7hHxRpBv94RpmCb7jUg/CEgygLv6MMhMMPPuAXPCBMvDnhNy4X9cKftPkdz8iDePiRJ8Q9F/eE4zdh4zlEnkGUg/jBs+AjeREPv0iL35Qff+oAEY4r6stzwsEXfodLXUNmiUtYiLRiTAxZJC3KEMYL8SHihHxRJtyobxgA77zzju+drKtvUuU8mhPpf0sPT9FOjxz8y64F/BfeD/iPxsRFgEKhQBQG8MUyA/womi/3GOw1aXvLLq2gB9wOSxgEjEEMAY3Z0Qch0iA+HYHZ3PC7F62uzPspQ+pWli2d3X32ulXX12iQLRYnNFhkxOMjZOmZfynRBwb/zPw//Bd+g+AVoIn60Sm/LqLGrPl3Y4BTmViuxVsbuSnW9xeJjwn5FSfslkBYlYyToqpqs0SFb+jmqFE29PIWQeotnehDUrQtBhHLQXjbBMiGR8yg7tyxw9obG60iIbBTKXnwNxjpQZPjNek0rIdnw6vL6JocPgqKdHAxRFmCw8wm8omSjIH7QejXyoZM8iZGCri0ssY2bt7q4Jn0kY2oDy4UbmbZgvy3wCAfrgK0lFckrahYZczKc6Mui1MsZMxlKc8FtfO4DIKxqXnr6u61//VP/1Qgsscamhod2NbW1/sSklbJAMtWEjLAnnn6KZfZU2fOyEC4bh++/4Gvc+8fGbC2pjY/vpNz6K/JcNu9bZM11ZYL1N6wx3Ztt3wBTI7P7O4ZsLn5RXvjjV856GepDUC0TYDzg4NHrSwh2ZRsTc8tCqyX2A9+8EPbvHmT17vzxk1bmJu2G8cO2/Z1bfb8i9/xvQ0r0jVb1q/zWfL1G9vs+o0rNiTQytd+j39ySjopZS0yYgDPxcmEjY1P21+/+ivFLbSqZLkA7oBNzUyqbWutvqrVv/hbJsMJAE+d2jvW2e6d262xoUZqr9Bu3ugUiJoQ6J+yS5cuSmYvymAd1GCcrbJutF2qb8eGDquoqrTcpWWbHRu3vukFG56aVV6jNiiD5InH91lrR7vzd1DyxFsT9i00NTfJCCyyrRswZqYF6kdkgAzKED5pi0vMGAtcq16A+6SUe7FAV1fnNauT7HAC1tjEpMqYPr6UtzxdnTetuCQh8D/gcoU/y8XoNxwnmpBO42Nl+QLqnOLDXp5sGaIzs4vW1zNsycSqjAW1neQpK2tV/WyjAEOJ/bt//9fWLCMiAObv/u7v+rKtBbXF1cvXbG5p1gqKCmxZ9WcJUAA1+irjTAAa2pWL51zofe4BJeHHRXmJQ16AmgBOuPgRnvTpM4RlHAvghR9heM6FX8Tjir5DONKJfkcauDHrHRdxKXuE4x430g+QF88iT4j8GPRZZoXxzDPqhUu9SJfnpM0Yij/p4A8FSMQfP8rDPUYyaeNH/UkjwgTAIxwTF/RhwkaZCA+RZxB5kjbhiIdLel4f/U5IXlgKO53KtznLsfqSfEvoPkeGH+G4yBcib+Lh4g+RF2nikj/5RTm5jzS4JxxEGtEGkVaULfypN2ll8oiLZ/AXAgzzLGb44TNpExeKNHkWaXm9FSeeB/GcsOk2TS/FofyEwY3yEy7kKPiMP2lGvQjPb65MvoQf/In+xkUY/MmDsPhlxok0or/wHCIv7oM/Uf+QP4xDJhCY9EgtLVp9bZVxgqLjP6UdfPiWvjzBQ2TmUYP/JaH9gcUHWPYTjYnLFYVA2ACpCIIv/ZmZSF856pwaNNNLSdJEPASe2TSEiBkGhC2WDD2I0BCPTZYs/QmBvRf5EpRspZlbZKZ+23v2qlU11Ar8C9wLyKKkgr5J4J86wSc/CeRLGEgPR9RbF/XPuPwNAScISXlnyzjoFuCoqqm3Ygw8PkjEjL/C+RGVKeQkndq9KNr6i9oc4WfGkyUVAH6UEMCED2OxzIXNo7k5Uurjw5YS6zE+yJ8UkSvWVwPKUeIAyEzD9VESaaIckWnKSL9AgcY6yfvJkzD3DJdS9/S3UkpH/Sk3P21QZKYbcTPTCPfXSN5Lyyj0BSsUQEwIgK1Ozdi8eDSja0qKYXRmwQYEgGemZwWmF9XO1V4/jqvkVS9LYlBIP375ZTe+6IcYWl03u3zD8QcffuBLPtav2+Cz1k88vteXo3zw7q9kx4zb9ASnyOTaOgHyiclpAe5iq6yusXzVb3R0TINgoUDwkBeWWfmf/OTH1ta63sZHxq1FRsCPf/ITm18Yt08++VBhJgRamZWasOExlOWc3Rqe8LrVlxWqD5Xb6HC/wP6A9/fWdeutvbVNxuSUH+nJ7PoTTzxu27dtt3oB60sXr9sv33jbTp8578C+bcM6/4BWc2OdPXHgeZtfXPK16rV1td7O9NWhwSEBfIWXPKayNIgLnMfBBCyPwfDctWuPdWzc6h+/0lAvw2DJpifnbXBkwr/KOytZzy9K2OYNW3zTdVNzo0B9nxtcbLLmzQEDO29WqmS0VVSVW/etbumJTufZysqi8TXOjz466GvsWXNdpLadmJyS8TBsu2Sc9A/02rT6yo5dW21idNj3PiVLkj4zzyQObRVvHGdmpj3dUhn6XNm5zFYCWgT4NGTMzi3Y+UvXbCU1YVu2VCs84B+jO0/13aIyTNiv3n7b3wY9//zz3h+OHDlit6S3+Zgdm6R5CwTggYc8D10eoCSMZ35zBZgJOacPBNEW3BMOsExYxpvoi6SNPuE5/pn9A0BDXMIFkUa4hCVM5Es4xjB+x8w/aVI23IhH3rj4EYe8cckrykucIJ7FPUdlxj3xIy46DArDAx7xjIuwlAWX+keYKHuAS8JwTxxcwkb90WGMO5Ff1J/n/CYtiGcQz/AjzfCDOOZ1VeEnVrJtbG7JKgvUNitLkvxsyc7sbZ4TH51JfC78oHAjXfLmN3yPclPPANOkF21OOIj7uCJtwmb6Rd3CxY+8QvbgGc9iHCYe97Rf8BuKMkVawSd+xzPiQrQLdcosNy5pBi9wCcNF3JCr4AUU+US5cTOvaC/knrLyGxd/4uJSBuJGXeI3FC5+4eJHGRjbmOg6c/aMv81sbBAWSCQdTJI36d/tfkv3T/DrqwD/MfP/pU/7gUKQGORYKlMN0BnpUwoSoOrmTwF/iIIDaJnZ4YM/VAahwXAIhQbdj5AQBmDH0go6zq8LlxRZSp1FSsaKkpbNcpYVgfSbA1bK8YUJCXxZ8SME/9kC/zlfasPvvYhOBl+pGw3/jSDxg6+Owp/s7DwBg3H9zpESqHbe326DNQENv6DM9olnv95uaWIAYo0169oBUAxGnEDDBYj3gVPhUrMTlhKw4zOkfpoUS4wy0kRGWR9PHJQpCutRU2b5GTAAwSzJQT4BUaFAvzRx/Gy2uqhABqdQsT/DvdfyvRf/7uUXxBNOlmEj/tDAkE1Pz9u4APitoVHrG520QYHi6cUVq6ys9vXotY0N1lBfn+6j4u3Lv/3bfjY958av37jB+vv7/BXwX/7tX9rhI4clr5V+vGORgOxPf/QD29jWpLSKLVmYI5B5zd8aMHPEWvPWtnbxR4Op9Ed5WYXPmvOGh4EOvjGTDHisqGmUAbRqUz0jdunKNUuUmb39zv8kQ5Clh+iQlNXVlar/JqQwzUr37LPRgU67duwDuyJQ+53vPm9P7HvcTp46a73dPdYho6RBBktLU7PVCNgnS/iirfisPP+n/9+/s+ud3dYgmfvRj1+2NhkoI2OT9vrb79rpE+ftwuXzvuSsrb3N93qw9PHq1Ws2NTlmvZ2X/UM4mzZt8X0JrTIy+IhXeXWV5eRl2+hgr/38Z2/Yf/wPf2EFeUlbkrrp7pNhMjxiWzdvsSaFLasos3HJPOnCC/TjhvXrrUQGUl5qxXbvWK92KZFM5PnHuIaGBqQncn2PQYfK+vHBj41Ti1gydfHiBevu7nLjrH3jehkbYzKU2mWc5Nv582dt68Y2qbxF67zV7zznKFsmcxplrAxJ/4yrHzY1VlsiyfIcdCUgQ1duju+p6ewetIbGpMJwHnnaEELcl5YSMoQ22qiMjqvXLttTTz/tuv/NN9/0I3U71ne4bsspSM9us8k4QE+Anbjwh3C5p5zojfBnRhtZibhcPGd8gdAVxAngFTqH8AGieJ4ue9qwgHBjXCINrkjTy76WJ37co2sC1PEs0uIe4Eh8wpE/z4gXaVCOzLcHlIf0cEmD3xGOeLjc40963OMSF8KNe/iEG6D5bj5GHriEQ+YYc0gbIkzUl9/4c3Gf6R91gwc8x0DOVZ8aW5R5rrybyousRHLKGnEo4gaP0Z34RTsEbyMfysjvzHbgnjITlrzxz3Qh4sEf6kc47pEZKHgQ/Iq6efnX2pL84F3wO9LjGbyMNPDnOf6RRtQHv2ijqAdxo9xcPMcfN+oXPCU+flwhR/wmPBfpcEVc8o7ycs/vKEvwMlyeR7l4jguRbqQTdY28CIMfcs1bInTFuXNnrCyZsEoZ9KkcpannmRTpfkv3R/Drq5r573+Qmf9MigKEIHT39JrUq9WWJfzLlFnFzPjfeT0YRDxm6wFizMYixIA8hIhBlMrer4DACOKSJnGhT8VdVYfSwMgJNr50BUCfWrW53lErziuynJQEvSIhIJXuZJAf9cnadcI+8IZfMVbMfJTgn0anjl/Huv8HJXiNEceyDDaYhl8okfjNlalQMGgAASgNlGv4QyhkADOAn1lI2hgjkdlIwH/MwJCmfqg9lT7fDiBPvhuQV6D2uJM3LgoO44ElMrzKRfbwz8z3URL1Yj8C6SPf8Ig8H4ooKsCUAStfChtD9iEoxUA2N2XLMxM2JKDP4DWlvpJfKMAmsF8lXtfWskSkwt+eFKwNEtRtRcZxR3uHzc/M2s9f+4W9/tprduniJZsWUOVruXXVNfbySy/Z1i0bbGS4VwNB0uoa65TpshUWl4kf4/bBBx+oXfLVro95fouLc7JrZtW++ZZUX+ZNQ3f3LXvmmads1+7HpGfy7Py5c7Y0PmFN9U329sFDdv3Gcdu1s8YWFhf8TURXV7dkZbt4LqAxs2rT84U2N9xtJflZ1taxXvJ0S/msWkkiaZcuX/Z16lXMOgv0pwA9ywzaKzY7t2SnT563/t5++/0/+AOXv/HRMTty6KjyWnKZq5As8caCwZBN3rQ3G2afefJx27t3l9U3yOCTHswR39jQyvGlq9Irr/7t39hrv3zLzp67bKdOn7V5lX15ad7OnzhkF86esk07dvqRn9CSlP6Z06dtWXEZADies7SIiZZeD8ObEr5QXKpBIUcGEhuDy8srretmpwyTG7Z162a1WcqeFujmbP/t23dYqZ6Xl5YLyJc6cJeStLqaevFiws5dvGKbNm70txm8bWhvbXfgz+x8fU2FZEAgxbUdwqi+xdKxiRnxO2HNjSUynphZzFVaI+rvqxLVIhk0q7Zv/z47d+acXb562b93gRzx1g6dBrCoqa/2PporftHfuQiTCUwYZ3CR05iNxeU5uoXnEGEg/Oh7hOc3+QRAAxxBGFaZ+ocxiDDcA/QgwpMm/Oc3+onnsRSEcKQNWCYf4pNOgDjCoLNw8SdsXISFCEuaPI+LuPgF+KSupB8gOfiBywWvSBO/qG/wh/i4AawzL/zp01FP0iIuYw76MuLynGdRD8ISnxOhCB/xyJvnPKNvQGwOH5pdtcGpWV/zn63xGJkOInzwFyIN8oQvkQbP8YP/hEOPEw5/ykIa+HNxHzzlomy4hIm08YuyRnnxx4WQHQjeBF9IO+LGc9LgnjAQ7cOzyIfrbjklj+AZhBvPKQv34QbBB+KQDy7h8QseETZkHd5AyCbhIh7+mWkTN9opeE94/CFc0iBsyF2Mv+RDXNKCCLNBumNZ+ujC+fPqHzOua9ifdjcR/1u6P4JXyPijBv8PfNrPvSgasudWpxUtL1hNRWn6VJ97fD0XIjydA+WJwkQwEbI4vi462P0Q4QCSCD3AMPxuk9JKCWhA2YkSdyWtNnyx04pziiwvSwqgmjXtd95O+BKhFSllCfNvGvxD8IlZsjjV6JtGDKAM9oB/FEKmEgmXCwXDkp04V5+ZcdoeAAA4po7M8mMUIOi8zQEgsIGTWU/oU2lzISsCTt5mat9syZ0bbXoWcoSL4mLmHzkjTxQYSv2rJPKMj6DFW4cYWL40UWeOTBXoctn8siQQSr/gxCaW7gxNp4FMgfhCOQH9nJjDqTCUmXaFUPS89bl+7ZrPLDOrfEUgmkHle9/9rh3Yt8/27NpuPZ03VUwZFQKp3T03FTNlGzZtStsvil9dVelvRfiOQm1tvc8WXbt2RUaGQKTkgcGySFdubvo0MZaWvPq3f2tHPnjfpoYG7cCL37GeoTEryF+2f/APfstuSq7YQMo6ZV5BV1aW2ORUlo32L9nuLR2WVP9mk3GhDJubnd128/p1+973vmuJ4kIZIR8KnCxL/9RZnF0/ODhuowNjMnyq7eWfvOzg/tQnJ223jJDvvPC87d6z2+WesvHhKuT3+LFjtkNGQnNDteWuDf601+LCvJ07e9YN5IqqCvvZq69an9LOzs636tpqL3tFWYm11ZSJSwKfeUW2TQAZWZ1THoePHNXveRse7LNEYYHNTA7Z9ZvXrKGxVfHrLCVjhY3WnF4E8GY9/ttvv+3yV1NT6SCusbFZ+eWq3HttUf2Q8Zq15LyVqa+vURv1W3ZuofX2822HTQ72Z2XYtSje8OiI97NGpeXqR/1L/3mbKhWbmpy35dUlDfJzyhM5SoN1jLjx8TwbGVv1fRSPPfa4vfHmL73/vfzyy74ECp3wgdoUg6K1tUXtkF5XTPvHrGxa5tJgO4A1aQTogE/IaAAf1w1rFHEjLG6EIQ7p4MY9BN/oC9QBP1z0Ln64XIxTxMElTcKRbqY/LnFxgwgTF+mQf6SBX9Ql0uR5hIXgDWkCyCgPLmEJxz0U97jkDXCA8OM+3AB13EMRLnRkHBdMOoSjPFEXXMqV5knaJRxu1IM45MFX1fnK9+RKjs2msq2hrEDGuPiSnd43QfhIjzhxH4CU9kAe+B1lIAxxA1Tzm/YP3kUbZl7Bk+AxfuQRYUmH55EG96RJmYiDHzJIOtSLMgT/CRdEWlDwgHS48Ccc8fkdcUmTeoT88pwyEDeTH/gRDj9kACKduA+ZI038uMdlnMM/5DjCZ9YTl3zigqIs5BH+UXfC40/c4E24TOjyFqDnVrdd0PhXnCy1ivJy1xaR1rd0/wSPv5Hgn4I5CUR0nznqx+7VtG9InxjzGUTBEUiEhEox6wdwR1h5FkJ1vwTwYCDGeMgULD9LmBnhpZn0UpC8NYCvtMev9lpxboHlFkj5lBfo+Z3y+glFiGquFA2zq/dRFpoiDf457Yc1/49OwAEYfEchZr2/aYRCAszTjvyGMtsPoQXws0E3ZsBZLsJafT42hEHA5kKeIReAfZYdEA6ZgO4WdtJPLc15+zLrn1VWkwb+n0GEpxwYiuSB3AESv0qi3eBLKGLk9GFm/zWEqB4CIQLEqgBTnOqlGkTXnt8P+TGt0+PpL11L+bOJO6+00sanJn2PxM4tW6yiusrLiwSviO/T4tuYjPR+8Y7ZYDaE9vX1+BrP7zzzjL3w/NOqV6nt27PDVpfn7MzpEzY81G8TU2oXJQIgvXbtpu3YvsuKSgQmlhfVX+fU5iO+j2N8fEzVWZKx12jPClgnilm2A+gxK6+QwZRfaPPDg3bu6BFrr2+w64PDVtXU6ptkL8iIr6rJs+7uK+LvrB/XSjsjQ8s5+TbQO2uDArbrdN/aXO9yxkeHsrJTxtn269ZtkLF5U+WZ9Jl7DNjUasrGJuZsXoPc6TOnXfa2bt7mH8DasGmDrZPRwltGzvVn2c/Vy1d9A+tju3fYY7s2+8ZigA1fNiUupxNxqhLgtrSi3HKlZc9euqlnZv/y//4vZKhU2a0b121BRl15Q7P4NmMcvDQi0M6xnCzXaagull5ZtfKypO3ce8ByJVPEZ9+LWkn5ZdvBjw65MbVDBvOlixf0rM7X6jNYX7lyzZ588oCVKP4nJ07ImE562XhNX5IQfwW6b/X22+jIhB3Y/6SfJMTSq7zCPBuXkVicKLCGukrXcwD+9EjOGeSr4pX4nlhUWwHOluWXBm20+9TkiIDARumGWquqrnT+virjh76B8fezn/3ML75IDF9LS5O3ARK6nIGOe+QRP4BaAJcAMvTtuLx0a2MAZQCQQAFiIg1+o6u4d1lXHC7C4wYQi7j4x8U9eQF0uNAllAcQR3nwgzLTIB7tQL64xCEcYWIwj7hxn+kSjt+kxz3hCE+63PM76kj9KF+E5zflIxx1Ji73PM+sO/fBVwijER3Js/AjPOmRV1DkEb9Jh3JFfehvQIuJ5RybWk5Zed6qf+TLlYMEKYw6Loi4xIv6cE+5gmf4Bw/IF36SL/HxI3zc8zzKHuGjjoQJ3kFRXsLgRr0IT1qEjbLwLNyQSXgTacVz7olDOpQ70ozyZ6ZBWK6oX7QfLoR/JvAO3gTfIm5mGQgT5eY3YSMe4eB9lC3SgbgnnygTaQU/Iw/Kzj3tQh6EwZ94LOfko40r0vUfvv+uP+ejhL5ceE2LfEv3R8HjbxT4p1B8ZCRLg9zqzIRdunDRqlo3WGVdgz+ngOkw6YLy+26XGV0EJgi/eA7dHfdexDOWEX3qRBziTY36kZSWLEvP+ruyEWUL/HcOWCJLnVVAKquswLJL74BqjuRjYCP8b/qoTwj+ADIAHHSqr5ui03NlCl20CcLIDDeviClfhGO2+9SpU264YLSwTp/lE7QTihI/LtoMsI8xAJiJD5plUuQfF5tfUzMy7BbVVpxKJFDp/hn0qfAi0mUZEeAfQyPeVHwVFLKPgQsPADqsocaACxmNMA9KKZbSsfFX/Y4PQmUBxj43HbWZ5NLfZs0K5AvoWkGhZctgcgNXfWBsZNTmF+atTP2Rdfes458Tb1nGMyLAzIz6iMAxs8xkX1dX6/vn9+/ZLRBeZmfPHLeDBz+yzp4uW1pJ+Ww+6895I8RJPGok1VcDtwYDwDDLupAVAPEmGRzJ4hIHJlU1jTY/wwkbgKF8WxKQvHLujBULSHK86KGTpy1H/bm2jm8YlNryypIdO/aqDIdKKcdpV47wubWl0QrKKu3jwzfs0vkr1thQazt3bvMv1mLAHD9+wpeRoTe2bdtqT+zfb9dloADYGaRysjCssuzSlcvW0dJhzS1NbsixVAmdxUTDohRy/0C/bVy/0U/42bp1vQwX8VNlnZyYkjEy41+zXZjnUINRlfOoVVdU2rbH9tq69g02NDxkO3ak32yxXwJdtHn3Y3ZCZRsWz9vb2sTHahVjyebmp8T3Qmtp7bCde/ZbabIovaekvd1yxOcx8QbDdueO7S5TvGno7LzhbyWefe5ZyXmOHRD4Hx4akC655n0Ro2d0dMQSRaz7v+z7GQSHvEw3FZc3b8syyuaXOE2pyCrL+TjjmjxhiKaWbXZp2SanZq2wYMnKynNURgBEemaWY07HJ4esvm6H+nl6SSbyT7v/xV/8hf/GGKYfbNq0SX2l1L88XViY/oBTLO/gd4AR6oY+xJ9Z2+i/6CjCBMBmsIR4Tn/jWfQ7gBaEH+EIQ9q4+BGfKwANRL7Ex48rgB6/caNcmSAu9CbxSCfKAvEceecel2eRTuSJ+1nAlnITlvJyj8s9VwB0+INLWMpJWuQRfI37KCf3pBN+vImNpbRRJtIkXOQVBg/h4yJ/0iFPyowe4NToqdU8m9awWlloViwPQVuvDzzgokzkw+/gMxdEmuGSb+QR/pSBi/BRhihjEGXhgghLfO4JQ9641C2Tv9SP8nDPsygjbrQHzyF+4xc8hFcQLmXiefAKlzShKEOkxXPSgKIswX/CUTfCRX25gm/Ei9+RFuEgwvE7yh+8DZklPOnzPDOfSIPyES/4FunwnN8QbsgH/nzrpVjj7dHDH9uMdHl7a6vCpPsvF+HC/ZY+m5AB9DvjG+0Czx6GHs2yH44gG7rlg9X1yQXb+8T+28KWSdHI8ft+6O4KflY8BI5BnEGFGSUopXKlJobMONe/slGR08IZ1KuBnpn/fGZSS6XINbAF+YwyX7zVs6x8lv2sPfgcoqRfxYbfzA5CHT/1HYWvgcg3lFPwP8oU5cKNozQB1oB9ZvoB/wzwfGCLJUuA71ASQRgMAP4YAO+X/BjZsUGfuc6uvL9z9Ckfs1mERUEhLxgf1CHoftK5HwrewA/OTYeH5M/sPzwJ+jL5ifP6X2UeG5BWkEJ2Ob2zbO1u8i9bzwv0jw27wWCVVeIbe2vu8Jsz3QGCCwJ6AP/BgRHrEtgdUBtOORjPcqDW2lQvBV4t8F2pUW3KfvXem3b2/FkperOa2jrVt0jgIg0QEomkgORu26f237Z9i3+FloFw8+YNfsRlnYyvZKkM85w867nVJRm6YjMy2I8c+Vh8mrNmgO3CnJ09ctjOdw9Y25adsuPrVIY2y15NWVlljUB4qQ0MnrAXXnhWZVi5PYBOToxbXctGGxwrsrLiUuu6dsXmpiesY327DQ0O+9smZvoJ+/TTz1huQbkA9KAv79kuIL84N2HjSuPc+XP2xutv2rVLV/w0pLz8Al+qyLr4JoxYyW25ZHhje60VFwpQSINywg51SCSKxacGe+vNN9QfzjqQmFP9y5LF1n+r297/6KP0V3g1KHZ23bLDR07Y2PiEyw2vyb+vOlVXFQOR7PqNLqVXIkDW7yAc44mTr/bs2WV5haV2XgYVJ/Z0yJDIyVm1Xdu2K1y91Ta0GN9x6GhvspqGRlteXPEBpLy8SkbpGdUn19ZtWm+T0wt25txlW79unbW2NbuuaWxusfHBUV+zW15aYsmiXAds6kmuE7M0aIxPLNjE5JxVlc9ZskSgQAYB/ZgBCplfXcm3qoodkh/ipGUdXUAdMQBY+sMXjgH8586xgfqGjPIGN5rpL6TFFUCZ357uGvjgQjZxA9gEkAHURN8mPP4BjpATiEGVcAAV0gmAQ/gAOdwHwAkAyIUsxzPiAqqJQztTdlyIcOQd4UmT51EWrniGH2mRD2GC8IMHuAFs0V2UnYv6ki4u6ZBm+EXc8OeK9gn9R17BNy7KEUd9Ehe+4BdhiEO+kT4uzyDCR92WicNpRYo/JpYPyVAsyV62IonRairNM+LDQ9IgXS6IPCNfnsGjCEvawW/8yJu2JBwXzyH8ec49LmkH/3hGWhBpR5vg8hzeEIZ7LrAF6YQskg9p4cfvTIo0uCDGPtKCZxDPiYdLWvgHaI46cR/lppzBm9u8lR/l5nfUnWdQyGnIFXzMDMc9+UYeUX7SJD/8SAt/wlB26soVefAsys+VSVF/6lUufcMY/8mxIzY+NmQNTa0Kv3ZQh8oGEfZb+nWCP/AGWccYZwyOvvww9OXBPxmr4Vc1QNrUuAOPTy7fsAoN/m1S5tGQuHFR2Adt6Igb9FnxEDRmGBHs2poaS/GF2dkJyypIpmeEc+4o0aBuDdDlRUkrWJGQJmRFV95Z25/KVjnVOdRzfJOweoL7fx5Rs0/P/H9xnPuhqDOdi2UzW7Zs8fuvi8ifjh90d3twoTCOHz/uM668mkKxtAu4cXQig0dm/LsphPu+CPlJSe5mJ9U2M/5GJ0uAiJnq+yXKh6wAyik3nSnqwfVA5fkCinRQgBhEAB3ePLCmHZmFvmxefIMhlS2FC4BfkYKfn7XU8pwv63Gwz8UAIBlmtt9n/fMFHugPMmjTPLuTN7xg7f/MzKzajwFi2UqLC30zbEtDldVVlwoAFllhgQYt9huksqw4WeJHOGLA0cac1lJYWOxvcB7nSM8SgW6B7Fz1n8bGBlu/fp1fnKizOLdiYzI2bnXdtKuXLoo/l62nt9eXh7S2rrMTR44pzKLNcTzg7KKNTE5bswzf0fFRO3fhnI0KmAN2MVjm53s1QE27UuT7Dwy0Pd23rHHdNssub7YlgbBTh4/aLOfzV5baqAxA6pubmx7Ah4aGLVmcZ2fOnLJeljX19cpw7fXNuQmleeHKNetYt96/hMu3CcoEzDF0bnV1C8CsiEfFVlUpOSwo9jXrGBAbN67XtdnllX4BkGhubvIjLlHkrMVnJv/jj47IHluyxrpae/bp/bZx0zp7+Ye/JXi9bMUlhVYiQ03cths3rgt8FEl+bvgJPqVlFeJ5ymfxBwd67fSpk7Zj+3YNtFUyfBZsfGrel2DyIa7jx0+5EVKu9srLy5LRW245GnwLC5i9FvBU2MtXO/0Y0L17H3N5Zd9Na2uzv53gOE5O7ygqFOiztb6mrsg3IIZGJmVcLFpV9ZLySs/6Rz8q5ONdJS3WPVtrS6kcy5FM5kgWeM73YOgT//bf/lt/CzE5O677S4q3Kt5U+xJC9Dn9FfBBOwE6+B1ABmAD0Zfwo03Jl2dQWibTQCnADc/RpYSHeEZ8/HG55zm/A9DgclFuXMKQdmZc/CkbeoVn8JDwuJEm5UMO8Cce4SgX9/wmHe65Ig9+xzP8qHOAa56RJ7+j/qQVfAj+BA8CKEbcIPzJg3g8w4X3GMdMVFBW/CHiRZ2IE20RvOH+U+FlDRcqPDP/IwtmM/JuLCvwr4Wzv4awd1+kF24A9Uz+ky/Pued53AePcOM5V/A16gbhcmWWl7SpNy73xCMM6cd98JtwxA0+Rh5xkS9xcTOfkxdGIeUkLfyjXUiPvCDciMszLsqFmxkm/EkblzyRD+JGvWgvwnJP+OAZv6Hwh4gXeUf+pAGRB+UlPBd5EY9yQ9xHfUgjnrMkm37BAQW3bnVbV+cNX06WXDsOFIq8vqVfJ3jIpCW4hYkT2hk+Pwx9KfBPlnzyP6VBMDU/Ydmyhufyknby7AU/IxvBg2hMhIUZKoSAxo8GftCGJvwXxWGQmGIpR5XA/+SwBiZ1wMr6ewJ/qKe3x6o0CObPqkbZSp91/6ylJi9AFRVdSO+Y/6yNy5lE8DT4l0LSgPqoZ/65sPyYtQsef12UWQYoftPpz58/70YJ97y6xzjhilObMoU04t+LPu9ZUEqANDUzajYxIkRdZNmlAu4PAPwhOg6AlEGNGXmMFCjKeT/leFBC9lnbzsCPImX2H6MI+tL5KV5WgZR8kfoVH1VZ0EDPen5cLpb2+KlVGnEVxkoFIgsFUHMZTFH0n863UHwBmA0MDQkcFtu2Tc1WLVBbniywomShgDbLs/I1YNOmgBENKoli6+3utumpaT9FZuPGDRpoinxJUH1Tg01NjFl1ZZm1tTQq7QIZJ9k2NDpth458Yj9//U07cuyULS6s2OaOdVZYVGpl1Y3WXN9kk1OSq4tXrVOG0sZtvCFotgP7DyjNJt9nUFpW5kuUGICeeuoZ271rl31y4pD6BxvFZxxcb9+21RrbN9toXpktTMxYXUmltXc022DvLWuSccH+At5MMQCjO06e/MTKysrtwIEDAu8XbPfuXdbeut4uXrhix06etPqGetskkLpl61Z/+3b58lU3RLZvbLf6ukrpmTy7duWqL+/ZsWObwHB9GgTIwOCou6NHj2nAq7PJySk78OSTtvfJZ2VMlVmPyvDP/ul/Z3s3r7czJ4/YsdMnrF8GSN9Av4yMCp99h6e8TeC0HjY1w+tnnv++Lwc6evSIyxKnqezf+7gNDE/Zx0eP2xWFHxwcsu4bnX6qUUlxhRUnCq27+7qnsbS47AYXxl1uXrHyG3IZ5Rx+gA2vmFlS1CMjqK66SuEkO9Jrt+UmKw1Q+4fH/dSWulqBp3wG/7Teh7Kzl21uudyuzFfb1NysjfX1WCkffBL4gEoqSu2D9963CxfP+PcfSmUU1tfX+iwhadAu9NcAI+RHm/M7E1wH+AlAw8UzLsYeXOoEcZ8JkohD34/+H7oOl77KFc+Jg84D3JBfgDf8cPEjb8IRD5f7CBdpUJZ4TlzicfGc8DyjjPzGH37xm+dRL/yDFwG0cOMiPM8jnTBK4gpQzW/SDcDIRRzKmN4orr6rMBDpEA+ekz9hyRe/KDNp8Yz4xKN+bNpXLja6oPGRN4QJGUcmQ06GMvEjDmG554LCJS3C4JIH/Kdu8DXKwQWoJk9+Ux4o0iY8RB7Bk+AfehniN2nG+EpalAGX9HC5guBD8Bg3nnORJvmSD+nynLJwjz9x+Z35HIr0IhwU4bhC9u4uV+YblGgf/OEJ6REueEE61BM/LuLhEpeLZ4SBiBPlgRg7WBpJnCgfRBj8yBMK+eIK/uDH8ldWiVw8f9byChNWw4dBlTb5fEv3JnjPMmXeOMfE4cPy68uB/9kJY8OgLc8JMAtQFJXZ2XPnvNHvnpVmBgygE6/XeW2GMNwPIeQASwYkFNcXAV6+ZNnTc0uVUMWK1ZmL+brsZ8fp67plVQUllsfkSJ6EtEjWLyf+hJAjxAzcczIA5MWXbj+PaIo0+Ff+YuajAv/BL/jLa1is6ACOXxdlthnKgU2TH330kc9i8nqeDs0sP2uEQ5EinBEP97PaPfNZZpx7UWpGcjctUFsmsMVpUtn3Nuw+j1CMlD8GLPjKGu7PK+NnEQDYVgQq5jVILWVcAlaWpYtz6xWOzkvazEpzzCH9gv0GlOGREGBewDxLytSPs+VtFYM5b0W4+EIz+yLWgt+LKN+ylDkGUUlJsdVWcCyuFDyKWc/RNWodQnp4k6rA8CoUkMzLK7B9+/YLEF8UT5estoqjQRMyACssUVxmw2PT1tk9YBevXLO/efVnPoNRV18nw6vD2gQwizEievvlP2FJvs6s/gjQN4EGNq/y3ZBFyR2DBjqE/S+UYp8AI3sGRmRQTEws+FKWl1561nlcWVlhf/2LX9nbx65aEefST8/4jH1ZeYmMh1Jf979x4zq1DUZ1v+QgfRTsd77zvIzDTum0M/bJqQt2XiC/ML/Y/sk//kNfM89bhffee8/eeusNGQMbrL251q5cvmR/8Zd/42+/urt7/GvT9INUSsBTiro0Wern7HPaD28qMK42bt6kdDkmc8SWFuZsTGD7oPpTsQwQjkHFUMjPL3DDKTsvR2I/5bPxZWXFPvhu3rLZJlVelBNvUzBe+gb67MMPD9ul81etqrZGAL7fQXyReFZbVetn+g8O9fnpU2fPnlNZhqxR7XDhyg07f+Gif+hsi9K9ebMzveynsUlAYMFqqkvVRnfWmSIX/F5YyLL+wRHLy12VASTpENhHPtLdKNsW5kptYrrYhlaTVl6QbXXqrjEGkBeA5fE9e62z66ZNjE/Y3/+Dv+8bs9ExAD0uBjru6afcR974B3gJ0IJfgOkIy2/GjuiDjEOkFboGfy7i4R9+ACAoQE3E4+I3fReXYy5Z085v0kS/EJ7nlIm08Ocef+LjR1lx02mkyxeDOmFxIy4u5eN3LCWiXnEfYI978oCCLwHyIH4TLp4xlsR95EF8wnEB/nkDE0TZA2TiEpd0cIPf+DNeQ1F232CfWrXplIwujaOAf77wq0HW06Te8IF0uMeNcSTG/QiDP78Jx4UfxG/ywg0e4FI+XC6eU9fwJywEv6kv/vCAe8qAHziEePzGDQODuhEm0yVu8Ba/4Du/STuTZ9Qh8sSPtKkLbsThIl3C8hsiPBdhaXeI8hKPcISH/+TNPRfheZ5pFEARnvikF+HwCzmO+BDlZhQIHpNHpEWcqFc63J16IxsQLs94U4z/aeksvmNS39RiBdL1Dwdn/+sl2oSJEMA/uCHa7WHogcA/X4k01llzeg7NJOHITlYI66zamTNnfEBhVppC0bAMVAB/jmpEsHjFiyJB0O5FURni0okA/gy0WDqXL192gYmOfi8i3euXzltx1pKV1DdaqpBB5o6Sv5v6+/qtUoZLPjuQBDZMg1N2iZSWz26JBKiYzUvNC/wzo8rGSMDmPdKCKH0a/KszqT88yqM+gwAnsVH1XnV6GMrk/70IwWNdP20NeANA0x4vvfSSr52/O17cP0g5PztsylKLstLmBPyZuS6pkCvltPb0QYg8ULqxeQaDitkt6LNk5V6UEmAzyUaKYzdZR+9X+nsStoKr8qKw2TuidMsqq1yOExq8kFX4yabRyPOL+P9FBBDnLVf6y8vqJzIGnEfcS3l8Uarki7IeGRn15SBV7IFRPPqB/su4KOed1PKVT1fnTasQoF63YZ0DesD85PSsDQnMH//ktL397oeuJ6qqa6ypodme2PeE7di1y/OZ14A4pbCcKFQkQ6KppcnKK8utToYk+xDQGYB2Bg7O+Ket0A/MSjPIffDhh9bTNyyDuFnGf5+Ad7Uv5frLv/jfrXto0rons21Tc6OVqNwrqzn22GN7bGp8VEbOoNItU9gqyUG5ZPuG5Dlb4Dppp06dtqL8Ihsam7KF5RWrExBHjw0ODth19YFBjJBEgW1e32q3um7YwOCQyjrt7cnadfpFQ0ub2n7JJsZGHUgfP3ZEg90J/8jVd154wUFNroy1malx+/jDj/xkDGbQByWPiUShPffcc+rvYzKo2VdQYAV5hXbixDHxYU7gvMs6b9z05US1tXXOI/rki9970dZ3bLSqijp77oXnrKa22o2mbLUtgzRf0a2tq/FNeJwC1NhY729pWJIzTLurTHV19XZafRzd3dDY4G1ZWVaodtaA422v1pde9SVic6s2OjShMEtWXcvQwRVGdMoG+gttdDxlk3lJq5dubZbhRTmQsynpMr4f0LauzZcavfveu254PvHEE7eBH+CCMSBkk4kGiHsGRNzoP6TLoEg4+I+LX4SD8AfM4YY/ecQV4ZGvTCAT+RGX/AiLXxqIp2ekuQ9wE0Axk4gX4aJs0ee5xz/SDh5l1o10AWT4UX7Khh7BhaLsEC7+Uc+4CEN6/A5wRxpxkWekC9igvsgW4eEJLvkTBjfSIzzlDr5HObk8DnWRTpxYFohZTlkya8FypCfn5tN8Ii7xqCNxoEgLP4wU7gHP5E14ygOfCRMgmrBBcU/4tCGeLg/+cVHOiEMaQfQD/KkXdSQcV/CGsuCPSzoQ9Qg/4obLc54RHyJMpIk/aUJRL4g6ES+zbpEPbQKRNvHhCS5hg3ekH0ZiyGyE5x6Xey6I+2iDyCvaNNIlTVzKjT/3EReCx/hTb+IEb3hOWOpHfFwuMExzU6NP2F4WNiwsLvExRJFul+NbWtN1uqakjzHGv17wz2kqHAs4NWxZSxLm0gpdstwKOXUmy8/2B0g9tme3GvmOlXj54gUvKK/oUeAT42N+OkhJaVqB303Ei7h9Pd0SgGXbtHGDFbKsQcUa1yDKR3XI8960aEvDfTY4vWhNGznxIi2cnyVEA6NDViuQUKABN0tc4KM9WRUCPHnpeE6USQCDk0eypkZ8MLfPOFuduk2qL02lxMzclNWJmY+amD3hiEX4ykeDHiVl8j9oUUCjr7dXYOikL++gTdat67Dde/bY9m1bBHy6/Lz2orWZnq+MJocsa3bSssqqLCsp2QPorj36MlRWkvSPkACsxgSaqlQHZlk/S1Y+Tep08xMqz3gaVBcUpZfeCKB96pLCy2KwX5ixLMJLHHJTK3bq3HnbJSDpgFngk3PWoXvx/2FIqT0wj/L+/+2d+29c1RHHZ+P1Puz12068Th3bjW1IKE2ahoYCUlDKT0VVpNIf+q+iIoGECFHrBChp5cTedWzsxBv8Wu/r7q69y/cz16cEyUJpRfkFjnNz7957zpyZOXPmzJxn8ozlsuyvXpVDl5W/KxqgkVEDvwvmGRk+oiUhWpDHdLrX58lvbG7LmM/JKN2yO3+/Zxtb25aTk9aoNezC9LTd+N1rNi/nYGZu1saGstbXaVqvDIGo3rSJyQmbvThnk2flHDASMBAvxP669NS3ohwcHLBnpZLty2hvqvHCYOUwsA8+eN++uPepDJWyXb16XTz9yqJawVJp8fmze9YrWWn1X7BUa93++u5Vi5qjVqs3LNGJJMczMsYiP+V35sKsXb70sozurJ9ZsL+zY7sHajSFX17G8Nu3bgqftBrOhq0VCz6qcHa0T0qzI3026OkWF+d9imNaRvKmdGIm1Wv3/nHX7t69YyvFNdvdO7R6rWUDQyPyX7NydiKrleu2WlwX/lV75w/v2LxwaqjOzcgBmp25YMXiiuVkfI+M560vw9kKKz5d5/XX31DdjGxYjeWbb/3eebL6aMUX0z1aXlb5iecz076WYFlyXlPDsVp8JL7mfFQip7JNSz5xGEaGR2Rg1KyyV7LFufN2+ZWXrKznwVyfXbq0aFMTQypj6UQJk9c7ZKBHRqrahU05UMfi0dgYdEUnMkzDLeOilRJOVTu0fusK/3HhPyQwteqhGi7isJXknhRn16ZlBCzMX/TDz+rVinBccMewc3xkh4dlPweAtRfn5LjgNDCNhPUlx3K4OZAN3avIan/It+Uy2as4SX0ABj3zR20ZmopH/NiB1SU82nqf5sA8fWMUCNgywwWD3lQMbxnO+pZSHDQ696TesYgV+cfZYwcsDsDLZNjPHiNJ9cLjx3DAhXR8C7+5yB98gEVe4ABd5Ade4I/h7PvoKx64MeoDPcQjHy7gQiew/MwHTyfDTcYYI3HEJS/SgjvPiqxyxxCUkXzCgzhPDP2m6l3J68f0L857+pTaG+7kAx5sNQue0EVezOtnhzxwJQ9o4e70iA8Z6ZIDGf8HzSPLDyRtSDJ1dNy1Pukb0jifFc93BtIzd+A67/QMfuTt+SiexxcCxKO83DlVfHAjDXwJPA38IB0jWbzTP6XtUd1hWgxOY8w38OV3W/ECv0nbDbx0xzAuA+og64JIC0z4x3vns9ICA/kI+KKz+B7ocn7rfVsyS97EgwfAc/nhnewSlz1w1kW9iGWQ3aLiNTu9bgvIcdM76AOmf1dc8OhRQueL8gYGvOIbOJAHsHkOvAv4B54535Un9S2UaZyHsBWf4YPzTHfgQbdAKj1yx4iInD29Bw7xgQks6MhLl0e1sk9frKm9zE+ec1nD4P354hKfxbFKrWJ70teMdKfQw2Lw6fFf7KLWdHR/Its3k0zYFGtUn/ueKO1H3W5Dnma7Hl/pQTf+KTwKlcAUBgqUoXZe4ZHQCNCwVKTI2bWiLacBr4Ve/NCrc1oIaZnbjkfLAkm8RhpVPGBGF04zkMg/0W1ZpbRtK0927dpvr/P2P/BOC4XHazY1Mm6pqip3RUZ9r5RJfliGXNwQhNB1KZYQy1lQjbDEwBitYPzxudAR7V9HXds7kiJUac1lfxjjPHh40EFvDL3vTK/6Pj7+NyHmEU/f5RP8ZjeR0DOOw0EPKUZyWxUXEbh//76PyPxfdyBS2XbLO3qQQA7/MPvyw0scmkE5ovSE0Ps7Pv5isKUKzaplPUgxZnEWmStLQ34S4SRIvclpbvmuRIkjGUYo1Z6UfbL0hcsxMtuR0IQ1BzGA02X1xwoYGkdSwMz750ReFvfGayqexytW3jSGLjiJpO9EU1iXUzqZt3/984E93dn2HnZOo81mstYv55/eHHqanC/1ipwnGYatM7ZfjWx0ctyyuX5ryGgdUNwQNlXvC8WiLyBG9j295DVMBfjyy89tqD/tIwzXb7xp5YNdK678zc5NDbsxtlaqWiUzZ33tLfvjG1fssDrtva/7u5veIYFTwgm3DZXTtAxuOjHQWxgk0ZEaQ9GGAcXcdPQQvWHoMWhJJTlUUDLT7VGdfOR14MGDf8thStr646JwZKpiyvPpnknZ+saWZK3li36fbG15HR6RI3D/88/k5GzbX27/SfruvHXlgEWNmq0W1uzOJx/bzZu37OVXrojtkT2UYc/OSJd/dcWePd205eWHPkrA4WXlgwM5AwPG+QmpdM6uvXbD6SkUVr03H8eFaTz5/KScrGHbeLxhO7s79uqrv+aoCHvISKuc+NmFeZ9W1VajMDv3SzXaQbC5x3qPzpCo2batbRnvon94pGVjo8zLRk4wXpjSkLLNjYY1+ybseOSc5VNmZ5PH9rT0zKf+cGbCxvqGjI1eG5sYlW4ZtA8//MiWlpbsvT+/5wvbOqojnAPCVrm3b9+WbEBfzad4YjiFQAPJqAT1Gr3lvZSqW97DiaEivU17Ql7oLqaq4cRAEidDM3rlOk0BGKHd4ORk/60/ejLp2SQvTrcGJr2ryDd4IpPIFu+9x/S44/HIExw46Rm5YbE8+NFzHXo409KpDpOCEFqk9/cydKkT8It3gUb+iB/34CruCd7IHvqMtoHf4OO8EJ366XlCR+BXm5OqxYe4x1Y8EE+BCV2MMnNnSiffA45Og+IA09tdcDnBjQBsaPQeafJxXnYtq/IuRQk5AGZT/Qnr1ztSxzR8ezgXYMDbaZfMMrrHe77DC07QhrfURehx+vRHHPAIvfWtpgxr8YP84b3jrD/4Q1mxTikrp/1bemJ5AQb3kAc0EwJ8HFvoJg9+E4hP2VHOfHcHQuWObME3vlNI0AlPiAd9Xj7CjfVLAUdkiXiUIXmCL2t0yBN5hAZ4QVrwIwSZo0zq9fjgQdLynrs/Cz/igxP50FFLeQeY4EneyE0MS/mIBsoSfMAXfhMCT0OZ895pFJEp6ol4BhzieVzxiuB1EodBd+eV/tjeGEflq80tW1Lbce0312xR+p4pqAEG959ywBjflR3GdtALC4te/vDlfw2kzAhmJOe7UD+2rIpnRv8hzTFUs28A5k1AM2FP7GQAAAAASUVORK5CYII="/>
          <p:cNvSpPr>
            <a:spLocks noChangeAspect="1" noChangeArrowheads="1"/>
          </p:cNvSpPr>
          <p:nvPr/>
        </p:nvSpPr>
        <p:spPr bwMode="auto">
          <a:xfrm>
            <a:off x="612775" y="3127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9" name="Picture 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10508" y="3478597"/>
            <a:ext cx="6859885" cy="3349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308304" y="5609482"/>
            <a:ext cx="1584176" cy="1200329"/>
          </a:xfrm>
          <a:prstGeom prst="rect">
            <a:avLst/>
          </a:prstGeom>
          <a:noFill/>
        </p:spPr>
        <p:txBody>
          <a:bodyPr wrap="square" rtlCol="0">
            <a:spAutoFit/>
          </a:bodyPr>
          <a:lstStyle/>
          <a:p>
            <a:r>
              <a:rPr lang="en-GB" dirty="0" smtClean="0"/>
              <a:t>Old map with New map layered over the top. </a:t>
            </a:r>
            <a:endParaRPr lang="en-GB" dirty="0"/>
          </a:p>
        </p:txBody>
      </p:sp>
      <p:sp>
        <p:nvSpPr>
          <p:cNvPr id="71" name="Google Shape;71;p15"/>
          <p:cNvSpPr txBox="1">
            <a:spLocks noGrp="1"/>
          </p:cNvSpPr>
          <p:nvPr>
            <p:ph type="subTitle" idx="1"/>
          </p:nvPr>
        </p:nvSpPr>
        <p:spPr>
          <a:xfrm>
            <a:off x="4396012" y="1052736"/>
            <a:ext cx="4464496" cy="958391"/>
          </a:xfrm>
          <a:prstGeom prst="rect">
            <a:avLst/>
          </a:prstGeom>
        </p:spPr>
        <p:txBody>
          <a:bodyPr spcFirstLastPara="1" wrap="square" lIns="0" tIns="0" rIns="0" bIns="0" anchor="t" anchorCtr="0">
            <a:noAutofit/>
          </a:bodyPr>
          <a:lstStyle/>
          <a:p>
            <a:pPr marL="457200" lvl="0" indent="-457200" algn="l" rtl="0">
              <a:spcBef>
                <a:spcPts val="0"/>
              </a:spcBef>
              <a:spcAft>
                <a:spcPts val="1000"/>
              </a:spcAft>
              <a:buFont typeface="Arial" charset="0"/>
              <a:buChar char="•"/>
            </a:pPr>
            <a:r>
              <a:rPr lang="en-GB" sz="2000" dirty="0" smtClean="0"/>
              <a:t>Nine or more locations on Sheppey.</a:t>
            </a:r>
          </a:p>
          <a:p>
            <a:pPr marL="457200" lvl="0" indent="-457200" algn="l" rtl="0">
              <a:spcBef>
                <a:spcPts val="0"/>
              </a:spcBef>
              <a:spcAft>
                <a:spcPts val="1000"/>
              </a:spcAft>
              <a:buFont typeface="Arial" charset="0"/>
              <a:buChar char="•"/>
            </a:pPr>
            <a:r>
              <a:rPr lang="en-GB" sz="2000" dirty="0" smtClean="0"/>
              <a:t>Google Earth Pro, Digimaps and Google Maps.</a:t>
            </a:r>
          </a:p>
          <a:p>
            <a:pPr marL="457200" lvl="0" indent="-457200" algn="l" rtl="0">
              <a:spcBef>
                <a:spcPts val="0"/>
              </a:spcBef>
              <a:spcAft>
                <a:spcPts val="1000"/>
              </a:spcAft>
              <a:buFont typeface="Arial" charset="0"/>
              <a:buChar char="•"/>
            </a:pPr>
            <a:r>
              <a:rPr lang="en-GB" sz="2000" dirty="0" smtClean="0"/>
              <a:t>Geographical Information System.</a:t>
            </a:r>
          </a:p>
          <a:p>
            <a:pPr marL="457200" lvl="0" indent="-457200" algn="l" rtl="0">
              <a:spcBef>
                <a:spcPts val="0"/>
              </a:spcBef>
              <a:spcAft>
                <a:spcPts val="1000"/>
              </a:spcAft>
              <a:buFont typeface="Arial" charset="0"/>
              <a:buChar char="•"/>
            </a:pPr>
            <a:r>
              <a:rPr lang="en-GB" sz="2000" dirty="0" smtClean="0"/>
              <a:t>Root Mean Square error Calculation (RMSE) </a:t>
            </a:r>
            <a:r>
              <a:rPr lang="en-GB" sz="1600" dirty="0" smtClean="0"/>
              <a:t>(Thomas </a:t>
            </a:r>
            <a:r>
              <a:rPr lang="en-GB" sz="1600" i="1" dirty="0" smtClean="0"/>
              <a:t>et al.,</a:t>
            </a:r>
            <a:r>
              <a:rPr lang="en-GB" sz="1600" dirty="0" smtClean="0"/>
              <a:t> 2018).</a:t>
            </a:r>
          </a:p>
          <a:p>
            <a:pPr marL="457200" lvl="0" indent="-457200" algn="l" rtl="0">
              <a:spcBef>
                <a:spcPts val="0"/>
              </a:spcBef>
              <a:spcAft>
                <a:spcPts val="1000"/>
              </a:spcAft>
              <a:buFont typeface="Arial" charset="0"/>
              <a:buChar char="•"/>
            </a:pPr>
            <a:r>
              <a:rPr lang="en-GB" sz="2000" dirty="0" err="1" smtClean="0"/>
              <a:t>Lyer</a:t>
            </a:r>
            <a:r>
              <a:rPr lang="en-GB" sz="2000" dirty="0" smtClean="0"/>
              <a:t> </a:t>
            </a:r>
            <a:r>
              <a:rPr lang="en-GB" sz="2000" dirty="0"/>
              <a:t>(1974), Furmanczyk and </a:t>
            </a:r>
            <a:r>
              <a:rPr lang="en-GB" sz="2000" dirty="0" err="1"/>
              <a:t>Dudzinska</a:t>
            </a:r>
            <a:r>
              <a:rPr lang="en-GB" sz="2000" dirty="0"/>
              <a:t>-Nowak (2020) and many more. </a:t>
            </a:r>
            <a:endParaRPr lang="en-GB" sz="2000" dirty="0" smtClean="0"/>
          </a:p>
          <a:p>
            <a:pPr marL="457200" lvl="0" indent="-457200" algn="l" rtl="0">
              <a:spcBef>
                <a:spcPts val="0"/>
              </a:spcBef>
              <a:spcAft>
                <a:spcPts val="1000"/>
              </a:spcAft>
              <a:buFont typeface="Arial" charset="0"/>
              <a:buChar char="•"/>
            </a:pPr>
            <a:endParaRPr lang="en-GB" sz="2000" dirty="0" smtClean="0"/>
          </a:p>
          <a:p>
            <a:pPr marL="457200" lvl="0" indent="-457200" algn="l" rtl="0">
              <a:spcBef>
                <a:spcPts val="0"/>
              </a:spcBef>
              <a:spcAft>
                <a:spcPts val="1000"/>
              </a:spcAft>
              <a:buFont typeface="Arial" charset="0"/>
              <a:buChar char="•"/>
            </a:pPr>
            <a:endParaRPr lang="en-GB" dirty="0" smtClean="0"/>
          </a:p>
          <a:p>
            <a:pPr marL="457200" lvl="0" indent="-457200" algn="l" rtl="0">
              <a:spcBef>
                <a:spcPts val="0"/>
              </a:spcBef>
              <a:spcAft>
                <a:spcPts val="1000"/>
              </a:spcAft>
              <a:buFont typeface="Arial" charset="0"/>
              <a:buChar char="•"/>
            </a:pPr>
            <a:endParaRPr sz="1800" dirty="0"/>
          </a:p>
        </p:txBody>
      </p:sp>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7944"/>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a:off x="8855968" y="-39353"/>
            <a:ext cx="288032" cy="369332"/>
          </a:xfrm>
          <a:prstGeom prst="rect">
            <a:avLst/>
          </a:prstGeom>
          <a:noFill/>
        </p:spPr>
        <p:txBody>
          <a:bodyPr wrap="square" rtlCol="0">
            <a:spAutoFit/>
          </a:bodyPr>
          <a:lstStyle/>
          <a:p>
            <a:r>
              <a:rPr lang="en-GB" dirty="0" smtClean="0"/>
              <a:t>4</a:t>
            </a:r>
            <a:endParaRPr lang="en-GB" dirty="0"/>
          </a:p>
        </p:txBody>
      </p:sp>
    </p:spTree>
    <p:extLst>
      <p:ext uri="{BB962C8B-B14F-4D97-AF65-F5344CB8AC3E}">
        <p14:creationId xmlns:p14="http://schemas.microsoft.com/office/powerpoint/2010/main" val="198186177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5364088" y="332662"/>
            <a:ext cx="3456384" cy="653129"/>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4800" dirty="0" smtClean="0"/>
              <a:t>Limitations</a:t>
            </a:r>
            <a:endParaRPr sz="4800" dirty="0"/>
          </a:p>
        </p:txBody>
      </p:sp>
      <p:sp>
        <p:nvSpPr>
          <p:cNvPr id="152" name="Google Shape;152;p24"/>
          <p:cNvSpPr txBox="1">
            <a:spLocks noGrp="1"/>
          </p:cNvSpPr>
          <p:nvPr>
            <p:ph type="sldNum" idx="12"/>
          </p:nvPr>
        </p:nvSpPr>
        <p:spPr>
          <a:xfrm>
            <a:off x="152409" y="6333201"/>
            <a:ext cx="548700" cy="524800"/>
          </a:xfrm>
          <a:prstGeom prst="rect">
            <a:avLst/>
          </a:prstGeom>
        </p:spPr>
        <p:txBody>
          <a:bodyPr spcFirstLastPara="1" wrap="square" lIns="0" tIns="0" rIns="0" bIns="0" anchor="ctr" anchorCtr="0">
            <a:noAutofit/>
          </a:bodyPr>
          <a:lstStyle/>
          <a:p>
            <a:fld id="{00000000-1234-1234-1234-123412341234}" type="slidenum">
              <a:rPr lang="en">
                <a:solidFill>
                  <a:srgbClr val="498BE4"/>
                </a:solidFill>
              </a:rPr>
              <a:pPr/>
              <a:t>7</a:t>
            </a:fld>
            <a:endParaRPr>
              <a:solidFill>
                <a:srgbClr val="498BE4"/>
              </a:solidFill>
            </a:endParaRPr>
          </a:p>
        </p:txBody>
      </p:sp>
      <p:sp>
        <p:nvSpPr>
          <p:cNvPr id="2" name="TextBox 1"/>
          <p:cNvSpPr txBox="1"/>
          <p:nvPr/>
        </p:nvSpPr>
        <p:spPr>
          <a:xfrm>
            <a:off x="5076056" y="1052742"/>
            <a:ext cx="3816424" cy="2246769"/>
          </a:xfrm>
          <a:prstGeom prst="rect">
            <a:avLst/>
          </a:prstGeom>
          <a:noFill/>
        </p:spPr>
        <p:txBody>
          <a:bodyPr wrap="square" rtlCol="0">
            <a:spAutoFit/>
          </a:bodyPr>
          <a:lstStyle/>
          <a:p>
            <a:pPr marL="285750" indent="-285750">
              <a:buFont typeface="Arial" pitchFamily="34" charset="0"/>
              <a:buChar char="•"/>
            </a:pPr>
            <a:r>
              <a:rPr lang="en-GB" sz="2800" dirty="0" smtClean="0">
                <a:solidFill>
                  <a:schemeClr val="accent1">
                    <a:lumMod val="50000"/>
                  </a:schemeClr>
                </a:solidFill>
              </a:rPr>
              <a:t>Up-To-Date satellite Images</a:t>
            </a:r>
          </a:p>
          <a:p>
            <a:pPr marL="285750" indent="-285750">
              <a:buFont typeface="Arial" pitchFamily="34" charset="0"/>
              <a:buChar char="•"/>
            </a:pPr>
            <a:r>
              <a:rPr lang="en-GB" sz="2800" dirty="0" smtClean="0">
                <a:solidFill>
                  <a:schemeClr val="accent1">
                    <a:lumMod val="50000"/>
                  </a:schemeClr>
                </a:solidFill>
              </a:rPr>
              <a:t>Software</a:t>
            </a:r>
          </a:p>
          <a:p>
            <a:pPr marL="285750" indent="-285750">
              <a:buFont typeface="Arial" pitchFamily="34" charset="0"/>
              <a:buChar char="•"/>
            </a:pPr>
            <a:r>
              <a:rPr lang="en-GB" sz="2800" dirty="0" smtClean="0">
                <a:solidFill>
                  <a:schemeClr val="accent1">
                    <a:lumMod val="50000"/>
                  </a:schemeClr>
                </a:solidFill>
              </a:rPr>
              <a:t>Data</a:t>
            </a:r>
          </a:p>
          <a:p>
            <a:pPr marL="285750" indent="-285750">
              <a:buFont typeface="Arial" pitchFamily="34" charset="0"/>
              <a:buChar char="•"/>
            </a:pPr>
            <a:r>
              <a:rPr lang="en-GB" sz="2800" dirty="0" smtClean="0">
                <a:solidFill>
                  <a:schemeClr val="accent1">
                    <a:lumMod val="50000"/>
                  </a:schemeClr>
                </a:solidFill>
              </a:rPr>
              <a:t>Equipment </a:t>
            </a:r>
            <a:endParaRPr lang="en-GB" sz="2800" dirty="0">
              <a:solidFill>
                <a:schemeClr val="accent1">
                  <a:lumMod val="50000"/>
                </a:schemeClr>
              </a:solidFill>
            </a:endParaRPr>
          </a:p>
        </p:txBody>
      </p:sp>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02817" y="3299511"/>
            <a:ext cx="3046462" cy="3345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6587"/>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8778089" y="8704"/>
            <a:ext cx="360040" cy="369332"/>
          </a:xfrm>
          <a:prstGeom prst="rect">
            <a:avLst/>
          </a:prstGeom>
          <a:noFill/>
        </p:spPr>
        <p:txBody>
          <a:bodyPr wrap="square" rtlCol="0">
            <a:spAutoFit/>
          </a:bodyPr>
          <a:lstStyle/>
          <a:p>
            <a:r>
              <a:rPr lang="en-GB" dirty="0" smtClean="0"/>
              <a:t>6</a:t>
            </a:r>
            <a:endParaRPr lang="en-GB" dirty="0"/>
          </a:p>
        </p:txBody>
      </p:sp>
    </p:spTree>
    <p:extLst>
      <p:ext uri="{BB962C8B-B14F-4D97-AF65-F5344CB8AC3E}">
        <p14:creationId xmlns:p14="http://schemas.microsoft.com/office/powerpoint/2010/main" val="41897781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3"/>
            </a:gs>
            <a:gs pos="100000">
              <a:schemeClr val="accent6"/>
            </a:gs>
          </a:gsLst>
          <a:lin ang="2700006" scaled="0"/>
        </a:gradFill>
        <a:effectLst/>
      </p:bgPr>
    </p:bg>
    <p:spTree>
      <p:nvGrpSpPr>
        <p:cNvPr id="1" name="Shape 170"/>
        <p:cNvGrpSpPr/>
        <p:nvPr/>
      </p:nvGrpSpPr>
      <p:grpSpPr>
        <a:xfrm>
          <a:off x="0" y="0"/>
          <a:ext cx="0" cy="0"/>
          <a:chOff x="0" y="0"/>
          <a:chExt cx="0" cy="0"/>
        </a:xfrm>
      </p:grpSpPr>
      <p:sp>
        <p:nvSpPr>
          <p:cNvPr id="171" name="Google Shape;171;p26"/>
          <p:cNvSpPr txBox="1">
            <a:spLocks noGrp="1"/>
          </p:cNvSpPr>
          <p:nvPr>
            <p:ph type="ctrTitle" idx="4294967295"/>
          </p:nvPr>
        </p:nvSpPr>
        <p:spPr>
          <a:xfrm>
            <a:off x="1403648" y="764705"/>
            <a:ext cx="6838528" cy="1164627"/>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9600" dirty="0" smtClean="0">
                <a:solidFill>
                  <a:schemeClr val="lt1"/>
                </a:solidFill>
              </a:rPr>
              <a:t>Results</a:t>
            </a:r>
            <a:endParaRPr sz="9600" dirty="0">
              <a:solidFill>
                <a:schemeClr val="lt1"/>
              </a:solidFill>
            </a:endParaRPr>
          </a:p>
        </p:txBody>
      </p:sp>
      <p:sp>
        <p:nvSpPr>
          <p:cNvPr id="172" name="Google Shape;172;p26"/>
          <p:cNvSpPr txBox="1">
            <a:spLocks noGrp="1"/>
          </p:cNvSpPr>
          <p:nvPr>
            <p:ph type="subTitle" idx="4294967295"/>
          </p:nvPr>
        </p:nvSpPr>
        <p:spPr>
          <a:xfrm>
            <a:off x="1026857" y="2132856"/>
            <a:ext cx="7772400" cy="1046400"/>
          </a:xfrm>
          <a:prstGeom prst="rect">
            <a:avLst/>
          </a:prstGeom>
        </p:spPr>
        <p:txBody>
          <a:bodyPr spcFirstLastPara="1" wrap="square" lIns="0" tIns="0" rIns="0" bIns="0" anchor="t" anchorCtr="0">
            <a:noAutofit/>
          </a:bodyPr>
          <a:lstStyle/>
          <a:p>
            <a:pPr indent="-457200" algn="ctr">
              <a:spcAft>
                <a:spcPts val="1000"/>
              </a:spcAft>
            </a:pPr>
            <a:r>
              <a:rPr lang="en" sz="3200" dirty="0" smtClean="0">
                <a:solidFill>
                  <a:schemeClr val="lt1"/>
                </a:solidFill>
              </a:rPr>
              <a:t>Environmental Agency</a:t>
            </a:r>
          </a:p>
          <a:p>
            <a:pPr indent="-457200" algn="ctr">
              <a:spcAft>
                <a:spcPts val="1000"/>
              </a:spcAft>
            </a:pPr>
            <a:r>
              <a:rPr lang="en" sz="3200" dirty="0" smtClean="0">
                <a:solidFill>
                  <a:schemeClr val="lt1"/>
                </a:solidFill>
              </a:rPr>
              <a:t>2020 Dissertation </a:t>
            </a:r>
          </a:p>
          <a:p>
            <a:pPr indent="-457200" algn="ctr">
              <a:spcAft>
                <a:spcPts val="1000"/>
              </a:spcAft>
            </a:pPr>
            <a:r>
              <a:rPr lang="en" sz="3200" dirty="0" smtClean="0">
                <a:solidFill>
                  <a:schemeClr val="lt1"/>
                </a:solidFill>
              </a:rPr>
              <a:t>Historic Diaries</a:t>
            </a:r>
          </a:p>
        </p:txBody>
      </p:sp>
      <p:sp>
        <p:nvSpPr>
          <p:cNvPr id="5" name="Google Shape;273;p37"/>
          <p:cNvSpPr/>
          <p:nvPr/>
        </p:nvSpPr>
        <p:spPr>
          <a:xfrm rot="1943677">
            <a:off x="764473" y="4371403"/>
            <a:ext cx="931156" cy="1062176"/>
          </a:xfrm>
          <a:custGeom>
            <a:avLst/>
            <a:gdLst/>
            <a:ahLst/>
            <a:cxnLst/>
            <a:rect l="l" t="t" r="r" b="b"/>
            <a:pathLst>
              <a:path w="17107" h="21949" extrusionOk="0">
                <a:moveTo>
                  <a:pt x="9198" y="1679"/>
                </a:moveTo>
                <a:lnTo>
                  <a:pt x="9198" y="1947"/>
                </a:lnTo>
                <a:lnTo>
                  <a:pt x="9247" y="2190"/>
                </a:lnTo>
                <a:lnTo>
                  <a:pt x="9296" y="2385"/>
                </a:lnTo>
                <a:lnTo>
                  <a:pt x="9344" y="2482"/>
                </a:lnTo>
                <a:lnTo>
                  <a:pt x="9417" y="2531"/>
                </a:lnTo>
                <a:lnTo>
                  <a:pt x="9515" y="2604"/>
                </a:lnTo>
                <a:lnTo>
                  <a:pt x="9612" y="2604"/>
                </a:lnTo>
                <a:lnTo>
                  <a:pt x="9709" y="2580"/>
                </a:lnTo>
                <a:lnTo>
                  <a:pt x="9758" y="2531"/>
                </a:lnTo>
                <a:lnTo>
                  <a:pt x="9782" y="2482"/>
                </a:lnTo>
                <a:lnTo>
                  <a:pt x="9831" y="2385"/>
                </a:lnTo>
                <a:lnTo>
                  <a:pt x="9855" y="2263"/>
                </a:lnTo>
                <a:lnTo>
                  <a:pt x="9831" y="2409"/>
                </a:lnTo>
                <a:lnTo>
                  <a:pt x="9806" y="2555"/>
                </a:lnTo>
                <a:lnTo>
                  <a:pt x="9758" y="2677"/>
                </a:lnTo>
                <a:lnTo>
                  <a:pt x="9661" y="2799"/>
                </a:lnTo>
                <a:lnTo>
                  <a:pt x="9563" y="2847"/>
                </a:lnTo>
                <a:lnTo>
                  <a:pt x="9466" y="2872"/>
                </a:lnTo>
                <a:lnTo>
                  <a:pt x="9320" y="2847"/>
                </a:lnTo>
                <a:lnTo>
                  <a:pt x="9198" y="2774"/>
                </a:lnTo>
                <a:lnTo>
                  <a:pt x="9077" y="2701"/>
                </a:lnTo>
                <a:lnTo>
                  <a:pt x="8979" y="2628"/>
                </a:lnTo>
                <a:lnTo>
                  <a:pt x="8906" y="2531"/>
                </a:lnTo>
                <a:lnTo>
                  <a:pt x="8858" y="2434"/>
                </a:lnTo>
                <a:lnTo>
                  <a:pt x="8809" y="2312"/>
                </a:lnTo>
                <a:lnTo>
                  <a:pt x="8809" y="2190"/>
                </a:lnTo>
                <a:lnTo>
                  <a:pt x="8833" y="2093"/>
                </a:lnTo>
                <a:lnTo>
                  <a:pt x="8858" y="1971"/>
                </a:lnTo>
                <a:lnTo>
                  <a:pt x="8931" y="1898"/>
                </a:lnTo>
                <a:lnTo>
                  <a:pt x="9004" y="1801"/>
                </a:lnTo>
                <a:lnTo>
                  <a:pt x="9101" y="1728"/>
                </a:lnTo>
                <a:lnTo>
                  <a:pt x="9198" y="1679"/>
                </a:lnTo>
                <a:close/>
                <a:moveTo>
                  <a:pt x="12483" y="1850"/>
                </a:moveTo>
                <a:lnTo>
                  <a:pt x="12507" y="2142"/>
                </a:lnTo>
                <a:lnTo>
                  <a:pt x="12556" y="2288"/>
                </a:lnTo>
                <a:lnTo>
                  <a:pt x="12605" y="2409"/>
                </a:lnTo>
                <a:lnTo>
                  <a:pt x="12629" y="2434"/>
                </a:lnTo>
                <a:lnTo>
                  <a:pt x="12653" y="2482"/>
                </a:lnTo>
                <a:lnTo>
                  <a:pt x="12751" y="2482"/>
                </a:lnTo>
                <a:lnTo>
                  <a:pt x="12848" y="2458"/>
                </a:lnTo>
                <a:lnTo>
                  <a:pt x="12921" y="2409"/>
                </a:lnTo>
                <a:lnTo>
                  <a:pt x="12970" y="2288"/>
                </a:lnTo>
                <a:lnTo>
                  <a:pt x="13018" y="2190"/>
                </a:lnTo>
                <a:lnTo>
                  <a:pt x="13043" y="2069"/>
                </a:lnTo>
                <a:lnTo>
                  <a:pt x="13043" y="1947"/>
                </a:lnTo>
                <a:lnTo>
                  <a:pt x="13140" y="1971"/>
                </a:lnTo>
                <a:lnTo>
                  <a:pt x="13213" y="2020"/>
                </a:lnTo>
                <a:lnTo>
                  <a:pt x="13286" y="2093"/>
                </a:lnTo>
                <a:lnTo>
                  <a:pt x="13359" y="2190"/>
                </a:lnTo>
                <a:lnTo>
                  <a:pt x="13432" y="2312"/>
                </a:lnTo>
                <a:lnTo>
                  <a:pt x="13456" y="2434"/>
                </a:lnTo>
                <a:lnTo>
                  <a:pt x="13432" y="2580"/>
                </a:lnTo>
                <a:lnTo>
                  <a:pt x="13408" y="2628"/>
                </a:lnTo>
                <a:lnTo>
                  <a:pt x="13383" y="2701"/>
                </a:lnTo>
                <a:lnTo>
                  <a:pt x="13286" y="2774"/>
                </a:lnTo>
                <a:lnTo>
                  <a:pt x="13164" y="2847"/>
                </a:lnTo>
                <a:lnTo>
                  <a:pt x="13043" y="2872"/>
                </a:lnTo>
                <a:lnTo>
                  <a:pt x="12921" y="2896"/>
                </a:lnTo>
                <a:lnTo>
                  <a:pt x="12629" y="2896"/>
                </a:lnTo>
                <a:lnTo>
                  <a:pt x="12386" y="2872"/>
                </a:lnTo>
                <a:lnTo>
                  <a:pt x="12264" y="2799"/>
                </a:lnTo>
                <a:lnTo>
                  <a:pt x="12167" y="2726"/>
                </a:lnTo>
                <a:lnTo>
                  <a:pt x="12094" y="2628"/>
                </a:lnTo>
                <a:lnTo>
                  <a:pt x="12069" y="2507"/>
                </a:lnTo>
                <a:lnTo>
                  <a:pt x="12094" y="2385"/>
                </a:lnTo>
                <a:lnTo>
                  <a:pt x="12118" y="2263"/>
                </a:lnTo>
                <a:lnTo>
                  <a:pt x="12167" y="2166"/>
                </a:lnTo>
                <a:lnTo>
                  <a:pt x="12240" y="2044"/>
                </a:lnTo>
                <a:lnTo>
                  <a:pt x="12361" y="1923"/>
                </a:lnTo>
                <a:lnTo>
                  <a:pt x="12483" y="1850"/>
                </a:lnTo>
                <a:close/>
                <a:moveTo>
                  <a:pt x="5865" y="1825"/>
                </a:moveTo>
                <a:lnTo>
                  <a:pt x="5840" y="1874"/>
                </a:lnTo>
                <a:lnTo>
                  <a:pt x="5840" y="2069"/>
                </a:lnTo>
                <a:lnTo>
                  <a:pt x="5840" y="2288"/>
                </a:lnTo>
                <a:lnTo>
                  <a:pt x="5865" y="2385"/>
                </a:lnTo>
                <a:lnTo>
                  <a:pt x="5889" y="2482"/>
                </a:lnTo>
                <a:lnTo>
                  <a:pt x="5938" y="2580"/>
                </a:lnTo>
                <a:lnTo>
                  <a:pt x="6011" y="2628"/>
                </a:lnTo>
                <a:lnTo>
                  <a:pt x="6132" y="2677"/>
                </a:lnTo>
                <a:lnTo>
                  <a:pt x="6230" y="2653"/>
                </a:lnTo>
                <a:lnTo>
                  <a:pt x="6327" y="2604"/>
                </a:lnTo>
                <a:lnTo>
                  <a:pt x="6376" y="2531"/>
                </a:lnTo>
                <a:lnTo>
                  <a:pt x="6400" y="2531"/>
                </a:lnTo>
                <a:lnTo>
                  <a:pt x="6424" y="2409"/>
                </a:lnTo>
                <a:lnTo>
                  <a:pt x="6449" y="2288"/>
                </a:lnTo>
                <a:lnTo>
                  <a:pt x="6449" y="1996"/>
                </a:lnTo>
                <a:lnTo>
                  <a:pt x="6522" y="2020"/>
                </a:lnTo>
                <a:lnTo>
                  <a:pt x="6595" y="2117"/>
                </a:lnTo>
                <a:lnTo>
                  <a:pt x="6643" y="2215"/>
                </a:lnTo>
                <a:lnTo>
                  <a:pt x="6643" y="2312"/>
                </a:lnTo>
                <a:lnTo>
                  <a:pt x="6643" y="2531"/>
                </a:lnTo>
                <a:lnTo>
                  <a:pt x="6595" y="2677"/>
                </a:lnTo>
                <a:lnTo>
                  <a:pt x="6522" y="2774"/>
                </a:lnTo>
                <a:lnTo>
                  <a:pt x="6424" y="2872"/>
                </a:lnTo>
                <a:lnTo>
                  <a:pt x="6303" y="2920"/>
                </a:lnTo>
                <a:lnTo>
                  <a:pt x="6181" y="2969"/>
                </a:lnTo>
                <a:lnTo>
                  <a:pt x="6059" y="2993"/>
                </a:lnTo>
                <a:lnTo>
                  <a:pt x="5913" y="2993"/>
                </a:lnTo>
                <a:lnTo>
                  <a:pt x="5792" y="2969"/>
                </a:lnTo>
                <a:lnTo>
                  <a:pt x="5646" y="2896"/>
                </a:lnTo>
                <a:lnTo>
                  <a:pt x="5548" y="2799"/>
                </a:lnTo>
                <a:lnTo>
                  <a:pt x="5475" y="2701"/>
                </a:lnTo>
                <a:lnTo>
                  <a:pt x="5427" y="2580"/>
                </a:lnTo>
                <a:lnTo>
                  <a:pt x="5427" y="2458"/>
                </a:lnTo>
                <a:lnTo>
                  <a:pt x="5451" y="2312"/>
                </a:lnTo>
                <a:lnTo>
                  <a:pt x="5475" y="2190"/>
                </a:lnTo>
                <a:lnTo>
                  <a:pt x="5548" y="2069"/>
                </a:lnTo>
                <a:lnTo>
                  <a:pt x="5694" y="1923"/>
                </a:lnTo>
                <a:lnTo>
                  <a:pt x="5865" y="1825"/>
                </a:lnTo>
                <a:close/>
                <a:moveTo>
                  <a:pt x="2531" y="1825"/>
                </a:moveTo>
                <a:lnTo>
                  <a:pt x="2580" y="2288"/>
                </a:lnTo>
                <a:lnTo>
                  <a:pt x="2604" y="2385"/>
                </a:lnTo>
                <a:lnTo>
                  <a:pt x="2653" y="2458"/>
                </a:lnTo>
                <a:lnTo>
                  <a:pt x="2750" y="2507"/>
                </a:lnTo>
                <a:lnTo>
                  <a:pt x="2847" y="2531"/>
                </a:lnTo>
                <a:lnTo>
                  <a:pt x="2945" y="2507"/>
                </a:lnTo>
                <a:lnTo>
                  <a:pt x="3018" y="2458"/>
                </a:lnTo>
                <a:lnTo>
                  <a:pt x="3066" y="2385"/>
                </a:lnTo>
                <a:lnTo>
                  <a:pt x="3091" y="2288"/>
                </a:lnTo>
                <a:lnTo>
                  <a:pt x="3066" y="1947"/>
                </a:lnTo>
                <a:lnTo>
                  <a:pt x="3115" y="1996"/>
                </a:lnTo>
                <a:lnTo>
                  <a:pt x="3188" y="2044"/>
                </a:lnTo>
                <a:lnTo>
                  <a:pt x="3212" y="2117"/>
                </a:lnTo>
                <a:lnTo>
                  <a:pt x="3237" y="2166"/>
                </a:lnTo>
                <a:lnTo>
                  <a:pt x="3237" y="2336"/>
                </a:lnTo>
                <a:lnTo>
                  <a:pt x="3212" y="2507"/>
                </a:lnTo>
                <a:lnTo>
                  <a:pt x="3139" y="2677"/>
                </a:lnTo>
                <a:lnTo>
                  <a:pt x="3042" y="2823"/>
                </a:lnTo>
                <a:lnTo>
                  <a:pt x="2920" y="2945"/>
                </a:lnTo>
                <a:lnTo>
                  <a:pt x="2774" y="3018"/>
                </a:lnTo>
                <a:lnTo>
                  <a:pt x="2653" y="3066"/>
                </a:lnTo>
                <a:lnTo>
                  <a:pt x="2531" y="3042"/>
                </a:lnTo>
                <a:lnTo>
                  <a:pt x="2409" y="3018"/>
                </a:lnTo>
                <a:lnTo>
                  <a:pt x="2312" y="2945"/>
                </a:lnTo>
                <a:lnTo>
                  <a:pt x="2215" y="2847"/>
                </a:lnTo>
                <a:lnTo>
                  <a:pt x="2142" y="2750"/>
                </a:lnTo>
                <a:lnTo>
                  <a:pt x="2093" y="2653"/>
                </a:lnTo>
                <a:lnTo>
                  <a:pt x="2044" y="2531"/>
                </a:lnTo>
                <a:lnTo>
                  <a:pt x="2044" y="2434"/>
                </a:lnTo>
                <a:lnTo>
                  <a:pt x="2044" y="2361"/>
                </a:lnTo>
                <a:lnTo>
                  <a:pt x="2117" y="2215"/>
                </a:lnTo>
                <a:lnTo>
                  <a:pt x="2190" y="2069"/>
                </a:lnTo>
                <a:lnTo>
                  <a:pt x="2312" y="1947"/>
                </a:lnTo>
                <a:lnTo>
                  <a:pt x="2409" y="1874"/>
                </a:lnTo>
                <a:lnTo>
                  <a:pt x="2531" y="1825"/>
                </a:lnTo>
                <a:close/>
                <a:moveTo>
                  <a:pt x="15598" y="3285"/>
                </a:moveTo>
                <a:lnTo>
                  <a:pt x="15768" y="3310"/>
                </a:lnTo>
                <a:lnTo>
                  <a:pt x="15598" y="3553"/>
                </a:lnTo>
                <a:lnTo>
                  <a:pt x="15598" y="3285"/>
                </a:lnTo>
                <a:close/>
                <a:moveTo>
                  <a:pt x="16328" y="3310"/>
                </a:moveTo>
                <a:lnTo>
                  <a:pt x="16328" y="3577"/>
                </a:lnTo>
                <a:lnTo>
                  <a:pt x="16352" y="3869"/>
                </a:lnTo>
                <a:lnTo>
                  <a:pt x="16011" y="4234"/>
                </a:lnTo>
                <a:lnTo>
                  <a:pt x="15695" y="4623"/>
                </a:lnTo>
                <a:lnTo>
                  <a:pt x="15549" y="4794"/>
                </a:lnTo>
                <a:lnTo>
                  <a:pt x="15573" y="4526"/>
                </a:lnTo>
                <a:lnTo>
                  <a:pt x="15598" y="4404"/>
                </a:lnTo>
                <a:lnTo>
                  <a:pt x="15695" y="4161"/>
                </a:lnTo>
                <a:lnTo>
                  <a:pt x="15817" y="3918"/>
                </a:lnTo>
                <a:lnTo>
                  <a:pt x="15963" y="3626"/>
                </a:lnTo>
                <a:lnTo>
                  <a:pt x="16133" y="3310"/>
                </a:lnTo>
                <a:close/>
                <a:moveTo>
                  <a:pt x="16425" y="4331"/>
                </a:moveTo>
                <a:lnTo>
                  <a:pt x="16547" y="4940"/>
                </a:lnTo>
                <a:lnTo>
                  <a:pt x="16425" y="4988"/>
                </a:lnTo>
                <a:lnTo>
                  <a:pt x="16328" y="5086"/>
                </a:lnTo>
                <a:lnTo>
                  <a:pt x="16133" y="5280"/>
                </a:lnTo>
                <a:lnTo>
                  <a:pt x="15938" y="5499"/>
                </a:lnTo>
                <a:lnTo>
                  <a:pt x="15817" y="5670"/>
                </a:lnTo>
                <a:lnTo>
                  <a:pt x="15549" y="5986"/>
                </a:lnTo>
                <a:lnTo>
                  <a:pt x="15549" y="5864"/>
                </a:lnTo>
                <a:lnTo>
                  <a:pt x="15598" y="5840"/>
                </a:lnTo>
                <a:lnTo>
                  <a:pt x="15646" y="5791"/>
                </a:lnTo>
                <a:lnTo>
                  <a:pt x="15671" y="5718"/>
                </a:lnTo>
                <a:lnTo>
                  <a:pt x="15671" y="5645"/>
                </a:lnTo>
                <a:lnTo>
                  <a:pt x="15671" y="5475"/>
                </a:lnTo>
                <a:lnTo>
                  <a:pt x="15719" y="5305"/>
                </a:lnTo>
                <a:lnTo>
                  <a:pt x="15792" y="5159"/>
                </a:lnTo>
                <a:lnTo>
                  <a:pt x="15890" y="4988"/>
                </a:lnTo>
                <a:lnTo>
                  <a:pt x="16133" y="4696"/>
                </a:lnTo>
                <a:lnTo>
                  <a:pt x="16352" y="4453"/>
                </a:lnTo>
                <a:lnTo>
                  <a:pt x="16425" y="4331"/>
                </a:lnTo>
                <a:close/>
                <a:moveTo>
                  <a:pt x="16571" y="5280"/>
                </a:moveTo>
                <a:lnTo>
                  <a:pt x="16595" y="5621"/>
                </a:lnTo>
                <a:lnTo>
                  <a:pt x="16595" y="6010"/>
                </a:lnTo>
                <a:lnTo>
                  <a:pt x="16401" y="6108"/>
                </a:lnTo>
                <a:lnTo>
                  <a:pt x="16230" y="6254"/>
                </a:lnTo>
                <a:lnTo>
                  <a:pt x="15914" y="6546"/>
                </a:lnTo>
                <a:lnTo>
                  <a:pt x="15719" y="6740"/>
                </a:lnTo>
                <a:lnTo>
                  <a:pt x="15549" y="6959"/>
                </a:lnTo>
                <a:lnTo>
                  <a:pt x="15549" y="6765"/>
                </a:lnTo>
                <a:lnTo>
                  <a:pt x="15622" y="6619"/>
                </a:lnTo>
                <a:lnTo>
                  <a:pt x="15695" y="6497"/>
                </a:lnTo>
                <a:lnTo>
                  <a:pt x="15841" y="6229"/>
                </a:lnTo>
                <a:lnTo>
                  <a:pt x="16036" y="5962"/>
                </a:lnTo>
                <a:lnTo>
                  <a:pt x="16230" y="5670"/>
                </a:lnTo>
                <a:lnTo>
                  <a:pt x="16449" y="5402"/>
                </a:lnTo>
                <a:lnTo>
                  <a:pt x="16571" y="5280"/>
                </a:lnTo>
                <a:close/>
                <a:moveTo>
                  <a:pt x="5743" y="6716"/>
                </a:moveTo>
                <a:lnTo>
                  <a:pt x="5694" y="6740"/>
                </a:lnTo>
                <a:lnTo>
                  <a:pt x="5621" y="6789"/>
                </a:lnTo>
                <a:lnTo>
                  <a:pt x="5475" y="6935"/>
                </a:lnTo>
                <a:lnTo>
                  <a:pt x="5305" y="7105"/>
                </a:lnTo>
                <a:lnTo>
                  <a:pt x="5086" y="7251"/>
                </a:lnTo>
                <a:lnTo>
                  <a:pt x="4867" y="7373"/>
                </a:lnTo>
                <a:lnTo>
                  <a:pt x="4745" y="7422"/>
                </a:lnTo>
                <a:lnTo>
                  <a:pt x="4648" y="7446"/>
                </a:lnTo>
                <a:lnTo>
                  <a:pt x="4429" y="7446"/>
                </a:lnTo>
                <a:lnTo>
                  <a:pt x="4332" y="7397"/>
                </a:lnTo>
                <a:lnTo>
                  <a:pt x="4259" y="7349"/>
                </a:lnTo>
                <a:lnTo>
                  <a:pt x="4186" y="7251"/>
                </a:lnTo>
                <a:lnTo>
                  <a:pt x="4113" y="7130"/>
                </a:lnTo>
                <a:lnTo>
                  <a:pt x="4064" y="7057"/>
                </a:lnTo>
                <a:lnTo>
                  <a:pt x="3991" y="7032"/>
                </a:lnTo>
                <a:lnTo>
                  <a:pt x="3894" y="7032"/>
                </a:lnTo>
                <a:lnTo>
                  <a:pt x="3821" y="7057"/>
                </a:lnTo>
                <a:lnTo>
                  <a:pt x="3553" y="7227"/>
                </a:lnTo>
                <a:lnTo>
                  <a:pt x="3358" y="7324"/>
                </a:lnTo>
                <a:lnTo>
                  <a:pt x="3188" y="7422"/>
                </a:lnTo>
                <a:lnTo>
                  <a:pt x="3042" y="7470"/>
                </a:lnTo>
                <a:lnTo>
                  <a:pt x="2969" y="7470"/>
                </a:lnTo>
                <a:lnTo>
                  <a:pt x="2896" y="7446"/>
                </a:lnTo>
                <a:lnTo>
                  <a:pt x="2847" y="7422"/>
                </a:lnTo>
                <a:lnTo>
                  <a:pt x="2823" y="7349"/>
                </a:lnTo>
                <a:lnTo>
                  <a:pt x="2799" y="7276"/>
                </a:lnTo>
                <a:lnTo>
                  <a:pt x="2799" y="7178"/>
                </a:lnTo>
                <a:lnTo>
                  <a:pt x="2799" y="7130"/>
                </a:lnTo>
                <a:lnTo>
                  <a:pt x="2774" y="7105"/>
                </a:lnTo>
                <a:lnTo>
                  <a:pt x="2726" y="7081"/>
                </a:lnTo>
                <a:lnTo>
                  <a:pt x="2653" y="7081"/>
                </a:lnTo>
                <a:lnTo>
                  <a:pt x="2604" y="7154"/>
                </a:lnTo>
                <a:lnTo>
                  <a:pt x="2555" y="7373"/>
                </a:lnTo>
                <a:lnTo>
                  <a:pt x="2531" y="7470"/>
                </a:lnTo>
                <a:lnTo>
                  <a:pt x="2531" y="7568"/>
                </a:lnTo>
                <a:lnTo>
                  <a:pt x="2555" y="7665"/>
                </a:lnTo>
                <a:lnTo>
                  <a:pt x="2628" y="7762"/>
                </a:lnTo>
                <a:lnTo>
                  <a:pt x="2701" y="7811"/>
                </a:lnTo>
                <a:lnTo>
                  <a:pt x="2823" y="7860"/>
                </a:lnTo>
                <a:lnTo>
                  <a:pt x="2945" y="7884"/>
                </a:lnTo>
                <a:lnTo>
                  <a:pt x="3091" y="7860"/>
                </a:lnTo>
                <a:lnTo>
                  <a:pt x="3212" y="7835"/>
                </a:lnTo>
                <a:lnTo>
                  <a:pt x="3358" y="7787"/>
                </a:lnTo>
                <a:lnTo>
                  <a:pt x="3602" y="7665"/>
                </a:lnTo>
                <a:lnTo>
                  <a:pt x="3845" y="7519"/>
                </a:lnTo>
                <a:lnTo>
                  <a:pt x="3942" y="7641"/>
                </a:lnTo>
                <a:lnTo>
                  <a:pt x="4040" y="7714"/>
                </a:lnTo>
                <a:lnTo>
                  <a:pt x="4137" y="7787"/>
                </a:lnTo>
                <a:lnTo>
                  <a:pt x="4259" y="7835"/>
                </a:lnTo>
                <a:lnTo>
                  <a:pt x="4356" y="7860"/>
                </a:lnTo>
                <a:lnTo>
                  <a:pt x="4478" y="7860"/>
                </a:lnTo>
                <a:lnTo>
                  <a:pt x="4745" y="7835"/>
                </a:lnTo>
                <a:lnTo>
                  <a:pt x="4989" y="7762"/>
                </a:lnTo>
                <a:lnTo>
                  <a:pt x="5232" y="7641"/>
                </a:lnTo>
                <a:lnTo>
                  <a:pt x="5475" y="7495"/>
                </a:lnTo>
                <a:lnTo>
                  <a:pt x="5694" y="7324"/>
                </a:lnTo>
                <a:lnTo>
                  <a:pt x="5816" y="7470"/>
                </a:lnTo>
                <a:lnTo>
                  <a:pt x="5962" y="7592"/>
                </a:lnTo>
                <a:lnTo>
                  <a:pt x="6132" y="7665"/>
                </a:lnTo>
                <a:lnTo>
                  <a:pt x="6327" y="7738"/>
                </a:lnTo>
                <a:lnTo>
                  <a:pt x="6741" y="7738"/>
                </a:lnTo>
                <a:lnTo>
                  <a:pt x="6862" y="7689"/>
                </a:lnTo>
                <a:lnTo>
                  <a:pt x="6984" y="7641"/>
                </a:lnTo>
                <a:lnTo>
                  <a:pt x="7106" y="7592"/>
                </a:lnTo>
                <a:lnTo>
                  <a:pt x="7300" y="7422"/>
                </a:lnTo>
                <a:lnTo>
                  <a:pt x="7422" y="7568"/>
                </a:lnTo>
                <a:lnTo>
                  <a:pt x="7592" y="7665"/>
                </a:lnTo>
                <a:lnTo>
                  <a:pt x="7787" y="7714"/>
                </a:lnTo>
                <a:lnTo>
                  <a:pt x="7982" y="7738"/>
                </a:lnTo>
                <a:lnTo>
                  <a:pt x="8201" y="7714"/>
                </a:lnTo>
                <a:lnTo>
                  <a:pt x="8395" y="7665"/>
                </a:lnTo>
                <a:lnTo>
                  <a:pt x="8590" y="7568"/>
                </a:lnTo>
                <a:lnTo>
                  <a:pt x="8785" y="7446"/>
                </a:lnTo>
                <a:lnTo>
                  <a:pt x="8931" y="7568"/>
                </a:lnTo>
                <a:lnTo>
                  <a:pt x="9101" y="7665"/>
                </a:lnTo>
                <a:lnTo>
                  <a:pt x="9271" y="7738"/>
                </a:lnTo>
                <a:lnTo>
                  <a:pt x="9466" y="7787"/>
                </a:lnTo>
                <a:lnTo>
                  <a:pt x="9636" y="7787"/>
                </a:lnTo>
                <a:lnTo>
                  <a:pt x="9806" y="7762"/>
                </a:lnTo>
                <a:lnTo>
                  <a:pt x="9977" y="7714"/>
                </a:lnTo>
                <a:lnTo>
                  <a:pt x="10098" y="7616"/>
                </a:lnTo>
                <a:lnTo>
                  <a:pt x="10196" y="7714"/>
                </a:lnTo>
                <a:lnTo>
                  <a:pt x="10293" y="7787"/>
                </a:lnTo>
                <a:lnTo>
                  <a:pt x="10415" y="7860"/>
                </a:lnTo>
                <a:lnTo>
                  <a:pt x="10536" y="7908"/>
                </a:lnTo>
                <a:lnTo>
                  <a:pt x="10658" y="7957"/>
                </a:lnTo>
                <a:lnTo>
                  <a:pt x="10780" y="7957"/>
                </a:lnTo>
                <a:lnTo>
                  <a:pt x="10901" y="7908"/>
                </a:lnTo>
                <a:lnTo>
                  <a:pt x="10999" y="7860"/>
                </a:lnTo>
                <a:lnTo>
                  <a:pt x="11120" y="7811"/>
                </a:lnTo>
                <a:lnTo>
                  <a:pt x="11193" y="7714"/>
                </a:lnTo>
                <a:lnTo>
                  <a:pt x="11364" y="7543"/>
                </a:lnTo>
                <a:lnTo>
                  <a:pt x="11607" y="7689"/>
                </a:lnTo>
                <a:lnTo>
                  <a:pt x="11729" y="7762"/>
                </a:lnTo>
                <a:lnTo>
                  <a:pt x="11850" y="7811"/>
                </a:lnTo>
                <a:lnTo>
                  <a:pt x="11972" y="7835"/>
                </a:lnTo>
                <a:lnTo>
                  <a:pt x="12094" y="7835"/>
                </a:lnTo>
                <a:lnTo>
                  <a:pt x="12191" y="7811"/>
                </a:lnTo>
                <a:lnTo>
                  <a:pt x="12288" y="7738"/>
                </a:lnTo>
                <a:lnTo>
                  <a:pt x="12410" y="7835"/>
                </a:lnTo>
                <a:lnTo>
                  <a:pt x="12556" y="7884"/>
                </a:lnTo>
                <a:lnTo>
                  <a:pt x="12726" y="7908"/>
                </a:lnTo>
                <a:lnTo>
                  <a:pt x="12872" y="7884"/>
                </a:lnTo>
                <a:lnTo>
                  <a:pt x="13018" y="7860"/>
                </a:lnTo>
                <a:lnTo>
                  <a:pt x="13164" y="7762"/>
                </a:lnTo>
                <a:lnTo>
                  <a:pt x="13262" y="7665"/>
                </a:lnTo>
                <a:lnTo>
                  <a:pt x="13335" y="7519"/>
                </a:lnTo>
                <a:lnTo>
                  <a:pt x="13335" y="7470"/>
                </a:lnTo>
                <a:lnTo>
                  <a:pt x="13335" y="7446"/>
                </a:lnTo>
                <a:lnTo>
                  <a:pt x="13286" y="7422"/>
                </a:lnTo>
                <a:lnTo>
                  <a:pt x="13262" y="7422"/>
                </a:lnTo>
                <a:lnTo>
                  <a:pt x="13043" y="7470"/>
                </a:lnTo>
                <a:lnTo>
                  <a:pt x="12775" y="7543"/>
                </a:lnTo>
                <a:lnTo>
                  <a:pt x="12653" y="7543"/>
                </a:lnTo>
                <a:lnTo>
                  <a:pt x="12532" y="7519"/>
                </a:lnTo>
                <a:lnTo>
                  <a:pt x="12459" y="7470"/>
                </a:lnTo>
                <a:lnTo>
                  <a:pt x="12434" y="7422"/>
                </a:lnTo>
                <a:lnTo>
                  <a:pt x="12410" y="7373"/>
                </a:lnTo>
                <a:lnTo>
                  <a:pt x="12386" y="7300"/>
                </a:lnTo>
                <a:lnTo>
                  <a:pt x="12337" y="7251"/>
                </a:lnTo>
                <a:lnTo>
                  <a:pt x="12288" y="7203"/>
                </a:lnTo>
                <a:lnTo>
                  <a:pt x="12167" y="7203"/>
                </a:lnTo>
                <a:lnTo>
                  <a:pt x="12118" y="7251"/>
                </a:lnTo>
                <a:lnTo>
                  <a:pt x="12094" y="7300"/>
                </a:lnTo>
                <a:lnTo>
                  <a:pt x="12069" y="7373"/>
                </a:lnTo>
                <a:lnTo>
                  <a:pt x="12069" y="7422"/>
                </a:lnTo>
                <a:lnTo>
                  <a:pt x="12045" y="7470"/>
                </a:lnTo>
                <a:lnTo>
                  <a:pt x="12021" y="7495"/>
                </a:lnTo>
                <a:lnTo>
                  <a:pt x="11899" y="7495"/>
                </a:lnTo>
                <a:lnTo>
                  <a:pt x="11777" y="7446"/>
                </a:lnTo>
                <a:lnTo>
                  <a:pt x="11583" y="7300"/>
                </a:lnTo>
                <a:lnTo>
                  <a:pt x="11461" y="7178"/>
                </a:lnTo>
                <a:lnTo>
                  <a:pt x="11388" y="7154"/>
                </a:lnTo>
                <a:lnTo>
                  <a:pt x="11339" y="7130"/>
                </a:lnTo>
                <a:lnTo>
                  <a:pt x="11266" y="7154"/>
                </a:lnTo>
                <a:lnTo>
                  <a:pt x="11218" y="7178"/>
                </a:lnTo>
                <a:lnTo>
                  <a:pt x="11047" y="7397"/>
                </a:lnTo>
                <a:lnTo>
                  <a:pt x="10926" y="7495"/>
                </a:lnTo>
                <a:lnTo>
                  <a:pt x="10804" y="7543"/>
                </a:lnTo>
                <a:lnTo>
                  <a:pt x="10707" y="7568"/>
                </a:lnTo>
                <a:lnTo>
                  <a:pt x="10609" y="7568"/>
                </a:lnTo>
                <a:lnTo>
                  <a:pt x="10536" y="7519"/>
                </a:lnTo>
                <a:lnTo>
                  <a:pt x="10463" y="7422"/>
                </a:lnTo>
                <a:lnTo>
                  <a:pt x="10390" y="7324"/>
                </a:lnTo>
                <a:lnTo>
                  <a:pt x="10342" y="7178"/>
                </a:lnTo>
                <a:lnTo>
                  <a:pt x="10342" y="7105"/>
                </a:lnTo>
                <a:lnTo>
                  <a:pt x="10293" y="7032"/>
                </a:lnTo>
                <a:lnTo>
                  <a:pt x="10244" y="7008"/>
                </a:lnTo>
                <a:lnTo>
                  <a:pt x="10196" y="6984"/>
                </a:lnTo>
                <a:lnTo>
                  <a:pt x="10123" y="6984"/>
                </a:lnTo>
                <a:lnTo>
                  <a:pt x="10074" y="7008"/>
                </a:lnTo>
                <a:lnTo>
                  <a:pt x="10025" y="7057"/>
                </a:lnTo>
                <a:lnTo>
                  <a:pt x="9977" y="7130"/>
                </a:lnTo>
                <a:lnTo>
                  <a:pt x="9952" y="7227"/>
                </a:lnTo>
                <a:lnTo>
                  <a:pt x="9904" y="7300"/>
                </a:lnTo>
                <a:lnTo>
                  <a:pt x="9831" y="7349"/>
                </a:lnTo>
                <a:lnTo>
                  <a:pt x="9782" y="7397"/>
                </a:lnTo>
                <a:lnTo>
                  <a:pt x="9709" y="7422"/>
                </a:lnTo>
                <a:lnTo>
                  <a:pt x="9636" y="7422"/>
                </a:lnTo>
                <a:lnTo>
                  <a:pt x="9466" y="7397"/>
                </a:lnTo>
                <a:lnTo>
                  <a:pt x="9320" y="7349"/>
                </a:lnTo>
                <a:lnTo>
                  <a:pt x="9174" y="7251"/>
                </a:lnTo>
                <a:lnTo>
                  <a:pt x="9028" y="7154"/>
                </a:lnTo>
                <a:lnTo>
                  <a:pt x="8906" y="7032"/>
                </a:lnTo>
                <a:lnTo>
                  <a:pt x="8858" y="6984"/>
                </a:lnTo>
                <a:lnTo>
                  <a:pt x="8687" y="6984"/>
                </a:lnTo>
                <a:lnTo>
                  <a:pt x="8639" y="7032"/>
                </a:lnTo>
                <a:lnTo>
                  <a:pt x="8517" y="7130"/>
                </a:lnTo>
                <a:lnTo>
                  <a:pt x="8371" y="7227"/>
                </a:lnTo>
                <a:lnTo>
                  <a:pt x="8201" y="7300"/>
                </a:lnTo>
                <a:lnTo>
                  <a:pt x="8030" y="7349"/>
                </a:lnTo>
                <a:lnTo>
                  <a:pt x="7860" y="7349"/>
                </a:lnTo>
                <a:lnTo>
                  <a:pt x="7787" y="7324"/>
                </a:lnTo>
                <a:lnTo>
                  <a:pt x="7738" y="7300"/>
                </a:lnTo>
                <a:lnTo>
                  <a:pt x="7665" y="7251"/>
                </a:lnTo>
                <a:lnTo>
                  <a:pt x="7641" y="7178"/>
                </a:lnTo>
                <a:lnTo>
                  <a:pt x="7592" y="7105"/>
                </a:lnTo>
                <a:lnTo>
                  <a:pt x="7592" y="7008"/>
                </a:lnTo>
                <a:lnTo>
                  <a:pt x="7568" y="6935"/>
                </a:lnTo>
                <a:lnTo>
                  <a:pt x="7544" y="6886"/>
                </a:lnTo>
                <a:lnTo>
                  <a:pt x="7495" y="6838"/>
                </a:lnTo>
                <a:lnTo>
                  <a:pt x="7446" y="6813"/>
                </a:lnTo>
                <a:lnTo>
                  <a:pt x="7398" y="6789"/>
                </a:lnTo>
                <a:lnTo>
                  <a:pt x="7325" y="6789"/>
                </a:lnTo>
                <a:lnTo>
                  <a:pt x="7276" y="6813"/>
                </a:lnTo>
                <a:lnTo>
                  <a:pt x="7227" y="6862"/>
                </a:lnTo>
                <a:lnTo>
                  <a:pt x="7057" y="7057"/>
                </a:lnTo>
                <a:lnTo>
                  <a:pt x="6960" y="7154"/>
                </a:lnTo>
                <a:lnTo>
                  <a:pt x="6862" y="7251"/>
                </a:lnTo>
                <a:lnTo>
                  <a:pt x="6741" y="7300"/>
                </a:lnTo>
                <a:lnTo>
                  <a:pt x="6619" y="7324"/>
                </a:lnTo>
                <a:lnTo>
                  <a:pt x="6473" y="7324"/>
                </a:lnTo>
                <a:lnTo>
                  <a:pt x="6351" y="7300"/>
                </a:lnTo>
                <a:lnTo>
                  <a:pt x="6230" y="7251"/>
                </a:lnTo>
                <a:lnTo>
                  <a:pt x="6108" y="7178"/>
                </a:lnTo>
                <a:lnTo>
                  <a:pt x="6035" y="7057"/>
                </a:lnTo>
                <a:lnTo>
                  <a:pt x="5986" y="6935"/>
                </a:lnTo>
                <a:lnTo>
                  <a:pt x="5986" y="6886"/>
                </a:lnTo>
                <a:lnTo>
                  <a:pt x="5962" y="6838"/>
                </a:lnTo>
                <a:lnTo>
                  <a:pt x="5913" y="6789"/>
                </a:lnTo>
                <a:lnTo>
                  <a:pt x="5865" y="6740"/>
                </a:lnTo>
                <a:lnTo>
                  <a:pt x="5792" y="6716"/>
                </a:lnTo>
                <a:close/>
                <a:moveTo>
                  <a:pt x="16595" y="6302"/>
                </a:moveTo>
                <a:lnTo>
                  <a:pt x="16547" y="7081"/>
                </a:lnTo>
                <a:lnTo>
                  <a:pt x="16401" y="7203"/>
                </a:lnTo>
                <a:lnTo>
                  <a:pt x="16279" y="7349"/>
                </a:lnTo>
                <a:lnTo>
                  <a:pt x="16011" y="7665"/>
                </a:lnTo>
                <a:lnTo>
                  <a:pt x="15792" y="7908"/>
                </a:lnTo>
                <a:lnTo>
                  <a:pt x="15573" y="8200"/>
                </a:lnTo>
                <a:lnTo>
                  <a:pt x="15573" y="7689"/>
                </a:lnTo>
                <a:lnTo>
                  <a:pt x="15573" y="7665"/>
                </a:lnTo>
                <a:lnTo>
                  <a:pt x="15671" y="7470"/>
                </a:lnTo>
                <a:lnTo>
                  <a:pt x="15768" y="7276"/>
                </a:lnTo>
                <a:lnTo>
                  <a:pt x="16011" y="6935"/>
                </a:lnTo>
                <a:lnTo>
                  <a:pt x="16303" y="6619"/>
                </a:lnTo>
                <a:lnTo>
                  <a:pt x="16595" y="6302"/>
                </a:lnTo>
                <a:close/>
                <a:moveTo>
                  <a:pt x="16547" y="7592"/>
                </a:moveTo>
                <a:lnTo>
                  <a:pt x="16522" y="8663"/>
                </a:lnTo>
                <a:lnTo>
                  <a:pt x="16425" y="8711"/>
                </a:lnTo>
                <a:lnTo>
                  <a:pt x="16328" y="8760"/>
                </a:lnTo>
                <a:lnTo>
                  <a:pt x="16157" y="8930"/>
                </a:lnTo>
                <a:lnTo>
                  <a:pt x="15841" y="9271"/>
                </a:lnTo>
                <a:lnTo>
                  <a:pt x="15719" y="9417"/>
                </a:lnTo>
                <a:lnTo>
                  <a:pt x="15573" y="9612"/>
                </a:lnTo>
                <a:lnTo>
                  <a:pt x="15573" y="8882"/>
                </a:lnTo>
                <a:lnTo>
                  <a:pt x="15671" y="8857"/>
                </a:lnTo>
                <a:lnTo>
                  <a:pt x="15744" y="8784"/>
                </a:lnTo>
                <a:lnTo>
                  <a:pt x="15890" y="8517"/>
                </a:lnTo>
                <a:lnTo>
                  <a:pt x="16060" y="8273"/>
                </a:lnTo>
                <a:lnTo>
                  <a:pt x="16401" y="7811"/>
                </a:lnTo>
                <a:lnTo>
                  <a:pt x="16547" y="7592"/>
                </a:lnTo>
                <a:close/>
                <a:moveTo>
                  <a:pt x="9734" y="9149"/>
                </a:moveTo>
                <a:lnTo>
                  <a:pt x="9661" y="9174"/>
                </a:lnTo>
                <a:lnTo>
                  <a:pt x="9588" y="9198"/>
                </a:lnTo>
                <a:lnTo>
                  <a:pt x="9539" y="9247"/>
                </a:lnTo>
                <a:lnTo>
                  <a:pt x="9466" y="9368"/>
                </a:lnTo>
                <a:lnTo>
                  <a:pt x="9442" y="9490"/>
                </a:lnTo>
                <a:lnTo>
                  <a:pt x="9320" y="9587"/>
                </a:lnTo>
                <a:lnTo>
                  <a:pt x="9174" y="9660"/>
                </a:lnTo>
                <a:lnTo>
                  <a:pt x="9052" y="9685"/>
                </a:lnTo>
                <a:lnTo>
                  <a:pt x="8882" y="9685"/>
                </a:lnTo>
                <a:lnTo>
                  <a:pt x="8785" y="9660"/>
                </a:lnTo>
                <a:lnTo>
                  <a:pt x="8736" y="9636"/>
                </a:lnTo>
                <a:lnTo>
                  <a:pt x="8687" y="9587"/>
                </a:lnTo>
                <a:lnTo>
                  <a:pt x="8663" y="9539"/>
                </a:lnTo>
                <a:lnTo>
                  <a:pt x="8663" y="9441"/>
                </a:lnTo>
                <a:lnTo>
                  <a:pt x="8639" y="9368"/>
                </a:lnTo>
                <a:lnTo>
                  <a:pt x="8590" y="9320"/>
                </a:lnTo>
                <a:lnTo>
                  <a:pt x="8517" y="9295"/>
                </a:lnTo>
                <a:lnTo>
                  <a:pt x="8444" y="9271"/>
                </a:lnTo>
                <a:lnTo>
                  <a:pt x="8395" y="9295"/>
                </a:lnTo>
                <a:lnTo>
                  <a:pt x="8322" y="9344"/>
                </a:lnTo>
                <a:lnTo>
                  <a:pt x="8274" y="9417"/>
                </a:lnTo>
                <a:lnTo>
                  <a:pt x="8249" y="9466"/>
                </a:lnTo>
                <a:lnTo>
                  <a:pt x="8201" y="9514"/>
                </a:lnTo>
                <a:lnTo>
                  <a:pt x="8079" y="9587"/>
                </a:lnTo>
                <a:lnTo>
                  <a:pt x="7933" y="9612"/>
                </a:lnTo>
                <a:lnTo>
                  <a:pt x="7738" y="9636"/>
                </a:lnTo>
                <a:lnTo>
                  <a:pt x="7568" y="9636"/>
                </a:lnTo>
                <a:lnTo>
                  <a:pt x="7422" y="9587"/>
                </a:lnTo>
                <a:lnTo>
                  <a:pt x="7325" y="9514"/>
                </a:lnTo>
                <a:lnTo>
                  <a:pt x="7276" y="9466"/>
                </a:lnTo>
                <a:lnTo>
                  <a:pt x="7252" y="9417"/>
                </a:lnTo>
                <a:lnTo>
                  <a:pt x="7252" y="9344"/>
                </a:lnTo>
                <a:lnTo>
                  <a:pt x="7227" y="9295"/>
                </a:lnTo>
                <a:lnTo>
                  <a:pt x="7179" y="9247"/>
                </a:lnTo>
                <a:lnTo>
                  <a:pt x="7130" y="9222"/>
                </a:lnTo>
                <a:lnTo>
                  <a:pt x="7081" y="9198"/>
                </a:lnTo>
                <a:lnTo>
                  <a:pt x="7008" y="9198"/>
                </a:lnTo>
                <a:lnTo>
                  <a:pt x="6960" y="9222"/>
                </a:lnTo>
                <a:lnTo>
                  <a:pt x="6887" y="9247"/>
                </a:lnTo>
                <a:lnTo>
                  <a:pt x="6765" y="9417"/>
                </a:lnTo>
                <a:lnTo>
                  <a:pt x="6643" y="9563"/>
                </a:lnTo>
                <a:lnTo>
                  <a:pt x="6570" y="9636"/>
                </a:lnTo>
                <a:lnTo>
                  <a:pt x="6449" y="9685"/>
                </a:lnTo>
                <a:lnTo>
                  <a:pt x="6327" y="9733"/>
                </a:lnTo>
                <a:lnTo>
                  <a:pt x="6205" y="9758"/>
                </a:lnTo>
                <a:lnTo>
                  <a:pt x="6084" y="9758"/>
                </a:lnTo>
                <a:lnTo>
                  <a:pt x="6035" y="9733"/>
                </a:lnTo>
                <a:lnTo>
                  <a:pt x="5986" y="9709"/>
                </a:lnTo>
                <a:lnTo>
                  <a:pt x="5962" y="9660"/>
                </a:lnTo>
                <a:lnTo>
                  <a:pt x="5938" y="9612"/>
                </a:lnTo>
                <a:lnTo>
                  <a:pt x="5938" y="9514"/>
                </a:lnTo>
                <a:lnTo>
                  <a:pt x="5962" y="9441"/>
                </a:lnTo>
                <a:lnTo>
                  <a:pt x="5962" y="9344"/>
                </a:lnTo>
                <a:lnTo>
                  <a:pt x="5938" y="9271"/>
                </a:lnTo>
                <a:lnTo>
                  <a:pt x="5865" y="9198"/>
                </a:lnTo>
                <a:lnTo>
                  <a:pt x="5792" y="9174"/>
                </a:lnTo>
                <a:lnTo>
                  <a:pt x="5646" y="9174"/>
                </a:lnTo>
                <a:lnTo>
                  <a:pt x="5573" y="9247"/>
                </a:lnTo>
                <a:lnTo>
                  <a:pt x="5548" y="9320"/>
                </a:lnTo>
                <a:lnTo>
                  <a:pt x="5500" y="9417"/>
                </a:lnTo>
                <a:lnTo>
                  <a:pt x="5451" y="9490"/>
                </a:lnTo>
                <a:lnTo>
                  <a:pt x="5378" y="9587"/>
                </a:lnTo>
                <a:lnTo>
                  <a:pt x="5305" y="9636"/>
                </a:lnTo>
                <a:lnTo>
                  <a:pt x="5183" y="9685"/>
                </a:lnTo>
                <a:lnTo>
                  <a:pt x="5086" y="9733"/>
                </a:lnTo>
                <a:lnTo>
                  <a:pt x="4843" y="9782"/>
                </a:lnTo>
                <a:lnTo>
                  <a:pt x="4624" y="9782"/>
                </a:lnTo>
                <a:lnTo>
                  <a:pt x="4502" y="9733"/>
                </a:lnTo>
                <a:lnTo>
                  <a:pt x="4405" y="9709"/>
                </a:lnTo>
                <a:lnTo>
                  <a:pt x="4332" y="9636"/>
                </a:lnTo>
                <a:lnTo>
                  <a:pt x="4259" y="9587"/>
                </a:lnTo>
                <a:lnTo>
                  <a:pt x="4210" y="9490"/>
                </a:lnTo>
                <a:lnTo>
                  <a:pt x="4161" y="9393"/>
                </a:lnTo>
                <a:lnTo>
                  <a:pt x="4161" y="9344"/>
                </a:lnTo>
                <a:lnTo>
                  <a:pt x="4137" y="9295"/>
                </a:lnTo>
                <a:lnTo>
                  <a:pt x="4040" y="9247"/>
                </a:lnTo>
                <a:lnTo>
                  <a:pt x="3942" y="9222"/>
                </a:lnTo>
                <a:lnTo>
                  <a:pt x="3869" y="9247"/>
                </a:lnTo>
                <a:lnTo>
                  <a:pt x="3602" y="9417"/>
                </a:lnTo>
                <a:lnTo>
                  <a:pt x="3407" y="9539"/>
                </a:lnTo>
                <a:lnTo>
                  <a:pt x="3212" y="9660"/>
                </a:lnTo>
                <a:lnTo>
                  <a:pt x="3018" y="9733"/>
                </a:lnTo>
                <a:lnTo>
                  <a:pt x="2872" y="9733"/>
                </a:lnTo>
                <a:lnTo>
                  <a:pt x="2823" y="9709"/>
                </a:lnTo>
                <a:lnTo>
                  <a:pt x="2774" y="9660"/>
                </a:lnTo>
                <a:lnTo>
                  <a:pt x="2774" y="9587"/>
                </a:lnTo>
                <a:lnTo>
                  <a:pt x="2774" y="9490"/>
                </a:lnTo>
                <a:lnTo>
                  <a:pt x="2774" y="9417"/>
                </a:lnTo>
                <a:lnTo>
                  <a:pt x="2750" y="9368"/>
                </a:lnTo>
                <a:lnTo>
                  <a:pt x="2726" y="9344"/>
                </a:lnTo>
                <a:lnTo>
                  <a:pt x="2677" y="9320"/>
                </a:lnTo>
                <a:lnTo>
                  <a:pt x="2653" y="9295"/>
                </a:lnTo>
                <a:lnTo>
                  <a:pt x="2604" y="9320"/>
                </a:lnTo>
                <a:lnTo>
                  <a:pt x="2555" y="9320"/>
                </a:lnTo>
                <a:lnTo>
                  <a:pt x="2507" y="9368"/>
                </a:lnTo>
                <a:lnTo>
                  <a:pt x="2458" y="9490"/>
                </a:lnTo>
                <a:lnTo>
                  <a:pt x="2434" y="9612"/>
                </a:lnTo>
                <a:lnTo>
                  <a:pt x="2434" y="9733"/>
                </a:lnTo>
                <a:lnTo>
                  <a:pt x="2458" y="9831"/>
                </a:lnTo>
                <a:lnTo>
                  <a:pt x="2531" y="9928"/>
                </a:lnTo>
                <a:lnTo>
                  <a:pt x="2604" y="10025"/>
                </a:lnTo>
                <a:lnTo>
                  <a:pt x="2726" y="10098"/>
                </a:lnTo>
                <a:lnTo>
                  <a:pt x="2847" y="10147"/>
                </a:lnTo>
                <a:lnTo>
                  <a:pt x="2969" y="10171"/>
                </a:lnTo>
                <a:lnTo>
                  <a:pt x="3115" y="10147"/>
                </a:lnTo>
                <a:lnTo>
                  <a:pt x="3237" y="10123"/>
                </a:lnTo>
                <a:lnTo>
                  <a:pt x="3358" y="10074"/>
                </a:lnTo>
                <a:lnTo>
                  <a:pt x="3626" y="9928"/>
                </a:lnTo>
                <a:lnTo>
                  <a:pt x="3845" y="9758"/>
                </a:lnTo>
                <a:lnTo>
                  <a:pt x="3918" y="9855"/>
                </a:lnTo>
                <a:lnTo>
                  <a:pt x="3991" y="9952"/>
                </a:lnTo>
                <a:lnTo>
                  <a:pt x="4088" y="10025"/>
                </a:lnTo>
                <a:lnTo>
                  <a:pt x="4186" y="10074"/>
                </a:lnTo>
                <a:lnTo>
                  <a:pt x="4429" y="10171"/>
                </a:lnTo>
                <a:lnTo>
                  <a:pt x="4672" y="10196"/>
                </a:lnTo>
                <a:lnTo>
                  <a:pt x="4940" y="10196"/>
                </a:lnTo>
                <a:lnTo>
                  <a:pt x="5208" y="10147"/>
                </a:lnTo>
                <a:lnTo>
                  <a:pt x="5427" y="10050"/>
                </a:lnTo>
                <a:lnTo>
                  <a:pt x="5646" y="9928"/>
                </a:lnTo>
                <a:lnTo>
                  <a:pt x="5743" y="10001"/>
                </a:lnTo>
                <a:lnTo>
                  <a:pt x="5840" y="10098"/>
                </a:lnTo>
                <a:lnTo>
                  <a:pt x="5986" y="10147"/>
                </a:lnTo>
                <a:lnTo>
                  <a:pt x="6132" y="10196"/>
                </a:lnTo>
                <a:lnTo>
                  <a:pt x="6278" y="10220"/>
                </a:lnTo>
                <a:lnTo>
                  <a:pt x="6424" y="10196"/>
                </a:lnTo>
                <a:lnTo>
                  <a:pt x="6546" y="10171"/>
                </a:lnTo>
                <a:lnTo>
                  <a:pt x="6643" y="10123"/>
                </a:lnTo>
                <a:lnTo>
                  <a:pt x="6741" y="10050"/>
                </a:lnTo>
                <a:lnTo>
                  <a:pt x="6838" y="9977"/>
                </a:lnTo>
                <a:lnTo>
                  <a:pt x="7008" y="9782"/>
                </a:lnTo>
                <a:lnTo>
                  <a:pt x="7130" y="9879"/>
                </a:lnTo>
                <a:lnTo>
                  <a:pt x="7300" y="9977"/>
                </a:lnTo>
                <a:lnTo>
                  <a:pt x="7471" y="10025"/>
                </a:lnTo>
                <a:lnTo>
                  <a:pt x="7665" y="10050"/>
                </a:lnTo>
                <a:lnTo>
                  <a:pt x="7860" y="10050"/>
                </a:lnTo>
                <a:lnTo>
                  <a:pt x="8030" y="10025"/>
                </a:lnTo>
                <a:lnTo>
                  <a:pt x="8225" y="9952"/>
                </a:lnTo>
                <a:lnTo>
                  <a:pt x="8371" y="9879"/>
                </a:lnTo>
                <a:lnTo>
                  <a:pt x="8493" y="9977"/>
                </a:lnTo>
                <a:lnTo>
                  <a:pt x="8639" y="10025"/>
                </a:lnTo>
                <a:lnTo>
                  <a:pt x="8785" y="10074"/>
                </a:lnTo>
                <a:lnTo>
                  <a:pt x="8955" y="10074"/>
                </a:lnTo>
                <a:lnTo>
                  <a:pt x="9125" y="10050"/>
                </a:lnTo>
                <a:lnTo>
                  <a:pt x="9320" y="10001"/>
                </a:lnTo>
                <a:lnTo>
                  <a:pt x="9466" y="9928"/>
                </a:lnTo>
                <a:lnTo>
                  <a:pt x="9636" y="9831"/>
                </a:lnTo>
                <a:lnTo>
                  <a:pt x="9734" y="9904"/>
                </a:lnTo>
                <a:lnTo>
                  <a:pt x="9855" y="9952"/>
                </a:lnTo>
                <a:lnTo>
                  <a:pt x="10001" y="9977"/>
                </a:lnTo>
                <a:lnTo>
                  <a:pt x="10147" y="10001"/>
                </a:lnTo>
                <a:lnTo>
                  <a:pt x="10293" y="10001"/>
                </a:lnTo>
                <a:lnTo>
                  <a:pt x="10439" y="9977"/>
                </a:lnTo>
                <a:lnTo>
                  <a:pt x="10561" y="9928"/>
                </a:lnTo>
                <a:lnTo>
                  <a:pt x="10682" y="9855"/>
                </a:lnTo>
                <a:lnTo>
                  <a:pt x="10780" y="9952"/>
                </a:lnTo>
                <a:lnTo>
                  <a:pt x="10901" y="10001"/>
                </a:lnTo>
                <a:lnTo>
                  <a:pt x="11193" y="10001"/>
                </a:lnTo>
                <a:lnTo>
                  <a:pt x="11339" y="9952"/>
                </a:lnTo>
                <a:lnTo>
                  <a:pt x="11510" y="9904"/>
                </a:lnTo>
                <a:lnTo>
                  <a:pt x="11656" y="9831"/>
                </a:lnTo>
                <a:lnTo>
                  <a:pt x="11802" y="9733"/>
                </a:lnTo>
                <a:lnTo>
                  <a:pt x="11850" y="9806"/>
                </a:lnTo>
                <a:lnTo>
                  <a:pt x="11923" y="9855"/>
                </a:lnTo>
                <a:lnTo>
                  <a:pt x="12069" y="9928"/>
                </a:lnTo>
                <a:lnTo>
                  <a:pt x="12240" y="9952"/>
                </a:lnTo>
                <a:lnTo>
                  <a:pt x="12434" y="9952"/>
                </a:lnTo>
                <a:lnTo>
                  <a:pt x="12629" y="9904"/>
                </a:lnTo>
                <a:lnTo>
                  <a:pt x="12824" y="9831"/>
                </a:lnTo>
                <a:lnTo>
                  <a:pt x="13018" y="9758"/>
                </a:lnTo>
                <a:lnTo>
                  <a:pt x="13164" y="9660"/>
                </a:lnTo>
                <a:lnTo>
                  <a:pt x="13237" y="9612"/>
                </a:lnTo>
                <a:lnTo>
                  <a:pt x="13262" y="9539"/>
                </a:lnTo>
                <a:lnTo>
                  <a:pt x="13262" y="9466"/>
                </a:lnTo>
                <a:lnTo>
                  <a:pt x="13237" y="9393"/>
                </a:lnTo>
                <a:lnTo>
                  <a:pt x="13189" y="9344"/>
                </a:lnTo>
                <a:lnTo>
                  <a:pt x="13116" y="9320"/>
                </a:lnTo>
                <a:lnTo>
                  <a:pt x="13067" y="9320"/>
                </a:lnTo>
                <a:lnTo>
                  <a:pt x="12994" y="9344"/>
                </a:lnTo>
                <a:lnTo>
                  <a:pt x="12775" y="9466"/>
                </a:lnTo>
                <a:lnTo>
                  <a:pt x="12605" y="9539"/>
                </a:lnTo>
                <a:lnTo>
                  <a:pt x="12459" y="9587"/>
                </a:lnTo>
                <a:lnTo>
                  <a:pt x="12288" y="9612"/>
                </a:lnTo>
                <a:lnTo>
                  <a:pt x="12167" y="9612"/>
                </a:lnTo>
                <a:lnTo>
                  <a:pt x="12118" y="9587"/>
                </a:lnTo>
                <a:lnTo>
                  <a:pt x="12094" y="9539"/>
                </a:lnTo>
                <a:lnTo>
                  <a:pt x="12069" y="9490"/>
                </a:lnTo>
                <a:lnTo>
                  <a:pt x="12069" y="9417"/>
                </a:lnTo>
                <a:lnTo>
                  <a:pt x="12069" y="9368"/>
                </a:lnTo>
                <a:lnTo>
                  <a:pt x="12045" y="9295"/>
                </a:lnTo>
                <a:lnTo>
                  <a:pt x="12021" y="9247"/>
                </a:lnTo>
                <a:lnTo>
                  <a:pt x="11972" y="9222"/>
                </a:lnTo>
                <a:lnTo>
                  <a:pt x="11875" y="9222"/>
                </a:lnTo>
                <a:lnTo>
                  <a:pt x="11826" y="9247"/>
                </a:lnTo>
                <a:lnTo>
                  <a:pt x="11777" y="9295"/>
                </a:lnTo>
                <a:lnTo>
                  <a:pt x="11704" y="9393"/>
                </a:lnTo>
                <a:lnTo>
                  <a:pt x="11583" y="9490"/>
                </a:lnTo>
                <a:lnTo>
                  <a:pt x="11437" y="9587"/>
                </a:lnTo>
                <a:lnTo>
                  <a:pt x="11266" y="9660"/>
                </a:lnTo>
                <a:lnTo>
                  <a:pt x="11120" y="9709"/>
                </a:lnTo>
                <a:lnTo>
                  <a:pt x="11072" y="9709"/>
                </a:lnTo>
                <a:lnTo>
                  <a:pt x="11023" y="9685"/>
                </a:lnTo>
                <a:lnTo>
                  <a:pt x="10974" y="9660"/>
                </a:lnTo>
                <a:lnTo>
                  <a:pt x="10950" y="9612"/>
                </a:lnTo>
                <a:lnTo>
                  <a:pt x="10950" y="9539"/>
                </a:lnTo>
                <a:lnTo>
                  <a:pt x="10974" y="9441"/>
                </a:lnTo>
                <a:lnTo>
                  <a:pt x="10974" y="9393"/>
                </a:lnTo>
                <a:lnTo>
                  <a:pt x="10950" y="9320"/>
                </a:lnTo>
                <a:lnTo>
                  <a:pt x="10926" y="9271"/>
                </a:lnTo>
                <a:lnTo>
                  <a:pt x="10853" y="9271"/>
                </a:lnTo>
                <a:lnTo>
                  <a:pt x="10804" y="9247"/>
                </a:lnTo>
                <a:lnTo>
                  <a:pt x="10755" y="9271"/>
                </a:lnTo>
                <a:lnTo>
                  <a:pt x="10682" y="9295"/>
                </a:lnTo>
                <a:lnTo>
                  <a:pt x="10658" y="9368"/>
                </a:lnTo>
                <a:lnTo>
                  <a:pt x="10585" y="9490"/>
                </a:lnTo>
                <a:lnTo>
                  <a:pt x="10463" y="9587"/>
                </a:lnTo>
                <a:lnTo>
                  <a:pt x="10342" y="9636"/>
                </a:lnTo>
                <a:lnTo>
                  <a:pt x="10025" y="9636"/>
                </a:lnTo>
                <a:lnTo>
                  <a:pt x="9928" y="9587"/>
                </a:lnTo>
                <a:lnTo>
                  <a:pt x="9855" y="9563"/>
                </a:lnTo>
                <a:lnTo>
                  <a:pt x="9904" y="9393"/>
                </a:lnTo>
                <a:lnTo>
                  <a:pt x="9904" y="9320"/>
                </a:lnTo>
                <a:lnTo>
                  <a:pt x="9879" y="9247"/>
                </a:lnTo>
                <a:lnTo>
                  <a:pt x="9831" y="9198"/>
                </a:lnTo>
                <a:lnTo>
                  <a:pt x="9782" y="9174"/>
                </a:lnTo>
                <a:lnTo>
                  <a:pt x="9734" y="9149"/>
                </a:lnTo>
                <a:close/>
                <a:moveTo>
                  <a:pt x="16522" y="9003"/>
                </a:moveTo>
                <a:lnTo>
                  <a:pt x="16522" y="9879"/>
                </a:lnTo>
                <a:lnTo>
                  <a:pt x="16401" y="9879"/>
                </a:lnTo>
                <a:lnTo>
                  <a:pt x="16279" y="9928"/>
                </a:lnTo>
                <a:lnTo>
                  <a:pt x="16182" y="9977"/>
                </a:lnTo>
                <a:lnTo>
                  <a:pt x="16084" y="10050"/>
                </a:lnTo>
                <a:lnTo>
                  <a:pt x="15914" y="10196"/>
                </a:lnTo>
                <a:lnTo>
                  <a:pt x="15744" y="10390"/>
                </a:lnTo>
                <a:lnTo>
                  <a:pt x="15598" y="10561"/>
                </a:lnTo>
                <a:lnTo>
                  <a:pt x="15598" y="10342"/>
                </a:lnTo>
                <a:lnTo>
                  <a:pt x="15646" y="10317"/>
                </a:lnTo>
                <a:lnTo>
                  <a:pt x="15671" y="10269"/>
                </a:lnTo>
                <a:lnTo>
                  <a:pt x="15890" y="9879"/>
                </a:lnTo>
                <a:lnTo>
                  <a:pt x="16011" y="9685"/>
                </a:lnTo>
                <a:lnTo>
                  <a:pt x="16133" y="9490"/>
                </a:lnTo>
                <a:lnTo>
                  <a:pt x="16328" y="9271"/>
                </a:lnTo>
                <a:lnTo>
                  <a:pt x="16522" y="9003"/>
                </a:lnTo>
                <a:close/>
                <a:moveTo>
                  <a:pt x="16522" y="10001"/>
                </a:moveTo>
                <a:lnTo>
                  <a:pt x="16522" y="10755"/>
                </a:lnTo>
                <a:lnTo>
                  <a:pt x="16352" y="10853"/>
                </a:lnTo>
                <a:lnTo>
                  <a:pt x="16230" y="10974"/>
                </a:lnTo>
                <a:lnTo>
                  <a:pt x="15987" y="11242"/>
                </a:lnTo>
                <a:lnTo>
                  <a:pt x="15792" y="11461"/>
                </a:lnTo>
                <a:lnTo>
                  <a:pt x="15598" y="11704"/>
                </a:lnTo>
                <a:lnTo>
                  <a:pt x="15598" y="11291"/>
                </a:lnTo>
                <a:lnTo>
                  <a:pt x="15768" y="10974"/>
                </a:lnTo>
                <a:lnTo>
                  <a:pt x="15963" y="10682"/>
                </a:lnTo>
                <a:lnTo>
                  <a:pt x="16255" y="10342"/>
                </a:lnTo>
                <a:lnTo>
                  <a:pt x="16522" y="10001"/>
                </a:lnTo>
                <a:close/>
                <a:moveTo>
                  <a:pt x="10244" y="11145"/>
                </a:moveTo>
                <a:lnTo>
                  <a:pt x="10171" y="11193"/>
                </a:lnTo>
                <a:lnTo>
                  <a:pt x="10123" y="11242"/>
                </a:lnTo>
                <a:lnTo>
                  <a:pt x="9928" y="11534"/>
                </a:lnTo>
                <a:lnTo>
                  <a:pt x="9831" y="11656"/>
                </a:lnTo>
                <a:lnTo>
                  <a:pt x="9709" y="11753"/>
                </a:lnTo>
                <a:lnTo>
                  <a:pt x="9636" y="11802"/>
                </a:lnTo>
                <a:lnTo>
                  <a:pt x="9539" y="11826"/>
                </a:lnTo>
                <a:lnTo>
                  <a:pt x="9320" y="11826"/>
                </a:lnTo>
                <a:lnTo>
                  <a:pt x="9223" y="11802"/>
                </a:lnTo>
                <a:lnTo>
                  <a:pt x="9150" y="11753"/>
                </a:lnTo>
                <a:lnTo>
                  <a:pt x="9077" y="11680"/>
                </a:lnTo>
                <a:lnTo>
                  <a:pt x="9052" y="11607"/>
                </a:lnTo>
                <a:lnTo>
                  <a:pt x="9125" y="11412"/>
                </a:lnTo>
                <a:lnTo>
                  <a:pt x="9125" y="11339"/>
                </a:lnTo>
                <a:lnTo>
                  <a:pt x="9101" y="11266"/>
                </a:lnTo>
                <a:lnTo>
                  <a:pt x="9052" y="11218"/>
                </a:lnTo>
                <a:lnTo>
                  <a:pt x="9004" y="11169"/>
                </a:lnTo>
                <a:lnTo>
                  <a:pt x="8882" y="11169"/>
                </a:lnTo>
                <a:lnTo>
                  <a:pt x="8809" y="11193"/>
                </a:lnTo>
                <a:lnTo>
                  <a:pt x="8760" y="11266"/>
                </a:lnTo>
                <a:lnTo>
                  <a:pt x="8687" y="11388"/>
                </a:lnTo>
                <a:lnTo>
                  <a:pt x="8663" y="11510"/>
                </a:lnTo>
                <a:lnTo>
                  <a:pt x="8566" y="11656"/>
                </a:lnTo>
                <a:lnTo>
                  <a:pt x="8395" y="11729"/>
                </a:lnTo>
                <a:lnTo>
                  <a:pt x="8298" y="11753"/>
                </a:lnTo>
                <a:lnTo>
                  <a:pt x="8176" y="11777"/>
                </a:lnTo>
                <a:lnTo>
                  <a:pt x="8103" y="11753"/>
                </a:lnTo>
                <a:lnTo>
                  <a:pt x="8055" y="11729"/>
                </a:lnTo>
                <a:lnTo>
                  <a:pt x="8055" y="11680"/>
                </a:lnTo>
                <a:lnTo>
                  <a:pt x="8055" y="11607"/>
                </a:lnTo>
                <a:lnTo>
                  <a:pt x="8079" y="11534"/>
                </a:lnTo>
                <a:lnTo>
                  <a:pt x="8079" y="11461"/>
                </a:lnTo>
                <a:lnTo>
                  <a:pt x="8055" y="11412"/>
                </a:lnTo>
                <a:lnTo>
                  <a:pt x="8006" y="11364"/>
                </a:lnTo>
                <a:lnTo>
                  <a:pt x="7957" y="11339"/>
                </a:lnTo>
                <a:lnTo>
                  <a:pt x="7884" y="11315"/>
                </a:lnTo>
                <a:lnTo>
                  <a:pt x="7811" y="11339"/>
                </a:lnTo>
                <a:lnTo>
                  <a:pt x="7763" y="11388"/>
                </a:lnTo>
                <a:lnTo>
                  <a:pt x="7544" y="11558"/>
                </a:lnTo>
                <a:lnTo>
                  <a:pt x="7325" y="11753"/>
                </a:lnTo>
                <a:lnTo>
                  <a:pt x="7179" y="11802"/>
                </a:lnTo>
                <a:lnTo>
                  <a:pt x="6984" y="11826"/>
                </a:lnTo>
                <a:lnTo>
                  <a:pt x="6887" y="11802"/>
                </a:lnTo>
                <a:lnTo>
                  <a:pt x="6765" y="11802"/>
                </a:lnTo>
                <a:lnTo>
                  <a:pt x="6692" y="11753"/>
                </a:lnTo>
                <a:lnTo>
                  <a:pt x="6643" y="11704"/>
                </a:lnTo>
                <a:lnTo>
                  <a:pt x="6668" y="11583"/>
                </a:lnTo>
                <a:lnTo>
                  <a:pt x="6668" y="11412"/>
                </a:lnTo>
                <a:lnTo>
                  <a:pt x="6643" y="11339"/>
                </a:lnTo>
                <a:lnTo>
                  <a:pt x="6595" y="11266"/>
                </a:lnTo>
                <a:lnTo>
                  <a:pt x="6546" y="11218"/>
                </a:lnTo>
                <a:lnTo>
                  <a:pt x="6473" y="11193"/>
                </a:lnTo>
                <a:lnTo>
                  <a:pt x="6400" y="11193"/>
                </a:lnTo>
                <a:lnTo>
                  <a:pt x="6327" y="11218"/>
                </a:lnTo>
                <a:lnTo>
                  <a:pt x="6254" y="11291"/>
                </a:lnTo>
                <a:lnTo>
                  <a:pt x="6205" y="11364"/>
                </a:lnTo>
                <a:lnTo>
                  <a:pt x="6181" y="11485"/>
                </a:lnTo>
                <a:lnTo>
                  <a:pt x="6157" y="11583"/>
                </a:lnTo>
                <a:lnTo>
                  <a:pt x="6084" y="11656"/>
                </a:lnTo>
                <a:lnTo>
                  <a:pt x="5986" y="11704"/>
                </a:lnTo>
                <a:lnTo>
                  <a:pt x="5767" y="11704"/>
                </a:lnTo>
                <a:lnTo>
                  <a:pt x="5670" y="11680"/>
                </a:lnTo>
                <a:lnTo>
                  <a:pt x="5573" y="11607"/>
                </a:lnTo>
                <a:lnTo>
                  <a:pt x="5475" y="11534"/>
                </a:lnTo>
                <a:lnTo>
                  <a:pt x="5427" y="11461"/>
                </a:lnTo>
                <a:lnTo>
                  <a:pt x="5378" y="11388"/>
                </a:lnTo>
                <a:lnTo>
                  <a:pt x="5305" y="11315"/>
                </a:lnTo>
                <a:lnTo>
                  <a:pt x="5232" y="11291"/>
                </a:lnTo>
                <a:lnTo>
                  <a:pt x="5159" y="11291"/>
                </a:lnTo>
                <a:lnTo>
                  <a:pt x="5062" y="11315"/>
                </a:lnTo>
                <a:lnTo>
                  <a:pt x="5013" y="11364"/>
                </a:lnTo>
                <a:lnTo>
                  <a:pt x="4964" y="11412"/>
                </a:lnTo>
                <a:lnTo>
                  <a:pt x="4964" y="11510"/>
                </a:lnTo>
                <a:lnTo>
                  <a:pt x="4964" y="11607"/>
                </a:lnTo>
                <a:lnTo>
                  <a:pt x="4964" y="11680"/>
                </a:lnTo>
                <a:lnTo>
                  <a:pt x="4940" y="11729"/>
                </a:lnTo>
                <a:lnTo>
                  <a:pt x="4891" y="11777"/>
                </a:lnTo>
                <a:lnTo>
                  <a:pt x="4818" y="11826"/>
                </a:lnTo>
                <a:lnTo>
                  <a:pt x="4697" y="11850"/>
                </a:lnTo>
                <a:lnTo>
                  <a:pt x="4599" y="11826"/>
                </a:lnTo>
                <a:lnTo>
                  <a:pt x="4502" y="11753"/>
                </a:lnTo>
                <a:lnTo>
                  <a:pt x="4453" y="11656"/>
                </a:lnTo>
                <a:lnTo>
                  <a:pt x="4453" y="11607"/>
                </a:lnTo>
                <a:lnTo>
                  <a:pt x="4453" y="11558"/>
                </a:lnTo>
                <a:lnTo>
                  <a:pt x="4478" y="11437"/>
                </a:lnTo>
                <a:lnTo>
                  <a:pt x="4429" y="11364"/>
                </a:lnTo>
                <a:lnTo>
                  <a:pt x="4380" y="11291"/>
                </a:lnTo>
                <a:lnTo>
                  <a:pt x="4307" y="11266"/>
                </a:lnTo>
                <a:lnTo>
                  <a:pt x="4210" y="11242"/>
                </a:lnTo>
                <a:lnTo>
                  <a:pt x="4113" y="11266"/>
                </a:lnTo>
                <a:lnTo>
                  <a:pt x="4040" y="11339"/>
                </a:lnTo>
                <a:lnTo>
                  <a:pt x="3991" y="11412"/>
                </a:lnTo>
                <a:lnTo>
                  <a:pt x="3942" y="11510"/>
                </a:lnTo>
                <a:lnTo>
                  <a:pt x="3894" y="11607"/>
                </a:lnTo>
                <a:lnTo>
                  <a:pt x="3796" y="11680"/>
                </a:lnTo>
                <a:lnTo>
                  <a:pt x="3723" y="11753"/>
                </a:lnTo>
                <a:lnTo>
                  <a:pt x="3529" y="11850"/>
                </a:lnTo>
                <a:lnTo>
                  <a:pt x="3431" y="11875"/>
                </a:lnTo>
                <a:lnTo>
                  <a:pt x="3310" y="11899"/>
                </a:lnTo>
                <a:lnTo>
                  <a:pt x="3261" y="11899"/>
                </a:lnTo>
                <a:lnTo>
                  <a:pt x="3212" y="11875"/>
                </a:lnTo>
                <a:lnTo>
                  <a:pt x="3139" y="11826"/>
                </a:lnTo>
                <a:lnTo>
                  <a:pt x="3115" y="11729"/>
                </a:lnTo>
                <a:lnTo>
                  <a:pt x="3066" y="11631"/>
                </a:lnTo>
                <a:lnTo>
                  <a:pt x="3018" y="11461"/>
                </a:lnTo>
                <a:lnTo>
                  <a:pt x="2993" y="11388"/>
                </a:lnTo>
                <a:lnTo>
                  <a:pt x="2969" y="11388"/>
                </a:lnTo>
                <a:lnTo>
                  <a:pt x="2969" y="11364"/>
                </a:lnTo>
                <a:lnTo>
                  <a:pt x="2945" y="11339"/>
                </a:lnTo>
                <a:lnTo>
                  <a:pt x="2896" y="11315"/>
                </a:lnTo>
                <a:lnTo>
                  <a:pt x="2847" y="11315"/>
                </a:lnTo>
                <a:lnTo>
                  <a:pt x="2799" y="11339"/>
                </a:lnTo>
                <a:lnTo>
                  <a:pt x="2750" y="11364"/>
                </a:lnTo>
                <a:lnTo>
                  <a:pt x="2701" y="11461"/>
                </a:lnTo>
                <a:lnTo>
                  <a:pt x="2677" y="11583"/>
                </a:lnTo>
                <a:lnTo>
                  <a:pt x="2677" y="11802"/>
                </a:lnTo>
                <a:lnTo>
                  <a:pt x="2701" y="11923"/>
                </a:lnTo>
                <a:lnTo>
                  <a:pt x="2726" y="12021"/>
                </a:lnTo>
                <a:lnTo>
                  <a:pt x="2799" y="12093"/>
                </a:lnTo>
                <a:lnTo>
                  <a:pt x="2847" y="12191"/>
                </a:lnTo>
                <a:lnTo>
                  <a:pt x="2945" y="12264"/>
                </a:lnTo>
                <a:lnTo>
                  <a:pt x="3042" y="12312"/>
                </a:lnTo>
                <a:lnTo>
                  <a:pt x="3188" y="12361"/>
                </a:lnTo>
                <a:lnTo>
                  <a:pt x="3480" y="12361"/>
                </a:lnTo>
                <a:lnTo>
                  <a:pt x="3626" y="12337"/>
                </a:lnTo>
                <a:lnTo>
                  <a:pt x="3748" y="12288"/>
                </a:lnTo>
                <a:lnTo>
                  <a:pt x="3869" y="12215"/>
                </a:lnTo>
                <a:lnTo>
                  <a:pt x="4015" y="12142"/>
                </a:lnTo>
                <a:lnTo>
                  <a:pt x="4113" y="12045"/>
                </a:lnTo>
                <a:lnTo>
                  <a:pt x="4259" y="12166"/>
                </a:lnTo>
                <a:lnTo>
                  <a:pt x="4405" y="12239"/>
                </a:lnTo>
                <a:lnTo>
                  <a:pt x="4575" y="12288"/>
                </a:lnTo>
                <a:lnTo>
                  <a:pt x="4745" y="12312"/>
                </a:lnTo>
                <a:lnTo>
                  <a:pt x="4916" y="12288"/>
                </a:lnTo>
                <a:lnTo>
                  <a:pt x="5086" y="12239"/>
                </a:lnTo>
                <a:lnTo>
                  <a:pt x="5232" y="12142"/>
                </a:lnTo>
                <a:lnTo>
                  <a:pt x="5354" y="12021"/>
                </a:lnTo>
                <a:lnTo>
                  <a:pt x="5475" y="12069"/>
                </a:lnTo>
                <a:lnTo>
                  <a:pt x="5597" y="12118"/>
                </a:lnTo>
                <a:lnTo>
                  <a:pt x="5743" y="12142"/>
                </a:lnTo>
                <a:lnTo>
                  <a:pt x="5889" y="12166"/>
                </a:lnTo>
                <a:lnTo>
                  <a:pt x="6011" y="12166"/>
                </a:lnTo>
                <a:lnTo>
                  <a:pt x="6157" y="12142"/>
                </a:lnTo>
                <a:lnTo>
                  <a:pt x="6278" y="12093"/>
                </a:lnTo>
                <a:lnTo>
                  <a:pt x="6376" y="12045"/>
                </a:lnTo>
                <a:lnTo>
                  <a:pt x="6546" y="12142"/>
                </a:lnTo>
                <a:lnTo>
                  <a:pt x="6716" y="12239"/>
                </a:lnTo>
                <a:lnTo>
                  <a:pt x="6862" y="12288"/>
                </a:lnTo>
                <a:lnTo>
                  <a:pt x="7008" y="12312"/>
                </a:lnTo>
                <a:lnTo>
                  <a:pt x="7154" y="12288"/>
                </a:lnTo>
                <a:lnTo>
                  <a:pt x="7276" y="12264"/>
                </a:lnTo>
                <a:lnTo>
                  <a:pt x="7398" y="12191"/>
                </a:lnTo>
                <a:lnTo>
                  <a:pt x="7519" y="12118"/>
                </a:lnTo>
                <a:lnTo>
                  <a:pt x="7763" y="11948"/>
                </a:lnTo>
                <a:lnTo>
                  <a:pt x="7836" y="12021"/>
                </a:lnTo>
                <a:lnTo>
                  <a:pt x="7909" y="12093"/>
                </a:lnTo>
                <a:lnTo>
                  <a:pt x="8030" y="12142"/>
                </a:lnTo>
                <a:lnTo>
                  <a:pt x="8347" y="12142"/>
                </a:lnTo>
                <a:lnTo>
                  <a:pt x="8493" y="12118"/>
                </a:lnTo>
                <a:lnTo>
                  <a:pt x="8663" y="12045"/>
                </a:lnTo>
                <a:lnTo>
                  <a:pt x="8785" y="11948"/>
                </a:lnTo>
                <a:lnTo>
                  <a:pt x="8882" y="12021"/>
                </a:lnTo>
                <a:lnTo>
                  <a:pt x="8955" y="12093"/>
                </a:lnTo>
                <a:lnTo>
                  <a:pt x="9174" y="12191"/>
                </a:lnTo>
                <a:lnTo>
                  <a:pt x="9320" y="12239"/>
                </a:lnTo>
                <a:lnTo>
                  <a:pt x="9466" y="12264"/>
                </a:lnTo>
                <a:lnTo>
                  <a:pt x="9588" y="12239"/>
                </a:lnTo>
                <a:lnTo>
                  <a:pt x="9709" y="12215"/>
                </a:lnTo>
                <a:lnTo>
                  <a:pt x="9831" y="12166"/>
                </a:lnTo>
                <a:lnTo>
                  <a:pt x="9952" y="12093"/>
                </a:lnTo>
                <a:lnTo>
                  <a:pt x="10147" y="11899"/>
                </a:lnTo>
                <a:lnTo>
                  <a:pt x="10269" y="12021"/>
                </a:lnTo>
                <a:lnTo>
                  <a:pt x="10415" y="12093"/>
                </a:lnTo>
                <a:lnTo>
                  <a:pt x="10561" y="12142"/>
                </a:lnTo>
                <a:lnTo>
                  <a:pt x="10755" y="12166"/>
                </a:lnTo>
                <a:lnTo>
                  <a:pt x="10926" y="12191"/>
                </a:lnTo>
                <a:lnTo>
                  <a:pt x="11096" y="12166"/>
                </a:lnTo>
                <a:lnTo>
                  <a:pt x="11266" y="12093"/>
                </a:lnTo>
                <a:lnTo>
                  <a:pt x="11412" y="12021"/>
                </a:lnTo>
                <a:lnTo>
                  <a:pt x="11558" y="12093"/>
                </a:lnTo>
                <a:lnTo>
                  <a:pt x="11704" y="12142"/>
                </a:lnTo>
                <a:lnTo>
                  <a:pt x="12045" y="12142"/>
                </a:lnTo>
                <a:lnTo>
                  <a:pt x="12215" y="12118"/>
                </a:lnTo>
                <a:lnTo>
                  <a:pt x="12410" y="12069"/>
                </a:lnTo>
                <a:lnTo>
                  <a:pt x="12580" y="11996"/>
                </a:lnTo>
                <a:lnTo>
                  <a:pt x="12726" y="11899"/>
                </a:lnTo>
                <a:lnTo>
                  <a:pt x="12799" y="11948"/>
                </a:lnTo>
                <a:lnTo>
                  <a:pt x="12921" y="11972"/>
                </a:lnTo>
                <a:lnTo>
                  <a:pt x="13043" y="11972"/>
                </a:lnTo>
                <a:lnTo>
                  <a:pt x="13164" y="11948"/>
                </a:lnTo>
                <a:lnTo>
                  <a:pt x="13237" y="11899"/>
                </a:lnTo>
                <a:lnTo>
                  <a:pt x="13286" y="11850"/>
                </a:lnTo>
                <a:lnTo>
                  <a:pt x="13310" y="11777"/>
                </a:lnTo>
                <a:lnTo>
                  <a:pt x="13310" y="11704"/>
                </a:lnTo>
                <a:lnTo>
                  <a:pt x="13286" y="11631"/>
                </a:lnTo>
                <a:lnTo>
                  <a:pt x="13262" y="11583"/>
                </a:lnTo>
                <a:lnTo>
                  <a:pt x="13189" y="11558"/>
                </a:lnTo>
                <a:lnTo>
                  <a:pt x="13116" y="11534"/>
                </a:lnTo>
                <a:lnTo>
                  <a:pt x="13043" y="11558"/>
                </a:lnTo>
                <a:lnTo>
                  <a:pt x="12970" y="11534"/>
                </a:lnTo>
                <a:lnTo>
                  <a:pt x="12897" y="11437"/>
                </a:lnTo>
                <a:lnTo>
                  <a:pt x="12799" y="11388"/>
                </a:lnTo>
                <a:lnTo>
                  <a:pt x="12751" y="11364"/>
                </a:lnTo>
                <a:lnTo>
                  <a:pt x="12702" y="11364"/>
                </a:lnTo>
                <a:lnTo>
                  <a:pt x="12653" y="11388"/>
                </a:lnTo>
                <a:lnTo>
                  <a:pt x="12605" y="11437"/>
                </a:lnTo>
                <a:lnTo>
                  <a:pt x="12532" y="11485"/>
                </a:lnTo>
                <a:lnTo>
                  <a:pt x="12410" y="11558"/>
                </a:lnTo>
                <a:lnTo>
                  <a:pt x="12264" y="11631"/>
                </a:lnTo>
                <a:lnTo>
                  <a:pt x="12094" y="11704"/>
                </a:lnTo>
                <a:lnTo>
                  <a:pt x="11948" y="11729"/>
                </a:lnTo>
                <a:lnTo>
                  <a:pt x="11753" y="11729"/>
                </a:lnTo>
                <a:lnTo>
                  <a:pt x="11729" y="11704"/>
                </a:lnTo>
                <a:lnTo>
                  <a:pt x="11704" y="11656"/>
                </a:lnTo>
                <a:lnTo>
                  <a:pt x="11680" y="11607"/>
                </a:lnTo>
                <a:lnTo>
                  <a:pt x="11704" y="11485"/>
                </a:lnTo>
                <a:lnTo>
                  <a:pt x="11704" y="11412"/>
                </a:lnTo>
                <a:lnTo>
                  <a:pt x="11656" y="11339"/>
                </a:lnTo>
                <a:lnTo>
                  <a:pt x="11607" y="11291"/>
                </a:lnTo>
                <a:lnTo>
                  <a:pt x="11534" y="11266"/>
                </a:lnTo>
                <a:lnTo>
                  <a:pt x="11461" y="11291"/>
                </a:lnTo>
                <a:lnTo>
                  <a:pt x="11388" y="11315"/>
                </a:lnTo>
                <a:lnTo>
                  <a:pt x="11315" y="11364"/>
                </a:lnTo>
                <a:lnTo>
                  <a:pt x="11291" y="11437"/>
                </a:lnTo>
                <a:lnTo>
                  <a:pt x="11266" y="11558"/>
                </a:lnTo>
                <a:lnTo>
                  <a:pt x="11218" y="11607"/>
                </a:lnTo>
                <a:lnTo>
                  <a:pt x="11169" y="11656"/>
                </a:lnTo>
                <a:lnTo>
                  <a:pt x="11047" y="11729"/>
                </a:lnTo>
                <a:lnTo>
                  <a:pt x="10901" y="11753"/>
                </a:lnTo>
                <a:lnTo>
                  <a:pt x="10755" y="11753"/>
                </a:lnTo>
                <a:lnTo>
                  <a:pt x="10609" y="11729"/>
                </a:lnTo>
                <a:lnTo>
                  <a:pt x="10488" y="11656"/>
                </a:lnTo>
                <a:lnTo>
                  <a:pt x="10463" y="11631"/>
                </a:lnTo>
                <a:lnTo>
                  <a:pt x="10439" y="11583"/>
                </a:lnTo>
                <a:lnTo>
                  <a:pt x="10439" y="11510"/>
                </a:lnTo>
                <a:lnTo>
                  <a:pt x="10463" y="11461"/>
                </a:lnTo>
                <a:lnTo>
                  <a:pt x="10512" y="11364"/>
                </a:lnTo>
                <a:lnTo>
                  <a:pt x="10488" y="11291"/>
                </a:lnTo>
                <a:lnTo>
                  <a:pt x="10463" y="11218"/>
                </a:lnTo>
                <a:lnTo>
                  <a:pt x="10390" y="11169"/>
                </a:lnTo>
                <a:lnTo>
                  <a:pt x="10317" y="11145"/>
                </a:lnTo>
                <a:close/>
                <a:moveTo>
                  <a:pt x="16498" y="11193"/>
                </a:moveTo>
                <a:lnTo>
                  <a:pt x="16498" y="11948"/>
                </a:lnTo>
                <a:lnTo>
                  <a:pt x="16255" y="12093"/>
                </a:lnTo>
                <a:lnTo>
                  <a:pt x="16011" y="12312"/>
                </a:lnTo>
                <a:lnTo>
                  <a:pt x="15792" y="12556"/>
                </a:lnTo>
                <a:lnTo>
                  <a:pt x="15598" y="12823"/>
                </a:lnTo>
                <a:lnTo>
                  <a:pt x="15598" y="12775"/>
                </a:lnTo>
                <a:lnTo>
                  <a:pt x="15598" y="12434"/>
                </a:lnTo>
                <a:lnTo>
                  <a:pt x="15622" y="12385"/>
                </a:lnTo>
                <a:lnTo>
                  <a:pt x="15914" y="11923"/>
                </a:lnTo>
                <a:lnTo>
                  <a:pt x="16060" y="11680"/>
                </a:lnTo>
                <a:lnTo>
                  <a:pt x="16206" y="11461"/>
                </a:lnTo>
                <a:lnTo>
                  <a:pt x="16352" y="11339"/>
                </a:lnTo>
                <a:lnTo>
                  <a:pt x="16498" y="11193"/>
                </a:lnTo>
                <a:close/>
                <a:moveTo>
                  <a:pt x="16498" y="12288"/>
                </a:moveTo>
                <a:lnTo>
                  <a:pt x="16498" y="13140"/>
                </a:lnTo>
                <a:lnTo>
                  <a:pt x="16303" y="13213"/>
                </a:lnTo>
                <a:lnTo>
                  <a:pt x="16157" y="13334"/>
                </a:lnTo>
                <a:lnTo>
                  <a:pt x="16011" y="13456"/>
                </a:lnTo>
                <a:lnTo>
                  <a:pt x="15890" y="13602"/>
                </a:lnTo>
                <a:lnTo>
                  <a:pt x="15719" y="13797"/>
                </a:lnTo>
                <a:lnTo>
                  <a:pt x="15573" y="14016"/>
                </a:lnTo>
                <a:lnTo>
                  <a:pt x="15573" y="13602"/>
                </a:lnTo>
                <a:lnTo>
                  <a:pt x="15792" y="13213"/>
                </a:lnTo>
                <a:lnTo>
                  <a:pt x="16036" y="12848"/>
                </a:lnTo>
                <a:lnTo>
                  <a:pt x="16255" y="12556"/>
                </a:lnTo>
                <a:lnTo>
                  <a:pt x="16498" y="12288"/>
                </a:lnTo>
                <a:close/>
                <a:moveTo>
                  <a:pt x="2847" y="13286"/>
                </a:moveTo>
                <a:lnTo>
                  <a:pt x="2799" y="13310"/>
                </a:lnTo>
                <a:lnTo>
                  <a:pt x="2774" y="13334"/>
                </a:lnTo>
                <a:lnTo>
                  <a:pt x="2580" y="13675"/>
                </a:lnTo>
                <a:lnTo>
                  <a:pt x="2507" y="13870"/>
                </a:lnTo>
                <a:lnTo>
                  <a:pt x="2458" y="14064"/>
                </a:lnTo>
                <a:lnTo>
                  <a:pt x="2434" y="14259"/>
                </a:lnTo>
                <a:lnTo>
                  <a:pt x="2458" y="14332"/>
                </a:lnTo>
                <a:lnTo>
                  <a:pt x="2507" y="14405"/>
                </a:lnTo>
                <a:lnTo>
                  <a:pt x="2555" y="14478"/>
                </a:lnTo>
                <a:lnTo>
                  <a:pt x="2628" y="14527"/>
                </a:lnTo>
                <a:lnTo>
                  <a:pt x="2750" y="14551"/>
                </a:lnTo>
                <a:lnTo>
                  <a:pt x="3018" y="14551"/>
                </a:lnTo>
                <a:lnTo>
                  <a:pt x="3164" y="14527"/>
                </a:lnTo>
                <a:lnTo>
                  <a:pt x="3285" y="14478"/>
                </a:lnTo>
                <a:lnTo>
                  <a:pt x="3431" y="14429"/>
                </a:lnTo>
                <a:lnTo>
                  <a:pt x="3699" y="14283"/>
                </a:lnTo>
                <a:lnTo>
                  <a:pt x="3942" y="14089"/>
                </a:lnTo>
                <a:lnTo>
                  <a:pt x="4015" y="14186"/>
                </a:lnTo>
                <a:lnTo>
                  <a:pt x="4137" y="14259"/>
                </a:lnTo>
                <a:lnTo>
                  <a:pt x="4234" y="14332"/>
                </a:lnTo>
                <a:lnTo>
                  <a:pt x="4380" y="14381"/>
                </a:lnTo>
                <a:lnTo>
                  <a:pt x="4551" y="14429"/>
                </a:lnTo>
                <a:lnTo>
                  <a:pt x="4867" y="14429"/>
                </a:lnTo>
                <a:lnTo>
                  <a:pt x="5037" y="14405"/>
                </a:lnTo>
                <a:lnTo>
                  <a:pt x="5183" y="14356"/>
                </a:lnTo>
                <a:lnTo>
                  <a:pt x="5329" y="14283"/>
                </a:lnTo>
                <a:lnTo>
                  <a:pt x="5475" y="14186"/>
                </a:lnTo>
                <a:lnTo>
                  <a:pt x="5597" y="14089"/>
                </a:lnTo>
                <a:lnTo>
                  <a:pt x="5719" y="14186"/>
                </a:lnTo>
                <a:lnTo>
                  <a:pt x="5889" y="14235"/>
                </a:lnTo>
                <a:lnTo>
                  <a:pt x="6084" y="14259"/>
                </a:lnTo>
                <a:lnTo>
                  <a:pt x="6278" y="14259"/>
                </a:lnTo>
                <a:lnTo>
                  <a:pt x="6814" y="14235"/>
                </a:lnTo>
                <a:lnTo>
                  <a:pt x="7325" y="14259"/>
                </a:lnTo>
                <a:lnTo>
                  <a:pt x="7665" y="14283"/>
                </a:lnTo>
                <a:lnTo>
                  <a:pt x="8030" y="14259"/>
                </a:lnTo>
                <a:lnTo>
                  <a:pt x="8225" y="14235"/>
                </a:lnTo>
                <a:lnTo>
                  <a:pt x="8395" y="14186"/>
                </a:lnTo>
                <a:lnTo>
                  <a:pt x="8541" y="14113"/>
                </a:lnTo>
                <a:lnTo>
                  <a:pt x="8687" y="13991"/>
                </a:lnTo>
                <a:lnTo>
                  <a:pt x="8712" y="13943"/>
                </a:lnTo>
                <a:lnTo>
                  <a:pt x="8712" y="13894"/>
                </a:lnTo>
                <a:lnTo>
                  <a:pt x="8687" y="13845"/>
                </a:lnTo>
                <a:lnTo>
                  <a:pt x="8639" y="13821"/>
                </a:lnTo>
                <a:lnTo>
                  <a:pt x="8420" y="13772"/>
                </a:lnTo>
                <a:lnTo>
                  <a:pt x="8225" y="13797"/>
                </a:lnTo>
                <a:lnTo>
                  <a:pt x="7787" y="13845"/>
                </a:lnTo>
                <a:lnTo>
                  <a:pt x="7373" y="13845"/>
                </a:lnTo>
                <a:lnTo>
                  <a:pt x="6935" y="13797"/>
                </a:lnTo>
                <a:lnTo>
                  <a:pt x="6716" y="13797"/>
                </a:lnTo>
                <a:lnTo>
                  <a:pt x="6376" y="13821"/>
                </a:lnTo>
                <a:lnTo>
                  <a:pt x="6059" y="13821"/>
                </a:lnTo>
                <a:lnTo>
                  <a:pt x="5962" y="13797"/>
                </a:lnTo>
                <a:lnTo>
                  <a:pt x="5938" y="13797"/>
                </a:lnTo>
                <a:lnTo>
                  <a:pt x="5938" y="13772"/>
                </a:lnTo>
                <a:lnTo>
                  <a:pt x="5962" y="13699"/>
                </a:lnTo>
                <a:lnTo>
                  <a:pt x="5938" y="13602"/>
                </a:lnTo>
                <a:lnTo>
                  <a:pt x="5913" y="13553"/>
                </a:lnTo>
                <a:lnTo>
                  <a:pt x="5865" y="13480"/>
                </a:lnTo>
                <a:lnTo>
                  <a:pt x="5816" y="13456"/>
                </a:lnTo>
                <a:lnTo>
                  <a:pt x="5743" y="13432"/>
                </a:lnTo>
                <a:lnTo>
                  <a:pt x="5670" y="13456"/>
                </a:lnTo>
                <a:lnTo>
                  <a:pt x="5597" y="13505"/>
                </a:lnTo>
                <a:lnTo>
                  <a:pt x="5354" y="13748"/>
                </a:lnTo>
                <a:lnTo>
                  <a:pt x="5062" y="13943"/>
                </a:lnTo>
                <a:lnTo>
                  <a:pt x="4964" y="13991"/>
                </a:lnTo>
                <a:lnTo>
                  <a:pt x="4818" y="14016"/>
                </a:lnTo>
                <a:lnTo>
                  <a:pt x="4672" y="14016"/>
                </a:lnTo>
                <a:lnTo>
                  <a:pt x="4526" y="13991"/>
                </a:lnTo>
                <a:lnTo>
                  <a:pt x="4405" y="13943"/>
                </a:lnTo>
                <a:lnTo>
                  <a:pt x="4307" y="13870"/>
                </a:lnTo>
                <a:lnTo>
                  <a:pt x="4283" y="13821"/>
                </a:lnTo>
                <a:lnTo>
                  <a:pt x="4283" y="13748"/>
                </a:lnTo>
                <a:lnTo>
                  <a:pt x="4283" y="13675"/>
                </a:lnTo>
                <a:lnTo>
                  <a:pt x="4307" y="13578"/>
                </a:lnTo>
                <a:lnTo>
                  <a:pt x="4307" y="13505"/>
                </a:lnTo>
                <a:lnTo>
                  <a:pt x="4307" y="13432"/>
                </a:lnTo>
                <a:lnTo>
                  <a:pt x="4259" y="13383"/>
                </a:lnTo>
                <a:lnTo>
                  <a:pt x="4186" y="13334"/>
                </a:lnTo>
                <a:lnTo>
                  <a:pt x="4113" y="13310"/>
                </a:lnTo>
                <a:lnTo>
                  <a:pt x="4040" y="13334"/>
                </a:lnTo>
                <a:lnTo>
                  <a:pt x="3967" y="13359"/>
                </a:lnTo>
                <a:lnTo>
                  <a:pt x="3918" y="13432"/>
                </a:lnTo>
                <a:lnTo>
                  <a:pt x="3845" y="13529"/>
                </a:lnTo>
                <a:lnTo>
                  <a:pt x="3772" y="13602"/>
                </a:lnTo>
                <a:lnTo>
                  <a:pt x="3602" y="13772"/>
                </a:lnTo>
                <a:lnTo>
                  <a:pt x="3407" y="13918"/>
                </a:lnTo>
                <a:lnTo>
                  <a:pt x="3212" y="14016"/>
                </a:lnTo>
                <a:lnTo>
                  <a:pt x="3091" y="14089"/>
                </a:lnTo>
                <a:lnTo>
                  <a:pt x="2945" y="14113"/>
                </a:lnTo>
                <a:lnTo>
                  <a:pt x="2896" y="14113"/>
                </a:lnTo>
                <a:lnTo>
                  <a:pt x="2847" y="14089"/>
                </a:lnTo>
                <a:lnTo>
                  <a:pt x="2847" y="14016"/>
                </a:lnTo>
                <a:lnTo>
                  <a:pt x="2847" y="13918"/>
                </a:lnTo>
                <a:lnTo>
                  <a:pt x="2969" y="13456"/>
                </a:lnTo>
                <a:lnTo>
                  <a:pt x="2969" y="13407"/>
                </a:lnTo>
                <a:lnTo>
                  <a:pt x="2969" y="13359"/>
                </a:lnTo>
                <a:lnTo>
                  <a:pt x="2920" y="13310"/>
                </a:lnTo>
                <a:lnTo>
                  <a:pt x="2872" y="13286"/>
                </a:lnTo>
                <a:close/>
                <a:moveTo>
                  <a:pt x="16498" y="13286"/>
                </a:moveTo>
                <a:lnTo>
                  <a:pt x="16474" y="14137"/>
                </a:lnTo>
                <a:lnTo>
                  <a:pt x="16425" y="14137"/>
                </a:lnTo>
                <a:lnTo>
                  <a:pt x="16328" y="14210"/>
                </a:lnTo>
                <a:lnTo>
                  <a:pt x="16206" y="14283"/>
                </a:lnTo>
                <a:lnTo>
                  <a:pt x="15987" y="14478"/>
                </a:lnTo>
                <a:lnTo>
                  <a:pt x="15792" y="14697"/>
                </a:lnTo>
                <a:lnTo>
                  <a:pt x="15622" y="14916"/>
                </a:lnTo>
                <a:lnTo>
                  <a:pt x="15525" y="15038"/>
                </a:lnTo>
                <a:lnTo>
                  <a:pt x="15549" y="14673"/>
                </a:lnTo>
                <a:lnTo>
                  <a:pt x="15573" y="14673"/>
                </a:lnTo>
                <a:lnTo>
                  <a:pt x="15695" y="14502"/>
                </a:lnTo>
                <a:lnTo>
                  <a:pt x="15817" y="14332"/>
                </a:lnTo>
                <a:lnTo>
                  <a:pt x="16011" y="13967"/>
                </a:lnTo>
                <a:lnTo>
                  <a:pt x="16230" y="13602"/>
                </a:lnTo>
                <a:lnTo>
                  <a:pt x="16352" y="13432"/>
                </a:lnTo>
                <a:lnTo>
                  <a:pt x="16498" y="13286"/>
                </a:lnTo>
                <a:close/>
                <a:moveTo>
                  <a:pt x="16474" y="14332"/>
                </a:moveTo>
                <a:lnTo>
                  <a:pt x="16449" y="15208"/>
                </a:lnTo>
                <a:lnTo>
                  <a:pt x="16352" y="15232"/>
                </a:lnTo>
                <a:lnTo>
                  <a:pt x="16230" y="15305"/>
                </a:lnTo>
                <a:lnTo>
                  <a:pt x="15987" y="15500"/>
                </a:lnTo>
                <a:lnTo>
                  <a:pt x="15768" y="15719"/>
                </a:lnTo>
                <a:lnTo>
                  <a:pt x="15622" y="15889"/>
                </a:lnTo>
                <a:lnTo>
                  <a:pt x="15476" y="16035"/>
                </a:lnTo>
                <a:lnTo>
                  <a:pt x="15476" y="15743"/>
                </a:lnTo>
                <a:lnTo>
                  <a:pt x="15549" y="15695"/>
                </a:lnTo>
                <a:lnTo>
                  <a:pt x="15598" y="15646"/>
                </a:lnTo>
                <a:lnTo>
                  <a:pt x="15671" y="15500"/>
                </a:lnTo>
                <a:lnTo>
                  <a:pt x="15817" y="15257"/>
                </a:lnTo>
                <a:lnTo>
                  <a:pt x="16011" y="15013"/>
                </a:lnTo>
                <a:lnTo>
                  <a:pt x="16279" y="14697"/>
                </a:lnTo>
                <a:lnTo>
                  <a:pt x="16376" y="14502"/>
                </a:lnTo>
                <a:lnTo>
                  <a:pt x="16474" y="14332"/>
                </a:lnTo>
                <a:close/>
                <a:moveTo>
                  <a:pt x="16449" y="15622"/>
                </a:moveTo>
                <a:lnTo>
                  <a:pt x="16425" y="16376"/>
                </a:lnTo>
                <a:lnTo>
                  <a:pt x="16328" y="16425"/>
                </a:lnTo>
                <a:lnTo>
                  <a:pt x="16230" y="16522"/>
                </a:lnTo>
                <a:lnTo>
                  <a:pt x="16036" y="16692"/>
                </a:lnTo>
                <a:lnTo>
                  <a:pt x="15719" y="17082"/>
                </a:lnTo>
                <a:lnTo>
                  <a:pt x="15427" y="17422"/>
                </a:lnTo>
                <a:lnTo>
                  <a:pt x="15427" y="17106"/>
                </a:lnTo>
                <a:lnTo>
                  <a:pt x="15452" y="16960"/>
                </a:lnTo>
                <a:lnTo>
                  <a:pt x="15452" y="16887"/>
                </a:lnTo>
                <a:lnTo>
                  <a:pt x="15476" y="16765"/>
                </a:lnTo>
                <a:lnTo>
                  <a:pt x="15525" y="16644"/>
                </a:lnTo>
                <a:lnTo>
                  <a:pt x="15598" y="16522"/>
                </a:lnTo>
                <a:lnTo>
                  <a:pt x="15695" y="16400"/>
                </a:lnTo>
                <a:lnTo>
                  <a:pt x="15890" y="16181"/>
                </a:lnTo>
                <a:lnTo>
                  <a:pt x="16060" y="15987"/>
                </a:lnTo>
                <a:lnTo>
                  <a:pt x="16255" y="15816"/>
                </a:lnTo>
                <a:lnTo>
                  <a:pt x="16449" y="15622"/>
                </a:lnTo>
                <a:close/>
                <a:moveTo>
                  <a:pt x="16401" y="16984"/>
                </a:moveTo>
                <a:lnTo>
                  <a:pt x="16401" y="17641"/>
                </a:lnTo>
                <a:lnTo>
                  <a:pt x="16157" y="17763"/>
                </a:lnTo>
                <a:lnTo>
                  <a:pt x="15938" y="17933"/>
                </a:lnTo>
                <a:lnTo>
                  <a:pt x="15719" y="18104"/>
                </a:lnTo>
                <a:lnTo>
                  <a:pt x="15549" y="18323"/>
                </a:lnTo>
                <a:lnTo>
                  <a:pt x="15403" y="18493"/>
                </a:lnTo>
                <a:lnTo>
                  <a:pt x="15403" y="18347"/>
                </a:lnTo>
                <a:lnTo>
                  <a:pt x="15452" y="18298"/>
                </a:lnTo>
                <a:lnTo>
                  <a:pt x="15476" y="18250"/>
                </a:lnTo>
                <a:lnTo>
                  <a:pt x="15525" y="18104"/>
                </a:lnTo>
                <a:lnTo>
                  <a:pt x="15598" y="17982"/>
                </a:lnTo>
                <a:lnTo>
                  <a:pt x="15768" y="17714"/>
                </a:lnTo>
                <a:lnTo>
                  <a:pt x="15963" y="17471"/>
                </a:lnTo>
                <a:lnTo>
                  <a:pt x="16157" y="17252"/>
                </a:lnTo>
                <a:lnTo>
                  <a:pt x="16401" y="16984"/>
                </a:lnTo>
                <a:close/>
                <a:moveTo>
                  <a:pt x="14405" y="1533"/>
                </a:moveTo>
                <a:lnTo>
                  <a:pt x="14722" y="1558"/>
                </a:lnTo>
                <a:lnTo>
                  <a:pt x="14819" y="1582"/>
                </a:lnTo>
                <a:lnTo>
                  <a:pt x="14892" y="1606"/>
                </a:lnTo>
                <a:lnTo>
                  <a:pt x="14965" y="1655"/>
                </a:lnTo>
                <a:lnTo>
                  <a:pt x="14965" y="1874"/>
                </a:lnTo>
                <a:lnTo>
                  <a:pt x="14989" y="2093"/>
                </a:lnTo>
                <a:lnTo>
                  <a:pt x="15062" y="2531"/>
                </a:lnTo>
                <a:lnTo>
                  <a:pt x="15062" y="3188"/>
                </a:lnTo>
                <a:lnTo>
                  <a:pt x="15038" y="3821"/>
                </a:lnTo>
                <a:lnTo>
                  <a:pt x="15014" y="5183"/>
                </a:lnTo>
                <a:lnTo>
                  <a:pt x="15014" y="6546"/>
                </a:lnTo>
                <a:lnTo>
                  <a:pt x="15038" y="9563"/>
                </a:lnTo>
                <a:lnTo>
                  <a:pt x="15038" y="12580"/>
                </a:lnTo>
                <a:lnTo>
                  <a:pt x="15038" y="13651"/>
                </a:lnTo>
                <a:lnTo>
                  <a:pt x="14989" y="14697"/>
                </a:lnTo>
                <a:lnTo>
                  <a:pt x="14941" y="15768"/>
                </a:lnTo>
                <a:lnTo>
                  <a:pt x="14892" y="16814"/>
                </a:lnTo>
                <a:lnTo>
                  <a:pt x="14868" y="18420"/>
                </a:lnTo>
                <a:lnTo>
                  <a:pt x="14843" y="19077"/>
                </a:lnTo>
                <a:lnTo>
                  <a:pt x="14843" y="19296"/>
                </a:lnTo>
                <a:lnTo>
                  <a:pt x="14819" y="19393"/>
                </a:lnTo>
                <a:lnTo>
                  <a:pt x="14868" y="19296"/>
                </a:lnTo>
                <a:lnTo>
                  <a:pt x="14843" y="19369"/>
                </a:lnTo>
                <a:lnTo>
                  <a:pt x="14843" y="19442"/>
                </a:lnTo>
                <a:lnTo>
                  <a:pt x="14503" y="19491"/>
                </a:lnTo>
                <a:lnTo>
                  <a:pt x="13505" y="19491"/>
                </a:lnTo>
                <a:lnTo>
                  <a:pt x="12580" y="19515"/>
                </a:lnTo>
                <a:lnTo>
                  <a:pt x="11680" y="19539"/>
                </a:lnTo>
                <a:lnTo>
                  <a:pt x="9636" y="19466"/>
                </a:lnTo>
                <a:lnTo>
                  <a:pt x="7592" y="19418"/>
                </a:lnTo>
                <a:lnTo>
                  <a:pt x="6570" y="19393"/>
                </a:lnTo>
                <a:lnTo>
                  <a:pt x="2653" y="19393"/>
                </a:lnTo>
                <a:lnTo>
                  <a:pt x="1777" y="19466"/>
                </a:lnTo>
                <a:lnTo>
                  <a:pt x="1266" y="19491"/>
                </a:lnTo>
                <a:lnTo>
                  <a:pt x="731" y="19515"/>
                </a:lnTo>
                <a:lnTo>
                  <a:pt x="731" y="19491"/>
                </a:lnTo>
                <a:lnTo>
                  <a:pt x="682" y="18955"/>
                </a:lnTo>
                <a:lnTo>
                  <a:pt x="658" y="18420"/>
                </a:lnTo>
                <a:lnTo>
                  <a:pt x="633" y="17349"/>
                </a:lnTo>
                <a:lnTo>
                  <a:pt x="658" y="16279"/>
                </a:lnTo>
                <a:lnTo>
                  <a:pt x="633" y="15743"/>
                </a:lnTo>
                <a:lnTo>
                  <a:pt x="609" y="15208"/>
                </a:lnTo>
                <a:lnTo>
                  <a:pt x="560" y="14648"/>
                </a:lnTo>
                <a:lnTo>
                  <a:pt x="560" y="14113"/>
                </a:lnTo>
                <a:lnTo>
                  <a:pt x="560" y="13553"/>
                </a:lnTo>
                <a:lnTo>
                  <a:pt x="560" y="13018"/>
                </a:lnTo>
                <a:lnTo>
                  <a:pt x="633" y="11923"/>
                </a:lnTo>
                <a:lnTo>
                  <a:pt x="682" y="10828"/>
                </a:lnTo>
                <a:lnTo>
                  <a:pt x="731" y="9685"/>
                </a:lnTo>
                <a:lnTo>
                  <a:pt x="731" y="8541"/>
                </a:lnTo>
                <a:lnTo>
                  <a:pt x="682" y="7422"/>
                </a:lnTo>
                <a:lnTo>
                  <a:pt x="658" y="6278"/>
                </a:lnTo>
                <a:lnTo>
                  <a:pt x="585" y="4015"/>
                </a:lnTo>
                <a:lnTo>
                  <a:pt x="560" y="2847"/>
                </a:lnTo>
                <a:lnTo>
                  <a:pt x="560" y="2239"/>
                </a:lnTo>
                <a:lnTo>
                  <a:pt x="512" y="1655"/>
                </a:lnTo>
                <a:lnTo>
                  <a:pt x="852" y="1679"/>
                </a:lnTo>
                <a:lnTo>
                  <a:pt x="1193" y="1704"/>
                </a:lnTo>
                <a:lnTo>
                  <a:pt x="1874" y="1679"/>
                </a:lnTo>
                <a:lnTo>
                  <a:pt x="1874" y="1679"/>
                </a:lnTo>
                <a:lnTo>
                  <a:pt x="1753" y="1850"/>
                </a:lnTo>
                <a:lnTo>
                  <a:pt x="1631" y="2020"/>
                </a:lnTo>
                <a:lnTo>
                  <a:pt x="1558" y="2190"/>
                </a:lnTo>
                <a:lnTo>
                  <a:pt x="1534" y="2409"/>
                </a:lnTo>
                <a:lnTo>
                  <a:pt x="1534" y="2507"/>
                </a:lnTo>
                <a:lnTo>
                  <a:pt x="1558" y="2628"/>
                </a:lnTo>
                <a:lnTo>
                  <a:pt x="1607" y="2872"/>
                </a:lnTo>
                <a:lnTo>
                  <a:pt x="1728" y="3066"/>
                </a:lnTo>
                <a:lnTo>
                  <a:pt x="1874" y="3261"/>
                </a:lnTo>
                <a:lnTo>
                  <a:pt x="2069" y="3407"/>
                </a:lnTo>
                <a:lnTo>
                  <a:pt x="2288" y="3529"/>
                </a:lnTo>
                <a:lnTo>
                  <a:pt x="2385" y="3553"/>
                </a:lnTo>
                <a:lnTo>
                  <a:pt x="2507" y="3577"/>
                </a:lnTo>
                <a:lnTo>
                  <a:pt x="2750" y="3577"/>
                </a:lnTo>
                <a:lnTo>
                  <a:pt x="2896" y="3529"/>
                </a:lnTo>
                <a:lnTo>
                  <a:pt x="3042" y="3480"/>
                </a:lnTo>
                <a:lnTo>
                  <a:pt x="3164" y="3407"/>
                </a:lnTo>
                <a:lnTo>
                  <a:pt x="3285" y="3310"/>
                </a:lnTo>
                <a:lnTo>
                  <a:pt x="3407" y="3188"/>
                </a:lnTo>
                <a:lnTo>
                  <a:pt x="3504" y="3066"/>
                </a:lnTo>
                <a:lnTo>
                  <a:pt x="3577" y="2945"/>
                </a:lnTo>
                <a:lnTo>
                  <a:pt x="3650" y="2799"/>
                </a:lnTo>
                <a:lnTo>
                  <a:pt x="3699" y="2653"/>
                </a:lnTo>
                <a:lnTo>
                  <a:pt x="3748" y="2482"/>
                </a:lnTo>
                <a:lnTo>
                  <a:pt x="3772" y="2336"/>
                </a:lnTo>
                <a:lnTo>
                  <a:pt x="3772" y="2190"/>
                </a:lnTo>
                <a:lnTo>
                  <a:pt x="3748" y="2044"/>
                </a:lnTo>
                <a:lnTo>
                  <a:pt x="3723" y="1923"/>
                </a:lnTo>
                <a:lnTo>
                  <a:pt x="3675" y="1801"/>
                </a:lnTo>
                <a:lnTo>
                  <a:pt x="3577" y="1679"/>
                </a:lnTo>
                <a:lnTo>
                  <a:pt x="5378" y="1679"/>
                </a:lnTo>
                <a:lnTo>
                  <a:pt x="5281" y="1777"/>
                </a:lnTo>
                <a:lnTo>
                  <a:pt x="5208" y="1874"/>
                </a:lnTo>
                <a:lnTo>
                  <a:pt x="5086" y="2069"/>
                </a:lnTo>
                <a:lnTo>
                  <a:pt x="5013" y="2288"/>
                </a:lnTo>
                <a:lnTo>
                  <a:pt x="4989" y="2507"/>
                </a:lnTo>
                <a:lnTo>
                  <a:pt x="5013" y="2726"/>
                </a:lnTo>
                <a:lnTo>
                  <a:pt x="5110" y="2920"/>
                </a:lnTo>
                <a:lnTo>
                  <a:pt x="5232" y="3091"/>
                </a:lnTo>
                <a:lnTo>
                  <a:pt x="5402" y="3261"/>
                </a:lnTo>
                <a:lnTo>
                  <a:pt x="5597" y="3358"/>
                </a:lnTo>
                <a:lnTo>
                  <a:pt x="5840" y="3431"/>
                </a:lnTo>
                <a:lnTo>
                  <a:pt x="6059" y="3456"/>
                </a:lnTo>
                <a:lnTo>
                  <a:pt x="6303" y="3431"/>
                </a:lnTo>
                <a:lnTo>
                  <a:pt x="6497" y="3358"/>
                </a:lnTo>
                <a:lnTo>
                  <a:pt x="6716" y="3237"/>
                </a:lnTo>
                <a:lnTo>
                  <a:pt x="6862" y="3091"/>
                </a:lnTo>
                <a:lnTo>
                  <a:pt x="7008" y="2896"/>
                </a:lnTo>
                <a:lnTo>
                  <a:pt x="7081" y="2653"/>
                </a:lnTo>
                <a:lnTo>
                  <a:pt x="7106" y="2531"/>
                </a:lnTo>
                <a:lnTo>
                  <a:pt x="7106" y="2409"/>
                </a:lnTo>
                <a:lnTo>
                  <a:pt x="7081" y="2142"/>
                </a:lnTo>
                <a:lnTo>
                  <a:pt x="7057" y="1996"/>
                </a:lnTo>
                <a:lnTo>
                  <a:pt x="7008" y="1874"/>
                </a:lnTo>
                <a:lnTo>
                  <a:pt x="6935" y="1777"/>
                </a:lnTo>
                <a:lnTo>
                  <a:pt x="6862" y="1679"/>
                </a:lnTo>
                <a:lnTo>
                  <a:pt x="8614" y="1631"/>
                </a:lnTo>
                <a:lnTo>
                  <a:pt x="8639" y="1631"/>
                </a:lnTo>
                <a:lnTo>
                  <a:pt x="8541" y="1801"/>
                </a:lnTo>
                <a:lnTo>
                  <a:pt x="8444" y="1971"/>
                </a:lnTo>
                <a:lnTo>
                  <a:pt x="8420" y="2142"/>
                </a:lnTo>
                <a:lnTo>
                  <a:pt x="8395" y="2336"/>
                </a:lnTo>
                <a:lnTo>
                  <a:pt x="8420" y="2458"/>
                </a:lnTo>
                <a:lnTo>
                  <a:pt x="8444" y="2580"/>
                </a:lnTo>
                <a:lnTo>
                  <a:pt x="8493" y="2677"/>
                </a:lnTo>
                <a:lnTo>
                  <a:pt x="8541" y="2774"/>
                </a:lnTo>
                <a:lnTo>
                  <a:pt x="8712" y="2969"/>
                </a:lnTo>
                <a:lnTo>
                  <a:pt x="8906" y="3115"/>
                </a:lnTo>
                <a:lnTo>
                  <a:pt x="9125" y="3237"/>
                </a:lnTo>
                <a:lnTo>
                  <a:pt x="9369" y="3310"/>
                </a:lnTo>
                <a:lnTo>
                  <a:pt x="9588" y="3310"/>
                </a:lnTo>
                <a:lnTo>
                  <a:pt x="9709" y="3285"/>
                </a:lnTo>
                <a:lnTo>
                  <a:pt x="9831" y="3237"/>
                </a:lnTo>
                <a:lnTo>
                  <a:pt x="9977" y="3139"/>
                </a:lnTo>
                <a:lnTo>
                  <a:pt x="10098" y="3018"/>
                </a:lnTo>
                <a:lnTo>
                  <a:pt x="10171" y="2872"/>
                </a:lnTo>
                <a:lnTo>
                  <a:pt x="10244" y="2701"/>
                </a:lnTo>
                <a:lnTo>
                  <a:pt x="10293" y="2507"/>
                </a:lnTo>
                <a:lnTo>
                  <a:pt x="10293" y="2336"/>
                </a:lnTo>
                <a:lnTo>
                  <a:pt x="10293" y="2142"/>
                </a:lnTo>
                <a:lnTo>
                  <a:pt x="10293" y="1971"/>
                </a:lnTo>
                <a:lnTo>
                  <a:pt x="10220" y="1777"/>
                </a:lnTo>
                <a:lnTo>
                  <a:pt x="10123" y="1582"/>
                </a:lnTo>
                <a:lnTo>
                  <a:pt x="11169" y="1558"/>
                </a:lnTo>
                <a:lnTo>
                  <a:pt x="12215" y="1533"/>
                </a:lnTo>
                <a:lnTo>
                  <a:pt x="12069" y="1631"/>
                </a:lnTo>
                <a:lnTo>
                  <a:pt x="11948" y="1728"/>
                </a:lnTo>
                <a:lnTo>
                  <a:pt x="11850" y="1850"/>
                </a:lnTo>
                <a:lnTo>
                  <a:pt x="11753" y="1996"/>
                </a:lnTo>
                <a:lnTo>
                  <a:pt x="11656" y="2190"/>
                </a:lnTo>
                <a:lnTo>
                  <a:pt x="11631" y="2409"/>
                </a:lnTo>
                <a:lnTo>
                  <a:pt x="11631" y="2604"/>
                </a:lnTo>
                <a:lnTo>
                  <a:pt x="11704" y="2799"/>
                </a:lnTo>
                <a:lnTo>
                  <a:pt x="11802" y="2969"/>
                </a:lnTo>
                <a:lnTo>
                  <a:pt x="11948" y="3115"/>
                </a:lnTo>
                <a:lnTo>
                  <a:pt x="12118" y="3237"/>
                </a:lnTo>
                <a:lnTo>
                  <a:pt x="12313" y="3310"/>
                </a:lnTo>
                <a:lnTo>
                  <a:pt x="12532" y="3358"/>
                </a:lnTo>
                <a:lnTo>
                  <a:pt x="12751" y="3383"/>
                </a:lnTo>
                <a:lnTo>
                  <a:pt x="12970" y="3358"/>
                </a:lnTo>
                <a:lnTo>
                  <a:pt x="13213" y="3310"/>
                </a:lnTo>
                <a:lnTo>
                  <a:pt x="13432" y="3237"/>
                </a:lnTo>
                <a:lnTo>
                  <a:pt x="13602" y="3115"/>
                </a:lnTo>
                <a:lnTo>
                  <a:pt x="13773" y="2969"/>
                </a:lnTo>
                <a:lnTo>
                  <a:pt x="13821" y="2872"/>
                </a:lnTo>
                <a:lnTo>
                  <a:pt x="13870" y="2774"/>
                </a:lnTo>
                <a:lnTo>
                  <a:pt x="13919" y="2628"/>
                </a:lnTo>
                <a:lnTo>
                  <a:pt x="13919" y="2458"/>
                </a:lnTo>
                <a:lnTo>
                  <a:pt x="13894" y="2288"/>
                </a:lnTo>
                <a:lnTo>
                  <a:pt x="13846" y="2117"/>
                </a:lnTo>
                <a:lnTo>
                  <a:pt x="13773" y="1947"/>
                </a:lnTo>
                <a:lnTo>
                  <a:pt x="13675" y="1801"/>
                </a:lnTo>
                <a:lnTo>
                  <a:pt x="13554" y="1655"/>
                </a:lnTo>
                <a:lnTo>
                  <a:pt x="13432" y="1558"/>
                </a:lnTo>
                <a:lnTo>
                  <a:pt x="13870" y="1533"/>
                </a:lnTo>
                <a:close/>
                <a:moveTo>
                  <a:pt x="2628" y="19904"/>
                </a:moveTo>
                <a:lnTo>
                  <a:pt x="2507" y="20002"/>
                </a:lnTo>
                <a:lnTo>
                  <a:pt x="2385" y="20099"/>
                </a:lnTo>
                <a:lnTo>
                  <a:pt x="2190" y="20318"/>
                </a:lnTo>
                <a:lnTo>
                  <a:pt x="1996" y="20464"/>
                </a:lnTo>
                <a:lnTo>
                  <a:pt x="1996" y="20196"/>
                </a:lnTo>
                <a:lnTo>
                  <a:pt x="1996" y="19953"/>
                </a:lnTo>
                <a:lnTo>
                  <a:pt x="2628" y="19904"/>
                </a:lnTo>
                <a:close/>
                <a:moveTo>
                  <a:pt x="16449" y="20220"/>
                </a:moveTo>
                <a:lnTo>
                  <a:pt x="16425" y="20658"/>
                </a:lnTo>
                <a:lnTo>
                  <a:pt x="16376" y="21121"/>
                </a:lnTo>
                <a:lnTo>
                  <a:pt x="16230" y="21145"/>
                </a:lnTo>
                <a:lnTo>
                  <a:pt x="16328" y="20683"/>
                </a:lnTo>
                <a:lnTo>
                  <a:pt x="16449" y="20220"/>
                </a:lnTo>
                <a:close/>
                <a:moveTo>
                  <a:pt x="16425" y="18955"/>
                </a:moveTo>
                <a:lnTo>
                  <a:pt x="16449" y="19880"/>
                </a:lnTo>
                <a:lnTo>
                  <a:pt x="16303" y="19977"/>
                </a:lnTo>
                <a:lnTo>
                  <a:pt x="16206" y="20099"/>
                </a:lnTo>
                <a:lnTo>
                  <a:pt x="16109" y="20245"/>
                </a:lnTo>
                <a:lnTo>
                  <a:pt x="16011" y="20415"/>
                </a:lnTo>
                <a:lnTo>
                  <a:pt x="15890" y="20780"/>
                </a:lnTo>
                <a:lnTo>
                  <a:pt x="15792" y="21194"/>
                </a:lnTo>
                <a:lnTo>
                  <a:pt x="15744" y="21194"/>
                </a:lnTo>
                <a:lnTo>
                  <a:pt x="15817" y="20926"/>
                </a:lnTo>
                <a:lnTo>
                  <a:pt x="15865" y="20658"/>
                </a:lnTo>
                <a:lnTo>
                  <a:pt x="15987" y="20172"/>
                </a:lnTo>
                <a:lnTo>
                  <a:pt x="16206" y="19564"/>
                </a:lnTo>
                <a:lnTo>
                  <a:pt x="16425" y="18955"/>
                </a:lnTo>
                <a:close/>
                <a:moveTo>
                  <a:pt x="16401" y="17787"/>
                </a:moveTo>
                <a:lnTo>
                  <a:pt x="16425" y="18517"/>
                </a:lnTo>
                <a:lnTo>
                  <a:pt x="16303" y="18663"/>
                </a:lnTo>
                <a:lnTo>
                  <a:pt x="16206" y="18834"/>
                </a:lnTo>
                <a:lnTo>
                  <a:pt x="16011" y="19174"/>
                </a:lnTo>
                <a:lnTo>
                  <a:pt x="15865" y="19564"/>
                </a:lnTo>
                <a:lnTo>
                  <a:pt x="15744" y="19929"/>
                </a:lnTo>
                <a:lnTo>
                  <a:pt x="15500" y="20537"/>
                </a:lnTo>
                <a:lnTo>
                  <a:pt x="15379" y="20877"/>
                </a:lnTo>
                <a:lnTo>
                  <a:pt x="15306" y="21218"/>
                </a:lnTo>
                <a:lnTo>
                  <a:pt x="14892" y="21242"/>
                </a:lnTo>
                <a:lnTo>
                  <a:pt x="15038" y="20926"/>
                </a:lnTo>
                <a:lnTo>
                  <a:pt x="15135" y="20585"/>
                </a:lnTo>
                <a:lnTo>
                  <a:pt x="15184" y="20220"/>
                </a:lnTo>
                <a:lnTo>
                  <a:pt x="15184" y="19856"/>
                </a:lnTo>
                <a:lnTo>
                  <a:pt x="15257" y="19831"/>
                </a:lnTo>
                <a:lnTo>
                  <a:pt x="15330" y="19807"/>
                </a:lnTo>
                <a:lnTo>
                  <a:pt x="15379" y="19758"/>
                </a:lnTo>
                <a:lnTo>
                  <a:pt x="15403" y="19710"/>
                </a:lnTo>
                <a:lnTo>
                  <a:pt x="15427" y="19661"/>
                </a:lnTo>
                <a:lnTo>
                  <a:pt x="15427" y="19539"/>
                </a:lnTo>
                <a:lnTo>
                  <a:pt x="15379" y="19418"/>
                </a:lnTo>
                <a:lnTo>
                  <a:pt x="15403" y="19296"/>
                </a:lnTo>
                <a:lnTo>
                  <a:pt x="15403" y="19150"/>
                </a:lnTo>
                <a:lnTo>
                  <a:pt x="15500" y="19053"/>
                </a:lnTo>
                <a:lnTo>
                  <a:pt x="15598" y="18931"/>
                </a:lnTo>
                <a:lnTo>
                  <a:pt x="15768" y="18663"/>
                </a:lnTo>
                <a:lnTo>
                  <a:pt x="16084" y="18225"/>
                </a:lnTo>
                <a:lnTo>
                  <a:pt x="16230" y="18006"/>
                </a:lnTo>
                <a:lnTo>
                  <a:pt x="16401" y="17787"/>
                </a:lnTo>
                <a:close/>
                <a:moveTo>
                  <a:pt x="3431" y="19904"/>
                </a:moveTo>
                <a:lnTo>
                  <a:pt x="3285" y="20002"/>
                </a:lnTo>
                <a:lnTo>
                  <a:pt x="3164" y="20123"/>
                </a:lnTo>
                <a:lnTo>
                  <a:pt x="2920" y="20342"/>
                </a:lnTo>
                <a:lnTo>
                  <a:pt x="2628" y="20683"/>
                </a:lnTo>
                <a:lnTo>
                  <a:pt x="2336" y="21023"/>
                </a:lnTo>
                <a:lnTo>
                  <a:pt x="2093" y="21291"/>
                </a:lnTo>
                <a:lnTo>
                  <a:pt x="2044" y="20902"/>
                </a:lnTo>
                <a:lnTo>
                  <a:pt x="2190" y="20853"/>
                </a:lnTo>
                <a:lnTo>
                  <a:pt x="2312" y="20756"/>
                </a:lnTo>
                <a:lnTo>
                  <a:pt x="2531" y="20585"/>
                </a:lnTo>
                <a:lnTo>
                  <a:pt x="2677" y="20464"/>
                </a:lnTo>
                <a:lnTo>
                  <a:pt x="2823" y="20318"/>
                </a:lnTo>
                <a:lnTo>
                  <a:pt x="2945" y="20172"/>
                </a:lnTo>
                <a:lnTo>
                  <a:pt x="2969" y="20075"/>
                </a:lnTo>
                <a:lnTo>
                  <a:pt x="2993" y="20002"/>
                </a:lnTo>
                <a:lnTo>
                  <a:pt x="2969" y="19953"/>
                </a:lnTo>
                <a:lnTo>
                  <a:pt x="2945" y="19904"/>
                </a:lnTo>
                <a:close/>
                <a:moveTo>
                  <a:pt x="10050" y="19977"/>
                </a:moveTo>
                <a:lnTo>
                  <a:pt x="9879" y="20148"/>
                </a:lnTo>
                <a:lnTo>
                  <a:pt x="9734" y="20293"/>
                </a:lnTo>
                <a:lnTo>
                  <a:pt x="9588" y="20537"/>
                </a:lnTo>
                <a:lnTo>
                  <a:pt x="9442" y="20756"/>
                </a:lnTo>
                <a:lnTo>
                  <a:pt x="9296" y="20975"/>
                </a:lnTo>
                <a:lnTo>
                  <a:pt x="9223" y="21072"/>
                </a:lnTo>
                <a:lnTo>
                  <a:pt x="9198" y="21194"/>
                </a:lnTo>
                <a:lnTo>
                  <a:pt x="9198" y="21242"/>
                </a:lnTo>
                <a:lnTo>
                  <a:pt x="9198" y="21291"/>
                </a:lnTo>
                <a:lnTo>
                  <a:pt x="8493" y="21291"/>
                </a:lnTo>
                <a:lnTo>
                  <a:pt x="8663" y="21072"/>
                </a:lnTo>
                <a:lnTo>
                  <a:pt x="8833" y="20853"/>
                </a:lnTo>
                <a:lnTo>
                  <a:pt x="9028" y="20537"/>
                </a:lnTo>
                <a:lnTo>
                  <a:pt x="9247" y="20245"/>
                </a:lnTo>
                <a:lnTo>
                  <a:pt x="9393" y="20099"/>
                </a:lnTo>
                <a:lnTo>
                  <a:pt x="9563" y="19977"/>
                </a:lnTo>
                <a:close/>
                <a:moveTo>
                  <a:pt x="10780" y="20002"/>
                </a:moveTo>
                <a:lnTo>
                  <a:pt x="10585" y="20342"/>
                </a:lnTo>
                <a:lnTo>
                  <a:pt x="10366" y="20731"/>
                </a:lnTo>
                <a:lnTo>
                  <a:pt x="10147" y="21145"/>
                </a:lnTo>
                <a:lnTo>
                  <a:pt x="10123" y="21218"/>
                </a:lnTo>
                <a:lnTo>
                  <a:pt x="10147" y="21291"/>
                </a:lnTo>
                <a:lnTo>
                  <a:pt x="9417" y="21291"/>
                </a:lnTo>
                <a:lnTo>
                  <a:pt x="9515" y="21242"/>
                </a:lnTo>
                <a:lnTo>
                  <a:pt x="9588" y="21169"/>
                </a:lnTo>
                <a:lnTo>
                  <a:pt x="9734" y="20975"/>
                </a:lnTo>
                <a:lnTo>
                  <a:pt x="9977" y="20610"/>
                </a:lnTo>
                <a:lnTo>
                  <a:pt x="10050" y="20512"/>
                </a:lnTo>
                <a:lnTo>
                  <a:pt x="10147" y="20415"/>
                </a:lnTo>
                <a:lnTo>
                  <a:pt x="10366" y="20220"/>
                </a:lnTo>
                <a:lnTo>
                  <a:pt x="10463" y="20123"/>
                </a:lnTo>
                <a:lnTo>
                  <a:pt x="10512" y="20002"/>
                </a:lnTo>
                <a:close/>
                <a:moveTo>
                  <a:pt x="11534" y="20026"/>
                </a:moveTo>
                <a:lnTo>
                  <a:pt x="11364" y="20269"/>
                </a:lnTo>
                <a:lnTo>
                  <a:pt x="11218" y="20512"/>
                </a:lnTo>
                <a:lnTo>
                  <a:pt x="11120" y="20683"/>
                </a:lnTo>
                <a:lnTo>
                  <a:pt x="11023" y="20877"/>
                </a:lnTo>
                <a:lnTo>
                  <a:pt x="10950" y="21096"/>
                </a:lnTo>
                <a:lnTo>
                  <a:pt x="10901" y="21291"/>
                </a:lnTo>
                <a:lnTo>
                  <a:pt x="10488" y="21291"/>
                </a:lnTo>
                <a:lnTo>
                  <a:pt x="10609" y="21145"/>
                </a:lnTo>
                <a:lnTo>
                  <a:pt x="10707" y="20975"/>
                </a:lnTo>
                <a:lnTo>
                  <a:pt x="10901" y="20658"/>
                </a:lnTo>
                <a:lnTo>
                  <a:pt x="11120" y="20342"/>
                </a:lnTo>
                <a:lnTo>
                  <a:pt x="11218" y="20196"/>
                </a:lnTo>
                <a:lnTo>
                  <a:pt x="11315" y="20026"/>
                </a:lnTo>
                <a:close/>
                <a:moveTo>
                  <a:pt x="14843" y="19953"/>
                </a:moveTo>
                <a:lnTo>
                  <a:pt x="14746" y="20220"/>
                </a:lnTo>
                <a:lnTo>
                  <a:pt x="14697" y="20512"/>
                </a:lnTo>
                <a:lnTo>
                  <a:pt x="14624" y="20780"/>
                </a:lnTo>
                <a:lnTo>
                  <a:pt x="14576" y="20926"/>
                </a:lnTo>
                <a:lnTo>
                  <a:pt x="14527" y="21048"/>
                </a:lnTo>
                <a:lnTo>
                  <a:pt x="14503" y="21121"/>
                </a:lnTo>
                <a:lnTo>
                  <a:pt x="14503" y="21169"/>
                </a:lnTo>
                <a:lnTo>
                  <a:pt x="14527" y="21267"/>
                </a:lnTo>
                <a:lnTo>
                  <a:pt x="14211" y="21291"/>
                </a:lnTo>
                <a:lnTo>
                  <a:pt x="14284" y="20999"/>
                </a:lnTo>
                <a:lnTo>
                  <a:pt x="14381" y="20658"/>
                </a:lnTo>
                <a:lnTo>
                  <a:pt x="14454" y="20293"/>
                </a:lnTo>
                <a:lnTo>
                  <a:pt x="14454" y="20123"/>
                </a:lnTo>
                <a:lnTo>
                  <a:pt x="14478" y="19977"/>
                </a:lnTo>
                <a:lnTo>
                  <a:pt x="14843" y="19953"/>
                </a:lnTo>
                <a:close/>
                <a:moveTo>
                  <a:pt x="12337" y="20026"/>
                </a:moveTo>
                <a:lnTo>
                  <a:pt x="12215" y="20220"/>
                </a:lnTo>
                <a:lnTo>
                  <a:pt x="12142" y="20391"/>
                </a:lnTo>
                <a:lnTo>
                  <a:pt x="11948" y="20829"/>
                </a:lnTo>
                <a:lnTo>
                  <a:pt x="11875" y="21072"/>
                </a:lnTo>
                <a:lnTo>
                  <a:pt x="11826" y="21315"/>
                </a:lnTo>
                <a:lnTo>
                  <a:pt x="11364" y="21291"/>
                </a:lnTo>
                <a:lnTo>
                  <a:pt x="11412" y="21121"/>
                </a:lnTo>
                <a:lnTo>
                  <a:pt x="11485" y="20950"/>
                </a:lnTo>
                <a:lnTo>
                  <a:pt x="11656" y="20634"/>
                </a:lnTo>
                <a:lnTo>
                  <a:pt x="11826" y="20342"/>
                </a:lnTo>
                <a:lnTo>
                  <a:pt x="11899" y="20196"/>
                </a:lnTo>
                <a:lnTo>
                  <a:pt x="11948" y="20026"/>
                </a:lnTo>
                <a:close/>
                <a:moveTo>
                  <a:pt x="13335" y="20002"/>
                </a:moveTo>
                <a:lnTo>
                  <a:pt x="13213" y="20148"/>
                </a:lnTo>
                <a:lnTo>
                  <a:pt x="13140" y="20293"/>
                </a:lnTo>
                <a:lnTo>
                  <a:pt x="12970" y="20585"/>
                </a:lnTo>
                <a:lnTo>
                  <a:pt x="12799" y="20950"/>
                </a:lnTo>
                <a:lnTo>
                  <a:pt x="12751" y="21121"/>
                </a:lnTo>
                <a:lnTo>
                  <a:pt x="12702" y="21315"/>
                </a:lnTo>
                <a:lnTo>
                  <a:pt x="12264" y="21315"/>
                </a:lnTo>
                <a:lnTo>
                  <a:pt x="12337" y="21023"/>
                </a:lnTo>
                <a:lnTo>
                  <a:pt x="12410" y="20756"/>
                </a:lnTo>
                <a:lnTo>
                  <a:pt x="12507" y="20366"/>
                </a:lnTo>
                <a:lnTo>
                  <a:pt x="12580" y="20172"/>
                </a:lnTo>
                <a:lnTo>
                  <a:pt x="12629" y="20075"/>
                </a:lnTo>
                <a:lnTo>
                  <a:pt x="12702" y="20026"/>
                </a:lnTo>
                <a:lnTo>
                  <a:pt x="13335" y="20002"/>
                </a:lnTo>
                <a:close/>
                <a:moveTo>
                  <a:pt x="14113" y="20002"/>
                </a:moveTo>
                <a:lnTo>
                  <a:pt x="14065" y="20196"/>
                </a:lnTo>
                <a:lnTo>
                  <a:pt x="14016" y="20366"/>
                </a:lnTo>
                <a:lnTo>
                  <a:pt x="13870" y="20804"/>
                </a:lnTo>
                <a:lnTo>
                  <a:pt x="13748" y="21242"/>
                </a:lnTo>
                <a:lnTo>
                  <a:pt x="13748" y="21291"/>
                </a:lnTo>
                <a:lnTo>
                  <a:pt x="13164" y="21315"/>
                </a:lnTo>
                <a:lnTo>
                  <a:pt x="13262" y="21023"/>
                </a:lnTo>
                <a:lnTo>
                  <a:pt x="13383" y="20731"/>
                </a:lnTo>
                <a:lnTo>
                  <a:pt x="13578" y="20391"/>
                </a:lnTo>
                <a:lnTo>
                  <a:pt x="13651" y="20196"/>
                </a:lnTo>
                <a:lnTo>
                  <a:pt x="13700" y="20002"/>
                </a:lnTo>
                <a:close/>
                <a:moveTo>
                  <a:pt x="8979" y="19953"/>
                </a:moveTo>
                <a:lnTo>
                  <a:pt x="8833" y="20148"/>
                </a:lnTo>
                <a:lnTo>
                  <a:pt x="8736" y="20318"/>
                </a:lnTo>
                <a:lnTo>
                  <a:pt x="8395" y="20804"/>
                </a:lnTo>
                <a:lnTo>
                  <a:pt x="8225" y="21048"/>
                </a:lnTo>
                <a:lnTo>
                  <a:pt x="8079" y="21315"/>
                </a:lnTo>
                <a:lnTo>
                  <a:pt x="7446" y="21340"/>
                </a:lnTo>
                <a:lnTo>
                  <a:pt x="7446" y="21340"/>
                </a:lnTo>
                <a:lnTo>
                  <a:pt x="7592" y="21194"/>
                </a:lnTo>
                <a:lnTo>
                  <a:pt x="7714" y="21023"/>
                </a:lnTo>
                <a:lnTo>
                  <a:pt x="7957" y="20683"/>
                </a:lnTo>
                <a:lnTo>
                  <a:pt x="8055" y="20561"/>
                </a:lnTo>
                <a:lnTo>
                  <a:pt x="8152" y="20464"/>
                </a:lnTo>
                <a:lnTo>
                  <a:pt x="8371" y="20293"/>
                </a:lnTo>
                <a:lnTo>
                  <a:pt x="8614" y="20123"/>
                </a:lnTo>
                <a:lnTo>
                  <a:pt x="8833" y="19953"/>
                </a:lnTo>
                <a:close/>
                <a:moveTo>
                  <a:pt x="5646" y="19929"/>
                </a:moveTo>
                <a:lnTo>
                  <a:pt x="5548" y="19977"/>
                </a:lnTo>
                <a:lnTo>
                  <a:pt x="4818" y="20658"/>
                </a:lnTo>
                <a:lnTo>
                  <a:pt x="4478" y="20975"/>
                </a:lnTo>
                <a:lnTo>
                  <a:pt x="4332" y="21145"/>
                </a:lnTo>
                <a:lnTo>
                  <a:pt x="4259" y="21242"/>
                </a:lnTo>
                <a:lnTo>
                  <a:pt x="4210" y="21340"/>
                </a:lnTo>
                <a:lnTo>
                  <a:pt x="4210" y="21364"/>
                </a:lnTo>
                <a:lnTo>
                  <a:pt x="4234" y="21364"/>
                </a:lnTo>
                <a:lnTo>
                  <a:pt x="4332" y="21340"/>
                </a:lnTo>
                <a:lnTo>
                  <a:pt x="4453" y="21291"/>
                </a:lnTo>
                <a:lnTo>
                  <a:pt x="4648" y="21194"/>
                </a:lnTo>
                <a:lnTo>
                  <a:pt x="5013" y="20926"/>
                </a:lnTo>
                <a:lnTo>
                  <a:pt x="5427" y="20610"/>
                </a:lnTo>
                <a:lnTo>
                  <a:pt x="5816" y="20245"/>
                </a:lnTo>
                <a:lnTo>
                  <a:pt x="5865" y="20172"/>
                </a:lnTo>
                <a:lnTo>
                  <a:pt x="5865" y="20075"/>
                </a:lnTo>
                <a:lnTo>
                  <a:pt x="5816" y="19977"/>
                </a:lnTo>
                <a:lnTo>
                  <a:pt x="5743" y="19929"/>
                </a:lnTo>
                <a:close/>
                <a:moveTo>
                  <a:pt x="8225" y="19929"/>
                </a:moveTo>
                <a:lnTo>
                  <a:pt x="7982" y="20123"/>
                </a:lnTo>
                <a:lnTo>
                  <a:pt x="7763" y="20342"/>
                </a:lnTo>
                <a:lnTo>
                  <a:pt x="7568" y="20585"/>
                </a:lnTo>
                <a:lnTo>
                  <a:pt x="7373" y="20829"/>
                </a:lnTo>
                <a:lnTo>
                  <a:pt x="7033" y="21364"/>
                </a:lnTo>
                <a:lnTo>
                  <a:pt x="6668" y="21388"/>
                </a:lnTo>
                <a:lnTo>
                  <a:pt x="6668" y="21388"/>
                </a:lnTo>
                <a:lnTo>
                  <a:pt x="6838" y="21169"/>
                </a:lnTo>
                <a:lnTo>
                  <a:pt x="6984" y="20950"/>
                </a:lnTo>
                <a:lnTo>
                  <a:pt x="7227" y="20585"/>
                </a:lnTo>
                <a:lnTo>
                  <a:pt x="7495" y="20220"/>
                </a:lnTo>
                <a:lnTo>
                  <a:pt x="7690" y="20050"/>
                </a:lnTo>
                <a:lnTo>
                  <a:pt x="7860" y="19929"/>
                </a:lnTo>
                <a:close/>
                <a:moveTo>
                  <a:pt x="4526" y="19904"/>
                </a:moveTo>
                <a:lnTo>
                  <a:pt x="4356" y="20050"/>
                </a:lnTo>
                <a:lnTo>
                  <a:pt x="4186" y="20196"/>
                </a:lnTo>
                <a:lnTo>
                  <a:pt x="3869" y="20512"/>
                </a:lnTo>
                <a:lnTo>
                  <a:pt x="3285" y="21023"/>
                </a:lnTo>
                <a:lnTo>
                  <a:pt x="3115" y="21194"/>
                </a:lnTo>
                <a:lnTo>
                  <a:pt x="3042" y="21267"/>
                </a:lnTo>
                <a:lnTo>
                  <a:pt x="2969" y="21315"/>
                </a:lnTo>
                <a:lnTo>
                  <a:pt x="2920" y="21364"/>
                </a:lnTo>
                <a:lnTo>
                  <a:pt x="2920" y="21388"/>
                </a:lnTo>
                <a:lnTo>
                  <a:pt x="2945" y="21437"/>
                </a:lnTo>
                <a:lnTo>
                  <a:pt x="2969" y="21461"/>
                </a:lnTo>
                <a:lnTo>
                  <a:pt x="2872" y="21461"/>
                </a:lnTo>
                <a:lnTo>
                  <a:pt x="2458" y="21413"/>
                </a:lnTo>
                <a:lnTo>
                  <a:pt x="2580" y="21315"/>
                </a:lnTo>
                <a:lnTo>
                  <a:pt x="2701" y="21169"/>
                </a:lnTo>
                <a:lnTo>
                  <a:pt x="2896" y="20950"/>
                </a:lnTo>
                <a:lnTo>
                  <a:pt x="3188" y="20683"/>
                </a:lnTo>
                <a:lnTo>
                  <a:pt x="3480" y="20415"/>
                </a:lnTo>
                <a:lnTo>
                  <a:pt x="3602" y="20318"/>
                </a:lnTo>
                <a:lnTo>
                  <a:pt x="3723" y="20245"/>
                </a:lnTo>
                <a:lnTo>
                  <a:pt x="3991" y="20148"/>
                </a:lnTo>
                <a:lnTo>
                  <a:pt x="4040" y="20099"/>
                </a:lnTo>
                <a:lnTo>
                  <a:pt x="4064" y="20026"/>
                </a:lnTo>
                <a:lnTo>
                  <a:pt x="4064" y="19977"/>
                </a:lnTo>
                <a:lnTo>
                  <a:pt x="4064" y="19904"/>
                </a:lnTo>
                <a:close/>
                <a:moveTo>
                  <a:pt x="7349" y="19904"/>
                </a:moveTo>
                <a:lnTo>
                  <a:pt x="7154" y="20148"/>
                </a:lnTo>
                <a:lnTo>
                  <a:pt x="7008" y="20366"/>
                </a:lnTo>
                <a:lnTo>
                  <a:pt x="6546" y="21072"/>
                </a:lnTo>
                <a:lnTo>
                  <a:pt x="6400" y="21242"/>
                </a:lnTo>
                <a:lnTo>
                  <a:pt x="6254" y="21413"/>
                </a:lnTo>
                <a:lnTo>
                  <a:pt x="5451" y="21461"/>
                </a:lnTo>
                <a:lnTo>
                  <a:pt x="5621" y="21315"/>
                </a:lnTo>
                <a:lnTo>
                  <a:pt x="5792" y="21145"/>
                </a:lnTo>
                <a:lnTo>
                  <a:pt x="6084" y="20829"/>
                </a:lnTo>
                <a:lnTo>
                  <a:pt x="6303" y="20634"/>
                </a:lnTo>
                <a:lnTo>
                  <a:pt x="6522" y="20415"/>
                </a:lnTo>
                <a:lnTo>
                  <a:pt x="6619" y="20293"/>
                </a:lnTo>
                <a:lnTo>
                  <a:pt x="6716" y="20172"/>
                </a:lnTo>
                <a:lnTo>
                  <a:pt x="6741" y="20026"/>
                </a:lnTo>
                <a:lnTo>
                  <a:pt x="6765" y="19904"/>
                </a:lnTo>
                <a:close/>
                <a:moveTo>
                  <a:pt x="6424" y="19904"/>
                </a:moveTo>
                <a:lnTo>
                  <a:pt x="6278" y="20026"/>
                </a:lnTo>
                <a:lnTo>
                  <a:pt x="5986" y="20318"/>
                </a:lnTo>
                <a:lnTo>
                  <a:pt x="5694" y="20610"/>
                </a:lnTo>
                <a:lnTo>
                  <a:pt x="5500" y="20804"/>
                </a:lnTo>
                <a:lnTo>
                  <a:pt x="5281" y="20999"/>
                </a:lnTo>
                <a:lnTo>
                  <a:pt x="5110" y="21242"/>
                </a:lnTo>
                <a:lnTo>
                  <a:pt x="5037" y="21364"/>
                </a:lnTo>
                <a:lnTo>
                  <a:pt x="4989" y="21486"/>
                </a:lnTo>
                <a:lnTo>
                  <a:pt x="4575" y="21510"/>
                </a:lnTo>
                <a:lnTo>
                  <a:pt x="3845" y="21510"/>
                </a:lnTo>
                <a:lnTo>
                  <a:pt x="3139" y="21486"/>
                </a:lnTo>
                <a:lnTo>
                  <a:pt x="3237" y="21437"/>
                </a:lnTo>
                <a:lnTo>
                  <a:pt x="3334" y="21388"/>
                </a:lnTo>
                <a:lnTo>
                  <a:pt x="3529" y="21242"/>
                </a:lnTo>
                <a:lnTo>
                  <a:pt x="3796" y="20999"/>
                </a:lnTo>
                <a:lnTo>
                  <a:pt x="4161" y="20683"/>
                </a:lnTo>
                <a:lnTo>
                  <a:pt x="4526" y="20342"/>
                </a:lnTo>
                <a:lnTo>
                  <a:pt x="4745" y="20123"/>
                </a:lnTo>
                <a:lnTo>
                  <a:pt x="4843" y="20026"/>
                </a:lnTo>
                <a:lnTo>
                  <a:pt x="4916" y="19904"/>
                </a:lnTo>
                <a:close/>
                <a:moveTo>
                  <a:pt x="6132" y="0"/>
                </a:moveTo>
                <a:lnTo>
                  <a:pt x="6059" y="49"/>
                </a:lnTo>
                <a:lnTo>
                  <a:pt x="6011" y="98"/>
                </a:lnTo>
                <a:lnTo>
                  <a:pt x="5986" y="146"/>
                </a:lnTo>
                <a:lnTo>
                  <a:pt x="5938" y="317"/>
                </a:lnTo>
                <a:lnTo>
                  <a:pt x="5913" y="487"/>
                </a:lnTo>
                <a:lnTo>
                  <a:pt x="5938" y="828"/>
                </a:lnTo>
                <a:lnTo>
                  <a:pt x="5913" y="1047"/>
                </a:lnTo>
                <a:lnTo>
                  <a:pt x="5913" y="1241"/>
                </a:lnTo>
                <a:lnTo>
                  <a:pt x="4745" y="1266"/>
                </a:lnTo>
                <a:lnTo>
                  <a:pt x="2969" y="1266"/>
                </a:lnTo>
                <a:lnTo>
                  <a:pt x="2945" y="1144"/>
                </a:lnTo>
                <a:lnTo>
                  <a:pt x="2945" y="901"/>
                </a:lnTo>
                <a:lnTo>
                  <a:pt x="2945" y="633"/>
                </a:lnTo>
                <a:lnTo>
                  <a:pt x="2945" y="365"/>
                </a:lnTo>
                <a:lnTo>
                  <a:pt x="2920" y="122"/>
                </a:lnTo>
                <a:lnTo>
                  <a:pt x="2896" y="73"/>
                </a:lnTo>
                <a:lnTo>
                  <a:pt x="2847" y="25"/>
                </a:lnTo>
                <a:lnTo>
                  <a:pt x="2799" y="25"/>
                </a:lnTo>
                <a:lnTo>
                  <a:pt x="2726" y="49"/>
                </a:lnTo>
                <a:lnTo>
                  <a:pt x="2653" y="122"/>
                </a:lnTo>
                <a:lnTo>
                  <a:pt x="2580" y="219"/>
                </a:lnTo>
                <a:lnTo>
                  <a:pt x="2531" y="317"/>
                </a:lnTo>
                <a:lnTo>
                  <a:pt x="2507" y="438"/>
                </a:lnTo>
                <a:lnTo>
                  <a:pt x="2482" y="682"/>
                </a:lnTo>
                <a:lnTo>
                  <a:pt x="2482" y="925"/>
                </a:lnTo>
                <a:lnTo>
                  <a:pt x="2482" y="1266"/>
                </a:lnTo>
                <a:lnTo>
                  <a:pt x="877" y="1266"/>
                </a:lnTo>
                <a:lnTo>
                  <a:pt x="366" y="1339"/>
                </a:lnTo>
                <a:lnTo>
                  <a:pt x="317" y="1363"/>
                </a:lnTo>
                <a:lnTo>
                  <a:pt x="268" y="1387"/>
                </a:lnTo>
                <a:lnTo>
                  <a:pt x="244" y="1460"/>
                </a:lnTo>
                <a:lnTo>
                  <a:pt x="195" y="1485"/>
                </a:lnTo>
                <a:lnTo>
                  <a:pt x="171" y="1558"/>
                </a:lnTo>
                <a:lnTo>
                  <a:pt x="98" y="2069"/>
                </a:lnTo>
                <a:lnTo>
                  <a:pt x="49" y="2628"/>
                </a:lnTo>
                <a:lnTo>
                  <a:pt x="25" y="3164"/>
                </a:lnTo>
                <a:lnTo>
                  <a:pt x="25" y="3723"/>
                </a:lnTo>
                <a:lnTo>
                  <a:pt x="49" y="4818"/>
                </a:lnTo>
                <a:lnTo>
                  <a:pt x="98" y="5913"/>
                </a:lnTo>
                <a:lnTo>
                  <a:pt x="171" y="8273"/>
                </a:lnTo>
                <a:lnTo>
                  <a:pt x="171" y="9441"/>
                </a:lnTo>
                <a:lnTo>
                  <a:pt x="147" y="10634"/>
                </a:lnTo>
                <a:lnTo>
                  <a:pt x="98" y="11777"/>
                </a:lnTo>
                <a:lnTo>
                  <a:pt x="25" y="12921"/>
                </a:lnTo>
                <a:lnTo>
                  <a:pt x="1" y="14064"/>
                </a:lnTo>
                <a:lnTo>
                  <a:pt x="1" y="14624"/>
                </a:lnTo>
                <a:lnTo>
                  <a:pt x="49" y="15208"/>
                </a:lnTo>
                <a:lnTo>
                  <a:pt x="49" y="15743"/>
                </a:lnTo>
                <a:lnTo>
                  <a:pt x="49" y="16279"/>
                </a:lnTo>
                <a:lnTo>
                  <a:pt x="25" y="17398"/>
                </a:lnTo>
                <a:lnTo>
                  <a:pt x="25" y="17933"/>
                </a:lnTo>
                <a:lnTo>
                  <a:pt x="49" y="18493"/>
                </a:lnTo>
                <a:lnTo>
                  <a:pt x="98" y="19028"/>
                </a:lnTo>
                <a:lnTo>
                  <a:pt x="195" y="19564"/>
                </a:lnTo>
                <a:lnTo>
                  <a:pt x="244" y="19661"/>
                </a:lnTo>
                <a:lnTo>
                  <a:pt x="293" y="19710"/>
                </a:lnTo>
                <a:lnTo>
                  <a:pt x="390" y="19734"/>
                </a:lnTo>
                <a:lnTo>
                  <a:pt x="487" y="19758"/>
                </a:lnTo>
                <a:lnTo>
                  <a:pt x="585" y="19856"/>
                </a:lnTo>
                <a:lnTo>
                  <a:pt x="682" y="19904"/>
                </a:lnTo>
                <a:lnTo>
                  <a:pt x="804" y="19953"/>
                </a:lnTo>
                <a:lnTo>
                  <a:pt x="950" y="19977"/>
                </a:lnTo>
                <a:lnTo>
                  <a:pt x="1485" y="19977"/>
                </a:lnTo>
                <a:lnTo>
                  <a:pt x="1485" y="20342"/>
                </a:lnTo>
                <a:lnTo>
                  <a:pt x="1485" y="20634"/>
                </a:lnTo>
                <a:lnTo>
                  <a:pt x="1509" y="20950"/>
                </a:lnTo>
                <a:lnTo>
                  <a:pt x="1558" y="21534"/>
                </a:lnTo>
                <a:lnTo>
                  <a:pt x="1558" y="21607"/>
                </a:lnTo>
                <a:lnTo>
                  <a:pt x="1582" y="21705"/>
                </a:lnTo>
                <a:lnTo>
                  <a:pt x="1655" y="21753"/>
                </a:lnTo>
                <a:lnTo>
                  <a:pt x="1728" y="21802"/>
                </a:lnTo>
                <a:lnTo>
                  <a:pt x="1898" y="21802"/>
                </a:lnTo>
                <a:lnTo>
                  <a:pt x="1971" y="21778"/>
                </a:lnTo>
                <a:lnTo>
                  <a:pt x="2385" y="21851"/>
                </a:lnTo>
                <a:lnTo>
                  <a:pt x="2799" y="21899"/>
                </a:lnTo>
                <a:lnTo>
                  <a:pt x="3626" y="21948"/>
                </a:lnTo>
                <a:lnTo>
                  <a:pt x="4478" y="21948"/>
                </a:lnTo>
                <a:lnTo>
                  <a:pt x="5305" y="21924"/>
                </a:lnTo>
                <a:lnTo>
                  <a:pt x="7008" y="21826"/>
                </a:lnTo>
                <a:lnTo>
                  <a:pt x="7836" y="21778"/>
                </a:lnTo>
                <a:lnTo>
                  <a:pt x="8687" y="21753"/>
                </a:lnTo>
                <a:lnTo>
                  <a:pt x="9515" y="21729"/>
                </a:lnTo>
                <a:lnTo>
                  <a:pt x="10342" y="21753"/>
                </a:lnTo>
                <a:lnTo>
                  <a:pt x="12021" y="21778"/>
                </a:lnTo>
                <a:lnTo>
                  <a:pt x="13700" y="21778"/>
                </a:lnTo>
                <a:lnTo>
                  <a:pt x="14527" y="21753"/>
                </a:lnTo>
                <a:lnTo>
                  <a:pt x="15354" y="21680"/>
                </a:lnTo>
                <a:lnTo>
                  <a:pt x="15427" y="21705"/>
                </a:lnTo>
                <a:lnTo>
                  <a:pt x="15500" y="21680"/>
                </a:lnTo>
                <a:lnTo>
                  <a:pt x="16425" y="21583"/>
                </a:lnTo>
                <a:lnTo>
                  <a:pt x="16498" y="21559"/>
                </a:lnTo>
                <a:lnTo>
                  <a:pt x="16620" y="21607"/>
                </a:lnTo>
                <a:lnTo>
                  <a:pt x="16717" y="21607"/>
                </a:lnTo>
                <a:lnTo>
                  <a:pt x="16766" y="21583"/>
                </a:lnTo>
                <a:lnTo>
                  <a:pt x="16814" y="21534"/>
                </a:lnTo>
                <a:lnTo>
                  <a:pt x="16863" y="21486"/>
                </a:lnTo>
                <a:lnTo>
                  <a:pt x="16863" y="21413"/>
                </a:lnTo>
                <a:lnTo>
                  <a:pt x="16936" y="20902"/>
                </a:lnTo>
                <a:lnTo>
                  <a:pt x="16985" y="20391"/>
                </a:lnTo>
                <a:lnTo>
                  <a:pt x="16985" y="19880"/>
                </a:lnTo>
                <a:lnTo>
                  <a:pt x="16985" y="19369"/>
                </a:lnTo>
                <a:lnTo>
                  <a:pt x="16936" y="18323"/>
                </a:lnTo>
                <a:lnTo>
                  <a:pt x="16936" y="17812"/>
                </a:lnTo>
                <a:lnTo>
                  <a:pt x="16936" y="17301"/>
                </a:lnTo>
                <a:lnTo>
                  <a:pt x="17009" y="14867"/>
                </a:lnTo>
                <a:lnTo>
                  <a:pt x="17033" y="13651"/>
                </a:lnTo>
                <a:lnTo>
                  <a:pt x="17033" y="12458"/>
                </a:lnTo>
                <a:lnTo>
                  <a:pt x="17058" y="10025"/>
                </a:lnTo>
                <a:lnTo>
                  <a:pt x="17082" y="8809"/>
                </a:lnTo>
                <a:lnTo>
                  <a:pt x="17082" y="7592"/>
                </a:lnTo>
                <a:lnTo>
                  <a:pt x="17082" y="6984"/>
                </a:lnTo>
                <a:lnTo>
                  <a:pt x="17082" y="6375"/>
                </a:lnTo>
                <a:lnTo>
                  <a:pt x="17106" y="5791"/>
                </a:lnTo>
                <a:lnTo>
                  <a:pt x="17082" y="5183"/>
                </a:lnTo>
                <a:lnTo>
                  <a:pt x="17033" y="4696"/>
                </a:lnTo>
                <a:lnTo>
                  <a:pt x="16960" y="4210"/>
                </a:lnTo>
                <a:lnTo>
                  <a:pt x="16766" y="3237"/>
                </a:lnTo>
                <a:lnTo>
                  <a:pt x="16839" y="3115"/>
                </a:lnTo>
                <a:lnTo>
                  <a:pt x="16839" y="2993"/>
                </a:lnTo>
                <a:lnTo>
                  <a:pt x="16814" y="2945"/>
                </a:lnTo>
                <a:lnTo>
                  <a:pt x="16790" y="2896"/>
                </a:lnTo>
                <a:lnTo>
                  <a:pt x="16717" y="2847"/>
                </a:lnTo>
                <a:lnTo>
                  <a:pt x="16644" y="2847"/>
                </a:lnTo>
                <a:lnTo>
                  <a:pt x="16157" y="2774"/>
                </a:lnTo>
                <a:lnTo>
                  <a:pt x="15865" y="2774"/>
                </a:lnTo>
                <a:lnTo>
                  <a:pt x="15622" y="2799"/>
                </a:lnTo>
                <a:lnTo>
                  <a:pt x="15598" y="2434"/>
                </a:lnTo>
                <a:lnTo>
                  <a:pt x="15549" y="2069"/>
                </a:lnTo>
                <a:lnTo>
                  <a:pt x="15500" y="1898"/>
                </a:lnTo>
                <a:lnTo>
                  <a:pt x="15452" y="1728"/>
                </a:lnTo>
                <a:lnTo>
                  <a:pt x="15403" y="1582"/>
                </a:lnTo>
                <a:lnTo>
                  <a:pt x="15306" y="1436"/>
                </a:lnTo>
                <a:lnTo>
                  <a:pt x="15306" y="1339"/>
                </a:lnTo>
                <a:lnTo>
                  <a:pt x="15233" y="1241"/>
                </a:lnTo>
                <a:lnTo>
                  <a:pt x="15160" y="1193"/>
                </a:lnTo>
                <a:lnTo>
                  <a:pt x="15087" y="1144"/>
                </a:lnTo>
                <a:lnTo>
                  <a:pt x="14892" y="1095"/>
                </a:lnTo>
                <a:lnTo>
                  <a:pt x="13262" y="1095"/>
                </a:lnTo>
                <a:lnTo>
                  <a:pt x="13018" y="1120"/>
                </a:lnTo>
                <a:lnTo>
                  <a:pt x="13043" y="560"/>
                </a:lnTo>
                <a:lnTo>
                  <a:pt x="13043" y="268"/>
                </a:lnTo>
                <a:lnTo>
                  <a:pt x="13018" y="146"/>
                </a:lnTo>
                <a:lnTo>
                  <a:pt x="12970" y="25"/>
                </a:lnTo>
                <a:lnTo>
                  <a:pt x="12945" y="0"/>
                </a:lnTo>
                <a:lnTo>
                  <a:pt x="12897" y="0"/>
                </a:lnTo>
                <a:lnTo>
                  <a:pt x="12799" y="98"/>
                </a:lnTo>
                <a:lnTo>
                  <a:pt x="12702" y="219"/>
                </a:lnTo>
                <a:lnTo>
                  <a:pt x="12653" y="341"/>
                </a:lnTo>
                <a:lnTo>
                  <a:pt x="12605" y="463"/>
                </a:lnTo>
                <a:lnTo>
                  <a:pt x="12556" y="755"/>
                </a:lnTo>
                <a:lnTo>
                  <a:pt x="12556" y="1047"/>
                </a:lnTo>
                <a:lnTo>
                  <a:pt x="12532" y="1120"/>
                </a:lnTo>
                <a:lnTo>
                  <a:pt x="11145" y="1144"/>
                </a:lnTo>
                <a:lnTo>
                  <a:pt x="9734" y="1168"/>
                </a:lnTo>
                <a:lnTo>
                  <a:pt x="9734" y="195"/>
                </a:lnTo>
                <a:lnTo>
                  <a:pt x="9734" y="146"/>
                </a:lnTo>
                <a:lnTo>
                  <a:pt x="9709" y="98"/>
                </a:lnTo>
                <a:lnTo>
                  <a:pt x="9636" y="25"/>
                </a:lnTo>
                <a:lnTo>
                  <a:pt x="9466" y="25"/>
                </a:lnTo>
                <a:lnTo>
                  <a:pt x="9417" y="73"/>
                </a:lnTo>
                <a:lnTo>
                  <a:pt x="9344" y="171"/>
                </a:lnTo>
                <a:lnTo>
                  <a:pt x="9296" y="317"/>
                </a:lnTo>
                <a:lnTo>
                  <a:pt x="9247" y="438"/>
                </a:lnTo>
                <a:lnTo>
                  <a:pt x="9223" y="609"/>
                </a:lnTo>
                <a:lnTo>
                  <a:pt x="9198" y="901"/>
                </a:lnTo>
                <a:lnTo>
                  <a:pt x="9198" y="1193"/>
                </a:lnTo>
                <a:lnTo>
                  <a:pt x="9150" y="1193"/>
                </a:lnTo>
                <a:lnTo>
                  <a:pt x="7811" y="1217"/>
                </a:lnTo>
                <a:lnTo>
                  <a:pt x="6449" y="1241"/>
                </a:lnTo>
                <a:lnTo>
                  <a:pt x="6449" y="706"/>
                </a:lnTo>
                <a:lnTo>
                  <a:pt x="6424" y="414"/>
                </a:lnTo>
                <a:lnTo>
                  <a:pt x="6376" y="146"/>
                </a:lnTo>
                <a:lnTo>
                  <a:pt x="6351" y="73"/>
                </a:lnTo>
                <a:lnTo>
                  <a:pt x="6303" y="25"/>
                </a:lnTo>
                <a:lnTo>
                  <a:pt x="6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274;p37"/>
          <p:cNvSpPr/>
          <p:nvPr/>
        </p:nvSpPr>
        <p:spPr>
          <a:xfrm rot="20381663">
            <a:off x="1834413" y="5511289"/>
            <a:ext cx="839838" cy="532403"/>
          </a:xfrm>
          <a:custGeom>
            <a:avLst/>
            <a:gdLst/>
            <a:ahLst/>
            <a:cxnLst/>
            <a:rect l="l" t="t" r="r" b="b"/>
            <a:pathLst>
              <a:path w="18251" h="15452" extrusionOk="0">
                <a:moveTo>
                  <a:pt x="10634" y="2409"/>
                </a:moveTo>
                <a:lnTo>
                  <a:pt x="9953" y="2433"/>
                </a:lnTo>
                <a:lnTo>
                  <a:pt x="9296" y="2458"/>
                </a:lnTo>
                <a:lnTo>
                  <a:pt x="7592" y="2531"/>
                </a:lnTo>
                <a:lnTo>
                  <a:pt x="7228" y="2531"/>
                </a:lnTo>
                <a:lnTo>
                  <a:pt x="6814" y="2555"/>
                </a:lnTo>
                <a:lnTo>
                  <a:pt x="6619" y="2555"/>
                </a:lnTo>
                <a:lnTo>
                  <a:pt x="6425" y="2579"/>
                </a:lnTo>
                <a:lnTo>
                  <a:pt x="6230" y="2652"/>
                </a:lnTo>
                <a:lnTo>
                  <a:pt x="6060" y="2725"/>
                </a:lnTo>
                <a:lnTo>
                  <a:pt x="6035" y="2750"/>
                </a:lnTo>
                <a:lnTo>
                  <a:pt x="6011" y="2798"/>
                </a:lnTo>
                <a:lnTo>
                  <a:pt x="6035" y="2847"/>
                </a:lnTo>
                <a:lnTo>
                  <a:pt x="6060" y="2896"/>
                </a:lnTo>
                <a:lnTo>
                  <a:pt x="6230" y="2969"/>
                </a:lnTo>
                <a:lnTo>
                  <a:pt x="6376" y="3017"/>
                </a:lnTo>
                <a:lnTo>
                  <a:pt x="6546" y="3042"/>
                </a:lnTo>
                <a:lnTo>
                  <a:pt x="7422" y="3042"/>
                </a:lnTo>
                <a:lnTo>
                  <a:pt x="8298" y="3017"/>
                </a:lnTo>
                <a:lnTo>
                  <a:pt x="9150" y="2993"/>
                </a:lnTo>
                <a:lnTo>
                  <a:pt x="9831" y="2969"/>
                </a:lnTo>
                <a:lnTo>
                  <a:pt x="10488" y="2944"/>
                </a:lnTo>
                <a:lnTo>
                  <a:pt x="10829" y="2969"/>
                </a:lnTo>
                <a:lnTo>
                  <a:pt x="11169" y="2993"/>
                </a:lnTo>
                <a:lnTo>
                  <a:pt x="11486" y="3042"/>
                </a:lnTo>
                <a:lnTo>
                  <a:pt x="11826" y="3090"/>
                </a:lnTo>
                <a:lnTo>
                  <a:pt x="11948" y="3115"/>
                </a:lnTo>
                <a:lnTo>
                  <a:pt x="12045" y="3066"/>
                </a:lnTo>
                <a:lnTo>
                  <a:pt x="12094" y="2993"/>
                </a:lnTo>
                <a:lnTo>
                  <a:pt x="12143" y="2896"/>
                </a:lnTo>
                <a:lnTo>
                  <a:pt x="12167" y="2798"/>
                </a:lnTo>
                <a:lnTo>
                  <a:pt x="12143" y="2701"/>
                </a:lnTo>
                <a:lnTo>
                  <a:pt x="12070" y="2628"/>
                </a:lnTo>
                <a:lnTo>
                  <a:pt x="11972" y="2579"/>
                </a:lnTo>
                <a:lnTo>
                  <a:pt x="11632" y="2506"/>
                </a:lnTo>
                <a:lnTo>
                  <a:pt x="11315" y="2458"/>
                </a:lnTo>
                <a:lnTo>
                  <a:pt x="10975" y="2433"/>
                </a:lnTo>
                <a:lnTo>
                  <a:pt x="10634" y="2409"/>
                </a:lnTo>
                <a:close/>
                <a:moveTo>
                  <a:pt x="15573" y="4940"/>
                </a:moveTo>
                <a:lnTo>
                  <a:pt x="15890" y="4964"/>
                </a:lnTo>
                <a:lnTo>
                  <a:pt x="16157" y="5037"/>
                </a:lnTo>
                <a:lnTo>
                  <a:pt x="16182" y="5280"/>
                </a:lnTo>
                <a:lnTo>
                  <a:pt x="16206" y="5524"/>
                </a:lnTo>
                <a:lnTo>
                  <a:pt x="16206" y="5889"/>
                </a:lnTo>
                <a:lnTo>
                  <a:pt x="16206" y="6254"/>
                </a:lnTo>
                <a:lnTo>
                  <a:pt x="15671" y="6278"/>
                </a:lnTo>
                <a:lnTo>
                  <a:pt x="15136" y="6302"/>
                </a:lnTo>
                <a:lnTo>
                  <a:pt x="14625" y="6327"/>
                </a:lnTo>
                <a:lnTo>
                  <a:pt x="14333" y="6375"/>
                </a:lnTo>
                <a:lnTo>
                  <a:pt x="14308" y="6302"/>
                </a:lnTo>
                <a:lnTo>
                  <a:pt x="14284" y="6132"/>
                </a:lnTo>
                <a:lnTo>
                  <a:pt x="14284" y="5962"/>
                </a:lnTo>
                <a:lnTo>
                  <a:pt x="14284" y="5645"/>
                </a:lnTo>
                <a:lnTo>
                  <a:pt x="14284" y="5329"/>
                </a:lnTo>
                <a:lnTo>
                  <a:pt x="14284" y="5159"/>
                </a:lnTo>
                <a:lnTo>
                  <a:pt x="14235" y="5013"/>
                </a:lnTo>
                <a:lnTo>
                  <a:pt x="14430" y="5013"/>
                </a:lnTo>
                <a:lnTo>
                  <a:pt x="14625" y="4988"/>
                </a:lnTo>
                <a:lnTo>
                  <a:pt x="14990" y="4940"/>
                </a:lnTo>
                <a:close/>
                <a:moveTo>
                  <a:pt x="15330" y="4404"/>
                </a:moveTo>
                <a:lnTo>
                  <a:pt x="14990" y="4429"/>
                </a:lnTo>
                <a:lnTo>
                  <a:pt x="14771" y="4453"/>
                </a:lnTo>
                <a:lnTo>
                  <a:pt x="14503" y="4502"/>
                </a:lnTo>
                <a:lnTo>
                  <a:pt x="14357" y="4526"/>
                </a:lnTo>
                <a:lnTo>
                  <a:pt x="14260" y="4575"/>
                </a:lnTo>
                <a:lnTo>
                  <a:pt x="14138" y="4648"/>
                </a:lnTo>
                <a:lnTo>
                  <a:pt x="14065" y="4721"/>
                </a:lnTo>
                <a:lnTo>
                  <a:pt x="14016" y="4721"/>
                </a:lnTo>
                <a:lnTo>
                  <a:pt x="13968" y="4745"/>
                </a:lnTo>
                <a:lnTo>
                  <a:pt x="13943" y="4745"/>
                </a:lnTo>
                <a:lnTo>
                  <a:pt x="13919" y="4769"/>
                </a:lnTo>
                <a:lnTo>
                  <a:pt x="13895" y="4794"/>
                </a:lnTo>
                <a:lnTo>
                  <a:pt x="13870" y="4891"/>
                </a:lnTo>
                <a:lnTo>
                  <a:pt x="13773" y="5670"/>
                </a:lnTo>
                <a:lnTo>
                  <a:pt x="13773" y="6059"/>
                </a:lnTo>
                <a:lnTo>
                  <a:pt x="13773" y="6254"/>
                </a:lnTo>
                <a:lnTo>
                  <a:pt x="13822" y="6424"/>
                </a:lnTo>
                <a:lnTo>
                  <a:pt x="13846" y="6497"/>
                </a:lnTo>
                <a:lnTo>
                  <a:pt x="13870" y="6570"/>
                </a:lnTo>
                <a:lnTo>
                  <a:pt x="13870" y="6594"/>
                </a:lnTo>
                <a:lnTo>
                  <a:pt x="13895" y="6667"/>
                </a:lnTo>
                <a:lnTo>
                  <a:pt x="13919" y="6740"/>
                </a:lnTo>
                <a:lnTo>
                  <a:pt x="13968" y="6789"/>
                </a:lnTo>
                <a:lnTo>
                  <a:pt x="14041" y="6813"/>
                </a:lnTo>
                <a:lnTo>
                  <a:pt x="14308" y="6886"/>
                </a:lnTo>
                <a:lnTo>
                  <a:pt x="14600" y="6911"/>
                </a:lnTo>
                <a:lnTo>
                  <a:pt x="14892" y="6935"/>
                </a:lnTo>
                <a:lnTo>
                  <a:pt x="15184" y="6911"/>
                </a:lnTo>
                <a:lnTo>
                  <a:pt x="15768" y="6886"/>
                </a:lnTo>
                <a:lnTo>
                  <a:pt x="16328" y="6813"/>
                </a:lnTo>
                <a:lnTo>
                  <a:pt x="16449" y="6789"/>
                </a:lnTo>
                <a:lnTo>
                  <a:pt x="16522" y="6740"/>
                </a:lnTo>
                <a:lnTo>
                  <a:pt x="16595" y="6643"/>
                </a:lnTo>
                <a:lnTo>
                  <a:pt x="16620" y="6546"/>
                </a:lnTo>
                <a:lnTo>
                  <a:pt x="16668" y="6448"/>
                </a:lnTo>
                <a:lnTo>
                  <a:pt x="16717" y="6327"/>
                </a:lnTo>
                <a:lnTo>
                  <a:pt x="16741" y="6108"/>
                </a:lnTo>
                <a:lnTo>
                  <a:pt x="16741" y="5864"/>
                </a:lnTo>
                <a:lnTo>
                  <a:pt x="16717" y="5645"/>
                </a:lnTo>
                <a:lnTo>
                  <a:pt x="16644" y="5159"/>
                </a:lnTo>
                <a:lnTo>
                  <a:pt x="16620" y="4940"/>
                </a:lnTo>
                <a:lnTo>
                  <a:pt x="16547" y="4721"/>
                </a:lnTo>
                <a:lnTo>
                  <a:pt x="16498" y="4648"/>
                </a:lnTo>
                <a:lnTo>
                  <a:pt x="16449" y="4599"/>
                </a:lnTo>
                <a:lnTo>
                  <a:pt x="16401" y="4575"/>
                </a:lnTo>
                <a:lnTo>
                  <a:pt x="16328" y="4526"/>
                </a:lnTo>
                <a:lnTo>
                  <a:pt x="16011" y="4453"/>
                </a:lnTo>
                <a:lnTo>
                  <a:pt x="15671" y="4404"/>
                </a:lnTo>
                <a:close/>
                <a:moveTo>
                  <a:pt x="8176" y="7105"/>
                </a:moveTo>
                <a:lnTo>
                  <a:pt x="7884" y="7373"/>
                </a:lnTo>
                <a:lnTo>
                  <a:pt x="7641" y="7689"/>
                </a:lnTo>
                <a:lnTo>
                  <a:pt x="7422" y="8006"/>
                </a:lnTo>
                <a:lnTo>
                  <a:pt x="7252" y="8346"/>
                </a:lnTo>
                <a:lnTo>
                  <a:pt x="7082" y="8687"/>
                </a:lnTo>
                <a:lnTo>
                  <a:pt x="6936" y="9052"/>
                </a:lnTo>
                <a:lnTo>
                  <a:pt x="6790" y="9417"/>
                </a:lnTo>
                <a:lnTo>
                  <a:pt x="6692" y="9782"/>
                </a:lnTo>
                <a:lnTo>
                  <a:pt x="6619" y="9441"/>
                </a:lnTo>
                <a:lnTo>
                  <a:pt x="6619" y="9198"/>
                </a:lnTo>
                <a:lnTo>
                  <a:pt x="6619" y="8955"/>
                </a:lnTo>
                <a:lnTo>
                  <a:pt x="6644" y="8711"/>
                </a:lnTo>
                <a:lnTo>
                  <a:pt x="6717" y="8492"/>
                </a:lnTo>
                <a:lnTo>
                  <a:pt x="6790" y="8273"/>
                </a:lnTo>
                <a:lnTo>
                  <a:pt x="6911" y="8079"/>
                </a:lnTo>
                <a:lnTo>
                  <a:pt x="7033" y="7884"/>
                </a:lnTo>
                <a:lnTo>
                  <a:pt x="7203" y="7689"/>
                </a:lnTo>
                <a:lnTo>
                  <a:pt x="7398" y="7519"/>
                </a:lnTo>
                <a:lnTo>
                  <a:pt x="7617" y="7373"/>
                </a:lnTo>
                <a:lnTo>
                  <a:pt x="7836" y="7251"/>
                </a:lnTo>
                <a:lnTo>
                  <a:pt x="8079" y="7154"/>
                </a:lnTo>
                <a:lnTo>
                  <a:pt x="8176" y="7105"/>
                </a:lnTo>
                <a:close/>
                <a:moveTo>
                  <a:pt x="11413" y="8444"/>
                </a:moveTo>
                <a:lnTo>
                  <a:pt x="11486" y="8711"/>
                </a:lnTo>
                <a:lnTo>
                  <a:pt x="11534" y="8979"/>
                </a:lnTo>
                <a:lnTo>
                  <a:pt x="11559" y="9246"/>
                </a:lnTo>
                <a:lnTo>
                  <a:pt x="11534" y="9514"/>
                </a:lnTo>
                <a:lnTo>
                  <a:pt x="11461" y="9782"/>
                </a:lnTo>
                <a:lnTo>
                  <a:pt x="11388" y="10049"/>
                </a:lnTo>
                <a:lnTo>
                  <a:pt x="11267" y="10293"/>
                </a:lnTo>
                <a:lnTo>
                  <a:pt x="11145" y="10512"/>
                </a:lnTo>
                <a:lnTo>
                  <a:pt x="10975" y="10731"/>
                </a:lnTo>
                <a:lnTo>
                  <a:pt x="11048" y="10536"/>
                </a:lnTo>
                <a:lnTo>
                  <a:pt x="11121" y="10317"/>
                </a:lnTo>
                <a:lnTo>
                  <a:pt x="11194" y="9928"/>
                </a:lnTo>
                <a:lnTo>
                  <a:pt x="11267" y="9563"/>
                </a:lnTo>
                <a:lnTo>
                  <a:pt x="11315" y="9198"/>
                </a:lnTo>
                <a:lnTo>
                  <a:pt x="11413" y="8444"/>
                </a:lnTo>
                <a:close/>
                <a:moveTo>
                  <a:pt x="9028" y="6911"/>
                </a:moveTo>
                <a:lnTo>
                  <a:pt x="8858" y="7057"/>
                </a:lnTo>
                <a:lnTo>
                  <a:pt x="8736" y="7251"/>
                </a:lnTo>
                <a:lnTo>
                  <a:pt x="8614" y="7446"/>
                </a:lnTo>
                <a:lnTo>
                  <a:pt x="8517" y="7641"/>
                </a:lnTo>
                <a:lnTo>
                  <a:pt x="8322" y="8079"/>
                </a:lnTo>
                <a:lnTo>
                  <a:pt x="8176" y="8492"/>
                </a:lnTo>
                <a:lnTo>
                  <a:pt x="8030" y="8833"/>
                </a:lnTo>
                <a:lnTo>
                  <a:pt x="7884" y="9173"/>
                </a:lnTo>
                <a:lnTo>
                  <a:pt x="7568" y="9830"/>
                </a:lnTo>
                <a:lnTo>
                  <a:pt x="7325" y="10317"/>
                </a:lnTo>
                <a:lnTo>
                  <a:pt x="7228" y="10560"/>
                </a:lnTo>
                <a:lnTo>
                  <a:pt x="7130" y="10804"/>
                </a:lnTo>
                <a:lnTo>
                  <a:pt x="6936" y="10463"/>
                </a:lnTo>
                <a:lnTo>
                  <a:pt x="6790" y="10122"/>
                </a:lnTo>
                <a:lnTo>
                  <a:pt x="6838" y="10122"/>
                </a:lnTo>
                <a:lnTo>
                  <a:pt x="6911" y="10098"/>
                </a:lnTo>
                <a:lnTo>
                  <a:pt x="6960" y="10074"/>
                </a:lnTo>
                <a:lnTo>
                  <a:pt x="7009" y="10001"/>
                </a:lnTo>
                <a:lnTo>
                  <a:pt x="7276" y="9222"/>
                </a:lnTo>
                <a:lnTo>
                  <a:pt x="7592" y="8468"/>
                </a:lnTo>
                <a:lnTo>
                  <a:pt x="7787" y="8103"/>
                </a:lnTo>
                <a:lnTo>
                  <a:pt x="7982" y="7738"/>
                </a:lnTo>
                <a:lnTo>
                  <a:pt x="8176" y="7373"/>
                </a:lnTo>
                <a:lnTo>
                  <a:pt x="8395" y="7032"/>
                </a:lnTo>
                <a:lnTo>
                  <a:pt x="8493" y="7032"/>
                </a:lnTo>
                <a:lnTo>
                  <a:pt x="8760" y="6959"/>
                </a:lnTo>
                <a:lnTo>
                  <a:pt x="9028" y="6911"/>
                </a:lnTo>
                <a:close/>
                <a:moveTo>
                  <a:pt x="9344" y="6911"/>
                </a:moveTo>
                <a:lnTo>
                  <a:pt x="9588" y="6935"/>
                </a:lnTo>
                <a:lnTo>
                  <a:pt x="9831" y="7008"/>
                </a:lnTo>
                <a:lnTo>
                  <a:pt x="9734" y="7105"/>
                </a:lnTo>
                <a:lnTo>
                  <a:pt x="9636" y="7203"/>
                </a:lnTo>
                <a:lnTo>
                  <a:pt x="9490" y="7446"/>
                </a:lnTo>
                <a:lnTo>
                  <a:pt x="9393" y="7714"/>
                </a:lnTo>
                <a:lnTo>
                  <a:pt x="9271" y="7957"/>
                </a:lnTo>
                <a:lnTo>
                  <a:pt x="9150" y="8298"/>
                </a:lnTo>
                <a:lnTo>
                  <a:pt x="9004" y="8663"/>
                </a:lnTo>
                <a:lnTo>
                  <a:pt x="8760" y="9368"/>
                </a:lnTo>
                <a:lnTo>
                  <a:pt x="8468" y="10122"/>
                </a:lnTo>
                <a:lnTo>
                  <a:pt x="8128" y="10852"/>
                </a:lnTo>
                <a:lnTo>
                  <a:pt x="7957" y="11290"/>
                </a:lnTo>
                <a:lnTo>
                  <a:pt x="7909" y="11388"/>
                </a:lnTo>
                <a:lnTo>
                  <a:pt x="7884" y="11485"/>
                </a:lnTo>
                <a:lnTo>
                  <a:pt x="7884" y="11558"/>
                </a:lnTo>
                <a:lnTo>
                  <a:pt x="7665" y="11388"/>
                </a:lnTo>
                <a:lnTo>
                  <a:pt x="7446" y="11193"/>
                </a:lnTo>
                <a:lnTo>
                  <a:pt x="7568" y="10901"/>
                </a:lnTo>
                <a:lnTo>
                  <a:pt x="7690" y="10609"/>
                </a:lnTo>
                <a:lnTo>
                  <a:pt x="7811" y="10317"/>
                </a:lnTo>
                <a:lnTo>
                  <a:pt x="7933" y="10049"/>
                </a:lnTo>
                <a:lnTo>
                  <a:pt x="8201" y="9514"/>
                </a:lnTo>
                <a:lnTo>
                  <a:pt x="8444" y="8979"/>
                </a:lnTo>
                <a:lnTo>
                  <a:pt x="8882" y="7933"/>
                </a:lnTo>
                <a:lnTo>
                  <a:pt x="9101" y="7422"/>
                </a:lnTo>
                <a:lnTo>
                  <a:pt x="9344" y="6911"/>
                </a:lnTo>
                <a:close/>
                <a:moveTo>
                  <a:pt x="10610" y="7397"/>
                </a:moveTo>
                <a:lnTo>
                  <a:pt x="10829" y="7592"/>
                </a:lnTo>
                <a:lnTo>
                  <a:pt x="11023" y="7811"/>
                </a:lnTo>
                <a:lnTo>
                  <a:pt x="11194" y="8054"/>
                </a:lnTo>
                <a:lnTo>
                  <a:pt x="11340" y="8322"/>
                </a:lnTo>
                <a:lnTo>
                  <a:pt x="11340" y="8346"/>
                </a:lnTo>
                <a:lnTo>
                  <a:pt x="11169" y="8663"/>
                </a:lnTo>
                <a:lnTo>
                  <a:pt x="11023" y="8979"/>
                </a:lnTo>
                <a:lnTo>
                  <a:pt x="10926" y="9295"/>
                </a:lnTo>
                <a:lnTo>
                  <a:pt x="10829" y="9660"/>
                </a:lnTo>
                <a:lnTo>
                  <a:pt x="10731" y="10025"/>
                </a:lnTo>
                <a:lnTo>
                  <a:pt x="10610" y="10414"/>
                </a:lnTo>
                <a:lnTo>
                  <a:pt x="10512" y="10706"/>
                </a:lnTo>
                <a:lnTo>
                  <a:pt x="10464" y="10852"/>
                </a:lnTo>
                <a:lnTo>
                  <a:pt x="10439" y="11023"/>
                </a:lnTo>
                <a:lnTo>
                  <a:pt x="10464" y="11071"/>
                </a:lnTo>
                <a:lnTo>
                  <a:pt x="10488" y="11120"/>
                </a:lnTo>
                <a:lnTo>
                  <a:pt x="10537" y="11144"/>
                </a:lnTo>
                <a:lnTo>
                  <a:pt x="10585" y="11169"/>
                </a:lnTo>
                <a:lnTo>
                  <a:pt x="10318" y="11388"/>
                </a:lnTo>
                <a:lnTo>
                  <a:pt x="10001" y="11558"/>
                </a:lnTo>
                <a:lnTo>
                  <a:pt x="10001" y="11558"/>
                </a:lnTo>
                <a:lnTo>
                  <a:pt x="10099" y="11412"/>
                </a:lnTo>
                <a:lnTo>
                  <a:pt x="10147" y="11242"/>
                </a:lnTo>
                <a:lnTo>
                  <a:pt x="10269" y="10877"/>
                </a:lnTo>
                <a:lnTo>
                  <a:pt x="10439" y="10244"/>
                </a:lnTo>
                <a:lnTo>
                  <a:pt x="10585" y="9684"/>
                </a:lnTo>
                <a:lnTo>
                  <a:pt x="10780" y="9100"/>
                </a:lnTo>
                <a:lnTo>
                  <a:pt x="10950" y="8517"/>
                </a:lnTo>
                <a:lnTo>
                  <a:pt x="11072" y="7957"/>
                </a:lnTo>
                <a:lnTo>
                  <a:pt x="11072" y="7908"/>
                </a:lnTo>
                <a:lnTo>
                  <a:pt x="11048" y="7884"/>
                </a:lnTo>
                <a:lnTo>
                  <a:pt x="10975" y="7884"/>
                </a:lnTo>
                <a:lnTo>
                  <a:pt x="10804" y="8079"/>
                </a:lnTo>
                <a:lnTo>
                  <a:pt x="10683" y="8273"/>
                </a:lnTo>
                <a:lnTo>
                  <a:pt x="10561" y="8517"/>
                </a:lnTo>
                <a:lnTo>
                  <a:pt x="10464" y="8760"/>
                </a:lnTo>
                <a:lnTo>
                  <a:pt x="10318" y="9246"/>
                </a:lnTo>
                <a:lnTo>
                  <a:pt x="10196" y="9733"/>
                </a:lnTo>
                <a:lnTo>
                  <a:pt x="10050" y="10293"/>
                </a:lnTo>
                <a:lnTo>
                  <a:pt x="9880" y="10828"/>
                </a:lnTo>
                <a:lnTo>
                  <a:pt x="9782" y="11071"/>
                </a:lnTo>
                <a:lnTo>
                  <a:pt x="9685" y="11290"/>
                </a:lnTo>
                <a:lnTo>
                  <a:pt x="9563" y="11534"/>
                </a:lnTo>
                <a:lnTo>
                  <a:pt x="9539" y="11655"/>
                </a:lnTo>
                <a:lnTo>
                  <a:pt x="9515" y="11777"/>
                </a:lnTo>
                <a:lnTo>
                  <a:pt x="9320" y="11826"/>
                </a:lnTo>
                <a:lnTo>
                  <a:pt x="9247" y="11850"/>
                </a:lnTo>
                <a:lnTo>
                  <a:pt x="9247" y="11850"/>
                </a:lnTo>
                <a:lnTo>
                  <a:pt x="9369" y="11607"/>
                </a:lnTo>
                <a:lnTo>
                  <a:pt x="9442" y="11339"/>
                </a:lnTo>
                <a:lnTo>
                  <a:pt x="9612" y="10828"/>
                </a:lnTo>
                <a:lnTo>
                  <a:pt x="9758" y="10317"/>
                </a:lnTo>
                <a:lnTo>
                  <a:pt x="9928" y="9806"/>
                </a:lnTo>
                <a:lnTo>
                  <a:pt x="10147" y="9222"/>
                </a:lnTo>
                <a:lnTo>
                  <a:pt x="10342" y="8614"/>
                </a:lnTo>
                <a:lnTo>
                  <a:pt x="10488" y="8006"/>
                </a:lnTo>
                <a:lnTo>
                  <a:pt x="10561" y="7714"/>
                </a:lnTo>
                <a:lnTo>
                  <a:pt x="10610" y="7397"/>
                </a:lnTo>
                <a:close/>
                <a:moveTo>
                  <a:pt x="10026" y="7081"/>
                </a:moveTo>
                <a:lnTo>
                  <a:pt x="10220" y="7154"/>
                </a:lnTo>
                <a:lnTo>
                  <a:pt x="10391" y="7251"/>
                </a:lnTo>
                <a:lnTo>
                  <a:pt x="10172" y="7811"/>
                </a:lnTo>
                <a:lnTo>
                  <a:pt x="10001" y="8395"/>
                </a:lnTo>
                <a:lnTo>
                  <a:pt x="9831" y="8955"/>
                </a:lnTo>
                <a:lnTo>
                  <a:pt x="9636" y="9538"/>
                </a:lnTo>
                <a:lnTo>
                  <a:pt x="9442" y="10098"/>
                </a:lnTo>
                <a:lnTo>
                  <a:pt x="9271" y="10706"/>
                </a:lnTo>
                <a:lnTo>
                  <a:pt x="9101" y="11266"/>
                </a:lnTo>
                <a:lnTo>
                  <a:pt x="8979" y="11558"/>
                </a:lnTo>
                <a:lnTo>
                  <a:pt x="8833" y="11826"/>
                </a:lnTo>
                <a:lnTo>
                  <a:pt x="8833" y="11874"/>
                </a:lnTo>
                <a:lnTo>
                  <a:pt x="8639" y="11850"/>
                </a:lnTo>
                <a:lnTo>
                  <a:pt x="8468" y="11826"/>
                </a:lnTo>
                <a:lnTo>
                  <a:pt x="8298" y="11753"/>
                </a:lnTo>
                <a:lnTo>
                  <a:pt x="8128" y="11680"/>
                </a:lnTo>
                <a:lnTo>
                  <a:pt x="8176" y="11655"/>
                </a:lnTo>
                <a:lnTo>
                  <a:pt x="8201" y="11631"/>
                </a:lnTo>
                <a:lnTo>
                  <a:pt x="8274" y="11534"/>
                </a:lnTo>
                <a:lnTo>
                  <a:pt x="8371" y="11315"/>
                </a:lnTo>
                <a:lnTo>
                  <a:pt x="8639" y="10633"/>
                </a:lnTo>
                <a:lnTo>
                  <a:pt x="8931" y="9976"/>
                </a:lnTo>
                <a:lnTo>
                  <a:pt x="9077" y="9636"/>
                </a:lnTo>
                <a:lnTo>
                  <a:pt x="9223" y="9271"/>
                </a:lnTo>
                <a:lnTo>
                  <a:pt x="9466" y="8565"/>
                </a:lnTo>
                <a:lnTo>
                  <a:pt x="9612" y="8200"/>
                </a:lnTo>
                <a:lnTo>
                  <a:pt x="9758" y="7835"/>
                </a:lnTo>
                <a:lnTo>
                  <a:pt x="9928" y="7446"/>
                </a:lnTo>
                <a:lnTo>
                  <a:pt x="9977" y="7276"/>
                </a:lnTo>
                <a:lnTo>
                  <a:pt x="10026" y="7081"/>
                </a:lnTo>
                <a:close/>
                <a:moveTo>
                  <a:pt x="9247" y="6424"/>
                </a:moveTo>
                <a:lnTo>
                  <a:pt x="8931" y="6448"/>
                </a:lnTo>
                <a:lnTo>
                  <a:pt x="8639" y="6497"/>
                </a:lnTo>
                <a:lnTo>
                  <a:pt x="8347" y="6570"/>
                </a:lnTo>
                <a:lnTo>
                  <a:pt x="8274" y="6619"/>
                </a:lnTo>
                <a:lnTo>
                  <a:pt x="8225" y="6667"/>
                </a:lnTo>
                <a:lnTo>
                  <a:pt x="7836" y="6789"/>
                </a:lnTo>
                <a:lnTo>
                  <a:pt x="7568" y="6911"/>
                </a:lnTo>
                <a:lnTo>
                  <a:pt x="7325" y="7032"/>
                </a:lnTo>
                <a:lnTo>
                  <a:pt x="7106" y="7203"/>
                </a:lnTo>
                <a:lnTo>
                  <a:pt x="6887" y="7373"/>
                </a:lnTo>
                <a:lnTo>
                  <a:pt x="6668" y="7592"/>
                </a:lnTo>
                <a:lnTo>
                  <a:pt x="6498" y="7835"/>
                </a:lnTo>
                <a:lnTo>
                  <a:pt x="6352" y="8103"/>
                </a:lnTo>
                <a:lnTo>
                  <a:pt x="6254" y="8371"/>
                </a:lnTo>
                <a:lnTo>
                  <a:pt x="6206" y="8663"/>
                </a:lnTo>
                <a:lnTo>
                  <a:pt x="6157" y="8979"/>
                </a:lnTo>
                <a:lnTo>
                  <a:pt x="6157" y="9271"/>
                </a:lnTo>
                <a:lnTo>
                  <a:pt x="6181" y="9563"/>
                </a:lnTo>
                <a:lnTo>
                  <a:pt x="6206" y="9855"/>
                </a:lnTo>
                <a:lnTo>
                  <a:pt x="6279" y="10122"/>
                </a:lnTo>
                <a:lnTo>
                  <a:pt x="6376" y="10390"/>
                </a:lnTo>
                <a:lnTo>
                  <a:pt x="6498" y="10658"/>
                </a:lnTo>
                <a:lnTo>
                  <a:pt x="6644" y="10925"/>
                </a:lnTo>
                <a:lnTo>
                  <a:pt x="6814" y="11169"/>
                </a:lnTo>
                <a:lnTo>
                  <a:pt x="6984" y="11388"/>
                </a:lnTo>
                <a:lnTo>
                  <a:pt x="7203" y="11607"/>
                </a:lnTo>
                <a:lnTo>
                  <a:pt x="7422" y="11801"/>
                </a:lnTo>
                <a:lnTo>
                  <a:pt x="7665" y="11947"/>
                </a:lnTo>
                <a:lnTo>
                  <a:pt x="7909" y="12093"/>
                </a:lnTo>
                <a:lnTo>
                  <a:pt x="8176" y="12191"/>
                </a:lnTo>
                <a:lnTo>
                  <a:pt x="8444" y="12288"/>
                </a:lnTo>
                <a:lnTo>
                  <a:pt x="8736" y="12312"/>
                </a:lnTo>
                <a:lnTo>
                  <a:pt x="9028" y="12312"/>
                </a:lnTo>
                <a:lnTo>
                  <a:pt x="9320" y="12288"/>
                </a:lnTo>
                <a:lnTo>
                  <a:pt x="9588" y="12215"/>
                </a:lnTo>
                <a:lnTo>
                  <a:pt x="9880" y="12118"/>
                </a:lnTo>
                <a:lnTo>
                  <a:pt x="10147" y="11996"/>
                </a:lnTo>
                <a:lnTo>
                  <a:pt x="10415" y="11826"/>
                </a:lnTo>
                <a:lnTo>
                  <a:pt x="10658" y="11655"/>
                </a:lnTo>
                <a:lnTo>
                  <a:pt x="10877" y="11461"/>
                </a:lnTo>
                <a:lnTo>
                  <a:pt x="11096" y="11242"/>
                </a:lnTo>
                <a:lnTo>
                  <a:pt x="11291" y="10998"/>
                </a:lnTo>
                <a:lnTo>
                  <a:pt x="11461" y="10731"/>
                </a:lnTo>
                <a:lnTo>
                  <a:pt x="11632" y="10463"/>
                </a:lnTo>
                <a:lnTo>
                  <a:pt x="11753" y="10195"/>
                </a:lnTo>
                <a:lnTo>
                  <a:pt x="11851" y="9903"/>
                </a:lnTo>
                <a:lnTo>
                  <a:pt x="11924" y="9611"/>
                </a:lnTo>
                <a:lnTo>
                  <a:pt x="11948" y="9319"/>
                </a:lnTo>
                <a:lnTo>
                  <a:pt x="11972" y="9027"/>
                </a:lnTo>
                <a:lnTo>
                  <a:pt x="11924" y="8736"/>
                </a:lnTo>
                <a:lnTo>
                  <a:pt x="11851" y="8444"/>
                </a:lnTo>
                <a:lnTo>
                  <a:pt x="11753" y="8176"/>
                </a:lnTo>
                <a:lnTo>
                  <a:pt x="11632" y="7908"/>
                </a:lnTo>
                <a:lnTo>
                  <a:pt x="11461" y="7665"/>
                </a:lnTo>
                <a:lnTo>
                  <a:pt x="11291" y="7422"/>
                </a:lnTo>
                <a:lnTo>
                  <a:pt x="11096" y="7203"/>
                </a:lnTo>
                <a:lnTo>
                  <a:pt x="10853" y="7032"/>
                </a:lnTo>
                <a:lnTo>
                  <a:pt x="10610" y="6862"/>
                </a:lnTo>
                <a:lnTo>
                  <a:pt x="10366" y="6716"/>
                </a:lnTo>
                <a:lnTo>
                  <a:pt x="10099" y="6594"/>
                </a:lnTo>
                <a:lnTo>
                  <a:pt x="9807" y="6521"/>
                </a:lnTo>
                <a:lnTo>
                  <a:pt x="9515" y="6448"/>
                </a:lnTo>
                <a:lnTo>
                  <a:pt x="9247" y="6424"/>
                </a:lnTo>
                <a:close/>
                <a:moveTo>
                  <a:pt x="9417" y="5694"/>
                </a:moveTo>
                <a:lnTo>
                  <a:pt x="9782" y="5718"/>
                </a:lnTo>
                <a:lnTo>
                  <a:pt x="10172" y="5791"/>
                </a:lnTo>
                <a:lnTo>
                  <a:pt x="10537" y="5889"/>
                </a:lnTo>
                <a:lnTo>
                  <a:pt x="10877" y="6010"/>
                </a:lnTo>
                <a:lnTo>
                  <a:pt x="11218" y="6181"/>
                </a:lnTo>
                <a:lnTo>
                  <a:pt x="11534" y="6351"/>
                </a:lnTo>
                <a:lnTo>
                  <a:pt x="11729" y="6497"/>
                </a:lnTo>
                <a:lnTo>
                  <a:pt x="11899" y="6619"/>
                </a:lnTo>
                <a:lnTo>
                  <a:pt x="12045" y="6789"/>
                </a:lnTo>
                <a:lnTo>
                  <a:pt x="12191" y="6959"/>
                </a:lnTo>
                <a:lnTo>
                  <a:pt x="12313" y="7130"/>
                </a:lnTo>
                <a:lnTo>
                  <a:pt x="12435" y="7324"/>
                </a:lnTo>
                <a:lnTo>
                  <a:pt x="12532" y="7519"/>
                </a:lnTo>
                <a:lnTo>
                  <a:pt x="12629" y="7714"/>
                </a:lnTo>
                <a:lnTo>
                  <a:pt x="12775" y="8152"/>
                </a:lnTo>
                <a:lnTo>
                  <a:pt x="12873" y="8590"/>
                </a:lnTo>
                <a:lnTo>
                  <a:pt x="12921" y="9027"/>
                </a:lnTo>
                <a:lnTo>
                  <a:pt x="12921" y="9465"/>
                </a:lnTo>
                <a:lnTo>
                  <a:pt x="12897" y="9806"/>
                </a:lnTo>
                <a:lnTo>
                  <a:pt x="12848" y="10147"/>
                </a:lnTo>
                <a:lnTo>
                  <a:pt x="12751" y="10463"/>
                </a:lnTo>
                <a:lnTo>
                  <a:pt x="12654" y="10779"/>
                </a:lnTo>
                <a:lnTo>
                  <a:pt x="12508" y="11071"/>
                </a:lnTo>
                <a:lnTo>
                  <a:pt x="12362" y="11363"/>
                </a:lnTo>
                <a:lnTo>
                  <a:pt x="12167" y="11631"/>
                </a:lnTo>
                <a:lnTo>
                  <a:pt x="11972" y="11874"/>
                </a:lnTo>
                <a:lnTo>
                  <a:pt x="11753" y="12093"/>
                </a:lnTo>
                <a:lnTo>
                  <a:pt x="11510" y="12288"/>
                </a:lnTo>
                <a:lnTo>
                  <a:pt x="11242" y="12483"/>
                </a:lnTo>
                <a:lnTo>
                  <a:pt x="10975" y="12653"/>
                </a:lnTo>
                <a:lnTo>
                  <a:pt x="10683" y="12799"/>
                </a:lnTo>
                <a:lnTo>
                  <a:pt x="10366" y="12921"/>
                </a:lnTo>
                <a:lnTo>
                  <a:pt x="10050" y="13018"/>
                </a:lnTo>
                <a:lnTo>
                  <a:pt x="9709" y="13091"/>
                </a:lnTo>
                <a:lnTo>
                  <a:pt x="9369" y="13140"/>
                </a:lnTo>
                <a:lnTo>
                  <a:pt x="8736" y="13140"/>
                </a:lnTo>
                <a:lnTo>
                  <a:pt x="8420" y="13115"/>
                </a:lnTo>
                <a:lnTo>
                  <a:pt x="8128" y="13042"/>
                </a:lnTo>
                <a:lnTo>
                  <a:pt x="7836" y="12969"/>
                </a:lnTo>
                <a:lnTo>
                  <a:pt x="7568" y="12848"/>
                </a:lnTo>
                <a:lnTo>
                  <a:pt x="7276" y="12726"/>
                </a:lnTo>
                <a:lnTo>
                  <a:pt x="7033" y="12556"/>
                </a:lnTo>
                <a:lnTo>
                  <a:pt x="6790" y="12385"/>
                </a:lnTo>
                <a:lnTo>
                  <a:pt x="6546" y="12191"/>
                </a:lnTo>
                <a:lnTo>
                  <a:pt x="6352" y="11972"/>
                </a:lnTo>
                <a:lnTo>
                  <a:pt x="6157" y="11728"/>
                </a:lnTo>
                <a:lnTo>
                  <a:pt x="5962" y="11461"/>
                </a:lnTo>
                <a:lnTo>
                  <a:pt x="5816" y="11193"/>
                </a:lnTo>
                <a:lnTo>
                  <a:pt x="5670" y="10877"/>
                </a:lnTo>
                <a:lnTo>
                  <a:pt x="5597" y="10658"/>
                </a:lnTo>
                <a:lnTo>
                  <a:pt x="5524" y="10414"/>
                </a:lnTo>
                <a:lnTo>
                  <a:pt x="5476" y="10171"/>
                </a:lnTo>
                <a:lnTo>
                  <a:pt x="5427" y="9928"/>
                </a:lnTo>
                <a:lnTo>
                  <a:pt x="5403" y="9684"/>
                </a:lnTo>
                <a:lnTo>
                  <a:pt x="5403" y="9465"/>
                </a:lnTo>
                <a:lnTo>
                  <a:pt x="5403" y="9222"/>
                </a:lnTo>
                <a:lnTo>
                  <a:pt x="5427" y="8979"/>
                </a:lnTo>
                <a:lnTo>
                  <a:pt x="5451" y="8736"/>
                </a:lnTo>
                <a:lnTo>
                  <a:pt x="5500" y="8517"/>
                </a:lnTo>
                <a:lnTo>
                  <a:pt x="5573" y="8273"/>
                </a:lnTo>
                <a:lnTo>
                  <a:pt x="5646" y="8054"/>
                </a:lnTo>
                <a:lnTo>
                  <a:pt x="5743" y="7811"/>
                </a:lnTo>
                <a:lnTo>
                  <a:pt x="5865" y="7592"/>
                </a:lnTo>
                <a:lnTo>
                  <a:pt x="5987" y="7397"/>
                </a:lnTo>
                <a:lnTo>
                  <a:pt x="6133" y="7178"/>
                </a:lnTo>
                <a:lnTo>
                  <a:pt x="6376" y="6886"/>
                </a:lnTo>
                <a:lnTo>
                  <a:pt x="6644" y="6619"/>
                </a:lnTo>
                <a:lnTo>
                  <a:pt x="6911" y="6400"/>
                </a:lnTo>
                <a:lnTo>
                  <a:pt x="7228" y="6229"/>
                </a:lnTo>
                <a:lnTo>
                  <a:pt x="7544" y="6059"/>
                </a:lnTo>
                <a:lnTo>
                  <a:pt x="7884" y="5937"/>
                </a:lnTo>
                <a:lnTo>
                  <a:pt x="8225" y="5840"/>
                </a:lnTo>
                <a:lnTo>
                  <a:pt x="8590" y="5743"/>
                </a:lnTo>
                <a:lnTo>
                  <a:pt x="8687" y="5743"/>
                </a:lnTo>
                <a:lnTo>
                  <a:pt x="9052" y="5694"/>
                </a:lnTo>
                <a:close/>
                <a:moveTo>
                  <a:pt x="9150" y="5207"/>
                </a:moveTo>
                <a:lnTo>
                  <a:pt x="8760" y="5232"/>
                </a:lnTo>
                <a:lnTo>
                  <a:pt x="8420" y="5256"/>
                </a:lnTo>
                <a:lnTo>
                  <a:pt x="8055" y="5305"/>
                </a:lnTo>
                <a:lnTo>
                  <a:pt x="7714" y="5402"/>
                </a:lnTo>
                <a:lnTo>
                  <a:pt x="7373" y="5548"/>
                </a:lnTo>
                <a:lnTo>
                  <a:pt x="7057" y="5718"/>
                </a:lnTo>
                <a:lnTo>
                  <a:pt x="6741" y="5889"/>
                </a:lnTo>
                <a:lnTo>
                  <a:pt x="6473" y="6108"/>
                </a:lnTo>
                <a:lnTo>
                  <a:pt x="6181" y="6327"/>
                </a:lnTo>
                <a:lnTo>
                  <a:pt x="6035" y="6497"/>
                </a:lnTo>
                <a:lnTo>
                  <a:pt x="5865" y="6667"/>
                </a:lnTo>
                <a:lnTo>
                  <a:pt x="5597" y="7032"/>
                </a:lnTo>
                <a:lnTo>
                  <a:pt x="5354" y="7446"/>
                </a:lnTo>
                <a:lnTo>
                  <a:pt x="5159" y="7860"/>
                </a:lnTo>
                <a:lnTo>
                  <a:pt x="5013" y="8298"/>
                </a:lnTo>
                <a:lnTo>
                  <a:pt x="4916" y="8760"/>
                </a:lnTo>
                <a:lnTo>
                  <a:pt x="4867" y="9222"/>
                </a:lnTo>
                <a:lnTo>
                  <a:pt x="4867" y="9684"/>
                </a:lnTo>
                <a:lnTo>
                  <a:pt x="4916" y="10049"/>
                </a:lnTo>
                <a:lnTo>
                  <a:pt x="4965" y="10414"/>
                </a:lnTo>
                <a:lnTo>
                  <a:pt x="5062" y="10755"/>
                </a:lnTo>
                <a:lnTo>
                  <a:pt x="5184" y="11096"/>
                </a:lnTo>
                <a:lnTo>
                  <a:pt x="5330" y="11412"/>
                </a:lnTo>
                <a:lnTo>
                  <a:pt x="5500" y="11728"/>
                </a:lnTo>
                <a:lnTo>
                  <a:pt x="5695" y="12020"/>
                </a:lnTo>
                <a:lnTo>
                  <a:pt x="5914" y="12288"/>
                </a:lnTo>
                <a:lnTo>
                  <a:pt x="6157" y="12531"/>
                </a:lnTo>
                <a:lnTo>
                  <a:pt x="6425" y="12775"/>
                </a:lnTo>
                <a:lnTo>
                  <a:pt x="6717" y="12969"/>
                </a:lnTo>
                <a:lnTo>
                  <a:pt x="7009" y="13164"/>
                </a:lnTo>
                <a:lnTo>
                  <a:pt x="7325" y="13310"/>
                </a:lnTo>
                <a:lnTo>
                  <a:pt x="7665" y="13432"/>
                </a:lnTo>
                <a:lnTo>
                  <a:pt x="8006" y="13529"/>
                </a:lnTo>
                <a:lnTo>
                  <a:pt x="8371" y="13602"/>
                </a:lnTo>
                <a:lnTo>
                  <a:pt x="8687" y="13651"/>
                </a:lnTo>
                <a:lnTo>
                  <a:pt x="9296" y="13651"/>
                </a:lnTo>
                <a:lnTo>
                  <a:pt x="9612" y="13626"/>
                </a:lnTo>
                <a:lnTo>
                  <a:pt x="9928" y="13578"/>
                </a:lnTo>
                <a:lnTo>
                  <a:pt x="10220" y="13505"/>
                </a:lnTo>
                <a:lnTo>
                  <a:pt x="10512" y="13407"/>
                </a:lnTo>
                <a:lnTo>
                  <a:pt x="10804" y="13310"/>
                </a:lnTo>
                <a:lnTo>
                  <a:pt x="11072" y="13188"/>
                </a:lnTo>
                <a:lnTo>
                  <a:pt x="11340" y="13042"/>
                </a:lnTo>
                <a:lnTo>
                  <a:pt x="11607" y="12872"/>
                </a:lnTo>
                <a:lnTo>
                  <a:pt x="11851" y="12702"/>
                </a:lnTo>
                <a:lnTo>
                  <a:pt x="12094" y="12507"/>
                </a:lnTo>
                <a:lnTo>
                  <a:pt x="12313" y="12288"/>
                </a:lnTo>
                <a:lnTo>
                  <a:pt x="12508" y="12045"/>
                </a:lnTo>
                <a:lnTo>
                  <a:pt x="12702" y="11801"/>
                </a:lnTo>
                <a:lnTo>
                  <a:pt x="12897" y="11461"/>
                </a:lnTo>
                <a:lnTo>
                  <a:pt x="13092" y="11096"/>
                </a:lnTo>
                <a:lnTo>
                  <a:pt x="13213" y="10706"/>
                </a:lnTo>
                <a:lnTo>
                  <a:pt x="13335" y="10317"/>
                </a:lnTo>
                <a:lnTo>
                  <a:pt x="13384" y="9903"/>
                </a:lnTo>
                <a:lnTo>
                  <a:pt x="13432" y="9490"/>
                </a:lnTo>
                <a:lnTo>
                  <a:pt x="13432" y="9076"/>
                </a:lnTo>
                <a:lnTo>
                  <a:pt x="13384" y="8663"/>
                </a:lnTo>
                <a:lnTo>
                  <a:pt x="13311" y="8273"/>
                </a:lnTo>
                <a:lnTo>
                  <a:pt x="13189" y="7860"/>
                </a:lnTo>
                <a:lnTo>
                  <a:pt x="13043" y="7495"/>
                </a:lnTo>
                <a:lnTo>
                  <a:pt x="12873" y="7130"/>
                </a:lnTo>
                <a:lnTo>
                  <a:pt x="12654" y="6789"/>
                </a:lnTo>
                <a:lnTo>
                  <a:pt x="12386" y="6473"/>
                </a:lnTo>
                <a:lnTo>
                  <a:pt x="12094" y="6181"/>
                </a:lnTo>
                <a:lnTo>
                  <a:pt x="11778" y="5937"/>
                </a:lnTo>
                <a:lnTo>
                  <a:pt x="11461" y="5743"/>
                </a:lnTo>
                <a:lnTo>
                  <a:pt x="11096" y="5572"/>
                </a:lnTo>
                <a:lnTo>
                  <a:pt x="10731" y="5426"/>
                </a:lnTo>
                <a:lnTo>
                  <a:pt x="10342" y="5329"/>
                </a:lnTo>
                <a:lnTo>
                  <a:pt x="9953" y="5256"/>
                </a:lnTo>
                <a:lnTo>
                  <a:pt x="9539" y="5207"/>
                </a:lnTo>
                <a:close/>
                <a:moveTo>
                  <a:pt x="7714" y="511"/>
                </a:moveTo>
                <a:lnTo>
                  <a:pt x="8687" y="536"/>
                </a:lnTo>
                <a:lnTo>
                  <a:pt x="9685" y="560"/>
                </a:lnTo>
                <a:lnTo>
                  <a:pt x="10658" y="633"/>
                </a:lnTo>
                <a:lnTo>
                  <a:pt x="11340" y="633"/>
                </a:lnTo>
                <a:lnTo>
                  <a:pt x="11680" y="609"/>
                </a:lnTo>
                <a:lnTo>
                  <a:pt x="12021" y="609"/>
                </a:lnTo>
                <a:lnTo>
                  <a:pt x="12264" y="633"/>
                </a:lnTo>
                <a:lnTo>
                  <a:pt x="12483" y="706"/>
                </a:lnTo>
                <a:lnTo>
                  <a:pt x="12654" y="779"/>
                </a:lnTo>
                <a:lnTo>
                  <a:pt x="12800" y="876"/>
                </a:lnTo>
                <a:lnTo>
                  <a:pt x="12921" y="1022"/>
                </a:lnTo>
                <a:lnTo>
                  <a:pt x="13019" y="1168"/>
                </a:lnTo>
                <a:lnTo>
                  <a:pt x="13092" y="1314"/>
                </a:lnTo>
                <a:lnTo>
                  <a:pt x="13140" y="1484"/>
                </a:lnTo>
                <a:lnTo>
                  <a:pt x="13262" y="1874"/>
                </a:lnTo>
                <a:lnTo>
                  <a:pt x="13335" y="2263"/>
                </a:lnTo>
                <a:lnTo>
                  <a:pt x="13432" y="2652"/>
                </a:lnTo>
                <a:lnTo>
                  <a:pt x="13481" y="2847"/>
                </a:lnTo>
                <a:lnTo>
                  <a:pt x="13554" y="3017"/>
                </a:lnTo>
                <a:lnTo>
                  <a:pt x="13627" y="3115"/>
                </a:lnTo>
                <a:lnTo>
                  <a:pt x="13724" y="3139"/>
                </a:lnTo>
                <a:lnTo>
                  <a:pt x="13822" y="3139"/>
                </a:lnTo>
                <a:lnTo>
                  <a:pt x="13919" y="3090"/>
                </a:lnTo>
                <a:lnTo>
                  <a:pt x="14138" y="3066"/>
                </a:lnTo>
                <a:lnTo>
                  <a:pt x="14357" y="3066"/>
                </a:lnTo>
                <a:lnTo>
                  <a:pt x="14795" y="3090"/>
                </a:lnTo>
                <a:lnTo>
                  <a:pt x="15233" y="3139"/>
                </a:lnTo>
                <a:lnTo>
                  <a:pt x="15671" y="3163"/>
                </a:lnTo>
                <a:lnTo>
                  <a:pt x="16084" y="3188"/>
                </a:lnTo>
                <a:lnTo>
                  <a:pt x="16571" y="3212"/>
                </a:lnTo>
                <a:lnTo>
                  <a:pt x="16839" y="3212"/>
                </a:lnTo>
                <a:lnTo>
                  <a:pt x="17082" y="3188"/>
                </a:lnTo>
                <a:lnTo>
                  <a:pt x="17325" y="3163"/>
                </a:lnTo>
                <a:lnTo>
                  <a:pt x="17520" y="3066"/>
                </a:lnTo>
                <a:lnTo>
                  <a:pt x="17496" y="3261"/>
                </a:lnTo>
                <a:lnTo>
                  <a:pt x="17496" y="3480"/>
                </a:lnTo>
                <a:lnTo>
                  <a:pt x="17544" y="5086"/>
                </a:lnTo>
                <a:lnTo>
                  <a:pt x="17593" y="6789"/>
                </a:lnTo>
                <a:lnTo>
                  <a:pt x="17617" y="8517"/>
                </a:lnTo>
                <a:lnTo>
                  <a:pt x="17666" y="11753"/>
                </a:lnTo>
                <a:lnTo>
                  <a:pt x="17666" y="12483"/>
                </a:lnTo>
                <a:lnTo>
                  <a:pt x="17642" y="13213"/>
                </a:lnTo>
                <a:lnTo>
                  <a:pt x="17617" y="13943"/>
                </a:lnTo>
                <a:lnTo>
                  <a:pt x="17617" y="14673"/>
                </a:lnTo>
                <a:lnTo>
                  <a:pt x="17544" y="14673"/>
                </a:lnTo>
                <a:lnTo>
                  <a:pt x="16449" y="14746"/>
                </a:lnTo>
                <a:lnTo>
                  <a:pt x="15379" y="14794"/>
                </a:lnTo>
                <a:lnTo>
                  <a:pt x="14308" y="14794"/>
                </a:lnTo>
                <a:lnTo>
                  <a:pt x="13238" y="14770"/>
                </a:lnTo>
                <a:lnTo>
                  <a:pt x="11072" y="14721"/>
                </a:lnTo>
                <a:lnTo>
                  <a:pt x="10001" y="14697"/>
                </a:lnTo>
                <a:lnTo>
                  <a:pt x="8931" y="14673"/>
                </a:lnTo>
                <a:lnTo>
                  <a:pt x="7811" y="14673"/>
                </a:lnTo>
                <a:lnTo>
                  <a:pt x="6692" y="14721"/>
                </a:lnTo>
                <a:lnTo>
                  <a:pt x="4454" y="14819"/>
                </a:lnTo>
                <a:lnTo>
                  <a:pt x="2215" y="14892"/>
                </a:lnTo>
                <a:lnTo>
                  <a:pt x="1826" y="14892"/>
                </a:lnTo>
                <a:lnTo>
                  <a:pt x="1436" y="14867"/>
                </a:lnTo>
                <a:lnTo>
                  <a:pt x="828" y="14867"/>
                </a:lnTo>
                <a:lnTo>
                  <a:pt x="633" y="14916"/>
                </a:lnTo>
                <a:lnTo>
                  <a:pt x="658" y="14624"/>
                </a:lnTo>
                <a:lnTo>
                  <a:pt x="658" y="14308"/>
                </a:lnTo>
                <a:lnTo>
                  <a:pt x="658" y="13724"/>
                </a:lnTo>
                <a:lnTo>
                  <a:pt x="633" y="13115"/>
                </a:lnTo>
                <a:lnTo>
                  <a:pt x="633" y="12531"/>
                </a:lnTo>
                <a:lnTo>
                  <a:pt x="682" y="10804"/>
                </a:lnTo>
                <a:lnTo>
                  <a:pt x="706" y="9928"/>
                </a:lnTo>
                <a:lnTo>
                  <a:pt x="682" y="9076"/>
                </a:lnTo>
                <a:lnTo>
                  <a:pt x="585" y="7349"/>
                </a:lnTo>
                <a:lnTo>
                  <a:pt x="512" y="5597"/>
                </a:lnTo>
                <a:lnTo>
                  <a:pt x="463" y="4794"/>
                </a:lnTo>
                <a:lnTo>
                  <a:pt x="439" y="4380"/>
                </a:lnTo>
                <a:lnTo>
                  <a:pt x="439" y="3991"/>
                </a:lnTo>
                <a:lnTo>
                  <a:pt x="439" y="3601"/>
                </a:lnTo>
                <a:lnTo>
                  <a:pt x="390" y="3236"/>
                </a:lnTo>
                <a:lnTo>
                  <a:pt x="706" y="3285"/>
                </a:lnTo>
                <a:lnTo>
                  <a:pt x="1217" y="3285"/>
                </a:lnTo>
                <a:lnTo>
                  <a:pt x="1436" y="3261"/>
                </a:lnTo>
                <a:lnTo>
                  <a:pt x="1655" y="3212"/>
                </a:lnTo>
                <a:lnTo>
                  <a:pt x="1753" y="3163"/>
                </a:lnTo>
                <a:lnTo>
                  <a:pt x="1826" y="3115"/>
                </a:lnTo>
                <a:lnTo>
                  <a:pt x="1874" y="3042"/>
                </a:lnTo>
                <a:lnTo>
                  <a:pt x="1899" y="2969"/>
                </a:lnTo>
                <a:lnTo>
                  <a:pt x="1899" y="2896"/>
                </a:lnTo>
                <a:lnTo>
                  <a:pt x="1874" y="2823"/>
                </a:lnTo>
                <a:lnTo>
                  <a:pt x="1947" y="2725"/>
                </a:lnTo>
                <a:lnTo>
                  <a:pt x="2069" y="2652"/>
                </a:lnTo>
                <a:lnTo>
                  <a:pt x="2191" y="2579"/>
                </a:lnTo>
                <a:lnTo>
                  <a:pt x="2312" y="2555"/>
                </a:lnTo>
                <a:lnTo>
                  <a:pt x="2458" y="2531"/>
                </a:lnTo>
                <a:lnTo>
                  <a:pt x="2580" y="2531"/>
                </a:lnTo>
                <a:lnTo>
                  <a:pt x="2702" y="2555"/>
                </a:lnTo>
                <a:lnTo>
                  <a:pt x="2823" y="2579"/>
                </a:lnTo>
                <a:lnTo>
                  <a:pt x="2945" y="2628"/>
                </a:lnTo>
                <a:lnTo>
                  <a:pt x="3067" y="2677"/>
                </a:lnTo>
                <a:lnTo>
                  <a:pt x="3164" y="2774"/>
                </a:lnTo>
                <a:lnTo>
                  <a:pt x="3237" y="2847"/>
                </a:lnTo>
                <a:lnTo>
                  <a:pt x="3310" y="2944"/>
                </a:lnTo>
                <a:lnTo>
                  <a:pt x="3334" y="2993"/>
                </a:lnTo>
                <a:lnTo>
                  <a:pt x="3334" y="3017"/>
                </a:lnTo>
                <a:lnTo>
                  <a:pt x="3383" y="3115"/>
                </a:lnTo>
                <a:lnTo>
                  <a:pt x="3456" y="3163"/>
                </a:lnTo>
                <a:lnTo>
                  <a:pt x="3529" y="3188"/>
                </a:lnTo>
                <a:lnTo>
                  <a:pt x="3602" y="3163"/>
                </a:lnTo>
                <a:lnTo>
                  <a:pt x="3821" y="3188"/>
                </a:lnTo>
                <a:lnTo>
                  <a:pt x="4162" y="3212"/>
                </a:lnTo>
                <a:lnTo>
                  <a:pt x="4332" y="3188"/>
                </a:lnTo>
                <a:lnTo>
                  <a:pt x="4502" y="3139"/>
                </a:lnTo>
                <a:lnTo>
                  <a:pt x="4551" y="3090"/>
                </a:lnTo>
                <a:lnTo>
                  <a:pt x="4575" y="3042"/>
                </a:lnTo>
                <a:lnTo>
                  <a:pt x="4600" y="2993"/>
                </a:lnTo>
                <a:lnTo>
                  <a:pt x="4600" y="2920"/>
                </a:lnTo>
                <a:lnTo>
                  <a:pt x="4721" y="2725"/>
                </a:lnTo>
                <a:lnTo>
                  <a:pt x="4794" y="2506"/>
                </a:lnTo>
                <a:lnTo>
                  <a:pt x="4867" y="2263"/>
                </a:lnTo>
                <a:lnTo>
                  <a:pt x="4940" y="2020"/>
                </a:lnTo>
                <a:lnTo>
                  <a:pt x="5062" y="1533"/>
                </a:lnTo>
                <a:lnTo>
                  <a:pt x="5135" y="1290"/>
                </a:lnTo>
                <a:lnTo>
                  <a:pt x="5232" y="1095"/>
                </a:lnTo>
                <a:lnTo>
                  <a:pt x="5281" y="998"/>
                </a:lnTo>
                <a:lnTo>
                  <a:pt x="5354" y="925"/>
                </a:lnTo>
                <a:lnTo>
                  <a:pt x="5500" y="803"/>
                </a:lnTo>
                <a:lnTo>
                  <a:pt x="5695" y="706"/>
                </a:lnTo>
                <a:lnTo>
                  <a:pt x="5889" y="657"/>
                </a:lnTo>
                <a:lnTo>
                  <a:pt x="6108" y="609"/>
                </a:lnTo>
                <a:lnTo>
                  <a:pt x="6327" y="584"/>
                </a:lnTo>
                <a:lnTo>
                  <a:pt x="6717" y="560"/>
                </a:lnTo>
                <a:lnTo>
                  <a:pt x="7203" y="536"/>
                </a:lnTo>
                <a:lnTo>
                  <a:pt x="7714" y="511"/>
                </a:lnTo>
                <a:close/>
                <a:moveTo>
                  <a:pt x="7714" y="0"/>
                </a:moveTo>
                <a:lnTo>
                  <a:pt x="7130" y="25"/>
                </a:lnTo>
                <a:lnTo>
                  <a:pt x="6546" y="49"/>
                </a:lnTo>
                <a:lnTo>
                  <a:pt x="6157" y="98"/>
                </a:lnTo>
                <a:lnTo>
                  <a:pt x="5768" y="146"/>
                </a:lnTo>
                <a:lnTo>
                  <a:pt x="5573" y="195"/>
                </a:lnTo>
                <a:lnTo>
                  <a:pt x="5378" y="268"/>
                </a:lnTo>
                <a:lnTo>
                  <a:pt x="5208" y="365"/>
                </a:lnTo>
                <a:lnTo>
                  <a:pt x="5062" y="487"/>
                </a:lnTo>
                <a:lnTo>
                  <a:pt x="4940" y="584"/>
                </a:lnTo>
                <a:lnTo>
                  <a:pt x="4843" y="706"/>
                </a:lnTo>
                <a:lnTo>
                  <a:pt x="4697" y="949"/>
                </a:lnTo>
                <a:lnTo>
                  <a:pt x="4575" y="1241"/>
                </a:lnTo>
                <a:lnTo>
                  <a:pt x="4502" y="1533"/>
                </a:lnTo>
                <a:lnTo>
                  <a:pt x="4332" y="2141"/>
                </a:lnTo>
                <a:lnTo>
                  <a:pt x="4113" y="2750"/>
                </a:lnTo>
                <a:lnTo>
                  <a:pt x="3894" y="2774"/>
                </a:lnTo>
                <a:lnTo>
                  <a:pt x="3699" y="2774"/>
                </a:lnTo>
                <a:lnTo>
                  <a:pt x="3602" y="2628"/>
                </a:lnTo>
                <a:lnTo>
                  <a:pt x="3505" y="2482"/>
                </a:lnTo>
                <a:lnTo>
                  <a:pt x="3359" y="2385"/>
                </a:lnTo>
                <a:lnTo>
                  <a:pt x="3213" y="2287"/>
                </a:lnTo>
                <a:lnTo>
                  <a:pt x="3067" y="2214"/>
                </a:lnTo>
                <a:lnTo>
                  <a:pt x="2896" y="2166"/>
                </a:lnTo>
                <a:lnTo>
                  <a:pt x="2702" y="2117"/>
                </a:lnTo>
                <a:lnTo>
                  <a:pt x="2531" y="2093"/>
                </a:lnTo>
                <a:lnTo>
                  <a:pt x="2410" y="2117"/>
                </a:lnTo>
                <a:lnTo>
                  <a:pt x="2264" y="2141"/>
                </a:lnTo>
                <a:lnTo>
                  <a:pt x="2118" y="2166"/>
                </a:lnTo>
                <a:lnTo>
                  <a:pt x="1947" y="2239"/>
                </a:lnTo>
                <a:lnTo>
                  <a:pt x="1801" y="2312"/>
                </a:lnTo>
                <a:lnTo>
                  <a:pt x="1680" y="2409"/>
                </a:lnTo>
                <a:lnTo>
                  <a:pt x="1558" y="2506"/>
                </a:lnTo>
                <a:lnTo>
                  <a:pt x="1485" y="2628"/>
                </a:lnTo>
                <a:lnTo>
                  <a:pt x="1242" y="2652"/>
                </a:lnTo>
                <a:lnTo>
                  <a:pt x="1023" y="2677"/>
                </a:lnTo>
                <a:lnTo>
                  <a:pt x="220" y="2677"/>
                </a:lnTo>
                <a:lnTo>
                  <a:pt x="171" y="2701"/>
                </a:lnTo>
                <a:lnTo>
                  <a:pt x="122" y="2725"/>
                </a:lnTo>
                <a:lnTo>
                  <a:pt x="74" y="2774"/>
                </a:lnTo>
                <a:lnTo>
                  <a:pt x="25" y="2823"/>
                </a:lnTo>
                <a:lnTo>
                  <a:pt x="1" y="2896"/>
                </a:lnTo>
                <a:lnTo>
                  <a:pt x="25" y="4258"/>
                </a:lnTo>
                <a:lnTo>
                  <a:pt x="49" y="5597"/>
                </a:lnTo>
                <a:lnTo>
                  <a:pt x="98" y="7349"/>
                </a:lnTo>
                <a:lnTo>
                  <a:pt x="195" y="9076"/>
                </a:lnTo>
                <a:lnTo>
                  <a:pt x="195" y="9879"/>
                </a:lnTo>
                <a:lnTo>
                  <a:pt x="195" y="10706"/>
                </a:lnTo>
                <a:lnTo>
                  <a:pt x="171" y="11534"/>
                </a:lnTo>
                <a:lnTo>
                  <a:pt x="122" y="12337"/>
                </a:lnTo>
                <a:lnTo>
                  <a:pt x="98" y="12994"/>
                </a:lnTo>
                <a:lnTo>
                  <a:pt x="98" y="13626"/>
                </a:lnTo>
                <a:lnTo>
                  <a:pt x="122" y="14916"/>
                </a:lnTo>
                <a:lnTo>
                  <a:pt x="122" y="14965"/>
                </a:lnTo>
                <a:lnTo>
                  <a:pt x="147" y="15038"/>
                </a:lnTo>
                <a:lnTo>
                  <a:pt x="195" y="15086"/>
                </a:lnTo>
                <a:lnTo>
                  <a:pt x="244" y="15111"/>
                </a:lnTo>
                <a:lnTo>
                  <a:pt x="268" y="15184"/>
                </a:lnTo>
                <a:lnTo>
                  <a:pt x="317" y="15257"/>
                </a:lnTo>
                <a:lnTo>
                  <a:pt x="487" y="15354"/>
                </a:lnTo>
                <a:lnTo>
                  <a:pt x="706" y="15403"/>
                </a:lnTo>
                <a:lnTo>
                  <a:pt x="925" y="15427"/>
                </a:lnTo>
                <a:lnTo>
                  <a:pt x="1144" y="15451"/>
                </a:lnTo>
                <a:lnTo>
                  <a:pt x="1607" y="15451"/>
                </a:lnTo>
                <a:lnTo>
                  <a:pt x="2020" y="15427"/>
                </a:lnTo>
                <a:lnTo>
                  <a:pt x="3140" y="15403"/>
                </a:lnTo>
                <a:lnTo>
                  <a:pt x="4259" y="15378"/>
                </a:lnTo>
                <a:lnTo>
                  <a:pt x="5378" y="15330"/>
                </a:lnTo>
                <a:lnTo>
                  <a:pt x="6498" y="15281"/>
                </a:lnTo>
                <a:lnTo>
                  <a:pt x="7617" y="15232"/>
                </a:lnTo>
                <a:lnTo>
                  <a:pt x="8736" y="15208"/>
                </a:lnTo>
                <a:lnTo>
                  <a:pt x="9855" y="15232"/>
                </a:lnTo>
                <a:lnTo>
                  <a:pt x="10950" y="15257"/>
                </a:lnTo>
                <a:lnTo>
                  <a:pt x="13140" y="15305"/>
                </a:lnTo>
                <a:lnTo>
                  <a:pt x="14235" y="15330"/>
                </a:lnTo>
                <a:lnTo>
                  <a:pt x="15330" y="15330"/>
                </a:lnTo>
                <a:lnTo>
                  <a:pt x="16449" y="15305"/>
                </a:lnTo>
                <a:lnTo>
                  <a:pt x="17544" y="15208"/>
                </a:lnTo>
                <a:lnTo>
                  <a:pt x="17642" y="15184"/>
                </a:lnTo>
                <a:lnTo>
                  <a:pt x="17715" y="15135"/>
                </a:lnTo>
                <a:lnTo>
                  <a:pt x="17788" y="15184"/>
                </a:lnTo>
                <a:lnTo>
                  <a:pt x="17861" y="15208"/>
                </a:lnTo>
                <a:lnTo>
                  <a:pt x="17958" y="15232"/>
                </a:lnTo>
                <a:lnTo>
                  <a:pt x="18031" y="15208"/>
                </a:lnTo>
                <a:lnTo>
                  <a:pt x="18104" y="15184"/>
                </a:lnTo>
                <a:lnTo>
                  <a:pt x="18177" y="15111"/>
                </a:lnTo>
                <a:lnTo>
                  <a:pt x="18201" y="15038"/>
                </a:lnTo>
                <a:lnTo>
                  <a:pt x="18226" y="14940"/>
                </a:lnTo>
                <a:lnTo>
                  <a:pt x="18201" y="14186"/>
                </a:lnTo>
                <a:lnTo>
                  <a:pt x="18226" y="13432"/>
                </a:lnTo>
                <a:lnTo>
                  <a:pt x="18250" y="12677"/>
                </a:lnTo>
                <a:lnTo>
                  <a:pt x="18250" y="11923"/>
                </a:lnTo>
                <a:lnTo>
                  <a:pt x="18201" y="8711"/>
                </a:lnTo>
                <a:lnTo>
                  <a:pt x="18177" y="7081"/>
                </a:lnTo>
                <a:lnTo>
                  <a:pt x="18104" y="5475"/>
                </a:lnTo>
                <a:lnTo>
                  <a:pt x="18080" y="4794"/>
                </a:lnTo>
                <a:lnTo>
                  <a:pt x="18031" y="4137"/>
                </a:lnTo>
                <a:lnTo>
                  <a:pt x="17982" y="3480"/>
                </a:lnTo>
                <a:lnTo>
                  <a:pt x="17982" y="2798"/>
                </a:lnTo>
                <a:lnTo>
                  <a:pt x="17982" y="2750"/>
                </a:lnTo>
                <a:lnTo>
                  <a:pt x="17958" y="2701"/>
                </a:lnTo>
                <a:lnTo>
                  <a:pt x="17885" y="2652"/>
                </a:lnTo>
                <a:lnTo>
                  <a:pt x="17788" y="2628"/>
                </a:lnTo>
                <a:lnTo>
                  <a:pt x="17715" y="2628"/>
                </a:lnTo>
                <a:lnTo>
                  <a:pt x="17617" y="2579"/>
                </a:lnTo>
                <a:lnTo>
                  <a:pt x="17496" y="2555"/>
                </a:lnTo>
                <a:lnTo>
                  <a:pt x="17106" y="2555"/>
                </a:lnTo>
                <a:lnTo>
                  <a:pt x="16839" y="2604"/>
                </a:lnTo>
                <a:lnTo>
                  <a:pt x="16595" y="2628"/>
                </a:lnTo>
                <a:lnTo>
                  <a:pt x="15963" y="2652"/>
                </a:lnTo>
                <a:lnTo>
                  <a:pt x="15330" y="2628"/>
                </a:lnTo>
                <a:lnTo>
                  <a:pt x="14990" y="2604"/>
                </a:lnTo>
                <a:lnTo>
                  <a:pt x="14625" y="2555"/>
                </a:lnTo>
                <a:lnTo>
                  <a:pt x="14260" y="2555"/>
                </a:lnTo>
                <a:lnTo>
                  <a:pt x="14089" y="2579"/>
                </a:lnTo>
                <a:lnTo>
                  <a:pt x="13943" y="2628"/>
                </a:lnTo>
                <a:lnTo>
                  <a:pt x="13846" y="2263"/>
                </a:lnTo>
                <a:lnTo>
                  <a:pt x="13773" y="1874"/>
                </a:lnTo>
                <a:lnTo>
                  <a:pt x="13700" y="1509"/>
                </a:lnTo>
                <a:lnTo>
                  <a:pt x="13578" y="1168"/>
                </a:lnTo>
                <a:lnTo>
                  <a:pt x="13505" y="1022"/>
                </a:lnTo>
                <a:lnTo>
                  <a:pt x="13432" y="852"/>
                </a:lnTo>
                <a:lnTo>
                  <a:pt x="13335" y="706"/>
                </a:lnTo>
                <a:lnTo>
                  <a:pt x="13238" y="584"/>
                </a:lnTo>
                <a:lnTo>
                  <a:pt x="13092" y="463"/>
                </a:lnTo>
                <a:lnTo>
                  <a:pt x="12946" y="341"/>
                </a:lnTo>
                <a:lnTo>
                  <a:pt x="12775" y="268"/>
                </a:lnTo>
                <a:lnTo>
                  <a:pt x="12581" y="171"/>
                </a:lnTo>
                <a:lnTo>
                  <a:pt x="12386" y="146"/>
                </a:lnTo>
                <a:lnTo>
                  <a:pt x="12191" y="98"/>
                </a:lnTo>
                <a:lnTo>
                  <a:pt x="11802" y="98"/>
                </a:lnTo>
                <a:lnTo>
                  <a:pt x="11023" y="122"/>
                </a:lnTo>
                <a:lnTo>
                  <a:pt x="10488" y="122"/>
                </a:lnTo>
                <a:lnTo>
                  <a:pt x="9953" y="98"/>
                </a:lnTo>
                <a:lnTo>
                  <a:pt x="8882" y="25"/>
                </a:lnTo>
                <a:lnTo>
                  <a:pt x="82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275;p37"/>
          <p:cNvSpPr/>
          <p:nvPr/>
        </p:nvSpPr>
        <p:spPr>
          <a:xfrm rot="19454994">
            <a:off x="6726040" y="5735017"/>
            <a:ext cx="816570" cy="735131"/>
          </a:xfrm>
          <a:custGeom>
            <a:avLst/>
            <a:gdLst/>
            <a:ahLst/>
            <a:cxnLst/>
            <a:rect l="l" t="t" r="r" b="b"/>
            <a:pathLst>
              <a:path w="17714" h="15647" extrusionOk="0">
                <a:moveTo>
                  <a:pt x="9806" y="2118"/>
                </a:moveTo>
                <a:lnTo>
                  <a:pt x="9782" y="2166"/>
                </a:lnTo>
                <a:lnTo>
                  <a:pt x="9757" y="2239"/>
                </a:lnTo>
                <a:lnTo>
                  <a:pt x="9757" y="2312"/>
                </a:lnTo>
                <a:lnTo>
                  <a:pt x="9782" y="2483"/>
                </a:lnTo>
                <a:lnTo>
                  <a:pt x="9855" y="2677"/>
                </a:lnTo>
                <a:lnTo>
                  <a:pt x="9903" y="2872"/>
                </a:lnTo>
                <a:lnTo>
                  <a:pt x="9952" y="2945"/>
                </a:lnTo>
                <a:lnTo>
                  <a:pt x="10001" y="2969"/>
                </a:lnTo>
                <a:lnTo>
                  <a:pt x="10049" y="2994"/>
                </a:lnTo>
                <a:lnTo>
                  <a:pt x="10122" y="3018"/>
                </a:lnTo>
                <a:lnTo>
                  <a:pt x="10195" y="2994"/>
                </a:lnTo>
                <a:lnTo>
                  <a:pt x="10244" y="2945"/>
                </a:lnTo>
                <a:lnTo>
                  <a:pt x="10293" y="2896"/>
                </a:lnTo>
                <a:lnTo>
                  <a:pt x="10293" y="2823"/>
                </a:lnTo>
                <a:lnTo>
                  <a:pt x="10293" y="2702"/>
                </a:lnTo>
                <a:lnTo>
                  <a:pt x="10244" y="2580"/>
                </a:lnTo>
                <a:lnTo>
                  <a:pt x="10171" y="2361"/>
                </a:lnTo>
                <a:lnTo>
                  <a:pt x="10122" y="2264"/>
                </a:lnTo>
                <a:lnTo>
                  <a:pt x="10049" y="2191"/>
                </a:lnTo>
                <a:lnTo>
                  <a:pt x="9952" y="2118"/>
                </a:lnTo>
                <a:close/>
                <a:moveTo>
                  <a:pt x="13821" y="2312"/>
                </a:moveTo>
                <a:lnTo>
                  <a:pt x="13748" y="2385"/>
                </a:lnTo>
                <a:lnTo>
                  <a:pt x="13602" y="2531"/>
                </a:lnTo>
                <a:lnTo>
                  <a:pt x="13456" y="2677"/>
                </a:lnTo>
                <a:lnTo>
                  <a:pt x="13407" y="2775"/>
                </a:lnTo>
                <a:lnTo>
                  <a:pt x="13383" y="2872"/>
                </a:lnTo>
                <a:lnTo>
                  <a:pt x="13407" y="2921"/>
                </a:lnTo>
                <a:lnTo>
                  <a:pt x="13431" y="2945"/>
                </a:lnTo>
                <a:lnTo>
                  <a:pt x="13456" y="2994"/>
                </a:lnTo>
                <a:lnTo>
                  <a:pt x="13504" y="3018"/>
                </a:lnTo>
                <a:lnTo>
                  <a:pt x="13602" y="3018"/>
                </a:lnTo>
                <a:lnTo>
                  <a:pt x="13699" y="2969"/>
                </a:lnTo>
                <a:lnTo>
                  <a:pt x="13796" y="2921"/>
                </a:lnTo>
                <a:lnTo>
                  <a:pt x="13894" y="2848"/>
                </a:lnTo>
                <a:lnTo>
                  <a:pt x="14040" y="2702"/>
                </a:lnTo>
                <a:lnTo>
                  <a:pt x="14113" y="2604"/>
                </a:lnTo>
                <a:lnTo>
                  <a:pt x="14137" y="2507"/>
                </a:lnTo>
                <a:lnTo>
                  <a:pt x="14113" y="2434"/>
                </a:lnTo>
                <a:lnTo>
                  <a:pt x="14064" y="2361"/>
                </a:lnTo>
                <a:lnTo>
                  <a:pt x="13991" y="2312"/>
                </a:lnTo>
                <a:close/>
                <a:moveTo>
                  <a:pt x="15232" y="4600"/>
                </a:moveTo>
                <a:lnTo>
                  <a:pt x="15037" y="4648"/>
                </a:lnTo>
                <a:lnTo>
                  <a:pt x="14867" y="4697"/>
                </a:lnTo>
                <a:lnTo>
                  <a:pt x="14672" y="4770"/>
                </a:lnTo>
                <a:lnTo>
                  <a:pt x="14575" y="4794"/>
                </a:lnTo>
                <a:lnTo>
                  <a:pt x="14478" y="4843"/>
                </a:lnTo>
                <a:lnTo>
                  <a:pt x="14429" y="4916"/>
                </a:lnTo>
                <a:lnTo>
                  <a:pt x="14429" y="4965"/>
                </a:lnTo>
                <a:lnTo>
                  <a:pt x="14453" y="5038"/>
                </a:lnTo>
                <a:lnTo>
                  <a:pt x="14502" y="5086"/>
                </a:lnTo>
                <a:lnTo>
                  <a:pt x="14721" y="5135"/>
                </a:lnTo>
                <a:lnTo>
                  <a:pt x="14964" y="5135"/>
                </a:lnTo>
                <a:lnTo>
                  <a:pt x="15086" y="5111"/>
                </a:lnTo>
                <a:lnTo>
                  <a:pt x="15183" y="5086"/>
                </a:lnTo>
                <a:lnTo>
                  <a:pt x="15281" y="5038"/>
                </a:lnTo>
                <a:lnTo>
                  <a:pt x="15378" y="4965"/>
                </a:lnTo>
                <a:lnTo>
                  <a:pt x="15402" y="4916"/>
                </a:lnTo>
                <a:lnTo>
                  <a:pt x="15427" y="4867"/>
                </a:lnTo>
                <a:lnTo>
                  <a:pt x="15427" y="4794"/>
                </a:lnTo>
                <a:lnTo>
                  <a:pt x="15427" y="4746"/>
                </a:lnTo>
                <a:lnTo>
                  <a:pt x="15402" y="4673"/>
                </a:lnTo>
                <a:lnTo>
                  <a:pt x="15354" y="4648"/>
                </a:lnTo>
                <a:lnTo>
                  <a:pt x="15305" y="4624"/>
                </a:lnTo>
                <a:lnTo>
                  <a:pt x="15232" y="4600"/>
                </a:lnTo>
                <a:close/>
                <a:moveTo>
                  <a:pt x="9052" y="4721"/>
                </a:moveTo>
                <a:lnTo>
                  <a:pt x="8954" y="4746"/>
                </a:lnTo>
                <a:lnTo>
                  <a:pt x="8711" y="4794"/>
                </a:lnTo>
                <a:lnTo>
                  <a:pt x="8516" y="4819"/>
                </a:lnTo>
                <a:lnTo>
                  <a:pt x="8419" y="4867"/>
                </a:lnTo>
                <a:lnTo>
                  <a:pt x="8346" y="4916"/>
                </a:lnTo>
                <a:lnTo>
                  <a:pt x="8273" y="4989"/>
                </a:lnTo>
                <a:lnTo>
                  <a:pt x="8249" y="5062"/>
                </a:lnTo>
                <a:lnTo>
                  <a:pt x="8273" y="5159"/>
                </a:lnTo>
                <a:lnTo>
                  <a:pt x="8297" y="5184"/>
                </a:lnTo>
                <a:lnTo>
                  <a:pt x="8346" y="5208"/>
                </a:lnTo>
                <a:lnTo>
                  <a:pt x="8443" y="5257"/>
                </a:lnTo>
                <a:lnTo>
                  <a:pt x="8930" y="5257"/>
                </a:lnTo>
                <a:lnTo>
                  <a:pt x="9076" y="5232"/>
                </a:lnTo>
                <a:lnTo>
                  <a:pt x="9198" y="5184"/>
                </a:lnTo>
                <a:lnTo>
                  <a:pt x="9319" y="5086"/>
                </a:lnTo>
                <a:lnTo>
                  <a:pt x="9344" y="5038"/>
                </a:lnTo>
                <a:lnTo>
                  <a:pt x="9344" y="4989"/>
                </a:lnTo>
                <a:lnTo>
                  <a:pt x="9319" y="4892"/>
                </a:lnTo>
                <a:lnTo>
                  <a:pt x="9246" y="4794"/>
                </a:lnTo>
                <a:lnTo>
                  <a:pt x="9173" y="4746"/>
                </a:lnTo>
                <a:lnTo>
                  <a:pt x="9052" y="4721"/>
                </a:lnTo>
                <a:close/>
                <a:moveTo>
                  <a:pt x="11801" y="3505"/>
                </a:moveTo>
                <a:lnTo>
                  <a:pt x="12020" y="3529"/>
                </a:lnTo>
                <a:lnTo>
                  <a:pt x="12263" y="3578"/>
                </a:lnTo>
                <a:lnTo>
                  <a:pt x="12482" y="3651"/>
                </a:lnTo>
                <a:lnTo>
                  <a:pt x="12701" y="3772"/>
                </a:lnTo>
                <a:lnTo>
                  <a:pt x="12872" y="3918"/>
                </a:lnTo>
                <a:lnTo>
                  <a:pt x="13042" y="4089"/>
                </a:lnTo>
                <a:lnTo>
                  <a:pt x="13212" y="4283"/>
                </a:lnTo>
                <a:lnTo>
                  <a:pt x="13334" y="4478"/>
                </a:lnTo>
                <a:lnTo>
                  <a:pt x="13431" y="4697"/>
                </a:lnTo>
                <a:lnTo>
                  <a:pt x="13480" y="4867"/>
                </a:lnTo>
                <a:lnTo>
                  <a:pt x="13504" y="5038"/>
                </a:lnTo>
                <a:lnTo>
                  <a:pt x="13504" y="5208"/>
                </a:lnTo>
                <a:lnTo>
                  <a:pt x="13480" y="5378"/>
                </a:lnTo>
                <a:lnTo>
                  <a:pt x="13456" y="5549"/>
                </a:lnTo>
                <a:lnTo>
                  <a:pt x="13407" y="5719"/>
                </a:lnTo>
                <a:lnTo>
                  <a:pt x="13334" y="5889"/>
                </a:lnTo>
                <a:lnTo>
                  <a:pt x="13237" y="6035"/>
                </a:lnTo>
                <a:lnTo>
                  <a:pt x="13139" y="6181"/>
                </a:lnTo>
                <a:lnTo>
                  <a:pt x="13042" y="6303"/>
                </a:lnTo>
                <a:lnTo>
                  <a:pt x="12920" y="6425"/>
                </a:lnTo>
                <a:lnTo>
                  <a:pt x="12774" y="6546"/>
                </a:lnTo>
                <a:lnTo>
                  <a:pt x="12628" y="6644"/>
                </a:lnTo>
                <a:lnTo>
                  <a:pt x="12482" y="6741"/>
                </a:lnTo>
                <a:lnTo>
                  <a:pt x="12336" y="6814"/>
                </a:lnTo>
                <a:lnTo>
                  <a:pt x="12166" y="6863"/>
                </a:lnTo>
                <a:lnTo>
                  <a:pt x="11996" y="6911"/>
                </a:lnTo>
                <a:lnTo>
                  <a:pt x="11801" y="6936"/>
                </a:lnTo>
                <a:lnTo>
                  <a:pt x="11631" y="6936"/>
                </a:lnTo>
                <a:lnTo>
                  <a:pt x="11485" y="6911"/>
                </a:lnTo>
                <a:lnTo>
                  <a:pt x="11315" y="6863"/>
                </a:lnTo>
                <a:lnTo>
                  <a:pt x="11169" y="6814"/>
                </a:lnTo>
                <a:lnTo>
                  <a:pt x="11023" y="6741"/>
                </a:lnTo>
                <a:lnTo>
                  <a:pt x="10901" y="6644"/>
                </a:lnTo>
                <a:lnTo>
                  <a:pt x="10779" y="6546"/>
                </a:lnTo>
                <a:lnTo>
                  <a:pt x="10658" y="6425"/>
                </a:lnTo>
                <a:lnTo>
                  <a:pt x="10560" y="6303"/>
                </a:lnTo>
                <a:lnTo>
                  <a:pt x="10463" y="6157"/>
                </a:lnTo>
                <a:lnTo>
                  <a:pt x="10317" y="5865"/>
                </a:lnTo>
                <a:lnTo>
                  <a:pt x="10195" y="5524"/>
                </a:lnTo>
                <a:lnTo>
                  <a:pt x="10147" y="5208"/>
                </a:lnTo>
                <a:lnTo>
                  <a:pt x="10147" y="4892"/>
                </a:lnTo>
                <a:lnTo>
                  <a:pt x="10195" y="4575"/>
                </a:lnTo>
                <a:lnTo>
                  <a:pt x="10244" y="4405"/>
                </a:lnTo>
                <a:lnTo>
                  <a:pt x="10317" y="4259"/>
                </a:lnTo>
                <a:lnTo>
                  <a:pt x="10414" y="4089"/>
                </a:lnTo>
                <a:lnTo>
                  <a:pt x="10560" y="3943"/>
                </a:lnTo>
                <a:lnTo>
                  <a:pt x="10901" y="3772"/>
                </a:lnTo>
                <a:lnTo>
                  <a:pt x="11242" y="3602"/>
                </a:lnTo>
                <a:lnTo>
                  <a:pt x="11436" y="3553"/>
                </a:lnTo>
                <a:lnTo>
                  <a:pt x="11607" y="3529"/>
                </a:lnTo>
                <a:lnTo>
                  <a:pt x="11801" y="3505"/>
                </a:lnTo>
                <a:close/>
                <a:moveTo>
                  <a:pt x="11753" y="2969"/>
                </a:moveTo>
                <a:lnTo>
                  <a:pt x="11461" y="2994"/>
                </a:lnTo>
                <a:lnTo>
                  <a:pt x="11169" y="3042"/>
                </a:lnTo>
                <a:lnTo>
                  <a:pt x="10901" y="3115"/>
                </a:lnTo>
                <a:lnTo>
                  <a:pt x="10633" y="3237"/>
                </a:lnTo>
                <a:lnTo>
                  <a:pt x="10390" y="3407"/>
                </a:lnTo>
                <a:lnTo>
                  <a:pt x="10195" y="3578"/>
                </a:lnTo>
                <a:lnTo>
                  <a:pt x="10074" y="3724"/>
                </a:lnTo>
                <a:lnTo>
                  <a:pt x="9952" y="3845"/>
                </a:lnTo>
                <a:lnTo>
                  <a:pt x="9830" y="4040"/>
                </a:lnTo>
                <a:lnTo>
                  <a:pt x="9757" y="4235"/>
                </a:lnTo>
                <a:lnTo>
                  <a:pt x="9684" y="4429"/>
                </a:lnTo>
                <a:lnTo>
                  <a:pt x="9636" y="4648"/>
                </a:lnTo>
                <a:lnTo>
                  <a:pt x="9611" y="4843"/>
                </a:lnTo>
                <a:lnTo>
                  <a:pt x="9611" y="5062"/>
                </a:lnTo>
                <a:lnTo>
                  <a:pt x="9611" y="5281"/>
                </a:lnTo>
                <a:lnTo>
                  <a:pt x="9636" y="5476"/>
                </a:lnTo>
                <a:lnTo>
                  <a:pt x="9684" y="5719"/>
                </a:lnTo>
                <a:lnTo>
                  <a:pt x="9757" y="5962"/>
                </a:lnTo>
                <a:lnTo>
                  <a:pt x="9830" y="6181"/>
                </a:lnTo>
                <a:lnTo>
                  <a:pt x="9952" y="6376"/>
                </a:lnTo>
                <a:lnTo>
                  <a:pt x="10074" y="6571"/>
                </a:lnTo>
                <a:lnTo>
                  <a:pt x="10220" y="6765"/>
                </a:lnTo>
                <a:lnTo>
                  <a:pt x="10366" y="6911"/>
                </a:lnTo>
                <a:lnTo>
                  <a:pt x="10536" y="7057"/>
                </a:lnTo>
                <a:lnTo>
                  <a:pt x="10731" y="7203"/>
                </a:lnTo>
                <a:lnTo>
                  <a:pt x="10925" y="7301"/>
                </a:lnTo>
                <a:lnTo>
                  <a:pt x="11120" y="7374"/>
                </a:lnTo>
                <a:lnTo>
                  <a:pt x="11363" y="7447"/>
                </a:lnTo>
                <a:lnTo>
                  <a:pt x="11582" y="7471"/>
                </a:lnTo>
                <a:lnTo>
                  <a:pt x="11826" y="7471"/>
                </a:lnTo>
                <a:lnTo>
                  <a:pt x="12069" y="7447"/>
                </a:lnTo>
                <a:lnTo>
                  <a:pt x="12312" y="7398"/>
                </a:lnTo>
                <a:lnTo>
                  <a:pt x="12531" y="7349"/>
                </a:lnTo>
                <a:lnTo>
                  <a:pt x="12750" y="7252"/>
                </a:lnTo>
                <a:lnTo>
                  <a:pt x="12945" y="7130"/>
                </a:lnTo>
                <a:lnTo>
                  <a:pt x="13139" y="6984"/>
                </a:lnTo>
                <a:lnTo>
                  <a:pt x="13310" y="6838"/>
                </a:lnTo>
                <a:lnTo>
                  <a:pt x="13480" y="6644"/>
                </a:lnTo>
                <a:lnTo>
                  <a:pt x="13602" y="6473"/>
                </a:lnTo>
                <a:lnTo>
                  <a:pt x="13723" y="6254"/>
                </a:lnTo>
                <a:lnTo>
                  <a:pt x="13821" y="6060"/>
                </a:lnTo>
                <a:lnTo>
                  <a:pt x="13894" y="5841"/>
                </a:lnTo>
                <a:lnTo>
                  <a:pt x="13967" y="5597"/>
                </a:lnTo>
                <a:lnTo>
                  <a:pt x="13991" y="5378"/>
                </a:lnTo>
                <a:lnTo>
                  <a:pt x="14015" y="5135"/>
                </a:lnTo>
                <a:lnTo>
                  <a:pt x="13991" y="4916"/>
                </a:lnTo>
                <a:lnTo>
                  <a:pt x="13942" y="4673"/>
                </a:lnTo>
                <a:lnTo>
                  <a:pt x="13894" y="4454"/>
                </a:lnTo>
                <a:lnTo>
                  <a:pt x="13772" y="4210"/>
                </a:lnTo>
                <a:lnTo>
                  <a:pt x="13626" y="3967"/>
                </a:lnTo>
                <a:lnTo>
                  <a:pt x="13456" y="3748"/>
                </a:lnTo>
                <a:lnTo>
                  <a:pt x="13261" y="3553"/>
                </a:lnTo>
                <a:lnTo>
                  <a:pt x="13042" y="3383"/>
                </a:lnTo>
                <a:lnTo>
                  <a:pt x="12799" y="3237"/>
                </a:lnTo>
                <a:lnTo>
                  <a:pt x="12555" y="3115"/>
                </a:lnTo>
                <a:lnTo>
                  <a:pt x="12288" y="3042"/>
                </a:lnTo>
                <a:lnTo>
                  <a:pt x="12045" y="2994"/>
                </a:lnTo>
                <a:lnTo>
                  <a:pt x="11753" y="2969"/>
                </a:lnTo>
                <a:close/>
                <a:moveTo>
                  <a:pt x="9903" y="7057"/>
                </a:moveTo>
                <a:lnTo>
                  <a:pt x="9806" y="7082"/>
                </a:lnTo>
                <a:lnTo>
                  <a:pt x="9733" y="7130"/>
                </a:lnTo>
                <a:lnTo>
                  <a:pt x="9587" y="7276"/>
                </a:lnTo>
                <a:lnTo>
                  <a:pt x="9465" y="7471"/>
                </a:lnTo>
                <a:lnTo>
                  <a:pt x="9392" y="7641"/>
                </a:lnTo>
                <a:lnTo>
                  <a:pt x="9368" y="7739"/>
                </a:lnTo>
                <a:lnTo>
                  <a:pt x="9392" y="7836"/>
                </a:lnTo>
                <a:lnTo>
                  <a:pt x="9441" y="7909"/>
                </a:lnTo>
                <a:lnTo>
                  <a:pt x="9514" y="7958"/>
                </a:lnTo>
                <a:lnTo>
                  <a:pt x="9587" y="7982"/>
                </a:lnTo>
                <a:lnTo>
                  <a:pt x="9684" y="7958"/>
                </a:lnTo>
                <a:lnTo>
                  <a:pt x="9757" y="7909"/>
                </a:lnTo>
                <a:lnTo>
                  <a:pt x="9806" y="7812"/>
                </a:lnTo>
                <a:lnTo>
                  <a:pt x="9879" y="7690"/>
                </a:lnTo>
                <a:lnTo>
                  <a:pt x="9952" y="7568"/>
                </a:lnTo>
                <a:lnTo>
                  <a:pt x="10098" y="7301"/>
                </a:lnTo>
                <a:lnTo>
                  <a:pt x="10098" y="7252"/>
                </a:lnTo>
                <a:lnTo>
                  <a:pt x="10098" y="7203"/>
                </a:lnTo>
                <a:lnTo>
                  <a:pt x="10074" y="7106"/>
                </a:lnTo>
                <a:lnTo>
                  <a:pt x="10001" y="7057"/>
                </a:lnTo>
                <a:close/>
                <a:moveTo>
                  <a:pt x="13504" y="7276"/>
                </a:moveTo>
                <a:lnTo>
                  <a:pt x="13456" y="7301"/>
                </a:lnTo>
                <a:lnTo>
                  <a:pt x="13407" y="7349"/>
                </a:lnTo>
                <a:lnTo>
                  <a:pt x="13383" y="7422"/>
                </a:lnTo>
                <a:lnTo>
                  <a:pt x="13383" y="7544"/>
                </a:lnTo>
                <a:lnTo>
                  <a:pt x="13407" y="7666"/>
                </a:lnTo>
                <a:lnTo>
                  <a:pt x="13456" y="7787"/>
                </a:lnTo>
                <a:lnTo>
                  <a:pt x="13504" y="7909"/>
                </a:lnTo>
                <a:lnTo>
                  <a:pt x="13602" y="8006"/>
                </a:lnTo>
                <a:lnTo>
                  <a:pt x="13723" y="8104"/>
                </a:lnTo>
                <a:lnTo>
                  <a:pt x="13821" y="8177"/>
                </a:lnTo>
                <a:lnTo>
                  <a:pt x="13918" y="8201"/>
                </a:lnTo>
                <a:lnTo>
                  <a:pt x="14015" y="8201"/>
                </a:lnTo>
                <a:lnTo>
                  <a:pt x="14088" y="8152"/>
                </a:lnTo>
                <a:lnTo>
                  <a:pt x="14137" y="8079"/>
                </a:lnTo>
                <a:lnTo>
                  <a:pt x="14161" y="8006"/>
                </a:lnTo>
                <a:lnTo>
                  <a:pt x="14161" y="7909"/>
                </a:lnTo>
                <a:lnTo>
                  <a:pt x="14137" y="7836"/>
                </a:lnTo>
                <a:lnTo>
                  <a:pt x="14064" y="7763"/>
                </a:lnTo>
                <a:lnTo>
                  <a:pt x="13918" y="7666"/>
                </a:lnTo>
                <a:lnTo>
                  <a:pt x="13821" y="7520"/>
                </a:lnTo>
                <a:lnTo>
                  <a:pt x="13699" y="7374"/>
                </a:lnTo>
                <a:lnTo>
                  <a:pt x="13650" y="7325"/>
                </a:lnTo>
                <a:lnTo>
                  <a:pt x="13553" y="7276"/>
                </a:lnTo>
                <a:close/>
                <a:moveTo>
                  <a:pt x="2312" y="11242"/>
                </a:moveTo>
                <a:lnTo>
                  <a:pt x="2287" y="11267"/>
                </a:lnTo>
                <a:lnTo>
                  <a:pt x="2263" y="11291"/>
                </a:lnTo>
                <a:lnTo>
                  <a:pt x="2287" y="11437"/>
                </a:lnTo>
                <a:lnTo>
                  <a:pt x="2312" y="11559"/>
                </a:lnTo>
                <a:lnTo>
                  <a:pt x="2360" y="11705"/>
                </a:lnTo>
                <a:lnTo>
                  <a:pt x="2409" y="11826"/>
                </a:lnTo>
                <a:lnTo>
                  <a:pt x="2555" y="12070"/>
                </a:lnTo>
                <a:lnTo>
                  <a:pt x="2701" y="12313"/>
                </a:lnTo>
                <a:lnTo>
                  <a:pt x="2871" y="12556"/>
                </a:lnTo>
                <a:lnTo>
                  <a:pt x="3042" y="12800"/>
                </a:lnTo>
                <a:lnTo>
                  <a:pt x="3236" y="13019"/>
                </a:lnTo>
                <a:lnTo>
                  <a:pt x="3455" y="13238"/>
                </a:lnTo>
                <a:lnTo>
                  <a:pt x="3528" y="13262"/>
                </a:lnTo>
                <a:lnTo>
                  <a:pt x="3650" y="13262"/>
                </a:lnTo>
                <a:lnTo>
                  <a:pt x="3699" y="13213"/>
                </a:lnTo>
                <a:lnTo>
                  <a:pt x="3747" y="13165"/>
                </a:lnTo>
                <a:lnTo>
                  <a:pt x="3772" y="13092"/>
                </a:lnTo>
                <a:lnTo>
                  <a:pt x="3747" y="13043"/>
                </a:lnTo>
                <a:lnTo>
                  <a:pt x="3699" y="12970"/>
                </a:lnTo>
                <a:lnTo>
                  <a:pt x="3504" y="12751"/>
                </a:lnTo>
                <a:lnTo>
                  <a:pt x="3309" y="12532"/>
                </a:lnTo>
                <a:lnTo>
                  <a:pt x="2944" y="12045"/>
                </a:lnTo>
                <a:lnTo>
                  <a:pt x="2652" y="11632"/>
                </a:lnTo>
                <a:lnTo>
                  <a:pt x="2506" y="11437"/>
                </a:lnTo>
                <a:lnTo>
                  <a:pt x="2336" y="11267"/>
                </a:lnTo>
                <a:lnTo>
                  <a:pt x="2312" y="11242"/>
                </a:lnTo>
                <a:close/>
                <a:moveTo>
                  <a:pt x="2336" y="12678"/>
                </a:moveTo>
                <a:lnTo>
                  <a:pt x="2287" y="12702"/>
                </a:lnTo>
                <a:lnTo>
                  <a:pt x="2263" y="12751"/>
                </a:lnTo>
                <a:lnTo>
                  <a:pt x="2239" y="12800"/>
                </a:lnTo>
                <a:lnTo>
                  <a:pt x="2287" y="12897"/>
                </a:lnTo>
                <a:lnTo>
                  <a:pt x="2360" y="13019"/>
                </a:lnTo>
                <a:lnTo>
                  <a:pt x="2531" y="13213"/>
                </a:lnTo>
                <a:lnTo>
                  <a:pt x="2604" y="13286"/>
                </a:lnTo>
                <a:lnTo>
                  <a:pt x="2725" y="13384"/>
                </a:lnTo>
                <a:lnTo>
                  <a:pt x="2823" y="13432"/>
                </a:lnTo>
                <a:lnTo>
                  <a:pt x="2896" y="13457"/>
                </a:lnTo>
                <a:lnTo>
                  <a:pt x="2944" y="13457"/>
                </a:lnTo>
                <a:lnTo>
                  <a:pt x="3017" y="13408"/>
                </a:lnTo>
                <a:lnTo>
                  <a:pt x="3042" y="13359"/>
                </a:lnTo>
                <a:lnTo>
                  <a:pt x="3066" y="13286"/>
                </a:lnTo>
                <a:lnTo>
                  <a:pt x="3042" y="13238"/>
                </a:lnTo>
                <a:lnTo>
                  <a:pt x="2969" y="13165"/>
                </a:lnTo>
                <a:lnTo>
                  <a:pt x="2896" y="13116"/>
                </a:lnTo>
                <a:lnTo>
                  <a:pt x="2750" y="12994"/>
                </a:lnTo>
                <a:lnTo>
                  <a:pt x="2579" y="12824"/>
                </a:lnTo>
                <a:lnTo>
                  <a:pt x="2482" y="12727"/>
                </a:lnTo>
                <a:lnTo>
                  <a:pt x="2385" y="12678"/>
                </a:lnTo>
                <a:close/>
                <a:moveTo>
                  <a:pt x="5645" y="6084"/>
                </a:moveTo>
                <a:lnTo>
                  <a:pt x="5499" y="6108"/>
                </a:lnTo>
                <a:lnTo>
                  <a:pt x="5353" y="6157"/>
                </a:lnTo>
                <a:lnTo>
                  <a:pt x="5231" y="6230"/>
                </a:lnTo>
                <a:lnTo>
                  <a:pt x="5085" y="6327"/>
                </a:lnTo>
                <a:lnTo>
                  <a:pt x="4818" y="6546"/>
                </a:lnTo>
                <a:lnTo>
                  <a:pt x="4599" y="6790"/>
                </a:lnTo>
                <a:lnTo>
                  <a:pt x="4355" y="7082"/>
                </a:lnTo>
                <a:lnTo>
                  <a:pt x="4161" y="7349"/>
                </a:lnTo>
                <a:lnTo>
                  <a:pt x="3796" y="7860"/>
                </a:lnTo>
                <a:lnTo>
                  <a:pt x="3382" y="8420"/>
                </a:lnTo>
                <a:lnTo>
                  <a:pt x="3163" y="8688"/>
                </a:lnTo>
                <a:lnTo>
                  <a:pt x="2920" y="8931"/>
                </a:lnTo>
                <a:lnTo>
                  <a:pt x="2433" y="9393"/>
                </a:lnTo>
                <a:lnTo>
                  <a:pt x="2190" y="9636"/>
                </a:lnTo>
                <a:lnTo>
                  <a:pt x="1971" y="9880"/>
                </a:lnTo>
                <a:lnTo>
                  <a:pt x="1922" y="9953"/>
                </a:lnTo>
                <a:lnTo>
                  <a:pt x="1922" y="10050"/>
                </a:lnTo>
                <a:lnTo>
                  <a:pt x="1922" y="10123"/>
                </a:lnTo>
                <a:lnTo>
                  <a:pt x="1971" y="10172"/>
                </a:lnTo>
                <a:lnTo>
                  <a:pt x="2044" y="10220"/>
                </a:lnTo>
                <a:lnTo>
                  <a:pt x="2117" y="10245"/>
                </a:lnTo>
                <a:lnTo>
                  <a:pt x="2190" y="10245"/>
                </a:lnTo>
                <a:lnTo>
                  <a:pt x="2263" y="10196"/>
                </a:lnTo>
                <a:lnTo>
                  <a:pt x="2312" y="10147"/>
                </a:lnTo>
                <a:lnTo>
                  <a:pt x="2360" y="10293"/>
                </a:lnTo>
                <a:lnTo>
                  <a:pt x="2409" y="10439"/>
                </a:lnTo>
                <a:lnTo>
                  <a:pt x="2555" y="10756"/>
                </a:lnTo>
                <a:lnTo>
                  <a:pt x="2823" y="11169"/>
                </a:lnTo>
                <a:lnTo>
                  <a:pt x="3042" y="11583"/>
                </a:lnTo>
                <a:lnTo>
                  <a:pt x="3309" y="12021"/>
                </a:lnTo>
                <a:lnTo>
                  <a:pt x="3455" y="12240"/>
                </a:lnTo>
                <a:lnTo>
                  <a:pt x="3601" y="12435"/>
                </a:lnTo>
                <a:lnTo>
                  <a:pt x="3772" y="12605"/>
                </a:lnTo>
                <a:lnTo>
                  <a:pt x="3942" y="12751"/>
                </a:lnTo>
                <a:lnTo>
                  <a:pt x="4015" y="12775"/>
                </a:lnTo>
                <a:lnTo>
                  <a:pt x="4088" y="12775"/>
                </a:lnTo>
                <a:lnTo>
                  <a:pt x="4161" y="12751"/>
                </a:lnTo>
                <a:lnTo>
                  <a:pt x="4209" y="12727"/>
                </a:lnTo>
                <a:lnTo>
                  <a:pt x="4282" y="12629"/>
                </a:lnTo>
                <a:lnTo>
                  <a:pt x="4282" y="12556"/>
                </a:lnTo>
                <a:lnTo>
                  <a:pt x="4282" y="12508"/>
                </a:lnTo>
                <a:lnTo>
                  <a:pt x="4258" y="12459"/>
                </a:lnTo>
                <a:lnTo>
                  <a:pt x="4209" y="12410"/>
                </a:lnTo>
                <a:lnTo>
                  <a:pt x="4039" y="12240"/>
                </a:lnTo>
                <a:lnTo>
                  <a:pt x="3893" y="12070"/>
                </a:lnTo>
                <a:lnTo>
                  <a:pt x="3626" y="11680"/>
                </a:lnTo>
                <a:lnTo>
                  <a:pt x="3358" y="11291"/>
                </a:lnTo>
                <a:lnTo>
                  <a:pt x="3139" y="10877"/>
                </a:lnTo>
                <a:lnTo>
                  <a:pt x="2920" y="10464"/>
                </a:lnTo>
                <a:lnTo>
                  <a:pt x="2750" y="10172"/>
                </a:lnTo>
                <a:lnTo>
                  <a:pt x="2579" y="9928"/>
                </a:lnTo>
                <a:lnTo>
                  <a:pt x="2920" y="9612"/>
                </a:lnTo>
                <a:lnTo>
                  <a:pt x="3066" y="9904"/>
                </a:lnTo>
                <a:lnTo>
                  <a:pt x="3212" y="10172"/>
                </a:lnTo>
                <a:lnTo>
                  <a:pt x="3528" y="10658"/>
                </a:lnTo>
                <a:lnTo>
                  <a:pt x="3747" y="10999"/>
                </a:lnTo>
                <a:lnTo>
                  <a:pt x="3966" y="11340"/>
                </a:lnTo>
                <a:lnTo>
                  <a:pt x="4112" y="11510"/>
                </a:lnTo>
                <a:lnTo>
                  <a:pt x="4234" y="11656"/>
                </a:lnTo>
                <a:lnTo>
                  <a:pt x="4380" y="11778"/>
                </a:lnTo>
                <a:lnTo>
                  <a:pt x="4550" y="11875"/>
                </a:lnTo>
                <a:lnTo>
                  <a:pt x="4623" y="11899"/>
                </a:lnTo>
                <a:lnTo>
                  <a:pt x="4672" y="11899"/>
                </a:lnTo>
                <a:lnTo>
                  <a:pt x="4745" y="11875"/>
                </a:lnTo>
                <a:lnTo>
                  <a:pt x="4793" y="11851"/>
                </a:lnTo>
                <a:lnTo>
                  <a:pt x="4842" y="11778"/>
                </a:lnTo>
                <a:lnTo>
                  <a:pt x="4866" y="11729"/>
                </a:lnTo>
                <a:lnTo>
                  <a:pt x="4866" y="11656"/>
                </a:lnTo>
                <a:lnTo>
                  <a:pt x="4842" y="11607"/>
                </a:lnTo>
                <a:lnTo>
                  <a:pt x="4599" y="11267"/>
                </a:lnTo>
                <a:lnTo>
                  <a:pt x="4331" y="10950"/>
                </a:lnTo>
                <a:lnTo>
                  <a:pt x="4088" y="10634"/>
                </a:lnTo>
                <a:lnTo>
                  <a:pt x="3845" y="10318"/>
                </a:lnTo>
                <a:lnTo>
                  <a:pt x="3528" y="9855"/>
                </a:lnTo>
                <a:lnTo>
                  <a:pt x="3334" y="9612"/>
                </a:lnTo>
                <a:lnTo>
                  <a:pt x="3139" y="9417"/>
                </a:lnTo>
                <a:lnTo>
                  <a:pt x="3480" y="9077"/>
                </a:lnTo>
                <a:lnTo>
                  <a:pt x="3577" y="9223"/>
                </a:lnTo>
                <a:lnTo>
                  <a:pt x="3674" y="9344"/>
                </a:lnTo>
                <a:lnTo>
                  <a:pt x="3893" y="9661"/>
                </a:lnTo>
                <a:lnTo>
                  <a:pt x="4112" y="9977"/>
                </a:lnTo>
                <a:lnTo>
                  <a:pt x="4282" y="10196"/>
                </a:lnTo>
                <a:lnTo>
                  <a:pt x="4501" y="10415"/>
                </a:lnTo>
                <a:lnTo>
                  <a:pt x="4599" y="10512"/>
                </a:lnTo>
                <a:lnTo>
                  <a:pt x="4720" y="10610"/>
                </a:lnTo>
                <a:lnTo>
                  <a:pt x="4866" y="10658"/>
                </a:lnTo>
                <a:lnTo>
                  <a:pt x="4988" y="10707"/>
                </a:lnTo>
                <a:lnTo>
                  <a:pt x="5085" y="10707"/>
                </a:lnTo>
                <a:lnTo>
                  <a:pt x="5183" y="10683"/>
                </a:lnTo>
                <a:lnTo>
                  <a:pt x="5231" y="10610"/>
                </a:lnTo>
                <a:lnTo>
                  <a:pt x="5256" y="10537"/>
                </a:lnTo>
                <a:lnTo>
                  <a:pt x="5280" y="10464"/>
                </a:lnTo>
                <a:lnTo>
                  <a:pt x="5256" y="10391"/>
                </a:lnTo>
                <a:lnTo>
                  <a:pt x="5207" y="10318"/>
                </a:lnTo>
                <a:lnTo>
                  <a:pt x="5110" y="10269"/>
                </a:lnTo>
                <a:lnTo>
                  <a:pt x="4988" y="10220"/>
                </a:lnTo>
                <a:lnTo>
                  <a:pt x="4866" y="10147"/>
                </a:lnTo>
                <a:lnTo>
                  <a:pt x="4745" y="10050"/>
                </a:lnTo>
                <a:lnTo>
                  <a:pt x="4647" y="9953"/>
                </a:lnTo>
                <a:lnTo>
                  <a:pt x="4453" y="9734"/>
                </a:lnTo>
                <a:lnTo>
                  <a:pt x="4282" y="9515"/>
                </a:lnTo>
                <a:lnTo>
                  <a:pt x="3991" y="9174"/>
                </a:lnTo>
                <a:lnTo>
                  <a:pt x="3845" y="9004"/>
                </a:lnTo>
                <a:lnTo>
                  <a:pt x="3747" y="8931"/>
                </a:lnTo>
                <a:lnTo>
                  <a:pt x="3650" y="8882"/>
                </a:lnTo>
                <a:lnTo>
                  <a:pt x="3966" y="8517"/>
                </a:lnTo>
                <a:lnTo>
                  <a:pt x="4039" y="8420"/>
                </a:lnTo>
                <a:lnTo>
                  <a:pt x="4185" y="8615"/>
                </a:lnTo>
                <a:lnTo>
                  <a:pt x="4331" y="8809"/>
                </a:lnTo>
                <a:lnTo>
                  <a:pt x="4647" y="9150"/>
                </a:lnTo>
                <a:lnTo>
                  <a:pt x="5183" y="9709"/>
                </a:lnTo>
                <a:lnTo>
                  <a:pt x="5304" y="9807"/>
                </a:lnTo>
                <a:lnTo>
                  <a:pt x="5426" y="9904"/>
                </a:lnTo>
                <a:lnTo>
                  <a:pt x="5548" y="9977"/>
                </a:lnTo>
                <a:lnTo>
                  <a:pt x="5718" y="9977"/>
                </a:lnTo>
                <a:lnTo>
                  <a:pt x="5767" y="9953"/>
                </a:lnTo>
                <a:lnTo>
                  <a:pt x="5791" y="9904"/>
                </a:lnTo>
                <a:lnTo>
                  <a:pt x="5840" y="9855"/>
                </a:lnTo>
                <a:lnTo>
                  <a:pt x="5840" y="9807"/>
                </a:lnTo>
                <a:lnTo>
                  <a:pt x="5815" y="9685"/>
                </a:lnTo>
                <a:lnTo>
                  <a:pt x="5767" y="9588"/>
                </a:lnTo>
                <a:lnTo>
                  <a:pt x="5669" y="9515"/>
                </a:lnTo>
                <a:lnTo>
                  <a:pt x="5572" y="9417"/>
                </a:lnTo>
                <a:lnTo>
                  <a:pt x="5304" y="9174"/>
                </a:lnTo>
                <a:lnTo>
                  <a:pt x="5012" y="8907"/>
                </a:lnTo>
                <a:lnTo>
                  <a:pt x="4647" y="8542"/>
                </a:lnTo>
                <a:lnTo>
                  <a:pt x="4282" y="8201"/>
                </a:lnTo>
                <a:lnTo>
                  <a:pt x="4234" y="8152"/>
                </a:lnTo>
                <a:lnTo>
                  <a:pt x="4599" y="7690"/>
                </a:lnTo>
                <a:lnTo>
                  <a:pt x="4696" y="7885"/>
                </a:lnTo>
                <a:lnTo>
                  <a:pt x="4842" y="8079"/>
                </a:lnTo>
                <a:lnTo>
                  <a:pt x="5134" y="8396"/>
                </a:lnTo>
                <a:lnTo>
                  <a:pt x="5329" y="8590"/>
                </a:lnTo>
                <a:lnTo>
                  <a:pt x="5548" y="8809"/>
                </a:lnTo>
                <a:lnTo>
                  <a:pt x="5791" y="9004"/>
                </a:lnTo>
                <a:lnTo>
                  <a:pt x="5913" y="9077"/>
                </a:lnTo>
                <a:lnTo>
                  <a:pt x="6034" y="9150"/>
                </a:lnTo>
                <a:lnTo>
                  <a:pt x="6180" y="9150"/>
                </a:lnTo>
                <a:lnTo>
                  <a:pt x="6205" y="9101"/>
                </a:lnTo>
                <a:lnTo>
                  <a:pt x="6253" y="9052"/>
                </a:lnTo>
                <a:lnTo>
                  <a:pt x="6278" y="9004"/>
                </a:lnTo>
                <a:lnTo>
                  <a:pt x="6278" y="8931"/>
                </a:lnTo>
                <a:lnTo>
                  <a:pt x="6253" y="8882"/>
                </a:lnTo>
                <a:lnTo>
                  <a:pt x="6229" y="8834"/>
                </a:lnTo>
                <a:lnTo>
                  <a:pt x="6034" y="8639"/>
                </a:lnTo>
                <a:lnTo>
                  <a:pt x="5840" y="8469"/>
                </a:lnTo>
                <a:lnTo>
                  <a:pt x="5621" y="8298"/>
                </a:lnTo>
                <a:lnTo>
                  <a:pt x="5402" y="8104"/>
                </a:lnTo>
                <a:lnTo>
                  <a:pt x="5110" y="7787"/>
                </a:lnTo>
                <a:lnTo>
                  <a:pt x="4939" y="7641"/>
                </a:lnTo>
                <a:lnTo>
                  <a:pt x="4745" y="7495"/>
                </a:lnTo>
                <a:lnTo>
                  <a:pt x="4915" y="7301"/>
                </a:lnTo>
                <a:lnTo>
                  <a:pt x="5061" y="7155"/>
                </a:lnTo>
                <a:lnTo>
                  <a:pt x="5402" y="7495"/>
                </a:lnTo>
                <a:lnTo>
                  <a:pt x="5718" y="7885"/>
                </a:lnTo>
                <a:lnTo>
                  <a:pt x="5888" y="8104"/>
                </a:lnTo>
                <a:lnTo>
                  <a:pt x="6132" y="8323"/>
                </a:lnTo>
                <a:lnTo>
                  <a:pt x="6253" y="8420"/>
                </a:lnTo>
                <a:lnTo>
                  <a:pt x="6375" y="8469"/>
                </a:lnTo>
                <a:lnTo>
                  <a:pt x="6497" y="8493"/>
                </a:lnTo>
                <a:lnTo>
                  <a:pt x="6643" y="8493"/>
                </a:lnTo>
                <a:lnTo>
                  <a:pt x="6716" y="8444"/>
                </a:lnTo>
                <a:lnTo>
                  <a:pt x="6764" y="8371"/>
                </a:lnTo>
                <a:lnTo>
                  <a:pt x="6764" y="8298"/>
                </a:lnTo>
                <a:lnTo>
                  <a:pt x="6740" y="8225"/>
                </a:lnTo>
                <a:lnTo>
                  <a:pt x="6643" y="8128"/>
                </a:lnTo>
                <a:lnTo>
                  <a:pt x="6545" y="8055"/>
                </a:lnTo>
                <a:lnTo>
                  <a:pt x="6424" y="7982"/>
                </a:lnTo>
                <a:lnTo>
                  <a:pt x="6326" y="7885"/>
                </a:lnTo>
                <a:lnTo>
                  <a:pt x="6205" y="7787"/>
                </a:lnTo>
                <a:lnTo>
                  <a:pt x="6083" y="7641"/>
                </a:lnTo>
                <a:lnTo>
                  <a:pt x="5864" y="7398"/>
                </a:lnTo>
                <a:lnTo>
                  <a:pt x="5742" y="7252"/>
                </a:lnTo>
                <a:lnTo>
                  <a:pt x="5621" y="7130"/>
                </a:lnTo>
                <a:lnTo>
                  <a:pt x="5450" y="7009"/>
                </a:lnTo>
                <a:lnTo>
                  <a:pt x="5304" y="6936"/>
                </a:lnTo>
                <a:lnTo>
                  <a:pt x="5718" y="6595"/>
                </a:lnTo>
                <a:lnTo>
                  <a:pt x="6326" y="7203"/>
                </a:lnTo>
                <a:lnTo>
                  <a:pt x="6643" y="7520"/>
                </a:lnTo>
                <a:lnTo>
                  <a:pt x="6910" y="7860"/>
                </a:lnTo>
                <a:lnTo>
                  <a:pt x="7251" y="8274"/>
                </a:lnTo>
                <a:lnTo>
                  <a:pt x="7543" y="8688"/>
                </a:lnTo>
                <a:lnTo>
                  <a:pt x="8176" y="9539"/>
                </a:lnTo>
                <a:lnTo>
                  <a:pt x="8954" y="10512"/>
                </a:lnTo>
                <a:lnTo>
                  <a:pt x="9733" y="11486"/>
                </a:lnTo>
                <a:lnTo>
                  <a:pt x="10098" y="11997"/>
                </a:lnTo>
                <a:lnTo>
                  <a:pt x="10463" y="12508"/>
                </a:lnTo>
                <a:lnTo>
                  <a:pt x="10828" y="13019"/>
                </a:lnTo>
                <a:lnTo>
                  <a:pt x="11023" y="13262"/>
                </a:lnTo>
                <a:lnTo>
                  <a:pt x="11242" y="13481"/>
                </a:lnTo>
                <a:lnTo>
                  <a:pt x="11339" y="13554"/>
                </a:lnTo>
                <a:lnTo>
                  <a:pt x="11436" y="13578"/>
                </a:lnTo>
                <a:lnTo>
                  <a:pt x="11509" y="13554"/>
                </a:lnTo>
                <a:lnTo>
                  <a:pt x="11582" y="13505"/>
                </a:lnTo>
                <a:lnTo>
                  <a:pt x="11655" y="13432"/>
                </a:lnTo>
                <a:lnTo>
                  <a:pt x="11680" y="13359"/>
                </a:lnTo>
                <a:lnTo>
                  <a:pt x="11704" y="13238"/>
                </a:lnTo>
                <a:lnTo>
                  <a:pt x="11680" y="13140"/>
                </a:lnTo>
                <a:lnTo>
                  <a:pt x="11558" y="12897"/>
                </a:lnTo>
                <a:lnTo>
                  <a:pt x="11388" y="12629"/>
                </a:lnTo>
                <a:lnTo>
                  <a:pt x="11217" y="12386"/>
                </a:lnTo>
                <a:lnTo>
                  <a:pt x="11047" y="12143"/>
                </a:lnTo>
                <a:lnTo>
                  <a:pt x="10268" y="11194"/>
                </a:lnTo>
                <a:lnTo>
                  <a:pt x="10001" y="10853"/>
                </a:lnTo>
                <a:lnTo>
                  <a:pt x="10147" y="10756"/>
                </a:lnTo>
                <a:lnTo>
                  <a:pt x="10220" y="10877"/>
                </a:lnTo>
                <a:lnTo>
                  <a:pt x="10317" y="10999"/>
                </a:lnTo>
                <a:lnTo>
                  <a:pt x="10463" y="11169"/>
                </a:lnTo>
                <a:lnTo>
                  <a:pt x="10633" y="11364"/>
                </a:lnTo>
                <a:lnTo>
                  <a:pt x="10828" y="11510"/>
                </a:lnTo>
                <a:lnTo>
                  <a:pt x="11023" y="11656"/>
                </a:lnTo>
                <a:lnTo>
                  <a:pt x="11071" y="11680"/>
                </a:lnTo>
                <a:lnTo>
                  <a:pt x="11144" y="11680"/>
                </a:lnTo>
                <a:lnTo>
                  <a:pt x="11217" y="11656"/>
                </a:lnTo>
                <a:lnTo>
                  <a:pt x="11266" y="11632"/>
                </a:lnTo>
                <a:lnTo>
                  <a:pt x="11315" y="11559"/>
                </a:lnTo>
                <a:lnTo>
                  <a:pt x="11339" y="11510"/>
                </a:lnTo>
                <a:lnTo>
                  <a:pt x="11339" y="11437"/>
                </a:lnTo>
                <a:lnTo>
                  <a:pt x="11315" y="11364"/>
                </a:lnTo>
                <a:lnTo>
                  <a:pt x="11169" y="11218"/>
                </a:lnTo>
                <a:lnTo>
                  <a:pt x="11023" y="11072"/>
                </a:lnTo>
                <a:lnTo>
                  <a:pt x="10682" y="10804"/>
                </a:lnTo>
                <a:lnTo>
                  <a:pt x="10390" y="10512"/>
                </a:lnTo>
                <a:lnTo>
                  <a:pt x="10390" y="10488"/>
                </a:lnTo>
                <a:lnTo>
                  <a:pt x="10731" y="10026"/>
                </a:lnTo>
                <a:lnTo>
                  <a:pt x="10828" y="10172"/>
                </a:lnTo>
                <a:lnTo>
                  <a:pt x="10901" y="10293"/>
                </a:lnTo>
                <a:lnTo>
                  <a:pt x="11023" y="10439"/>
                </a:lnTo>
                <a:lnTo>
                  <a:pt x="11169" y="10610"/>
                </a:lnTo>
                <a:lnTo>
                  <a:pt x="11315" y="10756"/>
                </a:lnTo>
                <a:lnTo>
                  <a:pt x="11412" y="10926"/>
                </a:lnTo>
                <a:lnTo>
                  <a:pt x="11485" y="10999"/>
                </a:lnTo>
                <a:lnTo>
                  <a:pt x="11534" y="11048"/>
                </a:lnTo>
                <a:lnTo>
                  <a:pt x="11607" y="11048"/>
                </a:lnTo>
                <a:lnTo>
                  <a:pt x="11680" y="11023"/>
                </a:lnTo>
                <a:lnTo>
                  <a:pt x="11753" y="10975"/>
                </a:lnTo>
                <a:lnTo>
                  <a:pt x="11777" y="10902"/>
                </a:lnTo>
                <a:lnTo>
                  <a:pt x="11801" y="10829"/>
                </a:lnTo>
                <a:lnTo>
                  <a:pt x="11777" y="10731"/>
                </a:lnTo>
                <a:lnTo>
                  <a:pt x="11680" y="10585"/>
                </a:lnTo>
                <a:lnTo>
                  <a:pt x="11582" y="10439"/>
                </a:lnTo>
                <a:lnTo>
                  <a:pt x="11315" y="10196"/>
                </a:lnTo>
                <a:lnTo>
                  <a:pt x="11169" y="10050"/>
                </a:lnTo>
                <a:lnTo>
                  <a:pt x="11023" y="9904"/>
                </a:lnTo>
                <a:lnTo>
                  <a:pt x="10925" y="9807"/>
                </a:lnTo>
                <a:lnTo>
                  <a:pt x="11217" y="9539"/>
                </a:lnTo>
                <a:lnTo>
                  <a:pt x="11315" y="9636"/>
                </a:lnTo>
                <a:lnTo>
                  <a:pt x="11412" y="9782"/>
                </a:lnTo>
                <a:lnTo>
                  <a:pt x="11582" y="10026"/>
                </a:lnTo>
                <a:lnTo>
                  <a:pt x="11655" y="10172"/>
                </a:lnTo>
                <a:lnTo>
                  <a:pt x="11753" y="10293"/>
                </a:lnTo>
                <a:lnTo>
                  <a:pt x="11874" y="10391"/>
                </a:lnTo>
                <a:lnTo>
                  <a:pt x="11996" y="10488"/>
                </a:lnTo>
                <a:lnTo>
                  <a:pt x="12093" y="10512"/>
                </a:lnTo>
                <a:lnTo>
                  <a:pt x="12190" y="10512"/>
                </a:lnTo>
                <a:lnTo>
                  <a:pt x="12239" y="10464"/>
                </a:lnTo>
                <a:lnTo>
                  <a:pt x="12312" y="10391"/>
                </a:lnTo>
                <a:lnTo>
                  <a:pt x="12336" y="10318"/>
                </a:lnTo>
                <a:lnTo>
                  <a:pt x="12336" y="10245"/>
                </a:lnTo>
                <a:lnTo>
                  <a:pt x="12288" y="10172"/>
                </a:lnTo>
                <a:lnTo>
                  <a:pt x="12215" y="10099"/>
                </a:lnTo>
                <a:lnTo>
                  <a:pt x="12117" y="10026"/>
                </a:lnTo>
                <a:lnTo>
                  <a:pt x="12020" y="9928"/>
                </a:lnTo>
                <a:lnTo>
                  <a:pt x="11850" y="9709"/>
                </a:lnTo>
                <a:lnTo>
                  <a:pt x="11680" y="9466"/>
                </a:lnTo>
                <a:lnTo>
                  <a:pt x="11607" y="9369"/>
                </a:lnTo>
                <a:lnTo>
                  <a:pt x="11485" y="9271"/>
                </a:lnTo>
                <a:lnTo>
                  <a:pt x="11704" y="9077"/>
                </a:lnTo>
                <a:lnTo>
                  <a:pt x="11972" y="9223"/>
                </a:lnTo>
                <a:lnTo>
                  <a:pt x="12215" y="9417"/>
                </a:lnTo>
                <a:lnTo>
                  <a:pt x="12409" y="9636"/>
                </a:lnTo>
                <a:lnTo>
                  <a:pt x="12628" y="9880"/>
                </a:lnTo>
                <a:lnTo>
                  <a:pt x="12993" y="10415"/>
                </a:lnTo>
                <a:lnTo>
                  <a:pt x="13334" y="10902"/>
                </a:lnTo>
                <a:lnTo>
                  <a:pt x="13845" y="11559"/>
                </a:lnTo>
                <a:lnTo>
                  <a:pt x="14356" y="12240"/>
                </a:lnTo>
                <a:lnTo>
                  <a:pt x="14551" y="12556"/>
                </a:lnTo>
                <a:lnTo>
                  <a:pt x="14770" y="12921"/>
                </a:lnTo>
                <a:lnTo>
                  <a:pt x="14891" y="13092"/>
                </a:lnTo>
                <a:lnTo>
                  <a:pt x="15037" y="13262"/>
                </a:lnTo>
                <a:lnTo>
                  <a:pt x="15159" y="13384"/>
                </a:lnTo>
                <a:lnTo>
                  <a:pt x="15305" y="13481"/>
                </a:lnTo>
                <a:lnTo>
                  <a:pt x="15427" y="13505"/>
                </a:lnTo>
                <a:lnTo>
                  <a:pt x="15548" y="13481"/>
                </a:lnTo>
                <a:lnTo>
                  <a:pt x="15597" y="13432"/>
                </a:lnTo>
                <a:lnTo>
                  <a:pt x="15621" y="13408"/>
                </a:lnTo>
                <a:lnTo>
                  <a:pt x="15646" y="13359"/>
                </a:lnTo>
                <a:lnTo>
                  <a:pt x="15646" y="13286"/>
                </a:lnTo>
                <a:lnTo>
                  <a:pt x="15597" y="13092"/>
                </a:lnTo>
                <a:lnTo>
                  <a:pt x="15524" y="12897"/>
                </a:lnTo>
                <a:lnTo>
                  <a:pt x="15427" y="12702"/>
                </a:lnTo>
                <a:lnTo>
                  <a:pt x="15281" y="12532"/>
                </a:lnTo>
                <a:lnTo>
                  <a:pt x="15013" y="12167"/>
                </a:lnTo>
                <a:lnTo>
                  <a:pt x="14745" y="11826"/>
                </a:lnTo>
                <a:lnTo>
                  <a:pt x="14478" y="11461"/>
                </a:lnTo>
                <a:lnTo>
                  <a:pt x="14210" y="11121"/>
                </a:lnTo>
                <a:lnTo>
                  <a:pt x="13650" y="10415"/>
                </a:lnTo>
                <a:lnTo>
                  <a:pt x="13310" y="9880"/>
                </a:lnTo>
                <a:lnTo>
                  <a:pt x="13091" y="9588"/>
                </a:lnTo>
                <a:lnTo>
                  <a:pt x="12872" y="9296"/>
                </a:lnTo>
                <a:lnTo>
                  <a:pt x="12604" y="9052"/>
                </a:lnTo>
                <a:lnTo>
                  <a:pt x="12482" y="8931"/>
                </a:lnTo>
                <a:lnTo>
                  <a:pt x="12336" y="8834"/>
                </a:lnTo>
                <a:lnTo>
                  <a:pt x="12215" y="8761"/>
                </a:lnTo>
                <a:lnTo>
                  <a:pt x="12069" y="8688"/>
                </a:lnTo>
                <a:lnTo>
                  <a:pt x="11899" y="8663"/>
                </a:lnTo>
                <a:lnTo>
                  <a:pt x="11753" y="8663"/>
                </a:lnTo>
                <a:lnTo>
                  <a:pt x="11655" y="8615"/>
                </a:lnTo>
                <a:lnTo>
                  <a:pt x="11558" y="8615"/>
                </a:lnTo>
                <a:lnTo>
                  <a:pt x="11388" y="8688"/>
                </a:lnTo>
                <a:lnTo>
                  <a:pt x="11242" y="8785"/>
                </a:lnTo>
                <a:lnTo>
                  <a:pt x="11071" y="8907"/>
                </a:lnTo>
                <a:lnTo>
                  <a:pt x="10950" y="9028"/>
                </a:lnTo>
                <a:lnTo>
                  <a:pt x="10682" y="9320"/>
                </a:lnTo>
                <a:lnTo>
                  <a:pt x="10463" y="9612"/>
                </a:lnTo>
                <a:lnTo>
                  <a:pt x="10074" y="10050"/>
                </a:lnTo>
                <a:lnTo>
                  <a:pt x="9903" y="10318"/>
                </a:lnTo>
                <a:lnTo>
                  <a:pt x="9830" y="10464"/>
                </a:lnTo>
                <a:lnTo>
                  <a:pt x="9782" y="10585"/>
                </a:lnTo>
                <a:lnTo>
                  <a:pt x="8589" y="9125"/>
                </a:lnTo>
                <a:lnTo>
                  <a:pt x="8249" y="8688"/>
                </a:lnTo>
                <a:lnTo>
                  <a:pt x="7908" y="8225"/>
                </a:lnTo>
                <a:lnTo>
                  <a:pt x="7567" y="7787"/>
                </a:lnTo>
                <a:lnTo>
                  <a:pt x="7227" y="7349"/>
                </a:lnTo>
                <a:lnTo>
                  <a:pt x="6935" y="7009"/>
                </a:lnTo>
                <a:lnTo>
                  <a:pt x="6594" y="6668"/>
                </a:lnTo>
                <a:lnTo>
                  <a:pt x="6424" y="6498"/>
                </a:lnTo>
                <a:lnTo>
                  <a:pt x="6229" y="6376"/>
                </a:lnTo>
                <a:lnTo>
                  <a:pt x="6034" y="6254"/>
                </a:lnTo>
                <a:lnTo>
                  <a:pt x="5815" y="6157"/>
                </a:lnTo>
                <a:lnTo>
                  <a:pt x="5742" y="6108"/>
                </a:lnTo>
                <a:lnTo>
                  <a:pt x="5645" y="6084"/>
                </a:lnTo>
                <a:close/>
                <a:moveTo>
                  <a:pt x="5864" y="1388"/>
                </a:moveTo>
                <a:lnTo>
                  <a:pt x="6837" y="1412"/>
                </a:lnTo>
                <a:lnTo>
                  <a:pt x="7811" y="1436"/>
                </a:lnTo>
                <a:lnTo>
                  <a:pt x="8784" y="1485"/>
                </a:lnTo>
                <a:lnTo>
                  <a:pt x="9757" y="1534"/>
                </a:lnTo>
                <a:lnTo>
                  <a:pt x="10755" y="1558"/>
                </a:lnTo>
                <a:lnTo>
                  <a:pt x="12726" y="1558"/>
                </a:lnTo>
                <a:lnTo>
                  <a:pt x="14429" y="1485"/>
                </a:lnTo>
                <a:lnTo>
                  <a:pt x="16181" y="1485"/>
                </a:lnTo>
                <a:lnTo>
                  <a:pt x="16181" y="1558"/>
                </a:lnTo>
                <a:lnTo>
                  <a:pt x="16157" y="1801"/>
                </a:lnTo>
                <a:lnTo>
                  <a:pt x="16132" y="2045"/>
                </a:lnTo>
                <a:lnTo>
                  <a:pt x="16132" y="2507"/>
                </a:lnTo>
                <a:lnTo>
                  <a:pt x="16132" y="2945"/>
                </a:lnTo>
                <a:lnTo>
                  <a:pt x="16181" y="3821"/>
                </a:lnTo>
                <a:lnTo>
                  <a:pt x="16181" y="5062"/>
                </a:lnTo>
                <a:lnTo>
                  <a:pt x="16132" y="6303"/>
                </a:lnTo>
                <a:lnTo>
                  <a:pt x="16059" y="8809"/>
                </a:lnTo>
                <a:lnTo>
                  <a:pt x="16059" y="10561"/>
                </a:lnTo>
                <a:lnTo>
                  <a:pt x="16084" y="12313"/>
                </a:lnTo>
                <a:lnTo>
                  <a:pt x="16108" y="12946"/>
                </a:lnTo>
                <a:lnTo>
                  <a:pt x="16132" y="13603"/>
                </a:lnTo>
                <a:lnTo>
                  <a:pt x="16157" y="13724"/>
                </a:lnTo>
                <a:lnTo>
                  <a:pt x="15524" y="13773"/>
                </a:lnTo>
                <a:lnTo>
                  <a:pt x="14916" y="13797"/>
                </a:lnTo>
                <a:lnTo>
                  <a:pt x="13675" y="13822"/>
                </a:lnTo>
                <a:lnTo>
                  <a:pt x="11193" y="13822"/>
                </a:lnTo>
                <a:lnTo>
                  <a:pt x="8614" y="13846"/>
                </a:lnTo>
                <a:lnTo>
                  <a:pt x="6010" y="13895"/>
                </a:lnTo>
                <a:lnTo>
                  <a:pt x="4793" y="13895"/>
                </a:lnTo>
                <a:lnTo>
                  <a:pt x="3577" y="13870"/>
                </a:lnTo>
                <a:lnTo>
                  <a:pt x="2263" y="13846"/>
                </a:lnTo>
                <a:lnTo>
                  <a:pt x="1801" y="13846"/>
                </a:lnTo>
                <a:lnTo>
                  <a:pt x="1728" y="12873"/>
                </a:lnTo>
                <a:lnTo>
                  <a:pt x="1655" y="11899"/>
                </a:lnTo>
                <a:lnTo>
                  <a:pt x="1606" y="10950"/>
                </a:lnTo>
                <a:lnTo>
                  <a:pt x="1582" y="9977"/>
                </a:lnTo>
                <a:lnTo>
                  <a:pt x="1582" y="8882"/>
                </a:lnTo>
                <a:lnTo>
                  <a:pt x="1606" y="7787"/>
                </a:lnTo>
                <a:lnTo>
                  <a:pt x="1606" y="6668"/>
                </a:lnTo>
                <a:lnTo>
                  <a:pt x="1582" y="5573"/>
                </a:lnTo>
                <a:lnTo>
                  <a:pt x="1533" y="4356"/>
                </a:lnTo>
                <a:lnTo>
                  <a:pt x="1484" y="3115"/>
                </a:lnTo>
                <a:lnTo>
                  <a:pt x="1460" y="2483"/>
                </a:lnTo>
                <a:lnTo>
                  <a:pt x="1460" y="1850"/>
                </a:lnTo>
                <a:lnTo>
                  <a:pt x="1436" y="1631"/>
                </a:lnTo>
                <a:lnTo>
                  <a:pt x="1411" y="1412"/>
                </a:lnTo>
                <a:lnTo>
                  <a:pt x="1557" y="1412"/>
                </a:lnTo>
                <a:lnTo>
                  <a:pt x="1703" y="1436"/>
                </a:lnTo>
                <a:lnTo>
                  <a:pt x="1849" y="1485"/>
                </a:lnTo>
                <a:lnTo>
                  <a:pt x="1995" y="1509"/>
                </a:lnTo>
                <a:lnTo>
                  <a:pt x="2433" y="1558"/>
                </a:lnTo>
                <a:lnTo>
                  <a:pt x="2871" y="1558"/>
                </a:lnTo>
                <a:lnTo>
                  <a:pt x="3358" y="1534"/>
                </a:lnTo>
                <a:lnTo>
                  <a:pt x="3869" y="1485"/>
                </a:lnTo>
                <a:lnTo>
                  <a:pt x="4866" y="1412"/>
                </a:lnTo>
                <a:lnTo>
                  <a:pt x="5864" y="1388"/>
                </a:lnTo>
                <a:close/>
                <a:moveTo>
                  <a:pt x="6375" y="925"/>
                </a:moveTo>
                <a:lnTo>
                  <a:pt x="5353" y="950"/>
                </a:lnTo>
                <a:lnTo>
                  <a:pt x="4331" y="998"/>
                </a:lnTo>
                <a:lnTo>
                  <a:pt x="3334" y="1071"/>
                </a:lnTo>
                <a:lnTo>
                  <a:pt x="2823" y="1096"/>
                </a:lnTo>
                <a:lnTo>
                  <a:pt x="2190" y="1096"/>
                </a:lnTo>
                <a:lnTo>
                  <a:pt x="2020" y="1071"/>
                </a:lnTo>
                <a:lnTo>
                  <a:pt x="1728" y="1023"/>
                </a:lnTo>
                <a:lnTo>
                  <a:pt x="1582" y="1023"/>
                </a:lnTo>
                <a:lnTo>
                  <a:pt x="1436" y="1047"/>
                </a:lnTo>
                <a:lnTo>
                  <a:pt x="1314" y="1120"/>
                </a:lnTo>
                <a:lnTo>
                  <a:pt x="1241" y="1242"/>
                </a:lnTo>
                <a:lnTo>
                  <a:pt x="1192" y="1290"/>
                </a:lnTo>
                <a:lnTo>
                  <a:pt x="1144" y="1339"/>
                </a:lnTo>
                <a:lnTo>
                  <a:pt x="1095" y="1509"/>
                </a:lnTo>
                <a:lnTo>
                  <a:pt x="1071" y="1680"/>
                </a:lnTo>
                <a:lnTo>
                  <a:pt x="1046" y="1899"/>
                </a:lnTo>
                <a:lnTo>
                  <a:pt x="1046" y="2288"/>
                </a:lnTo>
                <a:lnTo>
                  <a:pt x="1046" y="2531"/>
                </a:lnTo>
                <a:lnTo>
                  <a:pt x="1046" y="3213"/>
                </a:lnTo>
                <a:lnTo>
                  <a:pt x="1071" y="3918"/>
                </a:lnTo>
                <a:lnTo>
                  <a:pt x="1119" y="5330"/>
                </a:lnTo>
                <a:lnTo>
                  <a:pt x="1144" y="6352"/>
                </a:lnTo>
                <a:lnTo>
                  <a:pt x="1144" y="7374"/>
                </a:lnTo>
                <a:lnTo>
                  <a:pt x="1119" y="9417"/>
                </a:lnTo>
                <a:lnTo>
                  <a:pt x="1144" y="10634"/>
                </a:lnTo>
                <a:lnTo>
                  <a:pt x="1192" y="11851"/>
                </a:lnTo>
                <a:lnTo>
                  <a:pt x="1290" y="13043"/>
                </a:lnTo>
                <a:lnTo>
                  <a:pt x="1387" y="14260"/>
                </a:lnTo>
                <a:lnTo>
                  <a:pt x="1411" y="14357"/>
                </a:lnTo>
                <a:lnTo>
                  <a:pt x="1460" y="14406"/>
                </a:lnTo>
                <a:lnTo>
                  <a:pt x="1533" y="14454"/>
                </a:lnTo>
                <a:lnTo>
                  <a:pt x="1606" y="14479"/>
                </a:lnTo>
                <a:lnTo>
                  <a:pt x="1679" y="14479"/>
                </a:lnTo>
                <a:lnTo>
                  <a:pt x="1752" y="14430"/>
                </a:lnTo>
                <a:lnTo>
                  <a:pt x="1801" y="14381"/>
                </a:lnTo>
                <a:lnTo>
                  <a:pt x="1825" y="14308"/>
                </a:lnTo>
                <a:lnTo>
                  <a:pt x="2141" y="14357"/>
                </a:lnTo>
                <a:lnTo>
                  <a:pt x="2969" y="14357"/>
                </a:lnTo>
                <a:lnTo>
                  <a:pt x="4282" y="14406"/>
                </a:lnTo>
                <a:lnTo>
                  <a:pt x="5572" y="14430"/>
                </a:lnTo>
                <a:lnTo>
                  <a:pt x="6837" y="14406"/>
                </a:lnTo>
                <a:lnTo>
                  <a:pt x="8103" y="14406"/>
                </a:lnTo>
                <a:lnTo>
                  <a:pt x="10633" y="14357"/>
                </a:lnTo>
                <a:lnTo>
                  <a:pt x="12045" y="14333"/>
                </a:lnTo>
                <a:lnTo>
                  <a:pt x="13480" y="14333"/>
                </a:lnTo>
                <a:lnTo>
                  <a:pt x="14891" y="14308"/>
                </a:lnTo>
                <a:lnTo>
                  <a:pt x="15597" y="14284"/>
                </a:lnTo>
                <a:lnTo>
                  <a:pt x="16303" y="14235"/>
                </a:lnTo>
                <a:lnTo>
                  <a:pt x="16400" y="14211"/>
                </a:lnTo>
                <a:lnTo>
                  <a:pt x="16473" y="14211"/>
                </a:lnTo>
                <a:lnTo>
                  <a:pt x="16546" y="14187"/>
                </a:lnTo>
                <a:lnTo>
                  <a:pt x="16619" y="14138"/>
                </a:lnTo>
                <a:lnTo>
                  <a:pt x="16643" y="14065"/>
                </a:lnTo>
                <a:lnTo>
                  <a:pt x="16668" y="13992"/>
                </a:lnTo>
                <a:lnTo>
                  <a:pt x="16668" y="13895"/>
                </a:lnTo>
                <a:lnTo>
                  <a:pt x="16643" y="13822"/>
                </a:lnTo>
                <a:lnTo>
                  <a:pt x="16570" y="13773"/>
                </a:lnTo>
                <a:lnTo>
                  <a:pt x="16570" y="13773"/>
                </a:lnTo>
                <a:lnTo>
                  <a:pt x="16643" y="13797"/>
                </a:lnTo>
                <a:lnTo>
                  <a:pt x="16668" y="13797"/>
                </a:lnTo>
                <a:lnTo>
                  <a:pt x="16643" y="13700"/>
                </a:lnTo>
                <a:lnTo>
                  <a:pt x="16619" y="13603"/>
                </a:lnTo>
                <a:lnTo>
                  <a:pt x="16595" y="13043"/>
                </a:lnTo>
                <a:lnTo>
                  <a:pt x="16546" y="11729"/>
                </a:lnTo>
                <a:lnTo>
                  <a:pt x="16546" y="9685"/>
                </a:lnTo>
                <a:lnTo>
                  <a:pt x="16570" y="7666"/>
                </a:lnTo>
                <a:lnTo>
                  <a:pt x="16643" y="5184"/>
                </a:lnTo>
                <a:lnTo>
                  <a:pt x="16643" y="3943"/>
                </a:lnTo>
                <a:lnTo>
                  <a:pt x="16595" y="2702"/>
                </a:lnTo>
                <a:lnTo>
                  <a:pt x="16619" y="2312"/>
                </a:lnTo>
                <a:lnTo>
                  <a:pt x="16619" y="2045"/>
                </a:lnTo>
                <a:lnTo>
                  <a:pt x="16643" y="1753"/>
                </a:lnTo>
                <a:lnTo>
                  <a:pt x="16619" y="1485"/>
                </a:lnTo>
                <a:lnTo>
                  <a:pt x="16546" y="1266"/>
                </a:lnTo>
                <a:lnTo>
                  <a:pt x="16522" y="1169"/>
                </a:lnTo>
                <a:lnTo>
                  <a:pt x="16449" y="1120"/>
                </a:lnTo>
                <a:lnTo>
                  <a:pt x="16400" y="1071"/>
                </a:lnTo>
                <a:lnTo>
                  <a:pt x="16278" y="1071"/>
                </a:lnTo>
                <a:lnTo>
                  <a:pt x="16205" y="1047"/>
                </a:lnTo>
                <a:lnTo>
                  <a:pt x="15792" y="974"/>
                </a:lnTo>
                <a:lnTo>
                  <a:pt x="15354" y="950"/>
                </a:lnTo>
                <a:lnTo>
                  <a:pt x="14916" y="925"/>
                </a:lnTo>
                <a:lnTo>
                  <a:pt x="14478" y="950"/>
                </a:lnTo>
                <a:lnTo>
                  <a:pt x="13577" y="998"/>
                </a:lnTo>
                <a:lnTo>
                  <a:pt x="12726" y="1071"/>
                </a:lnTo>
                <a:lnTo>
                  <a:pt x="11631" y="1096"/>
                </a:lnTo>
                <a:lnTo>
                  <a:pt x="10560" y="1096"/>
                </a:lnTo>
                <a:lnTo>
                  <a:pt x="9490" y="1047"/>
                </a:lnTo>
                <a:lnTo>
                  <a:pt x="8395" y="998"/>
                </a:lnTo>
                <a:lnTo>
                  <a:pt x="7373" y="950"/>
                </a:lnTo>
                <a:lnTo>
                  <a:pt x="6375" y="925"/>
                </a:lnTo>
                <a:close/>
                <a:moveTo>
                  <a:pt x="3480" y="415"/>
                </a:moveTo>
                <a:lnTo>
                  <a:pt x="4647" y="463"/>
                </a:lnTo>
                <a:lnTo>
                  <a:pt x="8200" y="463"/>
                </a:lnTo>
                <a:lnTo>
                  <a:pt x="10390" y="439"/>
                </a:lnTo>
                <a:lnTo>
                  <a:pt x="12604" y="439"/>
                </a:lnTo>
                <a:lnTo>
                  <a:pt x="17033" y="463"/>
                </a:lnTo>
                <a:lnTo>
                  <a:pt x="16935" y="731"/>
                </a:lnTo>
                <a:lnTo>
                  <a:pt x="16887" y="1023"/>
                </a:lnTo>
                <a:lnTo>
                  <a:pt x="16862" y="1315"/>
                </a:lnTo>
                <a:lnTo>
                  <a:pt x="16862" y="1631"/>
                </a:lnTo>
                <a:lnTo>
                  <a:pt x="16887" y="2239"/>
                </a:lnTo>
                <a:lnTo>
                  <a:pt x="16960" y="2799"/>
                </a:lnTo>
                <a:lnTo>
                  <a:pt x="17057" y="3797"/>
                </a:lnTo>
                <a:lnTo>
                  <a:pt x="17154" y="4770"/>
                </a:lnTo>
                <a:lnTo>
                  <a:pt x="17179" y="5768"/>
                </a:lnTo>
                <a:lnTo>
                  <a:pt x="17203" y="6765"/>
                </a:lnTo>
                <a:lnTo>
                  <a:pt x="17154" y="8031"/>
                </a:lnTo>
                <a:lnTo>
                  <a:pt x="17106" y="9296"/>
                </a:lnTo>
                <a:lnTo>
                  <a:pt x="17033" y="10561"/>
                </a:lnTo>
                <a:lnTo>
                  <a:pt x="16960" y="11802"/>
                </a:lnTo>
                <a:lnTo>
                  <a:pt x="16960" y="12289"/>
                </a:lnTo>
                <a:lnTo>
                  <a:pt x="16960" y="12775"/>
                </a:lnTo>
                <a:lnTo>
                  <a:pt x="16984" y="13749"/>
                </a:lnTo>
                <a:lnTo>
                  <a:pt x="16960" y="14187"/>
                </a:lnTo>
                <a:lnTo>
                  <a:pt x="16960" y="14406"/>
                </a:lnTo>
                <a:lnTo>
                  <a:pt x="16984" y="14625"/>
                </a:lnTo>
                <a:lnTo>
                  <a:pt x="16497" y="14722"/>
                </a:lnTo>
                <a:lnTo>
                  <a:pt x="15986" y="14771"/>
                </a:lnTo>
                <a:lnTo>
                  <a:pt x="15500" y="14795"/>
                </a:lnTo>
                <a:lnTo>
                  <a:pt x="14989" y="14819"/>
                </a:lnTo>
                <a:lnTo>
                  <a:pt x="13991" y="14795"/>
                </a:lnTo>
                <a:lnTo>
                  <a:pt x="12969" y="14771"/>
                </a:lnTo>
                <a:lnTo>
                  <a:pt x="11874" y="14771"/>
                </a:lnTo>
                <a:lnTo>
                  <a:pt x="10779" y="14795"/>
                </a:lnTo>
                <a:lnTo>
                  <a:pt x="9684" y="14844"/>
                </a:lnTo>
                <a:lnTo>
                  <a:pt x="8589" y="14941"/>
                </a:lnTo>
                <a:lnTo>
                  <a:pt x="7470" y="15038"/>
                </a:lnTo>
                <a:lnTo>
                  <a:pt x="6375" y="15160"/>
                </a:lnTo>
                <a:lnTo>
                  <a:pt x="5815" y="15184"/>
                </a:lnTo>
                <a:lnTo>
                  <a:pt x="5256" y="15184"/>
                </a:lnTo>
                <a:lnTo>
                  <a:pt x="4696" y="15160"/>
                </a:lnTo>
                <a:lnTo>
                  <a:pt x="4136" y="15111"/>
                </a:lnTo>
                <a:lnTo>
                  <a:pt x="3212" y="15014"/>
                </a:lnTo>
                <a:lnTo>
                  <a:pt x="2750" y="14965"/>
                </a:lnTo>
                <a:lnTo>
                  <a:pt x="2287" y="14965"/>
                </a:lnTo>
                <a:lnTo>
                  <a:pt x="1192" y="15014"/>
                </a:lnTo>
                <a:lnTo>
                  <a:pt x="633" y="15087"/>
                </a:lnTo>
                <a:lnTo>
                  <a:pt x="633" y="15038"/>
                </a:lnTo>
                <a:lnTo>
                  <a:pt x="657" y="14990"/>
                </a:lnTo>
                <a:lnTo>
                  <a:pt x="633" y="14941"/>
                </a:lnTo>
                <a:lnTo>
                  <a:pt x="633" y="14892"/>
                </a:lnTo>
                <a:lnTo>
                  <a:pt x="584" y="14844"/>
                </a:lnTo>
                <a:lnTo>
                  <a:pt x="608" y="14600"/>
                </a:lnTo>
                <a:lnTo>
                  <a:pt x="608" y="14381"/>
                </a:lnTo>
                <a:lnTo>
                  <a:pt x="584" y="14162"/>
                </a:lnTo>
                <a:lnTo>
                  <a:pt x="535" y="13749"/>
                </a:lnTo>
                <a:lnTo>
                  <a:pt x="511" y="13262"/>
                </a:lnTo>
                <a:lnTo>
                  <a:pt x="511" y="12751"/>
                </a:lnTo>
                <a:lnTo>
                  <a:pt x="511" y="11753"/>
                </a:lnTo>
                <a:lnTo>
                  <a:pt x="560" y="9709"/>
                </a:lnTo>
                <a:lnTo>
                  <a:pt x="584" y="8688"/>
                </a:lnTo>
                <a:lnTo>
                  <a:pt x="560" y="7666"/>
                </a:lnTo>
                <a:lnTo>
                  <a:pt x="535" y="5695"/>
                </a:lnTo>
                <a:lnTo>
                  <a:pt x="462" y="3724"/>
                </a:lnTo>
                <a:lnTo>
                  <a:pt x="438" y="2799"/>
                </a:lnTo>
                <a:lnTo>
                  <a:pt x="414" y="1874"/>
                </a:lnTo>
                <a:lnTo>
                  <a:pt x="414" y="1534"/>
                </a:lnTo>
                <a:lnTo>
                  <a:pt x="438" y="1193"/>
                </a:lnTo>
                <a:lnTo>
                  <a:pt x="462" y="828"/>
                </a:lnTo>
                <a:lnTo>
                  <a:pt x="438" y="488"/>
                </a:lnTo>
                <a:lnTo>
                  <a:pt x="706" y="536"/>
                </a:lnTo>
                <a:lnTo>
                  <a:pt x="998" y="536"/>
                </a:lnTo>
                <a:lnTo>
                  <a:pt x="1582" y="463"/>
                </a:lnTo>
                <a:lnTo>
                  <a:pt x="2044" y="439"/>
                </a:lnTo>
                <a:lnTo>
                  <a:pt x="2531" y="415"/>
                </a:lnTo>
                <a:close/>
                <a:moveTo>
                  <a:pt x="2360" y="1"/>
                </a:moveTo>
                <a:lnTo>
                  <a:pt x="1874" y="50"/>
                </a:lnTo>
                <a:lnTo>
                  <a:pt x="1071" y="123"/>
                </a:lnTo>
                <a:lnTo>
                  <a:pt x="681" y="147"/>
                </a:lnTo>
                <a:lnTo>
                  <a:pt x="243" y="147"/>
                </a:lnTo>
                <a:lnTo>
                  <a:pt x="195" y="171"/>
                </a:lnTo>
                <a:lnTo>
                  <a:pt x="146" y="244"/>
                </a:lnTo>
                <a:lnTo>
                  <a:pt x="146" y="342"/>
                </a:lnTo>
                <a:lnTo>
                  <a:pt x="170" y="390"/>
                </a:lnTo>
                <a:lnTo>
                  <a:pt x="219" y="415"/>
                </a:lnTo>
                <a:lnTo>
                  <a:pt x="146" y="561"/>
                </a:lnTo>
                <a:lnTo>
                  <a:pt x="97" y="707"/>
                </a:lnTo>
                <a:lnTo>
                  <a:pt x="49" y="1047"/>
                </a:lnTo>
                <a:lnTo>
                  <a:pt x="24" y="1388"/>
                </a:lnTo>
                <a:lnTo>
                  <a:pt x="0" y="1704"/>
                </a:lnTo>
                <a:lnTo>
                  <a:pt x="0" y="2215"/>
                </a:lnTo>
                <a:lnTo>
                  <a:pt x="0" y="2702"/>
                </a:lnTo>
                <a:lnTo>
                  <a:pt x="49" y="3724"/>
                </a:lnTo>
                <a:lnTo>
                  <a:pt x="122" y="5792"/>
                </a:lnTo>
                <a:lnTo>
                  <a:pt x="146" y="7860"/>
                </a:lnTo>
                <a:lnTo>
                  <a:pt x="146" y="8931"/>
                </a:lnTo>
                <a:lnTo>
                  <a:pt x="122" y="10001"/>
                </a:lnTo>
                <a:lnTo>
                  <a:pt x="73" y="12143"/>
                </a:lnTo>
                <a:lnTo>
                  <a:pt x="73" y="13116"/>
                </a:lnTo>
                <a:lnTo>
                  <a:pt x="97" y="13603"/>
                </a:lnTo>
                <a:lnTo>
                  <a:pt x="122" y="14089"/>
                </a:lnTo>
                <a:lnTo>
                  <a:pt x="122" y="14333"/>
                </a:lnTo>
                <a:lnTo>
                  <a:pt x="122" y="14600"/>
                </a:lnTo>
                <a:lnTo>
                  <a:pt x="146" y="14868"/>
                </a:lnTo>
                <a:lnTo>
                  <a:pt x="170" y="14990"/>
                </a:lnTo>
                <a:lnTo>
                  <a:pt x="195" y="15111"/>
                </a:lnTo>
                <a:lnTo>
                  <a:pt x="170" y="15111"/>
                </a:lnTo>
                <a:lnTo>
                  <a:pt x="146" y="15160"/>
                </a:lnTo>
                <a:lnTo>
                  <a:pt x="122" y="15209"/>
                </a:lnTo>
                <a:lnTo>
                  <a:pt x="146" y="15282"/>
                </a:lnTo>
                <a:lnTo>
                  <a:pt x="195" y="15355"/>
                </a:lnTo>
                <a:lnTo>
                  <a:pt x="292" y="15403"/>
                </a:lnTo>
                <a:lnTo>
                  <a:pt x="779" y="15428"/>
                </a:lnTo>
                <a:lnTo>
                  <a:pt x="1290" y="15428"/>
                </a:lnTo>
                <a:lnTo>
                  <a:pt x="2287" y="15403"/>
                </a:lnTo>
                <a:lnTo>
                  <a:pt x="2823" y="15428"/>
                </a:lnTo>
                <a:lnTo>
                  <a:pt x="3358" y="15452"/>
                </a:lnTo>
                <a:lnTo>
                  <a:pt x="4453" y="15598"/>
                </a:lnTo>
                <a:lnTo>
                  <a:pt x="4988" y="15647"/>
                </a:lnTo>
                <a:lnTo>
                  <a:pt x="6083" y="15647"/>
                </a:lnTo>
                <a:lnTo>
                  <a:pt x="6618" y="15598"/>
                </a:lnTo>
                <a:lnTo>
                  <a:pt x="7713" y="15476"/>
                </a:lnTo>
                <a:lnTo>
                  <a:pt x="8784" y="15379"/>
                </a:lnTo>
                <a:lnTo>
                  <a:pt x="9879" y="15282"/>
                </a:lnTo>
                <a:lnTo>
                  <a:pt x="10974" y="15233"/>
                </a:lnTo>
                <a:lnTo>
                  <a:pt x="13164" y="15233"/>
                </a:lnTo>
                <a:lnTo>
                  <a:pt x="14161" y="15282"/>
                </a:lnTo>
                <a:lnTo>
                  <a:pt x="15183" y="15257"/>
                </a:lnTo>
                <a:lnTo>
                  <a:pt x="15694" y="15257"/>
                </a:lnTo>
                <a:lnTo>
                  <a:pt x="16181" y="15209"/>
                </a:lnTo>
                <a:lnTo>
                  <a:pt x="16692" y="15160"/>
                </a:lnTo>
                <a:lnTo>
                  <a:pt x="17203" y="15063"/>
                </a:lnTo>
                <a:lnTo>
                  <a:pt x="17276" y="15038"/>
                </a:lnTo>
                <a:lnTo>
                  <a:pt x="17325" y="14990"/>
                </a:lnTo>
                <a:lnTo>
                  <a:pt x="17349" y="14917"/>
                </a:lnTo>
                <a:lnTo>
                  <a:pt x="17349" y="14844"/>
                </a:lnTo>
                <a:lnTo>
                  <a:pt x="17373" y="14844"/>
                </a:lnTo>
                <a:lnTo>
                  <a:pt x="17422" y="14722"/>
                </a:lnTo>
                <a:lnTo>
                  <a:pt x="17471" y="14625"/>
                </a:lnTo>
                <a:lnTo>
                  <a:pt x="17519" y="14357"/>
                </a:lnTo>
                <a:lnTo>
                  <a:pt x="17495" y="13870"/>
                </a:lnTo>
                <a:lnTo>
                  <a:pt x="17495" y="13432"/>
                </a:lnTo>
                <a:lnTo>
                  <a:pt x="17495" y="13019"/>
                </a:lnTo>
                <a:lnTo>
                  <a:pt x="17471" y="12167"/>
                </a:lnTo>
                <a:lnTo>
                  <a:pt x="17519" y="10950"/>
                </a:lnTo>
                <a:lnTo>
                  <a:pt x="17568" y="9734"/>
                </a:lnTo>
                <a:lnTo>
                  <a:pt x="17665" y="8517"/>
                </a:lnTo>
                <a:lnTo>
                  <a:pt x="17714" y="7301"/>
                </a:lnTo>
                <a:lnTo>
                  <a:pt x="17714" y="6352"/>
                </a:lnTo>
                <a:lnTo>
                  <a:pt x="17714" y="5378"/>
                </a:lnTo>
                <a:lnTo>
                  <a:pt x="17665" y="4429"/>
                </a:lnTo>
                <a:lnTo>
                  <a:pt x="17544" y="3480"/>
                </a:lnTo>
                <a:lnTo>
                  <a:pt x="17446" y="2629"/>
                </a:lnTo>
                <a:lnTo>
                  <a:pt x="17373" y="1777"/>
                </a:lnTo>
                <a:lnTo>
                  <a:pt x="17349" y="1461"/>
                </a:lnTo>
                <a:lnTo>
                  <a:pt x="17349" y="1120"/>
                </a:lnTo>
                <a:lnTo>
                  <a:pt x="17373" y="780"/>
                </a:lnTo>
                <a:lnTo>
                  <a:pt x="17446" y="463"/>
                </a:lnTo>
                <a:lnTo>
                  <a:pt x="17519" y="439"/>
                </a:lnTo>
                <a:lnTo>
                  <a:pt x="17592" y="390"/>
                </a:lnTo>
                <a:lnTo>
                  <a:pt x="17617" y="317"/>
                </a:lnTo>
                <a:lnTo>
                  <a:pt x="17641" y="244"/>
                </a:lnTo>
                <a:lnTo>
                  <a:pt x="17617" y="147"/>
                </a:lnTo>
                <a:lnTo>
                  <a:pt x="17568" y="98"/>
                </a:lnTo>
                <a:lnTo>
                  <a:pt x="17519" y="50"/>
                </a:lnTo>
                <a:lnTo>
                  <a:pt x="17422" y="25"/>
                </a:lnTo>
                <a:lnTo>
                  <a:pt x="12896" y="1"/>
                </a:lnTo>
                <a:lnTo>
                  <a:pt x="10633" y="1"/>
                </a:lnTo>
                <a:lnTo>
                  <a:pt x="8370" y="25"/>
                </a:lnTo>
                <a:lnTo>
                  <a:pt x="6107" y="50"/>
                </a:lnTo>
                <a:lnTo>
                  <a:pt x="4988" y="50"/>
                </a:lnTo>
                <a:lnTo>
                  <a:pt x="3845" y="25"/>
                </a:lnTo>
                <a:lnTo>
                  <a:pt x="28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277;p37"/>
          <p:cNvSpPr/>
          <p:nvPr/>
        </p:nvSpPr>
        <p:spPr>
          <a:xfrm>
            <a:off x="3491890" y="5002643"/>
            <a:ext cx="548619" cy="591664"/>
          </a:xfrm>
          <a:custGeom>
            <a:avLst/>
            <a:gdLst/>
            <a:ahLst/>
            <a:cxnLst/>
            <a:rect l="l" t="t" r="r" b="b"/>
            <a:pathLst>
              <a:path w="12289" h="16352" extrusionOk="0">
                <a:moveTo>
                  <a:pt x="6303" y="3991"/>
                </a:moveTo>
                <a:lnTo>
                  <a:pt x="6546" y="4015"/>
                </a:lnTo>
                <a:lnTo>
                  <a:pt x="6789" y="4064"/>
                </a:lnTo>
                <a:lnTo>
                  <a:pt x="7008" y="4137"/>
                </a:lnTo>
                <a:lnTo>
                  <a:pt x="7252" y="4234"/>
                </a:lnTo>
                <a:lnTo>
                  <a:pt x="7446" y="4356"/>
                </a:lnTo>
                <a:lnTo>
                  <a:pt x="7665" y="4502"/>
                </a:lnTo>
                <a:lnTo>
                  <a:pt x="7836" y="4672"/>
                </a:lnTo>
                <a:lnTo>
                  <a:pt x="8030" y="4842"/>
                </a:lnTo>
                <a:lnTo>
                  <a:pt x="8176" y="5037"/>
                </a:lnTo>
                <a:lnTo>
                  <a:pt x="8322" y="5256"/>
                </a:lnTo>
                <a:lnTo>
                  <a:pt x="8468" y="5475"/>
                </a:lnTo>
                <a:lnTo>
                  <a:pt x="8566" y="5718"/>
                </a:lnTo>
                <a:lnTo>
                  <a:pt x="8639" y="5986"/>
                </a:lnTo>
                <a:lnTo>
                  <a:pt x="8712" y="6229"/>
                </a:lnTo>
                <a:lnTo>
                  <a:pt x="8736" y="6473"/>
                </a:lnTo>
                <a:lnTo>
                  <a:pt x="8712" y="6716"/>
                </a:lnTo>
                <a:lnTo>
                  <a:pt x="8687" y="6959"/>
                </a:lnTo>
                <a:lnTo>
                  <a:pt x="8639" y="7178"/>
                </a:lnTo>
                <a:lnTo>
                  <a:pt x="8541" y="7397"/>
                </a:lnTo>
                <a:lnTo>
                  <a:pt x="8444" y="7592"/>
                </a:lnTo>
                <a:lnTo>
                  <a:pt x="8322" y="7787"/>
                </a:lnTo>
                <a:lnTo>
                  <a:pt x="8152" y="7981"/>
                </a:lnTo>
                <a:lnTo>
                  <a:pt x="7982" y="8152"/>
                </a:lnTo>
                <a:lnTo>
                  <a:pt x="7811" y="8298"/>
                </a:lnTo>
                <a:lnTo>
                  <a:pt x="7592" y="8419"/>
                </a:lnTo>
                <a:lnTo>
                  <a:pt x="7373" y="8517"/>
                </a:lnTo>
                <a:lnTo>
                  <a:pt x="7130" y="8614"/>
                </a:lnTo>
                <a:lnTo>
                  <a:pt x="6887" y="8687"/>
                </a:lnTo>
                <a:lnTo>
                  <a:pt x="6668" y="8711"/>
                </a:lnTo>
                <a:lnTo>
                  <a:pt x="6424" y="8736"/>
                </a:lnTo>
                <a:lnTo>
                  <a:pt x="6205" y="8736"/>
                </a:lnTo>
                <a:lnTo>
                  <a:pt x="5986" y="8711"/>
                </a:lnTo>
                <a:lnTo>
                  <a:pt x="5743" y="8663"/>
                </a:lnTo>
                <a:lnTo>
                  <a:pt x="5524" y="8614"/>
                </a:lnTo>
                <a:lnTo>
                  <a:pt x="5305" y="8541"/>
                </a:lnTo>
                <a:lnTo>
                  <a:pt x="5110" y="8444"/>
                </a:lnTo>
                <a:lnTo>
                  <a:pt x="4891" y="8346"/>
                </a:lnTo>
                <a:lnTo>
                  <a:pt x="4697" y="8225"/>
                </a:lnTo>
                <a:lnTo>
                  <a:pt x="4502" y="8103"/>
                </a:lnTo>
                <a:lnTo>
                  <a:pt x="4332" y="7957"/>
                </a:lnTo>
                <a:lnTo>
                  <a:pt x="4186" y="7787"/>
                </a:lnTo>
                <a:lnTo>
                  <a:pt x="4015" y="7616"/>
                </a:lnTo>
                <a:lnTo>
                  <a:pt x="3894" y="7446"/>
                </a:lnTo>
                <a:lnTo>
                  <a:pt x="3772" y="7251"/>
                </a:lnTo>
                <a:lnTo>
                  <a:pt x="3723" y="7105"/>
                </a:lnTo>
                <a:lnTo>
                  <a:pt x="3650" y="6935"/>
                </a:lnTo>
                <a:lnTo>
                  <a:pt x="3602" y="6643"/>
                </a:lnTo>
                <a:lnTo>
                  <a:pt x="3577" y="6327"/>
                </a:lnTo>
                <a:lnTo>
                  <a:pt x="3602" y="6010"/>
                </a:lnTo>
                <a:lnTo>
                  <a:pt x="3699" y="5718"/>
                </a:lnTo>
                <a:lnTo>
                  <a:pt x="3821" y="5426"/>
                </a:lnTo>
                <a:lnTo>
                  <a:pt x="3967" y="5134"/>
                </a:lnTo>
                <a:lnTo>
                  <a:pt x="4161" y="4891"/>
                </a:lnTo>
                <a:lnTo>
                  <a:pt x="4332" y="4696"/>
                </a:lnTo>
                <a:lnTo>
                  <a:pt x="4551" y="4502"/>
                </a:lnTo>
                <a:lnTo>
                  <a:pt x="4794" y="4356"/>
                </a:lnTo>
                <a:lnTo>
                  <a:pt x="5037" y="4210"/>
                </a:lnTo>
                <a:lnTo>
                  <a:pt x="5062" y="4210"/>
                </a:lnTo>
                <a:lnTo>
                  <a:pt x="5110" y="4234"/>
                </a:lnTo>
                <a:lnTo>
                  <a:pt x="5232" y="4234"/>
                </a:lnTo>
                <a:lnTo>
                  <a:pt x="5305" y="4210"/>
                </a:lnTo>
                <a:lnTo>
                  <a:pt x="5548" y="4112"/>
                </a:lnTo>
                <a:lnTo>
                  <a:pt x="5816" y="4039"/>
                </a:lnTo>
                <a:lnTo>
                  <a:pt x="6059" y="4015"/>
                </a:lnTo>
                <a:lnTo>
                  <a:pt x="6303" y="3991"/>
                </a:lnTo>
                <a:close/>
                <a:moveTo>
                  <a:pt x="6254" y="3480"/>
                </a:moveTo>
                <a:lnTo>
                  <a:pt x="5986" y="3504"/>
                </a:lnTo>
                <a:lnTo>
                  <a:pt x="5694" y="3553"/>
                </a:lnTo>
                <a:lnTo>
                  <a:pt x="5427" y="3626"/>
                </a:lnTo>
                <a:lnTo>
                  <a:pt x="5305" y="3650"/>
                </a:lnTo>
                <a:lnTo>
                  <a:pt x="5183" y="3699"/>
                </a:lnTo>
                <a:lnTo>
                  <a:pt x="4916" y="3796"/>
                </a:lnTo>
                <a:lnTo>
                  <a:pt x="4599" y="3966"/>
                </a:lnTo>
                <a:lnTo>
                  <a:pt x="4283" y="4161"/>
                </a:lnTo>
                <a:lnTo>
                  <a:pt x="3991" y="4404"/>
                </a:lnTo>
                <a:lnTo>
                  <a:pt x="3748" y="4672"/>
                </a:lnTo>
                <a:lnTo>
                  <a:pt x="3529" y="4940"/>
                </a:lnTo>
                <a:lnTo>
                  <a:pt x="3359" y="5232"/>
                </a:lnTo>
                <a:lnTo>
                  <a:pt x="3237" y="5572"/>
                </a:lnTo>
                <a:lnTo>
                  <a:pt x="3164" y="5889"/>
                </a:lnTo>
                <a:lnTo>
                  <a:pt x="3115" y="6229"/>
                </a:lnTo>
                <a:lnTo>
                  <a:pt x="3140" y="6570"/>
                </a:lnTo>
                <a:lnTo>
                  <a:pt x="3188" y="6911"/>
                </a:lnTo>
                <a:lnTo>
                  <a:pt x="3261" y="7251"/>
                </a:lnTo>
                <a:lnTo>
                  <a:pt x="3383" y="7495"/>
                </a:lnTo>
                <a:lnTo>
                  <a:pt x="3529" y="7762"/>
                </a:lnTo>
                <a:lnTo>
                  <a:pt x="3699" y="7981"/>
                </a:lnTo>
                <a:lnTo>
                  <a:pt x="3869" y="8200"/>
                </a:lnTo>
                <a:lnTo>
                  <a:pt x="4088" y="8371"/>
                </a:lnTo>
                <a:lnTo>
                  <a:pt x="4307" y="8541"/>
                </a:lnTo>
                <a:lnTo>
                  <a:pt x="4551" y="8711"/>
                </a:lnTo>
                <a:lnTo>
                  <a:pt x="4794" y="8833"/>
                </a:lnTo>
                <a:lnTo>
                  <a:pt x="5062" y="8930"/>
                </a:lnTo>
                <a:lnTo>
                  <a:pt x="5329" y="9028"/>
                </a:lnTo>
                <a:lnTo>
                  <a:pt x="5597" y="9101"/>
                </a:lnTo>
                <a:lnTo>
                  <a:pt x="5889" y="9149"/>
                </a:lnTo>
                <a:lnTo>
                  <a:pt x="6181" y="9174"/>
                </a:lnTo>
                <a:lnTo>
                  <a:pt x="6449" y="9198"/>
                </a:lnTo>
                <a:lnTo>
                  <a:pt x="6741" y="9174"/>
                </a:lnTo>
                <a:lnTo>
                  <a:pt x="7008" y="9149"/>
                </a:lnTo>
                <a:lnTo>
                  <a:pt x="7325" y="9076"/>
                </a:lnTo>
                <a:lnTo>
                  <a:pt x="7617" y="8979"/>
                </a:lnTo>
                <a:lnTo>
                  <a:pt x="7884" y="8833"/>
                </a:lnTo>
                <a:lnTo>
                  <a:pt x="8128" y="8687"/>
                </a:lnTo>
                <a:lnTo>
                  <a:pt x="8347" y="8492"/>
                </a:lnTo>
                <a:lnTo>
                  <a:pt x="8541" y="8273"/>
                </a:lnTo>
                <a:lnTo>
                  <a:pt x="8712" y="8054"/>
                </a:lnTo>
                <a:lnTo>
                  <a:pt x="8858" y="7787"/>
                </a:lnTo>
                <a:lnTo>
                  <a:pt x="8979" y="7543"/>
                </a:lnTo>
                <a:lnTo>
                  <a:pt x="9052" y="7251"/>
                </a:lnTo>
                <a:lnTo>
                  <a:pt x="9125" y="6959"/>
                </a:lnTo>
                <a:lnTo>
                  <a:pt x="9150" y="6667"/>
                </a:lnTo>
                <a:lnTo>
                  <a:pt x="9150" y="6375"/>
                </a:lnTo>
                <a:lnTo>
                  <a:pt x="9125" y="6083"/>
                </a:lnTo>
                <a:lnTo>
                  <a:pt x="9052" y="5791"/>
                </a:lnTo>
                <a:lnTo>
                  <a:pt x="8955" y="5499"/>
                </a:lnTo>
                <a:lnTo>
                  <a:pt x="8858" y="5232"/>
                </a:lnTo>
                <a:lnTo>
                  <a:pt x="8712" y="4988"/>
                </a:lnTo>
                <a:lnTo>
                  <a:pt x="8566" y="4769"/>
                </a:lnTo>
                <a:lnTo>
                  <a:pt x="8395" y="4550"/>
                </a:lnTo>
                <a:lnTo>
                  <a:pt x="8201" y="4356"/>
                </a:lnTo>
                <a:lnTo>
                  <a:pt x="7982" y="4161"/>
                </a:lnTo>
                <a:lnTo>
                  <a:pt x="7763" y="3991"/>
                </a:lnTo>
                <a:lnTo>
                  <a:pt x="7544" y="3845"/>
                </a:lnTo>
                <a:lnTo>
                  <a:pt x="7300" y="3723"/>
                </a:lnTo>
                <a:lnTo>
                  <a:pt x="7033" y="3626"/>
                </a:lnTo>
                <a:lnTo>
                  <a:pt x="6789" y="3553"/>
                </a:lnTo>
                <a:lnTo>
                  <a:pt x="6522" y="3504"/>
                </a:lnTo>
                <a:lnTo>
                  <a:pt x="6254" y="3480"/>
                </a:lnTo>
                <a:close/>
                <a:moveTo>
                  <a:pt x="6303" y="536"/>
                </a:moveTo>
                <a:lnTo>
                  <a:pt x="6668" y="560"/>
                </a:lnTo>
                <a:lnTo>
                  <a:pt x="7033" y="633"/>
                </a:lnTo>
                <a:lnTo>
                  <a:pt x="7422" y="706"/>
                </a:lnTo>
                <a:lnTo>
                  <a:pt x="7763" y="828"/>
                </a:lnTo>
                <a:lnTo>
                  <a:pt x="8128" y="949"/>
                </a:lnTo>
                <a:lnTo>
                  <a:pt x="8468" y="1095"/>
                </a:lnTo>
                <a:lnTo>
                  <a:pt x="8809" y="1266"/>
                </a:lnTo>
                <a:lnTo>
                  <a:pt x="9125" y="1460"/>
                </a:lnTo>
                <a:lnTo>
                  <a:pt x="9442" y="1679"/>
                </a:lnTo>
                <a:lnTo>
                  <a:pt x="9734" y="1898"/>
                </a:lnTo>
                <a:lnTo>
                  <a:pt x="10026" y="2166"/>
                </a:lnTo>
                <a:lnTo>
                  <a:pt x="10050" y="2287"/>
                </a:lnTo>
                <a:lnTo>
                  <a:pt x="10074" y="2409"/>
                </a:lnTo>
                <a:lnTo>
                  <a:pt x="10196" y="2798"/>
                </a:lnTo>
                <a:lnTo>
                  <a:pt x="10220" y="2847"/>
                </a:lnTo>
                <a:lnTo>
                  <a:pt x="10269" y="2871"/>
                </a:lnTo>
                <a:lnTo>
                  <a:pt x="10342" y="2896"/>
                </a:lnTo>
                <a:lnTo>
                  <a:pt x="10391" y="2896"/>
                </a:lnTo>
                <a:lnTo>
                  <a:pt x="10439" y="2871"/>
                </a:lnTo>
                <a:lnTo>
                  <a:pt x="10464" y="2847"/>
                </a:lnTo>
                <a:lnTo>
                  <a:pt x="10488" y="2798"/>
                </a:lnTo>
                <a:lnTo>
                  <a:pt x="10512" y="2677"/>
                </a:lnTo>
                <a:lnTo>
                  <a:pt x="10585" y="2774"/>
                </a:lnTo>
                <a:lnTo>
                  <a:pt x="10537" y="3090"/>
                </a:lnTo>
                <a:lnTo>
                  <a:pt x="10537" y="3261"/>
                </a:lnTo>
                <a:lnTo>
                  <a:pt x="10561" y="3334"/>
                </a:lnTo>
                <a:lnTo>
                  <a:pt x="10610" y="3382"/>
                </a:lnTo>
                <a:lnTo>
                  <a:pt x="10634" y="3431"/>
                </a:lnTo>
                <a:lnTo>
                  <a:pt x="10683" y="3407"/>
                </a:lnTo>
                <a:lnTo>
                  <a:pt x="10756" y="3382"/>
                </a:lnTo>
                <a:lnTo>
                  <a:pt x="10804" y="3309"/>
                </a:lnTo>
                <a:lnTo>
                  <a:pt x="10877" y="3163"/>
                </a:lnTo>
                <a:lnTo>
                  <a:pt x="10877" y="3188"/>
                </a:lnTo>
                <a:lnTo>
                  <a:pt x="10950" y="3285"/>
                </a:lnTo>
                <a:lnTo>
                  <a:pt x="10853" y="3553"/>
                </a:lnTo>
                <a:lnTo>
                  <a:pt x="10804" y="3674"/>
                </a:lnTo>
                <a:lnTo>
                  <a:pt x="10756" y="3796"/>
                </a:lnTo>
                <a:lnTo>
                  <a:pt x="10756" y="3893"/>
                </a:lnTo>
                <a:lnTo>
                  <a:pt x="10804" y="4015"/>
                </a:lnTo>
                <a:lnTo>
                  <a:pt x="10829" y="4088"/>
                </a:lnTo>
                <a:lnTo>
                  <a:pt x="10902" y="4112"/>
                </a:lnTo>
                <a:lnTo>
                  <a:pt x="10975" y="4112"/>
                </a:lnTo>
                <a:lnTo>
                  <a:pt x="11023" y="4088"/>
                </a:lnTo>
                <a:lnTo>
                  <a:pt x="11096" y="4039"/>
                </a:lnTo>
                <a:lnTo>
                  <a:pt x="11169" y="3966"/>
                </a:lnTo>
                <a:lnTo>
                  <a:pt x="11242" y="3820"/>
                </a:lnTo>
                <a:lnTo>
                  <a:pt x="11340" y="4039"/>
                </a:lnTo>
                <a:lnTo>
                  <a:pt x="11194" y="4307"/>
                </a:lnTo>
                <a:lnTo>
                  <a:pt x="11048" y="4575"/>
                </a:lnTo>
                <a:lnTo>
                  <a:pt x="11023" y="4696"/>
                </a:lnTo>
                <a:lnTo>
                  <a:pt x="11023" y="4794"/>
                </a:lnTo>
                <a:lnTo>
                  <a:pt x="11048" y="4867"/>
                </a:lnTo>
                <a:lnTo>
                  <a:pt x="11121" y="4915"/>
                </a:lnTo>
                <a:lnTo>
                  <a:pt x="11169" y="4915"/>
                </a:lnTo>
                <a:lnTo>
                  <a:pt x="11218" y="4891"/>
                </a:lnTo>
                <a:lnTo>
                  <a:pt x="11340" y="4794"/>
                </a:lnTo>
                <a:lnTo>
                  <a:pt x="11510" y="4575"/>
                </a:lnTo>
                <a:lnTo>
                  <a:pt x="11534" y="4550"/>
                </a:lnTo>
                <a:lnTo>
                  <a:pt x="11607" y="4818"/>
                </a:lnTo>
                <a:lnTo>
                  <a:pt x="11510" y="4940"/>
                </a:lnTo>
                <a:lnTo>
                  <a:pt x="11388" y="5061"/>
                </a:lnTo>
                <a:lnTo>
                  <a:pt x="11291" y="5183"/>
                </a:lnTo>
                <a:lnTo>
                  <a:pt x="11218" y="5280"/>
                </a:lnTo>
                <a:lnTo>
                  <a:pt x="11096" y="5524"/>
                </a:lnTo>
                <a:lnTo>
                  <a:pt x="11072" y="5548"/>
                </a:lnTo>
                <a:lnTo>
                  <a:pt x="11096" y="5572"/>
                </a:lnTo>
                <a:lnTo>
                  <a:pt x="11121" y="5597"/>
                </a:lnTo>
                <a:lnTo>
                  <a:pt x="11145" y="5572"/>
                </a:lnTo>
                <a:lnTo>
                  <a:pt x="11388" y="5475"/>
                </a:lnTo>
                <a:lnTo>
                  <a:pt x="11510" y="5402"/>
                </a:lnTo>
                <a:lnTo>
                  <a:pt x="11631" y="5305"/>
                </a:lnTo>
                <a:lnTo>
                  <a:pt x="11680" y="5256"/>
                </a:lnTo>
                <a:lnTo>
                  <a:pt x="11729" y="5499"/>
                </a:lnTo>
                <a:lnTo>
                  <a:pt x="11364" y="5840"/>
                </a:lnTo>
                <a:lnTo>
                  <a:pt x="11048" y="6229"/>
                </a:lnTo>
                <a:lnTo>
                  <a:pt x="11023" y="6278"/>
                </a:lnTo>
                <a:lnTo>
                  <a:pt x="11048" y="6327"/>
                </a:lnTo>
                <a:lnTo>
                  <a:pt x="11072" y="6351"/>
                </a:lnTo>
                <a:lnTo>
                  <a:pt x="11121" y="6351"/>
                </a:lnTo>
                <a:lnTo>
                  <a:pt x="11291" y="6254"/>
                </a:lnTo>
                <a:lnTo>
                  <a:pt x="11461" y="6156"/>
                </a:lnTo>
                <a:lnTo>
                  <a:pt x="11753" y="5913"/>
                </a:lnTo>
                <a:lnTo>
                  <a:pt x="11753" y="6302"/>
                </a:lnTo>
                <a:lnTo>
                  <a:pt x="11631" y="6424"/>
                </a:lnTo>
                <a:lnTo>
                  <a:pt x="11534" y="6546"/>
                </a:lnTo>
                <a:lnTo>
                  <a:pt x="11412" y="6692"/>
                </a:lnTo>
                <a:lnTo>
                  <a:pt x="11291" y="6789"/>
                </a:lnTo>
                <a:lnTo>
                  <a:pt x="11048" y="6935"/>
                </a:lnTo>
                <a:lnTo>
                  <a:pt x="10999" y="6984"/>
                </a:lnTo>
                <a:lnTo>
                  <a:pt x="10950" y="7032"/>
                </a:lnTo>
                <a:lnTo>
                  <a:pt x="10926" y="7105"/>
                </a:lnTo>
                <a:lnTo>
                  <a:pt x="10950" y="7154"/>
                </a:lnTo>
                <a:lnTo>
                  <a:pt x="11023" y="7203"/>
                </a:lnTo>
                <a:lnTo>
                  <a:pt x="11096" y="7251"/>
                </a:lnTo>
                <a:lnTo>
                  <a:pt x="11169" y="7251"/>
                </a:lnTo>
                <a:lnTo>
                  <a:pt x="11267" y="7227"/>
                </a:lnTo>
                <a:lnTo>
                  <a:pt x="11437" y="7178"/>
                </a:lnTo>
                <a:lnTo>
                  <a:pt x="11583" y="7081"/>
                </a:lnTo>
                <a:lnTo>
                  <a:pt x="11704" y="6984"/>
                </a:lnTo>
                <a:lnTo>
                  <a:pt x="11631" y="7470"/>
                </a:lnTo>
                <a:lnTo>
                  <a:pt x="11583" y="7470"/>
                </a:lnTo>
                <a:lnTo>
                  <a:pt x="11534" y="7495"/>
                </a:lnTo>
                <a:lnTo>
                  <a:pt x="11291" y="7665"/>
                </a:lnTo>
                <a:lnTo>
                  <a:pt x="11023" y="7811"/>
                </a:lnTo>
                <a:lnTo>
                  <a:pt x="10902" y="7884"/>
                </a:lnTo>
                <a:lnTo>
                  <a:pt x="10804" y="7957"/>
                </a:lnTo>
                <a:lnTo>
                  <a:pt x="10731" y="8054"/>
                </a:lnTo>
                <a:lnTo>
                  <a:pt x="10707" y="8103"/>
                </a:lnTo>
                <a:lnTo>
                  <a:pt x="10707" y="8176"/>
                </a:lnTo>
                <a:lnTo>
                  <a:pt x="10707" y="8200"/>
                </a:lnTo>
                <a:lnTo>
                  <a:pt x="10853" y="8200"/>
                </a:lnTo>
                <a:lnTo>
                  <a:pt x="10950" y="8176"/>
                </a:lnTo>
                <a:lnTo>
                  <a:pt x="11194" y="8079"/>
                </a:lnTo>
                <a:lnTo>
                  <a:pt x="11534" y="7933"/>
                </a:lnTo>
                <a:lnTo>
                  <a:pt x="11437" y="8273"/>
                </a:lnTo>
                <a:lnTo>
                  <a:pt x="11340" y="8298"/>
                </a:lnTo>
                <a:lnTo>
                  <a:pt x="11242" y="8322"/>
                </a:lnTo>
                <a:lnTo>
                  <a:pt x="11072" y="8419"/>
                </a:lnTo>
                <a:lnTo>
                  <a:pt x="10829" y="8541"/>
                </a:lnTo>
                <a:lnTo>
                  <a:pt x="10561" y="8614"/>
                </a:lnTo>
                <a:lnTo>
                  <a:pt x="10537" y="8638"/>
                </a:lnTo>
                <a:lnTo>
                  <a:pt x="10512" y="8663"/>
                </a:lnTo>
                <a:lnTo>
                  <a:pt x="10537" y="8687"/>
                </a:lnTo>
                <a:lnTo>
                  <a:pt x="10561" y="8711"/>
                </a:lnTo>
                <a:lnTo>
                  <a:pt x="10731" y="8736"/>
                </a:lnTo>
                <a:lnTo>
                  <a:pt x="10926" y="8736"/>
                </a:lnTo>
                <a:lnTo>
                  <a:pt x="11121" y="8711"/>
                </a:lnTo>
                <a:lnTo>
                  <a:pt x="11315" y="8663"/>
                </a:lnTo>
                <a:lnTo>
                  <a:pt x="11169" y="9028"/>
                </a:lnTo>
                <a:lnTo>
                  <a:pt x="10926" y="9028"/>
                </a:lnTo>
                <a:lnTo>
                  <a:pt x="10683" y="9052"/>
                </a:lnTo>
                <a:lnTo>
                  <a:pt x="10439" y="9125"/>
                </a:lnTo>
                <a:lnTo>
                  <a:pt x="10220" y="9198"/>
                </a:lnTo>
                <a:lnTo>
                  <a:pt x="10196" y="9222"/>
                </a:lnTo>
                <a:lnTo>
                  <a:pt x="10196" y="9247"/>
                </a:lnTo>
                <a:lnTo>
                  <a:pt x="10220" y="9271"/>
                </a:lnTo>
                <a:lnTo>
                  <a:pt x="10245" y="9295"/>
                </a:lnTo>
                <a:lnTo>
                  <a:pt x="10488" y="9295"/>
                </a:lnTo>
                <a:lnTo>
                  <a:pt x="10731" y="9320"/>
                </a:lnTo>
                <a:lnTo>
                  <a:pt x="11048" y="9368"/>
                </a:lnTo>
                <a:lnTo>
                  <a:pt x="10853" y="9757"/>
                </a:lnTo>
                <a:lnTo>
                  <a:pt x="10561" y="9733"/>
                </a:lnTo>
                <a:lnTo>
                  <a:pt x="10245" y="9709"/>
                </a:lnTo>
                <a:lnTo>
                  <a:pt x="10099" y="9709"/>
                </a:lnTo>
                <a:lnTo>
                  <a:pt x="9977" y="9733"/>
                </a:lnTo>
                <a:lnTo>
                  <a:pt x="9904" y="9782"/>
                </a:lnTo>
                <a:lnTo>
                  <a:pt x="9880" y="9806"/>
                </a:lnTo>
                <a:lnTo>
                  <a:pt x="9880" y="9830"/>
                </a:lnTo>
                <a:lnTo>
                  <a:pt x="9928" y="9928"/>
                </a:lnTo>
                <a:lnTo>
                  <a:pt x="9977" y="10001"/>
                </a:lnTo>
                <a:lnTo>
                  <a:pt x="10050" y="10074"/>
                </a:lnTo>
                <a:lnTo>
                  <a:pt x="10147" y="10122"/>
                </a:lnTo>
                <a:lnTo>
                  <a:pt x="10391" y="10171"/>
                </a:lnTo>
                <a:lnTo>
                  <a:pt x="10610" y="10220"/>
                </a:lnTo>
                <a:lnTo>
                  <a:pt x="10439" y="10512"/>
                </a:lnTo>
                <a:lnTo>
                  <a:pt x="10439" y="10439"/>
                </a:lnTo>
                <a:lnTo>
                  <a:pt x="10391" y="10390"/>
                </a:lnTo>
                <a:lnTo>
                  <a:pt x="10342" y="10341"/>
                </a:lnTo>
                <a:lnTo>
                  <a:pt x="10220" y="10293"/>
                </a:lnTo>
                <a:lnTo>
                  <a:pt x="9977" y="10268"/>
                </a:lnTo>
                <a:lnTo>
                  <a:pt x="9709" y="10220"/>
                </a:lnTo>
                <a:lnTo>
                  <a:pt x="9588" y="10220"/>
                </a:lnTo>
                <a:lnTo>
                  <a:pt x="9466" y="10244"/>
                </a:lnTo>
                <a:lnTo>
                  <a:pt x="9417" y="10268"/>
                </a:lnTo>
                <a:lnTo>
                  <a:pt x="9393" y="10317"/>
                </a:lnTo>
                <a:lnTo>
                  <a:pt x="9393" y="10366"/>
                </a:lnTo>
                <a:lnTo>
                  <a:pt x="9417" y="10414"/>
                </a:lnTo>
                <a:lnTo>
                  <a:pt x="9515" y="10487"/>
                </a:lnTo>
                <a:lnTo>
                  <a:pt x="9636" y="10560"/>
                </a:lnTo>
                <a:lnTo>
                  <a:pt x="9880" y="10633"/>
                </a:lnTo>
                <a:lnTo>
                  <a:pt x="10123" y="10682"/>
                </a:lnTo>
                <a:lnTo>
                  <a:pt x="10245" y="10682"/>
                </a:lnTo>
                <a:lnTo>
                  <a:pt x="10366" y="10633"/>
                </a:lnTo>
                <a:lnTo>
                  <a:pt x="10001" y="11242"/>
                </a:lnTo>
                <a:lnTo>
                  <a:pt x="9782" y="11169"/>
                </a:lnTo>
                <a:lnTo>
                  <a:pt x="9588" y="11144"/>
                </a:lnTo>
                <a:lnTo>
                  <a:pt x="9417" y="11096"/>
                </a:lnTo>
                <a:lnTo>
                  <a:pt x="9247" y="11071"/>
                </a:lnTo>
                <a:lnTo>
                  <a:pt x="9052" y="11047"/>
                </a:lnTo>
                <a:lnTo>
                  <a:pt x="8882" y="11096"/>
                </a:lnTo>
                <a:lnTo>
                  <a:pt x="8858" y="11120"/>
                </a:lnTo>
                <a:lnTo>
                  <a:pt x="8833" y="11169"/>
                </a:lnTo>
                <a:lnTo>
                  <a:pt x="8833" y="11193"/>
                </a:lnTo>
                <a:lnTo>
                  <a:pt x="8858" y="11242"/>
                </a:lnTo>
                <a:lnTo>
                  <a:pt x="9052" y="11315"/>
                </a:lnTo>
                <a:lnTo>
                  <a:pt x="9223" y="11363"/>
                </a:lnTo>
                <a:lnTo>
                  <a:pt x="9588" y="11485"/>
                </a:lnTo>
                <a:lnTo>
                  <a:pt x="9782" y="11558"/>
                </a:lnTo>
                <a:lnTo>
                  <a:pt x="9490" y="11996"/>
                </a:lnTo>
                <a:lnTo>
                  <a:pt x="9344" y="11923"/>
                </a:lnTo>
                <a:lnTo>
                  <a:pt x="9223" y="11874"/>
                </a:lnTo>
                <a:lnTo>
                  <a:pt x="8931" y="11801"/>
                </a:lnTo>
                <a:lnTo>
                  <a:pt x="8566" y="11704"/>
                </a:lnTo>
                <a:lnTo>
                  <a:pt x="8371" y="11655"/>
                </a:lnTo>
                <a:lnTo>
                  <a:pt x="8176" y="11655"/>
                </a:lnTo>
                <a:lnTo>
                  <a:pt x="8103" y="11680"/>
                </a:lnTo>
                <a:lnTo>
                  <a:pt x="8079" y="11728"/>
                </a:lnTo>
                <a:lnTo>
                  <a:pt x="8055" y="11801"/>
                </a:lnTo>
                <a:lnTo>
                  <a:pt x="8103" y="11850"/>
                </a:lnTo>
                <a:lnTo>
                  <a:pt x="8249" y="11947"/>
                </a:lnTo>
                <a:lnTo>
                  <a:pt x="8395" y="12045"/>
                </a:lnTo>
                <a:lnTo>
                  <a:pt x="8736" y="12166"/>
                </a:lnTo>
                <a:lnTo>
                  <a:pt x="8979" y="12239"/>
                </a:lnTo>
                <a:lnTo>
                  <a:pt x="9247" y="12312"/>
                </a:lnTo>
                <a:lnTo>
                  <a:pt x="9004" y="12629"/>
                </a:lnTo>
                <a:lnTo>
                  <a:pt x="8712" y="12580"/>
                </a:lnTo>
                <a:lnTo>
                  <a:pt x="8420" y="12531"/>
                </a:lnTo>
                <a:lnTo>
                  <a:pt x="8201" y="12458"/>
                </a:lnTo>
                <a:lnTo>
                  <a:pt x="8006" y="12361"/>
                </a:lnTo>
                <a:lnTo>
                  <a:pt x="7787" y="12239"/>
                </a:lnTo>
                <a:lnTo>
                  <a:pt x="7592" y="12142"/>
                </a:lnTo>
                <a:lnTo>
                  <a:pt x="7544" y="12142"/>
                </a:lnTo>
                <a:lnTo>
                  <a:pt x="7495" y="12166"/>
                </a:lnTo>
                <a:lnTo>
                  <a:pt x="7495" y="12215"/>
                </a:lnTo>
                <a:lnTo>
                  <a:pt x="7471" y="12264"/>
                </a:lnTo>
                <a:lnTo>
                  <a:pt x="7519" y="12385"/>
                </a:lnTo>
                <a:lnTo>
                  <a:pt x="7592" y="12507"/>
                </a:lnTo>
                <a:lnTo>
                  <a:pt x="7690" y="12604"/>
                </a:lnTo>
                <a:lnTo>
                  <a:pt x="7811" y="12677"/>
                </a:lnTo>
                <a:lnTo>
                  <a:pt x="8055" y="12823"/>
                </a:lnTo>
                <a:lnTo>
                  <a:pt x="8298" y="12921"/>
                </a:lnTo>
                <a:lnTo>
                  <a:pt x="8493" y="12994"/>
                </a:lnTo>
                <a:lnTo>
                  <a:pt x="8687" y="13018"/>
                </a:lnTo>
                <a:lnTo>
                  <a:pt x="8371" y="13407"/>
                </a:lnTo>
                <a:lnTo>
                  <a:pt x="8274" y="13310"/>
                </a:lnTo>
                <a:lnTo>
                  <a:pt x="8152" y="13261"/>
                </a:lnTo>
                <a:lnTo>
                  <a:pt x="7909" y="13188"/>
                </a:lnTo>
                <a:lnTo>
                  <a:pt x="7471" y="12994"/>
                </a:lnTo>
                <a:lnTo>
                  <a:pt x="7252" y="12921"/>
                </a:lnTo>
                <a:lnTo>
                  <a:pt x="7033" y="12896"/>
                </a:lnTo>
                <a:lnTo>
                  <a:pt x="7008" y="12896"/>
                </a:lnTo>
                <a:lnTo>
                  <a:pt x="7008" y="12945"/>
                </a:lnTo>
                <a:lnTo>
                  <a:pt x="7057" y="13042"/>
                </a:lnTo>
                <a:lnTo>
                  <a:pt x="7130" y="13115"/>
                </a:lnTo>
                <a:lnTo>
                  <a:pt x="7300" y="13261"/>
                </a:lnTo>
                <a:lnTo>
                  <a:pt x="7495" y="13359"/>
                </a:lnTo>
                <a:lnTo>
                  <a:pt x="7690" y="13456"/>
                </a:lnTo>
                <a:lnTo>
                  <a:pt x="7909" y="13578"/>
                </a:lnTo>
                <a:lnTo>
                  <a:pt x="8006" y="13626"/>
                </a:lnTo>
                <a:lnTo>
                  <a:pt x="8128" y="13675"/>
                </a:lnTo>
                <a:lnTo>
                  <a:pt x="7836" y="14016"/>
                </a:lnTo>
                <a:lnTo>
                  <a:pt x="7665" y="13967"/>
                </a:lnTo>
                <a:lnTo>
                  <a:pt x="7179" y="13724"/>
                </a:lnTo>
                <a:lnTo>
                  <a:pt x="6814" y="13553"/>
                </a:lnTo>
                <a:lnTo>
                  <a:pt x="6619" y="13480"/>
                </a:lnTo>
                <a:lnTo>
                  <a:pt x="6424" y="13480"/>
                </a:lnTo>
                <a:lnTo>
                  <a:pt x="6400" y="13505"/>
                </a:lnTo>
                <a:lnTo>
                  <a:pt x="6400" y="13553"/>
                </a:lnTo>
                <a:lnTo>
                  <a:pt x="6449" y="13651"/>
                </a:lnTo>
                <a:lnTo>
                  <a:pt x="6497" y="13724"/>
                </a:lnTo>
                <a:lnTo>
                  <a:pt x="6595" y="13821"/>
                </a:lnTo>
                <a:lnTo>
                  <a:pt x="6692" y="13894"/>
                </a:lnTo>
                <a:lnTo>
                  <a:pt x="6887" y="14016"/>
                </a:lnTo>
                <a:lnTo>
                  <a:pt x="7081" y="14137"/>
                </a:lnTo>
                <a:lnTo>
                  <a:pt x="7276" y="14235"/>
                </a:lnTo>
                <a:lnTo>
                  <a:pt x="7519" y="14381"/>
                </a:lnTo>
                <a:lnTo>
                  <a:pt x="7106" y="14843"/>
                </a:lnTo>
                <a:lnTo>
                  <a:pt x="6814" y="14697"/>
                </a:lnTo>
                <a:lnTo>
                  <a:pt x="6546" y="14527"/>
                </a:lnTo>
                <a:lnTo>
                  <a:pt x="6376" y="14405"/>
                </a:lnTo>
                <a:lnTo>
                  <a:pt x="6230" y="14259"/>
                </a:lnTo>
                <a:lnTo>
                  <a:pt x="6157" y="14162"/>
                </a:lnTo>
                <a:lnTo>
                  <a:pt x="6035" y="14064"/>
                </a:lnTo>
                <a:lnTo>
                  <a:pt x="5962" y="14064"/>
                </a:lnTo>
                <a:lnTo>
                  <a:pt x="5913" y="14089"/>
                </a:lnTo>
                <a:lnTo>
                  <a:pt x="5840" y="14186"/>
                </a:lnTo>
                <a:lnTo>
                  <a:pt x="5840" y="14283"/>
                </a:lnTo>
                <a:lnTo>
                  <a:pt x="5865" y="14381"/>
                </a:lnTo>
                <a:lnTo>
                  <a:pt x="5913" y="14478"/>
                </a:lnTo>
                <a:lnTo>
                  <a:pt x="6059" y="14673"/>
                </a:lnTo>
                <a:lnTo>
                  <a:pt x="6205" y="14794"/>
                </a:lnTo>
                <a:lnTo>
                  <a:pt x="6449" y="15013"/>
                </a:lnTo>
                <a:lnTo>
                  <a:pt x="6595" y="15135"/>
                </a:lnTo>
                <a:lnTo>
                  <a:pt x="6765" y="15208"/>
                </a:lnTo>
                <a:lnTo>
                  <a:pt x="6132" y="15816"/>
                </a:lnTo>
                <a:lnTo>
                  <a:pt x="5986" y="15573"/>
                </a:lnTo>
                <a:lnTo>
                  <a:pt x="5792" y="15354"/>
                </a:lnTo>
                <a:lnTo>
                  <a:pt x="5402" y="14916"/>
                </a:lnTo>
                <a:lnTo>
                  <a:pt x="5013" y="14527"/>
                </a:lnTo>
                <a:lnTo>
                  <a:pt x="4818" y="14332"/>
                </a:lnTo>
                <a:lnTo>
                  <a:pt x="4648" y="14113"/>
                </a:lnTo>
                <a:lnTo>
                  <a:pt x="4332" y="13724"/>
                </a:lnTo>
                <a:lnTo>
                  <a:pt x="3991" y="13359"/>
                </a:lnTo>
                <a:lnTo>
                  <a:pt x="3310" y="12629"/>
                </a:lnTo>
                <a:lnTo>
                  <a:pt x="2969" y="12264"/>
                </a:lnTo>
                <a:lnTo>
                  <a:pt x="2653" y="11874"/>
                </a:lnTo>
                <a:lnTo>
                  <a:pt x="2361" y="11485"/>
                </a:lnTo>
                <a:lnTo>
                  <a:pt x="2069" y="11071"/>
                </a:lnTo>
                <a:lnTo>
                  <a:pt x="1704" y="10439"/>
                </a:lnTo>
                <a:lnTo>
                  <a:pt x="1363" y="9757"/>
                </a:lnTo>
                <a:lnTo>
                  <a:pt x="1096" y="9052"/>
                </a:lnTo>
                <a:lnTo>
                  <a:pt x="974" y="8711"/>
                </a:lnTo>
                <a:lnTo>
                  <a:pt x="877" y="8346"/>
                </a:lnTo>
                <a:lnTo>
                  <a:pt x="779" y="7981"/>
                </a:lnTo>
                <a:lnTo>
                  <a:pt x="706" y="7616"/>
                </a:lnTo>
                <a:lnTo>
                  <a:pt x="633" y="7251"/>
                </a:lnTo>
                <a:lnTo>
                  <a:pt x="609" y="6862"/>
                </a:lnTo>
                <a:lnTo>
                  <a:pt x="585" y="6497"/>
                </a:lnTo>
                <a:lnTo>
                  <a:pt x="585" y="6132"/>
                </a:lnTo>
                <a:lnTo>
                  <a:pt x="585" y="5743"/>
                </a:lnTo>
                <a:lnTo>
                  <a:pt x="609" y="5378"/>
                </a:lnTo>
                <a:lnTo>
                  <a:pt x="682" y="4988"/>
                </a:lnTo>
                <a:lnTo>
                  <a:pt x="755" y="4599"/>
                </a:lnTo>
                <a:lnTo>
                  <a:pt x="877" y="4210"/>
                </a:lnTo>
                <a:lnTo>
                  <a:pt x="1023" y="3845"/>
                </a:lnTo>
                <a:lnTo>
                  <a:pt x="1193" y="3504"/>
                </a:lnTo>
                <a:lnTo>
                  <a:pt x="1363" y="3163"/>
                </a:lnTo>
                <a:lnTo>
                  <a:pt x="1582" y="2823"/>
                </a:lnTo>
                <a:lnTo>
                  <a:pt x="1826" y="2506"/>
                </a:lnTo>
                <a:lnTo>
                  <a:pt x="2093" y="2214"/>
                </a:lnTo>
                <a:lnTo>
                  <a:pt x="2361" y="1947"/>
                </a:lnTo>
                <a:lnTo>
                  <a:pt x="2653" y="1679"/>
                </a:lnTo>
                <a:lnTo>
                  <a:pt x="2969" y="1460"/>
                </a:lnTo>
                <a:lnTo>
                  <a:pt x="3310" y="1241"/>
                </a:lnTo>
                <a:lnTo>
                  <a:pt x="3650" y="1047"/>
                </a:lnTo>
                <a:lnTo>
                  <a:pt x="4015" y="901"/>
                </a:lnTo>
                <a:lnTo>
                  <a:pt x="4405" y="755"/>
                </a:lnTo>
                <a:lnTo>
                  <a:pt x="4770" y="657"/>
                </a:lnTo>
                <a:lnTo>
                  <a:pt x="5159" y="584"/>
                </a:lnTo>
                <a:lnTo>
                  <a:pt x="5524" y="536"/>
                </a:lnTo>
                <a:close/>
                <a:moveTo>
                  <a:pt x="5646" y="0"/>
                </a:moveTo>
                <a:lnTo>
                  <a:pt x="5256" y="49"/>
                </a:lnTo>
                <a:lnTo>
                  <a:pt x="4843" y="98"/>
                </a:lnTo>
                <a:lnTo>
                  <a:pt x="4453" y="195"/>
                </a:lnTo>
                <a:lnTo>
                  <a:pt x="4088" y="317"/>
                </a:lnTo>
                <a:lnTo>
                  <a:pt x="3723" y="438"/>
                </a:lnTo>
                <a:lnTo>
                  <a:pt x="3359" y="609"/>
                </a:lnTo>
                <a:lnTo>
                  <a:pt x="2994" y="803"/>
                </a:lnTo>
                <a:lnTo>
                  <a:pt x="2653" y="998"/>
                </a:lnTo>
                <a:lnTo>
                  <a:pt x="2337" y="1241"/>
                </a:lnTo>
                <a:lnTo>
                  <a:pt x="2020" y="1509"/>
                </a:lnTo>
                <a:lnTo>
                  <a:pt x="1728" y="1776"/>
                </a:lnTo>
                <a:lnTo>
                  <a:pt x="1461" y="2093"/>
                </a:lnTo>
                <a:lnTo>
                  <a:pt x="1193" y="2409"/>
                </a:lnTo>
                <a:lnTo>
                  <a:pt x="925" y="2798"/>
                </a:lnTo>
                <a:lnTo>
                  <a:pt x="682" y="3188"/>
                </a:lnTo>
                <a:lnTo>
                  <a:pt x="487" y="3601"/>
                </a:lnTo>
                <a:lnTo>
                  <a:pt x="341" y="4015"/>
                </a:lnTo>
                <a:lnTo>
                  <a:pt x="220" y="4453"/>
                </a:lnTo>
                <a:lnTo>
                  <a:pt x="122" y="4891"/>
                </a:lnTo>
                <a:lnTo>
                  <a:pt x="49" y="5329"/>
                </a:lnTo>
                <a:lnTo>
                  <a:pt x="25" y="5791"/>
                </a:lnTo>
                <a:lnTo>
                  <a:pt x="1" y="6254"/>
                </a:lnTo>
                <a:lnTo>
                  <a:pt x="25" y="6692"/>
                </a:lnTo>
                <a:lnTo>
                  <a:pt x="74" y="7154"/>
                </a:lnTo>
                <a:lnTo>
                  <a:pt x="122" y="7616"/>
                </a:lnTo>
                <a:lnTo>
                  <a:pt x="220" y="8054"/>
                </a:lnTo>
                <a:lnTo>
                  <a:pt x="317" y="8492"/>
                </a:lnTo>
                <a:lnTo>
                  <a:pt x="463" y="8930"/>
                </a:lnTo>
                <a:lnTo>
                  <a:pt x="609" y="9368"/>
                </a:lnTo>
                <a:lnTo>
                  <a:pt x="779" y="9806"/>
                </a:lnTo>
                <a:lnTo>
                  <a:pt x="974" y="10244"/>
                </a:lnTo>
                <a:lnTo>
                  <a:pt x="1193" y="10682"/>
                </a:lnTo>
                <a:lnTo>
                  <a:pt x="1412" y="11096"/>
                </a:lnTo>
                <a:lnTo>
                  <a:pt x="1680" y="11509"/>
                </a:lnTo>
                <a:lnTo>
                  <a:pt x="1947" y="11899"/>
                </a:lnTo>
                <a:lnTo>
                  <a:pt x="2239" y="12288"/>
                </a:lnTo>
                <a:lnTo>
                  <a:pt x="2531" y="12677"/>
                </a:lnTo>
                <a:lnTo>
                  <a:pt x="2969" y="13213"/>
                </a:lnTo>
                <a:lnTo>
                  <a:pt x="3407" y="13748"/>
                </a:lnTo>
                <a:lnTo>
                  <a:pt x="3626" y="14040"/>
                </a:lnTo>
                <a:lnTo>
                  <a:pt x="3869" y="14283"/>
                </a:lnTo>
                <a:lnTo>
                  <a:pt x="4113" y="14527"/>
                </a:lnTo>
                <a:lnTo>
                  <a:pt x="4380" y="14746"/>
                </a:lnTo>
                <a:lnTo>
                  <a:pt x="4502" y="14867"/>
                </a:lnTo>
                <a:lnTo>
                  <a:pt x="4697" y="15086"/>
                </a:lnTo>
                <a:lnTo>
                  <a:pt x="5159" y="15622"/>
                </a:lnTo>
                <a:lnTo>
                  <a:pt x="5621" y="16133"/>
                </a:lnTo>
                <a:lnTo>
                  <a:pt x="5792" y="16303"/>
                </a:lnTo>
                <a:lnTo>
                  <a:pt x="5865" y="16352"/>
                </a:lnTo>
                <a:lnTo>
                  <a:pt x="5913" y="16352"/>
                </a:lnTo>
                <a:lnTo>
                  <a:pt x="6084" y="16327"/>
                </a:lnTo>
                <a:lnTo>
                  <a:pt x="6230" y="16279"/>
                </a:lnTo>
                <a:lnTo>
                  <a:pt x="6351" y="16230"/>
                </a:lnTo>
                <a:lnTo>
                  <a:pt x="6473" y="16157"/>
                </a:lnTo>
                <a:lnTo>
                  <a:pt x="6716" y="15962"/>
                </a:lnTo>
                <a:lnTo>
                  <a:pt x="6911" y="15743"/>
                </a:lnTo>
                <a:lnTo>
                  <a:pt x="8176" y="14259"/>
                </a:lnTo>
                <a:lnTo>
                  <a:pt x="8833" y="13480"/>
                </a:lnTo>
                <a:lnTo>
                  <a:pt x="9466" y="12677"/>
                </a:lnTo>
                <a:lnTo>
                  <a:pt x="10074" y="11874"/>
                </a:lnTo>
                <a:lnTo>
                  <a:pt x="10634" y="11023"/>
                </a:lnTo>
                <a:lnTo>
                  <a:pt x="10877" y="10609"/>
                </a:lnTo>
                <a:lnTo>
                  <a:pt x="11121" y="10195"/>
                </a:lnTo>
                <a:lnTo>
                  <a:pt x="11340" y="9782"/>
                </a:lnTo>
                <a:lnTo>
                  <a:pt x="11534" y="9344"/>
                </a:lnTo>
                <a:lnTo>
                  <a:pt x="11704" y="8930"/>
                </a:lnTo>
                <a:lnTo>
                  <a:pt x="11875" y="8492"/>
                </a:lnTo>
                <a:lnTo>
                  <a:pt x="12021" y="8030"/>
                </a:lnTo>
                <a:lnTo>
                  <a:pt x="12118" y="7592"/>
                </a:lnTo>
                <a:lnTo>
                  <a:pt x="12215" y="7130"/>
                </a:lnTo>
                <a:lnTo>
                  <a:pt x="12264" y="6667"/>
                </a:lnTo>
                <a:lnTo>
                  <a:pt x="12288" y="6205"/>
                </a:lnTo>
                <a:lnTo>
                  <a:pt x="12288" y="5743"/>
                </a:lnTo>
                <a:lnTo>
                  <a:pt x="12240" y="5280"/>
                </a:lnTo>
                <a:lnTo>
                  <a:pt x="12167" y="4818"/>
                </a:lnTo>
                <a:lnTo>
                  <a:pt x="12045" y="4380"/>
                </a:lnTo>
                <a:lnTo>
                  <a:pt x="11899" y="3918"/>
                </a:lnTo>
                <a:lnTo>
                  <a:pt x="11729" y="3528"/>
                </a:lnTo>
                <a:lnTo>
                  <a:pt x="11534" y="3163"/>
                </a:lnTo>
                <a:lnTo>
                  <a:pt x="11315" y="2798"/>
                </a:lnTo>
                <a:lnTo>
                  <a:pt x="11096" y="2458"/>
                </a:lnTo>
                <a:lnTo>
                  <a:pt x="10829" y="2141"/>
                </a:lnTo>
                <a:lnTo>
                  <a:pt x="10537" y="1825"/>
                </a:lnTo>
                <a:lnTo>
                  <a:pt x="10245" y="1557"/>
                </a:lnTo>
                <a:lnTo>
                  <a:pt x="9928" y="1290"/>
                </a:lnTo>
                <a:lnTo>
                  <a:pt x="9588" y="1047"/>
                </a:lnTo>
                <a:lnTo>
                  <a:pt x="9223" y="828"/>
                </a:lnTo>
                <a:lnTo>
                  <a:pt x="8858" y="633"/>
                </a:lnTo>
                <a:lnTo>
                  <a:pt x="8493" y="463"/>
                </a:lnTo>
                <a:lnTo>
                  <a:pt x="8103" y="317"/>
                </a:lnTo>
                <a:lnTo>
                  <a:pt x="7714" y="195"/>
                </a:lnTo>
                <a:lnTo>
                  <a:pt x="7300" y="98"/>
                </a:lnTo>
                <a:lnTo>
                  <a:pt x="6887" y="49"/>
                </a:lnTo>
                <a:lnTo>
                  <a:pt x="64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03;p37"/>
          <p:cNvSpPr/>
          <p:nvPr/>
        </p:nvSpPr>
        <p:spPr>
          <a:xfrm>
            <a:off x="7668344" y="4725144"/>
            <a:ext cx="563294" cy="845221"/>
          </a:xfrm>
          <a:custGeom>
            <a:avLst/>
            <a:gdLst/>
            <a:ahLst/>
            <a:cxnLst/>
            <a:rect l="l" t="t" r="r" b="b"/>
            <a:pathLst>
              <a:path w="14844" h="16207" extrusionOk="0">
                <a:moveTo>
                  <a:pt x="7836" y="2337"/>
                </a:moveTo>
                <a:lnTo>
                  <a:pt x="7519" y="2385"/>
                </a:lnTo>
                <a:lnTo>
                  <a:pt x="7081" y="2410"/>
                </a:lnTo>
                <a:lnTo>
                  <a:pt x="6619" y="2434"/>
                </a:lnTo>
                <a:lnTo>
                  <a:pt x="6327" y="2434"/>
                </a:lnTo>
                <a:lnTo>
                  <a:pt x="6181" y="2458"/>
                </a:lnTo>
                <a:lnTo>
                  <a:pt x="6035" y="2507"/>
                </a:lnTo>
                <a:lnTo>
                  <a:pt x="5986" y="2556"/>
                </a:lnTo>
                <a:lnTo>
                  <a:pt x="5962" y="2604"/>
                </a:lnTo>
                <a:lnTo>
                  <a:pt x="5962" y="2653"/>
                </a:lnTo>
                <a:lnTo>
                  <a:pt x="5962" y="2726"/>
                </a:lnTo>
                <a:lnTo>
                  <a:pt x="6059" y="2848"/>
                </a:lnTo>
                <a:lnTo>
                  <a:pt x="6181" y="2921"/>
                </a:lnTo>
                <a:lnTo>
                  <a:pt x="6303" y="2969"/>
                </a:lnTo>
                <a:lnTo>
                  <a:pt x="6449" y="3018"/>
                </a:lnTo>
                <a:lnTo>
                  <a:pt x="7057" y="3018"/>
                </a:lnTo>
                <a:lnTo>
                  <a:pt x="7519" y="2994"/>
                </a:lnTo>
                <a:lnTo>
                  <a:pt x="7957" y="2945"/>
                </a:lnTo>
                <a:lnTo>
                  <a:pt x="8152" y="2945"/>
                </a:lnTo>
                <a:lnTo>
                  <a:pt x="8347" y="2969"/>
                </a:lnTo>
                <a:lnTo>
                  <a:pt x="8833" y="2969"/>
                </a:lnTo>
                <a:lnTo>
                  <a:pt x="8906" y="2921"/>
                </a:lnTo>
                <a:lnTo>
                  <a:pt x="8955" y="2848"/>
                </a:lnTo>
                <a:lnTo>
                  <a:pt x="8979" y="2775"/>
                </a:lnTo>
                <a:lnTo>
                  <a:pt x="9003" y="2702"/>
                </a:lnTo>
                <a:lnTo>
                  <a:pt x="8979" y="2629"/>
                </a:lnTo>
                <a:lnTo>
                  <a:pt x="8930" y="2556"/>
                </a:lnTo>
                <a:lnTo>
                  <a:pt x="8857" y="2483"/>
                </a:lnTo>
                <a:lnTo>
                  <a:pt x="8711" y="2410"/>
                </a:lnTo>
                <a:lnTo>
                  <a:pt x="8566" y="2361"/>
                </a:lnTo>
                <a:lnTo>
                  <a:pt x="8395" y="2337"/>
                </a:lnTo>
                <a:close/>
                <a:moveTo>
                  <a:pt x="7130" y="5768"/>
                </a:moveTo>
                <a:lnTo>
                  <a:pt x="7154" y="5792"/>
                </a:lnTo>
                <a:lnTo>
                  <a:pt x="7179" y="5816"/>
                </a:lnTo>
                <a:lnTo>
                  <a:pt x="7203" y="5841"/>
                </a:lnTo>
                <a:lnTo>
                  <a:pt x="7227" y="5889"/>
                </a:lnTo>
                <a:lnTo>
                  <a:pt x="7227" y="5987"/>
                </a:lnTo>
                <a:lnTo>
                  <a:pt x="7203" y="6084"/>
                </a:lnTo>
                <a:lnTo>
                  <a:pt x="7179" y="6157"/>
                </a:lnTo>
                <a:lnTo>
                  <a:pt x="7106" y="6206"/>
                </a:lnTo>
                <a:lnTo>
                  <a:pt x="6960" y="6254"/>
                </a:lnTo>
                <a:lnTo>
                  <a:pt x="6814" y="6230"/>
                </a:lnTo>
                <a:lnTo>
                  <a:pt x="6741" y="6206"/>
                </a:lnTo>
                <a:lnTo>
                  <a:pt x="6692" y="6157"/>
                </a:lnTo>
                <a:lnTo>
                  <a:pt x="6668" y="6084"/>
                </a:lnTo>
                <a:lnTo>
                  <a:pt x="6643" y="6011"/>
                </a:lnTo>
                <a:lnTo>
                  <a:pt x="6668" y="5938"/>
                </a:lnTo>
                <a:lnTo>
                  <a:pt x="6692" y="5865"/>
                </a:lnTo>
                <a:lnTo>
                  <a:pt x="6741" y="5816"/>
                </a:lnTo>
                <a:lnTo>
                  <a:pt x="6789" y="5768"/>
                </a:lnTo>
                <a:lnTo>
                  <a:pt x="6838" y="5816"/>
                </a:lnTo>
                <a:lnTo>
                  <a:pt x="6911" y="5841"/>
                </a:lnTo>
                <a:lnTo>
                  <a:pt x="7008" y="5816"/>
                </a:lnTo>
                <a:lnTo>
                  <a:pt x="7081" y="5816"/>
                </a:lnTo>
                <a:lnTo>
                  <a:pt x="7130" y="5768"/>
                </a:lnTo>
                <a:close/>
                <a:moveTo>
                  <a:pt x="6911" y="5232"/>
                </a:moveTo>
                <a:lnTo>
                  <a:pt x="6741" y="5257"/>
                </a:lnTo>
                <a:lnTo>
                  <a:pt x="6595" y="5305"/>
                </a:lnTo>
                <a:lnTo>
                  <a:pt x="6473" y="5427"/>
                </a:lnTo>
                <a:lnTo>
                  <a:pt x="6351" y="5549"/>
                </a:lnTo>
                <a:lnTo>
                  <a:pt x="6254" y="5695"/>
                </a:lnTo>
                <a:lnTo>
                  <a:pt x="6181" y="5865"/>
                </a:lnTo>
                <a:lnTo>
                  <a:pt x="6157" y="6011"/>
                </a:lnTo>
                <a:lnTo>
                  <a:pt x="6157" y="6108"/>
                </a:lnTo>
                <a:lnTo>
                  <a:pt x="6157" y="6206"/>
                </a:lnTo>
                <a:lnTo>
                  <a:pt x="6181" y="6303"/>
                </a:lnTo>
                <a:lnTo>
                  <a:pt x="6230" y="6376"/>
                </a:lnTo>
                <a:lnTo>
                  <a:pt x="6351" y="6522"/>
                </a:lnTo>
                <a:lnTo>
                  <a:pt x="6497" y="6644"/>
                </a:lnTo>
                <a:lnTo>
                  <a:pt x="6668" y="6717"/>
                </a:lnTo>
                <a:lnTo>
                  <a:pt x="6862" y="6741"/>
                </a:lnTo>
                <a:lnTo>
                  <a:pt x="7057" y="6741"/>
                </a:lnTo>
                <a:lnTo>
                  <a:pt x="7252" y="6692"/>
                </a:lnTo>
                <a:lnTo>
                  <a:pt x="7373" y="6644"/>
                </a:lnTo>
                <a:lnTo>
                  <a:pt x="7495" y="6546"/>
                </a:lnTo>
                <a:lnTo>
                  <a:pt x="7592" y="6449"/>
                </a:lnTo>
                <a:lnTo>
                  <a:pt x="7665" y="6327"/>
                </a:lnTo>
                <a:lnTo>
                  <a:pt x="7714" y="6181"/>
                </a:lnTo>
                <a:lnTo>
                  <a:pt x="7738" y="6035"/>
                </a:lnTo>
                <a:lnTo>
                  <a:pt x="7738" y="5889"/>
                </a:lnTo>
                <a:lnTo>
                  <a:pt x="7714" y="5743"/>
                </a:lnTo>
                <a:lnTo>
                  <a:pt x="7665" y="5622"/>
                </a:lnTo>
                <a:lnTo>
                  <a:pt x="7617" y="5524"/>
                </a:lnTo>
                <a:lnTo>
                  <a:pt x="7544" y="5451"/>
                </a:lnTo>
                <a:lnTo>
                  <a:pt x="7471" y="5378"/>
                </a:lnTo>
                <a:lnTo>
                  <a:pt x="7373" y="5330"/>
                </a:lnTo>
                <a:lnTo>
                  <a:pt x="7276" y="5281"/>
                </a:lnTo>
                <a:lnTo>
                  <a:pt x="7081" y="5281"/>
                </a:lnTo>
                <a:lnTo>
                  <a:pt x="6984" y="5257"/>
                </a:lnTo>
                <a:lnTo>
                  <a:pt x="6911" y="5232"/>
                </a:lnTo>
                <a:close/>
                <a:moveTo>
                  <a:pt x="7982" y="7276"/>
                </a:moveTo>
                <a:lnTo>
                  <a:pt x="7884" y="7301"/>
                </a:lnTo>
                <a:lnTo>
                  <a:pt x="7787" y="7325"/>
                </a:lnTo>
                <a:lnTo>
                  <a:pt x="7738" y="7374"/>
                </a:lnTo>
                <a:lnTo>
                  <a:pt x="7617" y="7495"/>
                </a:lnTo>
                <a:lnTo>
                  <a:pt x="7568" y="7617"/>
                </a:lnTo>
                <a:lnTo>
                  <a:pt x="7544" y="7739"/>
                </a:lnTo>
                <a:lnTo>
                  <a:pt x="7568" y="7885"/>
                </a:lnTo>
                <a:lnTo>
                  <a:pt x="7617" y="8006"/>
                </a:lnTo>
                <a:lnTo>
                  <a:pt x="7665" y="8104"/>
                </a:lnTo>
                <a:lnTo>
                  <a:pt x="7714" y="8177"/>
                </a:lnTo>
                <a:lnTo>
                  <a:pt x="7860" y="8250"/>
                </a:lnTo>
                <a:lnTo>
                  <a:pt x="8030" y="8298"/>
                </a:lnTo>
                <a:lnTo>
                  <a:pt x="8103" y="8298"/>
                </a:lnTo>
                <a:lnTo>
                  <a:pt x="8176" y="8274"/>
                </a:lnTo>
                <a:lnTo>
                  <a:pt x="8298" y="8225"/>
                </a:lnTo>
                <a:lnTo>
                  <a:pt x="8444" y="8104"/>
                </a:lnTo>
                <a:lnTo>
                  <a:pt x="8566" y="7958"/>
                </a:lnTo>
                <a:lnTo>
                  <a:pt x="8590" y="7885"/>
                </a:lnTo>
                <a:lnTo>
                  <a:pt x="8590" y="7812"/>
                </a:lnTo>
                <a:lnTo>
                  <a:pt x="8590" y="7739"/>
                </a:lnTo>
                <a:lnTo>
                  <a:pt x="8566" y="7666"/>
                </a:lnTo>
                <a:lnTo>
                  <a:pt x="8468" y="7520"/>
                </a:lnTo>
                <a:lnTo>
                  <a:pt x="8347" y="7422"/>
                </a:lnTo>
                <a:lnTo>
                  <a:pt x="8225" y="7398"/>
                </a:lnTo>
                <a:lnTo>
                  <a:pt x="8152" y="7325"/>
                </a:lnTo>
                <a:lnTo>
                  <a:pt x="8079" y="7301"/>
                </a:lnTo>
                <a:lnTo>
                  <a:pt x="7982" y="7276"/>
                </a:lnTo>
                <a:close/>
                <a:moveTo>
                  <a:pt x="5889" y="488"/>
                </a:moveTo>
                <a:lnTo>
                  <a:pt x="6205" y="512"/>
                </a:lnTo>
                <a:lnTo>
                  <a:pt x="6716" y="561"/>
                </a:lnTo>
                <a:lnTo>
                  <a:pt x="7373" y="609"/>
                </a:lnTo>
                <a:lnTo>
                  <a:pt x="8055" y="634"/>
                </a:lnTo>
                <a:lnTo>
                  <a:pt x="8736" y="634"/>
                </a:lnTo>
                <a:lnTo>
                  <a:pt x="9393" y="682"/>
                </a:lnTo>
                <a:lnTo>
                  <a:pt x="9587" y="707"/>
                </a:lnTo>
                <a:lnTo>
                  <a:pt x="9782" y="731"/>
                </a:lnTo>
                <a:lnTo>
                  <a:pt x="10001" y="804"/>
                </a:lnTo>
                <a:lnTo>
                  <a:pt x="10196" y="877"/>
                </a:lnTo>
                <a:lnTo>
                  <a:pt x="10366" y="974"/>
                </a:lnTo>
                <a:lnTo>
                  <a:pt x="10439" y="1047"/>
                </a:lnTo>
                <a:lnTo>
                  <a:pt x="10512" y="1120"/>
                </a:lnTo>
                <a:lnTo>
                  <a:pt x="10536" y="1193"/>
                </a:lnTo>
                <a:lnTo>
                  <a:pt x="10585" y="1291"/>
                </a:lnTo>
                <a:lnTo>
                  <a:pt x="10585" y="1388"/>
                </a:lnTo>
                <a:lnTo>
                  <a:pt x="10585" y="1485"/>
                </a:lnTo>
                <a:lnTo>
                  <a:pt x="10536" y="1631"/>
                </a:lnTo>
                <a:lnTo>
                  <a:pt x="10439" y="1777"/>
                </a:lnTo>
                <a:lnTo>
                  <a:pt x="10317" y="1923"/>
                </a:lnTo>
                <a:lnTo>
                  <a:pt x="10196" y="2045"/>
                </a:lnTo>
                <a:lnTo>
                  <a:pt x="9904" y="2288"/>
                </a:lnTo>
                <a:lnTo>
                  <a:pt x="9660" y="2507"/>
                </a:lnTo>
                <a:lnTo>
                  <a:pt x="9587" y="2604"/>
                </a:lnTo>
                <a:lnTo>
                  <a:pt x="9587" y="2677"/>
                </a:lnTo>
                <a:lnTo>
                  <a:pt x="9587" y="2775"/>
                </a:lnTo>
                <a:lnTo>
                  <a:pt x="9636" y="2848"/>
                </a:lnTo>
                <a:lnTo>
                  <a:pt x="9587" y="3091"/>
                </a:lnTo>
                <a:lnTo>
                  <a:pt x="9563" y="3334"/>
                </a:lnTo>
                <a:lnTo>
                  <a:pt x="9563" y="3845"/>
                </a:lnTo>
                <a:lnTo>
                  <a:pt x="9587" y="4381"/>
                </a:lnTo>
                <a:lnTo>
                  <a:pt x="9612" y="4867"/>
                </a:lnTo>
                <a:lnTo>
                  <a:pt x="9612" y="5816"/>
                </a:lnTo>
                <a:lnTo>
                  <a:pt x="9612" y="6060"/>
                </a:lnTo>
                <a:lnTo>
                  <a:pt x="9563" y="6303"/>
                </a:lnTo>
                <a:lnTo>
                  <a:pt x="9563" y="6546"/>
                </a:lnTo>
                <a:lnTo>
                  <a:pt x="9587" y="6765"/>
                </a:lnTo>
                <a:lnTo>
                  <a:pt x="9612" y="6838"/>
                </a:lnTo>
                <a:lnTo>
                  <a:pt x="9660" y="6887"/>
                </a:lnTo>
                <a:lnTo>
                  <a:pt x="9660" y="6936"/>
                </a:lnTo>
                <a:lnTo>
                  <a:pt x="9685" y="6984"/>
                </a:lnTo>
                <a:lnTo>
                  <a:pt x="10269" y="7787"/>
                </a:lnTo>
                <a:lnTo>
                  <a:pt x="10828" y="8639"/>
                </a:lnTo>
                <a:lnTo>
                  <a:pt x="10512" y="8615"/>
                </a:lnTo>
                <a:lnTo>
                  <a:pt x="10171" y="8639"/>
                </a:lnTo>
                <a:lnTo>
                  <a:pt x="9514" y="8663"/>
                </a:lnTo>
                <a:lnTo>
                  <a:pt x="8395" y="8688"/>
                </a:lnTo>
                <a:lnTo>
                  <a:pt x="7300" y="8712"/>
                </a:lnTo>
                <a:lnTo>
                  <a:pt x="6765" y="8736"/>
                </a:lnTo>
                <a:lnTo>
                  <a:pt x="6254" y="8736"/>
                </a:lnTo>
                <a:lnTo>
                  <a:pt x="5208" y="8712"/>
                </a:lnTo>
                <a:lnTo>
                  <a:pt x="4599" y="8712"/>
                </a:lnTo>
                <a:lnTo>
                  <a:pt x="4283" y="8736"/>
                </a:lnTo>
                <a:lnTo>
                  <a:pt x="4137" y="8761"/>
                </a:lnTo>
                <a:lnTo>
                  <a:pt x="3991" y="8809"/>
                </a:lnTo>
                <a:lnTo>
                  <a:pt x="4599" y="8006"/>
                </a:lnTo>
                <a:lnTo>
                  <a:pt x="4940" y="7520"/>
                </a:lnTo>
                <a:lnTo>
                  <a:pt x="5135" y="7276"/>
                </a:lnTo>
                <a:lnTo>
                  <a:pt x="5305" y="7082"/>
                </a:lnTo>
                <a:lnTo>
                  <a:pt x="5354" y="7009"/>
                </a:lnTo>
                <a:lnTo>
                  <a:pt x="5378" y="6911"/>
                </a:lnTo>
                <a:lnTo>
                  <a:pt x="5354" y="6838"/>
                </a:lnTo>
                <a:lnTo>
                  <a:pt x="5329" y="6741"/>
                </a:lnTo>
                <a:lnTo>
                  <a:pt x="5329" y="6717"/>
                </a:lnTo>
                <a:lnTo>
                  <a:pt x="5354" y="6084"/>
                </a:lnTo>
                <a:lnTo>
                  <a:pt x="5354" y="5451"/>
                </a:lnTo>
                <a:lnTo>
                  <a:pt x="5354" y="4794"/>
                </a:lnTo>
                <a:lnTo>
                  <a:pt x="5378" y="4162"/>
                </a:lnTo>
                <a:lnTo>
                  <a:pt x="5402" y="3821"/>
                </a:lnTo>
                <a:lnTo>
                  <a:pt x="5427" y="3432"/>
                </a:lnTo>
                <a:lnTo>
                  <a:pt x="5402" y="3237"/>
                </a:lnTo>
                <a:lnTo>
                  <a:pt x="5378" y="3042"/>
                </a:lnTo>
                <a:lnTo>
                  <a:pt x="5329" y="2872"/>
                </a:lnTo>
                <a:lnTo>
                  <a:pt x="5256" y="2726"/>
                </a:lnTo>
                <a:lnTo>
                  <a:pt x="5256" y="2653"/>
                </a:lnTo>
                <a:lnTo>
                  <a:pt x="5256" y="2604"/>
                </a:lnTo>
                <a:lnTo>
                  <a:pt x="5232" y="2556"/>
                </a:lnTo>
                <a:lnTo>
                  <a:pt x="5183" y="2507"/>
                </a:lnTo>
                <a:lnTo>
                  <a:pt x="4989" y="2385"/>
                </a:lnTo>
                <a:lnTo>
                  <a:pt x="4794" y="2215"/>
                </a:lnTo>
                <a:lnTo>
                  <a:pt x="4648" y="1996"/>
                </a:lnTo>
                <a:lnTo>
                  <a:pt x="4502" y="1777"/>
                </a:lnTo>
                <a:lnTo>
                  <a:pt x="4405" y="1534"/>
                </a:lnTo>
                <a:lnTo>
                  <a:pt x="4380" y="1412"/>
                </a:lnTo>
                <a:lnTo>
                  <a:pt x="4380" y="1291"/>
                </a:lnTo>
                <a:lnTo>
                  <a:pt x="4380" y="1169"/>
                </a:lnTo>
                <a:lnTo>
                  <a:pt x="4429" y="1047"/>
                </a:lnTo>
                <a:lnTo>
                  <a:pt x="4478" y="926"/>
                </a:lnTo>
                <a:lnTo>
                  <a:pt x="4551" y="828"/>
                </a:lnTo>
                <a:lnTo>
                  <a:pt x="4624" y="755"/>
                </a:lnTo>
                <a:lnTo>
                  <a:pt x="4721" y="682"/>
                </a:lnTo>
                <a:lnTo>
                  <a:pt x="4843" y="609"/>
                </a:lnTo>
                <a:lnTo>
                  <a:pt x="4989" y="561"/>
                </a:lnTo>
                <a:lnTo>
                  <a:pt x="5256" y="512"/>
                </a:lnTo>
                <a:lnTo>
                  <a:pt x="5573" y="488"/>
                </a:lnTo>
                <a:close/>
                <a:moveTo>
                  <a:pt x="7446" y="9199"/>
                </a:moveTo>
                <a:lnTo>
                  <a:pt x="7106" y="9612"/>
                </a:lnTo>
                <a:lnTo>
                  <a:pt x="7033" y="9588"/>
                </a:lnTo>
                <a:lnTo>
                  <a:pt x="6960" y="9563"/>
                </a:lnTo>
                <a:lnTo>
                  <a:pt x="6789" y="9563"/>
                </a:lnTo>
                <a:lnTo>
                  <a:pt x="6595" y="9588"/>
                </a:lnTo>
                <a:lnTo>
                  <a:pt x="6424" y="9636"/>
                </a:lnTo>
                <a:lnTo>
                  <a:pt x="6595" y="9466"/>
                </a:lnTo>
                <a:lnTo>
                  <a:pt x="6643" y="9369"/>
                </a:lnTo>
                <a:lnTo>
                  <a:pt x="6692" y="9272"/>
                </a:lnTo>
                <a:lnTo>
                  <a:pt x="6692" y="9223"/>
                </a:lnTo>
                <a:lnTo>
                  <a:pt x="7300" y="9199"/>
                </a:lnTo>
                <a:close/>
                <a:moveTo>
                  <a:pt x="8566" y="9174"/>
                </a:moveTo>
                <a:lnTo>
                  <a:pt x="8347" y="9418"/>
                </a:lnTo>
                <a:lnTo>
                  <a:pt x="8176" y="9661"/>
                </a:lnTo>
                <a:lnTo>
                  <a:pt x="7860" y="10196"/>
                </a:lnTo>
                <a:lnTo>
                  <a:pt x="7836" y="10147"/>
                </a:lnTo>
                <a:lnTo>
                  <a:pt x="7787" y="10050"/>
                </a:lnTo>
                <a:lnTo>
                  <a:pt x="7714" y="9953"/>
                </a:lnTo>
                <a:lnTo>
                  <a:pt x="7617" y="9855"/>
                </a:lnTo>
                <a:lnTo>
                  <a:pt x="7519" y="9782"/>
                </a:lnTo>
                <a:lnTo>
                  <a:pt x="7982" y="9223"/>
                </a:lnTo>
                <a:lnTo>
                  <a:pt x="8030" y="9174"/>
                </a:lnTo>
                <a:close/>
                <a:moveTo>
                  <a:pt x="6765" y="10099"/>
                </a:moveTo>
                <a:lnTo>
                  <a:pt x="6935" y="10172"/>
                </a:lnTo>
                <a:lnTo>
                  <a:pt x="7081" y="10220"/>
                </a:lnTo>
                <a:lnTo>
                  <a:pt x="7227" y="10293"/>
                </a:lnTo>
                <a:lnTo>
                  <a:pt x="7276" y="10366"/>
                </a:lnTo>
                <a:lnTo>
                  <a:pt x="7325" y="10439"/>
                </a:lnTo>
                <a:lnTo>
                  <a:pt x="7373" y="10610"/>
                </a:lnTo>
                <a:lnTo>
                  <a:pt x="7398" y="10780"/>
                </a:lnTo>
                <a:lnTo>
                  <a:pt x="7373" y="10950"/>
                </a:lnTo>
                <a:lnTo>
                  <a:pt x="7325" y="11121"/>
                </a:lnTo>
                <a:lnTo>
                  <a:pt x="7300" y="11242"/>
                </a:lnTo>
                <a:lnTo>
                  <a:pt x="7227" y="11340"/>
                </a:lnTo>
                <a:lnTo>
                  <a:pt x="7154" y="11413"/>
                </a:lnTo>
                <a:lnTo>
                  <a:pt x="7081" y="11510"/>
                </a:lnTo>
                <a:lnTo>
                  <a:pt x="6984" y="11559"/>
                </a:lnTo>
                <a:lnTo>
                  <a:pt x="6887" y="11607"/>
                </a:lnTo>
                <a:lnTo>
                  <a:pt x="6692" y="11680"/>
                </a:lnTo>
                <a:lnTo>
                  <a:pt x="6351" y="11680"/>
                </a:lnTo>
                <a:lnTo>
                  <a:pt x="6254" y="11632"/>
                </a:lnTo>
                <a:lnTo>
                  <a:pt x="6157" y="11607"/>
                </a:lnTo>
                <a:lnTo>
                  <a:pt x="6059" y="11534"/>
                </a:lnTo>
                <a:lnTo>
                  <a:pt x="5986" y="11461"/>
                </a:lnTo>
                <a:lnTo>
                  <a:pt x="5913" y="11364"/>
                </a:lnTo>
                <a:lnTo>
                  <a:pt x="5840" y="11218"/>
                </a:lnTo>
                <a:lnTo>
                  <a:pt x="5816" y="11096"/>
                </a:lnTo>
                <a:lnTo>
                  <a:pt x="5816" y="10950"/>
                </a:lnTo>
                <a:lnTo>
                  <a:pt x="5840" y="10829"/>
                </a:lnTo>
                <a:lnTo>
                  <a:pt x="5889" y="10683"/>
                </a:lnTo>
                <a:lnTo>
                  <a:pt x="5986" y="10585"/>
                </a:lnTo>
                <a:lnTo>
                  <a:pt x="6084" y="10464"/>
                </a:lnTo>
                <a:lnTo>
                  <a:pt x="6181" y="10366"/>
                </a:lnTo>
                <a:lnTo>
                  <a:pt x="6424" y="10220"/>
                </a:lnTo>
                <a:lnTo>
                  <a:pt x="6668" y="10123"/>
                </a:lnTo>
                <a:lnTo>
                  <a:pt x="6741" y="10099"/>
                </a:lnTo>
                <a:close/>
                <a:moveTo>
                  <a:pt x="10926" y="9174"/>
                </a:moveTo>
                <a:lnTo>
                  <a:pt x="10707" y="9539"/>
                </a:lnTo>
                <a:lnTo>
                  <a:pt x="10536" y="9855"/>
                </a:lnTo>
                <a:lnTo>
                  <a:pt x="10244" y="10366"/>
                </a:lnTo>
                <a:lnTo>
                  <a:pt x="9977" y="10877"/>
                </a:lnTo>
                <a:lnTo>
                  <a:pt x="9685" y="11388"/>
                </a:lnTo>
                <a:lnTo>
                  <a:pt x="9393" y="11899"/>
                </a:lnTo>
                <a:lnTo>
                  <a:pt x="9271" y="12118"/>
                </a:lnTo>
                <a:lnTo>
                  <a:pt x="9174" y="12021"/>
                </a:lnTo>
                <a:lnTo>
                  <a:pt x="9101" y="11948"/>
                </a:lnTo>
                <a:lnTo>
                  <a:pt x="8979" y="11899"/>
                </a:lnTo>
                <a:lnTo>
                  <a:pt x="8882" y="11875"/>
                </a:lnTo>
                <a:lnTo>
                  <a:pt x="8760" y="11851"/>
                </a:lnTo>
                <a:lnTo>
                  <a:pt x="8639" y="11851"/>
                </a:lnTo>
                <a:lnTo>
                  <a:pt x="8517" y="11875"/>
                </a:lnTo>
                <a:lnTo>
                  <a:pt x="8420" y="11924"/>
                </a:lnTo>
                <a:lnTo>
                  <a:pt x="8420" y="11924"/>
                </a:lnTo>
                <a:lnTo>
                  <a:pt x="8857" y="11218"/>
                </a:lnTo>
                <a:lnTo>
                  <a:pt x="9320" y="10512"/>
                </a:lnTo>
                <a:lnTo>
                  <a:pt x="9806" y="9831"/>
                </a:lnTo>
                <a:lnTo>
                  <a:pt x="10050" y="9515"/>
                </a:lnTo>
                <a:lnTo>
                  <a:pt x="10317" y="9199"/>
                </a:lnTo>
                <a:lnTo>
                  <a:pt x="10634" y="9199"/>
                </a:lnTo>
                <a:lnTo>
                  <a:pt x="10926" y="9174"/>
                </a:lnTo>
                <a:close/>
                <a:moveTo>
                  <a:pt x="8809" y="12386"/>
                </a:moveTo>
                <a:lnTo>
                  <a:pt x="8833" y="12410"/>
                </a:lnTo>
                <a:lnTo>
                  <a:pt x="8857" y="12459"/>
                </a:lnTo>
                <a:lnTo>
                  <a:pt x="8882" y="12508"/>
                </a:lnTo>
                <a:lnTo>
                  <a:pt x="8882" y="12581"/>
                </a:lnTo>
                <a:lnTo>
                  <a:pt x="8906" y="12654"/>
                </a:lnTo>
                <a:lnTo>
                  <a:pt x="8906" y="12751"/>
                </a:lnTo>
                <a:lnTo>
                  <a:pt x="8882" y="12800"/>
                </a:lnTo>
                <a:lnTo>
                  <a:pt x="8857" y="12897"/>
                </a:lnTo>
                <a:lnTo>
                  <a:pt x="8857" y="12970"/>
                </a:lnTo>
                <a:lnTo>
                  <a:pt x="8809" y="13043"/>
                </a:lnTo>
                <a:lnTo>
                  <a:pt x="8784" y="13092"/>
                </a:lnTo>
                <a:lnTo>
                  <a:pt x="8736" y="13116"/>
                </a:lnTo>
                <a:lnTo>
                  <a:pt x="8711" y="13140"/>
                </a:lnTo>
                <a:lnTo>
                  <a:pt x="8687" y="13140"/>
                </a:lnTo>
                <a:lnTo>
                  <a:pt x="8614" y="13116"/>
                </a:lnTo>
                <a:lnTo>
                  <a:pt x="8517" y="13067"/>
                </a:lnTo>
                <a:lnTo>
                  <a:pt x="8444" y="12970"/>
                </a:lnTo>
                <a:lnTo>
                  <a:pt x="8395" y="12873"/>
                </a:lnTo>
                <a:lnTo>
                  <a:pt x="8395" y="12751"/>
                </a:lnTo>
                <a:lnTo>
                  <a:pt x="8420" y="12629"/>
                </a:lnTo>
                <a:lnTo>
                  <a:pt x="8444" y="12508"/>
                </a:lnTo>
                <a:lnTo>
                  <a:pt x="8614" y="12410"/>
                </a:lnTo>
                <a:lnTo>
                  <a:pt x="8760" y="12386"/>
                </a:lnTo>
                <a:close/>
                <a:moveTo>
                  <a:pt x="7884" y="12702"/>
                </a:moveTo>
                <a:lnTo>
                  <a:pt x="7884" y="12897"/>
                </a:lnTo>
                <a:lnTo>
                  <a:pt x="7909" y="13067"/>
                </a:lnTo>
                <a:lnTo>
                  <a:pt x="7957" y="13189"/>
                </a:lnTo>
                <a:lnTo>
                  <a:pt x="8030" y="13311"/>
                </a:lnTo>
                <a:lnTo>
                  <a:pt x="8128" y="13408"/>
                </a:lnTo>
                <a:lnTo>
                  <a:pt x="8225" y="13481"/>
                </a:lnTo>
                <a:lnTo>
                  <a:pt x="7811" y="13968"/>
                </a:lnTo>
                <a:lnTo>
                  <a:pt x="7568" y="14260"/>
                </a:lnTo>
                <a:lnTo>
                  <a:pt x="7568" y="14065"/>
                </a:lnTo>
                <a:lnTo>
                  <a:pt x="7568" y="13895"/>
                </a:lnTo>
                <a:lnTo>
                  <a:pt x="7544" y="13773"/>
                </a:lnTo>
                <a:lnTo>
                  <a:pt x="7495" y="13676"/>
                </a:lnTo>
                <a:lnTo>
                  <a:pt x="7422" y="13578"/>
                </a:lnTo>
                <a:lnTo>
                  <a:pt x="7349" y="13481"/>
                </a:lnTo>
                <a:lnTo>
                  <a:pt x="7763" y="12873"/>
                </a:lnTo>
                <a:lnTo>
                  <a:pt x="7884" y="12702"/>
                </a:lnTo>
                <a:close/>
                <a:moveTo>
                  <a:pt x="3699" y="9174"/>
                </a:moveTo>
                <a:lnTo>
                  <a:pt x="3869" y="9199"/>
                </a:lnTo>
                <a:lnTo>
                  <a:pt x="4015" y="9223"/>
                </a:lnTo>
                <a:lnTo>
                  <a:pt x="4307" y="9199"/>
                </a:lnTo>
                <a:lnTo>
                  <a:pt x="3310" y="10683"/>
                </a:lnTo>
                <a:lnTo>
                  <a:pt x="2774" y="11437"/>
                </a:lnTo>
                <a:lnTo>
                  <a:pt x="2239" y="12143"/>
                </a:lnTo>
                <a:lnTo>
                  <a:pt x="1996" y="12459"/>
                </a:lnTo>
                <a:lnTo>
                  <a:pt x="1752" y="12775"/>
                </a:lnTo>
                <a:lnTo>
                  <a:pt x="1241" y="13384"/>
                </a:lnTo>
                <a:lnTo>
                  <a:pt x="1071" y="13627"/>
                </a:lnTo>
                <a:lnTo>
                  <a:pt x="876" y="13870"/>
                </a:lnTo>
                <a:lnTo>
                  <a:pt x="731" y="14138"/>
                </a:lnTo>
                <a:lnTo>
                  <a:pt x="682" y="14284"/>
                </a:lnTo>
                <a:lnTo>
                  <a:pt x="633" y="14406"/>
                </a:lnTo>
                <a:lnTo>
                  <a:pt x="585" y="14284"/>
                </a:lnTo>
                <a:lnTo>
                  <a:pt x="536" y="14065"/>
                </a:lnTo>
                <a:lnTo>
                  <a:pt x="512" y="13870"/>
                </a:lnTo>
                <a:lnTo>
                  <a:pt x="560" y="13676"/>
                </a:lnTo>
                <a:lnTo>
                  <a:pt x="633" y="13481"/>
                </a:lnTo>
                <a:lnTo>
                  <a:pt x="706" y="13311"/>
                </a:lnTo>
                <a:lnTo>
                  <a:pt x="779" y="13165"/>
                </a:lnTo>
                <a:lnTo>
                  <a:pt x="779" y="13116"/>
                </a:lnTo>
                <a:lnTo>
                  <a:pt x="949" y="12994"/>
                </a:lnTo>
                <a:lnTo>
                  <a:pt x="1120" y="12848"/>
                </a:lnTo>
                <a:lnTo>
                  <a:pt x="1266" y="12678"/>
                </a:lnTo>
                <a:lnTo>
                  <a:pt x="1412" y="12508"/>
                </a:lnTo>
                <a:lnTo>
                  <a:pt x="1679" y="12118"/>
                </a:lnTo>
                <a:lnTo>
                  <a:pt x="1923" y="11778"/>
                </a:lnTo>
                <a:lnTo>
                  <a:pt x="2288" y="11291"/>
                </a:lnTo>
                <a:lnTo>
                  <a:pt x="2604" y="10780"/>
                </a:lnTo>
                <a:lnTo>
                  <a:pt x="3285" y="9758"/>
                </a:lnTo>
                <a:lnTo>
                  <a:pt x="3699" y="9174"/>
                </a:lnTo>
                <a:close/>
                <a:moveTo>
                  <a:pt x="6984" y="13797"/>
                </a:moveTo>
                <a:lnTo>
                  <a:pt x="7057" y="13846"/>
                </a:lnTo>
                <a:lnTo>
                  <a:pt x="7106" y="13968"/>
                </a:lnTo>
                <a:lnTo>
                  <a:pt x="7130" y="14089"/>
                </a:lnTo>
                <a:lnTo>
                  <a:pt x="7106" y="14211"/>
                </a:lnTo>
                <a:lnTo>
                  <a:pt x="7057" y="14308"/>
                </a:lnTo>
                <a:lnTo>
                  <a:pt x="6984" y="14406"/>
                </a:lnTo>
                <a:lnTo>
                  <a:pt x="6935" y="14430"/>
                </a:lnTo>
                <a:lnTo>
                  <a:pt x="6862" y="14430"/>
                </a:lnTo>
                <a:lnTo>
                  <a:pt x="6692" y="14406"/>
                </a:lnTo>
                <a:lnTo>
                  <a:pt x="6619" y="14381"/>
                </a:lnTo>
                <a:lnTo>
                  <a:pt x="6570" y="14333"/>
                </a:lnTo>
                <a:lnTo>
                  <a:pt x="6546" y="14284"/>
                </a:lnTo>
                <a:lnTo>
                  <a:pt x="6522" y="14211"/>
                </a:lnTo>
                <a:lnTo>
                  <a:pt x="6546" y="14138"/>
                </a:lnTo>
                <a:lnTo>
                  <a:pt x="6595" y="14065"/>
                </a:lnTo>
                <a:lnTo>
                  <a:pt x="6692" y="13919"/>
                </a:lnTo>
                <a:lnTo>
                  <a:pt x="6741" y="13895"/>
                </a:lnTo>
                <a:lnTo>
                  <a:pt x="6814" y="13870"/>
                </a:lnTo>
                <a:lnTo>
                  <a:pt x="6935" y="13846"/>
                </a:lnTo>
                <a:lnTo>
                  <a:pt x="6984" y="13797"/>
                </a:lnTo>
                <a:close/>
                <a:moveTo>
                  <a:pt x="4770" y="9174"/>
                </a:moveTo>
                <a:lnTo>
                  <a:pt x="5281" y="9199"/>
                </a:lnTo>
                <a:lnTo>
                  <a:pt x="5110" y="9393"/>
                </a:lnTo>
                <a:lnTo>
                  <a:pt x="4989" y="9636"/>
                </a:lnTo>
                <a:lnTo>
                  <a:pt x="4745" y="10099"/>
                </a:lnTo>
                <a:lnTo>
                  <a:pt x="4478" y="10561"/>
                </a:lnTo>
                <a:lnTo>
                  <a:pt x="4186" y="11023"/>
                </a:lnTo>
                <a:lnTo>
                  <a:pt x="3869" y="11437"/>
                </a:lnTo>
                <a:lnTo>
                  <a:pt x="3529" y="11851"/>
                </a:lnTo>
                <a:lnTo>
                  <a:pt x="2823" y="12678"/>
                </a:lnTo>
                <a:lnTo>
                  <a:pt x="2117" y="13505"/>
                </a:lnTo>
                <a:lnTo>
                  <a:pt x="1777" y="13846"/>
                </a:lnTo>
                <a:lnTo>
                  <a:pt x="1460" y="14235"/>
                </a:lnTo>
                <a:lnTo>
                  <a:pt x="1144" y="14600"/>
                </a:lnTo>
                <a:lnTo>
                  <a:pt x="998" y="14795"/>
                </a:lnTo>
                <a:lnTo>
                  <a:pt x="876" y="15014"/>
                </a:lnTo>
                <a:lnTo>
                  <a:pt x="779" y="14819"/>
                </a:lnTo>
                <a:lnTo>
                  <a:pt x="706" y="14600"/>
                </a:lnTo>
                <a:lnTo>
                  <a:pt x="925" y="14333"/>
                </a:lnTo>
                <a:lnTo>
                  <a:pt x="1144" y="14041"/>
                </a:lnTo>
                <a:lnTo>
                  <a:pt x="1363" y="13749"/>
                </a:lnTo>
                <a:lnTo>
                  <a:pt x="1582" y="13457"/>
                </a:lnTo>
                <a:lnTo>
                  <a:pt x="2069" y="12897"/>
                </a:lnTo>
                <a:lnTo>
                  <a:pt x="2555" y="12337"/>
                </a:lnTo>
                <a:lnTo>
                  <a:pt x="3091" y="11607"/>
                </a:lnTo>
                <a:lnTo>
                  <a:pt x="3626" y="10853"/>
                </a:lnTo>
                <a:lnTo>
                  <a:pt x="4648" y="9345"/>
                </a:lnTo>
                <a:lnTo>
                  <a:pt x="4697" y="9296"/>
                </a:lnTo>
                <a:lnTo>
                  <a:pt x="4697" y="9272"/>
                </a:lnTo>
                <a:lnTo>
                  <a:pt x="4745" y="9199"/>
                </a:lnTo>
                <a:lnTo>
                  <a:pt x="4770" y="9174"/>
                </a:lnTo>
                <a:close/>
                <a:moveTo>
                  <a:pt x="12094" y="10634"/>
                </a:moveTo>
                <a:lnTo>
                  <a:pt x="12386" y="11072"/>
                </a:lnTo>
                <a:lnTo>
                  <a:pt x="11923" y="11632"/>
                </a:lnTo>
                <a:lnTo>
                  <a:pt x="11461" y="12216"/>
                </a:lnTo>
                <a:lnTo>
                  <a:pt x="10585" y="13359"/>
                </a:lnTo>
                <a:lnTo>
                  <a:pt x="9685" y="14503"/>
                </a:lnTo>
                <a:lnTo>
                  <a:pt x="9295" y="14990"/>
                </a:lnTo>
                <a:lnTo>
                  <a:pt x="9125" y="15257"/>
                </a:lnTo>
                <a:lnTo>
                  <a:pt x="8979" y="15525"/>
                </a:lnTo>
                <a:lnTo>
                  <a:pt x="8152" y="15525"/>
                </a:lnTo>
                <a:lnTo>
                  <a:pt x="8322" y="15379"/>
                </a:lnTo>
                <a:lnTo>
                  <a:pt x="8468" y="15184"/>
                </a:lnTo>
                <a:lnTo>
                  <a:pt x="8736" y="14819"/>
                </a:lnTo>
                <a:lnTo>
                  <a:pt x="9295" y="14065"/>
                </a:lnTo>
                <a:lnTo>
                  <a:pt x="9855" y="13311"/>
                </a:lnTo>
                <a:lnTo>
                  <a:pt x="10098" y="12946"/>
                </a:lnTo>
                <a:lnTo>
                  <a:pt x="10366" y="12605"/>
                </a:lnTo>
                <a:lnTo>
                  <a:pt x="10926" y="11924"/>
                </a:lnTo>
                <a:lnTo>
                  <a:pt x="12094" y="10634"/>
                </a:lnTo>
                <a:close/>
                <a:moveTo>
                  <a:pt x="11364" y="9466"/>
                </a:moveTo>
                <a:lnTo>
                  <a:pt x="11850" y="10220"/>
                </a:lnTo>
                <a:lnTo>
                  <a:pt x="10707" y="11486"/>
                </a:lnTo>
                <a:lnTo>
                  <a:pt x="10171" y="12118"/>
                </a:lnTo>
                <a:lnTo>
                  <a:pt x="9660" y="12800"/>
                </a:lnTo>
                <a:lnTo>
                  <a:pt x="9174" y="13505"/>
                </a:lnTo>
                <a:lnTo>
                  <a:pt x="8711" y="14211"/>
                </a:lnTo>
                <a:lnTo>
                  <a:pt x="8468" y="14503"/>
                </a:lnTo>
                <a:lnTo>
                  <a:pt x="8201" y="14844"/>
                </a:lnTo>
                <a:lnTo>
                  <a:pt x="8079" y="15014"/>
                </a:lnTo>
                <a:lnTo>
                  <a:pt x="7957" y="15184"/>
                </a:lnTo>
                <a:lnTo>
                  <a:pt x="7860" y="15355"/>
                </a:lnTo>
                <a:lnTo>
                  <a:pt x="7811" y="15525"/>
                </a:lnTo>
                <a:lnTo>
                  <a:pt x="6838" y="15549"/>
                </a:lnTo>
                <a:lnTo>
                  <a:pt x="7130" y="15306"/>
                </a:lnTo>
                <a:lnTo>
                  <a:pt x="7422" y="15038"/>
                </a:lnTo>
                <a:lnTo>
                  <a:pt x="7884" y="14503"/>
                </a:lnTo>
                <a:lnTo>
                  <a:pt x="8274" y="14089"/>
                </a:lnTo>
                <a:lnTo>
                  <a:pt x="8639" y="13651"/>
                </a:lnTo>
                <a:lnTo>
                  <a:pt x="8784" y="13651"/>
                </a:lnTo>
                <a:lnTo>
                  <a:pt x="8906" y="13603"/>
                </a:lnTo>
                <a:lnTo>
                  <a:pt x="9028" y="13554"/>
                </a:lnTo>
                <a:lnTo>
                  <a:pt x="9149" y="13457"/>
                </a:lnTo>
                <a:lnTo>
                  <a:pt x="9271" y="13286"/>
                </a:lnTo>
                <a:lnTo>
                  <a:pt x="9368" y="13092"/>
                </a:lnTo>
                <a:lnTo>
                  <a:pt x="9417" y="12873"/>
                </a:lnTo>
                <a:lnTo>
                  <a:pt x="9441" y="12654"/>
                </a:lnTo>
                <a:lnTo>
                  <a:pt x="9514" y="12556"/>
                </a:lnTo>
                <a:lnTo>
                  <a:pt x="9709" y="12289"/>
                </a:lnTo>
                <a:lnTo>
                  <a:pt x="9855" y="12045"/>
                </a:lnTo>
                <a:lnTo>
                  <a:pt x="10171" y="11510"/>
                </a:lnTo>
                <a:lnTo>
                  <a:pt x="10439" y="10975"/>
                </a:lnTo>
                <a:lnTo>
                  <a:pt x="10731" y="10439"/>
                </a:lnTo>
                <a:lnTo>
                  <a:pt x="11047" y="9953"/>
                </a:lnTo>
                <a:lnTo>
                  <a:pt x="11364" y="9466"/>
                </a:lnTo>
                <a:close/>
                <a:moveTo>
                  <a:pt x="12605" y="11437"/>
                </a:moveTo>
                <a:lnTo>
                  <a:pt x="12945" y="11972"/>
                </a:lnTo>
                <a:lnTo>
                  <a:pt x="12678" y="12386"/>
                </a:lnTo>
                <a:lnTo>
                  <a:pt x="12361" y="12800"/>
                </a:lnTo>
                <a:lnTo>
                  <a:pt x="11753" y="13603"/>
                </a:lnTo>
                <a:lnTo>
                  <a:pt x="11583" y="13822"/>
                </a:lnTo>
                <a:lnTo>
                  <a:pt x="11388" y="14065"/>
                </a:lnTo>
                <a:lnTo>
                  <a:pt x="10950" y="14527"/>
                </a:lnTo>
                <a:lnTo>
                  <a:pt x="10755" y="14795"/>
                </a:lnTo>
                <a:lnTo>
                  <a:pt x="10585" y="15038"/>
                </a:lnTo>
                <a:lnTo>
                  <a:pt x="10439" y="15306"/>
                </a:lnTo>
                <a:lnTo>
                  <a:pt x="10317" y="15574"/>
                </a:lnTo>
                <a:lnTo>
                  <a:pt x="9368" y="15549"/>
                </a:lnTo>
                <a:lnTo>
                  <a:pt x="9539" y="15379"/>
                </a:lnTo>
                <a:lnTo>
                  <a:pt x="9685" y="15184"/>
                </a:lnTo>
                <a:lnTo>
                  <a:pt x="9977" y="14795"/>
                </a:lnTo>
                <a:lnTo>
                  <a:pt x="10999" y="13505"/>
                </a:lnTo>
                <a:lnTo>
                  <a:pt x="11802" y="12483"/>
                </a:lnTo>
                <a:lnTo>
                  <a:pt x="12605" y="11437"/>
                </a:lnTo>
                <a:close/>
                <a:moveTo>
                  <a:pt x="5865" y="9199"/>
                </a:moveTo>
                <a:lnTo>
                  <a:pt x="6230" y="9223"/>
                </a:lnTo>
                <a:lnTo>
                  <a:pt x="6084" y="9369"/>
                </a:lnTo>
                <a:lnTo>
                  <a:pt x="5962" y="9539"/>
                </a:lnTo>
                <a:lnTo>
                  <a:pt x="5767" y="9855"/>
                </a:lnTo>
                <a:lnTo>
                  <a:pt x="5548" y="10196"/>
                </a:lnTo>
                <a:lnTo>
                  <a:pt x="5451" y="10318"/>
                </a:lnTo>
                <a:lnTo>
                  <a:pt x="5378" y="10464"/>
                </a:lnTo>
                <a:lnTo>
                  <a:pt x="4891" y="11194"/>
                </a:lnTo>
                <a:lnTo>
                  <a:pt x="4380" y="11924"/>
                </a:lnTo>
                <a:lnTo>
                  <a:pt x="3991" y="12435"/>
                </a:lnTo>
                <a:lnTo>
                  <a:pt x="3577" y="12921"/>
                </a:lnTo>
                <a:lnTo>
                  <a:pt x="2750" y="13895"/>
                </a:lnTo>
                <a:lnTo>
                  <a:pt x="2409" y="14235"/>
                </a:lnTo>
                <a:lnTo>
                  <a:pt x="2069" y="14673"/>
                </a:lnTo>
                <a:lnTo>
                  <a:pt x="1898" y="14917"/>
                </a:lnTo>
                <a:lnTo>
                  <a:pt x="1752" y="15136"/>
                </a:lnTo>
                <a:lnTo>
                  <a:pt x="1655" y="15379"/>
                </a:lnTo>
                <a:lnTo>
                  <a:pt x="1631" y="15476"/>
                </a:lnTo>
                <a:lnTo>
                  <a:pt x="1631" y="15598"/>
                </a:lnTo>
                <a:lnTo>
                  <a:pt x="1363" y="15501"/>
                </a:lnTo>
                <a:lnTo>
                  <a:pt x="1266" y="15452"/>
                </a:lnTo>
                <a:lnTo>
                  <a:pt x="1193" y="15403"/>
                </a:lnTo>
                <a:lnTo>
                  <a:pt x="1047" y="15233"/>
                </a:lnTo>
                <a:lnTo>
                  <a:pt x="1217" y="15111"/>
                </a:lnTo>
                <a:lnTo>
                  <a:pt x="1387" y="14965"/>
                </a:lnTo>
                <a:lnTo>
                  <a:pt x="1704" y="14625"/>
                </a:lnTo>
                <a:lnTo>
                  <a:pt x="2263" y="13943"/>
                </a:lnTo>
                <a:lnTo>
                  <a:pt x="2993" y="13092"/>
                </a:lnTo>
                <a:lnTo>
                  <a:pt x="3723" y="12264"/>
                </a:lnTo>
                <a:lnTo>
                  <a:pt x="4040" y="11924"/>
                </a:lnTo>
                <a:lnTo>
                  <a:pt x="4332" y="11559"/>
                </a:lnTo>
                <a:lnTo>
                  <a:pt x="4599" y="11169"/>
                </a:lnTo>
                <a:lnTo>
                  <a:pt x="4867" y="10756"/>
                </a:lnTo>
                <a:lnTo>
                  <a:pt x="5086" y="10366"/>
                </a:lnTo>
                <a:lnTo>
                  <a:pt x="5281" y="9953"/>
                </a:lnTo>
                <a:lnTo>
                  <a:pt x="5402" y="9734"/>
                </a:lnTo>
                <a:lnTo>
                  <a:pt x="5524" y="9563"/>
                </a:lnTo>
                <a:lnTo>
                  <a:pt x="5670" y="9369"/>
                </a:lnTo>
                <a:lnTo>
                  <a:pt x="5840" y="9223"/>
                </a:lnTo>
                <a:lnTo>
                  <a:pt x="5865" y="9199"/>
                </a:lnTo>
                <a:close/>
                <a:moveTo>
                  <a:pt x="6351" y="14746"/>
                </a:moveTo>
                <a:lnTo>
                  <a:pt x="6497" y="14819"/>
                </a:lnTo>
                <a:lnTo>
                  <a:pt x="6643" y="14868"/>
                </a:lnTo>
                <a:lnTo>
                  <a:pt x="6814" y="14892"/>
                </a:lnTo>
                <a:lnTo>
                  <a:pt x="6984" y="14868"/>
                </a:lnTo>
                <a:lnTo>
                  <a:pt x="6911" y="14941"/>
                </a:lnTo>
                <a:lnTo>
                  <a:pt x="6619" y="15233"/>
                </a:lnTo>
                <a:lnTo>
                  <a:pt x="6497" y="15379"/>
                </a:lnTo>
                <a:lnTo>
                  <a:pt x="6376" y="15549"/>
                </a:lnTo>
                <a:lnTo>
                  <a:pt x="5475" y="15598"/>
                </a:lnTo>
                <a:lnTo>
                  <a:pt x="5719" y="15403"/>
                </a:lnTo>
                <a:lnTo>
                  <a:pt x="5938" y="15184"/>
                </a:lnTo>
                <a:lnTo>
                  <a:pt x="6351" y="14746"/>
                </a:lnTo>
                <a:close/>
                <a:moveTo>
                  <a:pt x="13164" y="12264"/>
                </a:moveTo>
                <a:lnTo>
                  <a:pt x="13432" y="12605"/>
                </a:lnTo>
                <a:lnTo>
                  <a:pt x="13189" y="12873"/>
                </a:lnTo>
                <a:lnTo>
                  <a:pt x="12994" y="13189"/>
                </a:lnTo>
                <a:lnTo>
                  <a:pt x="12629" y="13797"/>
                </a:lnTo>
                <a:lnTo>
                  <a:pt x="12361" y="14235"/>
                </a:lnTo>
                <a:lnTo>
                  <a:pt x="12069" y="14673"/>
                </a:lnTo>
                <a:lnTo>
                  <a:pt x="11777" y="15136"/>
                </a:lnTo>
                <a:lnTo>
                  <a:pt x="11656" y="15355"/>
                </a:lnTo>
                <a:lnTo>
                  <a:pt x="11534" y="15598"/>
                </a:lnTo>
                <a:lnTo>
                  <a:pt x="10828" y="15598"/>
                </a:lnTo>
                <a:lnTo>
                  <a:pt x="10609" y="15574"/>
                </a:lnTo>
                <a:lnTo>
                  <a:pt x="10901" y="15209"/>
                </a:lnTo>
                <a:lnTo>
                  <a:pt x="11169" y="14844"/>
                </a:lnTo>
                <a:lnTo>
                  <a:pt x="11558" y="14357"/>
                </a:lnTo>
                <a:lnTo>
                  <a:pt x="11923" y="13895"/>
                </a:lnTo>
                <a:lnTo>
                  <a:pt x="12556" y="13092"/>
                </a:lnTo>
                <a:lnTo>
                  <a:pt x="12872" y="12702"/>
                </a:lnTo>
                <a:lnTo>
                  <a:pt x="13164" y="12264"/>
                </a:lnTo>
                <a:close/>
                <a:moveTo>
                  <a:pt x="9344" y="9150"/>
                </a:moveTo>
                <a:lnTo>
                  <a:pt x="9782" y="9174"/>
                </a:lnTo>
                <a:lnTo>
                  <a:pt x="9490" y="9539"/>
                </a:lnTo>
                <a:lnTo>
                  <a:pt x="9222" y="9928"/>
                </a:lnTo>
                <a:lnTo>
                  <a:pt x="8711" y="10707"/>
                </a:lnTo>
                <a:lnTo>
                  <a:pt x="8201" y="11510"/>
                </a:lnTo>
                <a:lnTo>
                  <a:pt x="7957" y="11899"/>
                </a:lnTo>
                <a:lnTo>
                  <a:pt x="7690" y="12289"/>
                </a:lnTo>
                <a:lnTo>
                  <a:pt x="6935" y="13311"/>
                </a:lnTo>
                <a:lnTo>
                  <a:pt x="6789" y="13335"/>
                </a:lnTo>
                <a:lnTo>
                  <a:pt x="6668" y="13384"/>
                </a:lnTo>
                <a:lnTo>
                  <a:pt x="6595" y="13432"/>
                </a:lnTo>
                <a:lnTo>
                  <a:pt x="6570" y="13505"/>
                </a:lnTo>
                <a:lnTo>
                  <a:pt x="6473" y="13554"/>
                </a:lnTo>
                <a:lnTo>
                  <a:pt x="6351" y="13651"/>
                </a:lnTo>
                <a:lnTo>
                  <a:pt x="6230" y="13773"/>
                </a:lnTo>
                <a:lnTo>
                  <a:pt x="6157" y="13943"/>
                </a:lnTo>
                <a:lnTo>
                  <a:pt x="6108" y="14089"/>
                </a:lnTo>
                <a:lnTo>
                  <a:pt x="6084" y="14260"/>
                </a:lnTo>
                <a:lnTo>
                  <a:pt x="6108" y="14406"/>
                </a:lnTo>
                <a:lnTo>
                  <a:pt x="5548" y="14990"/>
                </a:lnTo>
                <a:lnTo>
                  <a:pt x="5281" y="15306"/>
                </a:lnTo>
                <a:lnTo>
                  <a:pt x="5037" y="15598"/>
                </a:lnTo>
                <a:lnTo>
                  <a:pt x="4697" y="15622"/>
                </a:lnTo>
                <a:lnTo>
                  <a:pt x="4113" y="15647"/>
                </a:lnTo>
                <a:lnTo>
                  <a:pt x="4356" y="15452"/>
                </a:lnTo>
                <a:lnTo>
                  <a:pt x="4575" y="15233"/>
                </a:lnTo>
                <a:lnTo>
                  <a:pt x="4770" y="15014"/>
                </a:lnTo>
                <a:lnTo>
                  <a:pt x="4940" y="14795"/>
                </a:lnTo>
                <a:lnTo>
                  <a:pt x="5256" y="14333"/>
                </a:lnTo>
                <a:lnTo>
                  <a:pt x="5548" y="13870"/>
                </a:lnTo>
                <a:lnTo>
                  <a:pt x="5840" y="13408"/>
                </a:lnTo>
                <a:lnTo>
                  <a:pt x="6132" y="12946"/>
                </a:lnTo>
                <a:lnTo>
                  <a:pt x="6400" y="12605"/>
                </a:lnTo>
                <a:lnTo>
                  <a:pt x="6692" y="12264"/>
                </a:lnTo>
                <a:lnTo>
                  <a:pt x="6887" y="12216"/>
                </a:lnTo>
                <a:lnTo>
                  <a:pt x="7057" y="12167"/>
                </a:lnTo>
                <a:lnTo>
                  <a:pt x="7227" y="12070"/>
                </a:lnTo>
                <a:lnTo>
                  <a:pt x="7398" y="11972"/>
                </a:lnTo>
                <a:lnTo>
                  <a:pt x="7544" y="11851"/>
                </a:lnTo>
                <a:lnTo>
                  <a:pt x="7665" y="11705"/>
                </a:lnTo>
                <a:lnTo>
                  <a:pt x="7787" y="11534"/>
                </a:lnTo>
                <a:lnTo>
                  <a:pt x="7884" y="11340"/>
                </a:lnTo>
                <a:lnTo>
                  <a:pt x="7933" y="11145"/>
                </a:lnTo>
                <a:lnTo>
                  <a:pt x="7982" y="10902"/>
                </a:lnTo>
                <a:lnTo>
                  <a:pt x="8249" y="10488"/>
                </a:lnTo>
                <a:lnTo>
                  <a:pt x="8493" y="10074"/>
                </a:lnTo>
                <a:lnTo>
                  <a:pt x="8760" y="9661"/>
                </a:lnTo>
                <a:lnTo>
                  <a:pt x="9052" y="9247"/>
                </a:lnTo>
                <a:lnTo>
                  <a:pt x="9101" y="9150"/>
                </a:lnTo>
                <a:close/>
                <a:moveTo>
                  <a:pt x="13700" y="12946"/>
                </a:moveTo>
                <a:lnTo>
                  <a:pt x="13797" y="13067"/>
                </a:lnTo>
                <a:lnTo>
                  <a:pt x="14065" y="13384"/>
                </a:lnTo>
                <a:lnTo>
                  <a:pt x="13967" y="13481"/>
                </a:lnTo>
                <a:lnTo>
                  <a:pt x="13870" y="13603"/>
                </a:lnTo>
                <a:lnTo>
                  <a:pt x="13724" y="13895"/>
                </a:lnTo>
                <a:lnTo>
                  <a:pt x="13578" y="14187"/>
                </a:lnTo>
                <a:lnTo>
                  <a:pt x="13432" y="14430"/>
                </a:lnTo>
                <a:lnTo>
                  <a:pt x="13213" y="14771"/>
                </a:lnTo>
                <a:lnTo>
                  <a:pt x="12970" y="15063"/>
                </a:lnTo>
                <a:lnTo>
                  <a:pt x="12483" y="15647"/>
                </a:lnTo>
                <a:lnTo>
                  <a:pt x="12240" y="15622"/>
                </a:lnTo>
                <a:lnTo>
                  <a:pt x="12021" y="15647"/>
                </a:lnTo>
                <a:lnTo>
                  <a:pt x="11923" y="15622"/>
                </a:lnTo>
                <a:lnTo>
                  <a:pt x="12045" y="15476"/>
                </a:lnTo>
                <a:lnTo>
                  <a:pt x="12191" y="15330"/>
                </a:lnTo>
                <a:lnTo>
                  <a:pt x="12410" y="14990"/>
                </a:lnTo>
                <a:lnTo>
                  <a:pt x="12824" y="14284"/>
                </a:lnTo>
                <a:lnTo>
                  <a:pt x="13335" y="13457"/>
                </a:lnTo>
                <a:lnTo>
                  <a:pt x="13700" y="12946"/>
                </a:lnTo>
                <a:close/>
                <a:moveTo>
                  <a:pt x="14284" y="13870"/>
                </a:moveTo>
                <a:lnTo>
                  <a:pt x="14284" y="14016"/>
                </a:lnTo>
                <a:lnTo>
                  <a:pt x="14284" y="14162"/>
                </a:lnTo>
                <a:lnTo>
                  <a:pt x="14259" y="14333"/>
                </a:lnTo>
                <a:lnTo>
                  <a:pt x="14186" y="14527"/>
                </a:lnTo>
                <a:lnTo>
                  <a:pt x="14065" y="14771"/>
                </a:lnTo>
                <a:lnTo>
                  <a:pt x="13919" y="15063"/>
                </a:lnTo>
                <a:lnTo>
                  <a:pt x="13724" y="15306"/>
                </a:lnTo>
                <a:lnTo>
                  <a:pt x="13627" y="15428"/>
                </a:lnTo>
                <a:lnTo>
                  <a:pt x="13529" y="15501"/>
                </a:lnTo>
                <a:lnTo>
                  <a:pt x="13408" y="15574"/>
                </a:lnTo>
                <a:lnTo>
                  <a:pt x="13286" y="15622"/>
                </a:lnTo>
                <a:lnTo>
                  <a:pt x="13164" y="15647"/>
                </a:lnTo>
                <a:lnTo>
                  <a:pt x="13018" y="15647"/>
                </a:lnTo>
                <a:lnTo>
                  <a:pt x="13189" y="15476"/>
                </a:lnTo>
                <a:lnTo>
                  <a:pt x="13359" y="15257"/>
                </a:lnTo>
                <a:lnTo>
                  <a:pt x="13651" y="14868"/>
                </a:lnTo>
                <a:lnTo>
                  <a:pt x="13967" y="14381"/>
                </a:lnTo>
                <a:lnTo>
                  <a:pt x="14138" y="14138"/>
                </a:lnTo>
                <a:lnTo>
                  <a:pt x="14284" y="13870"/>
                </a:lnTo>
                <a:close/>
                <a:moveTo>
                  <a:pt x="5865" y="12094"/>
                </a:moveTo>
                <a:lnTo>
                  <a:pt x="5986" y="12167"/>
                </a:lnTo>
                <a:lnTo>
                  <a:pt x="6108" y="12216"/>
                </a:lnTo>
                <a:lnTo>
                  <a:pt x="5962" y="12386"/>
                </a:lnTo>
                <a:lnTo>
                  <a:pt x="5670" y="12800"/>
                </a:lnTo>
                <a:lnTo>
                  <a:pt x="5402" y="13238"/>
                </a:lnTo>
                <a:lnTo>
                  <a:pt x="4867" y="14114"/>
                </a:lnTo>
                <a:lnTo>
                  <a:pt x="4526" y="14600"/>
                </a:lnTo>
                <a:lnTo>
                  <a:pt x="4356" y="14819"/>
                </a:lnTo>
                <a:lnTo>
                  <a:pt x="4161" y="15038"/>
                </a:lnTo>
                <a:lnTo>
                  <a:pt x="4015" y="15209"/>
                </a:lnTo>
                <a:lnTo>
                  <a:pt x="3845" y="15355"/>
                </a:lnTo>
                <a:lnTo>
                  <a:pt x="3675" y="15525"/>
                </a:lnTo>
                <a:lnTo>
                  <a:pt x="3529" y="15671"/>
                </a:lnTo>
                <a:lnTo>
                  <a:pt x="2847" y="15695"/>
                </a:lnTo>
                <a:lnTo>
                  <a:pt x="2847" y="15695"/>
                </a:lnTo>
                <a:lnTo>
                  <a:pt x="3018" y="15501"/>
                </a:lnTo>
                <a:lnTo>
                  <a:pt x="3796" y="14625"/>
                </a:lnTo>
                <a:lnTo>
                  <a:pt x="4575" y="13797"/>
                </a:lnTo>
                <a:lnTo>
                  <a:pt x="4940" y="13359"/>
                </a:lnTo>
                <a:lnTo>
                  <a:pt x="5281" y="12921"/>
                </a:lnTo>
                <a:lnTo>
                  <a:pt x="5865" y="12094"/>
                </a:lnTo>
                <a:close/>
                <a:moveTo>
                  <a:pt x="5281" y="11364"/>
                </a:moveTo>
                <a:lnTo>
                  <a:pt x="5378" y="11607"/>
                </a:lnTo>
                <a:lnTo>
                  <a:pt x="5451" y="11729"/>
                </a:lnTo>
                <a:lnTo>
                  <a:pt x="5548" y="11851"/>
                </a:lnTo>
                <a:lnTo>
                  <a:pt x="5232" y="12289"/>
                </a:lnTo>
                <a:lnTo>
                  <a:pt x="4867" y="12800"/>
                </a:lnTo>
                <a:lnTo>
                  <a:pt x="4478" y="13286"/>
                </a:lnTo>
                <a:lnTo>
                  <a:pt x="3650" y="14211"/>
                </a:lnTo>
                <a:lnTo>
                  <a:pt x="3334" y="14576"/>
                </a:lnTo>
                <a:lnTo>
                  <a:pt x="2993" y="14941"/>
                </a:lnTo>
                <a:lnTo>
                  <a:pt x="2750" y="15330"/>
                </a:lnTo>
                <a:lnTo>
                  <a:pt x="2507" y="15720"/>
                </a:lnTo>
                <a:lnTo>
                  <a:pt x="2166" y="15695"/>
                </a:lnTo>
                <a:lnTo>
                  <a:pt x="1825" y="15647"/>
                </a:lnTo>
                <a:lnTo>
                  <a:pt x="1947" y="15525"/>
                </a:lnTo>
                <a:lnTo>
                  <a:pt x="2044" y="15403"/>
                </a:lnTo>
                <a:lnTo>
                  <a:pt x="2239" y="15111"/>
                </a:lnTo>
                <a:lnTo>
                  <a:pt x="2604" y="14625"/>
                </a:lnTo>
                <a:lnTo>
                  <a:pt x="3018" y="14162"/>
                </a:lnTo>
                <a:lnTo>
                  <a:pt x="3748" y="13311"/>
                </a:lnTo>
                <a:lnTo>
                  <a:pt x="4113" y="12897"/>
                </a:lnTo>
                <a:lnTo>
                  <a:pt x="4478" y="12459"/>
                </a:lnTo>
                <a:lnTo>
                  <a:pt x="4867" y="11924"/>
                </a:lnTo>
                <a:lnTo>
                  <a:pt x="5281" y="11364"/>
                </a:lnTo>
                <a:close/>
                <a:moveTo>
                  <a:pt x="5500" y="1"/>
                </a:moveTo>
                <a:lnTo>
                  <a:pt x="5086" y="50"/>
                </a:lnTo>
                <a:lnTo>
                  <a:pt x="4916" y="98"/>
                </a:lnTo>
                <a:lnTo>
                  <a:pt x="4721" y="147"/>
                </a:lnTo>
                <a:lnTo>
                  <a:pt x="4551" y="220"/>
                </a:lnTo>
                <a:lnTo>
                  <a:pt x="4405" y="293"/>
                </a:lnTo>
                <a:lnTo>
                  <a:pt x="4259" y="415"/>
                </a:lnTo>
                <a:lnTo>
                  <a:pt x="4137" y="512"/>
                </a:lnTo>
                <a:lnTo>
                  <a:pt x="4040" y="658"/>
                </a:lnTo>
                <a:lnTo>
                  <a:pt x="3991" y="828"/>
                </a:lnTo>
                <a:lnTo>
                  <a:pt x="3942" y="1072"/>
                </a:lnTo>
                <a:lnTo>
                  <a:pt x="3942" y="1388"/>
                </a:lnTo>
                <a:lnTo>
                  <a:pt x="3967" y="1704"/>
                </a:lnTo>
                <a:lnTo>
                  <a:pt x="4064" y="2020"/>
                </a:lnTo>
                <a:lnTo>
                  <a:pt x="4210" y="2288"/>
                </a:lnTo>
                <a:lnTo>
                  <a:pt x="4283" y="2434"/>
                </a:lnTo>
                <a:lnTo>
                  <a:pt x="4380" y="2556"/>
                </a:lnTo>
                <a:lnTo>
                  <a:pt x="4502" y="2653"/>
                </a:lnTo>
                <a:lnTo>
                  <a:pt x="4599" y="2726"/>
                </a:lnTo>
                <a:lnTo>
                  <a:pt x="4745" y="2799"/>
                </a:lnTo>
                <a:lnTo>
                  <a:pt x="4867" y="2823"/>
                </a:lnTo>
                <a:lnTo>
                  <a:pt x="4891" y="3213"/>
                </a:lnTo>
                <a:lnTo>
                  <a:pt x="4891" y="3578"/>
                </a:lnTo>
                <a:lnTo>
                  <a:pt x="4843" y="4332"/>
                </a:lnTo>
                <a:lnTo>
                  <a:pt x="4843" y="4965"/>
                </a:lnTo>
                <a:lnTo>
                  <a:pt x="4843" y="5622"/>
                </a:lnTo>
                <a:lnTo>
                  <a:pt x="4843" y="5914"/>
                </a:lnTo>
                <a:lnTo>
                  <a:pt x="4818" y="6206"/>
                </a:lnTo>
                <a:lnTo>
                  <a:pt x="4794" y="6473"/>
                </a:lnTo>
                <a:lnTo>
                  <a:pt x="4818" y="6619"/>
                </a:lnTo>
                <a:lnTo>
                  <a:pt x="4843" y="6765"/>
                </a:lnTo>
                <a:lnTo>
                  <a:pt x="4697" y="6911"/>
                </a:lnTo>
                <a:lnTo>
                  <a:pt x="4551" y="7082"/>
                </a:lnTo>
                <a:lnTo>
                  <a:pt x="4332" y="7447"/>
                </a:lnTo>
                <a:lnTo>
                  <a:pt x="3723" y="8250"/>
                </a:lnTo>
                <a:lnTo>
                  <a:pt x="3115" y="9077"/>
                </a:lnTo>
                <a:lnTo>
                  <a:pt x="2434" y="10074"/>
                </a:lnTo>
                <a:lnTo>
                  <a:pt x="1728" y="11072"/>
                </a:lnTo>
                <a:lnTo>
                  <a:pt x="1047" y="12045"/>
                </a:lnTo>
                <a:lnTo>
                  <a:pt x="706" y="12483"/>
                </a:lnTo>
                <a:lnTo>
                  <a:pt x="560" y="12702"/>
                </a:lnTo>
                <a:lnTo>
                  <a:pt x="487" y="12824"/>
                </a:lnTo>
                <a:lnTo>
                  <a:pt x="463" y="12946"/>
                </a:lnTo>
                <a:lnTo>
                  <a:pt x="366" y="13043"/>
                </a:lnTo>
                <a:lnTo>
                  <a:pt x="293" y="13116"/>
                </a:lnTo>
                <a:lnTo>
                  <a:pt x="147" y="13335"/>
                </a:lnTo>
                <a:lnTo>
                  <a:pt x="74" y="13578"/>
                </a:lnTo>
                <a:lnTo>
                  <a:pt x="1" y="13773"/>
                </a:lnTo>
                <a:lnTo>
                  <a:pt x="1" y="13968"/>
                </a:lnTo>
                <a:lnTo>
                  <a:pt x="25" y="14138"/>
                </a:lnTo>
                <a:lnTo>
                  <a:pt x="49" y="14333"/>
                </a:lnTo>
                <a:lnTo>
                  <a:pt x="122" y="14503"/>
                </a:lnTo>
                <a:lnTo>
                  <a:pt x="268" y="14868"/>
                </a:lnTo>
                <a:lnTo>
                  <a:pt x="414" y="15184"/>
                </a:lnTo>
                <a:lnTo>
                  <a:pt x="512" y="15355"/>
                </a:lnTo>
                <a:lnTo>
                  <a:pt x="633" y="15501"/>
                </a:lnTo>
                <a:lnTo>
                  <a:pt x="755" y="15647"/>
                </a:lnTo>
                <a:lnTo>
                  <a:pt x="876" y="15744"/>
                </a:lnTo>
                <a:lnTo>
                  <a:pt x="998" y="15841"/>
                </a:lnTo>
                <a:lnTo>
                  <a:pt x="1144" y="15939"/>
                </a:lnTo>
                <a:lnTo>
                  <a:pt x="1290" y="15987"/>
                </a:lnTo>
                <a:lnTo>
                  <a:pt x="1460" y="16060"/>
                </a:lnTo>
                <a:lnTo>
                  <a:pt x="1777" y="16133"/>
                </a:lnTo>
                <a:lnTo>
                  <a:pt x="2117" y="16182"/>
                </a:lnTo>
                <a:lnTo>
                  <a:pt x="2482" y="16182"/>
                </a:lnTo>
                <a:lnTo>
                  <a:pt x="2847" y="16158"/>
                </a:lnTo>
                <a:lnTo>
                  <a:pt x="5208" y="16060"/>
                </a:lnTo>
                <a:lnTo>
                  <a:pt x="6400" y="16012"/>
                </a:lnTo>
                <a:lnTo>
                  <a:pt x="7568" y="15987"/>
                </a:lnTo>
                <a:lnTo>
                  <a:pt x="8711" y="15987"/>
                </a:lnTo>
                <a:lnTo>
                  <a:pt x="9879" y="16036"/>
                </a:lnTo>
                <a:lnTo>
                  <a:pt x="10828" y="16036"/>
                </a:lnTo>
                <a:lnTo>
                  <a:pt x="11339" y="16060"/>
                </a:lnTo>
                <a:lnTo>
                  <a:pt x="11826" y="16109"/>
                </a:lnTo>
                <a:lnTo>
                  <a:pt x="11850" y="16158"/>
                </a:lnTo>
                <a:lnTo>
                  <a:pt x="11899" y="16182"/>
                </a:lnTo>
                <a:lnTo>
                  <a:pt x="11972" y="16206"/>
                </a:lnTo>
                <a:lnTo>
                  <a:pt x="12045" y="16206"/>
                </a:lnTo>
                <a:lnTo>
                  <a:pt x="12459" y="16182"/>
                </a:lnTo>
                <a:lnTo>
                  <a:pt x="13067" y="16182"/>
                </a:lnTo>
                <a:lnTo>
                  <a:pt x="13262" y="16158"/>
                </a:lnTo>
                <a:lnTo>
                  <a:pt x="13456" y="16109"/>
                </a:lnTo>
                <a:lnTo>
                  <a:pt x="13651" y="16060"/>
                </a:lnTo>
                <a:lnTo>
                  <a:pt x="13773" y="15987"/>
                </a:lnTo>
                <a:lnTo>
                  <a:pt x="13870" y="15914"/>
                </a:lnTo>
                <a:lnTo>
                  <a:pt x="14065" y="15744"/>
                </a:lnTo>
                <a:lnTo>
                  <a:pt x="14211" y="15549"/>
                </a:lnTo>
                <a:lnTo>
                  <a:pt x="14357" y="15330"/>
                </a:lnTo>
                <a:lnTo>
                  <a:pt x="14527" y="14990"/>
                </a:lnTo>
                <a:lnTo>
                  <a:pt x="14697" y="14673"/>
                </a:lnTo>
                <a:lnTo>
                  <a:pt x="14770" y="14503"/>
                </a:lnTo>
                <a:lnTo>
                  <a:pt x="14795" y="14308"/>
                </a:lnTo>
                <a:lnTo>
                  <a:pt x="14843" y="14138"/>
                </a:lnTo>
                <a:lnTo>
                  <a:pt x="14843" y="13943"/>
                </a:lnTo>
                <a:lnTo>
                  <a:pt x="14819" y="13749"/>
                </a:lnTo>
                <a:lnTo>
                  <a:pt x="14770" y="13578"/>
                </a:lnTo>
                <a:lnTo>
                  <a:pt x="14697" y="13408"/>
                </a:lnTo>
                <a:lnTo>
                  <a:pt x="14624" y="13262"/>
                </a:lnTo>
                <a:lnTo>
                  <a:pt x="14405" y="12970"/>
                </a:lnTo>
                <a:lnTo>
                  <a:pt x="14162" y="12702"/>
                </a:lnTo>
                <a:lnTo>
                  <a:pt x="13773" y="12240"/>
                </a:lnTo>
                <a:lnTo>
                  <a:pt x="13408" y="11753"/>
                </a:lnTo>
                <a:lnTo>
                  <a:pt x="13408" y="11705"/>
                </a:lnTo>
                <a:lnTo>
                  <a:pt x="13359" y="11680"/>
                </a:lnTo>
                <a:lnTo>
                  <a:pt x="13018" y="11145"/>
                </a:lnTo>
                <a:lnTo>
                  <a:pt x="12702" y="10610"/>
                </a:lnTo>
                <a:lnTo>
                  <a:pt x="12410" y="10074"/>
                </a:lnTo>
                <a:lnTo>
                  <a:pt x="12094" y="9563"/>
                </a:lnTo>
                <a:lnTo>
                  <a:pt x="11534" y="8736"/>
                </a:lnTo>
                <a:lnTo>
                  <a:pt x="10974" y="7909"/>
                </a:lnTo>
                <a:lnTo>
                  <a:pt x="10755" y="7593"/>
                </a:lnTo>
                <a:lnTo>
                  <a:pt x="10536" y="7276"/>
                </a:lnTo>
                <a:lnTo>
                  <a:pt x="10415" y="7130"/>
                </a:lnTo>
                <a:lnTo>
                  <a:pt x="10293" y="6984"/>
                </a:lnTo>
                <a:lnTo>
                  <a:pt x="10147" y="6863"/>
                </a:lnTo>
                <a:lnTo>
                  <a:pt x="10001" y="6765"/>
                </a:lnTo>
                <a:lnTo>
                  <a:pt x="10074" y="6595"/>
                </a:lnTo>
                <a:lnTo>
                  <a:pt x="10123" y="6400"/>
                </a:lnTo>
                <a:lnTo>
                  <a:pt x="10147" y="6206"/>
                </a:lnTo>
                <a:lnTo>
                  <a:pt x="10171" y="5987"/>
                </a:lnTo>
                <a:lnTo>
                  <a:pt x="10171" y="5573"/>
                </a:lnTo>
                <a:lnTo>
                  <a:pt x="10147" y="5184"/>
                </a:lnTo>
                <a:lnTo>
                  <a:pt x="10147" y="4016"/>
                </a:lnTo>
                <a:lnTo>
                  <a:pt x="10147" y="3724"/>
                </a:lnTo>
                <a:lnTo>
                  <a:pt x="10123" y="3432"/>
                </a:lnTo>
                <a:lnTo>
                  <a:pt x="10074" y="3140"/>
                </a:lnTo>
                <a:lnTo>
                  <a:pt x="10025" y="2848"/>
                </a:lnTo>
                <a:lnTo>
                  <a:pt x="10317" y="2580"/>
                </a:lnTo>
                <a:lnTo>
                  <a:pt x="10609" y="2288"/>
                </a:lnTo>
                <a:lnTo>
                  <a:pt x="10755" y="2142"/>
                </a:lnTo>
                <a:lnTo>
                  <a:pt x="10877" y="1996"/>
                </a:lnTo>
                <a:lnTo>
                  <a:pt x="10974" y="1826"/>
                </a:lnTo>
                <a:lnTo>
                  <a:pt x="11072" y="1631"/>
                </a:lnTo>
                <a:lnTo>
                  <a:pt x="11096" y="1436"/>
                </a:lnTo>
                <a:lnTo>
                  <a:pt x="11096" y="1266"/>
                </a:lnTo>
                <a:lnTo>
                  <a:pt x="11047" y="1096"/>
                </a:lnTo>
                <a:lnTo>
                  <a:pt x="10974" y="950"/>
                </a:lnTo>
                <a:lnTo>
                  <a:pt x="10877" y="804"/>
                </a:lnTo>
                <a:lnTo>
                  <a:pt x="10755" y="682"/>
                </a:lnTo>
                <a:lnTo>
                  <a:pt x="10609" y="561"/>
                </a:lnTo>
                <a:lnTo>
                  <a:pt x="10463" y="463"/>
                </a:lnTo>
                <a:lnTo>
                  <a:pt x="10269" y="366"/>
                </a:lnTo>
                <a:lnTo>
                  <a:pt x="10074" y="293"/>
                </a:lnTo>
                <a:lnTo>
                  <a:pt x="9855" y="244"/>
                </a:lnTo>
                <a:lnTo>
                  <a:pt x="9636" y="196"/>
                </a:lnTo>
                <a:lnTo>
                  <a:pt x="9198" y="171"/>
                </a:lnTo>
                <a:lnTo>
                  <a:pt x="8784" y="147"/>
                </a:lnTo>
                <a:lnTo>
                  <a:pt x="7665" y="123"/>
                </a:lnTo>
                <a:lnTo>
                  <a:pt x="7106" y="98"/>
                </a:lnTo>
                <a:lnTo>
                  <a:pt x="6546" y="50"/>
                </a:lnTo>
                <a:lnTo>
                  <a:pt x="62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18;p37"/>
          <p:cNvSpPr/>
          <p:nvPr/>
        </p:nvSpPr>
        <p:spPr>
          <a:xfrm>
            <a:off x="5088941" y="5504997"/>
            <a:ext cx="899839" cy="667875"/>
          </a:xfrm>
          <a:custGeom>
            <a:avLst/>
            <a:gdLst/>
            <a:ahLst/>
            <a:cxnLst/>
            <a:rect l="l" t="t" r="r" b="b"/>
            <a:pathLst>
              <a:path w="17082" h="17228" extrusionOk="0">
                <a:moveTo>
                  <a:pt x="6497" y="2993"/>
                </a:moveTo>
                <a:lnTo>
                  <a:pt x="6400" y="3042"/>
                </a:lnTo>
                <a:lnTo>
                  <a:pt x="6302" y="3090"/>
                </a:lnTo>
                <a:lnTo>
                  <a:pt x="6229" y="3212"/>
                </a:lnTo>
                <a:lnTo>
                  <a:pt x="6229" y="3285"/>
                </a:lnTo>
                <a:lnTo>
                  <a:pt x="6254" y="3334"/>
                </a:lnTo>
                <a:lnTo>
                  <a:pt x="6278" y="3407"/>
                </a:lnTo>
                <a:lnTo>
                  <a:pt x="6351" y="3455"/>
                </a:lnTo>
                <a:lnTo>
                  <a:pt x="6400" y="3480"/>
                </a:lnTo>
                <a:lnTo>
                  <a:pt x="6643" y="3480"/>
                </a:lnTo>
                <a:lnTo>
                  <a:pt x="6692" y="3504"/>
                </a:lnTo>
                <a:lnTo>
                  <a:pt x="6911" y="3504"/>
                </a:lnTo>
                <a:lnTo>
                  <a:pt x="6959" y="3480"/>
                </a:lnTo>
                <a:lnTo>
                  <a:pt x="7008" y="3455"/>
                </a:lnTo>
                <a:lnTo>
                  <a:pt x="7057" y="3407"/>
                </a:lnTo>
                <a:lnTo>
                  <a:pt x="7057" y="3334"/>
                </a:lnTo>
                <a:lnTo>
                  <a:pt x="7057" y="3212"/>
                </a:lnTo>
                <a:lnTo>
                  <a:pt x="7032" y="3163"/>
                </a:lnTo>
                <a:lnTo>
                  <a:pt x="7008" y="3115"/>
                </a:lnTo>
                <a:lnTo>
                  <a:pt x="6935" y="3042"/>
                </a:lnTo>
                <a:lnTo>
                  <a:pt x="6838" y="3017"/>
                </a:lnTo>
                <a:lnTo>
                  <a:pt x="6716" y="2993"/>
                </a:lnTo>
                <a:close/>
                <a:moveTo>
                  <a:pt x="5743" y="3236"/>
                </a:moveTo>
                <a:lnTo>
                  <a:pt x="5670" y="3261"/>
                </a:lnTo>
                <a:lnTo>
                  <a:pt x="5402" y="3358"/>
                </a:lnTo>
                <a:lnTo>
                  <a:pt x="5134" y="3480"/>
                </a:lnTo>
                <a:lnTo>
                  <a:pt x="4891" y="3601"/>
                </a:lnTo>
                <a:lnTo>
                  <a:pt x="4672" y="3747"/>
                </a:lnTo>
                <a:lnTo>
                  <a:pt x="4453" y="3918"/>
                </a:lnTo>
                <a:lnTo>
                  <a:pt x="4234" y="4088"/>
                </a:lnTo>
                <a:lnTo>
                  <a:pt x="4039" y="4283"/>
                </a:lnTo>
                <a:lnTo>
                  <a:pt x="3869" y="4477"/>
                </a:lnTo>
                <a:lnTo>
                  <a:pt x="3699" y="4696"/>
                </a:lnTo>
                <a:lnTo>
                  <a:pt x="3553" y="4940"/>
                </a:lnTo>
                <a:lnTo>
                  <a:pt x="3431" y="5159"/>
                </a:lnTo>
                <a:lnTo>
                  <a:pt x="3309" y="5402"/>
                </a:lnTo>
                <a:lnTo>
                  <a:pt x="3236" y="5670"/>
                </a:lnTo>
                <a:lnTo>
                  <a:pt x="3163" y="5937"/>
                </a:lnTo>
                <a:lnTo>
                  <a:pt x="3115" y="6229"/>
                </a:lnTo>
                <a:lnTo>
                  <a:pt x="3090" y="6497"/>
                </a:lnTo>
                <a:lnTo>
                  <a:pt x="3090" y="6546"/>
                </a:lnTo>
                <a:lnTo>
                  <a:pt x="3115" y="6594"/>
                </a:lnTo>
                <a:lnTo>
                  <a:pt x="3188" y="6667"/>
                </a:lnTo>
                <a:lnTo>
                  <a:pt x="3261" y="6716"/>
                </a:lnTo>
                <a:lnTo>
                  <a:pt x="3285" y="6716"/>
                </a:lnTo>
                <a:lnTo>
                  <a:pt x="3309" y="6692"/>
                </a:lnTo>
                <a:lnTo>
                  <a:pt x="3382" y="6667"/>
                </a:lnTo>
                <a:lnTo>
                  <a:pt x="3431" y="6594"/>
                </a:lnTo>
                <a:lnTo>
                  <a:pt x="3480" y="6546"/>
                </a:lnTo>
                <a:lnTo>
                  <a:pt x="3504" y="6473"/>
                </a:lnTo>
                <a:lnTo>
                  <a:pt x="3528" y="6156"/>
                </a:lnTo>
                <a:lnTo>
                  <a:pt x="3601" y="5864"/>
                </a:lnTo>
                <a:lnTo>
                  <a:pt x="3699" y="5597"/>
                </a:lnTo>
                <a:lnTo>
                  <a:pt x="3820" y="5353"/>
                </a:lnTo>
                <a:lnTo>
                  <a:pt x="3966" y="5086"/>
                </a:lnTo>
                <a:lnTo>
                  <a:pt x="4137" y="4867"/>
                </a:lnTo>
                <a:lnTo>
                  <a:pt x="4307" y="4623"/>
                </a:lnTo>
                <a:lnTo>
                  <a:pt x="4526" y="4429"/>
                </a:lnTo>
                <a:lnTo>
                  <a:pt x="4745" y="4234"/>
                </a:lnTo>
                <a:lnTo>
                  <a:pt x="4988" y="4088"/>
                </a:lnTo>
                <a:lnTo>
                  <a:pt x="5256" y="3942"/>
                </a:lnTo>
                <a:lnTo>
                  <a:pt x="5499" y="3796"/>
                </a:lnTo>
                <a:lnTo>
                  <a:pt x="5767" y="3699"/>
                </a:lnTo>
                <a:lnTo>
                  <a:pt x="5864" y="3650"/>
                </a:lnTo>
                <a:lnTo>
                  <a:pt x="5913" y="3577"/>
                </a:lnTo>
                <a:lnTo>
                  <a:pt x="5937" y="3504"/>
                </a:lnTo>
                <a:lnTo>
                  <a:pt x="5937" y="3407"/>
                </a:lnTo>
                <a:lnTo>
                  <a:pt x="5889" y="3334"/>
                </a:lnTo>
                <a:lnTo>
                  <a:pt x="5840" y="3285"/>
                </a:lnTo>
                <a:lnTo>
                  <a:pt x="5743" y="3236"/>
                </a:lnTo>
                <a:close/>
                <a:moveTo>
                  <a:pt x="7324" y="1971"/>
                </a:moveTo>
                <a:lnTo>
                  <a:pt x="7787" y="2020"/>
                </a:lnTo>
                <a:lnTo>
                  <a:pt x="8249" y="2141"/>
                </a:lnTo>
                <a:lnTo>
                  <a:pt x="8687" y="2312"/>
                </a:lnTo>
                <a:lnTo>
                  <a:pt x="9101" y="2506"/>
                </a:lnTo>
                <a:lnTo>
                  <a:pt x="9490" y="2774"/>
                </a:lnTo>
                <a:lnTo>
                  <a:pt x="9879" y="3066"/>
                </a:lnTo>
                <a:lnTo>
                  <a:pt x="10220" y="3431"/>
                </a:lnTo>
                <a:lnTo>
                  <a:pt x="10512" y="3820"/>
                </a:lnTo>
                <a:lnTo>
                  <a:pt x="10707" y="4088"/>
                </a:lnTo>
                <a:lnTo>
                  <a:pt x="10877" y="4380"/>
                </a:lnTo>
                <a:lnTo>
                  <a:pt x="11023" y="4696"/>
                </a:lnTo>
                <a:lnTo>
                  <a:pt x="11120" y="5013"/>
                </a:lnTo>
                <a:lnTo>
                  <a:pt x="11217" y="5329"/>
                </a:lnTo>
                <a:lnTo>
                  <a:pt x="11266" y="5645"/>
                </a:lnTo>
                <a:lnTo>
                  <a:pt x="11315" y="5986"/>
                </a:lnTo>
                <a:lnTo>
                  <a:pt x="11315" y="6302"/>
                </a:lnTo>
                <a:lnTo>
                  <a:pt x="11315" y="6643"/>
                </a:lnTo>
                <a:lnTo>
                  <a:pt x="11266" y="6959"/>
                </a:lnTo>
                <a:lnTo>
                  <a:pt x="11217" y="7300"/>
                </a:lnTo>
                <a:lnTo>
                  <a:pt x="11144" y="7616"/>
                </a:lnTo>
                <a:lnTo>
                  <a:pt x="11047" y="7932"/>
                </a:lnTo>
                <a:lnTo>
                  <a:pt x="10925" y="8249"/>
                </a:lnTo>
                <a:lnTo>
                  <a:pt x="10780" y="8565"/>
                </a:lnTo>
                <a:lnTo>
                  <a:pt x="10634" y="8857"/>
                </a:lnTo>
                <a:lnTo>
                  <a:pt x="10439" y="9173"/>
                </a:lnTo>
                <a:lnTo>
                  <a:pt x="10220" y="9490"/>
                </a:lnTo>
                <a:lnTo>
                  <a:pt x="9977" y="9757"/>
                </a:lnTo>
                <a:lnTo>
                  <a:pt x="9733" y="10025"/>
                </a:lnTo>
                <a:lnTo>
                  <a:pt x="9441" y="10268"/>
                </a:lnTo>
                <a:lnTo>
                  <a:pt x="9149" y="10487"/>
                </a:lnTo>
                <a:lnTo>
                  <a:pt x="8857" y="10682"/>
                </a:lnTo>
                <a:lnTo>
                  <a:pt x="8541" y="10852"/>
                </a:lnTo>
                <a:lnTo>
                  <a:pt x="8200" y="10998"/>
                </a:lnTo>
                <a:lnTo>
                  <a:pt x="7860" y="11120"/>
                </a:lnTo>
                <a:lnTo>
                  <a:pt x="7519" y="11193"/>
                </a:lnTo>
                <a:lnTo>
                  <a:pt x="7154" y="11242"/>
                </a:lnTo>
                <a:lnTo>
                  <a:pt x="6789" y="11266"/>
                </a:lnTo>
                <a:lnTo>
                  <a:pt x="6424" y="11242"/>
                </a:lnTo>
                <a:lnTo>
                  <a:pt x="6059" y="11193"/>
                </a:lnTo>
                <a:lnTo>
                  <a:pt x="5670" y="11096"/>
                </a:lnTo>
                <a:lnTo>
                  <a:pt x="5353" y="10998"/>
                </a:lnTo>
                <a:lnTo>
                  <a:pt x="5037" y="10877"/>
                </a:lnTo>
                <a:lnTo>
                  <a:pt x="4721" y="10731"/>
                </a:lnTo>
                <a:lnTo>
                  <a:pt x="4404" y="10560"/>
                </a:lnTo>
                <a:lnTo>
                  <a:pt x="4112" y="10390"/>
                </a:lnTo>
                <a:lnTo>
                  <a:pt x="3820" y="10171"/>
                </a:lnTo>
                <a:lnTo>
                  <a:pt x="3553" y="9952"/>
                </a:lnTo>
                <a:lnTo>
                  <a:pt x="3285" y="9733"/>
                </a:lnTo>
                <a:lnTo>
                  <a:pt x="3042" y="9490"/>
                </a:lnTo>
                <a:lnTo>
                  <a:pt x="2823" y="9222"/>
                </a:lnTo>
                <a:lnTo>
                  <a:pt x="2628" y="8930"/>
                </a:lnTo>
                <a:lnTo>
                  <a:pt x="2434" y="8638"/>
                </a:lnTo>
                <a:lnTo>
                  <a:pt x="2288" y="8346"/>
                </a:lnTo>
                <a:lnTo>
                  <a:pt x="2142" y="8030"/>
                </a:lnTo>
                <a:lnTo>
                  <a:pt x="2044" y="7689"/>
                </a:lnTo>
                <a:lnTo>
                  <a:pt x="1971" y="7349"/>
                </a:lnTo>
                <a:lnTo>
                  <a:pt x="1947" y="7057"/>
                </a:lnTo>
                <a:lnTo>
                  <a:pt x="1923" y="6765"/>
                </a:lnTo>
                <a:lnTo>
                  <a:pt x="1923" y="6497"/>
                </a:lnTo>
                <a:lnTo>
                  <a:pt x="1947" y="6205"/>
                </a:lnTo>
                <a:lnTo>
                  <a:pt x="1996" y="5937"/>
                </a:lnTo>
                <a:lnTo>
                  <a:pt x="2044" y="5670"/>
                </a:lnTo>
                <a:lnTo>
                  <a:pt x="2142" y="5402"/>
                </a:lnTo>
                <a:lnTo>
                  <a:pt x="2239" y="5159"/>
                </a:lnTo>
                <a:lnTo>
                  <a:pt x="2336" y="4915"/>
                </a:lnTo>
                <a:lnTo>
                  <a:pt x="2482" y="4672"/>
                </a:lnTo>
                <a:lnTo>
                  <a:pt x="2628" y="4429"/>
                </a:lnTo>
                <a:lnTo>
                  <a:pt x="2774" y="4210"/>
                </a:lnTo>
                <a:lnTo>
                  <a:pt x="2944" y="3991"/>
                </a:lnTo>
                <a:lnTo>
                  <a:pt x="3139" y="3772"/>
                </a:lnTo>
                <a:lnTo>
                  <a:pt x="3528" y="3382"/>
                </a:lnTo>
                <a:lnTo>
                  <a:pt x="3966" y="3017"/>
                </a:lnTo>
                <a:lnTo>
                  <a:pt x="4404" y="2701"/>
                </a:lnTo>
                <a:lnTo>
                  <a:pt x="4891" y="2409"/>
                </a:lnTo>
                <a:lnTo>
                  <a:pt x="5134" y="2287"/>
                </a:lnTo>
                <a:lnTo>
                  <a:pt x="5378" y="2166"/>
                </a:lnTo>
                <a:lnTo>
                  <a:pt x="5645" y="2117"/>
                </a:lnTo>
                <a:lnTo>
                  <a:pt x="6035" y="2068"/>
                </a:lnTo>
                <a:lnTo>
                  <a:pt x="6716" y="1995"/>
                </a:lnTo>
                <a:lnTo>
                  <a:pt x="7300" y="1995"/>
                </a:lnTo>
                <a:lnTo>
                  <a:pt x="7324" y="1971"/>
                </a:lnTo>
                <a:close/>
                <a:moveTo>
                  <a:pt x="6935" y="1533"/>
                </a:moveTo>
                <a:lnTo>
                  <a:pt x="6497" y="1582"/>
                </a:lnTo>
                <a:lnTo>
                  <a:pt x="6083" y="1679"/>
                </a:lnTo>
                <a:lnTo>
                  <a:pt x="5864" y="1703"/>
                </a:lnTo>
                <a:lnTo>
                  <a:pt x="5621" y="1752"/>
                </a:lnTo>
                <a:lnTo>
                  <a:pt x="5353" y="1825"/>
                </a:lnTo>
                <a:lnTo>
                  <a:pt x="5110" y="1922"/>
                </a:lnTo>
                <a:lnTo>
                  <a:pt x="4842" y="2044"/>
                </a:lnTo>
                <a:lnTo>
                  <a:pt x="4599" y="2166"/>
                </a:lnTo>
                <a:lnTo>
                  <a:pt x="4112" y="2458"/>
                </a:lnTo>
                <a:lnTo>
                  <a:pt x="3650" y="2774"/>
                </a:lnTo>
                <a:lnTo>
                  <a:pt x="3212" y="3115"/>
                </a:lnTo>
                <a:lnTo>
                  <a:pt x="2823" y="3504"/>
                </a:lnTo>
                <a:lnTo>
                  <a:pt x="2458" y="3918"/>
                </a:lnTo>
                <a:lnTo>
                  <a:pt x="2312" y="4161"/>
                </a:lnTo>
                <a:lnTo>
                  <a:pt x="2166" y="4380"/>
                </a:lnTo>
                <a:lnTo>
                  <a:pt x="2020" y="4623"/>
                </a:lnTo>
                <a:lnTo>
                  <a:pt x="1923" y="4867"/>
                </a:lnTo>
                <a:lnTo>
                  <a:pt x="1801" y="5110"/>
                </a:lnTo>
                <a:lnTo>
                  <a:pt x="1728" y="5378"/>
                </a:lnTo>
                <a:lnTo>
                  <a:pt x="1631" y="5645"/>
                </a:lnTo>
                <a:lnTo>
                  <a:pt x="1582" y="5913"/>
                </a:lnTo>
                <a:lnTo>
                  <a:pt x="1533" y="6181"/>
                </a:lnTo>
                <a:lnTo>
                  <a:pt x="1509" y="6473"/>
                </a:lnTo>
                <a:lnTo>
                  <a:pt x="1509" y="6765"/>
                </a:lnTo>
                <a:lnTo>
                  <a:pt x="1509" y="7057"/>
                </a:lnTo>
                <a:lnTo>
                  <a:pt x="1558" y="7349"/>
                </a:lnTo>
                <a:lnTo>
                  <a:pt x="1606" y="7640"/>
                </a:lnTo>
                <a:lnTo>
                  <a:pt x="1679" y="7932"/>
                </a:lnTo>
                <a:lnTo>
                  <a:pt x="1752" y="8224"/>
                </a:lnTo>
                <a:lnTo>
                  <a:pt x="1874" y="8492"/>
                </a:lnTo>
                <a:lnTo>
                  <a:pt x="1996" y="8760"/>
                </a:lnTo>
                <a:lnTo>
                  <a:pt x="2142" y="9027"/>
                </a:lnTo>
                <a:lnTo>
                  <a:pt x="2312" y="9295"/>
                </a:lnTo>
                <a:lnTo>
                  <a:pt x="2507" y="9538"/>
                </a:lnTo>
                <a:lnTo>
                  <a:pt x="2726" y="9782"/>
                </a:lnTo>
                <a:lnTo>
                  <a:pt x="2944" y="10001"/>
                </a:lnTo>
                <a:lnTo>
                  <a:pt x="3188" y="10195"/>
                </a:lnTo>
                <a:lnTo>
                  <a:pt x="3699" y="10585"/>
                </a:lnTo>
                <a:lnTo>
                  <a:pt x="3991" y="10779"/>
                </a:lnTo>
                <a:lnTo>
                  <a:pt x="4283" y="10950"/>
                </a:lnTo>
                <a:lnTo>
                  <a:pt x="4599" y="11120"/>
                </a:lnTo>
                <a:lnTo>
                  <a:pt x="4915" y="11266"/>
                </a:lnTo>
                <a:lnTo>
                  <a:pt x="5232" y="11412"/>
                </a:lnTo>
                <a:lnTo>
                  <a:pt x="5572" y="11509"/>
                </a:lnTo>
                <a:lnTo>
                  <a:pt x="5889" y="11607"/>
                </a:lnTo>
                <a:lnTo>
                  <a:pt x="6254" y="11680"/>
                </a:lnTo>
                <a:lnTo>
                  <a:pt x="6594" y="11704"/>
                </a:lnTo>
                <a:lnTo>
                  <a:pt x="6959" y="11728"/>
                </a:lnTo>
                <a:lnTo>
                  <a:pt x="7300" y="11680"/>
                </a:lnTo>
                <a:lnTo>
                  <a:pt x="7641" y="11631"/>
                </a:lnTo>
                <a:lnTo>
                  <a:pt x="7981" y="11534"/>
                </a:lnTo>
                <a:lnTo>
                  <a:pt x="8322" y="11436"/>
                </a:lnTo>
                <a:lnTo>
                  <a:pt x="8638" y="11290"/>
                </a:lnTo>
                <a:lnTo>
                  <a:pt x="8955" y="11120"/>
                </a:lnTo>
                <a:lnTo>
                  <a:pt x="9344" y="10877"/>
                </a:lnTo>
                <a:lnTo>
                  <a:pt x="9733" y="10609"/>
                </a:lnTo>
                <a:lnTo>
                  <a:pt x="10074" y="10293"/>
                </a:lnTo>
                <a:lnTo>
                  <a:pt x="10390" y="9976"/>
                </a:lnTo>
                <a:lnTo>
                  <a:pt x="10658" y="9611"/>
                </a:lnTo>
                <a:lnTo>
                  <a:pt x="10925" y="9222"/>
                </a:lnTo>
                <a:lnTo>
                  <a:pt x="11144" y="8808"/>
                </a:lnTo>
                <a:lnTo>
                  <a:pt x="11339" y="8395"/>
                </a:lnTo>
                <a:lnTo>
                  <a:pt x="11509" y="7957"/>
                </a:lnTo>
                <a:lnTo>
                  <a:pt x="11631" y="7519"/>
                </a:lnTo>
                <a:lnTo>
                  <a:pt x="11704" y="7081"/>
                </a:lnTo>
                <a:lnTo>
                  <a:pt x="11753" y="6619"/>
                </a:lnTo>
                <a:lnTo>
                  <a:pt x="11753" y="6156"/>
                </a:lnTo>
                <a:lnTo>
                  <a:pt x="11728" y="5694"/>
                </a:lnTo>
                <a:lnTo>
                  <a:pt x="11655" y="5256"/>
                </a:lnTo>
                <a:lnTo>
                  <a:pt x="11534" y="4794"/>
                </a:lnTo>
                <a:lnTo>
                  <a:pt x="11363" y="4404"/>
                </a:lnTo>
                <a:lnTo>
                  <a:pt x="11169" y="4015"/>
                </a:lnTo>
                <a:lnTo>
                  <a:pt x="10950" y="3650"/>
                </a:lnTo>
                <a:lnTo>
                  <a:pt x="10682" y="3285"/>
                </a:lnTo>
                <a:lnTo>
                  <a:pt x="10390" y="2969"/>
                </a:lnTo>
                <a:lnTo>
                  <a:pt x="10074" y="2677"/>
                </a:lnTo>
                <a:lnTo>
                  <a:pt x="9733" y="2409"/>
                </a:lnTo>
                <a:lnTo>
                  <a:pt x="9393" y="2166"/>
                </a:lnTo>
                <a:lnTo>
                  <a:pt x="9003" y="1971"/>
                </a:lnTo>
                <a:lnTo>
                  <a:pt x="8614" y="1801"/>
                </a:lnTo>
                <a:lnTo>
                  <a:pt x="8200" y="1655"/>
                </a:lnTo>
                <a:lnTo>
                  <a:pt x="7787" y="1582"/>
                </a:lnTo>
                <a:lnTo>
                  <a:pt x="7349" y="1533"/>
                </a:lnTo>
                <a:close/>
                <a:moveTo>
                  <a:pt x="12118" y="11558"/>
                </a:moveTo>
                <a:lnTo>
                  <a:pt x="12142" y="11582"/>
                </a:lnTo>
                <a:lnTo>
                  <a:pt x="11972" y="11777"/>
                </a:lnTo>
                <a:lnTo>
                  <a:pt x="12093" y="11631"/>
                </a:lnTo>
                <a:lnTo>
                  <a:pt x="12118" y="11558"/>
                </a:lnTo>
                <a:close/>
                <a:moveTo>
                  <a:pt x="6789" y="584"/>
                </a:moveTo>
                <a:lnTo>
                  <a:pt x="7154" y="608"/>
                </a:lnTo>
                <a:lnTo>
                  <a:pt x="7519" y="657"/>
                </a:lnTo>
                <a:lnTo>
                  <a:pt x="7884" y="706"/>
                </a:lnTo>
                <a:lnTo>
                  <a:pt x="8225" y="803"/>
                </a:lnTo>
                <a:lnTo>
                  <a:pt x="8565" y="900"/>
                </a:lnTo>
                <a:lnTo>
                  <a:pt x="8906" y="1022"/>
                </a:lnTo>
                <a:lnTo>
                  <a:pt x="9247" y="1144"/>
                </a:lnTo>
                <a:lnTo>
                  <a:pt x="9563" y="1314"/>
                </a:lnTo>
                <a:lnTo>
                  <a:pt x="9879" y="1484"/>
                </a:lnTo>
                <a:lnTo>
                  <a:pt x="10171" y="1679"/>
                </a:lnTo>
                <a:lnTo>
                  <a:pt x="10439" y="1874"/>
                </a:lnTo>
                <a:lnTo>
                  <a:pt x="10707" y="2093"/>
                </a:lnTo>
                <a:lnTo>
                  <a:pt x="10950" y="2312"/>
                </a:lnTo>
                <a:lnTo>
                  <a:pt x="11193" y="2555"/>
                </a:lnTo>
                <a:lnTo>
                  <a:pt x="11485" y="2896"/>
                </a:lnTo>
                <a:lnTo>
                  <a:pt x="11753" y="3261"/>
                </a:lnTo>
                <a:lnTo>
                  <a:pt x="11996" y="3626"/>
                </a:lnTo>
                <a:lnTo>
                  <a:pt x="12191" y="4015"/>
                </a:lnTo>
                <a:lnTo>
                  <a:pt x="12361" y="4404"/>
                </a:lnTo>
                <a:lnTo>
                  <a:pt x="12507" y="4818"/>
                </a:lnTo>
                <a:lnTo>
                  <a:pt x="12629" y="5232"/>
                </a:lnTo>
                <a:lnTo>
                  <a:pt x="12702" y="5645"/>
                </a:lnTo>
                <a:lnTo>
                  <a:pt x="12750" y="6059"/>
                </a:lnTo>
                <a:lnTo>
                  <a:pt x="12775" y="6473"/>
                </a:lnTo>
                <a:lnTo>
                  <a:pt x="12775" y="6911"/>
                </a:lnTo>
                <a:lnTo>
                  <a:pt x="12726" y="7324"/>
                </a:lnTo>
                <a:lnTo>
                  <a:pt x="12653" y="7762"/>
                </a:lnTo>
                <a:lnTo>
                  <a:pt x="12556" y="8176"/>
                </a:lnTo>
                <a:lnTo>
                  <a:pt x="12434" y="8589"/>
                </a:lnTo>
                <a:lnTo>
                  <a:pt x="12264" y="9003"/>
                </a:lnTo>
                <a:lnTo>
                  <a:pt x="12045" y="9465"/>
                </a:lnTo>
                <a:lnTo>
                  <a:pt x="11801" y="9903"/>
                </a:lnTo>
                <a:lnTo>
                  <a:pt x="11534" y="10293"/>
                </a:lnTo>
                <a:lnTo>
                  <a:pt x="11217" y="10682"/>
                </a:lnTo>
                <a:lnTo>
                  <a:pt x="10901" y="11047"/>
                </a:lnTo>
                <a:lnTo>
                  <a:pt x="10536" y="11388"/>
                </a:lnTo>
                <a:lnTo>
                  <a:pt x="10171" y="11680"/>
                </a:lnTo>
                <a:lnTo>
                  <a:pt x="9782" y="11947"/>
                </a:lnTo>
                <a:lnTo>
                  <a:pt x="9368" y="12191"/>
                </a:lnTo>
                <a:lnTo>
                  <a:pt x="8930" y="12385"/>
                </a:lnTo>
                <a:lnTo>
                  <a:pt x="8468" y="12556"/>
                </a:lnTo>
                <a:lnTo>
                  <a:pt x="8006" y="12677"/>
                </a:lnTo>
                <a:lnTo>
                  <a:pt x="7543" y="12750"/>
                </a:lnTo>
                <a:lnTo>
                  <a:pt x="7032" y="12775"/>
                </a:lnTo>
                <a:lnTo>
                  <a:pt x="6546" y="12775"/>
                </a:lnTo>
                <a:lnTo>
                  <a:pt x="6035" y="12702"/>
                </a:lnTo>
                <a:lnTo>
                  <a:pt x="5597" y="12604"/>
                </a:lnTo>
                <a:lnTo>
                  <a:pt x="5159" y="12483"/>
                </a:lnTo>
                <a:lnTo>
                  <a:pt x="4721" y="12337"/>
                </a:lnTo>
                <a:lnTo>
                  <a:pt x="4307" y="12166"/>
                </a:lnTo>
                <a:lnTo>
                  <a:pt x="3893" y="11947"/>
                </a:lnTo>
                <a:lnTo>
                  <a:pt x="3504" y="11728"/>
                </a:lnTo>
                <a:lnTo>
                  <a:pt x="3115" y="11485"/>
                </a:lnTo>
                <a:lnTo>
                  <a:pt x="2774" y="11193"/>
                </a:lnTo>
                <a:lnTo>
                  <a:pt x="2434" y="10901"/>
                </a:lnTo>
                <a:lnTo>
                  <a:pt x="2117" y="10560"/>
                </a:lnTo>
                <a:lnTo>
                  <a:pt x="1825" y="10220"/>
                </a:lnTo>
                <a:lnTo>
                  <a:pt x="1558" y="9855"/>
                </a:lnTo>
                <a:lnTo>
                  <a:pt x="1314" y="9465"/>
                </a:lnTo>
                <a:lnTo>
                  <a:pt x="1095" y="9052"/>
                </a:lnTo>
                <a:lnTo>
                  <a:pt x="925" y="8638"/>
                </a:lnTo>
                <a:lnTo>
                  <a:pt x="779" y="8200"/>
                </a:lnTo>
                <a:lnTo>
                  <a:pt x="682" y="7811"/>
                </a:lnTo>
                <a:lnTo>
                  <a:pt x="609" y="7446"/>
                </a:lnTo>
                <a:lnTo>
                  <a:pt x="560" y="7081"/>
                </a:lnTo>
                <a:lnTo>
                  <a:pt x="560" y="6716"/>
                </a:lnTo>
                <a:lnTo>
                  <a:pt x="560" y="6351"/>
                </a:lnTo>
                <a:lnTo>
                  <a:pt x="584" y="5986"/>
                </a:lnTo>
                <a:lnTo>
                  <a:pt x="633" y="5645"/>
                </a:lnTo>
                <a:lnTo>
                  <a:pt x="706" y="5305"/>
                </a:lnTo>
                <a:lnTo>
                  <a:pt x="803" y="4964"/>
                </a:lnTo>
                <a:lnTo>
                  <a:pt x="925" y="4648"/>
                </a:lnTo>
                <a:lnTo>
                  <a:pt x="1047" y="4307"/>
                </a:lnTo>
                <a:lnTo>
                  <a:pt x="1217" y="3991"/>
                </a:lnTo>
                <a:lnTo>
                  <a:pt x="1387" y="3674"/>
                </a:lnTo>
                <a:lnTo>
                  <a:pt x="1606" y="3382"/>
                </a:lnTo>
                <a:lnTo>
                  <a:pt x="1825" y="3090"/>
                </a:lnTo>
                <a:lnTo>
                  <a:pt x="2069" y="2798"/>
                </a:lnTo>
                <a:lnTo>
                  <a:pt x="2361" y="2506"/>
                </a:lnTo>
                <a:lnTo>
                  <a:pt x="2726" y="2190"/>
                </a:lnTo>
                <a:lnTo>
                  <a:pt x="3163" y="1849"/>
                </a:lnTo>
                <a:lnTo>
                  <a:pt x="3674" y="1509"/>
                </a:lnTo>
                <a:lnTo>
                  <a:pt x="4210" y="1217"/>
                </a:lnTo>
                <a:lnTo>
                  <a:pt x="4502" y="1071"/>
                </a:lnTo>
                <a:lnTo>
                  <a:pt x="4794" y="949"/>
                </a:lnTo>
                <a:lnTo>
                  <a:pt x="5110" y="852"/>
                </a:lnTo>
                <a:lnTo>
                  <a:pt x="5402" y="754"/>
                </a:lnTo>
                <a:lnTo>
                  <a:pt x="5718" y="681"/>
                </a:lnTo>
                <a:lnTo>
                  <a:pt x="6035" y="633"/>
                </a:lnTo>
                <a:lnTo>
                  <a:pt x="6400" y="608"/>
                </a:lnTo>
                <a:lnTo>
                  <a:pt x="6789" y="584"/>
                </a:lnTo>
                <a:close/>
                <a:moveTo>
                  <a:pt x="11704" y="10998"/>
                </a:moveTo>
                <a:lnTo>
                  <a:pt x="11923" y="11315"/>
                </a:lnTo>
                <a:lnTo>
                  <a:pt x="11874" y="11339"/>
                </a:lnTo>
                <a:lnTo>
                  <a:pt x="11850" y="11363"/>
                </a:lnTo>
                <a:lnTo>
                  <a:pt x="11607" y="11607"/>
                </a:lnTo>
                <a:lnTo>
                  <a:pt x="11339" y="11826"/>
                </a:lnTo>
                <a:lnTo>
                  <a:pt x="11071" y="11996"/>
                </a:lnTo>
                <a:lnTo>
                  <a:pt x="10950" y="12093"/>
                </a:lnTo>
                <a:lnTo>
                  <a:pt x="10925" y="12166"/>
                </a:lnTo>
                <a:lnTo>
                  <a:pt x="10901" y="12239"/>
                </a:lnTo>
                <a:lnTo>
                  <a:pt x="10901" y="12264"/>
                </a:lnTo>
                <a:lnTo>
                  <a:pt x="10974" y="12288"/>
                </a:lnTo>
                <a:lnTo>
                  <a:pt x="11047" y="12288"/>
                </a:lnTo>
                <a:lnTo>
                  <a:pt x="11217" y="12264"/>
                </a:lnTo>
                <a:lnTo>
                  <a:pt x="11363" y="12191"/>
                </a:lnTo>
                <a:lnTo>
                  <a:pt x="11509" y="12093"/>
                </a:lnTo>
                <a:lnTo>
                  <a:pt x="11826" y="11899"/>
                </a:lnTo>
                <a:lnTo>
                  <a:pt x="11972" y="11777"/>
                </a:lnTo>
                <a:lnTo>
                  <a:pt x="11850" y="11899"/>
                </a:lnTo>
                <a:lnTo>
                  <a:pt x="11728" y="11996"/>
                </a:lnTo>
                <a:lnTo>
                  <a:pt x="11485" y="12191"/>
                </a:lnTo>
                <a:lnTo>
                  <a:pt x="11363" y="12288"/>
                </a:lnTo>
                <a:lnTo>
                  <a:pt x="11339" y="12361"/>
                </a:lnTo>
                <a:lnTo>
                  <a:pt x="11339" y="12434"/>
                </a:lnTo>
                <a:lnTo>
                  <a:pt x="11363" y="12483"/>
                </a:lnTo>
                <a:lnTo>
                  <a:pt x="11412" y="12531"/>
                </a:lnTo>
                <a:lnTo>
                  <a:pt x="11485" y="12556"/>
                </a:lnTo>
                <a:lnTo>
                  <a:pt x="11558" y="12531"/>
                </a:lnTo>
                <a:lnTo>
                  <a:pt x="11728" y="12483"/>
                </a:lnTo>
                <a:lnTo>
                  <a:pt x="11874" y="12385"/>
                </a:lnTo>
                <a:lnTo>
                  <a:pt x="12020" y="12288"/>
                </a:lnTo>
                <a:lnTo>
                  <a:pt x="12239" y="12118"/>
                </a:lnTo>
                <a:lnTo>
                  <a:pt x="12361" y="12020"/>
                </a:lnTo>
                <a:lnTo>
                  <a:pt x="12434" y="11899"/>
                </a:lnTo>
                <a:lnTo>
                  <a:pt x="12507" y="11947"/>
                </a:lnTo>
                <a:lnTo>
                  <a:pt x="12288" y="12142"/>
                </a:lnTo>
                <a:lnTo>
                  <a:pt x="12069" y="12337"/>
                </a:lnTo>
                <a:lnTo>
                  <a:pt x="11826" y="12556"/>
                </a:lnTo>
                <a:lnTo>
                  <a:pt x="11728" y="12677"/>
                </a:lnTo>
                <a:lnTo>
                  <a:pt x="11655" y="12823"/>
                </a:lnTo>
                <a:lnTo>
                  <a:pt x="11631" y="12896"/>
                </a:lnTo>
                <a:lnTo>
                  <a:pt x="11680" y="12969"/>
                </a:lnTo>
                <a:lnTo>
                  <a:pt x="11753" y="12994"/>
                </a:lnTo>
                <a:lnTo>
                  <a:pt x="11826" y="12994"/>
                </a:lnTo>
                <a:lnTo>
                  <a:pt x="11972" y="12945"/>
                </a:lnTo>
                <a:lnTo>
                  <a:pt x="12118" y="12848"/>
                </a:lnTo>
                <a:lnTo>
                  <a:pt x="12385" y="12629"/>
                </a:lnTo>
                <a:lnTo>
                  <a:pt x="12604" y="12458"/>
                </a:lnTo>
                <a:lnTo>
                  <a:pt x="12823" y="12264"/>
                </a:lnTo>
                <a:lnTo>
                  <a:pt x="12872" y="12312"/>
                </a:lnTo>
                <a:lnTo>
                  <a:pt x="12604" y="12702"/>
                </a:lnTo>
                <a:lnTo>
                  <a:pt x="12483" y="12848"/>
                </a:lnTo>
                <a:lnTo>
                  <a:pt x="12361" y="12969"/>
                </a:lnTo>
                <a:lnTo>
                  <a:pt x="12215" y="13067"/>
                </a:lnTo>
                <a:lnTo>
                  <a:pt x="12093" y="13213"/>
                </a:lnTo>
                <a:lnTo>
                  <a:pt x="12093" y="13261"/>
                </a:lnTo>
                <a:lnTo>
                  <a:pt x="12093" y="13310"/>
                </a:lnTo>
                <a:lnTo>
                  <a:pt x="12118" y="13334"/>
                </a:lnTo>
                <a:lnTo>
                  <a:pt x="12166" y="13359"/>
                </a:lnTo>
                <a:lnTo>
                  <a:pt x="12312" y="13359"/>
                </a:lnTo>
                <a:lnTo>
                  <a:pt x="12458" y="13334"/>
                </a:lnTo>
                <a:lnTo>
                  <a:pt x="12604" y="13261"/>
                </a:lnTo>
                <a:lnTo>
                  <a:pt x="12750" y="13140"/>
                </a:lnTo>
                <a:lnTo>
                  <a:pt x="12896" y="13042"/>
                </a:lnTo>
                <a:lnTo>
                  <a:pt x="12994" y="12896"/>
                </a:lnTo>
                <a:lnTo>
                  <a:pt x="13115" y="12750"/>
                </a:lnTo>
                <a:lnTo>
                  <a:pt x="13188" y="12604"/>
                </a:lnTo>
                <a:lnTo>
                  <a:pt x="13505" y="12872"/>
                </a:lnTo>
                <a:lnTo>
                  <a:pt x="13407" y="12945"/>
                </a:lnTo>
                <a:lnTo>
                  <a:pt x="13310" y="13018"/>
                </a:lnTo>
                <a:lnTo>
                  <a:pt x="13115" y="13213"/>
                </a:lnTo>
                <a:lnTo>
                  <a:pt x="12896" y="13359"/>
                </a:lnTo>
                <a:lnTo>
                  <a:pt x="12677" y="13529"/>
                </a:lnTo>
                <a:lnTo>
                  <a:pt x="12653" y="13553"/>
                </a:lnTo>
                <a:lnTo>
                  <a:pt x="12629" y="13602"/>
                </a:lnTo>
                <a:lnTo>
                  <a:pt x="12653" y="13651"/>
                </a:lnTo>
                <a:lnTo>
                  <a:pt x="12677" y="13699"/>
                </a:lnTo>
                <a:lnTo>
                  <a:pt x="12750" y="13724"/>
                </a:lnTo>
                <a:lnTo>
                  <a:pt x="12848" y="13748"/>
                </a:lnTo>
                <a:lnTo>
                  <a:pt x="12921" y="13748"/>
                </a:lnTo>
                <a:lnTo>
                  <a:pt x="12994" y="13724"/>
                </a:lnTo>
                <a:lnTo>
                  <a:pt x="13140" y="13651"/>
                </a:lnTo>
                <a:lnTo>
                  <a:pt x="13286" y="13578"/>
                </a:lnTo>
                <a:lnTo>
                  <a:pt x="13407" y="13480"/>
                </a:lnTo>
                <a:lnTo>
                  <a:pt x="13553" y="13383"/>
                </a:lnTo>
                <a:lnTo>
                  <a:pt x="13675" y="13237"/>
                </a:lnTo>
                <a:lnTo>
                  <a:pt x="13724" y="13164"/>
                </a:lnTo>
                <a:lnTo>
                  <a:pt x="13748" y="13091"/>
                </a:lnTo>
                <a:lnTo>
                  <a:pt x="13943" y="13286"/>
                </a:lnTo>
                <a:lnTo>
                  <a:pt x="13918" y="13286"/>
                </a:lnTo>
                <a:lnTo>
                  <a:pt x="13772" y="13383"/>
                </a:lnTo>
                <a:lnTo>
                  <a:pt x="13675" y="13505"/>
                </a:lnTo>
                <a:lnTo>
                  <a:pt x="13456" y="13748"/>
                </a:lnTo>
                <a:lnTo>
                  <a:pt x="13237" y="13967"/>
                </a:lnTo>
                <a:lnTo>
                  <a:pt x="13140" y="14064"/>
                </a:lnTo>
                <a:lnTo>
                  <a:pt x="13067" y="14210"/>
                </a:lnTo>
                <a:lnTo>
                  <a:pt x="13042" y="14235"/>
                </a:lnTo>
                <a:lnTo>
                  <a:pt x="13067" y="14259"/>
                </a:lnTo>
                <a:lnTo>
                  <a:pt x="13067" y="14308"/>
                </a:lnTo>
                <a:lnTo>
                  <a:pt x="13115" y="14308"/>
                </a:lnTo>
                <a:lnTo>
                  <a:pt x="13261" y="14259"/>
                </a:lnTo>
                <a:lnTo>
                  <a:pt x="13407" y="14210"/>
                </a:lnTo>
                <a:lnTo>
                  <a:pt x="13651" y="14040"/>
                </a:lnTo>
                <a:lnTo>
                  <a:pt x="13797" y="13918"/>
                </a:lnTo>
                <a:lnTo>
                  <a:pt x="13943" y="13797"/>
                </a:lnTo>
                <a:lnTo>
                  <a:pt x="14064" y="13626"/>
                </a:lnTo>
                <a:lnTo>
                  <a:pt x="14137" y="13480"/>
                </a:lnTo>
                <a:lnTo>
                  <a:pt x="14332" y="13675"/>
                </a:lnTo>
                <a:lnTo>
                  <a:pt x="14186" y="13918"/>
                </a:lnTo>
                <a:lnTo>
                  <a:pt x="14089" y="14040"/>
                </a:lnTo>
                <a:lnTo>
                  <a:pt x="13991" y="14137"/>
                </a:lnTo>
                <a:lnTo>
                  <a:pt x="13870" y="14235"/>
                </a:lnTo>
                <a:lnTo>
                  <a:pt x="13748" y="14308"/>
                </a:lnTo>
                <a:lnTo>
                  <a:pt x="13626" y="14381"/>
                </a:lnTo>
                <a:lnTo>
                  <a:pt x="13505" y="14454"/>
                </a:lnTo>
                <a:lnTo>
                  <a:pt x="13505" y="14502"/>
                </a:lnTo>
                <a:lnTo>
                  <a:pt x="13480" y="14527"/>
                </a:lnTo>
                <a:lnTo>
                  <a:pt x="13505" y="14600"/>
                </a:lnTo>
                <a:lnTo>
                  <a:pt x="13602" y="14648"/>
                </a:lnTo>
                <a:lnTo>
                  <a:pt x="13675" y="14673"/>
                </a:lnTo>
                <a:lnTo>
                  <a:pt x="13772" y="14673"/>
                </a:lnTo>
                <a:lnTo>
                  <a:pt x="13894" y="14648"/>
                </a:lnTo>
                <a:lnTo>
                  <a:pt x="14089" y="14551"/>
                </a:lnTo>
                <a:lnTo>
                  <a:pt x="14235" y="14454"/>
                </a:lnTo>
                <a:lnTo>
                  <a:pt x="14356" y="14356"/>
                </a:lnTo>
                <a:lnTo>
                  <a:pt x="14454" y="14235"/>
                </a:lnTo>
                <a:lnTo>
                  <a:pt x="14575" y="14113"/>
                </a:lnTo>
                <a:lnTo>
                  <a:pt x="14648" y="13967"/>
                </a:lnTo>
                <a:lnTo>
                  <a:pt x="14867" y="14210"/>
                </a:lnTo>
                <a:lnTo>
                  <a:pt x="14843" y="14210"/>
                </a:lnTo>
                <a:lnTo>
                  <a:pt x="14721" y="14259"/>
                </a:lnTo>
                <a:lnTo>
                  <a:pt x="14624" y="14332"/>
                </a:lnTo>
                <a:lnTo>
                  <a:pt x="14454" y="14527"/>
                </a:lnTo>
                <a:lnTo>
                  <a:pt x="14235" y="14746"/>
                </a:lnTo>
                <a:lnTo>
                  <a:pt x="14113" y="14867"/>
                </a:lnTo>
                <a:lnTo>
                  <a:pt x="13991" y="14940"/>
                </a:lnTo>
                <a:lnTo>
                  <a:pt x="13967" y="14989"/>
                </a:lnTo>
                <a:lnTo>
                  <a:pt x="13967" y="15038"/>
                </a:lnTo>
                <a:lnTo>
                  <a:pt x="14016" y="15086"/>
                </a:lnTo>
                <a:lnTo>
                  <a:pt x="14064" y="15086"/>
                </a:lnTo>
                <a:lnTo>
                  <a:pt x="14356" y="15013"/>
                </a:lnTo>
                <a:lnTo>
                  <a:pt x="14478" y="14940"/>
                </a:lnTo>
                <a:lnTo>
                  <a:pt x="14624" y="14867"/>
                </a:lnTo>
                <a:lnTo>
                  <a:pt x="14867" y="14648"/>
                </a:lnTo>
                <a:lnTo>
                  <a:pt x="14965" y="14527"/>
                </a:lnTo>
                <a:lnTo>
                  <a:pt x="15038" y="14405"/>
                </a:lnTo>
                <a:lnTo>
                  <a:pt x="15038" y="14381"/>
                </a:lnTo>
                <a:lnTo>
                  <a:pt x="15330" y="14673"/>
                </a:lnTo>
                <a:lnTo>
                  <a:pt x="15111" y="14867"/>
                </a:lnTo>
                <a:lnTo>
                  <a:pt x="14892" y="15062"/>
                </a:lnTo>
                <a:lnTo>
                  <a:pt x="14648" y="15232"/>
                </a:lnTo>
                <a:lnTo>
                  <a:pt x="14527" y="15330"/>
                </a:lnTo>
                <a:lnTo>
                  <a:pt x="14429" y="15427"/>
                </a:lnTo>
                <a:lnTo>
                  <a:pt x="14405" y="15451"/>
                </a:lnTo>
                <a:lnTo>
                  <a:pt x="14405" y="15500"/>
                </a:lnTo>
                <a:lnTo>
                  <a:pt x="14429" y="15524"/>
                </a:lnTo>
                <a:lnTo>
                  <a:pt x="14454" y="15549"/>
                </a:lnTo>
                <a:lnTo>
                  <a:pt x="14624" y="15573"/>
                </a:lnTo>
                <a:lnTo>
                  <a:pt x="14770" y="15549"/>
                </a:lnTo>
                <a:lnTo>
                  <a:pt x="14940" y="15476"/>
                </a:lnTo>
                <a:lnTo>
                  <a:pt x="15086" y="15378"/>
                </a:lnTo>
                <a:lnTo>
                  <a:pt x="15232" y="15281"/>
                </a:lnTo>
                <a:lnTo>
                  <a:pt x="15354" y="15159"/>
                </a:lnTo>
                <a:lnTo>
                  <a:pt x="15573" y="14916"/>
                </a:lnTo>
                <a:lnTo>
                  <a:pt x="15743" y="15111"/>
                </a:lnTo>
                <a:lnTo>
                  <a:pt x="15476" y="15378"/>
                </a:lnTo>
                <a:lnTo>
                  <a:pt x="15330" y="15476"/>
                </a:lnTo>
                <a:lnTo>
                  <a:pt x="15184" y="15573"/>
                </a:lnTo>
                <a:lnTo>
                  <a:pt x="15038" y="15670"/>
                </a:lnTo>
                <a:lnTo>
                  <a:pt x="14892" y="15792"/>
                </a:lnTo>
                <a:lnTo>
                  <a:pt x="14843" y="15840"/>
                </a:lnTo>
                <a:lnTo>
                  <a:pt x="14867" y="15913"/>
                </a:lnTo>
                <a:lnTo>
                  <a:pt x="14892" y="15986"/>
                </a:lnTo>
                <a:lnTo>
                  <a:pt x="14940" y="16011"/>
                </a:lnTo>
                <a:lnTo>
                  <a:pt x="15038" y="16035"/>
                </a:lnTo>
                <a:lnTo>
                  <a:pt x="15159" y="16011"/>
                </a:lnTo>
                <a:lnTo>
                  <a:pt x="15354" y="15962"/>
                </a:lnTo>
                <a:lnTo>
                  <a:pt x="15524" y="15865"/>
                </a:lnTo>
                <a:lnTo>
                  <a:pt x="15695" y="15767"/>
                </a:lnTo>
                <a:lnTo>
                  <a:pt x="15889" y="15597"/>
                </a:lnTo>
                <a:lnTo>
                  <a:pt x="16060" y="15427"/>
                </a:lnTo>
                <a:lnTo>
                  <a:pt x="16352" y="15694"/>
                </a:lnTo>
                <a:lnTo>
                  <a:pt x="16181" y="15865"/>
                </a:lnTo>
                <a:lnTo>
                  <a:pt x="16011" y="16011"/>
                </a:lnTo>
                <a:lnTo>
                  <a:pt x="15743" y="16157"/>
                </a:lnTo>
                <a:lnTo>
                  <a:pt x="15500" y="16303"/>
                </a:lnTo>
                <a:lnTo>
                  <a:pt x="15451" y="16327"/>
                </a:lnTo>
                <a:lnTo>
                  <a:pt x="15451" y="16376"/>
                </a:lnTo>
                <a:lnTo>
                  <a:pt x="15476" y="16400"/>
                </a:lnTo>
                <a:lnTo>
                  <a:pt x="15524" y="16424"/>
                </a:lnTo>
                <a:lnTo>
                  <a:pt x="15719" y="16424"/>
                </a:lnTo>
                <a:lnTo>
                  <a:pt x="15889" y="16449"/>
                </a:lnTo>
                <a:lnTo>
                  <a:pt x="16084" y="16400"/>
                </a:lnTo>
                <a:lnTo>
                  <a:pt x="16254" y="16351"/>
                </a:lnTo>
                <a:lnTo>
                  <a:pt x="16400" y="16254"/>
                </a:lnTo>
                <a:lnTo>
                  <a:pt x="16522" y="16157"/>
                </a:lnTo>
                <a:lnTo>
                  <a:pt x="16498" y="16254"/>
                </a:lnTo>
                <a:lnTo>
                  <a:pt x="16400" y="16376"/>
                </a:lnTo>
                <a:lnTo>
                  <a:pt x="16279" y="16473"/>
                </a:lnTo>
                <a:lnTo>
                  <a:pt x="16133" y="16546"/>
                </a:lnTo>
                <a:lnTo>
                  <a:pt x="15987" y="16619"/>
                </a:lnTo>
                <a:lnTo>
                  <a:pt x="15768" y="16668"/>
                </a:lnTo>
                <a:lnTo>
                  <a:pt x="15451" y="16765"/>
                </a:lnTo>
                <a:lnTo>
                  <a:pt x="15427" y="16692"/>
                </a:lnTo>
                <a:lnTo>
                  <a:pt x="15354" y="16643"/>
                </a:lnTo>
                <a:lnTo>
                  <a:pt x="15208" y="16546"/>
                </a:lnTo>
                <a:lnTo>
                  <a:pt x="15062" y="16400"/>
                </a:lnTo>
                <a:lnTo>
                  <a:pt x="14770" y="16132"/>
                </a:lnTo>
                <a:lnTo>
                  <a:pt x="14016" y="15524"/>
                </a:lnTo>
                <a:lnTo>
                  <a:pt x="13626" y="15159"/>
                </a:lnTo>
                <a:lnTo>
                  <a:pt x="13261" y="14770"/>
                </a:lnTo>
                <a:lnTo>
                  <a:pt x="12556" y="14016"/>
                </a:lnTo>
                <a:lnTo>
                  <a:pt x="12312" y="13772"/>
                </a:lnTo>
                <a:lnTo>
                  <a:pt x="12045" y="13553"/>
                </a:lnTo>
                <a:lnTo>
                  <a:pt x="11485" y="13140"/>
                </a:lnTo>
                <a:lnTo>
                  <a:pt x="11217" y="12921"/>
                </a:lnTo>
                <a:lnTo>
                  <a:pt x="10950" y="12677"/>
                </a:lnTo>
                <a:lnTo>
                  <a:pt x="10707" y="12434"/>
                </a:lnTo>
                <a:lnTo>
                  <a:pt x="10512" y="12166"/>
                </a:lnTo>
                <a:lnTo>
                  <a:pt x="10828" y="11899"/>
                </a:lnTo>
                <a:lnTo>
                  <a:pt x="11144" y="11607"/>
                </a:lnTo>
                <a:lnTo>
                  <a:pt x="11436" y="11315"/>
                </a:lnTo>
                <a:lnTo>
                  <a:pt x="11704" y="10998"/>
                </a:lnTo>
                <a:close/>
                <a:moveTo>
                  <a:pt x="6400" y="0"/>
                </a:moveTo>
                <a:lnTo>
                  <a:pt x="5791" y="73"/>
                </a:lnTo>
                <a:lnTo>
                  <a:pt x="5183" y="170"/>
                </a:lnTo>
                <a:lnTo>
                  <a:pt x="4891" y="243"/>
                </a:lnTo>
                <a:lnTo>
                  <a:pt x="4599" y="341"/>
                </a:lnTo>
                <a:lnTo>
                  <a:pt x="4258" y="462"/>
                </a:lnTo>
                <a:lnTo>
                  <a:pt x="3918" y="633"/>
                </a:lnTo>
                <a:lnTo>
                  <a:pt x="3601" y="827"/>
                </a:lnTo>
                <a:lnTo>
                  <a:pt x="3285" y="1022"/>
                </a:lnTo>
                <a:lnTo>
                  <a:pt x="2969" y="1241"/>
                </a:lnTo>
                <a:lnTo>
                  <a:pt x="2677" y="1484"/>
                </a:lnTo>
                <a:lnTo>
                  <a:pt x="2117" y="1971"/>
                </a:lnTo>
                <a:lnTo>
                  <a:pt x="1850" y="2239"/>
                </a:lnTo>
                <a:lnTo>
                  <a:pt x="1606" y="2506"/>
                </a:lnTo>
                <a:lnTo>
                  <a:pt x="1363" y="2798"/>
                </a:lnTo>
                <a:lnTo>
                  <a:pt x="1168" y="3066"/>
                </a:lnTo>
                <a:lnTo>
                  <a:pt x="949" y="3382"/>
                </a:lnTo>
                <a:lnTo>
                  <a:pt x="779" y="3699"/>
                </a:lnTo>
                <a:lnTo>
                  <a:pt x="609" y="4015"/>
                </a:lnTo>
                <a:lnTo>
                  <a:pt x="463" y="4331"/>
                </a:lnTo>
                <a:lnTo>
                  <a:pt x="341" y="4672"/>
                </a:lnTo>
                <a:lnTo>
                  <a:pt x="244" y="5013"/>
                </a:lnTo>
                <a:lnTo>
                  <a:pt x="146" y="5353"/>
                </a:lnTo>
                <a:lnTo>
                  <a:pt x="73" y="5718"/>
                </a:lnTo>
                <a:lnTo>
                  <a:pt x="25" y="6083"/>
                </a:lnTo>
                <a:lnTo>
                  <a:pt x="0" y="6448"/>
                </a:lnTo>
                <a:lnTo>
                  <a:pt x="0" y="6813"/>
                </a:lnTo>
                <a:lnTo>
                  <a:pt x="0" y="7203"/>
                </a:lnTo>
                <a:lnTo>
                  <a:pt x="25" y="7592"/>
                </a:lnTo>
                <a:lnTo>
                  <a:pt x="98" y="7957"/>
                </a:lnTo>
                <a:lnTo>
                  <a:pt x="171" y="8346"/>
                </a:lnTo>
                <a:lnTo>
                  <a:pt x="268" y="8711"/>
                </a:lnTo>
                <a:lnTo>
                  <a:pt x="390" y="9076"/>
                </a:lnTo>
                <a:lnTo>
                  <a:pt x="560" y="9441"/>
                </a:lnTo>
                <a:lnTo>
                  <a:pt x="730" y="9782"/>
                </a:lnTo>
                <a:lnTo>
                  <a:pt x="925" y="10122"/>
                </a:lnTo>
                <a:lnTo>
                  <a:pt x="1168" y="10463"/>
                </a:lnTo>
                <a:lnTo>
                  <a:pt x="1436" y="10804"/>
                </a:lnTo>
                <a:lnTo>
                  <a:pt x="1704" y="11096"/>
                </a:lnTo>
                <a:lnTo>
                  <a:pt x="1996" y="11363"/>
                </a:lnTo>
                <a:lnTo>
                  <a:pt x="2312" y="11631"/>
                </a:lnTo>
                <a:lnTo>
                  <a:pt x="2628" y="11874"/>
                </a:lnTo>
                <a:lnTo>
                  <a:pt x="2969" y="12093"/>
                </a:lnTo>
                <a:lnTo>
                  <a:pt x="3334" y="12312"/>
                </a:lnTo>
                <a:lnTo>
                  <a:pt x="3747" y="12531"/>
                </a:lnTo>
                <a:lnTo>
                  <a:pt x="4161" y="12726"/>
                </a:lnTo>
                <a:lnTo>
                  <a:pt x="4599" y="12896"/>
                </a:lnTo>
                <a:lnTo>
                  <a:pt x="5037" y="13042"/>
                </a:lnTo>
                <a:lnTo>
                  <a:pt x="5499" y="13164"/>
                </a:lnTo>
                <a:lnTo>
                  <a:pt x="5937" y="13261"/>
                </a:lnTo>
                <a:lnTo>
                  <a:pt x="6400" y="13334"/>
                </a:lnTo>
                <a:lnTo>
                  <a:pt x="6862" y="13383"/>
                </a:lnTo>
                <a:lnTo>
                  <a:pt x="7324" y="13383"/>
                </a:lnTo>
                <a:lnTo>
                  <a:pt x="7787" y="13334"/>
                </a:lnTo>
                <a:lnTo>
                  <a:pt x="8225" y="13261"/>
                </a:lnTo>
                <a:lnTo>
                  <a:pt x="8638" y="13140"/>
                </a:lnTo>
                <a:lnTo>
                  <a:pt x="9076" y="12994"/>
                </a:lnTo>
                <a:lnTo>
                  <a:pt x="9466" y="12799"/>
                </a:lnTo>
                <a:lnTo>
                  <a:pt x="9879" y="12580"/>
                </a:lnTo>
                <a:lnTo>
                  <a:pt x="10269" y="12337"/>
                </a:lnTo>
                <a:lnTo>
                  <a:pt x="10293" y="12458"/>
                </a:lnTo>
                <a:lnTo>
                  <a:pt x="10317" y="12580"/>
                </a:lnTo>
                <a:lnTo>
                  <a:pt x="10390" y="12677"/>
                </a:lnTo>
                <a:lnTo>
                  <a:pt x="10463" y="12775"/>
                </a:lnTo>
                <a:lnTo>
                  <a:pt x="10658" y="12969"/>
                </a:lnTo>
                <a:lnTo>
                  <a:pt x="10828" y="13140"/>
                </a:lnTo>
                <a:lnTo>
                  <a:pt x="11120" y="13383"/>
                </a:lnTo>
                <a:lnTo>
                  <a:pt x="11412" y="13602"/>
                </a:lnTo>
                <a:lnTo>
                  <a:pt x="11704" y="13845"/>
                </a:lnTo>
                <a:lnTo>
                  <a:pt x="11972" y="14089"/>
                </a:lnTo>
                <a:lnTo>
                  <a:pt x="12385" y="14502"/>
                </a:lnTo>
                <a:lnTo>
                  <a:pt x="12775" y="14916"/>
                </a:lnTo>
                <a:lnTo>
                  <a:pt x="13164" y="15330"/>
                </a:lnTo>
                <a:lnTo>
                  <a:pt x="13553" y="15743"/>
                </a:lnTo>
                <a:lnTo>
                  <a:pt x="13772" y="15938"/>
                </a:lnTo>
                <a:lnTo>
                  <a:pt x="13991" y="16132"/>
                </a:lnTo>
                <a:lnTo>
                  <a:pt x="14429" y="16473"/>
                </a:lnTo>
                <a:lnTo>
                  <a:pt x="14770" y="16789"/>
                </a:lnTo>
                <a:lnTo>
                  <a:pt x="14916" y="16935"/>
                </a:lnTo>
                <a:lnTo>
                  <a:pt x="15111" y="17081"/>
                </a:lnTo>
                <a:lnTo>
                  <a:pt x="15184" y="17106"/>
                </a:lnTo>
                <a:lnTo>
                  <a:pt x="15232" y="17154"/>
                </a:lnTo>
                <a:lnTo>
                  <a:pt x="15305" y="17179"/>
                </a:lnTo>
                <a:lnTo>
                  <a:pt x="15451" y="17227"/>
                </a:lnTo>
                <a:lnTo>
                  <a:pt x="15646" y="17203"/>
                </a:lnTo>
                <a:lnTo>
                  <a:pt x="15841" y="17179"/>
                </a:lnTo>
                <a:lnTo>
                  <a:pt x="16035" y="17106"/>
                </a:lnTo>
                <a:lnTo>
                  <a:pt x="16230" y="17033"/>
                </a:lnTo>
                <a:lnTo>
                  <a:pt x="16498" y="16911"/>
                </a:lnTo>
                <a:lnTo>
                  <a:pt x="16644" y="16814"/>
                </a:lnTo>
                <a:lnTo>
                  <a:pt x="16790" y="16668"/>
                </a:lnTo>
                <a:lnTo>
                  <a:pt x="16911" y="16497"/>
                </a:lnTo>
                <a:lnTo>
                  <a:pt x="17009" y="16327"/>
                </a:lnTo>
                <a:lnTo>
                  <a:pt x="17057" y="16132"/>
                </a:lnTo>
                <a:lnTo>
                  <a:pt x="17082" y="15938"/>
                </a:lnTo>
                <a:lnTo>
                  <a:pt x="17057" y="15840"/>
                </a:lnTo>
                <a:lnTo>
                  <a:pt x="17033" y="15767"/>
                </a:lnTo>
                <a:lnTo>
                  <a:pt x="17009" y="15670"/>
                </a:lnTo>
                <a:lnTo>
                  <a:pt x="16936" y="15597"/>
                </a:lnTo>
                <a:lnTo>
                  <a:pt x="16887" y="15549"/>
                </a:lnTo>
                <a:lnTo>
                  <a:pt x="15500" y="14137"/>
                </a:lnTo>
                <a:lnTo>
                  <a:pt x="14819" y="13432"/>
                </a:lnTo>
                <a:lnTo>
                  <a:pt x="14089" y="12750"/>
                </a:lnTo>
                <a:lnTo>
                  <a:pt x="13772" y="12458"/>
                </a:lnTo>
                <a:lnTo>
                  <a:pt x="13432" y="12166"/>
                </a:lnTo>
                <a:lnTo>
                  <a:pt x="13091" y="11899"/>
                </a:lnTo>
                <a:lnTo>
                  <a:pt x="12775" y="11582"/>
                </a:lnTo>
                <a:lnTo>
                  <a:pt x="12580" y="11363"/>
                </a:lnTo>
                <a:lnTo>
                  <a:pt x="12385" y="11120"/>
                </a:lnTo>
                <a:lnTo>
                  <a:pt x="12166" y="10901"/>
                </a:lnTo>
                <a:lnTo>
                  <a:pt x="12045" y="10804"/>
                </a:lnTo>
                <a:lnTo>
                  <a:pt x="11923" y="10706"/>
                </a:lnTo>
                <a:lnTo>
                  <a:pt x="12191" y="10317"/>
                </a:lnTo>
                <a:lnTo>
                  <a:pt x="12434" y="9928"/>
                </a:lnTo>
                <a:lnTo>
                  <a:pt x="12629" y="9490"/>
                </a:lnTo>
                <a:lnTo>
                  <a:pt x="12823" y="9076"/>
                </a:lnTo>
                <a:lnTo>
                  <a:pt x="12969" y="8614"/>
                </a:lnTo>
                <a:lnTo>
                  <a:pt x="13091" y="8176"/>
                </a:lnTo>
                <a:lnTo>
                  <a:pt x="13188" y="7713"/>
                </a:lnTo>
                <a:lnTo>
                  <a:pt x="13261" y="7251"/>
                </a:lnTo>
                <a:lnTo>
                  <a:pt x="13310" y="6765"/>
                </a:lnTo>
                <a:lnTo>
                  <a:pt x="13310" y="6302"/>
                </a:lnTo>
                <a:lnTo>
                  <a:pt x="13286" y="5840"/>
                </a:lnTo>
                <a:lnTo>
                  <a:pt x="13237" y="5378"/>
                </a:lnTo>
                <a:lnTo>
                  <a:pt x="13164" y="4891"/>
                </a:lnTo>
                <a:lnTo>
                  <a:pt x="13042" y="4453"/>
                </a:lnTo>
                <a:lnTo>
                  <a:pt x="12896" y="3991"/>
                </a:lnTo>
                <a:lnTo>
                  <a:pt x="12702" y="3553"/>
                </a:lnTo>
                <a:lnTo>
                  <a:pt x="12580" y="3285"/>
                </a:lnTo>
                <a:lnTo>
                  <a:pt x="12434" y="3042"/>
                </a:lnTo>
                <a:lnTo>
                  <a:pt x="12288" y="2798"/>
                </a:lnTo>
                <a:lnTo>
                  <a:pt x="12118" y="2579"/>
                </a:lnTo>
                <a:lnTo>
                  <a:pt x="11753" y="2141"/>
                </a:lnTo>
                <a:lnTo>
                  <a:pt x="11339" y="1728"/>
                </a:lnTo>
                <a:lnTo>
                  <a:pt x="10901" y="1363"/>
                </a:lnTo>
                <a:lnTo>
                  <a:pt x="10415" y="1046"/>
                </a:lnTo>
                <a:lnTo>
                  <a:pt x="9904" y="754"/>
                </a:lnTo>
                <a:lnTo>
                  <a:pt x="9368" y="511"/>
                </a:lnTo>
                <a:lnTo>
                  <a:pt x="8784" y="316"/>
                </a:lnTo>
                <a:lnTo>
                  <a:pt x="8225" y="170"/>
                </a:lnTo>
                <a:lnTo>
                  <a:pt x="7616" y="73"/>
                </a:lnTo>
                <a:lnTo>
                  <a:pt x="700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28;p37"/>
          <p:cNvSpPr/>
          <p:nvPr/>
        </p:nvSpPr>
        <p:spPr>
          <a:xfrm>
            <a:off x="6155229" y="4656742"/>
            <a:ext cx="865999" cy="691815"/>
          </a:xfrm>
          <a:custGeom>
            <a:avLst/>
            <a:gdLst/>
            <a:ahLst/>
            <a:cxnLst/>
            <a:rect l="l" t="t" r="r" b="b"/>
            <a:pathLst>
              <a:path w="18177" h="13384" extrusionOk="0">
                <a:moveTo>
                  <a:pt x="10877" y="4039"/>
                </a:moveTo>
                <a:lnTo>
                  <a:pt x="10755" y="4064"/>
                </a:lnTo>
                <a:lnTo>
                  <a:pt x="10707" y="4088"/>
                </a:lnTo>
                <a:lnTo>
                  <a:pt x="10634" y="4112"/>
                </a:lnTo>
                <a:lnTo>
                  <a:pt x="10609" y="4185"/>
                </a:lnTo>
                <a:lnTo>
                  <a:pt x="10561" y="4258"/>
                </a:lnTo>
                <a:lnTo>
                  <a:pt x="10536" y="4331"/>
                </a:lnTo>
                <a:lnTo>
                  <a:pt x="10536" y="4429"/>
                </a:lnTo>
                <a:lnTo>
                  <a:pt x="10561" y="4575"/>
                </a:lnTo>
                <a:lnTo>
                  <a:pt x="10585" y="4623"/>
                </a:lnTo>
                <a:lnTo>
                  <a:pt x="10634" y="4696"/>
                </a:lnTo>
                <a:lnTo>
                  <a:pt x="10707" y="4745"/>
                </a:lnTo>
                <a:lnTo>
                  <a:pt x="10780" y="4769"/>
                </a:lnTo>
                <a:lnTo>
                  <a:pt x="10828" y="4794"/>
                </a:lnTo>
                <a:lnTo>
                  <a:pt x="10999" y="4794"/>
                </a:lnTo>
                <a:lnTo>
                  <a:pt x="11047" y="4769"/>
                </a:lnTo>
                <a:lnTo>
                  <a:pt x="11169" y="4696"/>
                </a:lnTo>
                <a:lnTo>
                  <a:pt x="11266" y="4575"/>
                </a:lnTo>
                <a:lnTo>
                  <a:pt x="11291" y="4502"/>
                </a:lnTo>
                <a:lnTo>
                  <a:pt x="11291" y="4429"/>
                </a:lnTo>
                <a:lnTo>
                  <a:pt x="11291" y="4356"/>
                </a:lnTo>
                <a:lnTo>
                  <a:pt x="11266" y="4283"/>
                </a:lnTo>
                <a:lnTo>
                  <a:pt x="11169" y="4161"/>
                </a:lnTo>
                <a:lnTo>
                  <a:pt x="11120" y="4088"/>
                </a:lnTo>
                <a:lnTo>
                  <a:pt x="11047" y="4064"/>
                </a:lnTo>
                <a:lnTo>
                  <a:pt x="10950" y="4039"/>
                </a:lnTo>
                <a:close/>
                <a:moveTo>
                  <a:pt x="12361" y="3942"/>
                </a:moveTo>
                <a:lnTo>
                  <a:pt x="12288" y="3966"/>
                </a:lnTo>
                <a:lnTo>
                  <a:pt x="12215" y="4015"/>
                </a:lnTo>
                <a:lnTo>
                  <a:pt x="12142" y="4064"/>
                </a:lnTo>
                <a:lnTo>
                  <a:pt x="12093" y="4137"/>
                </a:lnTo>
                <a:lnTo>
                  <a:pt x="12045" y="4210"/>
                </a:lnTo>
                <a:lnTo>
                  <a:pt x="12020" y="4307"/>
                </a:lnTo>
                <a:lnTo>
                  <a:pt x="11996" y="4380"/>
                </a:lnTo>
                <a:lnTo>
                  <a:pt x="12020" y="4477"/>
                </a:lnTo>
                <a:lnTo>
                  <a:pt x="12045" y="4550"/>
                </a:lnTo>
                <a:lnTo>
                  <a:pt x="12093" y="4623"/>
                </a:lnTo>
                <a:lnTo>
                  <a:pt x="12142" y="4696"/>
                </a:lnTo>
                <a:lnTo>
                  <a:pt x="12215" y="4745"/>
                </a:lnTo>
                <a:lnTo>
                  <a:pt x="12288" y="4794"/>
                </a:lnTo>
                <a:lnTo>
                  <a:pt x="12361" y="4818"/>
                </a:lnTo>
                <a:lnTo>
                  <a:pt x="12531" y="4818"/>
                </a:lnTo>
                <a:lnTo>
                  <a:pt x="12629" y="4794"/>
                </a:lnTo>
                <a:lnTo>
                  <a:pt x="12702" y="4745"/>
                </a:lnTo>
                <a:lnTo>
                  <a:pt x="12750" y="4696"/>
                </a:lnTo>
                <a:lnTo>
                  <a:pt x="12823" y="4623"/>
                </a:lnTo>
                <a:lnTo>
                  <a:pt x="12848" y="4550"/>
                </a:lnTo>
                <a:lnTo>
                  <a:pt x="12872" y="4477"/>
                </a:lnTo>
                <a:lnTo>
                  <a:pt x="12896" y="4380"/>
                </a:lnTo>
                <a:lnTo>
                  <a:pt x="12872" y="4307"/>
                </a:lnTo>
                <a:lnTo>
                  <a:pt x="12848" y="4210"/>
                </a:lnTo>
                <a:lnTo>
                  <a:pt x="12823" y="4137"/>
                </a:lnTo>
                <a:lnTo>
                  <a:pt x="12750" y="4064"/>
                </a:lnTo>
                <a:lnTo>
                  <a:pt x="12702" y="4015"/>
                </a:lnTo>
                <a:lnTo>
                  <a:pt x="12629" y="3966"/>
                </a:lnTo>
                <a:lnTo>
                  <a:pt x="12531" y="3942"/>
                </a:lnTo>
                <a:close/>
                <a:moveTo>
                  <a:pt x="11534" y="5013"/>
                </a:moveTo>
                <a:lnTo>
                  <a:pt x="11412" y="5061"/>
                </a:lnTo>
                <a:lnTo>
                  <a:pt x="11315" y="5110"/>
                </a:lnTo>
                <a:lnTo>
                  <a:pt x="11242" y="5232"/>
                </a:lnTo>
                <a:lnTo>
                  <a:pt x="11218" y="5353"/>
                </a:lnTo>
                <a:lnTo>
                  <a:pt x="11242" y="5475"/>
                </a:lnTo>
                <a:lnTo>
                  <a:pt x="11315" y="5572"/>
                </a:lnTo>
                <a:lnTo>
                  <a:pt x="11412" y="5645"/>
                </a:lnTo>
                <a:lnTo>
                  <a:pt x="11534" y="5670"/>
                </a:lnTo>
                <a:lnTo>
                  <a:pt x="11655" y="5645"/>
                </a:lnTo>
                <a:lnTo>
                  <a:pt x="11753" y="5572"/>
                </a:lnTo>
                <a:lnTo>
                  <a:pt x="11826" y="5475"/>
                </a:lnTo>
                <a:lnTo>
                  <a:pt x="11850" y="5353"/>
                </a:lnTo>
                <a:lnTo>
                  <a:pt x="11826" y="5232"/>
                </a:lnTo>
                <a:lnTo>
                  <a:pt x="11753" y="5110"/>
                </a:lnTo>
                <a:lnTo>
                  <a:pt x="11655" y="5061"/>
                </a:lnTo>
                <a:lnTo>
                  <a:pt x="11534" y="5013"/>
                </a:lnTo>
                <a:close/>
                <a:moveTo>
                  <a:pt x="12312" y="5889"/>
                </a:moveTo>
                <a:lnTo>
                  <a:pt x="12239" y="5913"/>
                </a:lnTo>
                <a:lnTo>
                  <a:pt x="12166" y="5937"/>
                </a:lnTo>
                <a:lnTo>
                  <a:pt x="12093" y="5986"/>
                </a:lnTo>
                <a:lnTo>
                  <a:pt x="12045" y="6059"/>
                </a:lnTo>
                <a:lnTo>
                  <a:pt x="12020" y="6132"/>
                </a:lnTo>
                <a:lnTo>
                  <a:pt x="11996" y="6205"/>
                </a:lnTo>
                <a:lnTo>
                  <a:pt x="11996" y="6278"/>
                </a:lnTo>
                <a:lnTo>
                  <a:pt x="11996" y="6351"/>
                </a:lnTo>
                <a:lnTo>
                  <a:pt x="12020" y="6424"/>
                </a:lnTo>
                <a:lnTo>
                  <a:pt x="12045" y="6497"/>
                </a:lnTo>
                <a:lnTo>
                  <a:pt x="12093" y="6570"/>
                </a:lnTo>
                <a:lnTo>
                  <a:pt x="12166" y="6619"/>
                </a:lnTo>
                <a:lnTo>
                  <a:pt x="12239" y="6643"/>
                </a:lnTo>
                <a:lnTo>
                  <a:pt x="12312" y="6667"/>
                </a:lnTo>
                <a:lnTo>
                  <a:pt x="12458" y="6667"/>
                </a:lnTo>
                <a:lnTo>
                  <a:pt x="12531" y="6643"/>
                </a:lnTo>
                <a:lnTo>
                  <a:pt x="12604" y="6619"/>
                </a:lnTo>
                <a:lnTo>
                  <a:pt x="12677" y="6570"/>
                </a:lnTo>
                <a:lnTo>
                  <a:pt x="12726" y="6497"/>
                </a:lnTo>
                <a:lnTo>
                  <a:pt x="12750" y="6424"/>
                </a:lnTo>
                <a:lnTo>
                  <a:pt x="12775" y="6351"/>
                </a:lnTo>
                <a:lnTo>
                  <a:pt x="12799" y="6278"/>
                </a:lnTo>
                <a:lnTo>
                  <a:pt x="12775" y="6205"/>
                </a:lnTo>
                <a:lnTo>
                  <a:pt x="12750" y="6132"/>
                </a:lnTo>
                <a:lnTo>
                  <a:pt x="12726" y="6059"/>
                </a:lnTo>
                <a:lnTo>
                  <a:pt x="12677" y="5986"/>
                </a:lnTo>
                <a:lnTo>
                  <a:pt x="12604" y="5937"/>
                </a:lnTo>
                <a:lnTo>
                  <a:pt x="12531" y="5913"/>
                </a:lnTo>
                <a:lnTo>
                  <a:pt x="12458" y="5889"/>
                </a:lnTo>
                <a:close/>
                <a:moveTo>
                  <a:pt x="10950" y="5889"/>
                </a:moveTo>
                <a:lnTo>
                  <a:pt x="10853" y="5913"/>
                </a:lnTo>
                <a:lnTo>
                  <a:pt x="10780" y="5937"/>
                </a:lnTo>
                <a:lnTo>
                  <a:pt x="10707" y="5986"/>
                </a:lnTo>
                <a:lnTo>
                  <a:pt x="10634" y="6035"/>
                </a:lnTo>
                <a:lnTo>
                  <a:pt x="10585" y="6108"/>
                </a:lnTo>
                <a:lnTo>
                  <a:pt x="10536" y="6181"/>
                </a:lnTo>
                <a:lnTo>
                  <a:pt x="10512" y="6254"/>
                </a:lnTo>
                <a:lnTo>
                  <a:pt x="10488" y="6351"/>
                </a:lnTo>
                <a:lnTo>
                  <a:pt x="10512" y="6424"/>
                </a:lnTo>
                <a:lnTo>
                  <a:pt x="10536" y="6521"/>
                </a:lnTo>
                <a:lnTo>
                  <a:pt x="10585" y="6594"/>
                </a:lnTo>
                <a:lnTo>
                  <a:pt x="10634" y="6643"/>
                </a:lnTo>
                <a:lnTo>
                  <a:pt x="10707" y="6716"/>
                </a:lnTo>
                <a:lnTo>
                  <a:pt x="10780" y="6740"/>
                </a:lnTo>
                <a:lnTo>
                  <a:pt x="10853" y="6765"/>
                </a:lnTo>
                <a:lnTo>
                  <a:pt x="10950" y="6789"/>
                </a:lnTo>
                <a:lnTo>
                  <a:pt x="11023" y="6765"/>
                </a:lnTo>
                <a:lnTo>
                  <a:pt x="11120" y="6740"/>
                </a:lnTo>
                <a:lnTo>
                  <a:pt x="11193" y="6716"/>
                </a:lnTo>
                <a:lnTo>
                  <a:pt x="11242" y="6643"/>
                </a:lnTo>
                <a:lnTo>
                  <a:pt x="11315" y="6594"/>
                </a:lnTo>
                <a:lnTo>
                  <a:pt x="11339" y="6521"/>
                </a:lnTo>
                <a:lnTo>
                  <a:pt x="11364" y="6424"/>
                </a:lnTo>
                <a:lnTo>
                  <a:pt x="11388" y="6351"/>
                </a:lnTo>
                <a:lnTo>
                  <a:pt x="11364" y="6254"/>
                </a:lnTo>
                <a:lnTo>
                  <a:pt x="11339" y="6181"/>
                </a:lnTo>
                <a:lnTo>
                  <a:pt x="11315" y="6108"/>
                </a:lnTo>
                <a:lnTo>
                  <a:pt x="11242" y="6035"/>
                </a:lnTo>
                <a:lnTo>
                  <a:pt x="11193" y="5986"/>
                </a:lnTo>
                <a:lnTo>
                  <a:pt x="11120" y="5937"/>
                </a:lnTo>
                <a:lnTo>
                  <a:pt x="11023" y="5913"/>
                </a:lnTo>
                <a:lnTo>
                  <a:pt x="10950" y="5889"/>
                </a:lnTo>
                <a:close/>
                <a:moveTo>
                  <a:pt x="2799" y="6351"/>
                </a:moveTo>
                <a:lnTo>
                  <a:pt x="2628" y="6546"/>
                </a:lnTo>
                <a:lnTo>
                  <a:pt x="2507" y="6692"/>
                </a:lnTo>
                <a:lnTo>
                  <a:pt x="2166" y="7057"/>
                </a:lnTo>
                <a:lnTo>
                  <a:pt x="2117" y="6740"/>
                </a:lnTo>
                <a:lnTo>
                  <a:pt x="2093" y="6570"/>
                </a:lnTo>
                <a:lnTo>
                  <a:pt x="2044" y="6424"/>
                </a:lnTo>
                <a:lnTo>
                  <a:pt x="2799" y="6351"/>
                </a:lnTo>
                <a:close/>
                <a:moveTo>
                  <a:pt x="11558" y="6813"/>
                </a:moveTo>
                <a:lnTo>
                  <a:pt x="11461" y="6838"/>
                </a:lnTo>
                <a:lnTo>
                  <a:pt x="11388" y="6862"/>
                </a:lnTo>
                <a:lnTo>
                  <a:pt x="11315" y="6911"/>
                </a:lnTo>
                <a:lnTo>
                  <a:pt x="11242" y="6959"/>
                </a:lnTo>
                <a:lnTo>
                  <a:pt x="11169" y="7032"/>
                </a:lnTo>
                <a:lnTo>
                  <a:pt x="11145" y="7105"/>
                </a:lnTo>
                <a:lnTo>
                  <a:pt x="11120" y="7203"/>
                </a:lnTo>
                <a:lnTo>
                  <a:pt x="11096" y="7276"/>
                </a:lnTo>
                <a:lnTo>
                  <a:pt x="11120" y="7373"/>
                </a:lnTo>
                <a:lnTo>
                  <a:pt x="11145" y="7470"/>
                </a:lnTo>
                <a:lnTo>
                  <a:pt x="11169" y="7543"/>
                </a:lnTo>
                <a:lnTo>
                  <a:pt x="11242" y="7616"/>
                </a:lnTo>
                <a:lnTo>
                  <a:pt x="11315" y="7665"/>
                </a:lnTo>
                <a:lnTo>
                  <a:pt x="11388" y="7714"/>
                </a:lnTo>
                <a:lnTo>
                  <a:pt x="11461" y="7738"/>
                </a:lnTo>
                <a:lnTo>
                  <a:pt x="11655" y="7738"/>
                </a:lnTo>
                <a:lnTo>
                  <a:pt x="11728" y="7714"/>
                </a:lnTo>
                <a:lnTo>
                  <a:pt x="11801" y="7665"/>
                </a:lnTo>
                <a:lnTo>
                  <a:pt x="11874" y="7616"/>
                </a:lnTo>
                <a:lnTo>
                  <a:pt x="11947" y="7543"/>
                </a:lnTo>
                <a:lnTo>
                  <a:pt x="11972" y="7470"/>
                </a:lnTo>
                <a:lnTo>
                  <a:pt x="11996" y="7373"/>
                </a:lnTo>
                <a:lnTo>
                  <a:pt x="12020" y="7276"/>
                </a:lnTo>
                <a:lnTo>
                  <a:pt x="11996" y="7203"/>
                </a:lnTo>
                <a:lnTo>
                  <a:pt x="11972" y="7105"/>
                </a:lnTo>
                <a:lnTo>
                  <a:pt x="11947" y="7032"/>
                </a:lnTo>
                <a:lnTo>
                  <a:pt x="11874" y="6959"/>
                </a:lnTo>
                <a:lnTo>
                  <a:pt x="11801" y="6911"/>
                </a:lnTo>
                <a:lnTo>
                  <a:pt x="11728" y="6862"/>
                </a:lnTo>
                <a:lnTo>
                  <a:pt x="11655" y="6838"/>
                </a:lnTo>
                <a:lnTo>
                  <a:pt x="11558" y="6813"/>
                </a:lnTo>
                <a:close/>
                <a:moveTo>
                  <a:pt x="3918" y="6327"/>
                </a:moveTo>
                <a:lnTo>
                  <a:pt x="3845" y="6375"/>
                </a:lnTo>
                <a:lnTo>
                  <a:pt x="3553" y="6667"/>
                </a:lnTo>
                <a:lnTo>
                  <a:pt x="3285" y="6959"/>
                </a:lnTo>
                <a:lnTo>
                  <a:pt x="2726" y="7592"/>
                </a:lnTo>
                <a:lnTo>
                  <a:pt x="2434" y="7908"/>
                </a:lnTo>
                <a:lnTo>
                  <a:pt x="2263" y="8103"/>
                </a:lnTo>
                <a:lnTo>
                  <a:pt x="2117" y="8298"/>
                </a:lnTo>
                <a:lnTo>
                  <a:pt x="2166" y="7543"/>
                </a:lnTo>
                <a:lnTo>
                  <a:pt x="2239" y="7519"/>
                </a:lnTo>
                <a:lnTo>
                  <a:pt x="2312" y="7470"/>
                </a:lnTo>
                <a:lnTo>
                  <a:pt x="2482" y="7349"/>
                </a:lnTo>
                <a:lnTo>
                  <a:pt x="2726" y="7081"/>
                </a:lnTo>
                <a:lnTo>
                  <a:pt x="3066" y="6716"/>
                </a:lnTo>
                <a:lnTo>
                  <a:pt x="3212" y="6594"/>
                </a:lnTo>
                <a:lnTo>
                  <a:pt x="3310" y="6448"/>
                </a:lnTo>
                <a:lnTo>
                  <a:pt x="3358" y="6400"/>
                </a:lnTo>
                <a:lnTo>
                  <a:pt x="3358" y="6327"/>
                </a:lnTo>
                <a:close/>
                <a:moveTo>
                  <a:pt x="12312" y="7860"/>
                </a:moveTo>
                <a:lnTo>
                  <a:pt x="12239" y="7884"/>
                </a:lnTo>
                <a:lnTo>
                  <a:pt x="12166" y="7908"/>
                </a:lnTo>
                <a:lnTo>
                  <a:pt x="12093" y="7957"/>
                </a:lnTo>
                <a:lnTo>
                  <a:pt x="12045" y="8006"/>
                </a:lnTo>
                <a:lnTo>
                  <a:pt x="11996" y="8079"/>
                </a:lnTo>
                <a:lnTo>
                  <a:pt x="11972" y="8152"/>
                </a:lnTo>
                <a:lnTo>
                  <a:pt x="11947" y="8273"/>
                </a:lnTo>
                <a:lnTo>
                  <a:pt x="11972" y="8395"/>
                </a:lnTo>
                <a:lnTo>
                  <a:pt x="12045" y="8517"/>
                </a:lnTo>
                <a:lnTo>
                  <a:pt x="12142" y="8590"/>
                </a:lnTo>
                <a:lnTo>
                  <a:pt x="12215" y="8638"/>
                </a:lnTo>
                <a:lnTo>
                  <a:pt x="12458" y="8638"/>
                </a:lnTo>
                <a:lnTo>
                  <a:pt x="12556" y="8590"/>
                </a:lnTo>
                <a:lnTo>
                  <a:pt x="12629" y="8541"/>
                </a:lnTo>
                <a:lnTo>
                  <a:pt x="12653" y="8517"/>
                </a:lnTo>
                <a:lnTo>
                  <a:pt x="12726" y="8444"/>
                </a:lnTo>
                <a:lnTo>
                  <a:pt x="12750" y="8346"/>
                </a:lnTo>
                <a:lnTo>
                  <a:pt x="12775" y="8225"/>
                </a:lnTo>
                <a:lnTo>
                  <a:pt x="12726" y="8103"/>
                </a:lnTo>
                <a:lnTo>
                  <a:pt x="12653" y="7981"/>
                </a:lnTo>
                <a:lnTo>
                  <a:pt x="12556" y="7908"/>
                </a:lnTo>
                <a:lnTo>
                  <a:pt x="12483" y="7860"/>
                </a:lnTo>
                <a:close/>
                <a:moveTo>
                  <a:pt x="10974" y="7981"/>
                </a:moveTo>
                <a:lnTo>
                  <a:pt x="10877" y="8006"/>
                </a:lnTo>
                <a:lnTo>
                  <a:pt x="10804" y="8030"/>
                </a:lnTo>
                <a:lnTo>
                  <a:pt x="10682" y="8127"/>
                </a:lnTo>
                <a:lnTo>
                  <a:pt x="10609" y="8225"/>
                </a:lnTo>
                <a:lnTo>
                  <a:pt x="10561" y="8346"/>
                </a:lnTo>
                <a:lnTo>
                  <a:pt x="10585" y="8492"/>
                </a:lnTo>
                <a:lnTo>
                  <a:pt x="10609" y="8590"/>
                </a:lnTo>
                <a:lnTo>
                  <a:pt x="10682" y="8663"/>
                </a:lnTo>
                <a:lnTo>
                  <a:pt x="10755" y="8711"/>
                </a:lnTo>
                <a:lnTo>
                  <a:pt x="10853" y="8736"/>
                </a:lnTo>
                <a:lnTo>
                  <a:pt x="10853" y="8760"/>
                </a:lnTo>
                <a:lnTo>
                  <a:pt x="10999" y="8760"/>
                </a:lnTo>
                <a:lnTo>
                  <a:pt x="11145" y="8736"/>
                </a:lnTo>
                <a:lnTo>
                  <a:pt x="11218" y="8711"/>
                </a:lnTo>
                <a:lnTo>
                  <a:pt x="11266" y="8638"/>
                </a:lnTo>
                <a:lnTo>
                  <a:pt x="11339" y="8565"/>
                </a:lnTo>
                <a:lnTo>
                  <a:pt x="11364" y="8468"/>
                </a:lnTo>
                <a:lnTo>
                  <a:pt x="11388" y="8371"/>
                </a:lnTo>
                <a:lnTo>
                  <a:pt x="11364" y="8273"/>
                </a:lnTo>
                <a:lnTo>
                  <a:pt x="11339" y="8176"/>
                </a:lnTo>
                <a:lnTo>
                  <a:pt x="11291" y="8127"/>
                </a:lnTo>
                <a:lnTo>
                  <a:pt x="11218" y="8054"/>
                </a:lnTo>
                <a:lnTo>
                  <a:pt x="11145" y="8006"/>
                </a:lnTo>
                <a:lnTo>
                  <a:pt x="11047" y="7981"/>
                </a:lnTo>
                <a:close/>
                <a:moveTo>
                  <a:pt x="11704" y="8882"/>
                </a:moveTo>
                <a:lnTo>
                  <a:pt x="11631" y="8906"/>
                </a:lnTo>
                <a:lnTo>
                  <a:pt x="11558" y="8930"/>
                </a:lnTo>
                <a:lnTo>
                  <a:pt x="11485" y="8955"/>
                </a:lnTo>
                <a:lnTo>
                  <a:pt x="11437" y="9003"/>
                </a:lnTo>
                <a:lnTo>
                  <a:pt x="11364" y="9101"/>
                </a:lnTo>
                <a:lnTo>
                  <a:pt x="11339" y="9198"/>
                </a:lnTo>
                <a:lnTo>
                  <a:pt x="11315" y="9295"/>
                </a:lnTo>
                <a:lnTo>
                  <a:pt x="11315" y="9393"/>
                </a:lnTo>
                <a:lnTo>
                  <a:pt x="11364" y="9490"/>
                </a:lnTo>
                <a:lnTo>
                  <a:pt x="11437" y="9587"/>
                </a:lnTo>
                <a:lnTo>
                  <a:pt x="11510" y="9636"/>
                </a:lnTo>
                <a:lnTo>
                  <a:pt x="11607" y="9685"/>
                </a:lnTo>
                <a:lnTo>
                  <a:pt x="11850" y="9685"/>
                </a:lnTo>
                <a:lnTo>
                  <a:pt x="11899" y="9636"/>
                </a:lnTo>
                <a:lnTo>
                  <a:pt x="11996" y="9587"/>
                </a:lnTo>
                <a:lnTo>
                  <a:pt x="12045" y="9514"/>
                </a:lnTo>
                <a:lnTo>
                  <a:pt x="12093" y="9393"/>
                </a:lnTo>
                <a:lnTo>
                  <a:pt x="12093" y="9295"/>
                </a:lnTo>
                <a:lnTo>
                  <a:pt x="12093" y="9222"/>
                </a:lnTo>
                <a:lnTo>
                  <a:pt x="12069" y="9125"/>
                </a:lnTo>
                <a:lnTo>
                  <a:pt x="11996" y="9003"/>
                </a:lnTo>
                <a:lnTo>
                  <a:pt x="11923" y="8955"/>
                </a:lnTo>
                <a:lnTo>
                  <a:pt x="11850" y="8930"/>
                </a:lnTo>
                <a:lnTo>
                  <a:pt x="11777" y="8906"/>
                </a:lnTo>
                <a:lnTo>
                  <a:pt x="11704" y="8882"/>
                </a:lnTo>
                <a:close/>
                <a:moveTo>
                  <a:pt x="4112" y="6327"/>
                </a:moveTo>
                <a:lnTo>
                  <a:pt x="4745" y="6375"/>
                </a:lnTo>
                <a:lnTo>
                  <a:pt x="4721" y="6619"/>
                </a:lnTo>
                <a:lnTo>
                  <a:pt x="4721" y="6886"/>
                </a:lnTo>
                <a:lnTo>
                  <a:pt x="4648" y="6886"/>
                </a:lnTo>
                <a:lnTo>
                  <a:pt x="4477" y="6959"/>
                </a:lnTo>
                <a:lnTo>
                  <a:pt x="4380" y="7081"/>
                </a:lnTo>
                <a:lnTo>
                  <a:pt x="4161" y="7349"/>
                </a:lnTo>
                <a:lnTo>
                  <a:pt x="3431" y="8249"/>
                </a:lnTo>
                <a:lnTo>
                  <a:pt x="3091" y="8590"/>
                </a:lnTo>
                <a:lnTo>
                  <a:pt x="2750" y="8955"/>
                </a:lnTo>
                <a:lnTo>
                  <a:pt x="2409" y="9344"/>
                </a:lnTo>
                <a:lnTo>
                  <a:pt x="2239" y="9539"/>
                </a:lnTo>
                <a:lnTo>
                  <a:pt x="2117" y="9733"/>
                </a:lnTo>
                <a:lnTo>
                  <a:pt x="2117" y="8736"/>
                </a:lnTo>
                <a:lnTo>
                  <a:pt x="2239" y="8687"/>
                </a:lnTo>
                <a:lnTo>
                  <a:pt x="2385" y="8614"/>
                </a:lnTo>
                <a:lnTo>
                  <a:pt x="2507" y="8517"/>
                </a:lnTo>
                <a:lnTo>
                  <a:pt x="2628" y="8371"/>
                </a:lnTo>
                <a:lnTo>
                  <a:pt x="2823" y="8127"/>
                </a:lnTo>
                <a:lnTo>
                  <a:pt x="3018" y="7884"/>
                </a:lnTo>
                <a:lnTo>
                  <a:pt x="3577" y="7276"/>
                </a:lnTo>
                <a:lnTo>
                  <a:pt x="3869" y="6959"/>
                </a:lnTo>
                <a:lnTo>
                  <a:pt x="4161" y="6667"/>
                </a:lnTo>
                <a:lnTo>
                  <a:pt x="4210" y="6619"/>
                </a:lnTo>
                <a:lnTo>
                  <a:pt x="4234" y="6570"/>
                </a:lnTo>
                <a:lnTo>
                  <a:pt x="4234" y="6521"/>
                </a:lnTo>
                <a:lnTo>
                  <a:pt x="4210" y="6448"/>
                </a:lnTo>
                <a:lnTo>
                  <a:pt x="4185" y="6375"/>
                </a:lnTo>
                <a:lnTo>
                  <a:pt x="4112" y="6327"/>
                </a:lnTo>
                <a:close/>
                <a:moveTo>
                  <a:pt x="12239" y="9709"/>
                </a:moveTo>
                <a:lnTo>
                  <a:pt x="12166" y="9733"/>
                </a:lnTo>
                <a:lnTo>
                  <a:pt x="12093" y="9782"/>
                </a:lnTo>
                <a:lnTo>
                  <a:pt x="12020" y="9831"/>
                </a:lnTo>
                <a:lnTo>
                  <a:pt x="11972" y="9879"/>
                </a:lnTo>
                <a:lnTo>
                  <a:pt x="11947" y="9952"/>
                </a:lnTo>
                <a:lnTo>
                  <a:pt x="11923" y="10025"/>
                </a:lnTo>
                <a:lnTo>
                  <a:pt x="11923" y="10098"/>
                </a:lnTo>
                <a:lnTo>
                  <a:pt x="11923" y="10196"/>
                </a:lnTo>
                <a:lnTo>
                  <a:pt x="11947" y="10269"/>
                </a:lnTo>
                <a:lnTo>
                  <a:pt x="11972" y="10342"/>
                </a:lnTo>
                <a:lnTo>
                  <a:pt x="12020" y="10390"/>
                </a:lnTo>
                <a:lnTo>
                  <a:pt x="12093" y="10439"/>
                </a:lnTo>
                <a:lnTo>
                  <a:pt x="12166" y="10488"/>
                </a:lnTo>
                <a:lnTo>
                  <a:pt x="12239" y="10512"/>
                </a:lnTo>
                <a:lnTo>
                  <a:pt x="12385" y="10512"/>
                </a:lnTo>
                <a:lnTo>
                  <a:pt x="12483" y="10488"/>
                </a:lnTo>
                <a:lnTo>
                  <a:pt x="12531" y="10439"/>
                </a:lnTo>
                <a:lnTo>
                  <a:pt x="12604" y="10390"/>
                </a:lnTo>
                <a:lnTo>
                  <a:pt x="12653" y="10342"/>
                </a:lnTo>
                <a:lnTo>
                  <a:pt x="12677" y="10269"/>
                </a:lnTo>
                <a:lnTo>
                  <a:pt x="12702" y="10196"/>
                </a:lnTo>
                <a:lnTo>
                  <a:pt x="12726" y="10098"/>
                </a:lnTo>
                <a:lnTo>
                  <a:pt x="12702" y="10025"/>
                </a:lnTo>
                <a:lnTo>
                  <a:pt x="12677" y="9952"/>
                </a:lnTo>
                <a:lnTo>
                  <a:pt x="12653" y="9879"/>
                </a:lnTo>
                <a:lnTo>
                  <a:pt x="12604" y="9831"/>
                </a:lnTo>
                <a:lnTo>
                  <a:pt x="12531" y="9782"/>
                </a:lnTo>
                <a:lnTo>
                  <a:pt x="12483" y="9733"/>
                </a:lnTo>
                <a:lnTo>
                  <a:pt x="12385" y="9709"/>
                </a:lnTo>
                <a:close/>
                <a:moveTo>
                  <a:pt x="10950" y="9831"/>
                </a:moveTo>
                <a:lnTo>
                  <a:pt x="10853" y="9855"/>
                </a:lnTo>
                <a:lnTo>
                  <a:pt x="10755" y="9879"/>
                </a:lnTo>
                <a:lnTo>
                  <a:pt x="10658" y="9952"/>
                </a:lnTo>
                <a:lnTo>
                  <a:pt x="10609" y="10025"/>
                </a:lnTo>
                <a:lnTo>
                  <a:pt x="10561" y="10123"/>
                </a:lnTo>
                <a:lnTo>
                  <a:pt x="10561" y="10220"/>
                </a:lnTo>
                <a:lnTo>
                  <a:pt x="10561" y="10342"/>
                </a:lnTo>
                <a:lnTo>
                  <a:pt x="10585" y="10415"/>
                </a:lnTo>
                <a:lnTo>
                  <a:pt x="10634" y="10463"/>
                </a:lnTo>
                <a:lnTo>
                  <a:pt x="10755" y="10560"/>
                </a:lnTo>
                <a:lnTo>
                  <a:pt x="10828" y="10609"/>
                </a:lnTo>
                <a:lnTo>
                  <a:pt x="10950" y="10633"/>
                </a:lnTo>
                <a:lnTo>
                  <a:pt x="11047" y="10609"/>
                </a:lnTo>
                <a:lnTo>
                  <a:pt x="11145" y="10560"/>
                </a:lnTo>
                <a:lnTo>
                  <a:pt x="11266" y="10463"/>
                </a:lnTo>
                <a:lnTo>
                  <a:pt x="11291" y="10415"/>
                </a:lnTo>
                <a:lnTo>
                  <a:pt x="11315" y="10342"/>
                </a:lnTo>
                <a:lnTo>
                  <a:pt x="11339" y="10220"/>
                </a:lnTo>
                <a:lnTo>
                  <a:pt x="11315" y="10123"/>
                </a:lnTo>
                <a:lnTo>
                  <a:pt x="11291" y="10025"/>
                </a:lnTo>
                <a:lnTo>
                  <a:pt x="11218" y="9952"/>
                </a:lnTo>
                <a:lnTo>
                  <a:pt x="11145" y="9879"/>
                </a:lnTo>
                <a:lnTo>
                  <a:pt x="11047" y="9855"/>
                </a:lnTo>
                <a:lnTo>
                  <a:pt x="10950" y="9831"/>
                </a:lnTo>
                <a:close/>
                <a:moveTo>
                  <a:pt x="4696" y="7373"/>
                </a:moveTo>
                <a:lnTo>
                  <a:pt x="4672" y="8079"/>
                </a:lnTo>
                <a:lnTo>
                  <a:pt x="4575" y="8127"/>
                </a:lnTo>
                <a:lnTo>
                  <a:pt x="4477" y="8176"/>
                </a:lnTo>
                <a:lnTo>
                  <a:pt x="4404" y="8273"/>
                </a:lnTo>
                <a:lnTo>
                  <a:pt x="4331" y="8346"/>
                </a:lnTo>
                <a:lnTo>
                  <a:pt x="4088" y="8760"/>
                </a:lnTo>
                <a:lnTo>
                  <a:pt x="3723" y="9320"/>
                </a:lnTo>
                <a:lnTo>
                  <a:pt x="3529" y="9587"/>
                </a:lnTo>
                <a:lnTo>
                  <a:pt x="3310" y="9855"/>
                </a:lnTo>
                <a:lnTo>
                  <a:pt x="3139" y="9977"/>
                </a:lnTo>
                <a:lnTo>
                  <a:pt x="2969" y="10098"/>
                </a:lnTo>
                <a:lnTo>
                  <a:pt x="2604" y="10390"/>
                </a:lnTo>
                <a:lnTo>
                  <a:pt x="2434" y="10560"/>
                </a:lnTo>
                <a:lnTo>
                  <a:pt x="2263" y="10706"/>
                </a:lnTo>
                <a:lnTo>
                  <a:pt x="2142" y="10901"/>
                </a:lnTo>
                <a:lnTo>
                  <a:pt x="2069" y="11071"/>
                </a:lnTo>
                <a:lnTo>
                  <a:pt x="2117" y="10536"/>
                </a:lnTo>
                <a:lnTo>
                  <a:pt x="2117" y="10001"/>
                </a:lnTo>
                <a:lnTo>
                  <a:pt x="2336" y="9904"/>
                </a:lnTo>
                <a:lnTo>
                  <a:pt x="2555" y="9782"/>
                </a:lnTo>
                <a:lnTo>
                  <a:pt x="2750" y="9612"/>
                </a:lnTo>
                <a:lnTo>
                  <a:pt x="2945" y="9441"/>
                </a:lnTo>
                <a:lnTo>
                  <a:pt x="3310" y="9052"/>
                </a:lnTo>
                <a:lnTo>
                  <a:pt x="3626" y="8687"/>
                </a:lnTo>
                <a:lnTo>
                  <a:pt x="4015" y="8249"/>
                </a:lnTo>
                <a:lnTo>
                  <a:pt x="4380" y="7787"/>
                </a:lnTo>
                <a:lnTo>
                  <a:pt x="4550" y="7592"/>
                </a:lnTo>
                <a:lnTo>
                  <a:pt x="4696" y="7373"/>
                </a:lnTo>
                <a:close/>
                <a:moveTo>
                  <a:pt x="17033" y="6254"/>
                </a:moveTo>
                <a:lnTo>
                  <a:pt x="17009" y="6473"/>
                </a:lnTo>
                <a:lnTo>
                  <a:pt x="17009" y="6692"/>
                </a:lnTo>
                <a:lnTo>
                  <a:pt x="17033" y="7154"/>
                </a:lnTo>
                <a:lnTo>
                  <a:pt x="17009" y="7884"/>
                </a:lnTo>
                <a:lnTo>
                  <a:pt x="16984" y="8614"/>
                </a:lnTo>
                <a:lnTo>
                  <a:pt x="16936" y="9247"/>
                </a:lnTo>
                <a:lnTo>
                  <a:pt x="16911" y="9879"/>
                </a:lnTo>
                <a:lnTo>
                  <a:pt x="16911" y="10488"/>
                </a:lnTo>
                <a:lnTo>
                  <a:pt x="16936" y="11120"/>
                </a:lnTo>
                <a:lnTo>
                  <a:pt x="16376" y="11193"/>
                </a:lnTo>
                <a:lnTo>
                  <a:pt x="16425" y="10488"/>
                </a:lnTo>
                <a:lnTo>
                  <a:pt x="16449" y="9758"/>
                </a:lnTo>
                <a:lnTo>
                  <a:pt x="16473" y="8298"/>
                </a:lnTo>
                <a:lnTo>
                  <a:pt x="16473" y="7592"/>
                </a:lnTo>
                <a:lnTo>
                  <a:pt x="16449" y="6886"/>
                </a:lnTo>
                <a:lnTo>
                  <a:pt x="16449" y="6594"/>
                </a:lnTo>
                <a:lnTo>
                  <a:pt x="16425" y="6448"/>
                </a:lnTo>
                <a:lnTo>
                  <a:pt x="16400" y="6302"/>
                </a:lnTo>
                <a:lnTo>
                  <a:pt x="16717" y="6278"/>
                </a:lnTo>
                <a:lnTo>
                  <a:pt x="17033" y="6254"/>
                </a:lnTo>
                <a:close/>
                <a:moveTo>
                  <a:pt x="10147" y="3334"/>
                </a:moveTo>
                <a:lnTo>
                  <a:pt x="10415" y="3407"/>
                </a:lnTo>
                <a:lnTo>
                  <a:pt x="10682" y="3431"/>
                </a:lnTo>
                <a:lnTo>
                  <a:pt x="10950" y="3407"/>
                </a:lnTo>
                <a:lnTo>
                  <a:pt x="11242" y="3407"/>
                </a:lnTo>
                <a:lnTo>
                  <a:pt x="11218" y="3455"/>
                </a:lnTo>
                <a:lnTo>
                  <a:pt x="11218" y="3528"/>
                </a:lnTo>
                <a:lnTo>
                  <a:pt x="11242" y="3626"/>
                </a:lnTo>
                <a:lnTo>
                  <a:pt x="11266" y="3699"/>
                </a:lnTo>
                <a:lnTo>
                  <a:pt x="11315" y="3772"/>
                </a:lnTo>
                <a:lnTo>
                  <a:pt x="11388" y="3820"/>
                </a:lnTo>
                <a:lnTo>
                  <a:pt x="11485" y="3869"/>
                </a:lnTo>
                <a:lnTo>
                  <a:pt x="11607" y="3869"/>
                </a:lnTo>
                <a:lnTo>
                  <a:pt x="11704" y="3820"/>
                </a:lnTo>
                <a:lnTo>
                  <a:pt x="11801" y="3772"/>
                </a:lnTo>
                <a:lnTo>
                  <a:pt x="11850" y="3723"/>
                </a:lnTo>
                <a:lnTo>
                  <a:pt x="11874" y="3650"/>
                </a:lnTo>
                <a:lnTo>
                  <a:pt x="11899" y="3528"/>
                </a:lnTo>
                <a:lnTo>
                  <a:pt x="11874" y="3431"/>
                </a:lnTo>
                <a:lnTo>
                  <a:pt x="11874" y="3382"/>
                </a:lnTo>
                <a:lnTo>
                  <a:pt x="12823" y="3382"/>
                </a:lnTo>
                <a:lnTo>
                  <a:pt x="12823" y="3626"/>
                </a:lnTo>
                <a:lnTo>
                  <a:pt x="12848" y="3820"/>
                </a:lnTo>
                <a:lnTo>
                  <a:pt x="12896" y="4380"/>
                </a:lnTo>
                <a:lnTo>
                  <a:pt x="12969" y="4940"/>
                </a:lnTo>
                <a:lnTo>
                  <a:pt x="12994" y="5499"/>
                </a:lnTo>
                <a:lnTo>
                  <a:pt x="12994" y="6059"/>
                </a:lnTo>
                <a:lnTo>
                  <a:pt x="12945" y="7397"/>
                </a:lnTo>
                <a:lnTo>
                  <a:pt x="12896" y="8711"/>
                </a:lnTo>
                <a:lnTo>
                  <a:pt x="12896" y="9320"/>
                </a:lnTo>
                <a:lnTo>
                  <a:pt x="12896" y="9928"/>
                </a:lnTo>
                <a:lnTo>
                  <a:pt x="12896" y="11120"/>
                </a:lnTo>
                <a:lnTo>
                  <a:pt x="12458" y="11096"/>
                </a:lnTo>
                <a:lnTo>
                  <a:pt x="12020" y="11096"/>
                </a:lnTo>
                <a:lnTo>
                  <a:pt x="12020" y="11023"/>
                </a:lnTo>
                <a:lnTo>
                  <a:pt x="12020" y="10925"/>
                </a:lnTo>
                <a:lnTo>
                  <a:pt x="11996" y="10852"/>
                </a:lnTo>
                <a:lnTo>
                  <a:pt x="11947" y="10779"/>
                </a:lnTo>
                <a:lnTo>
                  <a:pt x="11899" y="10731"/>
                </a:lnTo>
                <a:lnTo>
                  <a:pt x="11850" y="10682"/>
                </a:lnTo>
                <a:lnTo>
                  <a:pt x="11777" y="10633"/>
                </a:lnTo>
                <a:lnTo>
                  <a:pt x="11704" y="10609"/>
                </a:lnTo>
                <a:lnTo>
                  <a:pt x="11534" y="10609"/>
                </a:lnTo>
                <a:lnTo>
                  <a:pt x="11461" y="10633"/>
                </a:lnTo>
                <a:lnTo>
                  <a:pt x="11388" y="10682"/>
                </a:lnTo>
                <a:lnTo>
                  <a:pt x="11339" y="10731"/>
                </a:lnTo>
                <a:lnTo>
                  <a:pt x="11291" y="10779"/>
                </a:lnTo>
                <a:lnTo>
                  <a:pt x="11242" y="10852"/>
                </a:lnTo>
                <a:lnTo>
                  <a:pt x="11218" y="10925"/>
                </a:lnTo>
                <a:lnTo>
                  <a:pt x="11218" y="11023"/>
                </a:lnTo>
                <a:lnTo>
                  <a:pt x="11242" y="11120"/>
                </a:lnTo>
                <a:lnTo>
                  <a:pt x="10853" y="11144"/>
                </a:lnTo>
                <a:lnTo>
                  <a:pt x="10463" y="11217"/>
                </a:lnTo>
                <a:lnTo>
                  <a:pt x="10415" y="10852"/>
                </a:lnTo>
                <a:lnTo>
                  <a:pt x="10366" y="10488"/>
                </a:lnTo>
                <a:lnTo>
                  <a:pt x="10342" y="9758"/>
                </a:lnTo>
                <a:lnTo>
                  <a:pt x="10317" y="8322"/>
                </a:lnTo>
                <a:lnTo>
                  <a:pt x="10317" y="7251"/>
                </a:lnTo>
                <a:lnTo>
                  <a:pt x="10293" y="6716"/>
                </a:lnTo>
                <a:lnTo>
                  <a:pt x="10269" y="6205"/>
                </a:lnTo>
                <a:lnTo>
                  <a:pt x="10171" y="4502"/>
                </a:lnTo>
                <a:lnTo>
                  <a:pt x="10147" y="3699"/>
                </a:lnTo>
                <a:lnTo>
                  <a:pt x="10147" y="3334"/>
                </a:lnTo>
                <a:close/>
                <a:moveTo>
                  <a:pt x="16035" y="6302"/>
                </a:moveTo>
                <a:lnTo>
                  <a:pt x="16035" y="6448"/>
                </a:lnTo>
                <a:lnTo>
                  <a:pt x="16035" y="6594"/>
                </a:lnTo>
                <a:lnTo>
                  <a:pt x="16060" y="6886"/>
                </a:lnTo>
                <a:lnTo>
                  <a:pt x="16060" y="7592"/>
                </a:lnTo>
                <a:lnTo>
                  <a:pt x="16035" y="8298"/>
                </a:lnTo>
                <a:lnTo>
                  <a:pt x="16011" y="9028"/>
                </a:lnTo>
                <a:lnTo>
                  <a:pt x="15962" y="9758"/>
                </a:lnTo>
                <a:lnTo>
                  <a:pt x="15938" y="10488"/>
                </a:lnTo>
                <a:lnTo>
                  <a:pt x="15938" y="10852"/>
                </a:lnTo>
                <a:lnTo>
                  <a:pt x="15962" y="11217"/>
                </a:lnTo>
                <a:lnTo>
                  <a:pt x="15719" y="11217"/>
                </a:lnTo>
                <a:lnTo>
                  <a:pt x="15743" y="11169"/>
                </a:lnTo>
                <a:lnTo>
                  <a:pt x="15768" y="10852"/>
                </a:lnTo>
                <a:lnTo>
                  <a:pt x="15768" y="10536"/>
                </a:lnTo>
                <a:lnTo>
                  <a:pt x="15743" y="10220"/>
                </a:lnTo>
                <a:lnTo>
                  <a:pt x="15743" y="9904"/>
                </a:lnTo>
                <a:lnTo>
                  <a:pt x="15743" y="9198"/>
                </a:lnTo>
                <a:lnTo>
                  <a:pt x="15743" y="8517"/>
                </a:lnTo>
                <a:lnTo>
                  <a:pt x="15695" y="7884"/>
                </a:lnTo>
                <a:lnTo>
                  <a:pt x="15622" y="7251"/>
                </a:lnTo>
                <a:lnTo>
                  <a:pt x="15622" y="7008"/>
                </a:lnTo>
                <a:lnTo>
                  <a:pt x="15622" y="6765"/>
                </a:lnTo>
                <a:lnTo>
                  <a:pt x="15670" y="6302"/>
                </a:lnTo>
                <a:close/>
                <a:moveTo>
                  <a:pt x="15354" y="6302"/>
                </a:moveTo>
                <a:lnTo>
                  <a:pt x="15281" y="6546"/>
                </a:lnTo>
                <a:lnTo>
                  <a:pt x="15257" y="6813"/>
                </a:lnTo>
                <a:lnTo>
                  <a:pt x="15232" y="7081"/>
                </a:lnTo>
                <a:lnTo>
                  <a:pt x="15232" y="7349"/>
                </a:lnTo>
                <a:lnTo>
                  <a:pt x="15305" y="7884"/>
                </a:lnTo>
                <a:lnTo>
                  <a:pt x="15354" y="8395"/>
                </a:lnTo>
                <a:lnTo>
                  <a:pt x="15354" y="8760"/>
                </a:lnTo>
                <a:lnTo>
                  <a:pt x="15354" y="9149"/>
                </a:lnTo>
                <a:lnTo>
                  <a:pt x="15330" y="9904"/>
                </a:lnTo>
                <a:lnTo>
                  <a:pt x="15305" y="10220"/>
                </a:lnTo>
                <a:lnTo>
                  <a:pt x="15305" y="10585"/>
                </a:lnTo>
                <a:lnTo>
                  <a:pt x="15330" y="10925"/>
                </a:lnTo>
                <a:lnTo>
                  <a:pt x="15378" y="11071"/>
                </a:lnTo>
                <a:lnTo>
                  <a:pt x="15427" y="11242"/>
                </a:lnTo>
                <a:lnTo>
                  <a:pt x="15208" y="11242"/>
                </a:lnTo>
                <a:lnTo>
                  <a:pt x="15232" y="11193"/>
                </a:lnTo>
                <a:lnTo>
                  <a:pt x="15232" y="11120"/>
                </a:lnTo>
                <a:lnTo>
                  <a:pt x="15184" y="10755"/>
                </a:lnTo>
                <a:lnTo>
                  <a:pt x="15135" y="10366"/>
                </a:lnTo>
                <a:lnTo>
                  <a:pt x="15086" y="9636"/>
                </a:lnTo>
                <a:lnTo>
                  <a:pt x="15062" y="8882"/>
                </a:lnTo>
                <a:lnTo>
                  <a:pt x="15013" y="8127"/>
                </a:lnTo>
                <a:lnTo>
                  <a:pt x="14989" y="7543"/>
                </a:lnTo>
                <a:lnTo>
                  <a:pt x="14989" y="6959"/>
                </a:lnTo>
                <a:lnTo>
                  <a:pt x="14989" y="6789"/>
                </a:lnTo>
                <a:lnTo>
                  <a:pt x="15013" y="6619"/>
                </a:lnTo>
                <a:lnTo>
                  <a:pt x="15038" y="6473"/>
                </a:lnTo>
                <a:lnTo>
                  <a:pt x="15038" y="6302"/>
                </a:lnTo>
                <a:close/>
                <a:moveTo>
                  <a:pt x="4575" y="10633"/>
                </a:moveTo>
                <a:lnTo>
                  <a:pt x="4575" y="10950"/>
                </a:lnTo>
                <a:lnTo>
                  <a:pt x="4599" y="11290"/>
                </a:lnTo>
                <a:lnTo>
                  <a:pt x="4429" y="11242"/>
                </a:lnTo>
                <a:lnTo>
                  <a:pt x="4258" y="11217"/>
                </a:lnTo>
                <a:lnTo>
                  <a:pt x="3893" y="11217"/>
                </a:lnTo>
                <a:lnTo>
                  <a:pt x="4088" y="11047"/>
                </a:lnTo>
                <a:lnTo>
                  <a:pt x="4283" y="10852"/>
                </a:lnTo>
                <a:lnTo>
                  <a:pt x="4575" y="10633"/>
                </a:lnTo>
                <a:close/>
                <a:moveTo>
                  <a:pt x="4648" y="8711"/>
                </a:moveTo>
                <a:lnTo>
                  <a:pt x="4648" y="8882"/>
                </a:lnTo>
                <a:lnTo>
                  <a:pt x="4599" y="9952"/>
                </a:lnTo>
                <a:lnTo>
                  <a:pt x="4550" y="9952"/>
                </a:lnTo>
                <a:lnTo>
                  <a:pt x="4477" y="10001"/>
                </a:lnTo>
                <a:lnTo>
                  <a:pt x="4404" y="10074"/>
                </a:lnTo>
                <a:lnTo>
                  <a:pt x="4283" y="10196"/>
                </a:lnTo>
                <a:lnTo>
                  <a:pt x="3942" y="10536"/>
                </a:lnTo>
                <a:lnTo>
                  <a:pt x="3626" y="10828"/>
                </a:lnTo>
                <a:lnTo>
                  <a:pt x="3480" y="10974"/>
                </a:lnTo>
                <a:lnTo>
                  <a:pt x="3358" y="11169"/>
                </a:lnTo>
                <a:lnTo>
                  <a:pt x="3334" y="11242"/>
                </a:lnTo>
                <a:lnTo>
                  <a:pt x="3237" y="11242"/>
                </a:lnTo>
                <a:lnTo>
                  <a:pt x="2653" y="11266"/>
                </a:lnTo>
                <a:lnTo>
                  <a:pt x="2044" y="11315"/>
                </a:lnTo>
                <a:lnTo>
                  <a:pt x="2044" y="11315"/>
                </a:lnTo>
                <a:lnTo>
                  <a:pt x="2069" y="11144"/>
                </a:lnTo>
                <a:lnTo>
                  <a:pt x="2093" y="11193"/>
                </a:lnTo>
                <a:lnTo>
                  <a:pt x="2142" y="11217"/>
                </a:lnTo>
                <a:lnTo>
                  <a:pt x="2190" y="11242"/>
                </a:lnTo>
                <a:lnTo>
                  <a:pt x="2239" y="11217"/>
                </a:lnTo>
                <a:lnTo>
                  <a:pt x="2409" y="11120"/>
                </a:lnTo>
                <a:lnTo>
                  <a:pt x="2555" y="11023"/>
                </a:lnTo>
                <a:lnTo>
                  <a:pt x="2823" y="10779"/>
                </a:lnTo>
                <a:lnTo>
                  <a:pt x="3261" y="10415"/>
                </a:lnTo>
                <a:lnTo>
                  <a:pt x="3650" y="10050"/>
                </a:lnTo>
                <a:lnTo>
                  <a:pt x="3845" y="9831"/>
                </a:lnTo>
                <a:lnTo>
                  <a:pt x="4039" y="9612"/>
                </a:lnTo>
                <a:lnTo>
                  <a:pt x="4356" y="9125"/>
                </a:lnTo>
                <a:lnTo>
                  <a:pt x="4648" y="8711"/>
                </a:lnTo>
                <a:close/>
                <a:moveTo>
                  <a:pt x="6035" y="536"/>
                </a:moveTo>
                <a:lnTo>
                  <a:pt x="6327" y="560"/>
                </a:lnTo>
                <a:lnTo>
                  <a:pt x="6619" y="584"/>
                </a:lnTo>
                <a:lnTo>
                  <a:pt x="7203" y="584"/>
                </a:lnTo>
                <a:lnTo>
                  <a:pt x="7592" y="609"/>
                </a:lnTo>
                <a:lnTo>
                  <a:pt x="8346" y="609"/>
                </a:lnTo>
                <a:lnTo>
                  <a:pt x="8736" y="560"/>
                </a:lnTo>
                <a:lnTo>
                  <a:pt x="8663" y="803"/>
                </a:lnTo>
                <a:lnTo>
                  <a:pt x="8638" y="1047"/>
                </a:lnTo>
                <a:lnTo>
                  <a:pt x="8638" y="1436"/>
                </a:lnTo>
                <a:lnTo>
                  <a:pt x="8638" y="1971"/>
                </a:lnTo>
                <a:lnTo>
                  <a:pt x="8687" y="2531"/>
                </a:lnTo>
                <a:lnTo>
                  <a:pt x="8711" y="3066"/>
                </a:lnTo>
                <a:lnTo>
                  <a:pt x="8711" y="3626"/>
                </a:lnTo>
                <a:lnTo>
                  <a:pt x="8687" y="4575"/>
                </a:lnTo>
                <a:lnTo>
                  <a:pt x="8711" y="5499"/>
                </a:lnTo>
                <a:lnTo>
                  <a:pt x="8760" y="7373"/>
                </a:lnTo>
                <a:lnTo>
                  <a:pt x="8833" y="9271"/>
                </a:lnTo>
                <a:lnTo>
                  <a:pt x="8857" y="11144"/>
                </a:lnTo>
                <a:lnTo>
                  <a:pt x="7178" y="11144"/>
                </a:lnTo>
                <a:lnTo>
                  <a:pt x="6911" y="11169"/>
                </a:lnTo>
                <a:lnTo>
                  <a:pt x="6643" y="11169"/>
                </a:lnTo>
                <a:lnTo>
                  <a:pt x="6400" y="11217"/>
                </a:lnTo>
                <a:lnTo>
                  <a:pt x="6156" y="11315"/>
                </a:lnTo>
                <a:lnTo>
                  <a:pt x="6132" y="11023"/>
                </a:lnTo>
                <a:lnTo>
                  <a:pt x="6132" y="10731"/>
                </a:lnTo>
                <a:lnTo>
                  <a:pt x="6132" y="10147"/>
                </a:lnTo>
                <a:lnTo>
                  <a:pt x="6059" y="8711"/>
                </a:lnTo>
                <a:lnTo>
                  <a:pt x="6035" y="7933"/>
                </a:lnTo>
                <a:lnTo>
                  <a:pt x="6035" y="7178"/>
                </a:lnTo>
                <a:lnTo>
                  <a:pt x="6083" y="6424"/>
                </a:lnTo>
                <a:lnTo>
                  <a:pt x="6132" y="5645"/>
                </a:lnTo>
                <a:lnTo>
                  <a:pt x="6229" y="4210"/>
                </a:lnTo>
                <a:lnTo>
                  <a:pt x="6254" y="3480"/>
                </a:lnTo>
                <a:lnTo>
                  <a:pt x="6254" y="3115"/>
                </a:lnTo>
                <a:lnTo>
                  <a:pt x="6229" y="2750"/>
                </a:lnTo>
                <a:lnTo>
                  <a:pt x="6035" y="1485"/>
                </a:lnTo>
                <a:lnTo>
                  <a:pt x="6035" y="1241"/>
                </a:lnTo>
                <a:lnTo>
                  <a:pt x="6035" y="1022"/>
                </a:lnTo>
                <a:lnTo>
                  <a:pt x="6035" y="536"/>
                </a:lnTo>
                <a:close/>
                <a:moveTo>
                  <a:pt x="14721" y="6327"/>
                </a:moveTo>
                <a:lnTo>
                  <a:pt x="14624" y="6497"/>
                </a:lnTo>
                <a:lnTo>
                  <a:pt x="14600" y="6716"/>
                </a:lnTo>
                <a:lnTo>
                  <a:pt x="14575" y="6959"/>
                </a:lnTo>
                <a:lnTo>
                  <a:pt x="14551" y="7203"/>
                </a:lnTo>
                <a:lnTo>
                  <a:pt x="14575" y="7665"/>
                </a:lnTo>
                <a:lnTo>
                  <a:pt x="14600" y="8006"/>
                </a:lnTo>
                <a:lnTo>
                  <a:pt x="14673" y="9612"/>
                </a:lnTo>
                <a:lnTo>
                  <a:pt x="14721" y="10439"/>
                </a:lnTo>
                <a:lnTo>
                  <a:pt x="14770" y="10828"/>
                </a:lnTo>
                <a:lnTo>
                  <a:pt x="14843" y="11242"/>
                </a:lnTo>
                <a:lnTo>
                  <a:pt x="14843" y="11266"/>
                </a:lnTo>
                <a:lnTo>
                  <a:pt x="14600" y="11290"/>
                </a:lnTo>
                <a:lnTo>
                  <a:pt x="14381" y="11339"/>
                </a:lnTo>
                <a:lnTo>
                  <a:pt x="14454" y="10755"/>
                </a:lnTo>
                <a:lnTo>
                  <a:pt x="14502" y="10171"/>
                </a:lnTo>
                <a:lnTo>
                  <a:pt x="14502" y="9587"/>
                </a:lnTo>
                <a:lnTo>
                  <a:pt x="14478" y="9003"/>
                </a:lnTo>
                <a:lnTo>
                  <a:pt x="14429" y="7689"/>
                </a:lnTo>
                <a:lnTo>
                  <a:pt x="14405" y="7008"/>
                </a:lnTo>
                <a:lnTo>
                  <a:pt x="14356" y="6375"/>
                </a:lnTo>
                <a:lnTo>
                  <a:pt x="14721" y="6327"/>
                </a:lnTo>
                <a:close/>
                <a:moveTo>
                  <a:pt x="12361" y="2871"/>
                </a:moveTo>
                <a:lnTo>
                  <a:pt x="11680" y="2920"/>
                </a:lnTo>
                <a:lnTo>
                  <a:pt x="10901" y="2944"/>
                </a:lnTo>
                <a:lnTo>
                  <a:pt x="10512" y="2944"/>
                </a:lnTo>
                <a:lnTo>
                  <a:pt x="10147" y="2993"/>
                </a:lnTo>
                <a:lnTo>
                  <a:pt x="10074" y="3042"/>
                </a:lnTo>
                <a:lnTo>
                  <a:pt x="10025" y="3090"/>
                </a:lnTo>
                <a:lnTo>
                  <a:pt x="10001" y="3090"/>
                </a:lnTo>
                <a:lnTo>
                  <a:pt x="9904" y="3139"/>
                </a:lnTo>
                <a:lnTo>
                  <a:pt x="9831" y="3212"/>
                </a:lnTo>
                <a:lnTo>
                  <a:pt x="9806" y="3334"/>
                </a:lnTo>
                <a:lnTo>
                  <a:pt x="9782" y="3455"/>
                </a:lnTo>
                <a:lnTo>
                  <a:pt x="9758" y="3723"/>
                </a:lnTo>
                <a:lnTo>
                  <a:pt x="9782" y="3918"/>
                </a:lnTo>
                <a:lnTo>
                  <a:pt x="9782" y="4429"/>
                </a:lnTo>
                <a:lnTo>
                  <a:pt x="9806" y="4940"/>
                </a:lnTo>
                <a:lnTo>
                  <a:pt x="9855" y="5937"/>
                </a:lnTo>
                <a:lnTo>
                  <a:pt x="9879" y="7032"/>
                </a:lnTo>
                <a:lnTo>
                  <a:pt x="9904" y="8127"/>
                </a:lnTo>
                <a:lnTo>
                  <a:pt x="9928" y="9758"/>
                </a:lnTo>
                <a:lnTo>
                  <a:pt x="9952" y="10560"/>
                </a:lnTo>
                <a:lnTo>
                  <a:pt x="10001" y="10974"/>
                </a:lnTo>
                <a:lnTo>
                  <a:pt x="10050" y="11363"/>
                </a:lnTo>
                <a:lnTo>
                  <a:pt x="10025" y="11388"/>
                </a:lnTo>
                <a:lnTo>
                  <a:pt x="10001" y="11436"/>
                </a:lnTo>
                <a:lnTo>
                  <a:pt x="10001" y="11534"/>
                </a:lnTo>
                <a:lnTo>
                  <a:pt x="10025" y="11631"/>
                </a:lnTo>
                <a:lnTo>
                  <a:pt x="10074" y="11655"/>
                </a:lnTo>
                <a:lnTo>
                  <a:pt x="10123" y="11680"/>
                </a:lnTo>
                <a:lnTo>
                  <a:pt x="10171" y="11680"/>
                </a:lnTo>
                <a:lnTo>
                  <a:pt x="10244" y="11704"/>
                </a:lnTo>
                <a:lnTo>
                  <a:pt x="10317" y="11704"/>
                </a:lnTo>
                <a:lnTo>
                  <a:pt x="10585" y="11728"/>
                </a:lnTo>
                <a:lnTo>
                  <a:pt x="10853" y="11704"/>
                </a:lnTo>
                <a:lnTo>
                  <a:pt x="11364" y="11655"/>
                </a:lnTo>
                <a:lnTo>
                  <a:pt x="12142" y="11631"/>
                </a:lnTo>
                <a:lnTo>
                  <a:pt x="12921" y="11607"/>
                </a:lnTo>
                <a:lnTo>
                  <a:pt x="12969" y="11655"/>
                </a:lnTo>
                <a:lnTo>
                  <a:pt x="13042" y="11680"/>
                </a:lnTo>
                <a:lnTo>
                  <a:pt x="13091" y="11704"/>
                </a:lnTo>
                <a:lnTo>
                  <a:pt x="13164" y="11680"/>
                </a:lnTo>
                <a:lnTo>
                  <a:pt x="13237" y="11655"/>
                </a:lnTo>
                <a:lnTo>
                  <a:pt x="13286" y="11607"/>
                </a:lnTo>
                <a:lnTo>
                  <a:pt x="13334" y="11558"/>
                </a:lnTo>
                <a:lnTo>
                  <a:pt x="13359" y="11461"/>
                </a:lnTo>
                <a:lnTo>
                  <a:pt x="13383" y="10877"/>
                </a:lnTo>
                <a:lnTo>
                  <a:pt x="13383" y="10293"/>
                </a:lnTo>
                <a:lnTo>
                  <a:pt x="13359" y="9685"/>
                </a:lnTo>
                <a:lnTo>
                  <a:pt x="13359" y="9101"/>
                </a:lnTo>
                <a:lnTo>
                  <a:pt x="13432" y="6619"/>
                </a:lnTo>
                <a:lnTo>
                  <a:pt x="13432" y="6059"/>
                </a:lnTo>
                <a:lnTo>
                  <a:pt x="13432" y="5524"/>
                </a:lnTo>
                <a:lnTo>
                  <a:pt x="13407" y="4964"/>
                </a:lnTo>
                <a:lnTo>
                  <a:pt x="13334" y="4404"/>
                </a:lnTo>
                <a:lnTo>
                  <a:pt x="13213" y="3723"/>
                </a:lnTo>
                <a:lnTo>
                  <a:pt x="13188" y="3480"/>
                </a:lnTo>
                <a:lnTo>
                  <a:pt x="13188" y="3212"/>
                </a:lnTo>
                <a:lnTo>
                  <a:pt x="13213" y="3139"/>
                </a:lnTo>
                <a:lnTo>
                  <a:pt x="13188" y="3042"/>
                </a:lnTo>
                <a:lnTo>
                  <a:pt x="13140" y="2969"/>
                </a:lnTo>
                <a:lnTo>
                  <a:pt x="13042" y="2920"/>
                </a:lnTo>
                <a:lnTo>
                  <a:pt x="12896" y="2871"/>
                </a:lnTo>
                <a:close/>
                <a:moveTo>
                  <a:pt x="3188" y="5816"/>
                </a:moveTo>
                <a:lnTo>
                  <a:pt x="2823" y="5840"/>
                </a:lnTo>
                <a:lnTo>
                  <a:pt x="2458" y="5864"/>
                </a:lnTo>
                <a:lnTo>
                  <a:pt x="2093" y="5937"/>
                </a:lnTo>
                <a:lnTo>
                  <a:pt x="1923" y="5986"/>
                </a:lnTo>
                <a:lnTo>
                  <a:pt x="1752" y="6035"/>
                </a:lnTo>
                <a:lnTo>
                  <a:pt x="1679" y="6059"/>
                </a:lnTo>
                <a:lnTo>
                  <a:pt x="1631" y="6083"/>
                </a:lnTo>
                <a:lnTo>
                  <a:pt x="1631" y="6108"/>
                </a:lnTo>
                <a:lnTo>
                  <a:pt x="1582" y="6181"/>
                </a:lnTo>
                <a:lnTo>
                  <a:pt x="1582" y="6278"/>
                </a:lnTo>
                <a:lnTo>
                  <a:pt x="1606" y="6351"/>
                </a:lnTo>
                <a:lnTo>
                  <a:pt x="1655" y="6400"/>
                </a:lnTo>
                <a:lnTo>
                  <a:pt x="1704" y="7032"/>
                </a:lnTo>
                <a:lnTo>
                  <a:pt x="1704" y="7665"/>
                </a:lnTo>
                <a:lnTo>
                  <a:pt x="1704" y="8930"/>
                </a:lnTo>
                <a:lnTo>
                  <a:pt x="1606" y="11461"/>
                </a:lnTo>
                <a:lnTo>
                  <a:pt x="1631" y="11558"/>
                </a:lnTo>
                <a:lnTo>
                  <a:pt x="1655" y="11631"/>
                </a:lnTo>
                <a:lnTo>
                  <a:pt x="1728" y="11655"/>
                </a:lnTo>
                <a:lnTo>
                  <a:pt x="1801" y="11680"/>
                </a:lnTo>
                <a:lnTo>
                  <a:pt x="1947" y="11728"/>
                </a:lnTo>
                <a:lnTo>
                  <a:pt x="2117" y="11753"/>
                </a:lnTo>
                <a:lnTo>
                  <a:pt x="2434" y="11753"/>
                </a:lnTo>
                <a:lnTo>
                  <a:pt x="2750" y="11728"/>
                </a:lnTo>
                <a:lnTo>
                  <a:pt x="3066" y="11704"/>
                </a:lnTo>
                <a:lnTo>
                  <a:pt x="3942" y="11704"/>
                </a:lnTo>
                <a:lnTo>
                  <a:pt x="4356" y="11728"/>
                </a:lnTo>
                <a:lnTo>
                  <a:pt x="4575" y="11728"/>
                </a:lnTo>
                <a:lnTo>
                  <a:pt x="4794" y="11704"/>
                </a:lnTo>
                <a:lnTo>
                  <a:pt x="4891" y="11680"/>
                </a:lnTo>
                <a:lnTo>
                  <a:pt x="4964" y="11655"/>
                </a:lnTo>
                <a:lnTo>
                  <a:pt x="5013" y="11582"/>
                </a:lnTo>
                <a:lnTo>
                  <a:pt x="5013" y="11509"/>
                </a:lnTo>
                <a:lnTo>
                  <a:pt x="4988" y="11169"/>
                </a:lnTo>
                <a:lnTo>
                  <a:pt x="4964" y="10852"/>
                </a:lnTo>
                <a:lnTo>
                  <a:pt x="4988" y="10196"/>
                </a:lnTo>
                <a:lnTo>
                  <a:pt x="5037" y="8882"/>
                </a:lnTo>
                <a:lnTo>
                  <a:pt x="5086" y="7178"/>
                </a:lnTo>
                <a:lnTo>
                  <a:pt x="5110" y="6692"/>
                </a:lnTo>
                <a:lnTo>
                  <a:pt x="5110" y="6448"/>
                </a:lnTo>
                <a:lnTo>
                  <a:pt x="5086" y="6205"/>
                </a:lnTo>
                <a:lnTo>
                  <a:pt x="5061" y="6132"/>
                </a:lnTo>
                <a:lnTo>
                  <a:pt x="5037" y="6035"/>
                </a:lnTo>
                <a:lnTo>
                  <a:pt x="4988" y="5962"/>
                </a:lnTo>
                <a:lnTo>
                  <a:pt x="4915" y="5889"/>
                </a:lnTo>
                <a:lnTo>
                  <a:pt x="4818" y="5864"/>
                </a:lnTo>
                <a:lnTo>
                  <a:pt x="3991" y="5816"/>
                </a:lnTo>
                <a:close/>
                <a:moveTo>
                  <a:pt x="5889" y="25"/>
                </a:moveTo>
                <a:lnTo>
                  <a:pt x="5816" y="49"/>
                </a:lnTo>
                <a:lnTo>
                  <a:pt x="5743" y="98"/>
                </a:lnTo>
                <a:lnTo>
                  <a:pt x="5670" y="219"/>
                </a:lnTo>
                <a:lnTo>
                  <a:pt x="5621" y="341"/>
                </a:lnTo>
                <a:lnTo>
                  <a:pt x="5548" y="609"/>
                </a:lnTo>
                <a:lnTo>
                  <a:pt x="5524" y="901"/>
                </a:lnTo>
                <a:lnTo>
                  <a:pt x="5524" y="1193"/>
                </a:lnTo>
                <a:lnTo>
                  <a:pt x="5548" y="1509"/>
                </a:lnTo>
                <a:lnTo>
                  <a:pt x="5572" y="1801"/>
                </a:lnTo>
                <a:lnTo>
                  <a:pt x="5670" y="2361"/>
                </a:lnTo>
                <a:lnTo>
                  <a:pt x="5718" y="2750"/>
                </a:lnTo>
                <a:lnTo>
                  <a:pt x="5743" y="3139"/>
                </a:lnTo>
                <a:lnTo>
                  <a:pt x="5743" y="3528"/>
                </a:lnTo>
                <a:lnTo>
                  <a:pt x="5718" y="3918"/>
                </a:lnTo>
                <a:lnTo>
                  <a:pt x="5694" y="4672"/>
                </a:lnTo>
                <a:lnTo>
                  <a:pt x="5621" y="5475"/>
                </a:lnTo>
                <a:lnTo>
                  <a:pt x="5572" y="6278"/>
                </a:lnTo>
                <a:lnTo>
                  <a:pt x="5548" y="7081"/>
                </a:lnTo>
                <a:lnTo>
                  <a:pt x="5524" y="7908"/>
                </a:lnTo>
                <a:lnTo>
                  <a:pt x="5548" y="8711"/>
                </a:lnTo>
                <a:lnTo>
                  <a:pt x="5645" y="10293"/>
                </a:lnTo>
                <a:lnTo>
                  <a:pt x="5645" y="10925"/>
                </a:lnTo>
                <a:lnTo>
                  <a:pt x="5670" y="11242"/>
                </a:lnTo>
                <a:lnTo>
                  <a:pt x="5718" y="11558"/>
                </a:lnTo>
                <a:lnTo>
                  <a:pt x="5743" y="11631"/>
                </a:lnTo>
                <a:lnTo>
                  <a:pt x="5767" y="11680"/>
                </a:lnTo>
                <a:lnTo>
                  <a:pt x="5816" y="11728"/>
                </a:lnTo>
                <a:lnTo>
                  <a:pt x="5986" y="11728"/>
                </a:lnTo>
                <a:lnTo>
                  <a:pt x="6108" y="11680"/>
                </a:lnTo>
                <a:lnTo>
                  <a:pt x="6351" y="11728"/>
                </a:lnTo>
                <a:lnTo>
                  <a:pt x="6619" y="11753"/>
                </a:lnTo>
                <a:lnTo>
                  <a:pt x="8030" y="11753"/>
                </a:lnTo>
                <a:lnTo>
                  <a:pt x="8857" y="11728"/>
                </a:lnTo>
                <a:lnTo>
                  <a:pt x="8955" y="11704"/>
                </a:lnTo>
                <a:lnTo>
                  <a:pt x="9028" y="11680"/>
                </a:lnTo>
                <a:lnTo>
                  <a:pt x="9149" y="11680"/>
                </a:lnTo>
                <a:lnTo>
                  <a:pt x="9271" y="11655"/>
                </a:lnTo>
                <a:lnTo>
                  <a:pt x="9320" y="11607"/>
                </a:lnTo>
                <a:lnTo>
                  <a:pt x="9344" y="11582"/>
                </a:lnTo>
                <a:lnTo>
                  <a:pt x="9368" y="11509"/>
                </a:lnTo>
                <a:lnTo>
                  <a:pt x="9393" y="11436"/>
                </a:lnTo>
                <a:lnTo>
                  <a:pt x="9368" y="9563"/>
                </a:lnTo>
                <a:lnTo>
                  <a:pt x="9295" y="7714"/>
                </a:lnTo>
                <a:lnTo>
                  <a:pt x="9222" y="5840"/>
                </a:lnTo>
                <a:lnTo>
                  <a:pt x="9198" y="4915"/>
                </a:lnTo>
                <a:lnTo>
                  <a:pt x="9198" y="3991"/>
                </a:lnTo>
                <a:lnTo>
                  <a:pt x="9198" y="3431"/>
                </a:lnTo>
                <a:lnTo>
                  <a:pt x="9174" y="2871"/>
                </a:lnTo>
                <a:lnTo>
                  <a:pt x="9125" y="2312"/>
                </a:lnTo>
                <a:lnTo>
                  <a:pt x="9076" y="1752"/>
                </a:lnTo>
                <a:lnTo>
                  <a:pt x="9052" y="1266"/>
                </a:lnTo>
                <a:lnTo>
                  <a:pt x="9052" y="803"/>
                </a:lnTo>
                <a:lnTo>
                  <a:pt x="9076" y="609"/>
                </a:lnTo>
                <a:lnTo>
                  <a:pt x="9076" y="487"/>
                </a:lnTo>
                <a:lnTo>
                  <a:pt x="9076" y="463"/>
                </a:lnTo>
                <a:lnTo>
                  <a:pt x="9052" y="414"/>
                </a:lnTo>
                <a:lnTo>
                  <a:pt x="9076" y="341"/>
                </a:lnTo>
                <a:lnTo>
                  <a:pt x="9076" y="268"/>
                </a:lnTo>
                <a:lnTo>
                  <a:pt x="9052" y="195"/>
                </a:lnTo>
                <a:lnTo>
                  <a:pt x="9003" y="146"/>
                </a:lnTo>
                <a:lnTo>
                  <a:pt x="8955" y="73"/>
                </a:lnTo>
                <a:lnTo>
                  <a:pt x="8906" y="25"/>
                </a:lnTo>
                <a:lnTo>
                  <a:pt x="8736" y="25"/>
                </a:lnTo>
                <a:lnTo>
                  <a:pt x="8298" y="73"/>
                </a:lnTo>
                <a:lnTo>
                  <a:pt x="7884" y="73"/>
                </a:lnTo>
                <a:lnTo>
                  <a:pt x="7032" y="49"/>
                </a:lnTo>
                <a:lnTo>
                  <a:pt x="6521" y="49"/>
                </a:lnTo>
                <a:lnTo>
                  <a:pt x="6278" y="73"/>
                </a:lnTo>
                <a:lnTo>
                  <a:pt x="6010" y="98"/>
                </a:lnTo>
                <a:lnTo>
                  <a:pt x="5962" y="49"/>
                </a:lnTo>
                <a:lnTo>
                  <a:pt x="5889" y="25"/>
                </a:lnTo>
                <a:close/>
                <a:moveTo>
                  <a:pt x="16619" y="5791"/>
                </a:moveTo>
                <a:lnTo>
                  <a:pt x="16108" y="5816"/>
                </a:lnTo>
                <a:lnTo>
                  <a:pt x="15622" y="5864"/>
                </a:lnTo>
                <a:lnTo>
                  <a:pt x="15111" y="5889"/>
                </a:lnTo>
                <a:lnTo>
                  <a:pt x="14697" y="5889"/>
                </a:lnTo>
                <a:lnTo>
                  <a:pt x="14478" y="5937"/>
                </a:lnTo>
                <a:lnTo>
                  <a:pt x="14283" y="6010"/>
                </a:lnTo>
                <a:lnTo>
                  <a:pt x="14210" y="5937"/>
                </a:lnTo>
                <a:lnTo>
                  <a:pt x="14113" y="5913"/>
                </a:lnTo>
                <a:lnTo>
                  <a:pt x="14089" y="5913"/>
                </a:lnTo>
                <a:lnTo>
                  <a:pt x="14040" y="5937"/>
                </a:lnTo>
                <a:lnTo>
                  <a:pt x="14016" y="5986"/>
                </a:lnTo>
                <a:lnTo>
                  <a:pt x="13991" y="6035"/>
                </a:lnTo>
                <a:lnTo>
                  <a:pt x="13943" y="6351"/>
                </a:lnTo>
                <a:lnTo>
                  <a:pt x="13918" y="6667"/>
                </a:lnTo>
                <a:lnTo>
                  <a:pt x="13918" y="7008"/>
                </a:lnTo>
                <a:lnTo>
                  <a:pt x="13918" y="7324"/>
                </a:lnTo>
                <a:lnTo>
                  <a:pt x="13967" y="7981"/>
                </a:lnTo>
                <a:lnTo>
                  <a:pt x="14016" y="8614"/>
                </a:lnTo>
                <a:lnTo>
                  <a:pt x="14040" y="9344"/>
                </a:lnTo>
                <a:lnTo>
                  <a:pt x="14040" y="10050"/>
                </a:lnTo>
                <a:lnTo>
                  <a:pt x="14016" y="10755"/>
                </a:lnTo>
                <a:lnTo>
                  <a:pt x="13967" y="11120"/>
                </a:lnTo>
                <a:lnTo>
                  <a:pt x="13894" y="11461"/>
                </a:lnTo>
                <a:lnTo>
                  <a:pt x="13894" y="11558"/>
                </a:lnTo>
                <a:lnTo>
                  <a:pt x="13918" y="11631"/>
                </a:lnTo>
                <a:lnTo>
                  <a:pt x="13967" y="11704"/>
                </a:lnTo>
                <a:lnTo>
                  <a:pt x="14040" y="11728"/>
                </a:lnTo>
                <a:lnTo>
                  <a:pt x="14089" y="11753"/>
                </a:lnTo>
                <a:lnTo>
                  <a:pt x="14235" y="11753"/>
                </a:lnTo>
                <a:lnTo>
                  <a:pt x="14308" y="11704"/>
                </a:lnTo>
                <a:lnTo>
                  <a:pt x="14624" y="11728"/>
                </a:lnTo>
                <a:lnTo>
                  <a:pt x="15597" y="11728"/>
                </a:lnTo>
                <a:lnTo>
                  <a:pt x="16327" y="11704"/>
                </a:lnTo>
                <a:lnTo>
                  <a:pt x="16668" y="11655"/>
                </a:lnTo>
                <a:lnTo>
                  <a:pt x="17033" y="11607"/>
                </a:lnTo>
                <a:lnTo>
                  <a:pt x="17082" y="11655"/>
                </a:lnTo>
                <a:lnTo>
                  <a:pt x="17130" y="11680"/>
                </a:lnTo>
                <a:lnTo>
                  <a:pt x="17203" y="11704"/>
                </a:lnTo>
                <a:lnTo>
                  <a:pt x="17276" y="11704"/>
                </a:lnTo>
                <a:lnTo>
                  <a:pt x="17349" y="11680"/>
                </a:lnTo>
                <a:lnTo>
                  <a:pt x="17398" y="11631"/>
                </a:lnTo>
                <a:lnTo>
                  <a:pt x="17422" y="11582"/>
                </a:lnTo>
                <a:lnTo>
                  <a:pt x="17422" y="11509"/>
                </a:lnTo>
                <a:lnTo>
                  <a:pt x="17374" y="11144"/>
                </a:lnTo>
                <a:lnTo>
                  <a:pt x="17349" y="10779"/>
                </a:lnTo>
                <a:lnTo>
                  <a:pt x="17349" y="10050"/>
                </a:lnTo>
                <a:lnTo>
                  <a:pt x="17349" y="9344"/>
                </a:lnTo>
                <a:lnTo>
                  <a:pt x="17398" y="8614"/>
                </a:lnTo>
                <a:lnTo>
                  <a:pt x="17422" y="7884"/>
                </a:lnTo>
                <a:lnTo>
                  <a:pt x="17447" y="7154"/>
                </a:lnTo>
                <a:lnTo>
                  <a:pt x="17447" y="6911"/>
                </a:lnTo>
                <a:lnTo>
                  <a:pt x="17422" y="6643"/>
                </a:lnTo>
                <a:lnTo>
                  <a:pt x="17398" y="6375"/>
                </a:lnTo>
                <a:lnTo>
                  <a:pt x="17349" y="6254"/>
                </a:lnTo>
                <a:lnTo>
                  <a:pt x="17301" y="6156"/>
                </a:lnTo>
                <a:lnTo>
                  <a:pt x="17325" y="6083"/>
                </a:lnTo>
                <a:lnTo>
                  <a:pt x="17325" y="6035"/>
                </a:lnTo>
                <a:lnTo>
                  <a:pt x="17301" y="5937"/>
                </a:lnTo>
                <a:lnTo>
                  <a:pt x="17228" y="5840"/>
                </a:lnTo>
                <a:lnTo>
                  <a:pt x="17179" y="5816"/>
                </a:lnTo>
                <a:lnTo>
                  <a:pt x="17106" y="5791"/>
                </a:lnTo>
                <a:close/>
                <a:moveTo>
                  <a:pt x="195" y="0"/>
                </a:moveTo>
                <a:lnTo>
                  <a:pt x="146" y="49"/>
                </a:lnTo>
                <a:lnTo>
                  <a:pt x="98" y="73"/>
                </a:lnTo>
                <a:lnTo>
                  <a:pt x="49" y="195"/>
                </a:lnTo>
                <a:lnTo>
                  <a:pt x="25" y="317"/>
                </a:lnTo>
                <a:lnTo>
                  <a:pt x="0" y="438"/>
                </a:lnTo>
                <a:lnTo>
                  <a:pt x="0" y="584"/>
                </a:lnTo>
                <a:lnTo>
                  <a:pt x="49" y="876"/>
                </a:lnTo>
                <a:lnTo>
                  <a:pt x="73" y="1120"/>
                </a:lnTo>
                <a:lnTo>
                  <a:pt x="49" y="1947"/>
                </a:lnTo>
                <a:lnTo>
                  <a:pt x="49" y="2774"/>
                </a:lnTo>
                <a:lnTo>
                  <a:pt x="49" y="3601"/>
                </a:lnTo>
                <a:lnTo>
                  <a:pt x="49" y="4429"/>
                </a:lnTo>
                <a:lnTo>
                  <a:pt x="0" y="6108"/>
                </a:lnTo>
                <a:lnTo>
                  <a:pt x="0" y="6984"/>
                </a:lnTo>
                <a:lnTo>
                  <a:pt x="25" y="7860"/>
                </a:lnTo>
                <a:lnTo>
                  <a:pt x="73" y="9587"/>
                </a:lnTo>
                <a:lnTo>
                  <a:pt x="146" y="11315"/>
                </a:lnTo>
                <a:lnTo>
                  <a:pt x="171" y="12191"/>
                </a:lnTo>
                <a:lnTo>
                  <a:pt x="195" y="13067"/>
                </a:lnTo>
                <a:lnTo>
                  <a:pt x="219" y="13188"/>
                </a:lnTo>
                <a:lnTo>
                  <a:pt x="292" y="13261"/>
                </a:lnTo>
                <a:lnTo>
                  <a:pt x="341" y="13310"/>
                </a:lnTo>
                <a:lnTo>
                  <a:pt x="390" y="13310"/>
                </a:lnTo>
                <a:lnTo>
                  <a:pt x="901" y="13383"/>
                </a:lnTo>
                <a:lnTo>
                  <a:pt x="1923" y="13383"/>
                </a:lnTo>
                <a:lnTo>
                  <a:pt x="2409" y="13334"/>
                </a:lnTo>
                <a:lnTo>
                  <a:pt x="3431" y="13261"/>
                </a:lnTo>
                <a:lnTo>
                  <a:pt x="3942" y="13213"/>
                </a:lnTo>
                <a:lnTo>
                  <a:pt x="4453" y="13188"/>
                </a:lnTo>
                <a:lnTo>
                  <a:pt x="10050" y="13188"/>
                </a:lnTo>
                <a:lnTo>
                  <a:pt x="11169" y="13164"/>
                </a:lnTo>
                <a:lnTo>
                  <a:pt x="13432" y="13091"/>
                </a:lnTo>
                <a:lnTo>
                  <a:pt x="14575" y="13067"/>
                </a:lnTo>
                <a:lnTo>
                  <a:pt x="16765" y="13067"/>
                </a:lnTo>
                <a:lnTo>
                  <a:pt x="17301" y="13091"/>
                </a:lnTo>
                <a:lnTo>
                  <a:pt x="17544" y="13140"/>
                </a:lnTo>
                <a:lnTo>
                  <a:pt x="17812" y="13164"/>
                </a:lnTo>
                <a:lnTo>
                  <a:pt x="17933" y="13164"/>
                </a:lnTo>
                <a:lnTo>
                  <a:pt x="18031" y="13115"/>
                </a:lnTo>
                <a:lnTo>
                  <a:pt x="18104" y="13042"/>
                </a:lnTo>
                <a:lnTo>
                  <a:pt x="18152" y="12945"/>
                </a:lnTo>
                <a:lnTo>
                  <a:pt x="18177" y="12848"/>
                </a:lnTo>
                <a:lnTo>
                  <a:pt x="18152" y="12750"/>
                </a:lnTo>
                <a:lnTo>
                  <a:pt x="18079" y="12677"/>
                </a:lnTo>
                <a:lnTo>
                  <a:pt x="17958" y="12629"/>
                </a:lnTo>
                <a:lnTo>
                  <a:pt x="17495" y="12556"/>
                </a:lnTo>
                <a:lnTo>
                  <a:pt x="17033" y="12531"/>
                </a:lnTo>
                <a:lnTo>
                  <a:pt x="16084" y="12507"/>
                </a:lnTo>
                <a:lnTo>
                  <a:pt x="14940" y="12483"/>
                </a:lnTo>
                <a:lnTo>
                  <a:pt x="13821" y="12507"/>
                </a:lnTo>
                <a:lnTo>
                  <a:pt x="11558" y="12580"/>
                </a:lnTo>
                <a:lnTo>
                  <a:pt x="10415" y="12604"/>
                </a:lnTo>
                <a:lnTo>
                  <a:pt x="9271" y="12629"/>
                </a:lnTo>
                <a:lnTo>
                  <a:pt x="7057" y="12604"/>
                </a:lnTo>
                <a:lnTo>
                  <a:pt x="5937" y="12604"/>
                </a:lnTo>
                <a:lnTo>
                  <a:pt x="4818" y="12629"/>
                </a:lnTo>
                <a:lnTo>
                  <a:pt x="3796" y="12677"/>
                </a:lnTo>
                <a:lnTo>
                  <a:pt x="2774" y="12726"/>
                </a:lnTo>
                <a:lnTo>
                  <a:pt x="1752" y="12799"/>
                </a:lnTo>
                <a:lnTo>
                  <a:pt x="730" y="12848"/>
                </a:lnTo>
                <a:lnTo>
                  <a:pt x="682" y="11169"/>
                </a:lnTo>
                <a:lnTo>
                  <a:pt x="609" y="9490"/>
                </a:lnTo>
                <a:lnTo>
                  <a:pt x="560" y="7787"/>
                </a:lnTo>
                <a:lnTo>
                  <a:pt x="536" y="6959"/>
                </a:lnTo>
                <a:lnTo>
                  <a:pt x="560" y="6108"/>
                </a:lnTo>
                <a:lnTo>
                  <a:pt x="584" y="4356"/>
                </a:lnTo>
                <a:lnTo>
                  <a:pt x="560" y="2579"/>
                </a:lnTo>
                <a:lnTo>
                  <a:pt x="584" y="1752"/>
                </a:lnTo>
                <a:lnTo>
                  <a:pt x="584" y="1363"/>
                </a:lnTo>
                <a:lnTo>
                  <a:pt x="584" y="949"/>
                </a:lnTo>
                <a:lnTo>
                  <a:pt x="560" y="706"/>
                </a:lnTo>
                <a:lnTo>
                  <a:pt x="536" y="438"/>
                </a:lnTo>
                <a:lnTo>
                  <a:pt x="511" y="317"/>
                </a:lnTo>
                <a:lnTo>
                  <a:pt x="463" y="219"/>
                </a:lnTo>
                <a:lnTo>
                  <a:pt x="390" y="98"/>
                </a:lnTo>
                <a:lnTo>
                  <a:pt x="317" y="25"/>
                </a:lnTo>
                <a:lnTo>
                  <a:pt x="2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29;p37"/>
          <p:cNvSpPr/>
          <p:nvPr/>
        </p:nvSpPr>
        <p:spPr>
          <a:xfrm>
            <a:off x="4040509" y="5969591"/>
            <a:ext cx="692319" cy="665120"/>
          </a:xfrm>
          <a:custGeom>
            <a:avLst/>
            <a:gdLst/>
            <a:ahLst/>
            <a:cxnLst/>
            <a:rect l="l" t="t" r="r" b="b"/>
            <a:pathLst>
              <a:path w="18153" h="13384" extrusionOk="0">
                <a:moveTo>
                  <a:pt x="15865" y="1752"/>
                </a:moveTo>
                <a:lnTo>
                  <a:pt x="15962" y="1801"/>
                </a:lnTo>
                <a:lnTo>
                  <a:pt x="16230" y="1801"/>
                </a:lnTo>
                <a:lnTo>
                  <a:pt x="16279" y="1825"/>
                </a:lnTo>
                <a:lnTo>
                  <a:pt x="16303" y="1850"/>
                </a:lnTo>
                <a:lnTo>
                  <a:pt x="16327" y="1923"/>
                </a:lnTo>
                <a:lnTo>
                  <a:pt x="16303" y="1971"/>
                </a:lnTo>
                <a:lnTo>
                  <a:pt x="16279" y="2117"/>
                </a:lnTo>
                <a:lnTo>
                  <a:pt x="16230" y="2190"/>
                </a:lnTo>
                <a:lnTo>
                  <a:pt x="16157" y="2288"/>
                </a:lnTo>
                <a:lnTo>
                  <a:pt x="16084" y="2336"/>
                </a:lnTo>
                <a:lnTo>
                  <a:pt x="16011" y="2361"/>
                </a:lnTo>
                <a:lnTo>
                  <a:pt x="15938" y="2336"/>
                </a:lnTo>
                <a:lnTo>
                  <a:pt x="15865" y="2239"/>
                </a:lnTo>
                <a:lnTo>
                  <a:pt x="15792" y="2142"/>
                </a:lnTo>
                <a:lnTo>
                  <a:pt x="15768" y="2020"/>
                </a:lnTo>
                <a:lnTo>
                  <a:pt x="15768" y="1923"/>
                </a:lnTo>
                <a:lnTo>
                  <a:pt x="15841" y="1801"/>
                </a:lnTo>
                <a:lnTo>
                  <a:pt x="15865" y="1752"/>
                </a:lnTo>
                <a:close/>
                <a:moveTo>
                  <a:pt x="10925" y="4015"/>
                </a:moveTo>
                <a:lnTo>
                  <a:pt x="11023" y="4039"/>
                </a:lnTo>
                <a:lnTo>
                  <a:pt x="11071" y="4064"/>
                </a:lnTo>
                <a:lnTo>
                  <a:pt x="11096" y="4064"/>
                </a:lnTo>
                <a:lnTo>
                  <a:pt x="11096" y="4088"/>
                </a:lnTo>
                <a:lnTo>
                  <a:pt x="11120" y="4112"/>
                </a:lnTo>
                <a:lnTo>
                  <a:pt x="11120" y="4137"/>
                </a:lnTo>
                <a:lnTo>
                  <a:pt x="11120" y="4185"/>
                </a:lnTo>
                <a:lnTo>
                  <a:pt x="11120" y="4210"/>
                </a:lnTo>
                <a:lnTo>
                  <a:pt x="11096" y="4283"/>
                </a:lnTo>
                <a:lnTo>
                  <a:pt x="11023" y="4380"/>
                </a:lnTo>
                <a:lnTo>
                  <a:pt x="10998" y="4429"/>
                </a:lnTo>
                <a:lnTo>
                  <a:pt x="10950" y="4477"/>
                </a:lnTo>
                <a:lnTo>
                  <a:pt x="10901" y="4477"/>
                </a:lnTo>
                <a:lnTo>
                  <a:pt x="10901" y="4453"/>
                </a:lnTo>
                <a:lnTo>
                  <a:pt x="10877" y="4453"/>
                </a:lnTo>
                <a:lnTo>
                  <a:pt x="10828" y="4380"/>
                </a:lnTo>
                <a:lnTo>
                  <a:pt x="10779" y="4307"/>
                </a:lnTo>
                <a:lnTo>
                  <a:pt x="10779" y="4234"/>
                </a:lnTo>
                <a:lnTo>
                  <a:pt x="10779" y="4137"/>
                </a:lnTo>
                <a:lnTo>
                  <a:pt x="10828" y="4064"/>
                </a:lnTo>
                <a:lnTo>
                  <a:pt x="10901" y="4015"/>
                </a:lnTo>
                <a:close/>
                <a:moveTo>
                  <a:pt x="12507" y="5159"/>
                </a:moveTo>
                <a:lnTo>
                  <a:pt x="12580" y="5183"/>
                </a:lnTo>
                <a:lnTo>
                  <a:pt x="12629" y="5256"/>
                </a:lnTo>
                <a:lnTo>
                  <a:pt x="12677" y="5329"/>
                </a:lnTo>
                <a:lnTo>
                  <a:pt x="12677" y="5451"/>
                </a:lnTo>
                <a:lnTo>
                  <a:pt x="12653" y="5548"/>
                </a:lnTo>
                <a:lnTo>
                  <a:pt x="12604" y="5645"/>
                </a:lnTo>
                <a:lnTo>
                  <a:pt x="12556" y="5743"/>
                </a:lnTo>
                <a:lnTo>
                  <a:pt x="12507" y="5767"/>
                </a:lnTo>
                <a:lnTo>
                  <a:pt x="12458" y="5791"/>
                </a:lnTo>
                <a:lnTo>
                  <a:pt x="12337" y="5767"/>
                </a:lnTo>
                <a:lnTo>
                  <a:pt x="12239" y="5718"/>
                </a:lnTo>
                <a:lnTo>
                  <a:pt x="12166" y="5645"/>
                </a:lnTo>
                <a:lnTo>
                  <a:pt x="12142" y="5572"/>
                </a:lnTo>
                <a:lnTo>
                  <a:pt x="12142" y="5499"/>
                </a:lnTo>
                <a:lnTo>
                  <a:pt x="12166" y="5426"/>
                </a:lnTo>
                <a:lnTo>
                  <a:pt x="12191" y="5353"/>
                </a:lnTo>
                <a:lnTo>
                  <a:pt x="12264" y="5329"/>
                </a:lnTo>
                <a:lnTo>
                  <a:pt x="12312" y="5305"/>
                </a:lnTo>
                <a:lnTo>
                  <a:pt x="12337" y="5256"/>
                </a:lnTo>
                <a:lnTo>
                  <a:pt x="12361" y="5183"/>
                </a:lnTo>
                <a:lnTo>
                  <a:pt x="12410" y="5159"/>
                </a:lnTo>
                <a:close/>
                <a:moveTo>
                  <a:pt x="5499" y="6229"/>
                </a:moveTo>
                <a:lnTo>
                  <a:pt x="5597" y="6302"/>
                </a:lnTo>
                <a:lnTo>
                  <a:pt x="5694" y="6351"/>
                </a:lnTo>
                <a:lnTo>
                  <a:pt x="5743" y="6424"/>
                </a:lnTo>
                <a:lnTo>
                  <a:pt x="5767" y="6546"/>
                </a:lnTo>
                <a:lnTo>
                  <a:pt x="5743" y="6643"/>
                </a:lnTo>
                <a:lnTo>
                  <a:pt x="5670" y="6740"/>
                </a:lnTo>
                <a:lnTo>
                  <a:pt x="5621" y="6813"/>
                </a:lnTo>
                <a:lnTo>
                  <a:pt x="5524" y="6838"/>
                </a:lnTo>
                <a:lnTo>
                  <a:pt x="5475" y="6862"/>
                </a:lnTo>
                <a:lnTo>
                  <a:pt x="5426" y="6862"/>
                </a:lnTo>
                <a:lnTo>
                  <a:pt x="5329" y="6789"/>
                </a:lnTo>
                <a:lnTo>
                  <a:pt x="5280" y="6716"/>
                </a:lnTo>
                <a:lnTo>
                  <a:pt x="5280" y="6643"/>
                </a:lnTo>
                <a:lnTo>
                  <a:pt x="5280" y="6594"/>
                </a:lnTo>
                <a:lnTo>
                  <a:pt x="5305" y="6497"/>
                </a:lnTo>
                <a:lnTo>
                  <a:pt x="5353" y="6400"/>
                </a:lnTo>
                <a:lnTo>
                  <a:pt x="5475" y="6254"/>
                </a:lnTo>
                <a:lnTo>
                  <a:pt x="5499" y="6229"/>
                </a:lnTo>
                <a:close/>
                <a:moveTo>
                  <a:pt x="7568" y="7470"/>
                </a:moveTo>
                <a:lnTo>
                  <a:pt x="7616" y="7519"/>
                </a:lnTo>
                <a:lnTo>
                  <a:pt x="7689" y="7519"/>
                </a:lnTo>
                <a:lnTo>
                  <a:pt x="7835" y="7543"/>
                </a:lnTo>
                <a:lnTo>
                  <a:pt x="7908" y="7568"/>
                </a:lnTo>
                <a:lnTo>
                  <a:pt x="7957" y="7592"/>
                </a:lnTo>
                <a:lnTo>
                  <a:pt x="7957" y="7616"/>
                </a:lnTo>
                <a:lnTo>
                  <a:pt x="7957" y="7641"/>
                </a:lnTo>
                <a:lnTo>
                  <a:pt x="7957" y="7665"/>
                </a:lnTo>
                <a:lnTo>
                  <a:pt x="7908" y="7714"/>
                </a:lnTo>
                <a:lnTo>
                  <a:pt x="7908" y="7738"/>
                </a:lnTo>
                <a:lnTo>
                  <a:pt x="7811" y="7811"/>
                </a:lnTo>
                <a:lnTo>
                  <a:pt x="7787" y="7835"/>
                </a:lnTo>
                <a:lnTo>
                  <a:pt x="7714" y="7884"/>
                </a:lnTo>
                <a:lnTo>
                  <a:pt x="7641" y="7884"/>
                </a:lnTo>
                <a:lnTo>
                  <a:pt x="7641" y="7908"/>
                </a:lnTo>
                <a:lnTo>
                  <a:pt x="7592" y="7908"/>
                </a:lnTo>
                <a:lnTo>
                  <a:pt x="7543" y="7884"/>
                </a:lnTo>
                <a:lnTo>
                  <a:pt x="7519" y="7884"/>
                </a:lnTo>
                <a:lnTo>
                  <a:pt x="7495" y="7860"/>
                </a:lnTo>
                <a:lnTo>
                  <a:pt x="7495" y="7835"/>
                </a:lnTo>
                <a:lnTo>
                  <a:pt x="7470" y="7811"/>
                </a:lnTo>
                <a:lnTo>
                  <a:pt x="7422" y="7689"/>
                </a:lnTo>
                <a:lnTo>
                  <a:pt x="7397" y="7616"/>
                </a:lnTo>
                <a:lnTo>
                  <a:pt x="7422" y="7543"/>
                </a:lnTo>
                <a:lnTo>
                  <a:pt x="7495" y="7519"/>
                </a:lnTo>
                <a:lnTo>
                  <a:pt x="7568" y="7470"/>
                </a:lnTo>
                <a:close/>
                <a:moveTo>
                  <a:pt x="16011" y="1363"/>
                </a:moveTo>
                <a:lnTo>
                  <a:pt x="15889" y="1387"/>
                </a:lnTo>
                <a:lnTo>
                  <a:pt x="15768" y="1436"/>
                </a:lnTo>
                <a:lnTo>
                  <a:pt x="15646" y="1509"/>
                </a:lnTo>
                <a:lnTo>
                  <a:pt x="15573" y="1582"/>
                </a:lnTo>
                <a:lnTo>
                  <a:pt x="15500" y="1655"/>
                </a:lnTo>
                <a:lnTo>
                  <a:pt x="15476" y="1752"/>
                </a:lnTo>
                <a:lnTo>
                  <a:pt x="15427" y="1825"/>
                </a:lnTo>
                <a:lnTo>
                  <a:pt x="15403" y="2020"/>
                </a:lnTo>
                <a:lnTo>
                  <a:pt x="15451" y="2215"/>
                </a:lnTo>
                <a:lnTo>
                  <a:pt x="15500" y="2361"/>
                </a:lnTo>
                <a:lnTo>
                  <a:pt x="15330" y="2458"/>
                </a:lnTo>
                <a:lnTo>
                  <a:pt x="15159" y="2579"/>
                </a:lnTo>
                <a:lnTo>
                  <a:pt x="14989" y="2725"/>
                </a:lnTo>
                <a:lnTo>
                  <a:pt x="14843" y="2896"/>
                </a:lnTo>
                <a:lnTo>
                  <a:pt x="14283" y="3528"/>
                </a:lnTo>
                <a:lnTo>
                  <a:pt x="13918" y="3893"/>
                </a:lnTo>
                <a:lnTo>
                  <a:pt x="13529" y="4234"/>
                </a:lnTo>
                <a:lnTo>
                  <a:pt x="13140" y="4599"/>
                </a:lnTo>
                <a:lnTo>
                  <a:pt x="12775" y="4964"/>
                </a:lnTo>
                <a:lnTo>
                  <a:pt x="12677" y="4891"/>
                </a:lnTo>
                <a:lnTo>
                  <a:pt x="12556" y="4842"/>
                </a:lnTo>
                <a:lnTo>
                  <a:pt x="12507" y="4842"/>
                </a:lnTo>
                <a:lnTo>
                  <a:pt x="12434" y="4818"/>
                </a:lnTo>
                <a:lnTo>
                  <a:pt x="12264" y="4818"/>
                </a:lnTo>
                <a:lnTo>
                  <a:pt x="12191" y="4867"/>
                </a:lnTo>
                <a:lnTo>
                  <a:pt x="12020" y="4696"/>
                </a:lnTo>
                <a:lnTo>
                  <a:pt x="11826" y="4502"/>
                </a:lnTo>
                <a:lnTo>
                  <a:pt x="11655" y="4331"/>
                </a:lnTo>
                <a:lnTo>
                  <a:pt x="11582" y="4307"/>
                </a:lnTo>
                <a:lnTo>
                  <a:pt x="11582" y="4161"/>
                </a:lnTo>
                <a:lnTo>
                  <a:pt x="11582" y="4039"/>
                </a:lnTo>
                <a:lnTo>
                  <a:pt x="11534" y="3918"/>
                </a:lnTo>
                <a:lnTo>
                  <a:pt x="11485" y="3820"/>
                </a:lnTo>
                <a:lnTo>
                  <a:pt x="11388" y="3723"/>
                </a:lnTo>
                <a:lnTo>
                  <a:pt x="11242" y="3626"/>
                </a:lnTo>
                <a:lnTo>
                  <a:pt x="11169" y="3577"/>
                </a:lnTo>
                <a:lnTo>
                  <a:pt x="11120" y="3528"/>
                </a:lnTo>
                <a:lnTo>
                  <a:pt x="11047" y="3504"/>
                </a:lnTo>
                <a:lnTo>
                  <a:pt x="10974" y="3504"/>
                </a:lnTo>
                <a:lnTo>
                  <a:pt x="10828" y="3528"/>
                </a:lnTo>
                <a:lnTo>
                  <a:pt x="10682" y="3601"/>
                </a:lnTo>
                <a:lnTo>
                  <a:pt x="10536" y="3723"/>
                </a:lnTo>
                <a:lnTo>
                  <a:pt x="10439" y="3869"/>
                </a:lnTo>
                <a:lnTo>
                  <a:pt x="10341" y="4039"/>
                </a:lnTo>
                <a:lnTo>
                  <a:pt x="10317" y="4234"/>
                </a:lnTo>
                <a:lnTo>
                  <a:pt x="10317" y="4380"/>
                </a:lnTo>
                <a:lnTo>
                  <a:pt x="10171" y="4477"/>
                </a:lnTo>
                <a:lnTo>
                  <a:pt x="10025" y="4575"/>
                </a:lnTo>
                <a:lnTo>
                  <a:pt x="9879" y="4721"/>
                </a:lnTo>
                <a:lnTo>
                  <a:pt x="9733" y="4867"/>
                </a:lnTo>
                <a:lnTo>
                  <a:pt x="9490" y="5159"/>
                </a:lnTo>
                <a:lnTo>
                  <a:pt x="9319" y="5402"/>
                </a:lnTo>
                <a:lnTo>
                  <a:pt x="8954" y="5864"/>
                </a:lnTo>
                <a:lnTo>
                  <a:pt x="8614" y="6375"/>
                </a:lnTo>
                <a:lnTo>
                  <a:pt x="8298" y="6789"/>
                </a:lnTo>
                <a:lnTo>
                  <a:pt x="8152" y="7008"/>
                </a:lnTo>
                <a:lnTo>
                  <a:pt x="8030" y="7227"/>
                </a:lnTo>
                <a:lnTo>
                  <a:pt x="7908" y="7203"/>
                </a:lnTo>
                <a:lnTo>
                  <a:pt x="7787" y="7178"/>
                </a:lnTo>
                <a:lnTo>
                  <a:pt x="7738" y="7154"/>
                </a:lnTo>
                <a:lnTo>
                  <a:pt x="7616" y="7130"/>
                </a:lnTo>
                <a:lnTo>
                  <a:pt x="7470" y="7130"/>
                </a:lnTo>
                <a:lnTo>
                  <a:pt x="7349" y="7178"/>
                </a:lnTo>
                <a:lnTo>
                  <a:pt x="7227" y="7251"/>
                </a:lnTo>
                <a:lnTo>
                  <a:pt x="7178" y="7203"/>
                </a:lnTo>
                <a:lnTo>
                  <a:pt x="6935" y="7081"/>
                </a:lnTo>
                <a:lnTo>
                  <a:pt x="6692" y="6935"/>
                </a:lnTo>
                <a:lnTo>
                  <a:pt x="6448" y="6765"/>
                </a:lnTo>
                <a:lnTo>
                  <a:pt x="6327" y="6716"/>
                </a:lnTo>
                <a:lnTo>
                  <a:pt x="6205" y="6667"/>
                </a:lnTo>
                <a:lnTo>
                  <a:pt x="6229" y="6546"/>
                </a:lnTo>
                <a:lnTo>
                  <a:pt x="6205" y="6424"/>
                </a:lnTo>
                <a:lnTo>
                  <a:pt x="6181" y="6278"/>
                </a:lnTo>
                <a:lnTo>
                  <a:pt x="6132" y="6181"/>
                </a:lnTo>
                <a:lnTo>
                  <a:pt x="6059" y="6059"/>
                </a:lnTo>
                <a:lnTo>
                  <a:pt x="5986" y="5962"/>
                </a:lnTo>
                <a:lnTo>
                  <a:pt x="5889" y="5889"/>
                </a:lnTo>
                <a:lnTo>
                  <a:pt x="5767" y="5840"/>
                </a:lnTo>
                <a:lnTo>
                  <a:pt x="5694" y="5816"/>
                </a:lnTo>
                <a:lnTo>
                  <a:pt x="5621" y="5791"/>
                </a:lnTo>
                <a:lnTo>
                  <a:pt x="5475" y="5791"/>
                </a:lnTo>
                <a:lnTo>
                  <a:pt x="5329" y="5840"/>
                </a:lnTo>
                <a:lnTo>
                  <a:pt x="5207" y="5913"/>
                </a:lnTo>
                <a:lnTo>
                  <a:pt x="5086" y="6010"/>
                </a:lnTo>
                <a:lnTo>
                  <a:pt x="4964" y="6156"/>
                </a:lnTo>
                <a:lnTo>
                  <a:pt x="4891" y="6302"/>
                </a:lnTo>
                <a:lnTo>
                  <a:pt x="4818" y="6473"/>
                </a:lnTo>
                <a:lnTo>
                  <a:pt x="4818" y="6570"/>
                </a:lnTo>
                <a:lnTo>
                  <a:pt x="4818" y="6692"/>
                </a:lnTo>
                <a:lnTo>
                  <a:pt x="4769" y="6716"/>
                </a:lnTo>
                <a:lnTo>
                  <a:pt x="3918" y="7714"/>
                </a:lnTo>
                <a:lnTo>
                  <a:pt x="3504" y="8225"/>
                </a:lnTo>
                <a:lnTo>
                  <a:pt x="3090" y="8760"/>
                </a:lnTo>
                <a:lnTo>
                  <a:pt x="2677" y="9271"/>
                </a:lnTo>
                <a:lnTo>
                  <a:pt x="2214" y="9782"/>
                </a:lnTo>
                <a:lnTo>
                  <a:pt x="2044" y="9952"/>
                </a:lnTo>
                <a:lnTo>
                  <a:pt x="1874" y="10147"/>
                </a:lnTo>
                <a:lnTo>
                  <a:pt x="1801" y="10244"/>
                </a:lnTo>
                <a:lnTo>
                  <a:pt x="1752" y="10366"/>
                </a:lnTo>
                <a:lnTo>
                  <a:pt x="1703" y="10488"/>
                </a:lnTo>
                <a:lnTo>
                  <a:pt x="1703" y="10609"/>
                </a:lnTo>
                <a:lnTo>
                  <a:pt x="1728" y="10682"/>
                </a:lnTo>
                <a:lnTo>
                  <a:pt x="1776" y="10731"/>
                </a:lnTo>
                <a:lnTo>
                  <a:pt x="1849" y="10755"/>
                </a:lnTo>
                <a:lnTo>
                  <a:pt x="1922" y="10731"/>
                </a:lnTo>
                <a:lnTo>
                  <a:pt x="2020" y="10682"/>
                </a:lnTo>
                <a:lnTo>
                  <a:pt x="2117" y="10633"/>
                </a:lnTo>
                <a:lnTo>
                  <a:pt x="2263" y="10463"/>
                </a:lnTo>
                <a:lnTo>
                  <a:pt x="2579" y="10123"/>
                </a:lnTo>
                <a:lnTo>
                  <a:pt x="2969" y="9733"/>
                </a:lnTo>
                <a:lnTo>
                  <a:pt x="3163" y="9514"/>
                </a:lnTo>
                <a:lnTo>
                  <a:pt x="3334" y="9295"/>
                </a:lnTo>
                <a:lnTo>
                  <a:pt x="3747" y="8760"/>
                </a:lnTo>
                <a:lnTo>
                  <a:pt x="4185" y="8225"/>
                </a:lnTo>
                <a:lnTo>
                  <a:pt x="4648" y="7714"/>
                </a:lnTo>
                <a:lnTo>
                  <a:pt x="5086" y="7203"/>
                </a:lnTo>
                <a:lnTo>
                  <a:pt x="5159" y="7251"/>
                </a:lnTo>
                <a:lnTo>
                  <a:pt x="5280" y="7300"/>
                </a:lnTo>
                <a:lnTo>
                  <a:pt x="5378" y="7324"/>
                </a:lnTo>
                <a:lnTo>
                  <a:pt x="5499" y="7324"/>
                </a:lnTo>
                <a:lnTo>
                  <a:pt x="5645" y="7300"/>
                </a:lnTo>
                <a:lnTo>
                  <a:pt x="5791" y="7251"/>
                </a:lnTo>
                <a:lnTo>
                  <a:pt x="5913" y="7154"/>
                </a:lnTo>
                <a:lnTo>
                  <a:pt x="6010" y="7057"/>
                </a:lnTo>
                <a:lnTo>
                  <a:pt x="6205" y="7178"/>
                </a:lnTo>
                <a:lnTo>
                  <a:pt x="6400" y="7300"/>
                </a:lnTo>
                <a:lnTo>
                  <a:pt x="6716" y="7519"/>
                </a:lnTo>
                <a:lnTo>
                  <a:pt x="6862" y="7616"/>
                </a:lnTo>
                <a:lnTo>
                  <a:pt x="7032" y="7689"/>
                </a:lnTo>
                <a:lnTo>
                  <a:pt x="7057" y="7811"/>
                </a:lnTo>
                <a:lnTo>
                  <a:pt x="7105" y="7933"/>
                </a:lnTo>
                <a:lnTo>
                  <a:pt x="7154" y="8030"/>
                </a:lnTo>
                <a:lnTo>
                  <a:pt x="7227" y="8127"/>
                </a:lnTo>
                <a:lnTo>
                  <a:pt x="7324" y="8176"/>
                </a:lnTo>
                <a:lnTo>
                  <a:pt x="7397" y="8225"/>
                </a:lnTo>
                <a:lnTo>
                  <a:pt x="7495" y="8273"/>
                </a:lnTo>
                <a:lnTo>
                  <a:pt x="7714" y="8273"/>
                </a:lnTo>
                <a:lnTo>
                  <a:pt x="7835" y="8225"/>
                </a:lnTo>
                <a:lnTo>
                  <a:pt x="8006" y="8127"/>
                </a:lnTo>
                <a:lnTo>
                  <a:pt x="8152" y="8006"/>
                </a:lnTo>
                <a:lnTo>
                  <a:pt x="8225" y="7908"/>
                </a:lnTo>
                <a:lnTo>
                  <a:pt x="8273" y="7835"/>
                </a:lnTo>
                <a:lnTo>
                  <a:pt x="8298" y="7738"/>
                </a:lnTo>
                <a:lnTo>
                  <a:pt x="8322" y="7641"/>
                </a:lnTo>
                <a:lnTo>
                  <a:pt x="8322" y="7543"/>
                </a:lnTo>
                <a:lnTo>
                  <a:pt x="8298" y="7470"/>
                </a:lnTo>
                <a:lnTo>
                  <a:pt x="8468" y="7300"/>
                </a:lnTo>
                <a:lnTo>
                  <a:pt x="8614" y="7130"/>
                </a:lnTo>
                <a:lnTo>
                  <a:pt x="8906" y="6740"/>
                </a:lnTo>
                <a:lnTo>
                  <a:pt x="9173" y="6327"/>
                </a:lnTo>
                <a:lnTo>
                  <a:pt x="9417" y="5962"/>
                </a:lnTo>
                <a:lnTo>
                  <a:pt x="9782" y="5499"/>
                </a:lnTo>
                <a:lnTo>
                  <a:pt x="10195" y="5086"/>
                </a:lnTo>
                <a:lnTo>
                  <a:pt x="10268" y="5013"/>
                </a:lnTo>
                <a:lnTo>
                  <a:pt x="10366" y="4940"/>
                </a:lnTo>
                <a:lnTo>
                  <a:pt x="10585" y="4818"/>
                </a:lnTo>
                <a:lnTo>
                  <a:pt x="10706" y="4891"/>
                </a:lnTo>
                <a:lnTo>
                  <a:pt x="10828" y="4915"/>
                </a:lnTo>
                <a:lnTo>
                  <a:pt x="10950" y="4940"/>
                </a:lnTo>
                <a:lnTo>
                  <a:pt x="11096" y="4915"/>
                </a:lnTo>
                <a:lnTo>
                  <a:pt x="11193" y="4867"/>
                </a:lnTo>
                <a:lnTo>
                  <a:pt x="11266" y="4794"/>
                </a:lnTo>
                <a:lnTo>
                  <a:pt x="11363" y="4721"/>
                </a:lnTo>
                <a:lnTo>
                  <a:pt x="11436" y="4648"/>
                </a:lnTo>
                <a:lnTo>
                  <a:pt x="11704" y="4964"/>
                </a:lnTo>
                <a:lnTo>
                  <a:pt x="11874" y="5183"/>
                </a:lnTo>
                <a:lnTo>
                  <a:pt x="11801" y="5305"/>
                </a:lnTo>
                <a:lnTo>
                  <a:pt x="11777" y="5426"/>
                </a:lnTo>
                <a:lnTo>
                  <a:pt x="11753" y="5548"/>
                </a:lnTo>
                <a:lnTo>
                  <a:pt x="11777" y="5694"/>
                </a:lnTo>
                <a:lnTo>
                  <a:pt x="11826" y="5816"/>
                </a:lnTo>
                <a:lnTo>
                  <a:pt x="11899" y="5913"/>
                </a:lnTo>
                <a:lnTo>
                  <a:pt x="12020" y="6010"/>
                </a:lnTo>
                <a:lnTo>
                  <a:pt x="12142" y="6059"/>
                </a:lnTo>
                <a:lnTo>
                  <a:pt x="12264" y="6108"/>
                </a:lnTo>
                <a:lnTo>
                  <a:pt x="12410" y="6108"/>
                </a:lnTo>
                <a:lnTo>
                  <a:pt x="12531" y="6083"/>
                </a:lnTo>
                <a:lnTo>
                  <a:pt x="12653" y="6035"/>
                </a:lnTo>
                <a:lnTo>
                  <a:pt x="12726" y="5986"/>
                </a:lnTo>
                <a:lnTo>
                  <a:pt x="12799" y="5913"/>
                </a:lnTo>
                <a:lnTo>
                  <a:pt x="12872" y="5840"/>
                </a:lnTo>
                <a:lnTo>
                  <a:pt x="12921" y="5743"/>
                </a:lnTo>
                <a:lnTo>
                  <a:pt x="12969" y="5548"/>
                </a:lnTo>
                <a:lnTo>
                  <a:pt x="12969" y="5329"/>
                </a:lnTo>
                <a:lnTo>
                  <a:pt x="12969" y="5280"/>
                </a:lnTo>
                <a:lnTo>
                  <a:pt x="13042" y="5256"/>
                </a:lnTo>
                <a:lnTo>
                  <a:pt x="13383" y="4915"/>
                </a:lnTo>
                <a:lnTo>
                  <a:pt x="13748" y="4575"/>
                </a:lnTo>
                <a:lnTo>
                  <a:pt x="14454" y="3942"/>
                </a:lnTo>
                <a:lnTo>
                  <a:pt x="15111" y="3309"/>
                </a:lnTo>
                <a:lnTo>
                  <a:pt x="15768" y="2677"/>
                </a:lnTo>
                <a:lnTo>
                  <a:pt x="15792" y="2652"/>
                </a:lnTo>
                <a:lnTo>
                  <a:pt x="15914" y="2701"/>
                </a:lnTo>
                <a:lnTo>
                  <a:pt x="16157" y="2701"/>
                </a:lnTo>
                <a:lnTo>
                  <a:pt x="16279" y="2652"/>
                </a:lnTo>
                <a:lnTo>
                  <a:pt x="16376" y="2579"/>
                </a:lnTo>
                <a:lnTo>
                  <a:pt x="16449" y="2506"/>
                </a:lnTo>
                <a:lnTo>
                  <a:pt x="16522" y="2409"/>
                </a:lnTo>
                <a:lnTo>
                  <a:pt x="16595" y="2312"/>
                </a:lnTo>
                <a:lnTo>
                  <a:pt x="16643" y="2215"/>
                </a:lnTo>
                <a:lnTo>
                  <a:pt x="16668" y="2093"/>
                </a:lnTo>
                <a:lnTo>
                  <a:pt x="16692" y="1996"/>
                </a:lnTo>
                <a:lnTo>
                  <a:pt x="16692" y="1874"/>
                </a:lnTo>
                <a:lnTo>
                  <a:pt x="16668" y="1777"/>
                </a:lnTo>
                <a:lnTo>
                  <a:pt x="16643" y="1679"/>
                </a:lnTo>
                <a:lnTo>
                  <a:pt x="16570" y="1606"/>
                </a:lnTo>
                <a:lnTo>
                  <a:pt x="16522" y="1533"/>
                </a:lnTo>
                <a:lnTo>
                  <a:pt x="16424" y="1460"/>
                </a:lnTo>
                <a:lnTo>
                  <a:pt x="16352" y="1436"/>
                </a:lnTo>
                <a:lnTo>
                  <a:pt x="16254" y="1412"/>
                </a:lnTo>
                <a:lnTo>
                  <a:pt x="16157" y="1387"/>
                </a:lnTo>
                <a:lnTo>
                  <a:pt x="16011" y="1363"/>
                </a:lnTo>
                <a:close/>
                <a:moveTo>
                  <a:pt x="195" y="0"/>
                </a:moveTo>
                <a:lnTo>
                  <a:pt x="146" y="49"/>
                </a:lnTo>
                <a:lnTo>
                  <a:pt x="98" y="73"/>
                </a:lnTo>
                <a:lnTo>
                  <a:pt x="49" y="195"/>
                </a:lnTo>
                <a:lnTo>
                  <a:pt x="0" y="317"/>
                </a:lnTo>
                <a:lnTo>
                  <a:pt x="0" y="438"/>
                </a:lnTo>
                <a:lnTo>
                  <a:pt x="0" y="584"/>
                </a:lnTo>
                <a:lnTo>
                  <a:pt x="25" y="876"/>
                </a:lnTo>
                <a:lnTo>
                  <a:pt x="49" y="1120"/>
                </a:lnTo>
                <a:lnTo>
                  <a:pt x="49" y="1947"/>
                </a:lnTo>
                <a:lnTo>
                  <a:pt x="25" y="2774"/>
                </a:lnTo>
                <a:lnTo>
                  <a:pt x="49" y="3601"/>
                </a:lnTo>
                <a:lnTo>
                  <a:pt x="25" y="4429"/>
                </a:lnTo>
                <a:lnTo>
                  <a:pt x="0" y="6108"/>
                </a:lnTo>
                <a:lnTo>
                  <a:pt x="0" y="6984"/>
                </a:lnTo>
                <a:lnTo>
                  <a:pt x="0" y="7860"/>
                </a:lnTo>
                <a:lnTo>
                  <a:pt x="73" y="9587"/>
                </a:lnTo>
                <a:lnTo>
                  <a:pt x="146" y="11315"/>
                </a:lnTo>
                <a:lnTo>
                  <a:pt x="171" y="12191"/>
                </a:lnTo>
                <a:lnTo>
                  <a:pt x="171" y="13067"/>
                </a:lnTo>
                <a:lnTo>
                  <a:pt x="195" y="13188"/>
                </a:lnTo>
                <a:lnTo>
                  <a:pt x="268" y="13261"/>
                </a:lnTo>
                <a:lnTo>
                  <a:pt x="317" y="13310"/>
                </a:lnTo>
                <a:lnTo>
                  <a:pt x="390" y="13310"/>
                </a:lnTo>
                <a:lnTo>
                  <a:pt x="900" y="13383"/>
                </a:lnTo>
                <a:lnTo>
                  <a:pt x="1898" y="13383"/>
                </a:lnTo>
                <a:lnTo>
                  <a:pt x="2409" y="13334"/>
                </a:lnTo>
                <a:lnTo>
                  <a:pt x="3431" y="13261"/>
                </a:lnTo>
                <a:lnTo>
                  <a:pt x="3942" y="13213"/>
                </a:lnTo>
                <a:lnTo>
                  <a:pt x="4453" y="13188"/>
                </a:lnTo>
                <a:lnTo>
                  <a:pt x="10025" y="13188"/>
                </a:lnTo>
                <a:lnTo>
                  <a:pt x="11169" y="13164"/>
                </a:lnTo>
                <a:lnTo>
                  <a:pt x="13432" y="13091"/>
                </a:lnTo>
                <a:lnTo>
                  <a:pt x="14575" y="13067"/>
                </a:lnTo>
                <a:lnTo>
                  <a:pt x="16741" y="13067"/>
                </a:lnTo>
                <a:lnTo>
                  <a:pt x="17276" y="13091"/>
                </a:lnTo>
                <a:lnTo>
                  <a:pt x="17544" y="13140"/>
                </a:lnTo>
                <a:lnTo>
                  <a:pt x="17811" y="13164"/>
                </a:lnTo>
                <a:lnTo>
                  <a:pt x="17933" y="13164"/>
                </a:lnTo>
                <a:lnTo>
                  <a:pt x="18030" y="13115"/>
                </a:lnTo>
                <a:lnTo>
                  <a:pt x="18103" y="13042"/>
                </a:lnTo>
                <a:lnTo>
                  <a:pt x="18152" y="12945"/>
                </a:lnTo>
                <a:lnTo>
                  <a:pt x="18152" y="12848"/>
                </a:lnTo>
                <a:lnTo>
                  <a:pt x="18128" y="12750"/>
                </a:lnTo>
                <a:lnTo>
                  <a:pt x="18055" y="12677"/>
                </a:lnTo>
                <a:lnTo>
                  <a:pt x="17957" y="12629"/>
                </a:lnTo>
                <a:lnTo>
                  <a:pt x="17495" y="12556"/>
                </a:lnTo>
                <a:lnTo>
                  <a:pt x="17008" y="12531"/>
                </a:lnTo>
                <a:lnTo>
                  <a:pt x="16084" y="12507"/>
                </a:lnTo>
                <a:lnTo>
                  <a:pt x="14940" y="12483"/>
                </a:lnTo>
                <a:lnTo>
                  <a:pt x="13821" y="12507"/>
                </a:lnTo>
                <a:lnTo>
                  <a:pt x="11534" y="12580"/>
                </a:lnTo>
                <a:lnTo>
                  <a:pt x="10414" y="12604"/>
                </a:lnTo>
                <a:lnTo>
                  <a:pt x="9271" y="12629"/>
                </a:lnTo>
                <a:lnTo>
                  <a:pt x="7032" y="12604"/>
                </a:lnTo>
                <a:lnTo>
                  <a:pt x="5913" y="12604"/>
                </a:lnTo>
                <a:lnTo>
                  <a:pt x="4818" y="12629"/>
                </a:lnTo>
                <a:lnTo>
                  <a:pt x="3796" y="12677"/>
                </a:lnTo>
                <a:lnTo>
                  <a:pt x="2774" y="12726"/>
                </a:lnTo>
                <a:lnTo>
                  <a:pt x="1752" y="12799"/>
                </a:lnTo>
                <a:lnTo>
                  <a:pt x="730" y="12848"/>
                </a:lnTo>
                <a:lnTo>
                  <a:pt x="681" y="11169"/>
                </a:lnTo>
                <a:lnTo>
                  <a:pt x="608" y="9490"/>
                </a:lnTo>
                <a:lnTo>
                  <a:pt x="535" y="7787"/>
                </a:lnTo>
                <a:lnTo>
                  <a:pt x="535" y="6959"/>
                </a:lnTo>
                <a:lnTo>
                  <a:pt x="535" y="6108"/>
                </a:lnTo>
                <a:lnTo>
                  <a:pt x="560" y="4356"/>
                </a:lnTo>
                <a:lnTo>
                  <a:pt x="560" y="2579"/>
                </a:lnTo>
                <a:lnTo>
                  <a:pt x="560" y="1752"/>
                </a:lnTo>
                <a:lnTo>
                  <a:pt x="584" y="1363"/>
                </a:lnTo>
                <a:lnTo>
                  <a:pt x="584" y="949"/>
                </a:lnTo>
                <a:lnTo>
                  <a:pt x="560" y="706"/>
                </a:lnTo>
                <a:lnTo>
                  <a:pt x="535" y="438"/>
                </a:lnTo>
                <a:lnTo>
                  <a:pt x="511" y="317"/>
                </a:lnTo>
                <a:lnTo>
                  <a:pt x="463" y="219"/>
                </a:lnTo>
                <a:lnTo>
                  <a:pt x="390" y="98"/>
                </a:lnTo>
                <a:lnTo>
                  <a:pt x="317" y="25"/>
                </a:lnTo>
                <a:lnTo>
                  <a:pt x="24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31;p37"/>
          <p:cNvSpPr/>
          <p:nvPr/>
        </p:nvSpPr>
        <p:spPr>
          <a:xfrm rot="18594374">
            <a:off x="7800612" y="466302"/>
            <a:ext cx="991627" cy="865239"/>
          </a:xfrm>
          <a:custGeom>
            <a:avLst/>
            <a:gdLst/>
            <a:ahLst/>
            <a:cxnLst/>
            <a:rect l="l" t="t" r="r" b="b"/>
            <a:pathLst>
              <a:path w="19200" h="19345" extrusionOk="0">
                <a:moveTo>
                  <a:pt x="15987" y="3382"/>
                </a:moveTo>
                <a:lnTo>
                  <a:pt x="16133" y="3528"/>
                </a:lnTo>
                <a:lnTo>
                  <a:pt x="15914" y="3577"/>
                </a:lnTo>
                <a:lnTo>
                  <a:pt x="15720" y="3601"/>
                </a:lnTo>
                <a:lnTo>
                  <a:pt x="15306" y="3626"/>
                </a:lnTo>
                <a:lnTo>
                  <a:pt x="15379" y="3601"/>
                </a:lnTo>
                <a:lnTo>
                  <a:pt x="15695" y="3504"/>
                </a:lnTo>
                <a:lnTo>
                  <a:pt x="15987" y="3382"/>
                </a:lnTo>
                <a:close/>
                <a:moveTo>
                  <a:pt x="10707" y="2628"/>
                </a:moveTo>
                <a:lnTo>
                  <a:pt x="10804" y="2652"/>
                </a:lnTo>
                <a:lnTo>
                  <a:pt x="10877" y="2677"/>
                </a:lnTo>
                <a:lnTo>
                  <a:pt x="10902" y="2701"/>
                </a:lnTo>
                <a:lnTo>
                  <a:pt x="10926" y="2750"/>
                </a:lnTo>
                <a:lnTo>
                  <a:pt x="10950" y="2798"/>
                </a:lnTo>
                <a:lnTo>
                  <a:pt x="10926" y="2847"/>
                </a:lnTo>
                <a:lnTo>
                  <a:pt x="10877" y="2969"/>
                </a:lnTo>
                <a:lnTo>
                  <a:pt x="10804" y="3090"/>
                </a:lnTo>
                <a:lnTo>
                  <a:pt x="10707" y="3188"/>
                </a:lnTo>
                <a:lnTo>
                  <a:pt x="10537" y="3358"/>
                </a:lnTo>
                <a:lnTo>
                  <a:pt x="10172" y="3650"/>
                </a:lnTo>
                <a:lnTo>
                  <a:pt x="9758" y="3893"/>
                </a:lnTo>
                <a:lnTo>
                  <a:pt x="9320" y="4112"/>
                </a:lnTo>
                <a:lnTo>
                  <a:pt x="8882" y="4258"/>
                </a:lnTo>
                <a:lnTo>
                  <a:pt x="8785" y="4283"/>
                </a:lnTo>
                <a:lnTo>
                  <a:pt x="8736" y="4258"/>
                </a:lnTo>
                <a:lnTo>
                  <a:pt x="8688" y="4210"/>
                </a:lnTo>
                <a:lnTo>
                  <a:pt x="8688" y="4161"/>
                </a:lnTo>
                <a:lnTo>
                  <a:pt x="8688" y="4015"/>
                </a:lnTo>
                <a:lnTo>
                  <a:pt x="8712" y="3869"/>
                </a:lnTo>
                <a:lnTo>
                  <a:pt x="8712" y="3577"/>
                </a:lnTo>
                <a:lnTo>
                  <a:pt x="8688" y="3285"/>
                </a:lnTo>
                <a:lnTo>
                  <a:pt x="8663" y="3236"/>
                </a:lnTo>
                <a:lnTo>
                  <a:pt x="8615" y="3212"/>
                </a:lnTo>
                <a:lnTo>
                  <a:pt x="8517" y="3163"/>
                </a:lnTo>
                <a:lnTo>
                  <a:pt x="8396" y="3139"/>
                </a:lnTo>
                <a:lnTo>
                  <a:pt x="8250" y="3090"/>
                </a:lnTo>
                <a:lnTo>
                  <a:pt x="8128" y="3017"/>
                </a:lnTo>
                <a:lnTo>
                  <a:pt x="8079" y="2944"/>
                </a:lnTo>
                <a:lnTo>
                  <a:pt x="8031" y="2896"/>
                </a:lnTo>
                <a:lnTo>
                  <a:pt x="8590" y="2774"/>
                </a:lnTo>
                <a:lnTo>
                  <a:pt x="8858" y="2725"/>
                </a:lnTo>
                <a:lnTo>
                  <a:pt x="9150" y="2677"/>
                </a:lnTo>
                <a:lnTo>
                  <a:pt x="9369" y="2652"/>
                </a:lnTo>
                <a:lnTo>
                  <a:pt x="10002" y="2652"/>
                </a:lnTo>
                <a:lnTo>
                  <a:pt x="10367" y="2628"/>
                </a:lnTo>
                <a:close/>
                <a:moveTo>
                  <a:pt x="10440" y="2360"/>
                </a:moveTo>
                <a:lnTo>
                  <a:pt x="10172" y="2385"/>
                </a:lnTo>
                <a:lnTo>
                  <a:pt x="9223" y="2385"/>
                </a:lnTo>
                <a:lnTo>
                  <a:pt x="8809" y="2433"/>
                </a:lnTo>
                <a:lnTo>
                  <a:pt x="8420" y="2482"/>
                </a:lnTo>
                <a:lnTo>
                  <a:pt x="8006" y="2579"/>
                </a:lnTo>
                <a:lnTo>
                  <a:pt x="7982" y="2579"/>
                </a:lnTo>
                <a:lnTo>
                  <a:pt x="7885" y="2604"/>
                </a:lnTo>
                <a:lnTo>
                  <a:pt x="7812" y="2652"/>
                </a:lnTo>
                <a:lnTo>
                  <a:pt x="7763" y="2701"/>
                </a:lnTo>
                <a:lnTo>
                  <a:pt x="7739" y="2774"/>
                </a:lnTo>
                <a:lnTo>
                  <a:pt x="7714" y="2847"/>
                </a:lnTo>
                <a:lnTo>
                  <a:pt x="7739" y="2944"/>
                </a:lnTo>
                <a:lnTo>
                  <a:pt x="7763" y="3017"/>
                </a:lnTo>
                <a:lnTo>
                  <a:pt x="7812" y="3115"/>
                </a:lnTo>
                <a:lnTo>
                  <a:pt x="7860" y="3188"/>
                </a:lnTo>
                <a:lnTo>
                  <a:pt x="8006" y="3334"/>
                </a:lnTo>
                <a:lnTo>
                  <a:pt x="8177" y="3431"/>
                </a:lnTo>
                <a:lnTo>
                  <a:pt x="8347" y="3480"/>
                </a:lnTo>
                <a:lnTo>
                  <a:pt x="8347" y="3845"/>
                </a:lnTo>
                <a:lnTo>
                  <a:pt x="8323" y="4015"/>
                </a:lnTo>
                <a:lnTo>
                  <a:pt x="8347" y="4210"/>
                </a:lnTo>
                <a:lnTo>
                  <a:pt x="8371" y="4356"/>
                </a:lnTo>
                <a:lnTo>
                  <a:pt x="8396" y="4429"/>
                </a:lnTo>
                <a:lnTo>
                  <a:pt x="8444" y="4502"/>
                </a:lnTo>
                <a:lnTo>
                  <a:pt x="8493" y="4550"/>
                </a:lnTo>
                <a:lnTo>
                  <a:pt x="8566" y="4575"/>
                </a:lnTo>
                <a:lnTo>
                  <a:pt x="8639" y="4599"/>
                </a:lnTo>
                <a:lnTo>
                  <a:pt x="8736" y="4623"/>
                </a:lnTo>
                <a:lnTo>
                  <a:pt x="8882" y="4623"/>
                </a:lnTo>
                <a:lnTo>
                  <a:pt x="9004" y="4599"/>
                </a:lnTo>
                <a:lnTo>
                  <a:pt x="9272" y="4502"/>
                </a:lnTo>
                <a:lnTo>
                  <a:pt x="9515" y="4380"/>
                </a:lnTo>
                <a:lnTo>
                  <a:pt x="9758" y="4234"/>
                </a:lnTo>
                <a:lnTo>
                  <a:pt x="10075" y="4064"/>
                </a:lnTo>
                <a:lnTo>
                  <a:pt x="10367" y="3869"/>
                </a:lnTo>
                <a:lnTo>
                  <a:pt x="10659" y="3650"/>
                </a:lnTo>
                <a:lnTo>
                  <a:pt x="10950" y="3431"/>
                </a:lnTo>
                <a:lnTo>
                  <a:pt x="11072" y="3261"/>
                </a:lnTo>
                <a:lnTo>
                  <a:pt x="11169" y="3090"/>
                </a:lnTo>
                <a:lnTo>
                  <a:pt x="11242" y="2920"/>
                </a:lnTo>
                <a:lnTo>
                  <a:pt x="11242" y="2774"/>
                </a:lnTo>
                <a:lnTo>
                  <a:pt x="11194" y="2628"/>
                </a:lnTo>
                <a:lnTo>
                  <a:pt x="11145" y="2579"/>
                </a:lnTo>
                <a:lnTo>
                  <a:pt x="11096" y="2506"/>
                </a:lnTo>
                <a:lnTo>
                  <a:pt x="10926" y="2433"/>
                </a:lnTo>
                <a:lnTo>
                  <a:pt x="10707" y="2385"/>
                </a:lnTo>
                <a:lnTo>
                  <a:pt x="10440" y="2360"/>
                </a:lnTo>
                <a:close/>
                <a:moveTo>
                  <a:pt x="11486" y="5037"/>
                </a:moveTo>
                <a:lnTo>
                  <a:pt x="11510" y="5061"/>
                </a:lnTo>
                <a:lnTo>
                  <a:pt x="11607" y="5134"/>
                </a:lnTo>
                <a:lnTo>
                  <a:pt x="11656" y="5232"/>
                </a:lnTo>
                <a:lnTo>
                  <a:pt x="11656" y="5329"/>
                </a:lnTo>
                <a:lnTo>
                  <a:pt x="11607" y="5426"/>
                </a:lnTo>
                <a:lnTo>
                  <a:pt x="11559" y="5499"/>
                </a:lnTo>
                <a:lnTo>
                  <a:pt x="11486" y="5548"/>
                </a:lnTo>
                <a:lnTo>
                  <a:pt x="11413" y="5572"/>
                </a:lnTo>
                <a:lnTo>
                  <a:pt x="11340" y="5572"/>
                </a:lnTo>
                <a:lnTo>
                  <a:pt x="11413" y="5280"/>
                </a:lnTo>
                <a:lnTo>
                  <a:pt x="11437" y="5159"/>
                </a:lnTo>
                <a:lnTo>
                  <a:pt x="11486" y="5037"/>
                </a:lnTo>
                <a:close/>
                <a:moveTo>
                  <a:pt x="11486" y="4672"/>
                </a:moveTo>
                <a:lnTo>
                  <a:pt x="11364" y="4721"/>
                </a:lnTo>
                <a:lnTo>
                  <a:pt x="11242" y="4818"/>
                </a:lnTo>
                <a:lnTo>
                  <a:pt x="11145" y="4940"/>
                </a:lnTo>
                <a:lnTo>
                  <a:pt x="11096" y="5086"/>
                </a:lnTo>
                <a:lnTo>
                  <a:pt x="11048" y="5256"/>
                </a:lnTo>
                <a:lnTo>
                  <a:pt x="11023" y="5426"/>
                </a:lnTo>
                <a:lnTo>
                  <a:pt x="10975" y="5499"/>
                </a:lnTo>
                <a:lnTo>
                  <a:pt x="10926" y="5572"/>
                </a:lnTo>
                <a:lnTo>
                  <a:pt x="10902" y="5645"/>
                </a:lnTo>
                <a:lnTo>
                  <a:pt x="10877" y="5742"/>
                </a:lnTo>
                <a:lnTo>
                  <a:pt x="10902" y="5815"/>
                </a:lnTo>
                <a:lnTo>
                  <a:pt x="10975" y="5864"/>
                </a:lnTo>
                <a:lnTo>
                  <a:pt x="11121" y="5937"/>
                </a:lnTo>
                <a:lnTo>
                  <a:pt x="11242" y="5961"/>
                </a:lnTo>
                <a:lnTo>
                  <a:pt x="11388" y="5961"/>
                </a:lnTo>
                <a:lnTo>
                  <a:pt x="11510" y="5937"/>
                </a:lnTo>
                <a:lnTo>
                  <a:pt x="11632" y="5913"/>
                </a:lnTo>
                <a:lnTo>
                  <a:pt x="11753" y="5840"/>
                </a:lnTo>
                <a:lnTo>
                  <a:pt x="11875" y="5742"/>
                </a:lnTo>
                <a:lnTo>
                  <a:pt x="11948" y="5621"/>
                </a:lnTo>
                <a:lnTo>
                  <a:pt x="12021" y="5499"/>
                </a:lnTo>
                <a:lnTo>
                  <a:pt x="12070" y="5378"/>
                </a:lnTo>
                <a:lnTo>
                  <a:pt x="12070" y="5256"/>
                </a:lnTo>
                <a:lnTo>
                  <a:pt x="12045" y="5110"/>
                </a:lnTo>
                <a:lnTo>
                  <a:pt x="11997" y="5013"/>
                </a:lnTo>
                <a:lnTo>
                  <a:pt x="11924" y="4891"/>
                </a:lnTo>
                <a:lnTo>
                  <a:pt x="11851" y="4794"/>
                </a:lnTo>
                <a:lnTo>
                  <a:pt x="11729" y="4721"/>
                </a:lnTo>
                <a:lnTo>
                  <a:pt x="11656" y="4696"/>
                </a:lnTo>
                <a:lnTo>
                  <a:pt x="11607" y="4696"/>
                </a:lnTo>
                <a:lnTo>
                  <a:pt x="11559" y="4672"/>
                </a:lnTo>
                <a:close/>
                <a:moveTo>
                  <a:pt x="14479" y="3991"/>
                </a:moveTo>
                <a:lnTo>
                  <a:pt x="15063" y="4064"/>
                </a:lnTo>
                <a:lnTo>
                  <a:pt x="15574" y="4064"/>
                </a:lnTo>
                <a:lnTo>
                  <a:pt x="15184" y="4234"/>
                </a:lnTo>
                <a:lnTo>
                  <a:pt x="14260" y="4599"/>
                </a:lnTo>
                <a:lnTo>
                  <a:pt x="13797" y="4818"/>
                </a:lnTo>
                <a:lnTo>
                  <a:pt x="13578" y="4940"/>
                </a:lnTo>
                <a:lnTo>
                  <a:pt x="13384" y="5061"/>
                </a:lnTo>
                <a:lnTo>
                  <a:pt x="13359" y="5086"/>
                </a:lnTo>
                <a:lnTo>
                  <a:pt x="13359" y="5134"/>
                </a:lnTo>
                <a:lnTo>
                  <a:pt x="13384" y="5159"/>
                </a:lnTo>
                <a:lnTo>
                  <a:pt x="13627" y="5159"/>
                </a:lnTo>
                <a:lnTo>
                  <a:pt x="13870" y="5110"/>
                </a:lnTo>
                <a:lnTo>
                  <a:pt x="14089" y="5061"/>
                </a:lnTo>
                <a:lnTo>
                  <a:pt x="14308" y="4988"/>
                </a:lnTo>
                <a:lnTo>
                  <a:pt x="14746" y="4818"/>
                </a:lnTo>
                <a:lnTo>
                  <a:pt x="15184" y="4648"/>
                </a:lnTo>
                <a:lnTo>
                  <a:pt x="16109" y="4283"/>
                </a:lnTo>
                <a:lnTo>
                  <a:pt x="16377" y="4185"/>
                </a:lnTo>
                <a:lnTo>
                  <a:pt x="16644" y="4088"/>
                </a:lnTo>
                <a:lnTo>
                  <a:pt x="17034" y="4623"/>
                </a:lnTo>
                <a:lnTo>
                  <a:pt x="16790" y="4696"/>
                </a:lnTo>
                <a:lnTo>
                  <a:pt x="16255" y="4842"/>
                </a:lnTo>
                <a:lnTo>
                  <a:pt x="15720" y="4964"/>
                </a:lnTo>
                <a:lnTo>
                  <a:pt x="15282" y="5061"/>
                </a:lnTo>
                <a:lnTo>
                  <a:pt x="15014" y="5110"/>
                </a:lnTo>
                <a:lnTo>
                  <a:pt x="14771" y="5207"/>
                </a:lnTo>
                <a:lnTo>
                  <a:pt x="14552" y="5305"/>
                </a:lnTo>
                <a:lnTo>
                  <a:pt x="14333" y="5426"/>
                </a:lnTo>
                <a:lnTo>
                  <a:pt x="14162" y="5572"/>
                </a:lnTo>
                <a:lnTo>
                  <a:pt x="14114" y="5669"/>
                </a:lnTo>
                <a:lnTo>
                  <a:pt x="14041" y="5767"/>
                </a:lnTo>
                <a:lnTo>
                  <a:pt x="14065" y="5815"/>
                </a:lnTo>
                <a:lnTo>
                  <a:pt x="14065" y="5840"/>
                </a:lnTo>
                <a:lnTo>
                  <a:pt x="14114" y="5840"/>
                </a:lnTo>
                <a:lnTo>
                  <a:pt x="14552" y="5694"/>
                </a:lnTo>
                <a:lnTo>
                  <a:pt x="15014" y="5572"/>
                </a:lnTo>
                <a:lnTo>
                  <a:pt x="15476" y="5426"/>
                </a:lnTo>
                <a:lnTo>
                  <a:pt x="15939" y="5329"/>
                </a:lnTo>
                <a:lnTo>
                  <a:pt x="16596" y="5232"/>
                </a:lnTo>
                <a:lnTo>
                  <a:pt x="16985" y="5134"/>
                </a:lnTo>
                <a:lnTo>
                  <a:pt x="17155" y="5086"/>
                </a:lnTo>
                <a:lnTo>
                  <a:pt x="17301" y="5013"/>
                </a:lnTo>
                <a:lnTo>
                  <a:pt x="17569" y="5451"/>
                </a:lnTo>
                <a:lnTo>
                  <a:pt x="14284" y="6740"/>
                </a:lnTo>
                <a:lnTo>
                  <a:pt x="14162" y="6667"/>
                </a:lnTo>
                <a:lnTo>
                  <a:pt x="13992" y="6594"/>
                </a:lnTo>
                <a:lnTo>
                  <a:pt x="13700" y="6399"/>
                </a:lnTo>
                <a:lnTo>
                  <a:pt x="13530" y="6302"/>
                </a:lnTo>
                <a:lnTo>
                  <a:pt x="13384" y="6253"/>
                </a:lnTo>
                <a:lnTo>
                  <a:pt x="13213" y="6253"/>
                </a:lnTo>
                <a:lnTo>
                  <a:pt x="13043" y="6278"/>
                </a:lnTo>
                <a:lnTo>
                  <a:pt x="12921" y="6351"/>
                </a:lnTo>
                <a:lnTo>
                  <a:pt x="12800" y="6424"/>
                </a:lnTo>
                <a:lnTo>
                  <a:pt x="12581" y="6594"/>
                </a:lnTo>
                <a:lnTo>
                  <a:pt x="12386" y="6789"/>
                </a:lnTo>
                <a:lnTo>
                  <a:pt x="12167" y="6983"/>
                </a:lnTo>
                <a:lnTo>
                  <a:pt x="11972" y="7081"/>
                </a:lnTo>
                <a:lnTo>
                  <a:pt x="11875" y="7129"/>
                </a:lnTo>
                <a:lnTo>
                  <a:pt x="11778" y="7154"/>
                </a:lnTo>
                <a:lnTo>
                  <a:pt x="11680" y="7154"/>
                </a:lnTo>
                <a:lnTo>
                  <a:pt x="11583" y="7129"/>
                </a:lnTo>
                <a:lnTo>
                  <a:pt x="11486" y="7105"/>
                </a:lnTo>
                <a:lnTo>
                  <a:pt x="11364" y="7056"/>
                </a:lnTo>
                <a:lnTo>
                  <a:pt x="11291" y="7008"/>
                </a:lnTo>
                <a:lnTo>
                  <a:pt x="11291" y="6935"/>
                </a:lnTo>
                <a:lnTo>
                  <a:pt x="11291" y="6886"/>
                </a:lnTo>
                <a:lnTo>
                  <a:pt x="11340" y="6837"/>
                </a:lnTo>
                <a:lnTo>
                  <a:pt x="11461" y="6740"/>
                </a:lnTo>
                <a:lnTo>
                  <a:pt x="11583" y="6691"/>
                </a:lnTo>
                <a:lnTo>
                  <a:pt x="11753" y="6618"/>
                </a:lnTo>
                <a:lnTo>
                  <a:pt x="11899" y="6545"/>
                </a:lnTo>
                <a:lnTo>
                  <a:pt x="12240" y="6424"/>
                </a:lnTo>
                <a:lnTo>
                  <a:pt x="12313" y="6375"/>
                </a:lnTo>
                <a:lnTo>
                  <a:pt x="12362" y="6326"/>
                </a:lnTo>
                <a:lnTo>
                  <a:pt x="12362" y="6278"/>
                </a:lnTo>
                <a:lnTo>
                  <a:pt x="12362" y="6205"/>
                </a:lnTo>
                <a:lnTo>
                  <a:pt x="12337" y="6059"/>
                </a:lnTo>
                <a:lnTo>
                  <a:pt x="12337" y="6010"/>
                </a:lnTo>
                <a:lnTo>
                  <a:pt x="12362" y="5937"/>
                </a:lnTo>
                <a:lnTo>
                  <a:pt x="12435" y="5840"/>
                </a:lnTo>
                <a:lnTo>
                  <a:pt x="12508" y="5742"/>
                </a:lnTo>
                <a:lnTo>
                  <a:pt x="12702" y="5597"/>
                </a:lnTo>
                <a:lnTo>
                  <a:pt x="12897" y="5426"/>
                </a:lnTo>
                <a:lnTo>
                  <a:pt x="12970" y="5329"/>
                </a:lnTo>
                <a:lnTo>
                  <a:pt x="13043" y="5207"/>
                </a:lnTo>
                <a:lnTo>
                  <a:pt x="13043" y="5134"/>
                </a:lnTo>
                <a:lnTo>
                  <a:pt x="13067" y="5061"/>
                </a:lnTo>
                <a:lnTo>
                  <a:pt x="13043" y="4915"/>
                </a:lnTo>
                <a:lnTo>
                  <a:pt x="13019" y="4769"/>
                </a:lnTo>
                <a:lnTo>
                  <a:pt x="13043" y="4623"/>
                </a:lnTo>
                <a:lnTo>
                  <a:pt x="13067" y="4526"/>
                </a:lnTo>
                <a:lnTo>
                  <a:pt x="13140" y="4429"/>
                </a:lnTo>
                <a:lnTo>
                  <a:pt x="13457" y="4380"/>
                </a:lnTo>
                <a:lnTo>
                  <a:pt x="13773" y="4283"/>
                </a:lnTo>
                <a:lnTo>
                  <a:pt x="14089" y="4161"/>
                </a:lnTo>
                <a:lnTo>
                  <a:pt x="14406" y="4039"/>
                </a:lnTo>
                <a:lnTo>
                  <a:pt x="14479" y="3991"/>
                </a:lnTo>
                <a:close/>
                <a:moveTo>
                  <a:pt x="17739" y="5767"/>
                </a:moveTo>
                <a:lnTo>
                  <a:pt x="18007" y="6326"/>
                </a:lnTo>
                <a:lnTo>
                  <a:pt x="17739" y="6399"/>
                </a:lnTo>
                <a:lnTo>
                  <a:pt x="17496" y="6497"/>
                </a:lnTo>
                <a:lnTo>
                  <a:pt x="17034" y="6691"/>
                </a:lnTo>
                <a:lnTo>
                  <a:pt x="16255" y="6983"/>
                </a:lnTo>
                <a:lnTo>
                  <a:pt x="15452" y="7251"/>
                </a:lnTo>
                <a:lnTo>
                  <a:pt x="15330" y="7154"/>
                </a:lnTo>
                <a:lnTo>
                  <a:pt x="15160" y="7056"/>
                </a:lnTo>
                <a:lnTo>
                  <a:pt x="14941" y="6959"/>
                </a:lnTo>
                <a:lnTo>
                  <a:pt x="14698" y="6862"/>
                </a:lnTo>
                <a:lnTo>
                  <a:pt x="15063" y="6789"/>
                </a:lnTo>
                <a:lnTo>
                  <a:pt x="15428" y="6691"/>
                </a:lnTo>
                <a:lnTo>
                  <a:pt x="16133" y="6448"/>
                </a:lnTo>
                <a:lnTo>
                  <a:pt x="16596" y="6253"/>
                </a:lnTo>
                <a:lnTo>
                  <a:pt x="17082" y="6059"/>
                </a:lnTo>
                <a:lnTo>
                  <a:pt x="17545" y="5864"/>
                </a:lnTo>
                <a:lnTo>
                  <a:pt x="17739" y="5767"/>
                </a:lnTo>
                <a:close/>
                <a:moveTo>
                  <a:pt x="13311" y="6618"/>
                </a:moveTo>
                <a:lnTo>
                  <a:pt x="13408" y="6643"/>
                </a:lnTo>
                <a:lnTo>
                  <a:pt x="13627" y="6716"/>
                </a:lnTo>
                <a:lnTo>
                  <a:pt x="13822" y="6813"/>
                </a:lnTo>
                <a:lnTo>
                  <a:pt x="14016" y="6935"/>
                </a:lnTo>
                <a:lnTo>
                  <a:pt x="14235" y="7032"/>
                </a:lnTo>
                <a:lnTo>
                  <a:pt x="14430" y="7105"/>
                </a:lnTo>
                <a:lnTo>
                  <a:pt x="14965" y="7275"/>
                </a:lnTo>
                <a:lnTo>
                  <a:pt x="15136" y="7373"/>
                </a:lnTo>
                <a:lnTo>
                  <a:pt x="15038" y="7397"/>
                </a:lnTo>
                <a:lnTo>
                  <a:pt x="15014" y="7421"/>
                </a:lnTo>
                <a:lnTo>
                  <a:pt x="15014" y="7446"/>
                </a:lnTo>
                <a:lnTo>
                  <a:pt x="15014" y="7470"/>
                </a:lnTo>
                <a:lnTo>
                  <a:pt x="15038" y="7494"/>
                </a:lnTo>
                <a:lnTo>
                  <a:pt x="15257" y="7543"/>
                </a:lnTo>
                <a:lnTo>
                  <a:pt x="15160" y="7616"/>
                </a:lnTo>
                <a:lnTo>
                  <a:pt x="15014" y="7665"/>
                </a:lnTo>
                <a:lnTo>
                  <a:pt x="14819" y="7713"/>
                </a:lnTo>
                <a:lnTo>
                  <a:pt x="14625" y="7689"/>
                </a:lnTo>
                <a:lnTo>
                  <a:pt x="14406" y="7665"/>
                </a:lnTo>
                <a:lnTo>
                  <a:pt x="14016" y="7567"/>
                </a:lnTo>
                <a:lnTo>
                  <a:pt x="13627" y="7446"/>
                </a:lnTo>
                <a:lnTo>
                  <a:pt x="13238" y="7324"/>
                </a:lnTo>
                <a:lnTo>
                  <a:pt x="12994" y="7251"/>
                </a:lnTo>
                <a:lnTo>
                  <a:pt x="12727" y="7202"/>
                </a:lnTo>
                <a:lnTo>
                  <a:pt x="12459" y="7178"/>
                </a:lnTo>
                <a:lnTo>
                  <a:pt x="12191" y="7178"/>
                </a:lnTo>
                <a:lnTo>
                  <a:pt x="12532" y="7032"/>
                </a:lnTo>
                <a:lnTo>
                  <a:pt x="12702" y="6910"/>
                </a:lnTo>
                <a:lnTo>
                  <a:pt x="12824" y="6789"/>
                </a:lnTo>
                <a:lnTo>
                  <a:pt x="12921" y="6716"/>
                </a:lnTo>
                <a:lnTo>
                  <a:pt x="13019" y="6667"/>
                </a:lnTo>
                <a:lnTo>
                  <a:pt x="13116" y="6643"/>
                </a:lnTo>
                <a:lnTo>
                  <a:pt x="13213" y="6618"/>
                </a:lnTo>
                <a:close/>
                <a:moveTo>
                  <a:pt x="18323" y="7227"/>
                </a:moveTo>
                <a:lnTo>
                  <a:pt x="18445" y="7665"/>
                </a:lnTo>
                <a:lnTo>
                  <a:pt x="18518" y="8103"/>
                </a:lnTo>
                <a:lnTo>
                  <a:pt x="18056" y="8224"/>
                </a:lnTo>
                <a:lnTo>
                  <a:pt x="17885" y="8127"/>
                </a:lnTo>
                <a:lnTo>
                  <a:pt x="17715" y="8005"/>
                </a:lnTo>
                <a:lnTo>
                  <a:pt x="17399" y="7762"/>
                </a:lnTo>
                <a:lnTo>
                  <a:pt x="17666" y="7665"/>
                </a:lnTo>
                <a:lnTo>
                  <a:pt x="17910" y="7543"/>
                </a:lnTo>
                <a:lnTo>
                  <a:pt x="18153" y="7397"/>
                </a:lnTo>
                <a:lnTo>
                  <a:pt x="18226" y="7324"/>
                </a:lnTo>
                <a:lnTo>
                  <a:pt x="18323" y="7227"/>
                </a:lnTo>
                <a:close/>
                <a:moveTo>
                  <a:pt x="17155" y="8030"/>
                </a:moveTo>
                <a:lnTo>
                  <a:pt x="17326" y="8103"/>
                </a:lnTo>
                <a:lnTo>
                  <a:pt x="17520" y="8273"/>
                </a:lnTo>
                <a:lnTo>
                  <a:pt x="17545" y="8297"/>
                </a:lnTo>
                <a:lnTo>
                  <a:pt x="17326" y="8200"/>
                </a:lnTo>
                <a:lnTo>
                  <a:pt x="17228" y="8151"/>
                </a:lnTo>
                <a:lnTo>
                  <a:pt x="17131" y="8078"/>
                </a:lnTo>
                <a:lnTo>
                  <a:pt x="17082" y="8054"/>
                </a:lnTo>
                <a:lnTo>
                  <a:pt x="17082" y="8030"/>
                </a:lnTo>
                <a:close/>
                <a:moveTo>
                  <a:pt x="16790" y="7981"/>
                </a:moveTo>
                <a:lnTo>
                  <a:pt x="16790" y="8054"/>
                </a:lnTo>
                <a:lnTo>
                  <a:pt x="16790" y="8151"/>
                </a:lnTo>
                <a:lnTo>
                  <a:pt x="16815" y="8224"/>
                </a:lnTo>
                <a:lnTo>
                  <a:pt x="16863" y="8273"/>
                </a:lnTo>
                <a:lnTo>
                  <a:pt x="16961" y="8395"/>
                </a:lnTo>
                <a:lnTo>
                  <a:pt x="17131" y="8468"/>
                </a:lnTo>
                <a:lnTo>
                  <a:pt x="17155" y="8492"/>
                </a:lnTo>
                <a:lnTo>
                  <a:pt x="16839" y="8589"/>
                </a:lnTo>
                <a:lnTo>
                  <a:pt x="16328" y="8711"/>
                </a:lnTo>
                <a:lnTo>
                  <a:pt x="16206" y="8468"/>
                </a:lnTo>
                <a:lnTo>
                  <a:pt x="16109" y="8224"/>
                </a:lnTo>
                <a:lnTo>
                  <a:pt x="16450" y="8103"/>
                </a:lnTo>
                <a:lnTo>
                  <a:pt x="16790" y="7981"/>
                </a:lnTo>
                <a:close/>
                <a:moveTo>
                  <a:pt x="15695" y="8322"/>
                </a:moveTo>
                <a:lnTo>
                  <a:pt x="15744" y="8370"/>
                </a:lnTo>
                <a:lnTo>
                  <a:pt x="15793" y="8443"/>
                </a:lnTo>
                <a:lnTo>
                  <a:pt x="15890" y="8614"/>
                </a:lnTo>
                <a:lnTo>
                  <a:pt x="15939" y="8784"/>
                </a:lnTo>
                <a:lnTo>
                  <a:pt x="15744" y="8833"/>
                </a:lnTo>
                <a:lnTo>
                  <a:pt x="15671" y="8662"/>
                </a:lnTo>
                <a:lnTo>
                  <a:pt x="15598" y="8468"/>
                </a:lnTo>
                <a:lnTo>
                  <a:pt x="15574" y="8395"/>
                </a:lnTo>
                <a:lnTo>
                  <a:pt x="15574" y="8346"/>
                </a:lnTo>
                <a:lnTo>
                  <a:pt x="15695" y="8322"/>
                </a:lnTo>
                <a:close/>
                <a:moveTo>
                  <a:pt x="17520" y="8784"/>
                </a:moveTo>
                <a:lnTo>
                  <a:pt x="17520" y="8906"/>
                </a:lnTo>
                <a:lnTo>
                  <a:pt x="17472" y="8979"/>
                </a:lnTo>
                <a:lnTo>
                  <a:pt x="17423" y="9052"/>
                </a:lnTo>
                <a:lnTo>
                  <a:pt x="17326" y="9100"/>
                </a:lnTo>
                <a:lnTo>
                  <a:pt x="17228" y="9125"/>
                </a:lnTo>
                <a:lnTo>
                  <a:pt x="17009" y="9149"/>
                </a:lnTo>
                <a:lnTo>
                  <a:pt x="16839" y="9125"/>
                </a:lnTo>
                <a:lnTo>
                  <a:pt x="16693" y="9076"/>
                </a:lnTo>
                <a:lnTo>
                  <a:pt x="16571" y="9027"/>
                </a:lnTo>
                <a:lnTo>
                  <a:pt x="16766" y="8979"/>
                </a:lnTo>
                <a:lnTo>
                  <a:pt x="17520" y="8784"/>
                </a:lnTo>
                <a:close/>
                <a:moveTo>
                  <a:pt x="18591" y="8614"/>
                </a:moveTo>
                <a:lnTo>
                  <a:pt x="18640" y="9027"/>
                </a:lnTo>
                <a:lnTo>
                  <a:pt x="18615" y="9027"/>
                </a:lnTo>
                <a:lnTo>
                  <a:pt x="18396" y="9052"/>
                </a:lnTo>
                <a:lnTo>
                  <a:pt x="18153" y="9076"/>
                </a:lnTo>
                <a:lnTo>
                  <a:pt x="17715" y="9198"/>
                </a:lnTo>
                <a:lnTo>
                  <a:pt x="17764" y="9100"/>
                </a:lnTo>
                <a:lnTo>
                  <a:pt x="17812" y="8979"/>
                </a:lnTo>
                <a:lnTo>
                  <a:pt x="17837" y="8857"/>
                </a:lnTo>
                <a:lnTo>
                  <a:pt x="17812" y="8711"/>
                </a:lnTo>
                <a:lnTo>
                  <a:pt x="18202" y="8614"/>
                </a:lnTo>
                <a:close/>
                <a:moveTo>
                  <a:pt x="16133" y="9125"/>
                </a:moveTo>
                <a:lnTo>
                  <a:pt x="16231" y="9222"/>
                </a:lnTo>
                <a:lnTo>
                  <a:pt x="16352" y="9319"/>
                </a:lnTo>
                <a:lnTo>
                  <a:pt x="16498" y="9392"/>
                </a:lnTo>
                <a:lnTo>
                  <a:pt x="16644" y="9465"/>
                </a:lnTo>
                <a:lnTo>
                  <a:pt x="16839" y="9490"/>
                </a:lnTo>
                <a:lnTo>
                  <a:pt x="16596" y="9587"/>
                </a:lnTo>
                <a:lnTo>
                  <a:pt x="16596" y="9611"/>
                </a:lnTo>
                <a:lnTo>
                  <a:pt x="16352" y="9490"/>
                </a:lnTo>
                <a:lnTo>
                  <a:pt x="16158" y="9344"/>
                </a:lnTo>
                <a:lnTo>
                  <a:pt x="15963" y="9149"/>
                </a:lnTo>
                <a:lnTo>
                  <a:pt x="16133" y="9125"/>
                </a:lnTo>
                <a:close/>
                <a:moveTo>
                  <a:pt x="18640" y="9368"/>
                </a:moveTo>
                <a:lnTo>
                  <a:pt x="18640" y="10001"/>
                </a:lnTo>
                <a:lnTo>
                  <a:pt x="18591" y="10025"/>
                </a:lnTo>
                <a:lnTo>
                  <a:pt x="18275" y="10122"/>
                </a:lnTo>
                <a:lnTo>
                  <a:pt x="17983" y="10244"/>
                </a:lnTo>
                <a:lnTo>
                  <a:pt x="17569" y="10366"/>
                </a:lnTo>
                <a:lnTo>
                  <a:pt x="17155" y="10463"/>
                </a:lnTo>
                <a:lnTo>
                  <a:pt x="17180" y="10317"/>
                </a:lnTo>
                <a:lnTo>
                  <a:pt x="17155" y="10147"/>
                </a:lnTo>
                <a:lnTo>
                  <a:pt x="17107" y="10001"/>
                </a:lnTo>
                <a:lnTo>
                  <a:pt x="17009" y="9903"/>
                </a:lnTo>
                <a:lnTo>
                  <a:pt x="18640" y="9368"/>
                </a:lnTo>
                <a:close/>
                <a:moveTo>
                  <a:pt x="18591" y="10487"/>
                </a:moveTo>
                <a:lnTo>
                  <a:pt x="18494" y="11169"/>
                </a:lnTo>
                <a:lnTo>
                  <a:pt x="18469" y="11169"/>
                </a:lnTo>
                <a:lnTo>
                  <a:pt x="18177" y="11217"/>
                </a:lnTo>
                <a:lnTo>
                  <a:pt x="17885" y="11315"/>
                </a:lnTo>
                <a:lnTo>
                  <a:pt x="17301" y="11534"/>
                </a:lnTo>
                <a:lnTo>
                  <a:pt x="16839" y="11680"/>
                </a:lnTo>
                <a:lnTo>
                  <a:pt x="16377" y="11826"/>
                </a:lnTo>
                <a:lnTo>
                  <a:pt x="16401" y="11728"/>
                </a:lnTo>
                <a:lnTo>
                  <a:pt x="16425" y="11607"/>
                </a:lnTo>
                <a:lnTo>
                  <a:pt x="16523" y="11412"/>
                </a:lnTo>
                <a:lnTo>
                  <a:pt x="16644" y="11217"/>
                </a:lnTo>
                <a:lnTo>
                  <a:pt x="16766" y="11071"/>
                </a:lnTo>
                <a:lnTo>
                  <a:pt x="16839" y="10974"/>
                </a:lnTo>
                <a:lnTo>
                  <a:pt x="16936" y="10950"/>
                </a:lnTo>
                <a:lnTo>
                  <a:pt x="17593" y="10804"/>
                </a:lnTo>
                <a:lnTo>
                  <a:pt x="18250" y="10609"/>
                </a:lnTo>
                <a:lnTo>
                  <a:pt x="18421" y="10560"/>
                </a:lnTo>
                <a:lnTo>
                  <a:pt x="18591" y="10487"/>
                </a:lnTo>
                <a:close/>
                <a:moveTo>
                  <a:pt x="18396" y="11607"/>
                </a:moveTo>
                <a:lnTo>
                  <a:pt x="18299" y="11972"/>
                </a:lnTo>
                <a:lnTo>
                  <a:pt x="18202" y="12361"/>
                </a:lnTo>
                <a:lnTo>
                  <a:pt x="18007" y="12337"/>
                </a:lnTo>
                <a:lnTo>
                  <a:pt x="17788" y="12337"/>
                </a:lnTo>
                <a:lnTo>
                  <a:pt x="17739" y="12239"/>
                </a:lnTo>
                <a:lnTo>
                  <a:pt x="17666" y="12166"/>
                </a:lnTo>
                <a:lnTo>
                  <a:pt x="17618" y="12142"/>
                </a:lnTo>
                <a:lnTo>
                  <a:pt x="17472" y="12142"/>
                </a:lnTo>
                <a:lnTo>
                  <a:pt x="17399" y="12191"/>
                </a:lnTo>
                <a:lnTo>
                  <a:pt x="17350" y="12215"/>
                </a:lnTo>
                <a:lnTo>
                  <a:pt x="17180" y="12337"/>
                </a:lnTo>
                <a:lnTo>
                  <a:pt x="17058" y="12458"/>
                </a:lnTo>
                <a:lnTo>
                  <a:pt x="16961" y="12580"/>
                </a:lnTo>
                <a:lnTo>
                  <a:pt x="16742" y="12653"/>
                </a:lnTo>
                <a:lnTo>
                  <a:pt x="16425" y="12799"/>
                </a:lnTo>
                <a:lnTo>
                  <a:pt x="16425" y="12702"/>
                </a:lnTo>
                <a:lnTo>
                  <a:pt x="16401" y="12239"/>
                </a:lnTo>
                <a:lnTo>
                  <a:pt x="16961" y="12069"/>
                </a:lnTo>
                <a:lnTo>
                  <a:pt x="17569" y="11850"/>
                </a:lnTo>
                <a:lnTo>
                  <a:pt x="18202" y="11655"/>
                </a:lnTo>
                <a:lnTo>
                  <a:pt x="18396" y="11607"/>
                </a:lnTo>
                <a:close/>
                <a:moveTo>
                  <a:pt x="18056" y="12799"/>
                </a:moveTo>
                <a:lnTo>
                  <a:pt x="17861" y="13261"/>
                </a:lnTo>
                <a:lnTo>
                  <a:pt x="17666" y="13286"/>
                </a:lnTo>
                <a:lnTo>
                  <a:pt x="17739" y="13067"/>
                </a:lnTo>
                <a:lnTo>
                  <a:pt x="17812" y="12823"/>
                </a:lnTo>
                <a:lnTo>
                  <a:pt x="18056" y="12799"/>
                </a:lnTo>
                <a:close/>
                <a:moveTo>
                  <a:pt x="17423" y="12921"/>
                </a:moveTo>
                <a:lnTo>
                  <a:pt x="17350" y="13115"/>
                </a:lnTo>
                <a:lnTo>
                  <a:pt x="17301" y="13213"/>
                </a:lnTo>
                <a:lnTo>
                  <a:pt x="17228" y="13310"/>
                </a:lnTo>
                <a:lnTo>
                  <a:pt x="17204" y="13334"/>
                </a:lnTo>
                <a:lnTo>
                  <a:pt x="17204" y="13310"/>
                </a:lnTo>
                <a:lnTo>
                  <a:pt x="17131" y="13237"/>
                </a:lnTo>
                <a:lnTo>
                  <a:pt x="17107" y="13164"/>
                </a:lnTo>
                <a:lnTo>
                  <a:pt x="17107" y="13091"/>
                </a:lnTo>
                <a:lnTo>
                  <a:pt x="17107" y="13018"/>
                </a:lnTo>
                <a:lnTo>
                  <a:pt x="17423" y="12921"/>
                </a:lnTo>
                <a:close/>
                <a:moveTo>
                  <a:pt x="16790" y="13140"/>
                </a:moveTo>
                <a:lnTo>
                  <a:pt x="16815" y="13237"/>
                </a:lnTo>
                <a:lnTo>
                  <a:pt x="16839" y="13359"/>
                </a:lnTo>
                <a:lnTo>
                  <a:pt x="16888" y="13456"/>
                </a:lnTo>
                <a:lnTo>
                  <a:pt x="16961" y="13553"/>
                </a:lnTo>
                <a:lnTo>
                  <a:pt x="16498" y="13772"/>
                </a:lnTo>
                <a:lnTo>
                  <a:pt x="16206" y="13918"/>
                </a:lnTo>
                <a:lnTo>
                  <a:pt x="15890" y="14040"/>
                </a:lnTo>
                <a:lnTo>
                  <a:pt x="15257" y="14210"/>
                </a:lnTo>
                <a:lnTo>
                  <a:pt x="15257" y="14210"/>
                </a:lnTo>
                <a:lnTo>
                  <a:pt x="15428" y="13967"/>
                </a:lnTo>
                <a:lnTo>
                  <a:pt x="15598" y="13748"/>
                </a:lnTo>
                <a:lnTo>
                  <a:pt x="15841" y="13553"/>
                </a:lnTo>
                <a:lnTo>
                  <a:pt x="16377" y="13286"/>
                </a:lnTo>
                <a:lnTo>
                  <a:pt x="16790" y="13140"/>
                </a:lnTo>
                <a:close/>
                <a:moveTo>
                  <a:pt x="18153" y="6740"/>
                </a:moveTo>
                <a:lnTo>
                  <a:pt x="18250" y="6983"/>
                </a:lnTo>
                <a:lnTo>
                  <a:pt x="18056" y="7008"/>
                </a:lnTo>
                <a:lnTo>
                  <a:pt x="17885" y="7056"/>
                </a:lnTo>
                <a:lnTo>
                  <a:pt x="17520" y="7227"/>
                </a:lnTo>
                <a:lnTo>
                  <a:pt x="17155" y="7397"/>
                </a:lnTo>
                <a:lnTo>
                  <a:pt x="16839" y="7543"/>
                </a:lnTo>
                <a:lnTo>
                  <a:pt x="16328" y="7713"/>
                </a:lnTo>
                <a:lnTo>
                  <a:pt x="16085" y="7811"/>
                </a:lnTo>
                <a:lnTo>
                  <a:pt x="15817" y="7908"/>
                </a:lnTo>
                <a:lnTo>
                  <a:pt x="15695" y="7859"/>
                </a:lnTo>
                <a:lnTo>
                  <a:pt x="15549" y="7835"/>
                </a:lnTo>
                <a:lnTo>
                  <a:pt x="15403" y="7859"/>
                </a:lnTo>
                <a:lnTo>
                  <a:pt x="15355" y="7908"/>
                </a:lnTo>
                <a:lnTo>
                  <a:pt x="15282" y="7932"/>
                </a:lnTo>
                <a:lnTo>
                  <a:pt x="15233" y="8030"/>
                </a:lnTo>
                <a:lnTo>
                  <a:pt x="15184" y="8151"/>
                </a:lnTo>
                <a:lnTo>
                  <a:pt x="15184" y="8273"/>
                </a:lnTo>
                <a:lnTo>
                  <a:pt x="15184" y="8395"/>
                </a:lnTo>
                <a:lnTo>
                  <a:pt x="15257" y="8638"/>
                </a:lnTo>
                <a:lnTo>
                  <a:pt x="15330" y="8857"/>
                </a:lnTo>
                <a:lnTo>
                  <a:pt x="15379" y="8930"/>
                </a:lnTo>
                <a:lnTo>
                  <a:pt x="15160" y="9003"/>
                </a:lnTo>
                <a:lnTo>
                  <a:pt x="14941" y="9100"/>
                </a:lnTo>
                <a:lnTo>
                  <a:pt x="14917" y="9125"/>
                </a:lnTo>
                <a:lnTo>
                  <a:pt x="14917" y="9149"/>
                </a:lnTo>
                <a:lnTo>
                  <a:pt x="14917" y="9173"/>
                </a:lnTo>
                <a:lnTo>
                  <a:pt x="14941" y="9198"/>
                </a:lnTo>
                <a:lnTo>
                  <a:pt x="15257" y="9222"/>
                </a:lnTo>
                <a:lnTo>
                  <a:pt x="15549" y="9222"/>
                </a:lnTo>
                <a:lnTo>
                  <a:pt x="15671" y="9368"/>
                </a:lnTo>
                <a:lnTo>
                  <a:pt x="15817" y="9514"/>
                </a:lnTo>
                <a:lnTo>
                  <a:pt x="15963" y="9660"/>
                </a:lnTo>
                <a:lnTo>
                  <a:pt x="16133" y="9782"/>
                </a:lnTo>
                <a:lnTo>
                  <a:pt x="15379" y="10074"/>
                </a:lnTo>
                <a:lnTo>
                  <a:pt x="15038" y="10244"/>
                </a:lnTo>
                <a:lnTo>
                  <a:pt x="14673" y="10439"/>
                </a:lnTo>
                <a:lnTo>
                  <a:pt x="14649" y="10487"/>
                </a:lnTo>
                <a:lnTo>
                  <a:pt x="14649" y="10536"/>
                </a:lnTo>
                <a:lnTo>
                  <a:pt x="14673" y="10585"/>
                </a:lnTo>
                <a:lnTo>
                  <a:pt x="14722" y="10585"/>
                </a:lnTo>
                <a:lnTo>
                  <a:pt x="14965" y="10560"/>
                </a:lnTo>
                <a:lnTo>
                  <a:pt x="15184" y="10536"/>
                </a:lnTo>
                <a:lnTo>
                  <a:pt x="15647" y="10390"/>
                </a:lnTo>
                <a:lnTo>
                  <a:pt x="16109" y="10244"/>
                </a:lnTo>
                <a:lnTo>
                  <a:pt x="16547" y="10074"/>
                </a:lnTo>
                <a:lnTo>
                  <a:pt x="16571" y="10049"/>
                </a:lnTo>
                <a:lnTo>
                  <a:pt x="16693" y="10171"/>
                </a:lnTo>
                <a:lnTo>
                  <a:pt x="16717" y="10220"/>
                </a:lnTo>
                <a:lnTo>
                  <a:pt x="16742" y="10293"/>
                </a:lnTo>
                <a:lnTo>
                  <a:pt x="16742" y="10366"/>
                </a:lnTo>
                <a:lnTo>
                  <a:pt x="16742" y="10439"/>
                </a:lnTo>
                <a:lnTo>
                  <a:pt x="16669" y="10585"/>
                </a:lnTo>
                <a:lnTo>
                  <a:pt x="16158" y="10706"/>
                </a:lnTo>
                <a:lnTo>
                  <a:pt x="15598" y="10804"/>
                </a:lnTo>
                <a:lnTo>
                  <a:pt x="15355" y="10877"/>
                </a:lnTo>
                <a:lnTo>
                  <a:pt x="15087" y="10974"/>
                </a:lnTo>
                <a:lnTo>
                  <a:pt x="14844" y="11096"/>
                </a:lnTo>
                <a:lnTo>
                  <a:pt x="14625" y="11217"/>
                </a:lnTo>
                <a:lnTo>
                  <a:pt x="14600" y="11266"/>
                </a:lnTo>
                <a:lnTo>
                  <a:pt x="14600" y="11315"/>
                </a:lnTo>
                <a:lnTo>
                  <a:pt x="14625" y="11363"/>
                </a:lnTo>
                <a:lnTo>
                  <a:pt x="14673" y="11363"/>
                </a:lnTo>
                <a:lnTo>
                  <a:pt x="15087" y="11339"/>
                </a:lnTo>
                <a:lnTo>
                  <a:pt x="15476" y="11266"/>
                </a:lnTo>
                <a:lnTo>
                  <a:pt x="16279" y="11096"/>
                </a:lnTo>
                <a:lnTo>
                  <a:pt x="16231" y="11193"/>
                </a:lnTo>
                <a:lnTo>
                  <a:pt x="16133" y="11388"/>
                </a:lnTo>
                <a:lnTo>
                  <a:pt x="16060" y="11558"/>
                </a:lnTo>
                <a:lnTo>
                  <a:pt x="16036" y="11728"/>
                </a:lnTo>
                <a:lnTo>
                  <a:pt x="16012" y="11923"/>
                </a:lnTo>
                <a:lnTo>
                  <a:pt x="15379" y="12069"/>
                </a:lnTo>
                <a:lnTo>
                  <a:pt x="15087" y="12142"/>
                </a:lnTo>
                <a:lnTo>
                  <a:pt x="14795" y="12264"/>
                </a:lnTo>
                <a:lnTo>
                  <a:pt x="14771" y="12288"/>
                </a:lnTo>
                <a:lnTo>
                  <a:pt x="14771" y="12312"/>
                </a:lnTo>
                <a:lnTo>
                  <a:pt x="14771" y="12337"/>
                </a:lnTo>
                <a:lnTo>
                  <a:pt x="14795" y="12361"/>
                </a:lnTo>
                <a:lnTo>
                  <a:pt x="14941" y="12410"/>
                </a:lnTo>
                <a:lnTo>
                  <a:pt x="15087" y="12434"/>
                </a:lnTo>
                <a:lnTo>
                  <a:pt x="15403" y="12434"/>
                </a:lnTo>
                <a:lnTo>
                  <a:pt x="15720" y="12410"/>
                </a:lnTo>
                <a:lnTo>
                  <a:pt x="16036" y="12337"/>
                </a:lnTo>
                <a:lnTo>
                  <a:pt x="16036" y="12556"/>
                </a:lnTo>
                <a:lnTo>
                  <a:pt x="16036" y="12702"/>
                </a:lnTo>
                <a:lnTo>
                  <a:pt x="16012" y="12823"/>
                </a:lnTo>
                <a:lnTo>
                  <a:pt x="15987" y="12945"/>
                </a:lnTo>
                <a:lnTo>
                  <a:pt x="15914" y="13018"/>
                </a:lnTo>
                <a:lnTo>
                  <a:pt x="15647" y="13164"/>
                </a:lnTo>
                <a:lnTo>
                  <a:pt x="15355" y="13261"/>
                </a:lnTo>
                <a:lnTo>
                  <a:pt x="15063" y="13383"/>
                </a:lnTo>
                <a:lnTo>
                  <a:pt x="14771" y="13505"/>
                </a:lnTo>
                <a:lnTo>
                  <a:pt x="14479" y="13651"/>
                </a:lnTo>
                <a:lnTo>
                  <a:pt x="14454" y="13699"/>
                </a:lnTo>
                <a:lnTo>
                  <a:pt x="14454" y="13723"/>
                </a:lnTo>
                <a:lnTo>
                  <a:pt x="14454" y="13772"/>
                </a:lnTo>
                <a:lnTo>
                  <a:pt x="14503" y="13796"/>
                </a:lnTo>
                <a:lnTo>
                  <a:pt x="14649" y="13821"/>
                </a:lnTo>
                <a:lnTo>
                  <a:pt x="14795" y="13845"/>
                </a:lnTo>
                <a:lnTo>
                  <a:pt x="14941" y="13821"/>
                </a:lnTo>
                <a:lnTo>
                  <a:pt x="15087" y="13821"/>
                </a:lnTo>
                <a:lnTo>
                  <a:pt x="14917" y="14040"/>
                </a:lnTo>
                <a:lnTo>
                  <a:pt x="14649" y="14332"/>
                </a:lnTo>
                <a:lnTo>
                  <a:pt x="14552" y="14405"/>
                </a:lnTo>
                <a:lnTo>
                  <a:pt x="14454" y="14429"/>
                </a:lnTo>
                <a:lnTo>
                  <a:pt x="14357" y="14429"/>
                </a:lnTo>
                <a:lnTo>
                  <a:pt x="14260" y="14380"/>
                </a:lnTo>
                <a:lnTo>
                  <a:pt x="14187" y="14332"/>
                </a:lnTo>
                <a:lnTo>
                  <a:pt x="14114" y="14259"/>
                </a:lnTo>
                <a:lnTo>
                  <a:pt x="13968" y="14088"/>
                </a:lnTo>
                <a:lnTo>
                  <a:pt x="13870" y="13967"/>
                </a:lnTo>
                <a:lnTo>
                  <a:pt x="13822" y="13821"/>
                </a:lnTo>
                <a:lnTo>
                  <a:pt x="13700" y="13553"/>
                </a:lnTo>
                <a:lnTo>
                  <a:pt x="13651" y="13261"/>
                </a:lnTo>
                <a:lnTo>
                  <a:pt x="13627" y="12969"/>
                </a:lnTo>
                <a:lnTo>
                  <a:pt x="13627" y="12653"/>
                </a:lnTo>
                <a:lnTo>
                  <a:pt x="13603" y="12361"/>
                </a:lnTo>
                <a:lnTo>
                  <a:pt x="13578" y="12215"/>
                </a:lnTo>
                <a:lnTo>
                  <a:pt x="13554" y="12069"/>
                </a:lnTo>
                <a:lnTo>
                  <a:pt x="13481" y="11947"/>
                </a:lnTo>
                <a:lnTo>
                  <a:pt x="13384" y="11801"/>
                </a:lnTo>
                <a:lnTo>
                  <a:pt x="13262" y="11631"/>
                </a:lnTo>
                <a:lnTo>
                  <a:pt x="13165" y="11461"/>
                </a:lnTo>
                <a:lnTo>
                  <a:pt x="13067" y="11266"/>
                </a:lnTo>
                <a:lnTo>
                  <a:pt x="13019" y="11047"/>
                </a:lnTo>
                <a:lnTo>
                  <a:pt x="12970" y="10901"/>
                </a:lnTo>
                <a:lnTo>
                  <a:pt x="12921" y="10755"/>
                </a:lnTo>
                <a:lnTo>
                  <a:pt x="12824" y="10633"/>
                </a:lnTo>
                <a:lnTo>
                  <a:pt x="12727" y="10512"/>
                </a:lnTo>
                <a:lnTo>
                  <a:pt x="12629" y="10439"/>
                </a:lnTo>
                <a:lnTo>
                  <a:pt x="12508" y="10390"/>
                </a:lnTo>
                <a:lnTo>
                  <a:pt x="12410" y="10341"/>
                </a:lnTo>
                <a:lnTo>
                  <a:pt x="12289" y="10317"/>
                </a:lnTo>
                <a:lnTo>
                  <a:pt x="11778" y="10317"/>
                </a:lnTo>
                <a:lnTo>
                  <a:pt x="11534" y="10293"/>
                </a:lnTo>
                <a:lnTo>
                  <a:pt x="11437" y="10268"/>
                </a:lnTo>
                <a:lnTo>
                  <a:pt x="11364" y="10220"/>
                </a:lnTo>
                <a:lnTo>
                  <a:pt x="11267" y="10171"/>
                </a:lnTo>
                <a:lnTo>
                  <a:pt x="11218" y="10122"/>
                </a:lnTo>
                <a:lnTo>
                  <a:pt x="11121" y="9976"/>
                </a:lnTo>
                <a:lnTo>
                  <a:pt x="11048" y="9806"/>
                </a:lnTo>
                <a:lnTo>
                  <a:pt x="11023" y="9611"/>
                </a:lnTo>
                <a:lnTo>
                  <a:pt x="11023" y="9417"/>
                </a:lnTo>
                <a:lnTo>
                  <a:pt x="11023" y="9198"/>
                </a:lnTo>
                <a:lnTo>
                  <a:pt x="11072" y="8906"/>
                </a:lnTo>
                <a:lnTo>
                  <a:pt x="11096" y="8589"/>
                </a:lnTo>
                <a:lnTo>
                  <a:pt x="11169" y="8297"/>
                </a:lnTo>
                <a:lnTo>
                  <a:pt x="11291" y="8030"/>
                </a:lnTo>
                <a:lnTo>
                  <a:pt x="11413" y="7859"/>
                </a:lnTo>
                <a:lnTo>
                  <a:pt x="11583" y="7713"/>
                </a:lnTo>
                <a:lnTo>
                  <a:pt x="11753" y="7616"/>
                </a:lnTo>
                <a:lnTo>
                  <a:pt x="11948" y="7567"/>
                </a:lnTo>
                <a:lnTo>
                  <a:pt x="12167" y="7519"/>
                </a:lnTo>
                <a:lnTo>
                  <a:pt x="12605" y="7519"/>
                </a:lnTo>
                <a:lnTo>
                  <a:pt x="12800" y="7543"/>
                </a:lnTo>
                <a:lnTo>
                  <a:pt x="13092" y="7592"/>
                </a:lnTo>
                <a:lnTo>
                  <a:pt x="13384" y="7689"/>
                </a:lnTo>
                <a:lnTo>
                  <a:pt x="13992" y="7859"/>
                </a:lnTo>
                <a:lnTo>
                  <a:pt x="14284" y="7932"/>
                </a:lnTo>
                <a:lnTo>
                  <a:pt x="14576" y="7957"/>
                </a:lnTo>
                <a:lnTo>
                  <a:pt x="15038" y="7957"/>
                </a:lnTo>
                <a:lnTo>
                  <a:pt x="15184" y="7908"/>
                </a:lnTo>
                <a:lnTo>
                  <a:pt x="15355" y="7835"/>
                </a:lnTo>
                <a:lnTo>
                  <a:pt x="15476" y="7762"/>
                </a:lnTo>
                <a:lnTo>
                  <a:pt x="15549" y="7665"/>
                </a:lnTo>
                <a:lnTo>
                  <a:pt x="15574" y="7543"/>
                </a:lnTo>
                <a:lnTo>
                  <a:pt x="15866" y="7519"/>
                </a:lnTo>
                <a:lnTo>
                  <a:pt x="16158" y="7446"/>
                </a:lnTo>
                <a:lnTo>
                  <a:pt x="16474" y="7348"/>
                </a:lnTo>
                <a:lnTo>
                  <a:pt x="16766" y="7227"/>
                </a:lnTo>
                <a:lnTo>
                  <a:pt x="17764" y="6837"/>
                </a:lnTo>
                <a:lnTo>
                  <a:pt x="18153" y="6740"/>
                </a:lnTo>
                <a:close/>
                <a:moveTo>
                  <a:pt x="6206" y="2725"/>
                </a:moveTo>
                <a:lnTo>
                  <a:pt x="6230" y="2774"/>
                </a:lnTo>
                <a:lnTo>
                  <a:pt x="6230" y="2847"/>
                </a:lnTo>
                <a:lnTo>
                  <a:pt x="6230" y="2944"/>
                </a:lnTo>
                <a:lnTo>
                  <a:pt x="6108" y="3236"/>
                </a:lnTo>
                <a:lnTo>
                  <a:pt x="6060" y="3382"/>
                </a:lnTo>
                <a:lnTo>
                  <a:pt x="6035" y="3528"/>
                </a:lnTo>
                <a:lnTo>
                  <a:pt x="6035" y="3601"/>
                </a:lnTo>
                <a:lnTo>
                  <a:pt x="6035" y="3699"/>
                </a:lnTo>
                <a:lnTo>
                  <a:pt x="6108" y="3845"/>
                </a:lnTo>
                <a:lnTo>
                  <a:pt x="6181" y="4015"/>
                </a:lnTo>
                <a:lnTo>
                  <a:pt x="6254" y="4161"/>
                </a:lnTo>
                <a:lnTo>
                  <a:pt x="6254" y="4210"/>
                </a:lnTo>
                <a:lnTo>
                  <a:pt x="6254" y="4234"/>
                </a:lnTo>
                <a:lnTo>
                  <a:pt x="6230" y="4234"/>
                </a:lnTo>
                <a:lnTo>
                  <a:pt x="6181" y="4258"/>
                </a:lnTo>
                <a:lnTo>
                  <a:pt x="6084" y="4234"/>
                </a:lnTo>
                <a:lnTo>
                  <a:pt x="5962" y="4185"/>
                </a:lnTo>
                <a:lnTo>
                  <a:pt x="5695" y="4064"/>
                </a:lnTo>
                <a:lnTo>
                  <a:pt x="5549" y="3966"/>
                </a:lnTo>
                <a:lnTo>
                  <a:pt x="5330" y="3820"/>
                </a:lnTo>
                <a:lnTo>
                  <a:pt x="5208" y="3772"/>
                </a:lnTo>
                <a:lnTo>
                  <a:pt x="5086" y="3747"/>
                </a:lnTo>
                <a:lnTo>
                  <a:pt x="4989" y="3747"/>
                </a:lnTo>
                <a:lnTo>
                  <a:pt x="4892" y="3772"/>
                </a:lnTo>
                <a:lnTo>
                  <a:pt x="4721" y="3845"/>
                </a:lnTo>
                <a:lnTo>
                  <a:pt x="4332" y="4039"/>
                </a:lnTo>
                <a:lnTo>
                  <a:pt x="3967" y="4210"/>
                </a:lnTo>
                <a:lnTo>
                  <a:pt x="3821" y="4258"/>
                </a:lnTo>
                <a:lnTo>
                  <a:pt x="3724" y="4331"/>
                </a:lnTo>
                <a:lnTo>
                  <a:pt x="3651" y="4429"/>
                </a:lnTo>
                <a:lnTo>
                  <a:pt x="3602" y="4526"/>
                </a:lnTo>
                <a:lnTo>
                  <a:pt x="3578" y="4623"/>
                </a:lnTo>
                <a:lnTo>
                  <a:pt x="3578" y="4721"/>
                </a:lnTo>
                <a:lnTo>
                  <a:pt x="3578" y="4818"/>
                </a:lnTo>
                <a:lnTo>
                  <a:pt x="3602" y="4915"/>
                </a:lnTo>
                <a:lnTo>
                  <a:pt x="3651" y="5013"/>
                </a:lnTo>
                <a:lnTo>
                  <a:pt x="3724" y="5086"/>
                </a:lnTo>
                <a:lnTo>
                  <a:pt x="3797" y="5159"/>
                </a:lnTo>
                <a:lnTo>
                  <a:pt x="3894" y="5232"/>
                </a:lnTo>
                <a:lnTo>
                  <a:pt x="3991" y="5256"/>
                </a:lnTo>
                <a:lnTo>
                  <a:pt x="4113" y="5280"/>
                </a:lnTo>
                <a:lnTo>
                  <a:pt x="4235" y="5280"/>
                </a:lnTo>
                <a:lnTo>
                  <a:pt x="4356" y="5256"/>
                </a:lnTo>
                <a:lnTo>
                  <a:pt x="4551" y="5183"/>
                </a:lnTo>
                <a:lnTo>
                  <a:pt x="4721" y="5086"/>
                </a:lnTo>
                <a:lnTo>
                  <a:pt x="5062" y="4891"/>
                </a:lnTo>
                <a:lnTo>
                  <a:pt x="5232" y="4842"/>
                </a:lnTo>
                <a:lnTo>
                  <a:pt x="5403" y="4818"/>
                </a:lnTo>
                <a:lnTo>
                  <a:pt x="5476" y="4842"/>
                </a:lnTo>
                <a:lnTo>
                  <a:pt x="5573" y="4867"/>
                </a:lnTo>
                <a:lnTo>
                  <a:pt x="5646" y="4915"/>
                </a:lnTo>
                <a:lnTo>
                  <a:pt x="5743" y="4988"/>
                </a:lnTo>
                <a:lnTo>
                  <a:pt x="5865" y="5134"/>
                </a:lnTo>
                <a:lnTo>
                  <a:pt x="5914" y="5256"/>
                </a:lnTo>
                <a:lnTo>
                  <a:pt x="5938" y="5353"/>
                </a:lnTo>
                <a:lnTo>
                  <a:pt x="5889" y="5451"/>
                </a:lnTo>
                <a:lnTo>
                  <a:pt x="5841" y="5524"/>
                </a:lnTo>
                <a:lnTo>
                  <a:pt x="5743" y="5597"/>
                </a:lnTo>
                <a:lnTo>
                  <a:pt x="5500" y="5718"/>
                </a:lnTo>
                <a:lnTo>
                  <a:pt x="5111" y="5888"/>
                </a:lnTo>
                <a:lnTo>
                  <a:pt x="4940" y="5986"/>
                </a:lnTo>
                <a:lnTo>
                  <a:pt x="4746" y="6107"/>
                </a:lnTo>
                <a:lnTo>
                  <a:pt x="4454" y="6351"/>
                </a:lnTo>
                <a:lnTo>
                  <a:pt x="4210" y="6618"/>
                </a:lnTo>
                <a:lnTo>
                  <a:pt x="3699" y="7178"/>
                </a:lnTo>
                <a:lnTo>
                  <a:pt x="3553" y="7324"/>
                </a:lnTo>
                <a:lnTo>
                  <a:pt x="3407" y="7421"/>
                </a:lnTo>
                <a:lnTo>
                  <a:pt x="3261" y="7519"/>
                </a:lnTo>
                <a:lnTo>
                  <a:pt x="3091" y="7592"/>
                </a:lnTo>
                <a:lnTo>
                  <a:pt x="2751" y="7738"/>
                </a:lnTo>
                <a:lnTo>
                  <a:pt x="2410" y="7859"/>
                </a:lnTo>
                <a:lnTo>
                  <a:pt x="2215" y="7957"/>
                </a:lnTo>
                <a:lnTo>
                  <a:pt x="1996" y="8054"/>
                </a:lnTo>
                <a:lnTo>
                  <a:pt x="1777" y="8200"/>
                </a:lnTo>
                <a:lnTo>
                  <a:pt x="1583" y="8370"/>
                </a:lnTo>
                <a:lnTo>
                  <a:pt x="1510" y="8468"/>
                </a:lnTo>
                <a:lnTo>
                  <a:pt x="1437" y="8565"/>
                </a:lnTo>
                <a:lnTo>
                  <a:pt x="1388" y="8687"/>
                </a:lnTo>
                <a:lnTo>
                  <a:pt x="1364" y="8784"/>
                </a:lnTo>
                <a:lnTo>
                  <a:pt x="1364" y="8881"/>
                </a:lnTo>
                <a:lnTo>
                  <a:pt x="1388" y="9003"/>
                </a:lnTo>
                <a:lnTo>
                  <a:pt x="1437" y="9100"/>
                </a:lnTo>
                <a:lnTo>
                  <a:pt x="1534" y="9222"/>
                </a:lnTo>
                <a:lnTo>
                  <a:pt x="1631" y="9295"/>
                </a:lnTo>
                <a:lnTo>
                  <a:pt x="1729" y="9319"/>
                </a:lnTo>
                <a:lnTo>
                  <a:pt x="1972" y="9392"/>
                </a:lnTo>
                <a:lnTo>
                  <a:pt x="2191" y="9441"/>
                </a:lnTo>
                <a:lnTo>
                  <a:pt x="2361" y="9538"/>
                </a:lnTo>
                <a:lnTo>
                  <a:pt x="2532" y="9660"/>
                </a:lnTo>
                <a:lnTo>
                  <a:pt x="2702" y="9830"/>
                </a:lnTo>
                <a:lnTo>
                  <a:pt x="2872" y="9976"/>
                </a:lnTo>
                <a:lnTo>
                  <a:pt x="3067" y="10074"/>
                </a:lnTo>
                <a:lnTo>
                  <a:pt x="3261" y="10147"/>
                </a:lnTo>
                <a:lnTo>
                  <a:pt x="3456" y="10195"/>
                </a:lnTo>
                <a:lnTo>
                  <a:pt x="3894" y="10293"/>
                </a:lnTo>
                <a:lnTo>
                  <a:pt x="4089" y="10317"/>
                </a:lnTo>
                <a:lnTo>
                  <a:pt x="4308" y="10390"/>
                </a:lnTo>
                <a:lnTo>
                  <a:pt x="4770" y="10536"/>
                </a:lnTo>
                <a:lnTo>
                  <a:pt x="5232" y="10755"/>
                </a:lnTo>
                <a:lnTo>
                  <a:pt x="6108" y="11217"/>
                </a:lnTo>
                <a:lnTo>
                  <a:pt x="6327" y="11339"/>
                </a:lnTo>
                <a:lnTo>
                  <a:pt x="6546" y="11485"/>
                </a:lnTo>
                <a:lnTo>
                  <a:pt x="6717" y="11680"/>
                </a:lnTo>
                <a:lnTo>
                  <a:pt x="6790" y="11777"/>
                </a:lnTo>
                <a:lnTo>
                  <a:pt x="6838" y="11899"/>
                </a:lnTo>
                <a:lnTo>
                  <a:pt x="6887" y="12045"/>
                </a:lnTo>
                <a:lnTo>
                  <a:pt x="6887" y="12191"/>
                </a:lnTo>
                <a:lnTo>
                  <a:pt x="6863" y="12337"/>
                </a:lnTo>
                <a:lnTo>
                  <a:pt x="6838" y="12483"/>
                </a:lnTo>
                <a:lnTo>
                  <a:pt x="6741" y="12750"/>
                </a:lnTo>
                <a:lnTo>
                  <a:pt x="6595" y="13018"/>
                </a:lnTo>
                <a:lnTo>
                  <a:pt x="6473" y="13237"/>
                </a:lnTo>
                <a:lnTo>
                  <a:pt x="6327" y="13456"/>
                </a:lnTo>
                <a:lnTo>
                  <a:pt x="6011" y="13869"/>
                </a:lnTo>
                <a:lnTo>
                  <a:pt x="5695" y="14283"/>
                </a:lnTo>
                <a:lnTo>
                  <a:pt x="5403" y="14697"/>
                </a:lnTo>
                <a:lnTo>
                  <a:pt x="5281" y="14891"/>
                </a:lnTo>
                <a:lnTo>
                  <a:pt x="5184" y="15110"/>
                </a:lnTo>
                <a:lnTo>
                  <a:pt x="5111" y="15329"/>
                </a:lnTo>
                <a:lnTo>
                  <a:pt x="5062" y="15548"/>
                </a:lnTo>
                <a:lnTo>
                  <a:pt x="5062" y="15840"/>
                </a:lnTo>
                <a:lnTo>
                  <a:pt x="5038" y="16011"/>
                </a:lnTo>
                <a:lnTo>
                  <a:pt x="5013" y="16157"/>
                </a:lnTo>
                <a:lnTo>
                  <a:pt x="4916" y="15889"/>
                </a:lnTo>
                <a:lnTo>
                  <a:pt x="4819" y="15621"/>
                </a:lnTo>
                <a:lnTo>
                  <a:pt x="4673" y="15062"/>
                </a:lnTo>
                <a:lnTo>
                  <a:pt x="4551" y="14478"/>
                </a:lnTo>
                <a:lnTo>
                  <a:pt x="4405" y="13918"/>
                </a:lnTo>
                <a:lnTo>
                  <a:pt x="4283" y="13578"/>
                </a:lnTo>
                <a:lnTo>
                  <a:pt x="4162" y="13237"/>
                </a:lnTo>
                <a:lnTo>
                  <a:pt x="3894" y="12580"/>
                </a:lnTo>
                <a:lnTo>
                  <a:pt x="3626" y="11923"/>
                </a:lnTo>
                <a:lnTo>
                  <a:pt x="3359" y="11242"/>
                </a:lnTo>
                <a:lnTo>
                  <a:pt x="3261" y="11023"/>
                </a:lnTo>
                <a:lnTo>
                  <a:pt x="3164" y="10804"/>
                </a:lnTo>
                <a:lnTo>
                  <a:pt x="3067" y="10609"/>
                </a:lnTo>
                <a:lnTo>
                  <a:pt x="2945" y="10414"/>
                </a:lnTo>
                <a:lnTo>
                  <a:pt x="2799" y="10244"/>
                </a:lnTo>
                <a:lnTo>
                  <a:pt x="2629" y="10074"/>
                </a:lnTo>
                <a:lnTo>
                  <a:pt x="2459" y="9903"/>
                </a:lnTo>
                <a:lnTo>
                  <a:pt x="2264" y="9757"/>
                </a:lnTo>
                <a:lnTo>
                  <a:pt x="2045" y="9611"/>
                </a:lnTo>
                <a:lnTo>
                  <a:pt x="1802" y="9465"/>
                </a:lnTo>
                <a:lnTo>
                  <a:pt x="1339" y="9222"/>
                </a:lnTo>
                <a:lnTo>
                  <a:pt x="1218" y="9125"/>
                </a:lnTo>
                <a:lnTo>
                  <a:pt x="1120" y="9052"/>
                </a:lnTo>
                <a:lnTo>
                  <a:pt x="974" y="8857"/>
                </a:lnTo>
                <a:lnTo>
                  <a:pt x="853" y="8662"/>
                </a:lnTo>
                <a:lnTo>
                  <a:pt x="731" y="8419"/>
                </a:lnTo>
                <a:lnTo>
                  <a:pt x="682" y="8346"/>
                </a:lnTo>
                <a:lnTo>
                  <a:pt x="804" y="7786"/>
                </a:lnTo>
                <a:lnTo>
                  <a:pt x="926" y="7227"/>
                </a:lnTo>
                <a:lnTo>
                  <a:pt x="1096" y="6691"/>
                </a:lnTo>
                <a:lnTo>
                  <a:pt x="1315" y="6156"/>
                </a:lnTo>
                <a:lnTo>
                  <a:pt x="1534" y="5621"/>
                </a:lnTo>
                <a:lnTo>
                  <a:pt x="1802" y="5134"/>
                </a:lnTo>
                <a:lnTo>
                  <a:pt x="2069" y="4648"/>
                </a:lnTo>
                <a:lnTo>
                  <a:pt x="2386" y="4185"/>
                </a:lnTo>
                <a:lnTo>
                  <a:pt x="2653" y="3820"/>
                </a:lnTo>
                <a:lnTo>
                  <a:pt x="2945" y="3480"/>
                </a:lnTo>
                <a:lnTo>
                  <a:pt x="3237" y="3626"/>
                </a:lnTo>
                <a:lnTo>
                  <a:pt x="3578" y="3723"/>
                </a:lnTo>
                <a:lnTo>
                  <a:pt x="3894" y="3772"/>
                </a:lnTo>
                <a:lnTo>
                  <a:pt x="4064" y="3772"/>
                </a:lnTo>
                <a:lnTo>
                  <a:pt x="4235" y="3747"/>
                </a:lnTo>
                <a:lnTo>
                  <a:pt x="4381" y="3723"/>
                </a:lnTo>
                <a:lnTo>
                  <a:pt x="4502" y="3674"/>
                </a:lnTo>
                <a:lnTo>
                  <a:pt x="4746" y="3553"/>
                </a:lnTo>
                <a:lnTo>
                  <a:pt x="4989" y="3382"/>
                </a:lnTo>
                <a:lnTo>
                  <a:pt x="5208" y="3212"/>
                </a:lnTo>
                <a:lnTo>
                  <a:pt x="5451" y="3042"/>
                </a:lnTo>
                <a:lnTo>
                  <a:pt x="5646" y="2920"/>
                </a:lnTo>
                <a:lnTo>
                  <a:pt x="5841" y="2823"/>
                </a:lnTo>
                <a:lnTo>
                  <a:pt x="6011" y="2750"/>
                </a:lnTo>
                <a:lnTo>
                  <a:pt x="6084" y="2725"/>
                </a:lnTo>
                <a:close/>
                <a:moveTo>
                  <a:pt x="12240" y="18079"/>
                </a:moveTo>
                <a:lnTo>
                  <a:pt x="12386" y="18128"/>
                </a:lnTo>
                <a:lnTo>
                  <a:pt x="12556" y="18152"/>
                </a:lnTo>
                <a:lnTo>
                  <a:pt x="12289" y="18225"/>
                </a:lnTo>
                <a:lnTo>
                  <a:pt x="12289" y="18152"/>
                </a:lnTo>
                <a:lnTo>
                  <a:pt x="12264" y="18103"/>
                </a:lnTo>
                <a:lnTo>
                  <a:pt x="12240" y="18079"/>
                </a:lnTo>
                <a:close/>
                <a:moveTo>
                  <a:pt x="10245" y="754"/>
                </a:moveTo>
                <a:lnTo>
                  <a:pt x="10804" y="779"/>
                </a:lnTo>
                <a:lnTo>
                  <a:pt x="11315" y="827"/>
                </a:lnTo>
                <a:lnTo>
                  <a:pt x="11534" y="852"/>
                </a:lnTo>
                <a:lnTo>
                  <a:pt x="11753" y="900"/>
                </a:lnTo>
                <a:lnTo>
                  <a:pt x="12216" y="1046"/>
                </a:lnTo>
                <a:lnTo>
                  <a:pt x="12678" y="1241"/>
                </a:lnTo>
                <a:lnTo>
                  <a:pt x="13116" y="1436"/>
                </a:lnTo>
                <a:lnTo>
                  <a:pt x="13578" y="1655"/>
                </a:lnTo>
                <a:lnTo>
                  <a:pt x="13043" y="1874"/>
                </a:lnTo>
                <a:lnTo>
                  <a:pt x="12824" y="1971"/>
                </a:lnTo>
                <a:lnTo>
                  <a:pt x="12629" y="2068"/>
                </a:lnTo>
                <a:lnTo>
                  <a:pt x="12435" y="2190"/>
                </a:lnTo>
                <a:lnTo>
                  <a:pt x="12264" y="2360"/>
                </a:lnTo>
                <a:lnTo>
                  <a:pt x="12240" y="2385"/>
                </a:lnTo>
                <a:lnTo>
                  <a:pt x="12264" y="2409"/>
                </a:lnTo>
                <a:lnTo>
                  <a:pt x="12289" y="2433"/>
                </a:lnTo>
                <a:lnTo>
                  <a:pt x="12532" y="2385"/>
                </a:lnTo>
                <a:lnTo>
                  <a:pt x="12751" y="2312"/>
                </a:lnTo>
                <a:lnTo>
                  <a:pt x="13213" y="2166"/>
                </a:lnTo>
                <a:lnTo>
                  <a:pt x="13603" y="2044"/>
                </a:lnTo>
                <a:lnTo>
                  <a:pt x="13822" y="1995"/>
                </a:lnTo>
                <a:lnTo>
                  <a:pt x="13992" y="1898"/>
                </a:lnTo>
                <a:lnTo>
                  <a:pt x="14162" y="1995"/>
                </a:lnTo>
                <a:lnTo>
                  <a:pt x="14114" y="2020"/>
                </a:lnTo>
                <a:lnTo>
                  <a:pt x="13724" y="2190"/>
                </a:lnTo>
                <a:lnTo>
                  <a:pt x="13311" y="2385"/>
                </a:lnTo>
                <a:lnTo>
                  <a:pt x="13140" y="2482"/>
                </a:lnTo>
                <a:lnTo>
                  <a:pt x="12946" y="2604"/>
                </a:lnTo>
                <a:lnTo>
                  <a:pt x="12775" y="2750"/>
                </a:lnTo>
                <a:lnTo>
                  <a:pt x="12654" y="2896"/>
                </a:lnTo>
                <a:lnTo>
                  <a:pt x="12629" y="2944"/>
                </a:lnTo>
                <a:lnTo>
                  <a:pt x="12654" y="2969"/>
                </a:lnTo>
                <a:lnTo>
                  <a:pt x="12678" y="2969"/>
                </a:lnTo>
                <a:lnTo>
                  <a:pt x="12824" y="2944"/>
                </a:lnTo>
                <a:lnTo>
                  <a:pt x="12994" y="2920"/>
                </a:lnTo>
                <a:lnTo>
                  <a:pt x="13286" y="2823"/>
                </a:lnTo>
                <a:lnTo>
                  <a:pt x="13846" y="2555"/>
                </a:lnTo>
                <a:lnTo>
                  <a:pt x="14211" y="2385"/>
                </a:lnTo>
                <a:lnTo>
                  <a:pt x="14576" y="2263"/>
                </a:lnTo>
                <a:lnTo>
                  <a:pt x="14698" y="2336"/>
                </a:lnTo>
                <a:lnTo>
                  <a:pt x="15014" y="2555"/>
                </a:lnTo>
                <a:lnTo>
                  <a:pt x="14503" y="2798"/>
                </a:lnTo>
                <a:lnTo>
                  <a:pt x="13749" y="3090"/>
                </a:lnTo>
                <a:lnTo>
                  <a:pt x="13359" y="3261"/>
                </a:lnTo>
                <a:lnTo>
                  <a:pt x="12994" y="3455"/>
                </a:lnTo>
                <a:lnTo>
                  <a:pt x="12970" y="3480"/>
                </a:lnTo>
                <a:lnTo>
                  <a:pt x="12970" y="3504"/>
                </a:lnTo>
                <a:lnTo>
                  <a:pt x="12994" y="3528"/>
                </a:lnTo>
                <a:lnTo>
                  <a:pt x="13019" y="3553"/>
                </a:lnTo>
                <a:lnTo>
                  <a:pt x="13213" y="3553"/>
                </a:lnTo>
                <a:lnTo>
                  <a:pt x="13432" y="3528"/>
                </a:lnTo>
                <a:lnTo>
                  <a:pt x="13822" y="3431"/>
                </a:lnTo>
                <a:lnTo>
                  <a:pt x="14235" y="3309"/>
                </a:lnTo>
                <a:lnTo>
                  <a:pt x="14625" y="3163"/>
                </a:lnTo>
                <a:lnTo>
                  <a:pt x="15014" y="3042"/>
                </a:lnTo>
                <a:lnTo>
                  <a:pt x="15452" y="2896"/>
                </a:lnTo>
                <a:lnTo>
                  <a:pt x="15647" y="3066"/>
                </a:lnTo>
                <a:lnTo>
                  <a:pt x="15428" y="3139"/>
                </a:lnTo>
                <a:lnTo>
                  <a:pt x="15209" y="3236"/>
                </a:lnTo>
                <a:lnTo>
                  <a:pt x="14795" y="3431"/>
                </a:lnTo>
                <a:lnTo>
                  <a:pt x="14430" y="3601"/>
                </a:lnTo>
                <a:lnTo>
                  <a:pt x="14138" y="3626"/>
                </a:lnTo>
                <a:lnTo>
                  <a:pt x="13870" y="3650"/>
                </a:lnTo>
                <a:lnTo>
                  <a:pt x="13578" y="3699"/>
                </a:lnTo>
                <a:lnTo>
                  <a:pt x="13311" y="3796"/>
                </a:lnTo>
                <a:lnTo>
                  <a:pt x="13189" y="3869"/>
                </a:lnTo>
                <a:lnTo>
                  <a:pt x="13067" y="3942"/>
                </a:lnTo>
                <a:lnTo>
                  <a:pt x="12970" y="4039"/>
                </a:lnTo>
                <a:lnTo>
                  <a:pt x="12873" y="4137"/>
                </a:lnTo>
                <a:lnTo>
                  <a:pt x="12800" y="4258"/>
                </a:lnTo>
                <a:lnTo>
                  <a:pt x="12727" y="4380"/>
                </a:lnTo>
                <a:lnTo>
                  <a:pt x="12654" y="4648"/>
                </a:lnTo>
                <a:lnTo>
                  <a:pt x="12629" y="4745"/>
                </a:lnTo>
                <a:lnTo>
                  <a:pt x="12629" y="4842"/>
                </a:lnTo>
                <a:lnTo>
                  <a:pt x="12629" y="5013"/>
                </a:lnTo>
                <a:lnTo>
                  <a:pt x="12629" y="5110"/>
                </a:lnTo>
                <a:lnTo>
                  <a:pt x="12605" y="5183"/>
                </a:lnTo>
                <a:lnTo>
                  <a:pt x="12556" y="5280"/>
                </a:lnTo>
                <a:lnTo>
                  <a:pt x="12459" y="5353"/>
                </a:lnTo>
                <a:lnTo>
                  <a:pt x="12240" y="5548"/>
                </a:lnTo>
                <a:lnTo>
                  <a:pt x="12045" y="5767"/>
                </a:lnTo>
                <a:lnTo>
                  <a:pt x="11997" y="5840"/>
                </a:lnTo>
                <a:lnTo>
                  <a:pt x="11972" y="5937"/>
                </a:lnTo>
                <a:lnTo>
                  <a:pt x="11972" y="6010"/>
                </a:lnTo>
                <a:lnTo>
                  <a:pt x="11997" y="6107"/>
                </a:lnTo>
                <a:lnTo>
                  <a:pt x="12045" y="6156"/>
                </a:lnTo>
                <a:lnTo>
                  <a:pt x="12070" y="6156"/>
                </a:lnTo>
                <a:lnTo>
                  <a:pt x="11948" y="6205"/>
                </a:lnTo>
                <a:lnTo>
                  <a:pt x="11534" y="6375"/>
                </a:lnTo>
                <a:lnTo>
                  <a:pt x="11364" y="6497"/>
                </a:lnTo>
                <a:lnTo>
                  <a:pt x="11169" y="6618"/>
                </a:lnTo>
                <a:lnTo>
                  <a:pt x="11048" y="6740"/>
                </a:lnTo>
                <a:lnTo>
                  <a:pt x="10999" y="6862"/>
                </a:lnTo>
                <a:lnTo>
                  <a:pt x="10999" y="6983"/>
                </a:lnTo>
                <a:lnTo>
                  <a:pt x="11048" y="7081"/>
                </a:lnTo>
                <a:lnTo>
                  <a:pt x="11121" y="7178"/>
                </a:lnTo>
                <a:lnTo>
                  <a:pt x="11218" y="7275"/>
                </a:lnTo>
                <a:lnTo>
                  <a:pt x="11364" y="7324"/>
                </a:lnTo>
                <a:lnTo>
                  <a:pt x="11486" y="7373"/>
                </a:lnTo>
                <a:lnTo>
                  <a:pt x="11340" y="7470"/>
                </a:lnTo>
                <a:lnTo>
                  <a:pt x="11194" y="7592"/>
                </a:lnTo>
                <a:lnTo>
                  <a:pt x="11072" y="7738"/>
                </a:lnTo>
                <a:lnTo>
                  <a:pt x="10950" y="7908"/>
                </a:lnTo>
                <a:lnTo>
                  <a:pt x="10853" y="8151"/>
                </a:lnTo>
                <a:lnTo>
                  <a:pt x="10804" y="8419"/>
                </a:lnTo>
                <a:lnTo>
                  <a:pt x="10731" y="8954"/>
                </a:lnTo>
                <a:lnTo>
                  <a:pt x="10683" y="9222"/>
                </a:lnTo>
                <a:lnTo>
                  <a:pt x="10659" y="9514"/>
                </a:lnTo>
                <a:lnTo>
                  <a:pt x="10683" y="9806"/>
                </a:lnTo>
                <a:lnTo>
                  <a:pt x="10707" y="9952"/>
                </a:lnTo>
                <a:lnTo>
                  <a:pt x="10780" y="10074"/>
                </a:lnTo>
                <a:lnTo>
                  <a:pt x="10926" y="10293"/>
                </a:lnTo>
                <a:lnTo>
                  <a:pt x="10999" y="10390"/>
                </a:lnTo>
                <a:lnTo>
                  <a:pt x="11096" y="10463"/>
                </a:lnTo>
                <a:lnTo>
                  <a:pt x="11194" y="10512"/>
                </a:lnTo>
                <a:lnTo>
                  <a:pt x="11315" y="10560"/>
                </a:lnTo>
                <a:lnTo>
                  <a:pt x="11583" y="10633"/>
                </a:lnTo>
                <a:lnTo>
                  <a:pt x="11875" y="10633"/>
                </a:lnTo>
                <a:lnTo>
                  <a:pt x="12191" y="10609"/>
                </a:lnTo>
                <a:lnTo>
                  <a:pt x="12337" y="10633"/>
                </a:lnTo>
                <a:lnTo>
                  <a:pt x="12459" y="10682"/>
                </a:lnTo>
                <a:lnTo>
                  <a:pt x="12556" y="10755"/>
                </a:lnTo>
                <a:lnTo>
                  <a:pt x="12629" y="10852"/>
                </a:lnTo>
                <a:lnTo>
                  <a:pt x="12702" y="10974"/>
                </a:lnTo>
                <a:lnTo>
                  <a:pt x="12751" y="11096"/>
                </a:lnTo>
                <a:lnTo>
                  <a:pt x="12800" y="11363"/>
                </a:lnTo>
                <a:lnTo>
                  <a:pt x="12848" y="11485"/>
                </a:lnTo>
                <a:lnTo>
                  <a:pt x="12897" y="11607"/>
                </a:lnTo>
                <a:lnTo>
                  <a:pt x="12946" y="11728"/>
                </a:lnTo>
                <a:lnTo>
                  <a:pt x="13043" y="11826"/>
                </a:lnTo>
                <a:lnTo>
                  <a:pt x="13165" y="12020"/>
                </a:lnTo>
                <a:lnTo>
                  <a:pt x="13262" y="12215"/>
                </a:lnTo>
                <a:lnTo>
                  <a:pt x="13311" y="12434"/>
                </a:lnTo>
                <a:lnTo>
                  <a:pt x="13311" y="12677"/>
                </a:lnTo>
                <a:lnTo>
                  <a:pt x="13311" y="13091"/>
                </a:lnTo>
                <a:lnTo>
                  <a:pt x="13359" y="13505"/>
                </a:lnTo>
                <a:lnTo>
                  <a:pt x="13408" y="13699"/>
                </a:lnTo>
                <a:lnTo>
                  <a:pt x="13457" y="13894"/>
                </a:lnTo>
                <a:lnTo>
                  <a:pt x="13554" y="14088"/>
                </a:lnTo>
                <a:lnTo>
                  <a:pt x="13651" y="14283"/>
                </a:lnTo>
                <a:lnTo>
                  <a:pt x="13822" y="14526"/>
                </a:lnTo>
                <a:lnTo>
                  <a:pt x="13919" y="14624"/>
                </a:lnTo>
                <a:lnTo>
                  <a:pt x="14016" y="14721"/>
                </a:lnTo>
                <a:lnTo>
                  <a:pt x="14138" y="14794"/>
                </a:lnTo>
                <a:lnTo>
                  <a:pt x="14260" y="14843"/>
                </a:lnTo>
                <a:lnTo>
                  <a:pt x="14406" y="14867"/>
                </a:lnTo>
                <a:lnTo>
                  <a:pt x="14576" y="14843"/>
                </a:lnTo>
                <a:lnTo>
                  <a:pt x="14698" y="14794"/>
                </a:lnTo>
                <a:lnTo>
                  <a:pt x="14819" y="14745"/>
                </a:lnTo>
                <a:lnTo>
                  <a:pt x="14917" y="14648"/>
                </a:lnTo>
                <a:lnTo>
                  <a:pt x="15014" y="14551"/>
                </a:lnTo>
                <a:lnTo>
                  <a:pt x="15355" y="14502"/>
                </a:lnTo>
                <a:lnTo>
                  <a:pt x="15695" y="14429"/>
                </a:lnTo>
                <a:lnTo>
                  <a:pt x="16377" y="14234"/>
                </a:lnTo>
                <a:lnTo>
                  <a:pt x="16717" y="14113"/>
                </a:lnTo>
                <a:lnTo>
                  <a:pt x="17034" y="13967"/>
                </a:lnTo>
                <a:lnTo>
                  <a:pt x="17350" y="13821"/>
                </a:lnTo>
                <a:lnTo>
                  <a:pt x="17691" y="13699"/>
                </a:lnTo>
                <a:lnTo>
                  <a:pt x="17472" y="14113"/>
                </a:lnTo>
                <a:lnTo>
                  <a:pt x="17228" y="14526"/>
                </a:lnTo>
                <a:lnTo>
                  <a:pt x="17107" y="14526"/>
                </a:lnTo>
                <a:lnTo>
                  <a:pt x="16961" y="14551"/>
                </a:lnTo>
                <a:lnTo>
                  <a:pt x="16669" y="14599"/>
                </a:lnTo>
                <a:lnTo>
                  <a:pt x="16231" y="14721"/>
                </a:lnTo>
                <a:lnTo>
                  <a:pt x="15233" y="15013"/>
                </a:lnTo>
                <a:lnTo>
                  <a:pt x="14284" y="15329"/>
                </a:lnTo>
                <a:lnTo>
                  <a:pt x="14260" y="15354"/>
                </a:lnTo>
                <a:lnTo>
                  <a:pt x="14235" y="15378"/>
                </a:lnTo>
                <a:lnTo>
                  <a:pt x="14235" y="15402"/>
                </a:lnTo>
                <a:lnTo>
                  <a:pt x="14284" y="15427"/>
                </a:lnTo>
                <a:lnTo>
                  <a:pt x="14454" y="15451"/>
                </a:lnTo>
                <a:lnTo>
                  <a:pt x="14673" y="15475"/>
                </a:lnTo>
                <a:lnTo>
                  <a:pt x="14868" y="15451"/>
                </a:lnTo>
                <a:lnTo>
                  <a:pt x="15063" y="15427"/>
                </a:lnTo>
                <a:lnTo>
                  <a:pt x="15452" y="15329"/>
                </a:lnTo>
                <a:lnTo>
                  <a:pt x="15841" y="15232"/>
                </a:lnTo>
                <a:lnTo>
                  <a:pt x="16304" y="15110"/>
                </a:lnTo>
                <a:lnTo>
                  <a:pt x="16766" y="14989"/>
                </a:lnTo>
                <a:lnTo>
                  <a:pt x="16936" y="14989"/>
                </a:lnTo>
                <a:lnTo>
                  <a:pt x="16815" y="15159"/>
                </a:lnTo>
                <a:lnTo>
                  <a:pt x="16571" y="15500"/>
                </a:lnTo>
                <a:lnTo>
                  <a:pt x="16231" y="15524"/>
                </a:lnTo>
                <a:lnTo>
                  <a:pt x="15890" y="15573"/>
                </a:lnTo>
                <a:lnTo>
                  <a:pt x="15233" y="15767"/>
                </a:lnTo>
                <a:lnTo>
                  <a:pt x="14381" y="16011"/>
                </a:lnTo>
                <a:lnTo>
                  <a:pt x="13968" y="16132"/>
                </a:lnTo>
                <a:lnTo>
                  <a:pt x="13530" y="16230"/>
                </a:lnTo>
                <a:lnTo>
                  <a:pt x="13505" y="16278"/>
                </a:lnTo>
                <a:lnTo>
                  <a:pt x="13481" y="16303"/>
                </a:lnTo>
                <a:lnTo>
                  <a:pt x="13505" y="16351"/>
                </a:lnTo>
                <a:lnTo>
                  <a:pt x="13554" y="16376"/>
                </a:lnTo>
                <a:lnTo>
                  <a:pt x="13919" y="16351"/>
                </a:lnTo>
                <a:lnTo>
                  <a:pt x="14284" y="16327"/>
                </a:lnTo>
                <a:lnTo>
                  <a:pt x="14625" y="16303"/>
                </a:lnTo>
                <a:lnTo>
                  <a:pt x="14990" y="16230"/>
                </a:lnTo>
                <a:lnTo>
                  <a:pt x="15549" y="16132"/>
                </a:lnTo>
                <a:lnTo>
                  <a:pt x="16133" y="16011"/>
                </a:lnTo>
                <a:lnTo>
                  <a:pt x="15866" y="16278"/>
                </a:lnTo>
                <a:lnTo>
                  <a:pt x="15574" y="16327"/>
                </a:lnTo>
                <a:lnTo>
                  <a:pt x="15282" y="16376"/>
                </a:lnTo>
                <a:lnTo>
                  <a:pt x="14698" y="16473"/>
                </a:lnTo>
                <a:lnTo>
                  <a:pt x="14308" y="16522"/>
                </a:lnTo>
                <a:lnTo>
                  <a:pt x="13943" y="16570"/>
                </a:lnTo>
                <a:lnTo>
                  <a:pt x="13578" y="16668"/>
                </a:lnTo>
                <a:lnTo>
                  <a:pt x="13408" y="16716"/>
                </a:lnTo>
                <a:lnTo>
                  <a:pt x="13238" y="16814"/>
                </a:lnTo>
                <a:lnTo>
                  <a:pt x="13213" y="16814"/>
                </a:lnTo>
                <a:lnTo>
                  <a:pt x="13213" y="16838"/>
                </a:lnTo>
                <a:lnTo>
                  <a:pt x="13238" y="16862"/>
                </a:lnTo>
                <a:lnTo>
                  <a:pt x="13262" y="16887"/>
                </a:lnTo>
                <a:lnTo>
                  <a:pt x="13457" y="16911"/>
                </a:lnTo>
                <a:lnTo>
                  <a:pt x="14065" y="16911"/>
                </a:lnTo>
                <a:lnTo>
                  <a:pt x="14479" y="16887"/>
                </a:lnTo>
                <a:lnTo>
                  <a:pt x="14868" y="16838"/>
                </a:lnTo>
                <a:lnTo>
                  <a:pt x="15282" y="16789"/>
                </a:lnTo>
                <a:lnTo>
                  <a:pt x="15014" y="17008"/>
                </a:lnTo>
                <a:lnTo>
                  <a:pt x="14722" y="17203"/>
                </a:lnTo>
                <a:lnTo>
                  <a:pt x="14552" y="17179"/>
                </a:lnTo>
                <a:lnTo>
                  <a:pt x="14357" y="17154"/>
                </a:lnTo>
                <a:lnTo>
                  <a:pt x="13968" y="17179"/>
                </a:lnTo>
                <a:lnTo>
                  <a:pt x="13603" y="17203"/>
                </a:lnTo>
                <a:lnTo>
                  <a:pt x="13238" y="17227"/>
                </a:lnTo>
                <a:lnTo>
                  <a:pt x="12532" y="17300"/>
                </a:lnTo>
                <a:lnTo>
                  <a:pt x="12483" y="17325"/>
                </a:lnTo>
                <a:lnTo>
                  <a:pt x="12459" y="17373"/>
                </a:lnTo>
                <a:lnTo>
                  <a:pt x="12483" y="17422"/>
                </a:lnTo>
                <a:lnTo>
                  <a:pt x="12532" y="17446"/>
                </a:lnTo>
                <a:lnTo>
                  <a:pt x="13165" y="17519"/>
                </a:lnTo>
                <a:lnTo>
                  <a:pt x="13481" y="17544"/>
                </a:lnTo>
                <a:lnTo>
                  <a:pt x="13797" y="17568"/>
                </a:lnTo>
                <a:lnTo>
                  <a:pt x="14089" y="17592"/>
                </a:lnTo>
                <a:lnTo>
                  <a:pt x="13846" y="17714"/>
                </a:lnTo>
                <a:lnTo>
                  <a:pt x="13530" y="17836"/>
                </a:lnTo>
                <a:lnTo>
                  <a:pt x="13505" y="17811"/>
                </a:lnTo>
                <a:lnTo>
                  <a:pt x="13432" y="17787"/>
                </a:lnTo>
                <a:lnTo>
                  <a:pt x="13335" y="17763"/>
                </a:lnTo>
                <a:lnTo>
                  <a:pt x="13140" y="17763"/>
                </a:lnTo>
                <a:lnTo>
                  <a:pt x="12946" y="17787"/>
                </a:lnTo>
                <a:lnTo>
                  <a:pt x="12751" y="17787"/>
                </a:lnTo>
                <a:lnTo>
                  <a:pt x="12337" y="17763"/>
                </a:lnTo>
                <a:lnTo>
                  <a:pt x="11948" y="17763"/>
                </a:lnTo>
                <a:lnTo>
                  <a:pt x="11899" y="17787"/>
                </a:lnTo>
                <a:lnTo>
                  <a:pt x="11899" y="17836"/>
                </a:lnTo>
                <a:lnTo>
                  <a:pt x="12021" y="17957"/>
                </a:lnTo>
                <a:lnTo>
                  <a:pt x="12167" y="18030"/>
                </a:lnTo>
                <a:lnTo>
                  <a:pt x="11948" y="17982"/>
                </a:lnTo>
                <a:lnTo>
                  <a:pt x="11656" y="17957"/>
                </a:lnTo>
                <a:lnTo>
                  <a:pt x="11534" y="17957"/>
                </a:lnTo>
                <a:lnTo>
                  <a:pt x="11413" y="17982"/>
                </a:lnTo>
                <a:lnTo>
                  <a:pt x="11340" y="18030"/>
                </a:lnTo>
                <a:lnTo>
                  <a:pt x="11340" y="18055"/>
                </a:lnTo>
                <a:lnTo>
                  <a:pt x="11315" y="18103"/>
                </a:lnTo>
                <a:lnTo>
                  <a:pt x="11340" y="18176"/>
                </a:lnTo>
                <a:lnTo>
                  <a:pt x="11388" y="18225"/>
                </a:lnTo>
                <a:lnTo>
                  <a:pt x="11559" y="18298"/>
                </a:lnTo>
                <a:lnTo>
                  <a:pt x="11753" y="18371"/>
                </a:lnTo>
                <a:lnTo>
                  <a:pt x="11510" y="18420"/>
                </a:lnTo>
                <a:lnTo>
                  <a:pt x="11437" y="18347"/>
                </a:lnTo>
                <a:lnTo>
                  <a:pt x="11291" y="18298"/>
                </a:lnTo>
                <a:lnTo>
                  <a:pt x="11121" y="18274"/>
                </a:lnTo>
                <a:lnTo>
                  <a:pt x="10926" y="18298"/>
                </a:lnTo>
                <a:lnTo>
                  <a:pt x="10756" y="18347"/>
                </a:lnTo>
                <a:lnTo>
                  <a:pt x="10731" y="18371"/>
                </a:lnTo>
                <a:lnTo>
                  <a:pt x="10731" y="18395"/>
                </a:lnTo>
                <a:lnTo>
                  <a:pt x="10731" y="18420"/>
                </a:lnTo>
                <a:lnTo>
                  <a:pt x="10756" y="18444"/>
                </a:lnTo>
                <a:lnTo>
                  <a:pt x="11023" y="18541"/>
                </a:lnTo>
                <a:lnTo>
                  <a:pt x="10926" y="18566"/>
                </a:lnTo>
                <a:lnTo>
                  <a:pt x="10877" y="18541"/>
                </a:lnTo>
                <a:lnTo>
                  <a:pt x="10488" y="18541"/>
                </a:lnTo>
                <a:lnTo>
                  <a:pt x="9515" y="18566"/>
                </a:lnTo>
                <a:lnTo>
                  <a:pt x="8396" y="18566"/>
                </a:lnTo>
                <a:lnTo>
                  <a:pt x="7885" y="18517"/>
                </a:lnTo>
                <a:lnTo>
                  <a:pt x="7666" y="18493"/>
                </a:lnTo>
                <a:lnTo>
                  <a:pt x="7471" y="18444"/>
                </a:lnTo>
                <a:lnTo>
                  <a:pt x="7082" y="18322"/>
                </a:lnTo>
                <a:lnTo>
                  <a:pt x="6692" y="18176"/>
                </a:lnTo>
                <a:lnTo>
                  <a:pt x="6303" y="18006"/>
                </a:lnTo>
                <a:lnTo>
                  <a:pt x="5938" y="17836"/>
                </a:lnTo>
                <a:lnTo>
                  <a:pt x="5208" y="17446"/>
                </a:lnTo>
                <a:lnTo>
                  <a:pt x="4527" y="17008"/>
                </a:lnTo>
                <a:lnTo>
                  <a:pt x="4162" y="16765"/>
                </a:lnTo>
                <a:lnTo>
                  <a:pt x="3797" y="16473"/>
                </a:lnTo>
                <a:lnTo>
                  <a:pt x="3456" y="16181"/>
                </a:lnTo>
                <a:lnTo>
                  <a:pt x="3140" y="15865"/>
                </a:lnTo>
                <a:lnTo>
                  <a:pt x="2823" y="15548"/>
                </a:lnTo>
                <a:lnTo>
                  <a:pt x="2532" y="15208"/>
                </a:lnTo>
                <a:lnTo>
                  <a:pt x="2264" y="14843"/>
                </a:lnTo>
                <a:lnTo>
                  <a:pt x="1996" y="14478"/>
                </a:lnTo>
                <a:lnTo>
                  <a:pt x="1753" y="14113"/>
                </a:lnTo>
                <a:lnTo>
                  <a:pt x="1534" y="13699"/>
                </a:lnTo>
                <a:lnTo>
                  <a:pt x="1339" y="13310"/>
                </a:lnTo>
                <a:lnTo>
                  <a:pt x="1169" y="12896"/>
                </a:lnTo>
                <a:lnTo>
                  <a:pt x="999" y="12483"/>
                </a:lnTo>
                <a:lnTo>
                  <a:pt x="877" y="12045"/>
                </a:lnTo>
                <a:lnTo>
                  <a:pt x="755" y="11607"/>
                </a:lnTo>
                <a:lnTo>
                  <a:pt x="682" y="11169"/>
                </a:lnTo>
                <a:lnTo>
                  <a:pt x="609" y="10658"/>
                </a:lnTo>
                <a:lnTo>
                  <a:pt x="561" y="10147"/>
                </a:lnTo>
                <a:lnTo>
                  <a:pt x="561" y="9611"/>
                </a:lnTo>
                <a:lnTo>
                  <a:pt x="585" y="9100"/>
                </a:lnTo>
                <a:lnTo>
                  <a:pt x="780" y="9319"/>
                </a:lnTo>
                <a:lnTo>
                  <a:pt x="974" y="9514"/>
                </a:lnTo>
                <a:lnTo>
                  <a:pt x="1218" y="9684"/>
                </a:lnTo>
                <a:lnTo>
                  <a:pt x="1510" y="9855"/>
                </a:lnTo>
                <a:lnTo>
                  <a:pt x="1777" y="10001"/>
                </a:lnTo>
                <a:lnTo>
                  <a:pt x="2021" y="10171"/>
                </a:lnTo>
                <a:lnTo>
                  <a:pt x="2215" y="10341"/>
                </a:lnTo>
                <a:lnTo>
                  <a:pt x="2410" y="10536"/>
                </a:lnTo>
                <a:lnTo>
                  <a:pt x="2580" y="10731"/>
                </a:lnTo>
                <a:lnTo>
                  <a:pt x="2702" y="10974"/>
                </a:lnTo>
                <a:lnTo>
                  <a:pt x="2848" y="11217"/>
                </a:lnTo>
                <a:lnTo>
                  <a:pt x="2945" y="11509"/>
                </a:lnTo>
                <a:lnTo>
                  <a:pt x="3213" y="12191"/>
                </a:lnTo>
                <a:lnTo>
                  <a:pt x="3480" y="12848"/>
                </a:lnTo>
                <a:lnTo>
                  <a:pt x="3772" y="13529"/>
                </a:lnTo>
                <a:lnTo>
                  <a:pt x="3894" y="13869"/>
                </a:lnTo>
                <a:lnTo>
                  <a:pt x="3991" y="14210"/>
                </a:lnTo>
                <a:lnTo>
                  <a:pt x="4162" y="14843"/>
                </a:lnTo>
                <a:lnTo>
                  <a:pt x="4308" y="15475"/>
                </a:lnTo>
                <a:lnTo>
                  <a:pt x="4405" y="15792"/>
                </a:lnTo>
                <a:lnTo>
                  <a:pt x="4502" y="16108"/>
                </a:lnTo>
                <a:lnTo>
                  <a:pt x="4648" y="16400"/>
                </a:lnTo>
                <a:lnTo>
                  <a:pt x="4819" y="16692"/>
                </a:lnTo>
                <a:lnTo>
                  <a:pt x="4867" y="16765"/>
                </a:lnTo>
                <a:lnTo>
                  <a:pt x="4940" y="16789"/>
                </a:lnTo>
                <a:lnTo>
                  <a:pt x="5038" y="16789"/>
                </a:lnTo>
                <a:lnTo>
                  <a:pt x="5111" y="16765"/>
                </a:lnTo>
                <a:lnTo>
                  <a:pt x="5232" y="16692"/>
                </a:lnTo>
                <a:lnTo>
                  <a:pt x="5305" y="16570"/>
                </a:lnTo>
                <a:lnTo>
                  <a:pt x="5378" y="16473"/>
                </a:lnTo>
                <a:lnTo>
                  <a:pt x="5403" y="16351"/>
                </a:lnTo>
                <a:lnTo>
                  <a:pt x="5451" y="16084"/>
                </a:lnTo>
                <a:lnTo>
                  <a:pt x="5476" y="15816"/>
                </a:lnTo>
                <a:lnTo>
                  <a:pt x="5524" y="15573"/>
                </a:lnTo>
                <a:lnTo>
                  <a:pt x="5573" y="15329"/>
                </a:lnTo>
                <a:lnTo>
                  <a:pt x="5670" y="15110"/>
                </a:lnTo>
                <a:lnTo>
                  <a:pt x="5792" y="14891"/>
                </a:lnTo>
                <a:lnTo>
                  <a:pt x="6035" y="14478"/>
                </a:lnTo>
                <a:lnTo>
                  <a:pt x="6327" y="14064"/>
                </a:lnTo>
                <a:lnTo>
                  <a:pt x="6522" y="13796"/>
                </a:lnTo>
                <a:lnTo>
                  <a:pt x="6741" y="13480"/>
                </a:lnTo>
                <a:lnTo>
                  <a:pt x="6936" y="13164"/>
                </a:lnTo>
                <a:lnTo>
                  <a:pt x="7106" y="12799"/>
                </a:lnTo>
                <a:lnTo>
                  <a:pt x="7155" y="12629"/>
                </a:lnTo>
                <a:lnTo>
                  <a:pt x="7203" y="12458"/>
                </a:lnTo>
                <a:lnTo>
                  <a:pt x="7228" y="12264"/>
                </a:lnTo>
                <a:lnTo>
                  <a:pt x="7228" y="12093"/>
                </a:lnTo>
                <a:lnTo>
                  <a:pt x="7203" y="11923"/>
                </a:lnTo>
                <a:lnTo>
                  <a:pt x="7155" y="11753"/>
                </a:lnTo>
                <a:lnTo>
                  <a:pt x="7082" y="11607"/>
                </a:lnTo>
                <a:lnTo>
                  <a:pt x="6960" y="11436"/>
                </a:lnTo>
                <a:lnTo>
                  <a:pt x="6863" y="11315"/>
                </a:lnTo>
                <a:lnTo>
                  <a:pt x="6717" y="11217"/>
                </a:lnTo>
                <a:lnTo>
                  <a:pt x="6449" y="11023"/>
                </a:lnTo>
                <a:lnTo>
                  <a:pt x="6157" y="10852"/>
                </a:lnTo>
                <a:lnTo>
                  <a:pt x="5865" y="10706"/>
                </a:lnTo>
                <a:lnTo>
                  <a:pt x="5062" y="10341"/>
                </a:lnTo>
                <a:lnTo>
                  <a:pt x="4648" y="10147"/>
                </a:lnTo>
                <a:lnTo>
                  <a:pt x="4235" y="10001"/>
                </a:lnTo>
                <a:lnTo>
                  <a:pt x="3991" y="9952"/>
                </a:lnTo>
                <a:lnTo>
                  <a:pt x="3724" y="9928"/>
                </a:lnTo>
                <a:lnTo>
                  <a:pt x="3456" y="9879"/>
                </a:lnTo>
                <a:lnTo>
                  <a:pt x="3334" y="9830"/>
                </a:lnTo>
                <a:lnTo>
                  <a:pt x="3213" y="9782"/>
                </a:lnTo>
                <a:lnTo>
                  <a:pt x="3042" y="9684"/>
                </a:lnTo>
                <a:lnTo>
                  <a:pt x="2872" y="9538"/>
                </a:lnTo>
                <a:lnTo>
                  <a:pt x="2726" y="9392"/>
                </a:lnTo>
                <a:lnTo>
                  <a:pt x="2580" y="9271"/>
                </a:lnTo>
                <a:lnTo>
                  <a:pt x="2459" y="9173"/>
                </a:lnTo>
                <a:lnTo>
                  <a:pt x="2337" y="9125"/>
                </a:lnTo>
                <a:lnTo>
                  <a:pt x="2069" y="9052"/>
                </a:lnTo>
                <a:lnTo>
                  <a:pt x="1923" y="9027"/>
                </a:lnTo>
                <a:lnTo>
                  <a:pt x="1826" y="8954"/>
                </a:lnTo>
                <a:lnTo>
                  <a:pt x="1777" y="8906"/>
                </a:lnTo>
                <a:lnTo>
                  <a:pt x="1753" y="8808"/>
                </a:lnTo>
                <a:lnTo>
                  <a:pt x="1753" y="8735"/>
                </a:lnTo>
                <a:lnTo>
                  <a:pt x="1777" y="8638"/>
                </a:lnTo>
                <a:lnTo>
                  <a:pt x="1850" y="8541"/>
                </a:lnTo>
                <a:lnTo>
                  <a:pt x="1948" y="8443"/>
                </a:lnTo>
                <a:lnTo>
                  <a:pt x="2069" y="8346"/>
                </a:lnTo>
                <a:lnTo>
                  <a:pt x="2191" y="8273"/>
                </a:lnTo>
                <a:lnTo>
                  <a:pt x="2483" y="8127"/>
                </a:lnTo>
                <a:lnTo>
                  <a:pt x="3091" y="7908"/>
                </a:lnTo>
                <a:lnTo>
                  <a:pt x="3261" y="7835"/>
                </a:lnTo>
                <a:lnTo>
                  <a:pt x="3407" y="7738"/>
                </a:lnTo>
                <a:lnTo>
                  <a:pt x="3675" y="7543"/>
                </a:lnTo>
                <a:lnTo>
                  <a:pt x="3918" y="7300"/>
                </a:lnTo>
                <a:lnTo>
                  <a:pt x="4137" y="7032"/>
                </a:lnTo>
                <a:lnTo>
                  <a:pt x="4429" y="6716"/>
                </a:lnTo>
                <a:lnTo>
                  <a:pt x="4721" y="6448"/>
                </a:lnTo>
                <a:lnTo>
                  <a:pt x="5038" y="6229"/>
                </a:lnTo>
                <a:lnTo>
                  <a:pt x="5208" y="6107"/>
                </a:lnTo>
                <a:lnTo>
                  <a:pt x="5403" y="6010"/>
                </a:lnTo>
                <a:lnTo>
                  <a:pt x="5646" y="5913"/>
                </a:lnTo>
                <a:lnTo>
                  <a:pt x="5889" y="5791"/>
                </a:lnTo>
                <a:lnTo>
                  <a:pt x="5987" y="5718"/>
                </a:lnTo>
                <a:lnTo>
                  <a:pt x="6084" y="5645"/>
                </a:lnTo>
                <a:lnTo>
                  <a:pt x="6157" y="5548"/>
                </a:lnTo>
                <a:lnTo>
                  <a:pt x="6206" y="5426"/>
                </a:lnTo>
                <a:lnTo>
                  <a:pt x="6206" y="5305"/>
                </a:lnTo>
                <a:lnTo>
                  <a:pt x="6181" y="5207"/>
                </a:lnTo>
                <a:lnTo>
                  <a:pt x="6108" y="5086"/>
                </a:lnTo>
                <a:lnTo>
                  <a:pt x="6035" y="5013"/>
                </a:lnTo>
                <a:lnTo>
                  <a:pt x="5841" y="4842"/>
                </a:lnTo>
                <a:lnTo>
                  <a:pt x="5670" y="4721"/>
                </a:lnTo>
                <a:lnTo>
                  <a:pt x="5573" y="4648"/>
                </a:lnTo>
                <a:lnTo>
                  <a:pt x="5330" y="4648"/>
                </a:lnTo>
                <a:lnTo>
                  <a:pt x="5232" y="4672"/>
                </a:lnTo>
                <a:lnTo>
                  <a:pt x="4989" y="4794"/>
                </a:lnTo>
                <a:lnTo>
                  <a:pt x="4794" y="4891"/>
                </a:lnTo>
                <a:lnTo>
                  <a:pt x="4429" y="5013"/>
                </a:lnTo>
                <a:lnTo>
                  <a:pt x="4235" y="5013"/>
                </a:lnTo>
                <a:lnTo>
                  <a:pt x="4113" y="4964"/>
                </a:lnTo>
                <a:lnTo>
                  <a:pt x="3991" y="4915"/>
                </a:lnTo>
                <a:lnTo>
                  <a:pt x="3894" y="4842"/>
                </a:lnTo>
                <a:lnTo>
                  <a:pt x="3870" y="4794"/>
                </a:lnTo>
                <a:lnTo>
                  <a:pt x="3845" y="4745"/>
                </a:lnTo>
                <a:lnTo>
                  <a:pt x="3845" y="4696"/>
                </a:lnTo>
                <a:lnTo>
                  <a:pt x="3870" y="4648"/>
                </a:lnTo>
                <a:lnTo>
                  <a:pt x="3918" y="4599"/>
                </a:lnTo>
                <a:lnTo>
                  <a:pt x="3991" y="4550"/>
                </a:lnTo>
                <a:lnTo>
                  <a:pt x="4113" y="4477"/>
                </a:lnTo>
                <a:lnTo>
                  <a:pt x="4259" y="4429"/>
                </a:lnTo>
                <a:lnTo>
                  <a:pt x="4575" y="4331"/>
                </a:lnTo>
                <a:lnTo>
                  <a:pt x="4770" y="4210"/>
                </a:lnTo>
                <a:lnTo>
                  <a:pt x="4940" y="4112"/>
                </a:lnTo>
                <a:lnTo>
                  <a:pt x="5013" y="4088"/>
                </a:lnTo>
                <a:lnTo>
                  <a:pt x="5111" y="4088"/>
                </a:lnTo>
                <a:lnTo>
                  <a:pt x="5208" y="4112"/>
                </a:lnTo>
                <a:lnTo>
                  <a:pt x="5354" y="4185"/>
                </a:lnTo>
                <a:lnTo>
                  <a:pt x="5646" y="4356"/>
                </a:lnTo>
                <a:lnTo>
                  <a:pt x="5768" y="4453"/>
                </a:lnTo>
                <a:lnTo>
                  <a:pt x="5914" y="4526"/>
                </a:lnTo>
                <a:lnTo>
                  <a:pt x="6060" y="4550"/>
                </a:lnTo>
                <a:lnTo>
                  <a:pt x="6206" y="4550"/>
                </a:lnTo>
                <a:lnTo>
                  <a:pt x="6327" y="4526"/>
                </a:lnTo>
                <a:lnTo>
                  <a:pt x="6425" y="4453"/>
                </a:lnTo>
                <a:lnTo>
                  <a:pt x="6498" y="4356"/>
                </a:lnTo>
                <a:lnTo>
                  <a:pt x="6546" y="4234"/>
                </a:lnTo>
                <a:lnTo>
                  <a:pt x="6571" y="4112"/>
                </a:lnTo>
                <a:lnTo>
                  <a:pt x="6546" y="3966"/>
                </a:lnTo>
                <a:lnTo>
                  <a:pt x="6473" y="3772"/>
                </a:lnTo>
                <a:lnTo>
                  <a:pt x="6400" y="3553"/>
                </a:lnTo>
                <a:lnTo>
                  <a:pt x="6376" y="3504"/>
                </a:lnTo>
                <a:lnTo>
                  <a:pt x="6400" y="3431"/>
                </a:lnTo>
                <a:lnTo>
                  <a:pt x="6449" y="3236"/>
                </a:lnTo>
                <a:lnTo>
                  <a:pt x="6546" y="3066"/>
                </a:lnTo>
                <a:lnTo>
                  <a:pt x="6595" y="2920"/>
                </a:lnTo>
                <a:lnTo>
                  <a:pt x="6619" y="2774"/>
                </a:lnTo>
                <a:lnTo>
                  <a:pt x="6595" y="2628"/>
                </a:lnTo>
                <a:lnTo>
                  <a:pt x="6522" y="2506"/>
                </a:lnTo>
                <a:lnTo>
                  <a:pt x="6400" y="2409"/>
                </a:lnTo>
                <a:lnTo>
                  <a:pt x="6327" y="2360"/>
                </a:lnTo>
                <a:lnTo>
                  <a:pt x="6254" y="2336"/>
                </a:lnTo>
                <a:lnTo>
                  <a:pt x="6157" y="2312"/>
                </a:lnTo>
                <a:lnTo>
                  <a:pt x="6084" y="2312"/>
                </a:lnTo>
                <a:lnTo>
                  <a:pt x="5914" y="2360"/>
                </a:lnTo>
                <a:lnTo>
                  <a:pt x="5719" y="2433"/>
                </a:lnTo>
                <a:lnTo>
                  <a:pt x="5549" y="2531"/>
                </a:lnTo>
                <a:lnTo>
                  <a:pt x="5378" y="2652"/>
                </a:lnTo>
                <a:lnTo>
                  <a:pt x="5135" y="2847"/>
                </a:lnTo>
                <a:lnTo>
                  <a:pt x="4770" y="3115"/>
                </a:lnTo>
                <a:lnTo>
                  <a:pt x="4600" y="3236"/>
                </a:lnTo>
                <a:lnTo>
                  <a:pt x="4405" y="3358"/>
                </a:lnTo>
                <a:lnTo>
                  <a:pt x="4283" y="3407"/>
                </a:lnTo>
                <a:lnTo>
                  <a:pt x="4113" y="3431"/>
                </a:lnTo>
                <a:lnTo>
                  <a:pt x="3967" y="3455"/>
                </a:lnTo>
                <a:lnTo>
                  <a:pt x="3797" y="3431"/>
                </a:lnTo>
                <a:lnTo>
                  <a:pt x="3456" y="3358"/>
                </a:lnTo>
                <a:lnTo>
                  <a:pt x="3140" y="3261"/>
                </a:lnTo>
                <a:lnTo>
                  <a:pt x="3383" y="3017"/>
                </a:lnTo>
                <a:lnTo>
                  <a:pt x="3651" y="2774"/>
                </a:lnTo>
                <a:lnTo>
                  <a:pt x="3918" y="2555"/>
                </a:lnTo>
                <a:lnTo>
                  <a:pt x="4186" y="2336"/>
                </a:lnTo>
                <a:lnTo>
                  <a:pt x="4478" y="2141"/>
                </a:lnTo>
                <a:lnTo>
                  <a:pt x="4770" y="1947"/>
                </a:lnTo>
                <a:lnTo>
                  <a:pt x="5062" y="1776"/>
                </a:lnTo>
                <a:lnTo>
                  <a:pt x="5378" y="1630"/>
                </a:lnTo>
                <a:lnTo>
                  <a:pt x="5719" y="1484"/>
                </a:lnTo>
                <a:lnTo>
                  <a:pt x="6084" y="1363"/>
                </a:lnTo>
                <a:lnTo>
                  <a:pt x="6814" y="1144"/>
                </a:lnTo>
                <a:lnTo>
                  <a:pt x="7544" y="949"/>
                </a:lnTo>
                <a:lnTo>
                  <a:pt x="8298" y="779"/>
                </a:lnTo>
                <a:lnTo>
                  <a:pt x="8323" y="803"/>
                </a:lnTo>
                <a:lnTo>
                  <a:pt x="8736" y="803"/>
                </a:lnTo>
                <a:lnTo>
                  <a:pt x="9685" y="779"/>
                </a:lnTo>
                <a:lnTo>
                  <a:pt x="10245" y="754"/>
                </a:lnTo>
                <a:close/>
                <a:moveTo>
                  <a:pt x="9588" y="0"/>
                </a:moveTo>
                <a:lnTo>
                  <a:pt x="9174" y="24"/>
                </a:lnTo>
                <a:lnTo>
                  <a:pt x="8761" y="122"/>
                </a:lnTo>
                <a:lnTo>
                  <a:pt x="7958" y="292"/>
                </a:lnTo>
                <a:lnTo>
                  <a:pt x="6984" y="511"/>
                </a:lnTo>
                <a:lnTo>
                  <a:pt x="6498" y="657"/>
                </a:lnTo>
                <a:lnTo>
                  <a:pt x="6035" y="779"/>
                </a:lnTo>
                <a:lnTo>
                  <a:pt x="5573" y="949"/>
                </a:lnTo>
                <a:lnTo>
                  <a:pt x="5135" y="1119"/>
                </a:lnTo>
                <a:lnTo>
                  <a:pt x="4721" y="1314"/>
                </a:lnTo>
                <a:lnTo>
                  <a:pt x="4332" y="1557"/>
                </a:lnTo>
                <a:lnTo>
                  <a:pt x="3943" y="1801"/>
                </a:lnTo>
                <a:lnTo>
                  <a:pt x="3578" y="2093"/>
                </a:lnTo>
                <a:lnTo>
                  <a:pt x="3213" y="2385"/>
                </a:lnTo>
                <a:lnTo>
                  <a:pt x="2872" y="2725"/>
                </a:lnTo>
                <a:lnTo>
                  <a:pt x="2580" y="3042"/>
                </a:lnTo>
                <a:lnTo>
                  <a:pt x="2288" y="3358"/>
                </a:lnTo>
                <a:lnTo>
                  <a:pt x="2021" y="3699"/>
                </a:lnTo>
                <a:lnTo>
                  <a:pt x="1777" y="4064"/>
                </a:lnTo>
                <a:lnTo>
                  <a:pt x="1534" y="4429"/>
                </a:lnTo>
                <a:lnTo>
                  <a:pt x="1315" y="4794"/>
                </a:lnTo>
                <a:lnTo>
                  <a:pt x="1120" y="5159"/>
                </a:lnTo>
                <a:lnTo>
                  <a:pt x="926" y="5548"/>
                </a:lnTo>
                <a:lnTo>
                  <a:pt x="780" y="5961"/>
                </a:lnTo>
                <a:lnTo>
                  <a:pt x="609" y="6351"/>
                </a:lnTo>
                <a:lnTo>
                  <a:pt x="488" y="6764"/>
                </a:lnTo>
                <a:lnTo>
                  <a:pt x="366" y="7178"/>
                </a:lnTo>
                <a:lnTo>
                  <a:pt x="269" y="7616"/>
                </a:lnTo>
                <a:lnTo>
                  <a:pt x="196" y="8030"/>
                </a:lnTo>
                <a:lnTo>
                  <a:pt x="123" y="8468"/>
                </a:lnTo>
                <a:lnTo>
                  <a:pt x="74" y="8906"/>
                </a:lnTo>
                <a:lnTo>
                  <a:pt x="25" y="9344"/>
                </a:lnTo>
                <a:lnTo>
                  <a:pt x="1" y="9782"/>
                </a:lnTo>
                <a:lnTo>
                  <a:pt x="25" y="10220"/>
                </a:lnTo>
                <a:lnTo>
                  <a:pt x="50" y="10633"/>
                </a:lnTo>
                <a:lnTo>
                  <a:pt x="98" y="11071"/>
                </a:lnTo>
                <a:lnTo>
                  <a:pt x="171" y="11485"/>
                </a:lnTo>
                <a:lnTo>
                  <a:pt x="244" y="11899"/>
                </a:lnTo>
                <a:lnTo>
                  <a:pt x="366" y="12288"/>
                </a:lnTo>
                <a:lnTo>
                  <a:pt x="488" y="12677"/>
                </a:lnTo>
                <a:lnTo>
                  <a:pt x="634" y="13067"/>
                </a:lnTo>
                <a:lnTo>
                  <a:pt x="804" y="13456"/>
                </a:lnTo>
                <a:lnTo>
                  <a:pt x="974" y="13821"/>
                </a:lnTo>
                <a:lnTo>
                  <a:pt x="1169" y="14186"/>
                </a:lnTo>
                <a:lnTo>
                  <a:pt x="1388" y="14526"/>
                </a:lnTo>
                <a:lnTo>
                  <a:pt x="1607" y="14891"/>
                </a:lnTo>
                <a:lnTo>
                  <a:pt x="1850" y="15208"/>
                </a:lnTo>
                <a:lnTo>
                  <a:pt x="2118" y="15548"/>
                </a:lnTo>
                <a:lnTo>
                  <a:pt x="2386" y="15840"/>
                </a:lnTo>
                <a:lnTo>
                  <a:pt x="2653" y="16157"/>
                </a:lnTo>
                <a:lnTo>
                  <a:pt x="2945" y="16449"/>
                </a:lnTo>
                <a:lnTo>
                  <a:pt x="3261" y="16741"/>
                </a:lnTo>
                <a:lnTo>
                  <a:pt x="3578" y="17008"/>
                </a:lnTo>
                <a:lnTo>
                  <a:pt x="3918" y="17252"/>
                </a:lnTo>
                <a:lnTo>
                  <a:pt x="4259" y="17495"/>
                </a:lnTo>
                <a:lnTo>
                  <a:pt x="4600" y="17738"/>
                </a:lnTo>
                <a:lnTo>
                  <a:pt x="4965" y="17957"/>
                </a:lnTo>
                <a:lnTo>
                  <a:pt x="5330" y="18176"/>
                </a:lnTo>
                <a:lnTo>
                  <a:pt x="5719" y="18371"/>
                </a:lnTo>
                <a:lnTo>
                  <a:pt x="6108" y="18541"/>
                </a:lnTo>
                <a:lnTo>
                  <a:pt x="6498" y="18712"/>
                </a:lnTo>
                <a:lnTo>
                  <a:pt x="6911" y="18858"/>
                </a:lnTo>
                <a:lnTo>
                  <a:pt x="7301" y="19004"/>
                </a:lnTo>
                <a:lnTo>
                  <a:pt x="7860" y="19150"/>
                </a:lnTo>
                <a:lnTo>
                  <a:pt x="8420" y="19271"/>
                </a:lnTo>
                <a:lnTo>
                  <a:pt x="8712" y="19320"/>
                </a:lnTo>
                <a:lnTo>
                  <a:pt x="8980" y="19344"/>
                </a:lnTo>
                <a:lnTo>
                  <a:pt x="9272" y="19344"/>
                </a:lnTo>
                <a:lnTo>
                  <a:pt x="9564" y="19320"/>
                </a:lnTo>
                <a:lnTo>
                  <a:pt x="9637" y="19344"/>
                </a:lnTo>
                <a:lnTo>
                  <a:pt x="10050" y="19296"/>
                </a:lnTo>
                <a:lnTo>
                  <a:pt x="10440" y="19223"/>
                </a:lnTo>
                <a:lnTo>
                  <a:pt x="11267" y="19028"/>
                </a:lnTo>
                <a:lnTo>
                  <a:pt x="12240" y="18809"/>
                </a:lnTo>
                <a:lnTo>
                  <a:pt x="12702" y="18687"/>
                </a:lnTo>
                <a:lnTo>
                  <a:pt x="13189" y="18566"/>
                </a:lnTo>
                <a:lnTo>
                  <a:pt x="13627" y="18395"/>
                </a:lnTo>
                <a:lnTo>
                  <a:pt x="14065" y="18225"/>
                </a:lnTo>
                <a:lnTo>
                  <a:pt x="14479" y="18006"/>
                </a:lnTo>
                <a:lnTo>
                  <a:pt x="14868" y="17787"/>
                </a:lnTo>
                <a:lnTo>
                  <a:pt x="15257" y="17519"/>
                </a:lnTo>
                <a:lnTo>
                  <a:pt x="15622" y="17252"/>
                </a:lnTo>
                <a:lnTo>
                  <a:pt x="15987" y="16960"/>
                </a:lnTo>
                <a:lnTo>
                  <a:pt x="16328" y="16619"/>
                </a:lnTo>
                <a:lnTo>
                  <a:pt x="16425" y="16522"/>
                </a:lnTo>
                <a:lnTo>
                  <a:pt x="16450" y="16522"/>
                </a:lnTo>
                <a:lnTo>
                  <a:pt x="16474" y="16473"/>
                </a:lnTo>
                <a:lnTo>
                  <a:pt x="16498" y="16449"/>
                </a:lnTo>
                <a:lnTo>
                  <a:pt x="16985" y="15913"/>
                </a:lnTo>
                <a:lnTo>
                  <a:pt x="17399" y="15354"/>
                </a:lnTo>
                <a:lnTo>
                  <a:pt x="17788" y="14745"/>
                </a:lnTo>
                <a:lnTo>
                  <a:pt x="18104" y="14137"/>
                </a:lnTo>
                <a:lnTo>
                  <a:pt x="18396" y="13505"/>
                </a:lnTo>
                <a:lnTo>
                  <a:pt x="18640" y="12823"/>
                </a:lnTo>
                <a:lnTo>
                  <a:pt x="18834" y="12166"/>
                </a:lnTo>
                <a:lnTo>
                  <a:pt x="19004" y="11461"/>
                </a:lnTo>
                <a:lnTo>
                  <a:pt x="19029" y="11412"/>
                </a:lnTo>
                <a:lnTo>
                  <a:pt x="19053" y="11339"/>
                </a:lnTo>
                <a:lnTo>
                  <a:pt x="19053" y="11290"/>
                </a:lnTo>
                <a:lnTo>
                  <a:pt x="19029" y="11217"/>
                </a:lnTo>
                <a:lnTo>
                  <a:pt x="19150" y="10439"/>
                </a:lnTo>
                <a:lnTo>
                  <a:pt x="19199" y="9903"/>
                </a:lnTo>
                <a:lnTo>
                  <a:pt x="19199" y="9344"/>
                </a:lnTo>
                <a:lnTo>
                  <a:pt x="19175" y="8833"/>
                </a:lnTo>
                <a:lnTo>
                  <a:pt x="19126" y="8297"/>
                </a:lnTo>
                <a:lnTo>
                  <a:pt x="19150" y="8224"/>
                </a:lnTo>
                <a:lnTo>
                  <a:pt x="19150" y="8151"/>
                </a:lnTo>
                <a:lnTo>
                  <a:pt x="19126" y="8078"/>
                </a:lnTo>
                <a:lnTo>
                  <a:pt x="19077" y="8005"/>
                </a:lnTo>
                <a:lnTo>
                  <a:pt x="19004" y="7616"/>
                </a:lnTo>
                <a:lnTo>
                  <a:pt x="18907" y="7227"/>
                </a:lnTo>
                <a:lnTo>
                  <a:pt x="18785" y="6862"/>
                </a:lnTo>
                <a:lnTo>
                  <a:pt x="18664" y="6472"/>
                </a:lnTo>
                <a:lnTo>
                  <a:pt x="18518" y="6107"/>
                </a:lnTo>
                <a:lnTo>
                  <a:pt x="18348" y="5767"/>
                </a:lnTo>
                <a:lnTo>
                  <a:pt x="18177" y="5402"/>
                </a:lnTo>
                <a:lnTo>
                  <a:pt x="17983" y="5061"/>
                </a:lnTo>
                <a:lnTo>
                  <a:pt x="17764" y="4721"/>
                </a:lnTo>
                <a:lnTo>
                  <a:pt x="17545" y="4404"/>
                </a:lnTo>
                <a:lnTo>
                  <a:pt x="17326" y="4088"/>
                </a:lnTo>
                <a:lnTo>
                  <a:pt x="17082" y="3772"/>
                </a:lnTo>
                <a:lnTo>
                  <a:pt x="16815" y="3480"/>
                </a:lnTo>
                <a:lnTo>
                  <a:pt x="16547" y="3188"/>
                </a:lnTo>
                <a:lnTo>
                  <a:pt x="16255" y="2896"/>
                </a:lnTo>
                <a:lnTo>
                  <a:pt x="15963" y="2628"/>
                </a:lnTo>
                <a:lnTo>
                  <a:pt x="16036" y="2579"/>
                </a:lnTo>
                <a:lnTo>
                  <a:pt x="16060" y="2555"/>
                </a:lnTo>
                <a:lnTo>
                  <a:pt x="16085" y="2506"/>
                </a:lnTo>
                <a:lnTo>
                  <a:pt x="16060" y="2433"/>
                </a:lnTo>
                <a:lnTo>
                  <a:pt x="16012" y="2360"/>
                </a:lnTo>
                <a:lnTo>
                  <a:pt x="15939" y="2336"/>
                </a:lnTo>
                <a:lnTo>
                  <a:pt x="15793" y="2336"/>
                </a:lnTo>
                <a:lnTo>
                  <a:pt x="15647" y="2360"/>
                </a:lnTo>
                <a:lnTo>
                  <a:pt x="15209" y="2020"/>
                </a:lnTo>
                <a:lnTo>
                  <a:pt x="15257" y="1947"/>
                </a:lnTo>
                <a:lnTo>
                  <a:pt x="15282" y="1898"/>
                </a:lnTo>
                <a:lnTo>
                  <a:pt x="15282" y="1849"/>
                </a:lnTo>
                <a:lnTo>
                  <a:pt x="15257" y="1825"/>
                </a:lnTo>
                <a:lnTo>
                  <a:pt x="15160" y="1776"/>
                </a:lnTo>
                <a:lnTo>
                  <a:pt x="15063" y="1752"/>
                </a:lnTo>
                <a:lnTo>
                  <a:pt x="14844" y="1752"/>
                </a:lnTo>
                <a:lnTo>
                  <a:pt x="14162" y="1338"/>
                </a:lnTo>
                <a:lnTo>
                  <a:pt x="13432" y="949"/>
                </a:lnTo>
                <a:lnTo>
                  <a:pt x="13067" y="779"/>
                </a:lnTo>
                <a:lnTo>
                  <a:pt x="12678" y="608"/>
                </a:lnTo>
                <a:lnTo>
                  <a:pt x="12289" y="462"/>
                </a:lnTo>
                <a:lnTo>
                  <a:pt x="11899" y="341"/>
                </a:lnTo>
                <a:lnTo>
                  <a:pt x="11364" y="170"/>
                </a:lnTo>
                <a:lnTo>
                  <a:pt x="10780" y="73"/>
                </a:lnTo>
                <a:lnTo>
                  <a:pt x="10513" y="24"/>
                </a:lnTo>
                <a:lnTo>
                  <a:pt x="10221" y="0"/>
                </a:lnTo>
                <a:lnTo>
                  <a:pt x="9929" y="0"/>
                </a:lnTo>
                <a:lnTo>
                  <a:pt x="9637" y="24"/>
                </a:lnTo>
                <a:lnTo>
                  <a:pt x="95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335;p37"/>
          <p:cNvSpPr/>
          <p:nvPr/>
        </p:nvSpPr>
        <p:spPr>
          <a:xfrm>
            <a:off x="8532450" y="6102581"/>
            <a:ext cx="472383" cy="755419"/>
          </a:xfrm>
          <a:custGeom>
            <a:avLst/>
            <a:gdLst/>
            <a:ahLst/>
            <a:cxnLst/>
            <a:rect l="l" t="t" r="r" b="b"/>
            <a:pathLst>
              <a:path w="11730" h="20002" extrusionOk="0">
                <a:moveTo>
                  <a:pt x="6425" y="414"/>
                </a:moveTo>
                <a:lnTo>
                  <a:pt x="6571" y="439"/>
                </a:lnTo>
                <a:lnTo>
                  <a:pt x="6692" y="487"/>
                </a:lnTo>
                <a:lnTo>
                  <a:pt x="6814" y="560"/>
                </a:lnTo>
                <a:lnTo>
                  <a:pt x="6936" y="633"/>
                </a:lnTo>
                <a:lnTo>
                  <a:pt x="7033" y="731"/>
                </a:lnTo>
                <a:lnTo>
                  <a:pt x="7130" y="828"/>
                </a:lnTo>
                <a:lnTo>
                  <a:pt x="7179" y="950"/>
                </a:lnTo>
                <a:lnTo>
                  <a:pt x="7228" y="1096"/>
                </a:lnTo>
                <a:lnTo>
                  <a:pt x="7252" y="1242"/>
                </a:lnTo>
                <a:lnTo>
                  <a:pt x="7276" y="1534"/>
                </a:lnTo>
                <a:lnTo>
                  <a:pt x="7228" y="1801"/>
                </a:lnTo>
                <a:lnTo>
                  <a:pt x="7155" y="2093"/>
                </a:lnTo>
                <a:lnTo>
                  <a:pt x="7033" y="2385"/>
                </a:lnTo>
                <a:lnTo>
                  <a:pt x="6790" y="2945"/>
                </a:lnTo>
                <a:lnTo>
                  <a:pt x="6522" y="3480"/>
                </a:lnTo>
                <a:lnTo>
                  <a:pt x="6303" y="3456"/>
                </a:lnTo>
                <a:lnTo>
                  <a:pt x="5938" y="3456"/>
                </a:lnTo>
                <a:lnTo>
                  <a:pt x="5646" y="2629"/>
                </a:lnTo>
                <a:lnTo>
                  <a:pt x="5427" y="2069"/>
                </a:lnTo>
                <a:lnTo>
                  <a:pt x="5305" y="1826"/>
                </a:lnTo>
                <a:lnTo>
                  <a:pt x="5208" y="1631"/>
                </a:lnTo>
                <a:lnTo>
                  <a:pt x="5184" y="1388"/>
                </a:lnTo>
                <a:lnTo>
                  <a:pt x="5208" y="1266"/>
                </a:lnTo>
                <a:lnTo>
                  <a:pt x="5232" y="1169"/>
                </a:lnTo>
                <a:lnTo>
                  <a:pt x="5281" y="1047"/>
                </a:lnTo>
                <a:lnTo>
                  <a:pt x="5330" y="925"/>
                </a:lnTo>
                <a:lnTo>
                  <a:pt x="5403" y="828"/>
                </a:lnTo>
                <a:lnTo>
                  <a:pt x="5500" y="731"/>
                </a:lnTo>
                <a:lnTo>
                  <a:pt x="5622" y="633"/>
                </a:lnTo>
                <a:lnTo>
                  <a:pt x="5743" y="536"/>
                </a:lnTo>
                <a:lnTo>
                  <a:pt x="5865" y="487"/>
                </a:lnTo>
                <a:lnTo>
                  <a:pt x="6011" y="439"/>
                </a:lnTo>
                <a:lnTo>
                  <a:pt x="6157" y="414"/>
                </a:lnTo>
                <a:close/>
                <a:moveTo>
                  <a:pt x="9052" y="1339"/>
                </a:moveTo>
                <a:lnTo>
                  <a:pt x="9198" y="1388"/>
                </a:lnTo>
                <a:lnTo>
                  <a:pt x="9344" y="1436"/>
                </a:lnTo>
                <a:lnTo>
                  <a:pt x="9490" y="1534"/>
                </a:lnTo>
                <a:lnTo>
                  <a:pt x="9588" y="1631"/>
                </a:lnTo>
                <a:lnTo>
                  <a:pt x="9709" y="1753"/>
                </a:lnTo>
                <a:lnTo>
                  <a:pt x="9782" y="1874"/>
                </a:lnTo>
                <a:lnTo>
                  <a:pt x="9855" y="2020"/>
                </a:lnTo>
                <a:lnTo>
                  <a:pt x="9904" y="2166"/>
                </a:lnTo>
                <a:lnTo>
                  <a:pt x="9928" y="2312"/>
                </a:lnTo>
                <a:lnTo>
                  <a:pt x="9928" y="2483"/>
                </a:lnTo>
                <a:lnTo>
                  <a:pt x="9928" y="2629"/>
                </a:lnTo>
                <a:lnTo>
                  <a:pt x="9904" y="2775"/>
                </a:lnTo>
                <a:lnTo>
                  <a:pt x="9831" y="2945"/>
                </a:lnTo>
                <a:lnTo>
                  <a:pt x="9758" y="3067"/>
                </a:lnTo>
                <a:lnTo>
                  <a:pt x="9661" y="3213"/>
                </a:lnTo>
                <a:lnTo>
                  <a:pt x="9442" y="3383"/>
                </a:lnTo>
                <a:lnTo>
                  <a:pt x="9198" y="3553"/>
                </a:lnTo>
                <a:lnTo>
                  <a:pt x="8931" y="3675"/>
                </a:lnTo>
                <a:lnTo>
                  <a:pt x="8615" y="3796"/>
                </a:lnTo>
                <a:lnTo>
                  <a:pt x="8323" y="3869"/>
                </a:lnTo>
                <a:lnTo>
                  <a:pt x="8006" y="3967"/>
                </a:lnTo>
                <a:lnTo>
                  <a:pt x="7447" y="4088"/>
                </a:lnTo>
                <a:lnTo>
                  <a:pt x="7349" y="3942"/>
                </a:lnTo>
                <a:lnTo>
                  <a:pt x="7228" y="3821"/>
                </a:lnTo>
                <a:lnTo>
                  <a:pt x="7106" y="3724"/>
                </a:lnTo>
                <a:lnTo>
                  <a:pt x="6960" y="3626"/>
                </a:lnTo>
                <a:lnTo>
                  <a:pt x="7228" y="3091"/>
                </a:lnTo>
                <a:lnTo>
                  <a:pt x="7447" y="2531"/>
                </a:lnTo>
                <a:lnTo>
                  <a:pt x="7568" y="2288"/>
                </a:lnTo>
                <a:lnTo>
                  <a:pt x="7690" y="2069"/>
                </a:lnTo>
                <a:lnTo>
                  <a:pt x="7836" y="1874"/>
                </a:lnTo>
                <a:lnTo>
                  <a:pt x="7982" y="1704"/>
                </a:lnTo>
                <a:lnTo>
                  <a:pt x="8177" y="1558"/>
                </a:lnTo>
                <a:lnTo>
                  <a:pt x="8371" y="1436"/>
                </a:lnTo>
                <a:lnTo>
                  <a:pt x="8590" y="1363"/>
                </a:lnTo>
                <a:lnTo>
                  <a:pt x="8858" y="1339"/>
                </a:lnTo>
                <a:close/>
                <a:moveTo>
                  <a:pt x="3991" y="1242"/>
                </a:moveTo>
                <a:lnTo>
                  <a:pt x="4162" y="1266"/>
                </a:lnTo>
                <a:lnTo>
                  <a:pt x="4308" y="1315"/>
                </a:lnTo>
                <a:lnTo>
                  <a:pt x="4454" y="1412"/>
                </a:lnTo>
                <a:lnTo>
                  <a:pt x="4575" y="1534"/>
                </a:lnTo>
                <a:lnTo>
                  <a:pt x="4697" y="1704"/>
                </a:lnTo>
                <a:lnTo>
                  <a:pt x="4819" y="1874"/>
                </a:lnTo>
                <a:lnTo>
                  <a:pt x="4916" y="2312"/>
                </a:lnTo>
                <a:lnTo>
                  <a:pt x="5086" y="2775"/>
                </a:lnTo>
                <a:lnTo>
                  <a:pt x="5184" y="2994"/>
                </a:lnTo>
                <a:lnTo>
                  <a:pt x="5305" y="3213"/>
                </a:lnTo>
                <a:lnTo>
                  <a:pt x="5427" y="3407"/>
                </a:lnTo>
                <a:lnTo>
                  <a:pt x="5573" y="3578"/>
                </a:lnTo>
                <a:lnTo>
                  <a:pt x="5476" y="3626"/>
                </a:lnTo>
                <a:lnTo>
                  <a:pt x="5305" y="3724"/>
                </a:lnTo>
                <a:lnTo>
                  <a:pt x="5135" y="3845"/>
                </a:lnTo>
                <a:lnTo>
                  <a:pt x="5013" y="4015"/>
                </a:lnTo>
                <a:lnTo>
                  <a:pt x="4892" y="4186"/>
                </a:lnTo>
                <a:lnTo>
                  <a:pt x="4794" y="4113"/>
                </a:lnTo>
                <a:lnTo>
                  <a:pt x="4697" y="4040"/>
                </a:lnTo>
                <a:lnTo>
                  <a:pt x="4478" y="3894"/>
                </a:lnTo>
                <a:lnTo>
                  <a:pt x="4016" y="3699"/>
                </a:lnTo>
                <a:lnTo>
                  <a:pt x="3578" y="3432"/>
                </a:lnTo>
                <a:lnTo>
                  <a:pt x="3213" y="3213"/>
                </a:lnTo>
                <a:lnTo>
                  <a:pt x="3115" y="3164"/>
                </a:lnTo>
                <a:lnTo>
                  <a:pt x="3018" y="3091"/>
                </a:lnTo>
                <a:lnTo>
                  <a:pt x="2969" y="2994"/>
                </a:lnTo>
                <a:lnTo>
                  <a:pt x="2921" y="2896"/>
                </a:lnTo>
                <a:lnTo>
                  <a:pt x="2921" y="2799"/>
                </a:lnTo>
                <a:lnTo>
                  <a:pt x="2921" y="2677"/>
                </a:lnTo>
                <a:lnTo>
                  <a:pt x="2969" y="2434"/>
                </a:lnTo>
                <a:lnTo>
                  <a:pt x="3067" y="2118"/>
                </a:lnTo>
                <a:lnTo>
                  <a:pt x="3213" y="1826"/>
                </a:lnTo>
                <a:lnTo>
                  <a:pt x="3310" y="1680"/>
                </a:lnTo>
                <a:lnTo>
                  <a:pt x="3432" y="1558"/>
                </a:lnTo>
                <a:lnTo>
                  <a:pt x="3529" y="1436"/>
                </a:lnTo>
                <a:lnTo>
                  <a:pt x="3675" y="1339"/>
                </a:lnTo>
                <a:lnTo>
                  <a:pt x="3845" y="1266"/>
                </a:lnTo>
                <a:lnTo>
                  <a:pt x="3991" y="1242"/>
                </a:lnTo>
                <a:close/>
                <a:moveTo>
                  <a:pt x="6157" y="3967"/>
                </a:moveTo>
                <a:lnTo>
                  <a:pt x="6181" y="4015"/>
                </a:lnTo>
                <a:lnTo>
                  <a:pt x="6084" y="4088"/>
                </a:lnTo>
                <a:lnTo>
                  <a:pt x="5962" y="4161"/>
                </a:lnTo>
                <a:lnTo>
                  <a:pt x="5768" y="4380"/>
                </a:lnTo>
                <a:lnTo>
                  <a:pt x="5597" y="4624"/>
                </a:lnTo>
                <a:lnTo>
                  <a:pt x="5451" y="4843"/>
                </a:lnTo>
                <a:lnTo>
                  <a:pt x="5305" y="5110"/>
                </a:lnTo>
                <a:lnTo>
                  <a:pt x="5281" y="4989"/>
                </a:lnTo>
                <a:lnTo>
                  <a:pt x="5281" y="4867"/>
                </a:lnTo>
                <a:lnTo>
                  <a:pt x="5281" y="4745"/>
                </a:lnTo>
                <a:lnTo>
                  <a:pt x="5330" y="4624"/>
                </a:lnTo>
                <a:lnTo>
                  <a:pt x="5378" y="4526"/>
                </a:lnTo>
                <a:lnTo>
                  <a:pt x="5524" y="4307"/>
                </a:lnTo>
                <a:lnTo>
                  <a:pt x="5695" y="4137"/>
                </a:lnTo>
                <a:lnTo>
                  <a:pt x="5816" y="4064"/>
                </a:lnTo>
                <a:lnTo>
                  <a:pt x="5914" y="4015"/>
                </a:lnTo>
                <a:lnTo>
                  <a:pt x="6035" y="3991"/>
                </a:lnTo>
                <a:lnTo>
                  <a:pt x="6157" y="3967"/>
                </a:lnTo>
                <a:close/>
                <a:moveTo>
                  <a:pt x="6425" y="4064"/>
                </a:moveTo>
                <a:lnTo>
                  <a:pt x="6595" y="4113"/>
                </a:lnTo>
                <a:lnTo>
                  <a:pt x="6741" y="4186"/>
                </a:lnTo>
                <a:lnTo>
                  <a:pt x="6571" y="4307"/>
                </a:lnTo>
                <a:lnTo>
                  <a:pt x="6400" y="4453"/>
                </a:lnTo>
                <a:lnTo>
                  <a:pt x="6254" y="4624"/>
                </a:lnTo>
                <a:lnTo>
                  <a:pt x="6108" y="4794"/>
                </a:lnTo>
                <a:lnTo>
                  <a:pt x="5987" y="4964"/>
                </a:lnTo>
                <a:lnTo>
                  <a:pt x="5841" y="5208"/>
                </a:lnTo>
                <a:lnTo>
                  <a:pt x="5743" y="5427"/>
                </a:lnTo>
                <a:lnTo>
                  <a:pt x="5695" y="5548"/>
                </a:lnTo>
                <a:lnTo>
                  <a:pt x="5670" y="5670"/>
                </a:lnTo>
                <a:lnTo>
                  <a:pt x="5573" y="5597"/>
                </a:lnTo>
                <a:lnTo>
                  <a:pt x="5500" y="5500"/>
                </a:lnTo>
                <a:lnTo>
                  <a:pt x="5549" y="5281"/>
                </a:lnTo>
                <a:lnTo>
                  <a:pt x="5646" y="5062"/>
                </a:lnTo>
                <a:lnTo>
                  <a:pt x="5768" y="4867"/>
                </a:lnTo>
                <a:lnTo>
                  <a:pt x="5914" y="4672"/>
                </a:lnTo>
                <a:lnTo>
                  <a:pt x="6157" y="4405"/>
                </a:lnTo>
                <a:lnTo>
                  <a:pt x="6303" y="4210"/>
                </a:lnTo>
                <a:lnTo>
                  <a:pt x="6425" y="4064"/>
                </a:lnTo>
                <a:close/>
                <a:moveTo>
                  <a:pt x="7009" y="4551"/>
                </a:moveTo>
                <a:lnTo>
                  <a:pt x="7033" y="4721"/>
                </a:lnTo>
                <a:lnTo>
                  <a:pt x="7009" y="4891"/>
                </a:lnTo>
                <a:lnTo>
                  <a:pt x="6960" y="5062"/>
                </a:lnTo>
                <a:lnTo>
                  <a:pt x="6887" y="5232"/>
                </a:lnTo>
                <a:lnTo>
                  <a:pt x="6790" y="5378"/>
                </a:lnTo>
                <a:lnTo>
                  <a:pt x="6644" y="5524"/>
                </a:lnTo>
                <a:lnTo>
                  <a:pt x="6498" y="5646"/>
                </a:lnTo>
                <a:lnTo>
                  <a:pt x="6327" y="5743"/>
                </a:lnTo>
                <a:lnTo>
                  <a:pt x="6376" y="5597"/>
                </a:lnTo>
                <a:lnTo>
                  <a:pt x="6692" y="4989"/>
                </a:lnTo>
                <a:lnTo>
                  <a:pt x="7009" y="4551"/>
                </a:lnTo>
                <a:close/>
                <a:moveTo>
                  <a:pt x="6814" y="4234"/>
                </a:moveTo>
                <a:lnTo>
                  <a:pt x="6911" y="4332"/>
                </a:lnTo>
                <a:lnTo>
                  <a:pt x="6790" y="4453"/>
                </a:lnTo>
                <a:lnTo>
                  <a:pt x="6692" y="4575"/>
                </a:lnTo>
                <a:lnTo>
                  <a:pt x="6571" y="4745"/>
                </a:lnTo>
                <a:lnTo>
                  <a:pt x="6376" y="5086"/>
                </a:lnTo>
                <a:lnTo>
                  <a:pt x="6206" y="5427"/>
                </a:lnTo>
                <a:lnTo>
                  <a:pt x="6108" y="5597"/>
                </a:lnTo>
                <a:lnTo>
                  <a:pt x="6011" y="5792"/>
                </a:lnTo>
                <a:lnTo>
                  <a:pt x="5865" y="5767"/>
                </a:lnTo>
                <a:lnTo>
                  <a:pt x="5962" y="5597"/>
                </a:lnTo>
                <a:lnTo>
                  <a:pt x="6035" y="5427"/>
                </a:lnTo>
                <a:lnTo>
                  <a:pt x="6108" y="5256"/>
                </a:lnTo>
                <a:lnTo>
                  <a:pt x="6181" y="5086"/>
                </a:lnTo>
                <a:lnTo>
                  <a:pt x="6303" y="4843"/>
                </a:lnTo>
                <a:lnTo>
                  <a:pt x="6473" y="4624"/>
                </a:lnTo>
                <a:lnTo>
                  <a:pt x="6619" y="4429"/>
                </a:lnTo>
                <a:lnTo>
                  <a:pt x="6814" y="4234"/>
                </a:lnTo>
                <a:close/>
                <a:moveTo>
                  <a:pt x="2848" y="3821"/>
                </a:moveTo>
                <a:lnTo>
                  <a:pt x="3067" y="3845"/>
                </a:lnTo>
                <a:lnTo>
                  <a:pt x="3310" y="3894"/>
                </a:lnTo>
                <a:lnTo>
                  <a:pt x="3456" y="3942"/>
                </a:lnTo>
                <a:lnTo>
                  <a:pt x="3626" y="4040"/>
                </a:lnTo>
                <a:lnTo>
                  <a:pt x="4016" y="4234"/>
                </a:lnTo>
                <a:lnTo>
                  <a:pt x="4210" y="4332"/>
                </a:lnTo>
                <a:lnTo>
                  <a:pt x="4405" y="4405"/>
                </a:lnTo>
                <a:lnTo>
                  <a:pt x="4575" y="4453"/>
                </a:lnTo>
                <a:lnTo>
                  <a:pt x="4770" y="4478"/>
                </a:lnTo>
                <a:lnTo>
                  <a:pt x="4697" y="4745"/>
                </a:lnTo>
                <a:lnTo>
                  <a:pt x="4697" y="4891"/>
                </a:lnTo>
                <a:lnTo>
                  <a:pt x="4697" y="5062"/>
                </a:lnTo>
                <a:lnTo>
                  <a:pt x="4527" y="5086"/>
                </a:lnTo>
                <a:lnTo>
                  <a:pt x="4356" y="5135"/>
                </a:lnTo>
                <a:lnTo>
                  <a:pt x="4186" y="5183"/>
                </a:lnTo>
                <a:lnTo>
                  <a:pt x="4040" y="5281"/>
                </a:lnTo>
                <a:lnTo>
                  <a:pt x="3724" y="5451"/>
                </a:lnTo>
                <a:lnTo>
                  <a:pt x="3432" y="5646"/>
                </a:lnTo>
                <a:lnTo>
                  <a:pt x="2896" y="5986"/>
                </a:lnTo>
                <a:lnTo>
                  <a:pt x="2604" y="6011"/>
                </a:lnTo>
                <a:lnTo>
                  <a:pt x="2312" y="6035"/>
                </a:lnTo>
                <a:lnTo>
                  <a:pt x="2191" y="6035"/>
                </a:lnTo>
                <a:lnTo>
                  <a:pt x="2069" y="5986"/>
                </a:lnTo>
                <a:lnTo>
                  <a:pt x="1947" y="5889"/>
                </a:lnTo>
                <a:lnTo>
                  <a:pt x="1826" y="5767"/>
                </a:lnTo>
                <a:lnTo>
                  <a:pt x="1753" y="5621"/>
                </a:lnTo>
                <a:lnTo>
                  <a:pt x="1680" y="5451"/>
                </a:lnTo>
                <a:lnTo>
                  <a:pt x="1655" y="5305"/>
                </a:lnTo>
                <a:lnTo>
                  <a:pt x="1631" y="5135"/>
                </a:lnTo>
                <a:lnTo>
                  <a:pt x="1631" y="4964"/>
                </a:lnTo>
                <a:lnTo>
                  <a:pt x="1655" y="4794"/>
                </a:lnTo>
                <a:lnTo>
                  <a:pt x="1704" y="4624"/>
                </a:lnTo>
                <a:lnTo>
                  <a:pt x="1753" y="4478"/>
                </a:lnTo>
                <a:lnTo>
                  <a:pt x="1874" y="4259"/>
                </a:lnTo>
                <a:lnTo>
                  <a:pt x="2020" y="4113"/>
                </a:lnTo>
                <a:lnTo>
                  <a:pt x="2215" y="3991"/>
                </a:lnTo>
                <a:lnTo>
                  <a:pt x="2410" y="3894"/>
                </a:lnTo>
                <a:lnTo>
                  <a:pt x="2629" y="3845"/>
                </a:lnTo>
                <a:lnTo>
                  <a:pt x="2848" y="3821"/>
                </a:lnTo>
                <a:close/>
                <a:moveTo>
                  <a:pt x="10220" y="3869"/>
                </a:moveTo>
                <a:lnTo>
                  <a:pt x="10488" y="3918"/>
                </a:lnTo>
                <a:lnTo>
                  <a:pt x="10658" y="3991"/>
                </a:lnTo>
                <a:lnTo>
                  <a:pt x="10756" y="4088"/>
                </a:lnTo>
                <a:lnTo>
                  <a:pt x="10853" y="4234"/>
                </a:lnTo>
                <a:lnTo>
                  <a:pt x="10902" y="4380"/>
                </a:lnTo>
                <a:lnTo>
                  <a:pt x="10950" y="4551"/>
                </a:lnTo>
                <a:lnTo>
                  <a:pt x="10975" y="4697"/>
                </a:lnTo>
                <a:lnTo>
                  <a:pt x="10975" y="5013"/>
                </a:lnTo>
                <a:lnTo>
                  <a:pt x="10950" y="5183"/>
                </a:lnTo>
                <a:lnTo>
                  <a:pt x="10902" y="5354"/>
                </a:lnTo>
                <a:lnTo>
                  <a:pt x="10853" y="5548"/>
                </a:lnTo>
                <a:lnTo>
                  <a:pt x="10780" y="5694"/>
                </a:lnTo>
                <a:lnTo>
                  <a:pt x="10683" y="5865"/>
                </a:lnTo>
                <a:lnTo>
                  <a:pt x="10561" y="6011"/>
                </a:lnTo>
                <a:lnTo>
                  <a:pt x="10439" y="6108"/>
                </a:lnTo>
                <a:lnTo>
                  <a:pt x="10293" y="6205"/>
                </a:lnTo>
                <a:lnTo>
                  <a:pt x="10123" y="6230"/>
                </a:lnTo>
                <a:lnTo>
                  <a:pt x="9953" y="6254"/>
                </a:lnTo>
                <a:lnTo>
                  <a:pt x="9782" y="6230"/>
                </a:lnTo>
                <a:lnTo>
                  <a:pt x="9612" y="6181"/>
                </a:lnTo>
                <a:lnTo>
                  <a:pt x="9344" y="6035"/>
                </a:lnTo>
                <a:lnTo>
                  <a:pt x="9052" y="5889"/>
                </a:lnTo>
                <a:lnTo>
                  <a:pt x="8833" y="5792"/>
                </a:lnTo>
                <a:lnTo>
                  <a:pt x="8590" y="5646"/>
                </a:lnTo>
                <a:lnTo>
                  <a:pt x="8347" y="5475"/>
                </a:lnTo>
                <a:lnTo>
                  <a:pt x="8104" y="5305"/>
                </a:lnTo>
                <a:lnTo>
                  <a:pt x="7860" y="5183"/>
                </a:lnTo>
                <a:lnTo>
                  <a:pt x="7714" y="5135"/>
                </a:lnTo>
                <a:lnTo>
                  <a:pt x="7593" y="5110"/>
                </a:lnTo>
                <a:lnTo>
                  <a:pt x="7617" y="5062"/>
                </a:lnTo>
                <a:lnTo>
                  <a:pt x="7641" y="4867"/>
                </a:lnTo>
                <a:lnTo>
                  <a:pt x="7641" y="4672"/>
                </a:lnTo>
                <a:lnTo>
                  <a:pt x="7812" y="4502"/>
                </a:lnTo>
                <a:lnTo>
                  <a:pt x="8225" y="4405"/>
                </a:lnTo>
                <a:lnTo>
                  <a:pt x="8639" y="4283"/>
                </a:lnTo>
                <a:lnTo>
                  <a:pt x="9052" y="4137"/>
                </a:lnTo>
                <a:lnTo>
                  <a:pt x="9417" y="3967"/>
                </a:lnTo>
                <a:lnTo>
                  <a:pt x="9685" y="3894"/>
                </a:lnTo>
                <a:lnTo>
                  <a:pt x="9953" y="3869"/>
                </a:lnTo>
                <a:close/>
                <a:moveTo>
                  <a:pt x="7349" y="5646"/>
                </a:moveTo>
                <a:lnTo>
                  <a:pt x="7617" y="5767"/>
                </a:lnTo>
                <a:lnTo>
                  <a:pt x="7885" y="5913"/>
                </a:lnTo>
                <a:lnTo>
                  <a:pt x="8152" y="6059"/>
                </a:lnTo>
                <a:lnTo>
                  <a:pt x="8444" y="6205"/>
                </a:lnTo>
                <a:lnTo>
                  <a:pt x="8542" y="6278"/>
                </a:lnTo>
                <a:lnTo>
                  <a:pt x="8882" y="6424"/>
                </a:lnTo>
                <a:lnTo>
                  <a:pt x="9198" y="6546"/>
                </a:lnTo>
                <a:lnTo>
                  <a:pt x="9369" y="6643"/>
                </a:lnTo>
                <a:lnTo>
                  <a:pt x="9515" y="6741"/>
                </a:lnTo>
                <a:lnTo>
                  <a:pt x="9612" y="6838"/>
                </a:lnTo>
                <a:lnTo>
                  <a:pt x="9709" y="6984"/>
                </a:lnTo>
                <a:lnTo>
                  <a:pt x="9782" y="7106"/>
                </a:lnTo>
                <a:lnTo>
                  <a:pt x="9855" y="7252"/>
                </a:lnTo>
                <a:lnTo>
                  <a:pt x="9880" y="7398"/>
                </a:lnTo>
                <a:lnTo>
                  <a:pt x="9880" y="7568"/>
                </a:lnTo>
                <a:lnTo>
                  <a:pt x="9855" y="7738"/>
                </a:lnTo>
                <a:lnTo>
                  <a:pt x="9807" y="7860"/>
                </a:lnTo>
                <a:lnTo>
                  <a:pt x="9734" y="7957"/>
                </a:lnTo>
                <a:lnTo>
                  <a:pt x="9636" y="8055"/>
                </a:lnTo>
                <a:lnTo>
                  <a:pt x="9539" y="8152"/>
                </a:lnTo>
                <a:lnTo>
                  <a:pt x="9296" y="8274"/>
                </a:lnTo>
                <a:lnTo>
                  <a:pt x="9052" y="8347"/>
                </a:lnTo>
                <a:lnTo>
                  <a:pt x="8931" y="8371"/>
                </a:lnTo>
                <a:lnTo>
                  <a:pt x="8809" y="8395"/>
                </a:lnTo>
                <a:lnTo>
                  <a:pt x="8688" y="8371"/>
                </a:lnTo>
                <a:lnTo>
                  <a:pt x="8590" y="8371"/>
                </a:lnTo>
                <a:lnTo>
                  <a:pt x="8396" y="8298"/>
                </a:lnTo>
                <a:lnTo>
                  <a:pt x="8201" y="8176"/>
                </a:lnTo>
                <a:lnTo>
                  <a:pt x="8055" y="8006"/>
                </a:lnTo>
                <a:lnTo>
                  <a:pt x="7909" y="7836"/>
                </a:lnTo>
                <a:lnTo>
                  <a:pt x="7787" y="7641"/>
                </a:lnTo>
                <a:lnTo>
                  <a:pt x="7666" y="7446"/>
                </a:lnTo>
                <a:lnTo>
                  <a:pt x="7568" y="7227"/>
                </a:lnTo>
                <a:lnTo>
                  <a:pt x="7495" y="6984"/>
                </a:lnTo>
                <a:lnTo>
                  <a:pt x="7349" y="6546"/>
                </a:lnTo>
                <a:lnTo>
                  <a:pt x="7276" y="6205"/>
                </a:lnTo>
                <a:lnTo>
                  <a:pt x="7228" y="6035"/>
                </a:lnTo>
                <a:lnTo>
                  <a:pt x="7155" y="5889"/>
                </a:lnTo>
                <a:lnTo>
                  <a:pt x="7349" y="5646"/>
                </a:lnTo>
                <a:close/>
                <a:moveTo>
                  <a:pt x="4721" y="5256"/>
                </a:moveTo>
                <a:lnTo>
                  <a:pt x="4819" y="5475"/>
                </a:lnTo>
                <a:lnTo>
                  <a:pt x="4916" y="5719"/>
                </a:lnTo>
                <a:lnTo>
                  <a:pt x="5062" y="5913"/>
                </a:lnTo>
                <a:lnTo>
                  <a:pt x="5257" y="6084"/>
                </a:lnTo>
                <a:lnTo>
                  <a:pt x="5184" y="6351"/>
                </a:lnTo>
                <a:lnTo>
                  <a:pt x="5159" y="6668"/>
                </a:lnTo>
                <a:lnTo>
                  <a:pt x="5135" y="6935"/>
                </a:lnTo>
                <a:lnTo>
                  <a:pt x="5013" y="7325"/>
                </a:lnTo>
                <a:lnTo>
                  <a:pt x="4916" y="7690"/>
                </a:lnTo>
                <a:lnTo>
                  <a:pt x="4867" y="7787"/>
                </a:lnTo>
                <a:lnTo>
                  <a:pt x="4721" y="8030"/>
                </a:lnTo>
                <a:lnTo>
                  <a:pt x="4527" y="8225"/>
                </a:lnTo>
                <a:lnTo>
                  <a:pt x="4308" y="8395"/>
                </a:lnTo>
                <a:lnTo>
                  <a:pt x="4064" y="8493"/>
                </a:lnTo>
                <a:lnTo>
                  <a:pt x="3943" y="8541"/>
                </a:lnTo>
                <a:lnTo>
                  <a:pt x="3797" y="8566"/>
                </a:lnTo>
                <a:lnTo>
                  <a:pt x="3553" y="8566"/>
                </a:lnTo>
                <a:lnTo>
                  <a:pt x="3407" y="8541"/>
                </a:lnTo>
                <a:lnTo>
                  <a:pt x="3286" y="8493"/>
                </a:lnTo>
                <a:lnTo>
                  <a:pt x="3164" y="8420"/>
                </a:lnTo>
                <a:lnTo>
                  <a:pt x="3067" y="8322"/>
                </a:lnTo>
                <a:lnTo>
                  <a:pt x="2969" y="8225"/>
                </a:lnTo>
                <a:lnTo>
                  <a:pt x="2872" y="8128"/>
                </a:lnTo>
                <a:lnTo>
                  <a:pt x="2750" y="7884"/>
                </a:lnTo>
                <a:lnTo>
                  <a:pt x="2677" y="7641"/>
                </a:lnTo>
                <a:lnTo>
                  <a:pt x="2677" y="7398"/>
                </a:lnTo>
                <a:lnTo>
                  <a:pt x="2702" y="7154"/>
                </a:lnTo>
                <a:lnTo>
                  <a:pt x="2775" y="6911"/>
                </a:lnTo>
                <a:lnTo>
                  <a:pt x="2896" y="6692"/>
                </a:lnTo>
                <a:lnTo>
                  <a:pt x="3091" y="6497"/>
                </a:lnTo>
                <a:lnTo>
                  <a:pt x="3261" y="6327"/>
                </a:lnTo>
                <a:lnTo>
                  <a:pt x="3480" y="6157"/>
                </a:lnTo>
                <a:lnTo>
                  <a:pt x="3894" y="5865"/>
                </a:lnTo>
                <a:lnTo>
                  <a:pt x="4332" y="5573"/>
                </a:lnTo>
                <a:lnTo>
                  <a:pt x="4721" y="5256"/>
                </a:lnTo>
                <a:close/>
                <a:moveTo>
                  <a:pt x="6619" y="6278"/>
                </a:moveTo>
                <a:lnTo>
                  <a:pt x="6741" y="6522"/>
                </a:lnTo>
                <a:lnTo>
                  <a:pt x="6838" y="6789"/>
                </a:lnTo>
                <a:lnTo>
                  <a:pt x="6984" y="7252"/>
                </a:lnTo>
                <a:lnTo>
                  <a:pt x="7130" y="7690"/>
                </a:lnTo>
                <a:lnTo>
                  <a:pt x="7325" y="8201"/>
                </a:lnTo>
                <a:lnTo>
                  <a:pt x="7398" y="8444"/>
                </a:lnTo>
                <a:lnTo>
                  <a:pt x="7422" y="8712"/>
                </a:lnTo>
                <a:lnTo>
                  <a:pt x="7422" y="8906"/>
                </a:lnTo>
                <a:lnTo>
                  <a:pt x="7349" y="9052"/>
                </a:lnTo>
                <a:lnTo>
                  <a:pt x="7276" y="9174"/>
                </a:lnTo>
                <a:lnTo>
                  <a:pt x="7155" y="9296"/>
                </a:lnTo>
                <a:lnTo>
                  <a:pt x="7009" y="9369"/>
                </a:lnTo>
                <a:lnTo>
                  <a:pt x="6863" y="9417"/>
                </a:lnTo>
                <a:lnTo>
                  <a:pt x="6692" y="9442"/>
                </a:lnTo>
                <a:lnTo>
                  <a:pt x="6522" y="9442"/>
                </a:lnTo>
                <a:lnTo>
                  <a:pt x="6279" y="9417"/>
                </a:lnTo>
                <a:lnTo>
                  <a:pt x="6060" y="9369"/>
                </a:lnTo>
                <a:lnTo>
                  <a:pt x="5841" y="9296"/>
                </a:lnTo>
                <a:lnTo>
                  <a:pt x="5622" y="9174"/>
                </a:lnTo>
                <a:lnTo>
                  <a:pt x="5500" y="9077"/>
                </a:lnTo>
                <a:lnTo>
                  <a:pt x="5378" y="8979"/>
                </a:lnTo>
                <a:lnTo>
                  <a:pt x="5305" y="8858"/>
                </a:lnTo>
                <a:lnTo>
                  <a:pt x="5257" y="8736"/>
                </a:lnTo>
                <a:lnTo>
                  <a:pt x="5232" y="8590"/>
                </a:lnTo>
                <a:lnTo>
                  <a:pt x="5232" y="8444"/>
                </a:lnTo>
                <a:lnTo>
                  <a:pt x="5257" y="8128"/>
                </a:lnTo>
                <a:lnTo>
                  <a:pt x="5354" y="7957"/>
                </a:lnTo>
                <a:lnTo>
                  <a:pt x="5451" y="7763"/>
                </a:lnTo>
                <a:lnTo>
                  <a:pt x="5500" y="7568"/>
                </a:lnTo>
                <a:lnTo>
                  <a:pt x="5549" y="7398"/>
                </a:lnTo>
                <a:lnTo>
                  <a:pt x="5622" y="7008"/>
                </a:lnTo>
                <a:lnTo>
                  <a:pt x="5695" y="6741"/>
                </a:lnTo>
                <a:lnTo>
                  <a:pt x="5841" y="6376"/>
                </a:lnTo>
                <a:lnTo>
                  <a:pt x="6011" y="6400"/>
                </a:lnTo>
                <a:lnTo>
                  <a:pt x="6181" y="6400"/>
                </a:lnTo>
                <a:lnTo>
                  <a:pt x="6400" y="6351"/>
                </a:lnTo>
                <a:lnTo>
                  <a:pt x="6619" y="6278"/>
                </a:lnTo>
                <a:close/>
                <a:moveTo>
                  <a:pt x="11194" y="9734"/>
                </a:moveTo>
                <a:lnTo>
                  <a:pt x="11194" y="9782"/>
                </a:lnTo>
                <a:lnTo>
                  <a:pt x="10999" y="10512"/>
                </a:lnTo>
                <a:lnTo>
                  <a:pt x="10756" y="11461"/>
                </a:lnTo>
                <a:lnTo>
                  <a:pt x="10634" y="11923"/>
                </a:lnTo>
                <a:lnTo>
                  <a:pt x="10488" y="12361"/>
                </a:lnTo>
                <a:lnTo>
                  <a:pt x="10366" y="12653"/>
                </a:lnTo>
                <a:lnTo>
                  <a:pt x="10220" y="12897"/>
                </a:lnTo>
                <a:lnTo>
                  <a:pt x="10050" y="13116"/>
                </a:lnTo>
                <a:lnTo>
                  <a:pt x="9831" y="13335"/>
                </a:lnTo>
                <a:lnTo>
                  <a:pt x="9612" y="13529"/>
                </a:lnTo>
                <a:lnTo>
                  <a:pt x="9369" y="13675"/>
                </a:lnTo>
                <a:lnTo>
                  <a:pt x="9101" y="13821"/>
                </a:lnTo>
                <a:lnTo>
                  <a:pt x="8833" y="13943"/>
                </a:lnTo>
                <a:lnTo>
                  <a:pt x="8615" y="14016"/>
                </a:lnTo>
                <a:lnTo>
                  <a:pt x="8371" y="14040"/>
                </a:lnTo>
                <a:lnTo>
                  <a:pt x="8128" y="14040"/>
                </a:lnTo>
                <a:lnTo>
                  <a:pt x="7885" y="14016"/>
                </a:lnTo>
                <a:lnTo>
                  <a:pt x="7812" y="13992"/>
                </a:lnTo>
                <a:lnTo>
                  <a:pt x="8055" y="13846"/>
                </a:lnTo>
                <a:lnTo>
                  <a:pt x="8298" y="13675"/>
                </a:lnTo>
                <a:lnTo>
                  <a:pt x="8688" y="13359"/>
                </a:lnTo>
                <a:lnTo>
                  <a:pt x="8906" y="13140"/>
                </a:lnTo>
                <a:lnTo>
                  <a:pt x="9150" y="12897"/>
                </a:lnTo>
                <a:lnTo>
                  <a:pt x="9393" y="12629"/>
                </a:lnTo>
                <a:lnTo>
                  <a:pt x="9612" y="12313"/>
                </a:lnTo>
                <a:lnTo>
                  <a:pt x="9807" y="12021"/>
                </a:lnTo>
                <a:lnTo>
                  <a:pt x="9953" y="11680"/>
                </a:lnTo>
                <a:lnTo>
                  <a:pt x="10074" y="11364"/>
                </a:lnTo>
                <a:lnTo>
                  <a:pt x="10099" y="11194"/>
                </a:lnTo>
                <a:lnTo>
                  <a:pt x="10099" y="11048"/>
                </a:lnTo>
                <a:lnTo>
                  <a:pt x="10099" y="10975"/>
                </a:lnTo>
                <a:lnTo>
                  <a:pt x="10050" y="10902"/>
                </a:lnTo>
                <a:lnTo>
                  <a:pt x="10001" y="10853"/>
                </a:lnTo>
                <a:lnTo>
                  <a:pt x="9953" y="10829"/>
                </a:lnTo>
                <a:lnTo>
                  <a:pt x="9880" y="10829"/>
                </a:lnTo>
                <a:lnTo>
                  <a:pt x="9807" y="10853"/>
                </a:lnTo>
                <a:lnTo>
                  <a:pt x="9734" y="10877"/>
                </a:lnTo>
                <a:lnTo>
                  <a:pt x="9685" y="10926"/>
                </a:lnTo>
                <a:lnTo>
                  <a:pt x="9539" y="11169"/>
                </a:lnTo>
                <a:lnTo>
                  <a:pt x="9417" y="11413"/>
                </a:lnTo>
                <a:lnTo>
                  <a:pt x="9296" y="11680"/>
                </a:lnTo>
                <a:lnTo>
                  <a:pt x="9174" y="11923"/>
                </a:lnTo>
                <a:lnTo>
                  <a:pt x="9004" y="12167"/>
                </a:lnTo>
                <a:lnTo>
                  <a:pt x="8809" y="12410"/>
                </a:lnTo>
                <a:lnTo>
                  <a:pt x="8615" y="12653"/>
                </a:lnTo>
                <a:lnTo>
                  <a:pt x="8396" y="12872"/>
                </a:lnTo>
                <a:lnTo>
                  <a:pt x="8152" y="13067"/>
                </a:lnTo>
                <a:lnTo>
                  <a:pt x="7909" y="13262"/>
                </a:lnTo>
                <a:lnTo>
                  <a:pt x="7666" y="13432"/>
                </a:lnTo>
                <a:lnTo>
                  <a:pt x="7398" y="13578"/>
                </a:lnTo>
                <a:lnTo>
                  <a:pt x="7301" y="13627"/>
                </a:lnTo>
                <a:lnTo>
                  <a:pt x="7276" y="13432"/>
                </a:lnTo>
                <a:lnTo>
                  <a:pt x="7252" y="13262"/>
                </a:lnTo>
                <a:lnTo>
                  <a:pt x="7252" y="13018"/>
                </a:lnTo>
                <a:lnTo>
                  <a:pt x="7252" y="12799"/>
                </a:lnTo>
                <a:lnTo>
                  <a:pt x="7325" y="12337"/>
                </a:lnTo>
                <a:lnTo>
                  <a:pt x="7422" y="11972"/>
                </a:lnTo>
                <a:lnTo>
                  <a:pt x="7544" y="11607"/>
                </a:lnTo>
                <a:lnTo>
                  <a:pt x="7617" y="11461"/>
                </a:lnTo>
                <a:lnTo>
                  <a:pt x="7714" y="11291"/>
                </a:lnTo>
                <a:lnTo>
                  <a:pt x="7836" y="11145"/>
                </a:lnTo>
                <a:lnTo>
                  <a:pt x="7982" y="11023"/>
                </a:lnTo>
                <a:lnTo>
                  <a:pt x="8323" y="10756"/>
                </a:lnTo>
                <a:lnTo>
                  <a:pt x="8688" y="10512"/>
                </a:lnTo>
                <a:lnTo>
                  <a:pt x="9077" y="10318"/>
                </a:lnTo>
                <a:lnTo>
                  <a:pt x="9490" y="10147"/>
                </a:lnTo>
                <a:lnTo>
                  <a:pt x="9904" y="10001"/>
                </a:lnTo>
                <a:lnTo>
                  <a:pt x="10342" y="9880"/>
                </a:lnTo>
                <a:lnTo>
                  <a:pt x="10780" y="9782"/>
                </a:lnTo>
                <a:lnTo>
                  <a:pt x="11194" y="9734"/>
                </a:lnTo>
                <a:close/>
                <a:moveTo>
                  <a:pt x="390" y="11218"/>
                </a:moveTo>
                <a:lnTo>
                  <a:pt x="731" y="11267"/>
                </a:lnTo>
                <a:lnTo>
                  <a:pt x="1071" y="11291"/>
                </a:lnTo>
                <a:lnTo>
                  <a:pt x="1412" y="11315"/>
                </a:lnTo>
                <a:lnTo>
                  <a:pt x="1753" y="11364"/>
                </a:lnTo>
                <a:lnTo>
                  <a:pt x="2239" y="11437"/>
                </a:lnTo>
                <a:lnTo>
                  <a:pt x="2702" y="11583"/>
                </a:lnTo>
                <a:lnTo>
                  <a:pt x="3164" y="11729"/>
                </a:lnTo>
                <a:lnTo>
                  <a:pt x="3602" y="11948"/>
                </a:lnTo>
                <a:lnTo>
                  <a:pt x="3797" y="12069"/>
                </a:lnTo>
                <a:lnTo>
                  <a:pt x="3991" y="12215"/>
                </a:lnTo>
                <a:lnTo>
                  <a:pt x="4162" y="12361"/>
                </a:lnTo>
                <a:lnTo>
                  <a:pt x="4332" y="12556"/>
                </a:lnTo>
                <a:lnTo>
                  <a:pt x="4478" y="12726"/>
                </a:lnTo>
                <a:lnTo>
                  <a:pt x="4624" y="12921"/>
                </a:lnTo>
                <a:lnTo>
                  <a:pt x="4867" y="13335"/>
                </a:lnTo>
                <a:lnTo>
                  <a:pt x="4989" y="13578"/>
                </a:lnTo>
                <a:lnTo>
                  <a:pt x="5038" y="13797"/>
                </a:lnTo>
                <a:lnTo>
                  <a:pt x="5062" y="14040"/>
                </a:lnTo>
                <a:lnTo>
                  <a:pt x="5038" y="14284"/>
                </a:lnTo>
                <a:lnTo>
                  <a:pt x="4989" y="14746"/>
                </a:lnTo>
                <a:lnTo>
                  <a:pt x="4916" y="15233"/>
                </a:lnTo>
                <a:lnTo>
                  <a:pt x="4746" y="15160"/>
                </a:lnTo>
                <a:lnTo>
                  <a:pt x="4551" y="15062"/>
                </a:lnTo>
                <a:lnTo>
                  <a:pt x="4210" y="14843"/>
                </a:lnTo>
                <a:lnTo>
                  <a:pt x="3870" y="14576"/>
                </a:lnTo>
                <a:lnTo>
                  <a:pt x="3529" y="14284"/>
                </a:lnTo>
                <a:lnTo>
                  <a:pt x="3091" y="13919"/>
                </a:lnTo>
                <a:lnTo>
                  <a:pt x="2702" y="13529"/>
                </a:lnTo>
                <a:lnTo>
                  <a:pt x="2531" y="13335"/>
                </a:lnTo>
                <a:lnTo>
                  <a:pt x="2385" y="13116"/>
                </a:lnTo>
                <a:lnTo>
                  <a:pt x="2239" y="12897"/>
                </a:lnTo>
                <a:lnTo>
                  <a:pt x="2069" y="12726"/>
                </a:lnTo>
                <a:lnTo>
                  <a:pt x="2020" y="12702"/>
                </a:lnTo>
                <a:lnTo>
                  <a:pt x="1972" y="12702"/>
                </a:lnTo>
                <a:lnTo>
                  <a:pt x="1923" y="12726"/>
                </a:lnTo>
                <a:lnTo>
                  <a:pt x="1899" y="12775"/>
                </a:lnTo>
                <a:lnTo>
                  <a:pt x="1874" y="12921"/>
                </a:lnTo>
                <a:lnTo>
                  <a:pt x="1874" y="13043"/>
                </a:lnTo>
                <a:lnTo>
                  <a:pt x="1899" y="13189"/>
                </a:lnTo>
                <a:lnTo>
                  <a:pt x="1947" y="13335"/>
                </a:lnTo>
                <a:lnTo>
                  <a:pt x="2020" y="13456"/>
                </a:lnTo>
                <a:lnTo>
                  <a:pt x="2118" y="13602"/>
                </a:lnTo>
                <a:lnTo>
                  <a:pt x="2337" y="13870"/>
                </a:lnTo>
                <a:lnTo>
                  <a:pt x="2580" y="14113"/>
                </a:lnTo>
                <a:lnTo>
                  <a:pt x="2823" y="14357"/>
                </a:lnTo>
                <a:lnTo>
                  <a:pt x="3261" y="14722"/>
                </a:lnTo>
                <a:lnTo>
                  <a:pt x="3578" y="14989"/>
                </a:lnTo>
                <a:lnTo>
                  <a:pt x="3918" y="15257"/>
                </a:lnTo>
                <a:lnTo>
                  <a:pt x="4259" y="15476"/>
                </a:lnTo>
                <a:lnTo>
                  <a:pt x="4600" y="15671"/>
                </a:lnTo>
                <a:lnTo>
                  <a:pt x="4210" y="15841"/>
                </a:lnTo>
                <a:lnTo>
                  <a:pt x="3797" y="15938"/>
                </a:lnTo>
                <a:lnTo>
                  <a:pt x="3383" y="15987"/>
                </a:lnTo>
                <a:lnTo>
                  <a:pt x="3188" y="16011"/>
                </a:lnTo>
                <a:lnTo>
                  <a:pt x="2994" y="15987"/>
                </a:lnTo>
                <a:lnTo>
                  <a:pt x="2799" y="15963"/>
                </a:lnTo>
                <a:lnTo>
                  <a:pt x="2604" y="15914"/>
                </a:lnTo>
                <a:lnTo>
                  <a:pt x="2410" y="15865"/>
                </a:lnTo>
                <a:lnTo>
                  <a:pt x="2215" y="15768"/>
                </a:lnTo>
                <a:lnTo>
                  <a:pt x="2045" y="15671"/>
                </a:lnTo>
                <a:lnTo>
                  <a:pt x="1850" y="15549"/>
                </a:lnTo>
                <a:lnTo>
                  <a:pt x="1680" y="15403"/>
                </a:lnTo>
                <a:lnTo>
                  <a:pt x="1509" y="15233"/>
                </a:lnTo>
                <a:lnTo>
                  <a:pt x="1339" y="15038"/>
                </a:lnTo>
                <a:lnTo>
                  <a:pt x="1193" y="14819"/>
                </a:lnTo>
                <a:lnTo>
                  <a:pt x="1071" y="14600"/>
                </a:lnTo>
                <a:lnTo>
                  <a:pt x="950" y="14357"/>
                </a:lnTo>
                <a:lnTo>
                  <a:pt x="852" y="14113"/>
                </a:lnTo>
                <a:lnTo>
                  <a:pt x="779" y="13846"/>
                </a:lnTo>
                <a:lnTo>
                  <a:pt x="658" y="13335"/>
                </a:lnTo>
                <a:lnTo>
                  <a:pt x="585" y="12799"/>
                </a:lnTo>
                <a:lnTo>
                  <a:pt x="512" y="12288"/>
                </a:lnTo>
                <a:lnTo>
                  <a:pt x="463" y="11753"/>
                </a:lnTo>
                <a:lnTo>
                  <a:pt x="390" y="11218"/>
                </a:lnTo>
                <a:close/>
                <a:moveTo>
                  <a:pt x="6230" y="1"/>
                </a:moveTo>
                <a:lnTo>
                  <a:pt x="5914" y="25"/>
                </a:lnTo>
                <a:lnTo>
                  <a:pt x="5622" y="122"/>
                </a:lnTo>
                <a:lnTo>
                  <a:pt x="5451" y="195"/>
                </a:lnTo>
                <a:lnTo>
                  <a:pt x="5305" y="293"/>
                </a:lnTo>
                <a:lnTo>
                  <a:pt x="5159" y="390"/>
                </a:lnTo>
                <a:lnTo>
                  <a:pt x="5062" y="536"/>
                </a:lnTo>
                <a:lnTo>
                  <a:pt x="4965" y="658"/>
                </a:lnTo>
                <a:lnTo>
                  <a:pt x="4892" y="804"/>
                </a:lnTo>
                <a:lnTo>
                  <a:pt x="4843" y="974"/>
                </a:lnTo>
                <a:lnTo>
                  <a:pt x="4794" y="1120"/>
                </a:lnTo>
                <a:lnTo>
                  <a:pt x="4648" y="998"/>
                </a:lnTo>
                <a:lnTo>
                  <a:pt x="4454" y="877"/>
                </a:lnTo>
                <a:lnTo>
                  <a:pt x="4283" y="804"/>
                </a:lnTo>
                <a:lnTo>
                  <a:pt x="4089" y="779"/>
                </a:lnTo>
                <a:lnTo>
                  <a:pt x="3894" y="779"/>
                </a:lnTo>
                <a:lnTo>
                  <a:pt x="3675" y="804"/>
                </a:lnTo>
                <a:lnTo>
                  <a:pt x="3480" y="877"/>
                </a:lnTo>
                <a:lnTo>
                  <a:pt x="3286" y="998"/>
                </a:lnTo>
                <a:lnTo>
                  <a:pt x="3115" y="1144"/>
                </a:lnTo>
                <a:lnTo>
                  <a:pt x="2945" y="1315"/>
                </a:lnTo>
                <a:lnTo>
                  <a:pt x="2799" y="1509"/>
                </a:lnTo>
                <a:lnTo>
                  <a:pt x="2677" y="1704"/>
                </a:lnTo>
                <a:lnTo>
                  <a:pt x="2580" y="1923"/>
                </a:lnTo>
                <a:lnTo>
                  <a:pt x="2507" y="2142"/>
                </a:lnTo>
                <a:lnTo>
                  <a:pt x="2458" y="2385"/>
                </a:lnTo>
                <a:lnTo>
                  <a:pt x="2410" y="2604"/>
                </a:lnTo>
                <a:lnTo>
                  <a:pt x="2410" y="2799"/>
                </a:lnTo>
                <a:lnTo>
                  <a:pt x="2434" y="2994"/>
                </a:lnTo>
                <a:lnTo>
                  <a:pt x="2483" y="3188"/>
                </a:lnTo>
                <a:lnTo>
                  <a:pt x="2556" y="3359"/>
                </a:lnTo>
                <a:lnTo>
                  <a:pt x="2312" y="3407"/>
                </a:lnTo>
                <a:lnTo>
                  <a:pt x="2093" y="3480"/>
                </a:lnTo>
                <a:lnTo>
                  <a:pt x="1899" y="3602"/>
                </a:lnTo>
                <a:lnTo>
                  <a:pt x="1728" y="3748"/>
                </a:lnTo>
                <a:lnTo>
                  <a:pt x="1558" y="3918"/>
                </a:lnTo>
                <a:lnTo>
                  <a:pt x="1436" y="4113"/>
                </a:lnTo>
                <a:lnTo>
                  <a:pt x="1315" y="4307"/>
                </a:lnTo>
                <a:lnTo>
                  <a:pt x="1217" y="4526"/>
                </a:lnTo>
                <a:lnTo>
                  <a:pt x="1169" y="4745"/>
                </a:lnTo>
                <a:lnTo>
                  <a:pt x="1144" y="4964"/>
                </a:lnTo>
                <a:lnTo>
                  <a:pt x="1144" y="5183"/>
                </a:lnTo>
                <a:lnTo>
                  <a:pt x="1169" y="5402"/>
                </a:lnTo>
                <a:lnTo>
                  <a:pt x="1242" y="5597"/>
                </a:lnTo>
                <a:lnTo>
                  <a:pt x="1315" y="5816"/>
                </a:lnTo>
                <a:lnTo>
                  <a:pt x="1412" y="5986"/>
                </a:lnTo>
                <a:lnTo>
                  <a:pt x="1534" y="6181"/>
                </a:lnTo>
                <a:lnTo>
                  <a:pt x="1607" y="6254"/>
                </a:lnTo>
                <a:lnTo>
                  <a:pt x="1704" y="6327"/>
                </a:lnTo>
                <a:lnTo>
                  <a:pt x="1899" y="6449"/>
                </a:lnTo>
                <a:lnTo>
                  <a:pt x="2142" y="6522"/>
                </a:lnTo>
                <a:lnTo>
                  <a:pt x="2385" y="6570"/>
                </a:lnTo>
                <a:lnTo>
                  <a:pt x="2264" y="6814"/>
                </a:lnTo>
                <a:lnTo>
                  <a:pt x="2191" y="7081"/>
                </a:lnTo>
                <a:lnTo>
                  <a:pt x="2166" y="7349"/>
                </a:lnTo>
                <a:lnTo>
                  <a:pt x="2191" y="7617"/>
                </a:lnTo>
                <a:lnTo>
                  <a:pt x="2239" y="7884"/>
                </a:lnTo>
                <a:lnTo>
                  <a:pt x="2337" y="8152"/>
                </a:lnTo>
                <a:lnTo>
                  <a:pt x="2458" y="8395"/>
                </a:lnTo>
                <a:lnTo>
                  <a:pt x="2629" y="8614"/>
                </a:lnTo>
                <a:lnTo>
                  <a:pt x="2750" y="8712"/>
                </a:lnTo>
                <a:lnTo>
                  <a:pt x="2848" y="8809"/>
                </a:lnTo>
                <a:lnTo>
                  <a:pt x="2969" y="8906"/>
                </a:lnTo>
                <a:lnTo>
                  <a:pt x="3115" y="8955"/>
                </a:lnTo>
                <a:lnTo>
                  <a:pt x="3237" y="9004"/>
                </a:lnTo>
                <a:lnTo>
                  <a:pt x="3359" y="9052"/>
                </a:lnTo>
                <a:lnTo>
                  <a:pt x="3651" y="9077"/>
                </a:lnTo>
                <a:lnTo>
                  <a:pt x="3918" y="9052"/>
                </a:lnTo>
                <a:lnTo>
                  <a:pt x="4186" y="9004"/>
                </a:lnTo>
                <a:lnTo>
                  <a:pt x="4478" y="8882"/>
                </a:lnTo>
                <a:lnTo>
                  <a:pt x="4721" y="8736"/>
                </a:lnTo>
                <a:lnTo>
                  <a:pt x="4794" y="8687"/>
                </a:lnTo>
                <a:lnTo>
                  <a:pt x="4843" y="8906"/>
                </a:lnTo>
                <a:lnTo>
                  <a:pt x="4940" y="9101"/>
                </a:lnTo>
                <a:lnTo>
                  <a:pt x="5062" y="9296"/>
                </a:lnTo>
                <a:lnTo>
                  <a:pt x="5232" y="9442"/>
                </a:lnTo>
                <a:lnTo>
                  <a:pt x="5403" y="9588"/>
                </a:lnTo>
                <a:lnTo>
                  <a:pt x="5622" y="9685"/>
                </a:lnTo>
                <a:lnTo>
                  <a:pt x="5841" y="9782"/>
                </a:lnTo>
                <a:lnTo>
                  <a:pt x="6084" y="9855"/>
                </a:lnTo>
                <a:lnTo>
                  <a:pt x="6011" y="10074"/>
                </a:lnTo>
                <a:lnTo>
                  <a:pt x="5987" y="10293"/>
                </a:lnTo>
                <a:lnTo>
                  <a:pt x="5962" y="10537"/>
                </a:lnTo>
                <a:lnTo>
                  <a:pt x="5962" y="10780"/>
                </a:lnTo>
                <a:lnTo>
                  <a:pt x="5987" y="11267"/>
                </a:lnTo>
                <a:lnTo>
                  <a:pt x="6011" y="11705"/>
                </a:lnTo>
                <a:lnTo>
                  <a:pt x="5987" y="12459"/>
                </a:lnTo>
                <a:lnTo>
                  <a:pt x="5962" y="13213"/>
                </a:lnTo>
                <a:lnTo>
                  <a:pt x="5889" y="13943"/>
                </a:lnTo>
                <a:lnTo>
                  <a:pt x="5792" y="14697"/>
                </a:lnTo>
                <a:lnTo>
                  <a:pt x="5670" y="15403"/>
                </a:lnTo>
                <a:lnTo>
                  <a:pt x="5451" y="15379"/>
                </a:lnTo>
                <a:lnTo>
                  <a:pt x="5524" y="14843"/>
                </a:lnTo>
                <a:lnTo>
                  <a:pt x="5573" y="14308"/>
                </a:lnTo>
                <a:lnTo>
                  <a:pt x="5573" y="14065"/>
                </a:lnTo>
                <a:lnTo>
                  <a:pt x="5549" y="13797"/>
                </a:lnTo>
                <a:lnTo>
                  <a:pt x="5500" y="13529"/>
                </a:lnTo>
                <a:lnTo>
                  <a:pt x="5403" y="13262"/>
                </a:lnTo>
                <a:lnTo>
                  <a:pt x="5305" y="13043"/>
                </a:lnTo>
                <a:lnTo>
                  <a:pt x="5159" y="12799"/>
                </a:lnTo>
                <a:lnTo>
                  <a:pt x="5013" y="12580"/>
                </a:lnTo>
                <a:lnTo>
                  <a:pt x="4843" y="12361"/>
                </a:lnTo>
                <a:lnTo>
                  <a:pt x="4673" y="12167"/>
                </a:lnTo>
                <a:lnTo>
                  <a:pt x="4478" y="11972"/>
                </a:lnTo>
                <a:lnTo>
                  <a:pt x="4259" y="11802"/>
                </a:lnTo>
                <a:lnTo>
                  <a:pt x="4064" y="11656"/>
                </a:lnTo>
                <a:lnTo>
                  <a:pt x="3845" y="11510"/>
                </a:lnTo>
                <a:lnTo>
                  <a:pt x="3626" y="11388"/>
                </a:lnTo>
                <a:lnTo>
                  <a:pt x="3383" y="11291"/>
                </a:lnTo>
                <a:lnTo>
                  <a:pt x="3140" y="11218"/>
                </a:lnTo>
                <a:lnTo>
                  <a:pt x="2653" y="11072"/>
                </a:lnTo>
                <a:lnTo>
                  <a:pt x="2142" y="10975"/>
                </a:lnTo>
                <a:lnTo>
                  <a:pt x="1655" y="10877"/>
                </a:lnTo>
                <a:lnTo>
                  <a:pt x="1120" y="10804"/>
                </a:lnTo>
                <a:lnTo>
                  <a:pt x="852" y="10780"/>
                </a:lnTo>
                <a:lnTo>
                  <a:pt x="585" y="10780"/>
                </a:lnTo>
                <a:lnTo>
                  <a:pt x="342" y="10804"/>
                </a:lnTo>
                <a:lnTo>
                  <a:pt x="98" y="10877"/>
                </a:lnTo>
                <a:lnTo>
                  <a:pt x="25" y="10926"/>
                </a:lnTo>
                <a:lnTo>
                  <a:pt x="1" y="10999"/>
                </a:lnTo>
                <a:lnTo>
                  <a:pt x="1" y="11072"/>
                </a:lnTo>
                <a:lnTo>
                  <a:pt x="50" y="11145"/>
                </a:lnTo>
                <a:lnTo>
                  <a:pt x="25" y="11437"/>
                </a:lnTo>
                <a:lnTo>
                  <a:pt x="1" y="11729"/>
                </a:lnTo>
                <a:lnTo>
                  <a:pt x="1" y="12045"/>
                </a:lnTo>
                <a:lnTo>
                  <a:pt x="1" y="12337"/>
                </a:lnTo>
                <a:lnTo>
                  <a:pt x="25" y="12678"/>
                </a:lnTo>
                <a:lnTo>
                  <a:pt x="74" y="12994"/>
                </a:lnTo>
                <a:lnTo>
                  <a:pt x="123" y="13310"/>
                </a:lnTo>
                <a:lnTo>
                  <a:pt x="196" y="13627"/>
                </a:lnTo>
                <a:lnTo>
                  <a:pt x="293" y="13919"/>
                </a:lnTo>
                <a:lnTo>
                  <a:pt x="415" y="14235"/>
                </a:lnTo>
                <a:lnTo>
                  <a:pt x="536" y="14527"/>
                </a:lnTo>
                <a:lnTo>
                  <a:pt x="658" y="14819"/>
                </a:lnTo>
                <a:lnTo>
                  <a:pt x="828" y="15087"/>
                </a:lnTo>
                <a:lnTo>
                  <a:pt x="974" y="15330"/>
                </a:lnTo>
                <a:lnTo>
                  <a:pt x="1169" y="15549"/>
                </a:lnTo>
                <a:lnTo>
                  <a:pt x="1363" y="15768"/>
                </a:lnTo>
                <a:lnTo>
                  <a:pt x="1558" y="15938"/>
                </a:lnTo>
                <a:lnTo>
                  <a:pt x="1777" y="16060"/>
                </a:lnTo>
                <a:lnTo>
                  <a:pt x="1996" y="16182"/>
                </a:lnTo>
                <a:lnTo>
                  <a:pt x="2215" y="16303"/>
                </a:lnTo>
                <a:lnTo>
                  <a:pt x="2458" y="16376"/>
                </a:lnTo>
                <a:lnTo>
                  <a:pt x="2702" y="16425"/>
                </a:lnTo>
                <a:lnTo>
                  <a:pt x="2945" y="16474"/>
                </a:lnTo>
                <a:lnTo>
                  <a:pt x="3213" y="16498"/>
                </a:lnTo>
                <a:lnTo>
                  <a:pt x="3456" y="16474"/>
                </a:lnTo>
                <a:lnTo>
                  <a:pt x="3724" y="16474"/>
                </a:lnTo>
                <a:lnTo>
                  <a:pt x="3967" y="16425"/>
                </a:lnTo>
                <a:lnTo>
                  <a:pt x="4210" y="16352"/>
                </a:lnTo>
                <a:lnTo>
                  <a:pt x="4454" y="16279"/>
                </a:lnTo>
                <a:lnTo>
                  <a:pt x="4673" y="16157"/>
                </a:lnTo>
                <a:lnTo>
                  <a:pt x="4892" y="16036"/>
                </a:lnTo>
                <a:lnTo>
                  <a:pt x="5086" y="15890"/>
                </a:lnTo>
                <a:lnTo>
                  <a:pt x="5257" y="15890"/>
                </a:lnTo>
                <a:lnTo>
                  <a:pt x="5549" y="15914"/>
                </a:lnTo>
                <a:lnTo>
                  <a:pt x="5330" y="16693"/>
                </a:lnTo>
                <a:lnTo>
                  <a:pt x="5111" y="17471"/>
                </a:lnTo>
                <a:lnTo>
                  <a:pt x="4867" y="18128"/>
                </a:lnTo>
                <a:lnTo>
                  <a:pt x="4746" y="18445"/>
                </a:lnTo>
                <a:lnTo>
                  <a:pt x="4575" y="18761"/>
                </a:lnTo>
                <a:lnTo>
                  <a:pt x="4429" y="19004"/>
                </a:lnTo>
                <a:lnTo>
                  <a:pt x="4259" y="19272"/>
                </a:lnTo>
                <a:lnTo>
                  <a:pt x="4186" y="19394"/>
                </a:lnTo>
                <a:lnTo>
                  <a:pt x="4113" y="19540"/>
                </a:lnTo>
                <a:lnTo>
                  <a:pt x="4089" y="19686"/>
                </a:lnTo>
                <a:lnTo>
                  <a:pt x="4064" y="19832"/>
                </a:lnTo>
                <a:lnTo>
                  <a:pt x="4089" y="19880"/>
                </a:lnTo>
                <a:lnTo>
                  <a:pt x="4089" y="19929"/>
                </a:lnTo>
                <a:lnTo>
                  <a:pt x="4162" y="19977"/>
                </a:lnTo>
                <a:lnTo>
                  <a:pt x="4259" y="20002"/>
                </a:lnTo>
                <a:lnTo>
                  <a:pt x="4356" y="19953"/>
                </a:lnTo>
                <a:lnTo>
                  <a:pt x="4575" y="19734"/>
                </a:lnTo>
                <a:lnTo>
                  <a:pt x="4770" y="19491"/>
                </a:lnTo>
                <a:lnTo>
                  <a:pt x="4940" y="19223"/>
                </a:lnTo>
                <a:lnTo>
                  <a:pt x="5086" y="18931"/>
                </a:lnTo>
                <a:lnTo>
                  <a:pt x="5208" y="18639"/>
                </a:lnTo>
                <a:lnTo>
                  <a:pt x="5330" y="18347"/>
                </a:lnTo>
                <a:lnTo>
                  <a:pt x="5549" y="17763"/>
                </a:lnTo>
                <a:lnTo>
                  <a:pt x="5768" y="17082"/>
                </a:lnTo>
                <a:lnTo>
                  <a:pt x="5962" y="16376"/>
                </a:lnTo>
                <a:lnTo>
                  <a:pt x="6108" y="15695"/>
                </a:lnTo>
                <a:lnTo>
                  <a:pt x="6254" y="14989"/>
                </a:lnTo>
                <a:lnTo>
                  <a:pt x="6352" y="14308"/>
                </a:lnTo>
                <a:lnTo>
                  <a:pt x="6571" y="14357"/>
                </a:lnTo>
                <a:lnTo>
                  <a:pt x="6814" y="14357"/>
                </a:lnTo>
                <a:lnTo>
                  <a:pt x="7033" y="14332"/>
                </a:lnTo>
                <a:lnTo>
                  <a:pt x="7276" y="14259"/>
                </a:lnTo>
                <a:lnTo>
                  <a:pt x="7422" y="14332"/>
                </a:lnTo>
                <a:lnTo>
                  <a:pt x="7593" y="14405"/>
                </a:lnTo>
                <a:lnTo>
                  <a:pt x="7763" y="14454"/>
                </a:lnTo>
                <a:lnTo>
                  <a:pt x="7933" y="14478"/>
                </a:lnTo>
                <a:lnTo>
                  <a:pt x="8298" y="14527"/>
                </a:lnTo>
                <a:lnTo>
                  <a:pt x="8615" y="14478"/>
                </a:lnTo>
                <a:lnTo>
                  <a:pt x="8882" y="14430"/>
                </a:lnTo>
                <a:lnTo>
                  <a:pt x="9150" y="14332"/>
                </a:lnTo>
                <a:lnTo>
                  <a:pt x="9442" y="14211"/>
                </a:lnTo>
                <a:lnTo>
                  <a:pt x="9685" y="14065"/>
                </a:lnTo>
                <a:lnTo>
                  <a:pt x="9928" y="13894"/>
                </a:lnTo>
                <a:lnTo>
                  <a:pt x="10172" y="13724"/>
                </a:lnTo>
                <a:lnTo>
                  <a:pt x="10366" y="13505"/>
                </a:lnTo>
                <a:lnTo>
                  <a:pt x="10537" y="13286"/>
                </a:lnTo>
                <a:lnTo>
                  <a:pt x="10731" y="12994"/>
                </a:lnTo>
                <a:lnTo>
                  <a:pt x="10877" y="12702"/>
                </a:lnTo>
                <a:lnTo>
                  <a:pt x="10999" y="12386"/>
                </a:lnTo>
                <a:lnTo>
                  <a:pt x="11121" y="12069"/>
                </a:lnTo>
                <a:lnTo>
                  <a:pt x="11291" y="11413"/>
                </a:lnTo>
                <a:lnTo>
                  <a:pt x="11461" y="10756"/>
                </a:lnTo>
                <a:lnTo>
                  <a:pt x="11559" y="10391"/>
                </a:lnTo>
                <a:lnTo>
                  <a:pt x="11632" y="10172"/>
                </a:lnTo>
                <a:lnTo>
                  <a:pt x="11705" y="9928"/>
                </a:lnTo>
                <a:lnTo>
                  <a:pt x="11729" y="9709"/>
                </a:lnTo>
                <a:lnTo>
                  <a:pt x="11729" y="9490"/>
                </a:lnTo>
                <a:lnTo>
                  <a:pt x="11729" y="9393"/>
                </a:lnTo>
                <a:lnTo>
                  <a:pt x="11680" y="9296"/>
                </a:lnTo>
                <a:lnTo>
                  <a:pt x="11632" y="9223"/>
                </a:lnTo>
                <a:lnTo>
                  <a:pt x="11583" y="9174"/>
                </a:lnTo>
                <a:lnTo>
                  <a:pt x="11486" y="9125"/>
                </a:lnTo>
                <a:lnTo>
                  <a:pt x="11413" y="9150"/>
                </a:lnTo>
                <a:lnTo>
                  <a:pt x="11340" y="9174"/>
                </a:lnTo>
                <a:lnTo>
                  <a:pt x="11291" y="9247"/>
                </a:lnTo>
                <a:lnTo>
                  <a:pt x="11072" y="9223"/>
                </a:lnTo>
                <a:lnTo>
                  <a:pt x="10829" y="9247"/>
                </a:lnTo>
                <a:lnTo>
                  <a:pt x="10610" y="9296"/>
                </a:lnTo>
                <a:lnTo>
                  <a:pt x="10366" y="9344"/>
                </a:lnTo>
                <a:lnTo>
                  <a:pt x="9904" y="9490"/>
                </a:lnTo>
                <a:lnTo>
                  <a:pt x="9466" y="9661"/>
                </a:lnTo>
                <a:lnTo>
                  <a:pt x="8955" y="9880"/>
                </a:lnTo>
                <a:lnTo>
                  <a:pt x="8444" y="10147"/>
                </a:lnTo>
                <a:lnTo>
                  <a:pt x="8177" y="10293"/>
                </a:lnTo>
                <a:lnTo>
                  <a:pt x="7958" y="10439"/>
                </a:lnTo>
                <a:lnTo>
                  <a:pt x="7714" y="10610"/>
                </a:lnTo>
                <a:lnTo>
                  <a:pt x="7495" y="10804"/>
                </a:lnTo>
                <a:lnTo>
                  <a:pt x="7349" y="10950"/>
                </a:lnTo>
                <a:lnTo>
                  <a:pt x="7228" y="11145"/>
                </a:lnTo>
                <a:lnTo>
                  <a:pt x="7130" y="11340"/>
                </a:lnTo>
                <a:lnTo>
                  <a:pt x="7033" y="11559"/>
                </a:lnTo>
                <a:lnTo>
                  <a:pt x="6984" y="11778"/>
                </a:lnTo>
                <a:lnTo>
                  <a:pt x="6911" y="12021"/>
                </a:lnTo>
                <a:lnTo>
                  <a:pt x="6838" y="12459"/>
                </a:lnTo>
                <a:lnTo>
                  <a:pt x="6814" y="12726"/>
                </a:lnTo>
                <a:lnTo>
                  <a:pt x="6790" y="13091"/>
                </a:lnTo>
                <a:lnTo>
                  <a:pt x="6814" y="13286"/>
                </a:lnTo>
                <a:lnTo>
                  <a:pt x="6838" y="13481"/>
                </a:lnTo>
                <a:lnTo>
                  <a:pt x="6887" y="13627"/>
                </a:lnTo>
                <a:lnTo>
                  <a:pt x="6984" y="13748"/>
                </a:lnTo>
                <a:lnTo>
                  <a:pt x="6692" y="13846"/>
                </a:lnTo>
                <a:lnTo>
                  <a:pt x="6400" y="13967"/>
                </a:lnTo>
                <a:lnTo>
                  <a:pt x="6449" y="13116"/>
                </a:lnTo>
                <a:lnTo>
                  <a:pt x="6473" y="12240"/>
                </a:lnTo>
                <a:lnTo>
                  <a:pt x="6449" y="11656"/>
                </a:lnTo>
                <a:lnTo>
                  <a:pt x="6400" y="11072"/>
                </a:lnTo>
                <a:lnTo>
                  <a:pt x="6352" y="10488"/>
                </a:lnTo>
                <a:lnTo>
                  <a:pt x="6352" y="9904"/>
                </a:lnTo>
                <a:lnTo>
                  <a:pt x="6522" y="9928"/>
                </a:lnTo>
                <a:lnTo>
                  <a:pt x="6668" y="9928"/>
                </a:lnTo>
                <a:lnTo>
                  <a:pt x="6814" y="9904"/>
                </a:lnTo>
                <a:lnTo>
                  <a:pt x="6960" y="9880"/>
                </a:lnTo>
                <a:lnTo>
                  <a:pt x="7106" y="9831"/>
                </a:lnTo>
                <a:lnTo>
                  <a:pt x="7252" y="9782"/>
                </a:lnTo>
                <a:lnTo>
                  <a:pt x="7374" y="9709"/>
                </a:lnTo>
                <a:lnTo>
                  <a:pt x="7495" y="9636"/>
                </a:lnTo>
                <a:lnTo>
                  <a:pt x="7593" y="9539"/>
                </a:lnTo>
                <a:lnTo>
                  <a:pt x="7690" y="9417"/>
                </a:lnTo>
                <a:lnTo>
                  <a:pt x="7763" y="9320"/>
                </a:lnTo>
                <a:lnTo>
                  <a:pt x="7812" y="9174"/>
                </a:lnTo>
                <a:lnTo>
                  <a:pt x="7860" y="9052"/>
                </a:lnTo>
                <a:lnTo>
                  <a:pt x="7885" y="8906"/>
                </a:lnTo>
                <a:lnTo>
                  <a:pt x="7909" y="8736"/>
                </a:lnTo>
                <a:lnTo>
                  <a:pt x="7885" y="8566"/>
                </a:lnTo>
                <a:lnTo>
                  <a:pt x="8079" y="8687"/>
                </a:lnTo>
                <a:lnTo>
                  <a:pt x="8250" y="8785"/>
                </a:lnTo>
                <a:lnTo>
                  <a:pt x="8444" y="8858"/>
                </a:lnTo>
                <a:lnTo>
                  <a:pt x="8639" y="8882"/>
                </a:lnTo>
                <a:lnTo>
                  <a:pt x="9077" y="8882"/>
                </a:lnTo>
                <a:lnTo>
                  <a:pt x="9296" y="8809"/>
                </a:lnTo>
                <a:lnTo>
                  <a:pt x="9515" y="8736"/>
                </a:lnTo>
                <a:lnTo>
                  <a:pt x="9661" y="8663"/>
                </a:lnTo>
                <a:lnTo>
                  <a:pt x="9807" y="8590"/>
                </a:lnTo>
                <a:lnTo>
                  <a:pt x="9928" y="8493"/>
                </a:lnTo>
                <a:lnTo>
                  <a:pt x="10026" y="8395"/>
                </a:lnTo>
                <a:lnTo>
                  <a:pt x="10123" y="8274"/>
                </a:lnTo>
                <a:lnTo>
                  <a:pt x="10220" y="8152"/>
                </a:lnTo>
                <a:lnTo>
                  <a:pt x="10269" y="8006"/>
                </a:lnTo>
                <a:lnTo>
                  <a:pt x="10318" y="7884"/>
                </a:lnTo>
                <a:lnTo>
                  <a:pt x="10366" y="7738"/>
                </a:lnTo>
                <a:lnTo>
                  <a:pt x="10391" y="7592"/>
                </a:lnTo>
                <a:lnTo>
                  <a:pt x="10391" y="7446"/>
                </a:lnTo>
                <a:lnTo>
                  <a:pt x="10391" y="7300"/>
                </a:lnTo>
                <a:lnTo>
                  <a:pt x="10366" y="7154"/>
                </a:lnTo>
                <a:lnTo>
                  <a:pt x="10318" y="7008"/>
                </a:lnTo>
                <a:lnTo>
                  <a:pt x="10245" y="6862"/>
                </a:lnTo>
                <a:lnTo>
                  <a:pt x="10172" y="6716"/>
                </a:lnTo>
                <a:lnTo>
                  <a:pt x="10172" y="6692"/>
                </a:lnTo>
                <a:lnTo>
                  <a:pt x="10342" y="6668"/>
                </a:lnTo>
                <a:lnTo>
                  <a:pt x="10488" y="6619"/>
                </a:lnTo>
                <a:lnTo>
                  <a:pt x="10634" y="6546"/>
                </a:lnTo>
                <a:lnTo>
                  <a:pt x="10780" y="6449"/>
                </a:lnTo>
                <a:lnTo>
                  <a:pt x="10877" y="6327"/>
                </a:lnTo>
                <a:lnTo>
                  <a:pt x="10999" y="6205"/>
                </a:lnTo>
                <a:lnTo>
                  <a:pt x="11096" y="6059"/>
                </a:lnTo>
                <a:lnTo>
                  <a:pt x="11169" y="5913"/>
                </a:lnTo>
                <a:lnTo>
                  <a:pt x="11291" y="5597"/>
                </a:lnTo>
                <a:lnTo>
                  <a:pt x="11364" y="5256"/>
                </a:lnTo>
                <a:lnTo>
                  <a:pt x="11388" y="4916"/>
                </a:lnTo>
                <a:lnTo>
                  <a:pt x="11388" y="4599"/>
                </a:lnTo>
                <a:lnTo>
                  <a:pt x="11315" y="4307"/>
                </a:lnTo>
                <a:lnTo>
                  <a:pt x="11218" y="4088"/>
                </a:lnTo>
                <a:lnTo>
                  <a:pt x="11096" y="3894"/>
                </a:lnTo>
                <a:lnTo>
                  <a:pt x="10926" y="3748"/>
                </a:lnTo>
                <a:lnTo>
                  <a:pt x="10731" y="3626"/>
                </a:lnTo>
                <a:lnTo>
                  <a:pt x="10512" y="3553"/>
                </a:lnTo>
                <a:lnTo>
                  <a:pt x="10269" y="3529"/>
                </a:lnTo>
                <a:lnTo>
                  <a:pt x="10026" y="3505"/>
                </a:lnTo>
                <a:lnTo>
                  <a:pt x="10196" y="3310"/>
                </a:lnTo>
                <a:lnTo>
                  <a:pt x="10269" y="3188"/>
                </a:lnTo>
                <a:lnTo>
                  <a:pt x="10342" y="3042"/>
                </a:lnTo>
                <a:lnTo>
                  <a:pt x="10391" y="2896"/>
                </a:lnTo>
                <a:lnTo>
                  <a:pt x="10415" y="2726"/>
                </a:lnTo>
                <a:lnTo>
                  <a:pt x="10439" y="2580"/>
                </a:lnTo>
                <a:lnTo>
                  <a:pt x="10439" y="2434"/>
                </a:lnTo>
                <a:lnTo>
                  <a:pt x="10415" y="2264"/>
                </a:lnTo>
                <a:lnTo>
                  <a:pt x="10366" y="2118"/>
                </a:lnTo>
                <a:lnTo>
                  <a:pt x="10269" y="1826"/>
                </a:lnTo>
                <a:lnTo>
                  <a:pt x="10123" y="1534"/>
                </a:lnTo>
                <a:lnTo>
                  <a:pt x="9928" y="1290"/>
                </a:lnTo>
                <a:lnTo>
                  <a:pt x="9807" y="1193"/>
                </a:lnTo>
                <a:lnTo>
                  <a:pt x="9685" y="1096"/>
                </a:lnTo>
                <a:lnTo>
                  <a:pt x="9563" y="1023"/>
                </a:lnTo>
                <a:lnTo>
                  <a:pt x="9442" y="974"/>
                </a:lnTo>
                <a:lnTo>
                  <a:pt x="9198" y="901"/>
                </a:lnTo>
                <a:lnTo>
                  <a:pt x="8931" y="877"/>
                </a:lnTo>
                <a:lnTo>
                  <a:pt x="8663" y="901"/>
                </a:lnTo>
                <a:lnTo>
                  <a:pt x="8396" y="974"/>
                </a:lnTo>
                <a:lnTo>
                  <a:pt x="8152" y="1071"/>
                </a:lnTo>
                <a:lnTo>
                  <a:pt x="7909" y="1217"/>
                </a:lnTo>
                <a:lnTo>
                  <a:pt x="7714" y="1388"/>
                </a:lnTo>
                <a:lnTo>
                  <a:pt x="7714" y="1120"/>
                </a:lnTo>
                <a:lnTo>
                  <a:pt x="7666" y="852"/>
                </a:lnTo>
                <a:lnTo>
                  <a:pt x="7617" y="706"/>
                </a:lnTo>
                <a:lnTo>
                  <a:pt x="7568" y="560"/>
                </a:lnTo>
                <a:lnTo>
                  <a:pt x="7471" y="439"/>
                </a:lnTo>
                <a:lnTo>
                  <a:pt x="7374" y="317"/>
                </a:lnTo>
                <a:lnTo>
                  <a:pt x="7252" y="220"/>
                </a:lnTo>
                <a:lnTo>
                  <a:pt x="7130" y="147"/>
                </a:lnTo>
                <a:lnTo>
                  <a:pt x="6984" y="98"/>
                </a:lnTo>
                <a:lnTo>
                  <a:pt x="6838" y="49"/>
                </a:lnTo>
                <a:lnTo>
                  <a:pt x="65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336;p37"/>
          <p:cNvSpPr/>
          <p:nvPr/>
        </p:nvSpPr>
        <p:spPr>
          <a:xfrm>
            <a:off x="230650" y="6102581"/>
            <a:ext cx="524926" cy="755419"/>
          </a:xfrm>
          <a:custGeom>
            <a:avLst/>
            <a:gdLst/>
            <a:ahLst/>
            <a:cxnLst/>
            <a:rect l="l" t="t" r="r" b="b"/>
            <a:pathLst>
              <a:path w="14722" h="18470" extrusionOk="0">
                <a:moveTo>
                  <a:pt x="11874" y="658"/>
                </a:moveTo>
                <a:lnTo>
                  <a:pt x="11826" y="1291"/>
                </a:lnTo>
                <a:lnTo>
                  <a:pt x="11777" y="1923"/>
                </a:lnTo>
                <a:lnTo>
                  <a:pt x="11753" y="2264"/>
                </a:lnTo>
                <a:lnTo>
                  <a:pt x="11680" y="2580"/>
                </a:lnTo>
                <a:lnTo>
                  <a:pt x="11607" y="2872"/>
                </a:lnTo>
                <a:lnTo>
                  <a:pt x="11509" y="3188"/>
                </a:lnTo>
                <a:lnTo>
                  <a:pt x="11412" y="3407"/>
                </a:lnTo>
                <a:lnTo>
                  <a:pt x="11290" y="3626"/>
                </a:lnTo>
                <a:lnTo>
                  <a:pt x="11144" y="3797"/>
                </a:lnTo>
                <a:lnTo>
                  <a:pt x="10974" y="3943"/>
                </a:lnTo>
                <a:lnTo>
                  <a:pt x="10779" y="4064"/>
                </a:lnTo>
                <a:lnTo>
                  <a:pt x="10560" y="4162"/>
                </a:lnTo>
                <a:lnTo>
                  <a:pt x="10341" y="4235"/>
                </a:lnTo>
                <a:lnTo>
                  <a:pt x="10122" y="4308"/>
                </a:lnTo>
                <a:lnTo>
                  <a:pt x="9976" y="4332"/>
                </a:lnTo>
                <a:lnTo>
                  <a:pt x="9855" y="4332"/>
                </a:lnTo>
                <a:lnTo>
                  <a:pt x="9563" y="4308"/>
                </a:lnTo>
                <a:lnTo>
                  <a:pt x="9295" y="4259"/>
                </a:lnTo>
                <a:lnTo>
                  <a:pt x="9052" y="4162"/>
                </a:lnTo>
                <a:lnTo>
                  <a:pt x="9392" y="3894"/>
                </a:lnTo>
                <a:lnTo>
                  <a:pt x="9611" y="3675"/>
                </a:lnTo>
                <a:lnTo>
                  <a:pt x="9806" y="3432"/>
                </a:lnTo>
                <a:lnTo>
                  <a:pt x="10025" y="3188"/>
                </a:lnTo>
                <a:lnTo>
                  <a:pt x="10220" y="2921"/>
                </a:lnTo>
                <a:lnTo>
                  <a:pt x="10366" y="2629"/>
                </a:lnTo>
                <a:lnTo>
                  <a:pt x="10512" y="2337"/>
                </a:lnTo>
                <a:lnTo>
                  <a:pt x="10633" y="2045"/>
                </a:lnTo>
                <a:lnTo>
                  <a:pt x="10706" y="1753"/>
                </a:lnTo>
                <a:lnTo>
                  <a:pt x="10706" y="1680"/>
                </a:lnTo>
                <a:lnTo>
                  <a:pt x="10682" y="1607"/>
                </a:lnTo>
                <a:lnTo>
                  <a:pt x="10658" y="1558"/>
                </a:lnTo>
                <a:lnTo>
                  <a:pt x="10585" y="1534"/>
                </a:lnTo>
                <a:lnTo>
                  <a:pt x="10536" y="1510"/>
                </a:lnTo>
                <a:lnTo>
                  <a:pt x="10463" y="1510"/>
                </a:lnTo>
                <a:lnTo>
                  <a:pt x="10414" y="1558"/>
                </a:lnTo>
                <a:lnTo>
                  <a:pt x="10366" y="1607"/>
                </a:lnTo>
                <a:lnTo>
                  <a:pt x="10098" y="2069"/>
                </a:lnTo>
                <a:lnTo>
                  <a:pt x="9855" y="2531"/>
                </a:lnTo>
                <a:lnTo>
                  <a:pt x="9587" y="2969"/>
                </a:lnTo>
                <a:lnTo>
                  <a:pt x="9441" y="3188"/>
                </a:lnTo>
                <a:lnTo>
                  <a:pt x="9271" y="3383"/>
                </a:lnTo>
                <a:lnTo>
                  <a:pt x="9027" y="3626"/>
                </a:lnTo>
                <a:lnTo>
                  <a:pt x="8760" y="3845"/>
                </a:lnTo>
                <a:lnTo>
                  <a:pt x="8735" y="3845"/>
                </a:lnTo>
                <a:lnTo>
                  <a:pt x="8638" y="3724"/>
                </a:lnTo>
                <a:lnTo>
                  <a:pt x="8589" y="3578"/>
                </a:lnTo>
                <a:lnTo>
                  <a:pt x="8565" y="3432"/>
                </a:lnTo>
                <a:lnTo>
                  <a:pt x="8541" y="3261"/>
                </a:lnTo>
                <a:lnTo>
                  <a:pt x="8589" y="2921"/>
                </a:lnTo>
                <a:lnTo>
                  <a:pt x="8638" y="2629"/>
                </a:lnTo>
                <a:lnTo>
                  <a:pt x="8711" y="2410"/>
                </a:lnTo>
                <a:lnTo>
                  <a:pt x="8808" y="2215"/>
                </a:lnTo>
                <a:lnTo>
                  <a:pt x="8930" y="2020"/>
                </a:lnTo>
                <a:lnTo>
                  <a:pt x="9052" y="1850"/>
                </a:lnTo>
                <a:lnTo>
                  <a:pt x="9222" y="1680"/>
                </a:lnTo>
                <a:lnTo>
                  <a:pt x="9392" y="1510"/>
                </a:lnTo>
                <a:lnTo>
                  <a:pt x="9563" y="1388"/>
                </a:lnTo>
                <a:lnTo>
                  <a:pt x="9757" y="1266"/>
                </a:lnTo>
                <a:lnTo>
                  <a:pt x="10001" y="1120"/>
                </a:lnTo>
                <a:lnTo>
                  <a:pt x="10244" y="1023"/>
                </a:lnTo>
                <a:lnTo>
                  <a:pt x="10512" y="950"/>
                </a:lnTo>
                <a:lnTo>
                  <a:pt x="10779" y="877"/>
                </a:lnTo>
                <a:lnTo>
                  <a:pt x="11339" y="755"/>
                </a:lnTo>
                <a:lnTo>
                  <a:pt x="11874" y="658"/>
                </a:lnTo>
                <a:close/>
                <a:moveTo>
                  <a:pt x="1849" y="4527"/>
                </a:moveTo>
                <a:lnTo>
                  <a:pt x="2141" y="4551"/>
                </a:lnTo>
                <a:lnTo>
                  <a:pt x="2433" y="4600"/>
                </a:lnTo>
                <a:lnTo>
                  <a:pt x="2701" y="4648"/>
                </a:lnTo>
                <a:lnTo>
                  <a:pt x="2993" y="4746"/>
                </a:lnTo>
                <a:lnTo>
                  <a:pt x="3236" y="4819"/>
                </a:lnTo>
                <a:lnTo>
                  <a:pt x="3772" y="5062"/>
                </a:lnTo>
                <a:lnTo>
                  <a:pt x="4258" y="5330"/>
                </a:lnTo>
                <a:lnTo>
                  <a:pt x="4721" y="5622"/>
                </a:lnTo>
                <a:lnTo>
                  <a:pt x="4915" y="5768"/>
                </a:lnTo>
                <a:lnTo>
                  <a:pt x="5061" y="5914"/>
                </a:lnTo>
                <a:lnTo>
                  <a:pt x="5232" y="6084"/>
                </a:lnTo>
                <a:lnTo>
                  <a:pt x="5353" y="6254"/>
                </a:lnTo>
                <a:lnTo>
                  <a:pt x="5597" y="6644"/>
                </a:lnTo>
                <a:lnTo>
                  <a:pt x="5816" y="7057"/>
                </a:lnTo>
                <a:lnTo>
                  <a:pt x="5913" y="7301"/>
                </a:lnTo>
                <a:lnTo>
                  <a:pt x="5986" y="7568"/>
                </a:lnTo>
                <a:lnTo>
                  <a:pt x="6059" y="7836"/>
                </a:lnTo>
                <a:lnTo>
                  <a:pt x="6083" y="8104"/>
                </a:lnTo>
                <a:lnTo>
                  <a:pt x="6083" y="8323"/>
                </a:lnTo>
                <a:lnTo>
                  <a:pt x="6059" y="8542"/>
                </a:lnTo>
                <a:lnTo>
                  <a:pt x="5962" y="8858"/>
                </a:lnTo>
                <a:lnTo>
                  <a:pt x="5670" y="8712"/>
                </a:lnTo>
                <a:lnTo>
                  <a:pt x="5305" y="8493"/>
                </a:lnTo>
                <a:lnTo>
                  <a:pt x="4988" y="8250"/>
                </a:lnTo>
                <a:lnTo>
                  <a:pt x="4672" y="7958"/>
                </a:lnTo>
                <a:lnTo>
                  <a:pt x="4380" y="7666"/>
                </a:lnTo>
                <a:lnTo>
                  <a:pt x="4015" y="7179"/>
                </a:lnTo>
                <a:lnTo>
                  <a:pt x="3796" y="6911"/>
                </a:lnTo>
                <a:lnTo>
                  <a:pt x="3553" y="6619"/>
                </a:lnTo>
                <a:lnTo>
                  <a:pt x="3309" y="6376"/>
                </a:lnTo>
                <a:lnTo>
                  <a:pt x="3163" y="6279"/>
                </a:lnTo>
                <a:lnTo>
                  <a:pt x="3042" y="6181"/>
                </a:lnTo>
                <a:lnTo>
                  <a:pt x="2896" y="6108"/>
                </a:lnTo>
                <a:lnTo>
                  <a:pt x="2774" y="6060"/>
                </a:lnTo>
                <a:lnTo>
                  <a:pt x="2628" y="6035"/>
                </a:lnTo>
                <a:lnTo>
                  <a:pt x="2433" y="6035"/>
                </a:lnTo>
                <a:lnTo>
                  <a:pt x="2409" y="6060"/>
                </a:lnTo>
                <a:lnTo>
                  <a:pt x="2409" y="6108"/>
                </a:lnTo>
                <a:lnTo>
                  <a:pt x="2409" y="6157"/>
                </a:lnTo>
                <a:lnTo>
                  <a:pt x="2506" y="6279"/>
                </a:lnTo>
                <a:lnTo>
                  <a:pt x="2604" y="6425"/>
                </a:lnTo>
                <a:lnTo>
                  <a:pt x="2847" y="6668"/>
                </a:lnTo>
                <a:lnTo>
                  <a:pt x="3090" y="6911"/>
                </a:lnTo>
                <a:lnTo>
                  <a:pt x="3309" y="7130"/>
                </a:lnTo>
                <a:lnTo>
                  <a:pt x="3772" y="7739"/>
                </a:lnTo>
                <a:lnTo>
                  <a:pt x="4015" y="8031"/>
                </a:lnTo>
                <a:lnTo>
                  <a:pt x="4258" y="8323"/>
                </a:lnTo>
                <a:lnTo>
                  <a:pt x="4404" y="8444"/>
                </a:lnTo>
                <a:lnTo>
                  <a:pt x="4550" y="8590"/>
                </a:lnTo>
                <a:lnTo>
                  <a:pt x="4867" y="8834"/>
                </a:lnTo>
                <a:lnTo>
                  <a:pt x="5207" y="9053"/>
                </a:lnTo>
                <a:lnTo>
                  <a:pt x="5548" y="9247"/>
                </a:lnTo>
                <a:lnTo>
                  <a:pt x="5353" y="9345"/>
                </a:lnTo>
                <a:lnTo>
                  <a:pt x="5159" y="9418"/>
                </a:lnTo>
                <a:lnTo>
                  <a:pt x="4940" y="9466"/>
                </a:lnTo>
                <a:lnTo>
                  <a:pt x="4745" y="9491"/>
                </a:lnTo>
                <a:lnTo>
                  <a:pt x="4550" y="9491"/>
                </a:lnTo>
                <a:lnTo>
                  <a:pt x="4331" y="9466"/>
                </a:lnTo>
                <a:lnTo>
                  <a:pt x="4112" y="9442"/>
                </a:lnTo>
                <a:lnTo>
                  <a:pt x="3869" y="9369"/>
                </a:lnTo>
                <a:lnTo>
                  <a:pt x="3650" y="9296"/>
                </a:lnTo>
                <a:lnTo>
                  <a:pt x="3407" y="9174"/>
                </a:lnTo>
                <a:lnTo>
                  <a:pt x="3188" y="9053"/>
                </a:lnTo>
                <a:lnTo>
                  <a:pt x="2969" y="8907"/>
                </a:lnTo>
                <a:lnTo>
                  <a:pt x="2774" y="8761"/>
                </a:lnTo>
                <a:lnTo>
                  <a:pt x="2579" y="8590"/>
                </a:lnTo>
                <a:lnTo>
                  <a:pt x="2239" y="8201"/>
                </a:lnTo>
                <a:lnTo>
                  <a:pt x="2068" y="7982"/>
                </a:lnTo>
                <a:lnTo>
                  <a:pt x="1898" y="7714"/>
                </a:lnTo>
                <a:lnTo>
                  <a:pt x="1776" y="7471"/>
                </a:lnTo>
                <a:lnTo>
                  <a:pt x="1655" y="7179"/>
                </a:lnTo>
                <a:lnTo>
                  <a:pt x="1460" y="6619"/>
                </a:lnTo>
                <a:lnTo>
                  <a:pt x="1314" y="6060"/>
                </a:lnTo>
                <a:lnTo>
                  <a:pt x="1144" y="5330"/>
                </a:lnTo>
                <a:lnTo>
                  <a:pt x="1046" y="4940"/>
                </a:lnTo>
                <a:lnTo>
                  <a:pt x="998" y="4575"/>
                </a:lnTo>
                <a:lnTo>
                  <a:pt x="1265" y="4551"/>
                </a:lnTo>
                <a:lnTo>
                  <a:pt x="1557" y="4527"/>
                </a:lnTo>
                <a:close/>
                <a:moveTo>
                  <a:pt x="10974" y="14138"/>
                </a:moveTo>
                <a:lnTo>
                  <a:pt x="10755" y="14187"/>
                </a:lnTo>
                <a:lnTo>
                  <a:pt x="10536" y="14260"/>
                </a:lnTo>
                <a:lnTo>
                  <a:pt x="10098" y="14430"/>
                </a:lnTo>
                <a:lnTo>
                  <a:pt x="9855" y="14503"/>
                </a:lnTo>
                <a:lnTo>
                  <a:pt x="9636" y="14600"/>
                </a:lnTo>
                <a:lnTo>
                  <a:pt x="9198" y="14844"/>
                </a:lnTo>
                <a:lnTo>
                  <a:pt x="9173" y="14868"/>
                </a:lnTo>
                <a:lnTo>
                  <a:pt x="9149" y="14892"/>
                </a:lnTo>
                <a:lnTo>
                  <a:pt x="9173" y="14965"/>
                </a:lnTo>
                <a:lnTo>
                  <a:pt x="9198" y="14990"/>
                </a:lnTo>
                <a:lnTo>
                  <a:pt x="9246" y="15014"/>
                </a:lnTo>
                <a:lnTo>
                  <a:pt x="9271" y="15014"/>
                </a:lnTo>
                <a:lnTo>
                  <a:pt x="9490" y="14941"/>
                </a:lnTo>
                <a:lnTo>
                  <a:pt x="9757" y="14892"/>
                </a:lnTo>
                <a:lnTo>
                  <a:pt x="10268" y="14795"/>
                </a:lnTo>
                <a:lnTo>
                  <a:pt x="10512" y="14722"/>
                </a:lnTo>
                <a:lnTo>
                  <a:pt x="10731" y="14625"/>
                </a:lnTo>
                <a:lnTo>
                  <a:pt x="10828" y="14552"/>
                </a:lnTo>
                <a:lnTo>
                  <a:pt x="10925" y="14479"/>
                </a:lnTo>
                <a:lnTo>
                  <a:pt x="11023" y="14381"/>
                </a:lnTo>
                <a:lnTo>
                  <a:pt x="11096" y="14284"/>
                </a:lnTo>
                <a:lnTo>
                  <a:pt x="11096" y="14235"/>
                </a:lnTo>
                <a:lnTo>
                  <a:pt x="11071" y="14162"/>
                </a:lnTo>
                <a:lnTo>
                  <a:pt x="11023" y="14138"/>
                </a:lnTo>
                <a:close/>
                <a:moveTo>
                  <a:pt x="8297" y="13116"/>
                </a:moveTo>
                <a:lnTo>
                  <a:pt x="8614" y="13140"/>
                </a:lnTo>
                <a:lnTo>
                  <a:pt x="8443" y="13238"/>
                </a:lnTo>
                <a:lnTo>
                  <a:pt x="8370" y="13286"/>
                </a:lnTo>
                <a:lnTo>
                  <a:pt x="8297" y="13335"/>
                </a:lnTo>
                <a:lnTo>
                  <a:pt x="8273" y="13384"/>
                </a:lnTo>
                <a:lnTo>
                  <a:pt x="8249" y="13432"/>
                </a:lnTo>
                <a:lnTo>
                  <a:pt x="8273" y="13505"/>
                </a:lnTo>
                <a:lnTo>
                  <a:pt x="8322" y="13578"/>
                </a:lnTo>
                <a:lnTo>
                  <a:pt x="8370" y="13603"/>
                </a:lnTo>
                <a:lnTo>
                  <a:pt x="8419" y="13627"/>
                </a:lnTo>
                <a:lnTo>
                  <a:pt x="8614" y="13603"/>
                </a:lnTo>
                <a:lnTo>
                  <a:pt x="8784" y="13554"/>
                </a:lnTo>
                <a:lnTo>
                  <a:pt x="9125" y="13432"/>
                </a:lnTo>
                <a:lnTo>
                  <a:pt x="9271" y="13408"/>
                </a:lnTo>
                <a:lnTo>
                  <a:pt x="9538" y="13408"/>
                </a:lnTo>
                <a:lnTo>
                  <a:pt x="9660" y="13384"/>
                </a:lnTo>
                <a:lnTo>
                  <a:pt x="9782" y="13432"/>
                </a:lnTo>
                <a:lnTo>
                  <a:pt x="10220" y="13651"/>
                </a:lnTo>
                <a:lnTo>
                  <a:pt x="9952" y="13724"/>
                </a:lnTo>
                <a:lnTo>
                  <a:pt x="9709" y="13797"/>
                </a:lnTo>
                <a:lnTo>
                  <a:pt x="9149" y="13919"/>
                </a:lnTo>
                <a:lnTo>
                  <a:pt x="8857" y="13968"/>
                </a:lnTo>
                <a:lnTo>
                  <a:pt x="8589" y="14041"/>
                </a:lnTo>
                <a:lnTo>
                  <a:pt x="8541" y="14089"/>
                </a:lnTo>
                <a:lnTo>
                  <a:pt x="8516" y="14138"/>
                </a:lnTo>
                <a:lnTo>
                  <a:pt x="8541" y="14187"/>
                </a:lnTo>
                <a:lnTo>
                  <a:pt x="8589" y="14235"/>
                </a:lnTo>
                <a:lnTo>
                  <a:pt x="8857" y="14284"/>
                </a:lnTo>
                <a:lnTo>
                  <a:pt x="9125" y="14284"/>
                </a:lnTo>
                <a:lnTo>
                  <a:pt x="9392" y="14260"/>
                </a:lnTo>
                <a:lnTo>
                  <a:pt x="9660" y="14211"/>
                </a:lnTo>
                <a:lnTo>
                  <a:pt x="9903" y="14162"/>
                </a:lnTo>
                <a:lnTo>
                  <a:pt x="10171" y="14114"/>
                </a:lnTo>
                <a:lnTo>
                  <a:pt x="10414" y="14016"/>
                </a:lnTo>
                <a:lnTo>
                  <a:pt x="10536" y="13943"/>
                </a:lnTo>
                <a:lnTo>
                  <a:pt x="10633" y="13870"/>
                </a:lnTo>
                <a:lnTo>
                  <a:pt x="11096" y="14162"/>
                </a:lnTo>
                <a:lnTo>
                  <a:pt x="11558" y="14479"/>
                </a:lnTo>
                <a:lnTo>
                  <a:pt x="11631" y="14527"/>
                </a:lnTo>
                <a:lnTo>
                  <a:pt x="11193" y="14722"/>
                </a:lnTo>
                <a:lnTo>
                  <a:pt x="10852" y="14892"/>
                </a:lnTo>
                <a:lnTo>
                  <a:pt x="10512" y="15014"/>
                </a:lnTo>
                <a:lnTo>
                  <a:pt x="10171" y="15136"/>
                </a:lnTo>
                <a:lnTo>
                  <a:pt x="9830" y="15209"/>
                </a:lnTo>
                <a:lnTo>
                  <a:pt x="9782" y="15233"/>
                </a:lnTo>
                <a:lnTo>
                  <a:pt x="9782" y="15257"/>
                </a:lnTo>
                <a:lnTo>
                  <a:pt x="9782" y="15282"/>
                </a:lnTo>
                <a:lnTo>
                  <a:pt x="9830" y="15306"/>
                </a:lnTo>
                <a:lnTo>
                  <a:pt x="9976" y="15330"/>
                </a:lnTo>
                <a:lnTo>
                  <a:pt x="10122" y="15330"/>
                </a:lnTo>
                <a:lnTo>
                  <a:pt x="10414" y="15306"/>
                </a:lnTo>
                <a:lnTo>
                  <a:pt x="10731" y="15233"/>
                </a:lnTo>
                <a:lnTo>
                  <a:pt x="11023" y="15136"/>
                </a:lnTo>
                <a:lnTo>
                  <a:pt x="11485" y="14965"/>
                </a:lnTo>
                <a:lnTo>
                  <a:pt x="11996" y="14771"/>
                </a:lnTo>
                <a:lnTo>
                  <a:pt x="12337" y="15038"/>
                </a:lnTo>
                <a:lnTo>
                  <a:pt x="12093" y="15111"/>
                </a:lnTo>
                <a:lnTo>
                  <a:pt x="11874" y="15209"/>
                </a:lnTo>
                <a:lnTo>
                  <a:pt x="11436" y="15403"/>
                </a:lnTo>
                <a:lnTo>
                  <a:pt x="11047" y="15525"/>
                </a:lnTo>
                <a:lnTo>
                  <a:pt x="10682" y="15647"/>
                </a:lnTo>
                <a:lnTo>
                  <a:pt x="10293" y="15744"/>
                </a:lnTo>
                <a:lnTo>
                  <a:pt x="9903" y="15890"/>
                </a:lnTo>
                <a:lnTo>
                  <a:pt x="9879" y="15914"/>
                </a:lnTo>
                <a:lnTo>
                  <a:pt x="9879" y="15939"/>
                </a:lnTo>
                <a:lnTo>
                  <a:pt x="9879" y="15963"/>
                </a:lnTo>
                <a:lnTo>
                  <a:pt x="9903" y="15987"/>
                </a:lnTo>
                <a:lnTo>
                  <a:pt x="10098" y="16036"/>
                </a:lnTo>
                <a:lnTo>
                  <a:pt x="10268" y="16060"/>
                </a:lnTo>
                <a:lnTo>
                  <a:pt x="10463" y="16036"/>
                </a:lnTo>
                <a:lnTo>
                  <a:pt x="10658" y="16012"/>
                </a:lnTo>
                <a:lnTo>
                  <a:pt x="11023" y="15939"/>
                </a:lnTo>
                <a:lnTo>
                  <a:pt x="11388" y="15817"/>
                </a:lnTo>
                <a:lnTo>
                  <a:pt x="12020" y="15598"/>
                </a:lnTo>
                <a:lnTo>
                  <a:pt x="12337" y="15476"/>
                </a:lnTo>
                <a:lnTo>
                  <a:pt x="12629" y="15306"/>
                </a:lnTo>
                <a:lnTo>
                  <a:pt x="12921" y="15598"/>
                </a:lnTo>
                <a:lnTo>
                  <a:pt x="12434" y="15793"/>
                </a:lnTo>
                <a:lnTo>
                  <a:pt x="11947" y="15963"/>
                </a:lnTo>
                <a:lnTo>
                  <a:pt x="11534" y="16060"/>
                </a:lnTo>
                <a:lnTo>
                  <a:pt x="11096" y="16158"/>
                </a:lnTo>
                <a:lnTo>
                  <a:pt x="10682" y="16255"/>
                </a:lnTo>
                <a:lnTo>
                  <a:pt x="10487" y="16328"/>
                </a:lnTo>
                <a:lnTo>
                  <a:pt x="10293" y="16425"/>
                </a:lnTo>
                <a:lnTo>
                  <a:pt x="10268" y="16450"/>
                </a:lnTo>
                <a:lnTo>
                  <a:pt x="10268" y="16474"/>
                </a:lnTo>
                <a:lnTo>
                  <a:pt x="10268" y="16498"/>
                </a:lnTo>
                <a:lnTo>
                  <a:pt x="10293" y="16523"/>
                </a:lnTo>
                <a:lnTo>
                  <a:pt x="10512" y="16547"/>
                </a:lnTo>
                <a:lnTo>
                  <a:pt x="10731" y="16547"/>
                </a:lnTo>
                <a:lnTo>
                  <a:pt x="10950" y="16523"/>
                </a:lnTo>
                <a:lnTo>
                  <a:pt x="11169" y="16498"/>
                </a:lnTo>
                <a:lnTo>
                  <a:pt x="11607" y="16401"/>
                </a:lnTo>
                <a:lnTo>
                  <a:pt x="12020" y="16279"/>
                </a:lnTo>
                <a:lnTo>
                  <a:pt x="12312" y="16182"/>
                </a:lnTo>
                <a:lnTo>
                  <a:pt x="12604" y="16085"/>
                </a:lnTo>
                <a:lnTo>
                  <a:pt x="12872" y="15963"/>
                </a:lnTo>
                <a:lnTo>
                  <a:pt x="13140" y="15841"/>
                </a:lnTo>
                <a:lnTo>
                  <a:pt x="13164" y="15866"/>
                </a:lnTo>
                <a:lnTo>
                  <a:pt x="13407" y="16133"/>
                </a:lnTo>
                <a:lnTo>
                  <a:pt x="12994" y="16231"/>
                </a:lnTo>
                <a:lnTo>
                  <a:pt x="12604" y="16377"/>
                </a:lnTo>
                <a:lnTo>
                  <a:pt x="11680" y="16669"/>
                </a:lnTo>
                <a:lnTo>
                  <a:pt x="10779" y="16912"/>
                </a:lnTo>
                <a:lnTo>
                  <a:pt x="10731" y="16961"/>
                </a:lnTo>
                <a:lnTo>
                  <a:pt x="10706" y="17034"/>
                </a:lnTo>
                <a:lnTo>
                  <a:pt x="10731" y="17082"/>
                </a:lnTo>
                <a:lnTo>
                  <a:pt x="10804" y="17107"/>
                </a:lnTo>
                <a:lnTo>
                  <a:pt x="11023" y="17082"/>
                </a:lnTo>
                <a:lnTo>
                  <a:pt x="11242" y="17082"/>
                </a:lnTo>
                <a:lnTo>
                  <a:pt x="11680" y="16985"/>
                </a:lnTo>
                <a:lnTo>
                  <a:pt x="12093" y="16888"/>
                </a:lnTo>
                <a:lnTo>
                  <a:pt x="12531" y="16742"/>
                </a:lnTo>
                <a:lnTo>
                  <a:pt x="13091" y="16571"/>
                </a:lnTo>
                <a:lnTo>
                  <a:pt x="13626" y="16401"/>
                </a:lnTo>
                <a:lnTo>
                  <a:pt x="13870" y="16717"/>
                </a:lnTo>
                <a:lnTo>
                  <a:pt x="14089" y="17058"/>
                </a:lnTo>
                <a:lnTo>
                  <a:pt x="13894" y="17155"/>
                </a:lnTo>
                <a:lnTo>
                  <a:pt x="13699" y="17228"/>
                </a:lnTo>
                <a:lnTo>
                  <a:pt x="13286" y="17350"/>
                </a:lnTo>
                <a:lnTo>
                  <a:pt x="12872" y="17423"/>
                </a:lnTo>
                <a:lnTo>
                  <a:pt x="12434" y="17472"/>
                </a:lnTo>
                <a:lnTo>
                  <a:pt x="11339" y="17618"/>
                </a:lnTo>
                <a:lnTo>
                  <a:pt x="10220" y="17788"/>
                </a:lnTo>
                <a:lnTo>
                  <a:pt x="9587" y="17885"/>
                </a:lnTo>
                <a:lnTo>
                  <a:pt x="8930" y="17934"/>
                </a:lnTo>
                <a:lnTo>
                  <a:pt x="8297" y="17958"/>
                </a:lnTo>
                <a:lnTo>
                  <a:pt x="7032" y="17958"/>
                </a:lnTo>
                <a:lnTo>
                  <a:pt x="6400" y="17910"/>
                </a:lnTo>
                <a:lnTo>
                  <a:pt x="5110" y="17837"/>
                </a:lnTo>
                <a:lnTo>
                  <a:pt x="3918" y="17764"/>
                </a:lnTo>
                <a:lnTo>
                  <a:pt x="3334" y="17715"/>
                </a:lnTo>
                <a:lnTo>
                  <a:pt x="2725" y="17666"/>
                </a:lnTo>
                <a:lnTo>
                  <a:pt x="2166" y="17618"/>
                </a:lnTo>
                <a:lnTo>
                  <a:pt x="1849" y="17569"/>
                </a:lnTo>
                <a:lnTo>
                  <a:pt x="1533" y="17520"/>
                </a:lnTo>
                <a:lnTo>
                  <a:pt x="1217" y="17447"/>
                </a:lnTo>
                <a:lnTo>
                  <a:pt x="925" y="17350"/>
                </a:lnTo>
                <a:lnTo>
                  <a:pt x="681" y="17204"/>
                </a:lnTo>
                <a:lnTo>
                  <a:pt x="560" y="17131"/>
                </a:lnTo>
                <a:lnTo>
                  <a:pt x="462" y="17034"/>
                </a:lnTo>
                <a:lnTo>
                  <a:pt x="754" y="16644"/>
                </a:lnTo>
                <a:lnTo>
                  <a:pt x="1046" y="16279"/>
                </a:lnTo>
                <a:lnTo>
                  <a:pt x="1363" y="15914"/>
                </a:lnTo>
                <a:lnTo>
                  <a:pt x="1703" y="15574"/>
                </a:lnTo>
                <a:lnTo>
                  <a:pt x="2044" y="15257"/>
                </a:lnTo>
                <a:lnTo>
                  <a:pt x="2409" y="14941"/>
                </a:lnTo>
                <a:lnTo>
                  <a:pt x="2798" y="14649"/>
                </a:lnTo>
                <a:lnTo>
                  <a:pt x="3212" y="14381"/>
                </a:lnTo>
                <a:lnTo>
                  <a:pt x="3699" y="14089"/>
                </a:lnTo>
                <a:lnTo>
                  <a:pt x="4185" y="13870"/>
                </a:lnTo>
                <a:lnTo>
                  <a:pt x="4721" y="13676"/>
                </a:lnTo>
                <a:lnTo>
                  <a:pt x="5232" y="13505"/>
                </a:lnTo>
                <a:lnTo>
                  <a:pt x="5767" y="13384"/>
                </a:lnTo>
                <a:lnTo>
                  <a:pt x="6327" y="13286"/>
                </a:lnTo>
                <a:lnTo>
                  <a:pt x="6862" y="13189"/>
                </a:lnTo>
                <a:lnTo>
                  <a:pt x="7421" y="13140"/>
                </a:lnTo>
                <a:lnTo>
                  <a:pt x="7373" y="13603"/>
                </a:lnTo>
                <a:lnTo>
                  <a:pt x="7276" y="14065"/>
                </a:lnTo>
                <a:lnTo>
                  <a:pt x="7276" y="14187"/>
                </a:lnTo>
                <a:lnTo>
                  <a:pt x="7324" y="14284"/>
                </a:lnTo>
                <a:lnTo>
                  <a:pt x="7397" y="14357"/>
                </a:lnTo>
                <a:lnTo>
                  <a:pt x="7494" y="14381"/>
                </a:lnTo>
                <a:lnTo>
                  <a:pt x="7592" y="14406"/>
                </a:lnTo>
                <a:lnTo>
                  <a:pt x="7689" y="14381"/>
                </a:lnTo>
                <a:lnTo>
                  <a:pt x="7762" y="14308"/>
                </a:lnTo>
                <a:lnTo>
                  <a:pt x="7811" y="14211"/>
                </a:lnTo>
                <a:lnTo>
                  <a:pt x="7884" y="13676"/>
                </a:lnTo>
                <a:lnTo>
                  <a:pt x="7957" y="13116"/>
                </a:lnTo>
                <a:close/>
                <a:moveTo>
                  <a:pt x="6886" y="1"/>
                </a:moveTo>
                <a:lnTo>
                  <a:pt x="6813" y="25"/>
                </a:lnTo>
                <a:lnTo>
                  <a:pt x="6765" y="25"/>
                </a:lnTo>
                <a:lnTo>
                  <a:pt x="6740" y="74"/>
                </a:lnTo>
                <a:lnTo>
                  <a:pt x="6740" y="98"/>
                </a:lnTo>
                <a:lnTo>
                  <a:pt x="6740" y="147"/>
                </a:lnTo>
                <a:lnTo>
                  <a:pt x="6862" y="536"/>
                </a:lnTo>
                <a:lnTo>
                  <a:pt x="7008" y="926"/>
                </a:lnTo>
                <a:lnTo>
                  <a:pt x="7130" y="1315"/>
                </a:lnTo>
                <a:lnTo>
                  <a:pt x="7227" y="1704"/>
                </a:lnTo>
                <a:lnTo>
                  <a:pt x="7300" y="2118"/>
                </a:lnTo>
                <a:lnTo>
                  <a:pt x="7349" y="2556"/>
                </a:lnTo>
                <a:lnTo>
                  <a:pt x="7373" y="2994"/>
                </a:lnTo>
                <a:lnTo>
                  <a:pt x="7373" y="3407"/>
                </a:lnTo>
                <a:lnTo>
                  <a:pt x="7324" y="3870"/>
                </a:lnTo>
                <a:lnTo>
                  <a:pt x="7276" y="4332"/>
                </a:lnTo>
                <a:lnTo>
                  <a:pt x="7105" y="5257"/>
                </a:lnTo>
                <a:lnTo>
                  <a:pt x="6911" y="6181"/>
                </a:lnTo>
                <a:lnTo>
                  <a:pt x="6838" y="6644"/>
                </a:lnTo>
                <a:lnTo>
                  <a:pt x="6765" y="7106"/>
                </a:lnTo>
                <a:lnTo>
                  <a:pt x="6716" y="7666"/>
                </a:lnTo>
                <a:lnTo>
                  <a:pt x="6716" y="8201"/>
                </a:lnTo>
                <a:lnTo>
                  <a:pt x="6765" y="8712"/>
                </a:lnTo>
                <a:lnTo>
                  <a:pt x="6838" y="9223"/>
                </a:lnTo>
                <a:lnTo>
                  <a:pt x="6424" y="9077"/>
                </a:lnTo>
                <a:lnTo>
                  <a:pt x="6497" y="8834"/>
                </a:lnTo>
                <a:lnTo>
                  <a:pt x="6570" y="8590"/>
                </a:lnTo>
                <a:lnTo>
                  <a:pt x="6594" y="8347"/>
                </a:lnTo>
                <a:lnTo>
                  <a:pt x="6594" y="8079"/>
                </a:lnTo>
                <a:lnTo>
                  <a:pt x="6570" y="7836"/>
                </a:lnTo>
                <a:lnTo>
                  <a:pt x="6521" y="7568"/>
                </a:lnTo>
                <a:lnTo>
                  <a:pt x="6448" y="7325"/>
                </a:lnTo>
                <a:lnTo>
                  <a:pt x="6351" y="7082"/>
                </a:lnTo>
                <a:lnTo>
                  <a:pt x="6254" y="6838"/>
                </a:lnTo>
                <a:lnTo>
                  <a:pt x="6132" y="6595"/>
                </a:lnTo>
                <a:lnTo>
                  <a:pt x="6010" y="6352"/>
                </a:lnTo>
                <a:lnTo>
                  <a:pt x="5864" y="6133"/>
                </a:lnTo>
                <a:lnTo>
                  <a:pt x="5694" y="5938"/>
                </a:lnTo>
                <a:lnTo>
                  <a:pt x="5548" y="5743"/>
                </a:lnTo>
                <a:lnTo>
                  <a:pt x="5378" y="5549"/>
                </a:lnTo>
                <a:lnTo>
                  <a:pt x="5207" y="5403"/>
                </a:lnTo>
                <a:lnTo>
                  <a:pt x="4964" y="5208"/>
                </a:lnTo>
                <a:lnTo>
                  <a:pt x="4696" y="5013"/>
                </a:lnTo>
                <a:lnTo>
                  <a:pt x="4429" y="4867"/>
                </a:lnTo>
                <a:lnTo>
                  <a:pt x="4161" y="4721"/>
                </a:lnTo>
                <a:lnTo>
                  <a:pt x="3869" y="4575"/>
                </a:lnTo>
                <a:lnTo>
                  <a:pt x="3577" y="4454"/>
                </a:lnTo>
                <a:lnTo>
                  <a:pt x="2993" y="4259"/>
                </a:lnTo>
                <a:lnTo>
                  <a:pt x="2506" y="4137"/>
                </a:lnTo>
                <a:lnTo>
                  <a:pt x="2239" y="4089"/>
                </a:lnTo>
                <a:lnTo>
                  <a:pt x="1971" y="4064"/>
                </a:lnTo>
                <a:lnTo>
                  <a:pt x="1679" y="4040"/>
                </a:lnTo>
                <a:lnTo>
                  <a:pt x="1411" y="4064"/>
                </a:lnTo>
                <a:lnTo>
                  <a:pt x="1168" y="4137"/>
                </a:lnTo>
                <a:lnTo>
                  <a:pt x="949" y="4235"/>
                </a:lnTo>
                <a:lnTo>
                  <a:pt x="900" y="4186"/>
                </a:lnTo>
                <a:lnTo>
                  <a:pt x="852" y="4137"/>
                </a:lnTo>
                <a:lnTo>
                  <a:pt x="803" y="4137"/>
                </a:lnTo>
                <a:lnTo>
                  <a:pt x="754" y="4186"/>
                </a:lnTo>
                <a:lnTo>
                  <a:pt x="681" y="4259"/>
                </a:lnTo>
                <a:lnTo>
                  <a:pt x="633" y="4356"/>
                </a:lnTo>
                <a:lnTo>
                  <a:pt x="608" y="4454"/>
                </a:lnTo>
                <a:lnTo>
                  <a:pt x="584" y="4575"/>
                </a:lnTo>
                <a:lnTo>
                  <a:pt x="584" y="4819"/>
                </a:lnTo>
                <a:lnTo>
                  <a:pt x="608" y="5062"/>
                </a:lnTo>
                <a:lnTo>
                  <a:pt x="657" y="5330"/>
                </a:lnTo>
                <a:lnTo>
                  <a:pt x="706" y="5597"/>
                </a:lnTo>
                <a:lnTo>
                  <a:pt x="803" y="6011"/>
                </a:lnTo>
                <a:lnTo>
                  <a:pt x="876" y="6352"/>
                </a:lnTo>
                <a:lnTo>
                  <a:pt x="973" y="6692"/>
                </a:lnTo>
                <a:lnTo>
                  <a:pt x="1071" y="7033"/>
                </a:lnTo>
                <a:lnTo>
                  <a:pt x="1192" y="7349"/>
                </a:lnTo>
                <a:lnTo>
                  <a:pt x="1338" y="7690"/>
                </a:lnTo>
                <a:lnTo>
                  <a:pt x="1484" y="8006"/>
                </a:lnTo>
                <a:lnTo>
                  <a:pt x="1679" y="8298"/>
                </a:lnTo>
                <a:lnTo>
                  <a:pt x="1874" y="8566"/>
                </a:lnTo>
                <a:lnTo>
                  <a:pt x="2068" y="8809"/>
                </a:lnTo>
                <a:lnTo>
                  <a:pt x="2287" y="9004"/>
                </a:lnTo>
                <a:lnTo>
                  <a:pt x="2531" y="9199"/>
                </a:lnTo>
                <a:lnTo>
                  <a:pt x="2774" y="9393"/>
                </a:lnTo>
                <a:lnTo>
                  <a:pt x="3042" y="9539"/>
                </a:lnTo>
                <a:lnTo>
                  <a:pt x="3309" y="9685"/>
                </a:lnTo>
                <a:lnTo>
                  <a:pt x="3577" y="9807"/>
                </a:lnTo>
                <a:lnTo>
                  <a:pt x="3869" y="9904"/>
                </a:lnTo>
                <a:lnTo>
                  <a:pt x="4161" y="9977"/>
                </a:lnTo>
                <a:lnTo>
                  <a:pt x="4453" y="10001"/>
                </a:lnTo>
                <a:lnTo>
                  <a:pt x="4745" y="10001"/>
                </a:lnTo>
                <a:lnTo>
                  <a:pt x="5013" y="9977"/>
                </a:lnTo>
                <a:lnTo>
                  <a:pt x="5280" y="9904"/>
                </a:lnTo>
                <a:lnTo>
                  <a:pt x="5548" y="9807"/>
                </a:lnTo>
                <a:lnTo>
                  <a:pt x="5816" y="9685"/>
                </a:lnTo>
                <a:lnTo>
                  <a:pt x="6059" y="9539"/>
                </a:lnTo>
                <a:lnTo>
                  <a:pt x="6278" y="9637"/>
                </a:lnTo>
                <a:lnTo>
                  <a:pt x="6521" y="9734"/>
                </a:lnTo>
                <a:lnTo>
                  <a:pt x="6740" y="9783"/>
                </a:lnTo>
                <a:lnTo>
                  <a:pt x="6984" y="9807"/>
                </a:lnTo>
                <a:lnTo>
                  <a:pt x="7203" y="10634"/>
                </a:lnTo>
                <a:lnTo>
                  <a:pt x="7324" y="11145"/>
                </a:lnTo>
                <a:lnTo>
                  <a:pt x="7421" y="11632"/>
                </a:lnTo>
                <a:lnTo>
                  <a:pt x="7446" y="12143"/>
                </a:lnTo>
                <a:lnTo>
                  <a:pt x="7446" y="12629"/>
                </a:lnTo>
                <a:lnTo>
                  <a:pt x="6886" y="12678"/>
                </a:lnTo>
                <a:lnTo>
                  <a:pt x="6327" y="12775"/>
                </a:lnTo>
                <a:lnTo>
                  <a:pt x="5767" y="12873"/>
                </a:lnTo>
                <a:lnTo>
                  <a:pt x="5207" y="12994"/>
                </a:lnTo>
                <a:lnTo>
                  <a:pt x="4648" y="13165"/>
                </a:lnTo>
                <a:lnTo>
                  <a:pt x="4112" y="13359"/>
                </a:lnTo>
                <a:lnTo>
                  <a:pt x="3601" y="13603"/>
                </a:lnTo>
                <a:lnTo>
                  <a:pt x="3090" y="13870"/>
                </a:lnTo>
                <a:lnTo>
                  <a:pt x="2652" y="14138"/>
                </a:lnTo>
                <a:lnTo>
                  <a:pt x="2239" y="14454"/>
                </a:lnTo>
                <a:lnTo>
                  <a:pt x="1825" y="14795"/>
                </a:lnTo>
                <a:lnTo>
                  <a:pt x="1411" y="15136"/>
                </a:lnTo>
                <a:lnTo>
                  <a:pt x="1046" y="15525"/>
                </a:lnTo>
                <a:lnTo>
                  <a:pt x="706" y="15939"/>
                </a:lnTo>
                <a:lnTo>
                  <a:pt x="414" y="16377"/>
                </a:lnTo>
                <a:lnTo>
                  <a:pt x="146" y="16839"/>
                </a:lnTo>
                <a:lnTo>
                  <a:pt x="73" y="16863"/>
                </a:lnTo>
                <a:lnTo>
                  <a:pt x="24" y="16912"/>
                </a:lnTo>
                <a:lnTo>
                  <a:pt x="0" y="16985"/>
                </a:lnTo>
                <a:lnTo>
                  <a:pt x="0" y="17058"/>
                </a:lnTo>
                <a:lnTo>
                  <a:pt x="73" y="17204"/>
                </a:lnTo>
                <a:lnTo>
                  <a:pt x="146" y="17326"/>
                </a:lnTo>
                <a:lnTo>
                  <a:pt x="219" y="17423"/>
                </a:lnTo>
                <a:lnTo>
                  <a:pt x="316" y="17520"/>
                </a:lnTo>
                <a:lnTo>
                  <a:pt x="438" y="17618"/>
                </a:lnTo>
                <a:lnTo>
                  <a:pt x="560" y="17691"/>
                </a:lnTo>
                <a:lnTo>
                  <a:pt x="852" y="17812"/>
                </a:lnTo>
                <a:lnTo>
                  <a:pt x="1144" y="17910"/>
                </a:lnTo>
                <a:lnTo>
                  <a:pt x="1460" y="17982"/>
                </a:lnTo>
                <a:lnTo>
                  <a:pt x="1995" y="18080"/>
                </a:lnTo>
                <a:lnTo>
                  <a:pt x="2725" y="18177"/>
                </a:lnTo>
                <a:lnTo>
                  <a:pt x="3455" y="18226"/>
                </a:lnTo>
                <a:lnTo>
                  <a:pt x="4940" y="18323"/>
                </a:lnTo>
                <a:lnTo>
                  <a:pt x="6205" y="18396"/>
                </a:lnTo>
                <a:lnTo>
                  <a:pt x="7470" y="18469"/>
                </a:lnTo>
                <a:lnTo>
                  <a:pt x="8078" y="18469"/>
                </a:lnTo>
                <a:lnTo>
                  <a:pt x="8711" y="18445"/>
                </a:lnTo>
                <a:lnTo>
                  <a:pt x="9344" y="18396"/>
                </a:lnTo>
                <a:lnTo>
                  <a:pt x="9976" y="18323"/>
                </a:lnTo>
                <a:lnTo>
                  <a:pt x="11339" y="18128"/>
                </a:lnTo>
                <a:lnTo>
                  <a:pt x="12726" y="17958"/>
                </a:lnTo>
                <a:lnTo>
                  <a:pt x="13140" y="17885"/>
                </a:lnTo>
                <a:lnTo>
                  <a:pt x="13553" y="17812"/>
                </a:lnTo>
                <a:lnTo>
                  <a:pt x="13967" y="17666"/>
                </a:lnTo>
                <a:lnTo>
                  <a:pt x="14162" y="17593"/>
                </a:lnTo>
                <a:lnTo>
                  <a:pt x="14356" y="17472"/>
                </a:lnTo>
                <a:lnTo>
                  <a:pt x="14429" y="17496"/>
                </a:lnTo>
                <a:lnTo>
                  <a:pt x="14502" y="17496"/>
                </a:lnTo>
                <a:lnTo>
                  <a:pt x="14575" y="17472"/>
                </a:lnTo>
                <a:lnTo>
                  <a:pt x="14624" y="17447"/>
                </a:lnTo>
                <a:lnTo>
                  <a:pt x="14673" y="17399"/>
                </a:lnTo>
                <a:lnTo>
                  <a:pt x="14721" y="17326"/>
                </a:lnTo>
                <a:lnTo>
                  <a:pt x="14721" y="17277"/>
                </a:lnTo>
                <a:lnTo>
                  <a:pt x="14697" y="17180"/>
                </a:lnTo>
                <a:lnTo>
                  <a:pt x="14600" y="16912"/>
                </a:lnTo>
                <a:lnTo>
                  <a:pt x="14454" y="16669"/>
                </a:lnTo>
                <a:lnTo>
                  <a:pt x="14283" y="16401"/>
                </a:lnTo>
                <a:lnTo>
                  <a:pt x="14113" y="16182"/>
                </a:lnTo>
                <a:lnTo>
                  <a:pt x="14137" y="16158"/>
                </a:lnTo>
                <a:lnTo>
                  <a:pt x="14137" y="16133"/>
                </a:lnTo>
                <a:lnTo>
                  <a:pt x="14137" y="16109"/>
                </a:lnTo>
                <a:lnTo>
                  <a:pt x="14113" y="16109"/>
                </a:lnTo>
                <a:lnTo>
                  <a:pt x="14040" y="16085"/>
                </a:lnTo>
                <a:lnTo>
                  <a:pt x="13699" y="15671"/>
                </a:lnTo>
                <a:lnTo>
                  <a:pt x="13553" y="15525"/>
                </a:lnTo>
                <a:lnTo>
                  <a:pt x="13626" y="15452"/>
                </a:lnTo>
                <a:lnTo>
                  <a:pt x="13626" y="15403"/>
                </a:lnTo>
                <a:lnTo>
                  <a:pt x="13626" y="15379"/>
                </a:lnTo>
                <a:lnTo>
                  <a:pt x="13602" y="15355"/>
                </a:lnTo>
                <a:lnTo>
                  <a:pt x="13553" y="15355"/>
                </a:lnTo>
                <a:lnTo>
                  <a:pt x="13432" y="15379"/>
                </a:lnTo>
                <a:lnTo>
                  <a:pt x="13188" y="15136"/>
                </a:lnTo>
                <a:lnTo>
                  <a:pt x="12945" y="14892"/>
                </a:lnTo>
                <a:lnTo>
                  <a:pt x="12385" y="14454"/>
                </a:lnTo>
                <a:lnTo>
                  <a:pt x="12361" y="14381"/>
                </a:lnTo>
                <a:lnTo>
                  <a:pt x="12312" y="14357"/>
                </a:lnTo>
                <a:lnTo>
                  <a:pt x="12264" y="14333"/>
                </a:lnTo>
                <a:lnTo>
                  <a:pt x="12069" y="14211"/>
                </a:lnTo>
                <a:lnTo>
                  <a:pt x="11582" y="13870"/>
                </a:lnTo>
                <a:lnTo>
                  <a:pt x="11071" y="13554"/>
                </a:lnTo>
                <a:lnTo>
                  <a:pt x="10560" y="13262"/>
                </a:lnTo>
                <a:lnTo>
                  <a:pt x="10025" y="12994"/>
                </a:lnTo>
                <a:lnTo>
                  <a:pt x="9782" y="12897"/>
                </a:lnTo>
                <a:lnTo>
                  <a:pt x="9538" y="12824"/>
                </a:lnTo>
                <a:lnTo>
                  <a:pt x="9295" y="12751"/>
                </a:lnTo>
                <a:lnTo>
                  <a:pt x="9027" y="12702"/>
                </a:lnTo>
                <a:lnTo>
                  <a:pt x="8516" y="12629"/>
                </a:lnTo>
                <a:lnTo>
                  <a:pt x="8005" y="12629"/>
                </a:lnTo>
                <a:lnTo>
                  <a:pt x="8005" y="12264"/>
                </a:lnTo>
                <a:lnTo>
                  <a:pt x="7981" y="11899"/>
                </a:lnTo>
                <a:lnTo>
                  <a:pt x="7957" y="11559"/>
                </a:lnTo>
                <a:lnTo>
                  <a:pt x="7884" y="11194"/>
                </a:lnTo>
                <a:lnTo>
                  <a:pt x="7786" y="10731"/>
                </a:lnTo>
                <a:lnTo>
                  <a:pt x="7640" y="10269"/>
                </a:lnTo>
                <a:lnTo>
                  <a:pt x="7494" y="9807"/>
                </a:lnTo>
                <a:lnTo>
                  <a:pt x="7349" y="9345"/>
                </a:lnTo>
                <a:lnTo>
                  <a:pt x="7300" y="9077"/>
                </a:lnTo>
                <a:lnTo>
                  <a:pt x="7251" y="8809"/>
                </a:lnTo>
                <a:lnTo>
                  <a:pt x="7203" y="8250"/>
                </a:lnTo>
                <a:lnTo>
                  <a:pt x="7203" y="7666"/>
                </a:lnTo>
                <a:lnTo>
                  <a:pt x="7251" y="7106"/>
                </a:lnTo>
                <a:lnTo>
                  <a:pt x="7324" y="6522"/>
                </a:lnTo>
                <a:lnTo>
                  <a:pt x="7421" y="5938"/>
                </a:lnTo>
                <a:lnTo>
                  <a:pt x="7616" y="4746"/>
                </a:lnTo>
                <a:lnTo>
                  <a:pt x="7884" y="4746"/>
                </a:lnTo>
                <a:lnTo>
                  <a:pt x="8127" y="4673"/>
                </a:lnTo>
                <a:lnTo>
                  <a:pt x="8370" y="4575"/>
                </a:lnTo>
                <a:lnTo>
                  <a:pt x="8638" y="4454"/>
                </a:lnTo>
                <a:lnTo>
                  <a:pt x="8760" y="4527"/>
                </a:lnTo>
                <a:lnTo>
                  <a:pt x="8906" y="4624"/>
                </a:lnTo>
                <a:lnTo>
                  <a:pt x="9076" y="4673"/>
                </a:lnTo>
                <a:lnTo>
                  <a:pt x="9246" y="4721"/>
                </a:lnTo>
                <a:lnTo>
                  <a:pt x="9587" y="4794"/>
                </a:lnTo>
                <a:lnTo>
                  <a:pt x="10122" y="4794"/>
                </a:lnTo>
                <a:lnTo>
                  <a:pt x="10366" y="4746"/>
                </a:lnTo>
                <a:lnTo>
                  <a:pt x="10609" y="4673"/>
                </a:lnTo>
                <a:lnTo>
                  <a:pt x="10828" y="4575"/>
                </a:lnTo>
                <a:lnTo>
                  <a:pt x="11071" y="4454"/>
                </a:lnTo>
                <a:lnTo>
                  <a:pt x="11266" y="4308"/>
                </a:lnTo>
                <a:lnTo>
                  <a:pt x="11461" y="4162"/>
                </a:lnTo>
                <a:lnTo>
                  <a:pt x="11607" y="3967"/>
                </a:lnTo>
                <a:lnTo>
                  <a:pt x="11728" y="3797"/>
                </a:lnTo>
                <a:lnTo>
                  <a:pt x="11850" y="3602"/>
                </a:lnTo>
                <a:lnTo>
                  <a:pt x="11947" y="3407"/>
                </a:lnTo>
                <a:lnTo>
                  <a:pt x="12020" y="3188"/>
                </a:lnTo>
                <a:lnTo>
                  <a:pt x="12142" y="2775"/>
                </a:lnTo>
                <a:lnTo>
                  <a:pt x="12215" y="2312"/>
                </a:lnTo>
                <a:lnTo>
                  <a:pt x="12288" y="1850"/>
                </a:lnTo>
                <a:lnTo>
                  <a:pt x="12312" y="1412"/>
                </a:lnTo>
                <a:lnTo>
                  <a:pt x="12361" y="512"/>
                </a:lnTo>
                <a:lnTo>
                  <a:pt x="12458" y="463"/>
                </a:lnTo>
                <a:lnTo>
                  <a:pt x="12507" y="390"/>
                </a:lnTo>
                <a:lnTo>
                  <a:pt x="12531" y="317"/>
                </a:lnTo>
                <a:lnTo>
                  <a:pt x="12507" y="220"/>
                </a:lnTo>
                <a:lnTo>
                  <a:pt x="12483" y="147"/>
                </a:lnTo>
                <a:lnTo>
                  <a:pt x="12434" y="98"/>
                </a:lnTo>
                <a:lnTo>
                  <a:pt x="12337" y="74"/>
                </a:lnTo>
                <a:lnTo>
                  <a:pt x="12264" y="98"/>
                </a:lnTo>
                <a:lnTo>
                  <a:pt x="12069" y="147"/>
                </a:lnTo>
                <a:lnTo>
                  <a:pt x="12045" y="147"/>
                </a:lnTo>
                <a:lnTo>
                  <a:pt x="11631" y="269"/>
                </a:lnTo>
                <a:lnTo>
                  <a:pt x="11217" y="366"/>
                </a:lnTo>
                <a:lnTo>
                  <a:pt x="10804" y="463"/>
                </a:lnTo>
                <a:lnTo>
                  <a:pt x="10390" y="561"/>
                </a:lnTo>
                <a:lnTo>
                  <a:pt x="10001" y="707"/>
                </a:lnTo>
                <a:lnTo>
                  <a:pt x="9611" y="877"/>
                </a:lnTo>
                <a:lnTo>
                  <a:pt x="9417" y="974"/>
                </a:lnTo>
                <a:lnTo>
                  <a:pt x="9246" y="1096"/>
                </a:lnTo>
                <a:lnTo>
                  <a:pt x="9076" y="1242"/>
                </a:lnTo>
                <a:lnTo>
                  <a:pt x="8906" y="1388"/>
                </a:lnTo>
                <a:lnTo>
                  <a:pt x="8735" y="1558"/>
                </a:lnTo>
                <a:lnTo>
                  <a:pt x="8614" y="1753"/>
                </a:lnTo>
                <a:lnTo>
                  <a:pt x="8492" y="1947"/>
                </a:lnTo>
                <a:lnTo>
                  <a:pt x="8395" y="2142"/>
                </a:lnTo>
                <a:lnTo>
                  <a:pt x="8297" y="2361"/>
                </a:lnTo>
                <a:lnTo>
                  <a:pt x="8249" y="2580"/>
                </a:lnTo>
                <a:lnTo>
                  <a:pt x="8200" y="2799"/>
                </a:lnTo>
                <a:lnTo>
                  <a:pt x="8151" y="3042"/>
                </a:lnTo>
                <a:lnTo>
                  <a:pt x="8151" y="3286"/>
                </a:lnTo>
                <a:lnTo>
                  <a:pt x="8200" y="3578"/>
                </a:lnTo>
                <a:lnTo>
                  <a:pt x="8224" y="3724"/>
                </a:lnTo>
                <a:lnTo>
                  <a:pt x="8297" y="3845"/>
                </a:lnTo>
                <a:lnTo>
                  <a:pt x="8370" y="3967"/>
                </a:lnTo>
                <a:lnTo>
                  <a:pt x="8443" y="4040"/>
                </a:lnTo>
                <a:lnTo>
                  <a:pt x="8443" y="4064"/>
                </a:lnTo>
                <a:lnTo>
                  <a:pt x="8370" y="4089"/>
                </a:lnTo>
                <a:lnTo>
                  <a:pt x="8200" y="4186"/>
                </a:lnTo>
                <a:lnTo>
                  <a:pt x="8030" y="4259"/>
                </a:lnTo>
                <a:lnTo>
                  <a:pt x="7689" y="4381"/>
                </a:lnTo>
                <a:lnTo>
                  <a:pt x="7762" y="3797"/>
                </a:lnTo>
                <a:lnTo>
                  <a:pt x="7811" y="3237"/>
                </a:lnTo>
                <a:lnTo>
                  <a:pt x="7811" y="2702"/>
                </a:lnTo>
                <a:lnTo>
                  <a:pt x="7786" y="2142"/>
                </a:lnTo>
                <a:lnTo>
                  <a:pt x="7738" y="1874"/>
                </a:lnTo>
                <a:lnTo>
                  <a:pt x="7689" y="1607"/>
                </a:lnTo>
                <a:lnTo>
                  <a:pt x="7616" y="1339"/>
                </a:lnTo>
                <a:lnTo>
                  <a:pt x="7519" y="1072"/>
                </a:lnTo>
                <a:lnTo>
                  <a:pt x="7421" y="828"/>
                </a:lnTo>
                <a:lnTo>
                  <a:pt x="7300" y="561"/>
                </a:lnTo>
                <a:lnTo>
                  <a:pt x="7130" y="317"/>
                </a:lnTo>
                <a:lnTo>
                  <a:pt x="6959" y="50"/>
                </a:lnTo>
                <a:lnTo>
                  <a:pt x="6935" y="25"/>
                </a:lnTo>
                <a:lnTo>
                  <a:pt x="68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2"/>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758687" y="21486"/>
            <a:ext cx="375359" cy="369332"/>
          </a:xfrm>
          <a:prstGeom prst="rect">
            <a:avLst/>
          </a:prstGeom>
          <a:solidFill>
            <a:schemeClr val="bg1"/>
          </a:solidFill>
        </p:spPr>
        <p:txBody>
          <a:bodyPr wrap="square" rtlCol="0">
            <a:spAutoFit/>
          </a:bodyPr>
          <a:lstStyle/>
          <a:p>
            <a:r>
              <a:rPr lang="en-GB" dirty="0" smtClean="0"/>
              <a:t>7</a:t>
            </a:r>
            <a:endParaRPr lang="en-GB" dirty="0"/>
          </a:p>
        </p:txBody>
      </p:sp>
    </p:spTree>
    <p:extLst>
      <p:ext uri="{BB962C8B-B14F-4D97-AF65-F5344CB8AC3E}">
        <p14:creationId xmlns:p14="http://schemas.microsoft.com/office/powerpoint/2010/main" val="5276785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03"/>
        <p:cNvGrpSpPr/>
        <p:nvPr/>
      </p:nvGrpSpPr>
      <p:grpSpPr>
        <a:xfrm>
          <a:off x="0" y="0"/>
          <a:ext cx="0" cy="0"/>
          <a:chOff x="0" y="0"/>
          <a:chExt cx="0" cy="0"/>
        </a:xfrm>
      </p:grpSpPr>
      <p:sp>
        <p:nvSpPr>
          <p:cNvPr id="104" name="Google Shape;104;p19"/>
          <p:cNvSpPr txBox="1">
            <a:spLocks noGrp="1"/>
          </p:cNvSpPr>
          <p:nvPr>
            <p:ph type="ctrTitle" idx="4294967295"/>
          </p:nvPr>
        </p:nvSpPr>
        <p:spPr>
          <a:xfrm>
            <a:off x="5383800" y="-435063"/>
            <a:ext cx="3760200" cy="1546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4200" dirty="0" smtClean="0"/>
              <a:t>Conclusion</a:t>
            </a:r>
            <a:endParaRPr sz="4200" dirty="0"/>
          </a:p>
        </p:txBody>
      </p:sp>
      <p:sp>
        <p:nvSpPr>
          <p:cNvPr id="105" name="Google Shape;105;p19"/>
          <p:cNvSpPr txBox="1">
            <a:spLocks noGrp="1"/>
          </p:cNvSpPr>
          <p:nvPr>
            <p:ph type="subTitle" idx="4294967295"/>
          </p:nvPr>
        </p:nvSpPr>
        <p:spPr>
          <a:xfrm>
            <a:off x="3491880" y="944622"/>
            <a:ext cx="6598229" cy="1700808"/>
          </a:xfrm>
          <a:prstGeom prst="rect">
            <a:avLst/>
          </a:prstGeom>
        </p:spPr>
        <p:txBody>
          <a:bodyPr spcFirstLastPara="1" wrap="square" lIns="91425" tIns="91425" rIns="91425" bIns="91425" anchor="t" anchorCtr="0">
            <a:noAutofit/>
          </a:bodyPr>
          <a:lstStyle/>
          <a:p>
            <a:pPr marL="285750" lvl="0" indent="-285750" algn="l" rtl="0">
              <a:spcBef>
                <a:spcPts val="0"/>
              </a:spcBef>
              <a:spcAft>
                <a:spcPts val="1000"/>
              </a:spcAft>
              <a:buFont typeface="Arial" pitchFamily="34" charset="0"/>
              <a:buChar char="•"/>
            </a:pPr>
            <a:r>
              <a:rPr lang="en" sz="2400" dirty="0" smtClean="0"/>
              <a:t>Global Warming</a:t>
            </a:r>
          </a:p>
          <a:p>
            <a:pPr marL="285750" lvl="0" indent="-285750" algn="l" rtl="0">
              <a:spcBef>
                <a:spcPts val="0"/>
              </a:spcBef>
              <a:spcAft>
                <a:spcPts val="1000"/>
              </a:spcAft>
              <a:buFont typeface="Arial" pitchFamily="34" charset="0"/>
              <a:buChar char="•"/>
            </a:pPr>
            <a:r>
              <a:rPr lang="en" sz="2400" dirty="0" smtClean="0"/>
              <a:t>Loss of Home, Land and Necessities</a:t>
            </a:r>
          </a:p>
          <a:p>
            <a:pPr marL="285750" lvl="0" indent="-285750" algn="l" rtl="0">
              <a:spcBef>
                <a:spcPts val="0"/>
              </a:spcBef>
              <a:spcAft>
                <a:spcPts val="1000"/>
              </a:spcAft>
              <a:buFont typeface="Arial" pitchFamily="34" charset="0"/>
              <a:buChar char="•"/>
            </a:pPr>
            <a:r>
              <a:rPr lang="en" sz="2400" dirty="0" smtClean="0"/>
              <a:t>Time Scale</a:t>
            </a:r>
            <a:endParaRPr sz="2400" dirty="0"/>
          </a:p>
        </p:txBody>
      </p:sp>
      <p:grpSp>
        <p:nvGrpSpPr>
          <p:cNvPr id="106" name="Google Shape;106;p19"/>
          <p:cNvGrpSpPr/>
          <p:nvPr/>
        </p:nvGrpSpPr>
        <p:grpSpPr>
          <a:xfrm>
            <a:off x="943556" y="1129801"/>
            <a:ext cx="1347989" cy="1797320"/>
            <a:chOff x="6643075" y="3664250"/>
            <a:chExt cx="407950" cy="407975"/>
          </a:xfrm>
        </p:grpSpPr>
        <p:sp>
          <p:nvSpPr>
            <p:cNvPr id="107" name="Google Shape;107;p19"/>
            <p:cNvSpPr/>
            <p:nvPr/>
          </p:nvSpPr>
          <p:spPr>
            <a:xfrm>
              <a:off x="6794075" y="3815250"/>
              <a:ext cx="211300" cy="211300"/>
            </a:xfrm>
            <a:custGeom>
              <a:avLst/>
              <a:gdLst/>
              <a:ahLst/>
              <a:cxnLst/>
              <a:rect l="l" t="t" r="r" b="b"/>
              <a:pathLst>
                <a:path w="8452" h="8452" fill="none" extrusionOk="0">
                  <a:moveTo>
                    <a:pt x="0" y="8135"/>
                  </a:moveTo>
                  <a:lnTo>
                    <a:pt x="0" y="8135"/>
                  </a:lnTo>
                  <a:lnTo>
                    <a:pt x="438" y="8257"/>
                  </a:lnTo>
                  <a:lnTo>
                    <a:pt x="852" y="8354"/>
                  </a:lnTo>
                  <a:lnTo>
                    <a:pt x="1291" y="8403"/>
                  </a:lnTo>
                  <a:lnTo>
                    <a:pt x="1729" y="8452"/>
                  </a:lnTo>
                  <a:lnTo>
                    <a:pt x="2168" y="8452"/>
                  </a:lnTo>
                  <a:lnTo>
                    <a:pt x="2606" y="8427"/>
                  </a:lnTo>
                  <a:lnTo>
                    <a:pt x="3020" y="8378"/>
                  </a:lnTo>
                  <a:lnTo>
                    <a:pt x="3458" y="8281"/>
                  </a:lnTo>
                  <a:lnTo>
                    <a:pt x="3872" y="8184"/>
                  </a:lnTo>
                  <a:lnTo>
                    <a:pt x="4311" y="8037"/>
                  </a:lnTo>
                  <a:lnTo>
                    <a:pt x="4701" y="7867"/>
                  </a:lnTo>
                  <a:lnTo>
                    <a:pt x="5115" y="7672"/>
                  </a:lnTo>
                  <a:lnTo>
                    <a:pt x="5504" y="7429"/>
                  </a:lnTo>
                  <a:lnTo>
                    <a:pt x="5870" y="7185"/>
                  </a:lnTo>
                  <a:lnTo>
                    <a:pt x="6235" y="6893"/>
                  </a:lnTo>
                  <a:lnTo>
                    <a:pt x="6576" y="6576"/>
                  </a:lnTo>
                  <a:lnTo>
                    <a:pt x="6576" y="6576"/>
                  </a:lnTo>
                  <a:lnTo>
                    <a:pt x="6892" y="6235"/>
                  </a:lnTo>
                  <a:lnTo>
                    <a:pt x="7185" y="5870"/>
                  </a:lnTo>
                  <a:lnTo>
                    <a:pt x="7428" y="5505"/>
                  </a:lnTo>
                  <a:lnTo>
                    <a:pt x="7672" y="5115"/>
                  </a:lnTo>
                  <a:lnTo>
                    <a:pt x="7867" y="4701"/>
                  </a:lnTo>
                  <a:lnTo>
                    <a:pt x="8037" y="4311"/>
                  </a:lnTo>
                  <a:lnTo>
                    <a:pt x="8183" y="3873"/>
                  </a:lnTo>
                  <a:lnTo>
                    <a:pt x="8281" y="3459"/>
                  </a:lnTo>
                  <a:lnTo>
                    <a:pt x="8378" y="3020"/>
                  </a:lnTo>
                  <a:lnTo>
                    <a:pt x="8427" y="2606"/>
                  </a:lnTo>
                  <a:lnTo>
                    <a:pt x="8451" y="2168"/>
                  </a:lnTo>
                  <a:lnTo>
                    <a:pt x="8451" y="1730"/>
                  </a:lnTo>
                  <a:lnTo>
                    <a:pt x="8402" y="1291"/>
                  </a:lnTo>
                  <a:lnTo>
                    <a:pt x="8354" y="853"/>
                  </a:lnTo>
                  <a:lnTo>
                    <a:pt x="8256" y="439"/>
                  </a:lnTo>
                  <a:lnTo>
                    <a:pt x="8135" y="0"/>
                  </a:lnTo>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08" name="Google Shape;108;p19"/>
            <p:cNvSpPr/>
            <p:nvPr/>
          </p:nvSpPr>
          <p:spPr>
            <a:xfrm>
              <a:off x="6643075" y="3664250"/>
              <a:ext cx="407950" cy="407975"/>
            </a:xfrm>
            <a:custGeom>
              <a:avLst/>
              <a:gdLst/>
              <a:ahLst/>
              <a:cxnLst/>
              <a:rect l="l" t="t" r="r" b="b"/>
              <a:pathLst>
                <a:path w="16318" h="16319" fill="none" extrusionOk="0">
                  <a:moveTo>
                    <a:pt x="16074" y="244"/>
                  </a:moveTo>
                  <a:lnTo>
                    <a:pt x="16074" y="244"/>
                  </a:lnTo>
                  <a:lnTo>
                    <a:pt x="15928" y="122"/>
                  </a:lnTo>
                  <a:lnTo>
                    <a:pt x="15758" y="49"/>
                  </a:lnTo>
                  <a:lnTo>
                    <a:pt x="15538" y="0"/>
                  </a:lnTo>
                  <a:lnTo>
                    <a:pt x="15319" y="0"/>
                  </a:lnTo>
                  <a:lnTo>
                    <a:pt x="15051" y="25"/>
                  </a:lnTo>
                  <a:lnTo>
                    <a:pt x="14759" y="73"/>
                  </a:lnTo>
                  <a:lnTo>
                    <a:pt x="14442" y="171"/>
                  </a:lnTo>
                  <a:lnTo>
                    <a:pt x="14102" y="293"/>
                  </a:lnTo>
                  <a:lnTo>
                    <a:pt x="13736" y="439"/>
                  </a:lnTo>
                  <a:lnTo>
                    <a:pt x="13347" y="609"/>
                  </a:lnTo>
                  <a:lnTo>
                    <a:pt x="12957" y="828"/>
                  </a:lnTo>
                  <a:lnTo>
                    <a:pt x="12543" y="1048"/>
                  </a:lnTo>
                  <a:lnTo>
                    <a:pt x="11666" y="1608"/>
                  </a:lnTo>
                  <a:lnTo>
                    <a:pt x="10716" y="2265"/>
                  </a:lnTo>
                  <a:lnTo>
                    <a:pt x="10716" y="2265"/>
                  </a:lnTo>
                  <a:lnTo>
                    <a:pt x="10278" y="2095"/>
                  </a:lnTo>
                  <a:lnTo>
                    <a:pt x="9815" y="1949"/>
                  </a:lnTo>
                  <a:lnTo>
                    <a:pt x="9352" y="1851"/>
                  </a:lnTo>
                  <a:lnTo>
                    <a:pt x="8890" y="1778"/>
                  </a:lnTo>
                  <a:lnTo>
                    <a:pt x="8427" y="1730"/>
                  </a:lnTo>
                  <a:lnTo>
                    <a:pt x="7940" y="1730"/>
                  </a:lnTo>
                  <a:lnTo>
                    <a:pt x="7477" y="1778"/>
                  </a:lnTo>
                  <a:lnTo>
                    <a:pt x="7014" y="1827"/>
                  </a:lnTo>
                  <a:lnTo>
                    <a:pt x="6551" y="1924"/>
                  </a:lnTo>
                  <a:lnTo>
                    <a:pt x="6089" y="2070"/>
                  </a:lnTo>
                  <a:lnTo>
                    <a:pt x="5650" y="2241"/>
                  </a:lnTo>
                  <a:lnTo>
                    <a:pt x="5212" y="2436"/>
                  </a:lnTo>
                  <a:lnTo>
                    <a:pt x="4774" y="2679"/>
                  </a:lnTo>
                  <a:lnTo>
                    <a:pt x="4384" y="2972"/>
                  </a:lnTo>
                  <a:lnTo>
                    <a:pt x="3994" y="3264"/>
                  </a:lnTo>
                  <a:lnTo>
                    <a:pt x="3605" y="3605"/>
                  </a:lnTo>
                  <a:lnTo>
                    <a:pt x="3605" y="3605"/>
                  </a:lnTo>
                  <a:lnTo>
                    <a:pt x="3264" y="3995"/>
                  </a:lnTo>
                  <a:lnTo>
                    <a:pt x="2971" y="4384"/>
                  </a:lnTo>
                  <a:lnTo>
                    <a:pt x="2679" y="4774"/>
                  </a:lnTo>
                  <a:lnTo>
                    <a:pt x="2436" y="5212"/>
                  </a:lnTo>
                  <a:lnTo>
                    <a:pt x="2241" y="5651"/>
                  </a:lnTo>
                  <a:lnTo>
                    <a:pt x="2070" y="6089"/>
                  </a:lnTo>
                  <a:lnTo>
                    <a:pt x="1924" y="6552"/>
                  </a:lnTo>
                  <a:lnTo>
                    <a:pt x="1827" y="7015"/>
                  </a:lnTo>
                  <a:lnTo>
                    <a:pt x="1778" y="7477"/>
                  </a:lnTo>
                  <a:lnTo>
                    <a:pt x="1729" y="7940"/>
                  </a:lnTo>
                  <a:lnTo>
                    <a:pt x="1729" y="8427"/>
                  </a:lnTo>
                  <a:lnTo>
                    <a:pt x="1778" y="8890"/>
                  </a:lnTo>
                  <a:lnTo>
                    <a:pt x="1851" y="9353"/>
                  </a:lnTo>
                  <a:lnTo>
                    <a:pt x="1948" y="9815"/>
                  </a:lnTo>
                  <a:lnTo>
                    <a:pt x="2095" y="10278"/>
                  </a:lnTo>
                  <a:lnTo>
                    <a:pt x="2265" y="10716"/>
                  </a:lnTo>
                  <a:lnTo>
                    <a:pt x="2265" y="10716"/>
                  </a:lnTo>
                  <a:lnTo>
                    <a:pt x="1607" y="11666"/>
                  </a:lnTo>
                  <a:lnTo>
                    <a:pt x="1047" y="12543"/>
                  </a:lnTo>
                  <a:lnTo>
                    <a:pt x="828" y="12957"/>
                  </a:lnTo>
                  <a:lnTo>
                    <a:pt x="609" y="13347"/>
                  </a:lnTo>
                  <a:lnTo>
                    <a:pt x="438" y="13737"/>
                  </a:lnTo>
                  <a:lnTo>
                    <a:pt x="292" y="14102"/>
                  </a:lnTo>
                  <a:lnTo>
                    <a:pt x="170" y="14443"/>
                  </a:lnTo>
                  <a:lnTo>
                    <a:pt x="73" y="14759"/>
                  </a:lnTo>
                  <a:lnTo>
                    <a:pt x="24" y="15052"/>
                  </a:lnTo>
                  <a:lnTo>
                    <a:pt x="0" y="15320"/>
                  </a:lnTo>
                  <a:lnTo>
                    <a:pt x="0" y="15539"/>
                  </a:lnTo>
                  <a:lnTo>
                    <a:pt x="49" y="15758"/>
                  </a:lnTo>
                  <a:lnTo>
                    <a:pt x="122" y="15928"/>
                  </a:lnTo>
                  <a:lnTo>
                    <a:pt x="244" y="16075"/>
                  </a:lnTo>
                  <a:lnTo>
                    <a:pt x="244" y="16075"/>
                  </a:lnTo>
                  <a:lnTo>
                    <a:pt x="341" y="16172"/>
                  </a:lnTo>
                  <a:lnTo>
                    <a:pt x="487" y="16245"/>
                  </a:lnTo>
                  <a:lnTo>
                    <a:pt x="633" y="16294"/>
                  </a:lnTo>
                  <a:lnTo>
                    <a:pt x="804" y="16318"/>
                  </a:lnTo>
                  <a:lnTo>
                    <a:pt x="974" y="16318"/>
                  </a:lnTo>
                  <a:lnTo>
                    <a:pt x="1169" y="16318"/>
                  </a:lnTo>
                  <a:lnTo>
                    <a:pt x="1388" y="16269"/>
                  </a:lnTo>
                  <a:lnTo>
                    <a:pt x="1632" y="16221"/>
                  </a:lnTo>
                  <a:lnTo>
                    <a:pt x="2143" y="16075"/>
                  </a:lnTo>
                  <a:lnTo>
                    <a:pt x="2703" y="15831"/>
                  </a:lnTo>
                  <a:lnTo>
                    <a:pt x="3312" y="15539"/>
                  </a:lnTo>
                  <a:lnTo>
                    <a:pt x="3946" y="15149"/>
                  </a:lnTo>
                  <a:lnTo>
                    <a:pt x="4652" y="14711"/>
                  </a:lnTo>
                  <a:lnTo>
                    <a:pt x="5358" y="14224"/>
                  </a:lnTo>
                  <a:lnTo>
                    <a:pt x="6113" y="13663"/>
                  </a:lnTo>
                  <a:lnTo>
                    <a:pt x="6892" y="13055"/>
                  </a:lnTo>
                  <a:lnTo>
                    <a:pt x="7696" y="12397"/>
                  </a:lnTo>
                  <a:lnTo>
                    <a:pt x="8500" y="11691"/>
                  </a:lnTo>
                  <a:lnTo>
                    <a:pt x="9304" y="10936"/>
                  </a:lnTo>
                  <a:lnTo>
                    <a:pt x="10132" y="10132"/>
                  </a:lnTo>
                  <a:lnTo>
                    <a:pt x="10132" y="10132"/>
                  </a:lnTo>
                  <a:lnTo>
                    <a:pt x="10935" y="9304"/>
                  </a:lnTo>
                  <a:lnTo>
                    <a:pt x="11690" y="8500"/>
                  </a:lnTo>
                  <a:lnTo>
                    <a:pt x="12397" y="7696"/>
                  </a:lnTo>
                  <a:lnTo>
                    <a:pt x="13054" y="6893"/>
                  </a:lnTo>
                  <a:lnTo>
                    <a:pt x="13663" y="6113"/>
                  </a:lnTo>
                  <a:lnTo>
                    <a:pt x="14223" y="5358"/>
                  </a:lnTo>
                  <a:lnTo>
                    <a:pt x="14710" y="4652"/>
                  </a:lnTo>
                  <a:lnTo>
                    <a:pt x="15149" y="3946"/>
                  </a:lnTo>
                  <a:lnTo>
                    <a:pt x="15538" y="3313"/>
                  </a:lnTo>
                  <a:lnTo>
                    <a:pt x="15831" y="2704"/>
                  </a:lnTo>
                  <a:lnTo>
                    <a:pt x="16074" y="2144"/>
                  </a:lnTo>
                  <a:lnTo>
                    <a:pt x="16220" y="1632"/>
                  </a:lnTo>
                  <a:lnTo>
                    <a:pt x="16269" y="1389"/>
                  </a:lnTo>
                  <a:lnTo>
                    <a:pt x="16318" y="1169"/>
                  </a:lnTo>
                  <a:lnTo>
                    <a:pt x="16318" y="975"/>
                  </a:lnTo>
                  <a:lnTo>
                    <a:pt x="16318" y="804"/>
                  </a:lnTo>
                  <a:lnTo>
                    <a:pt x="16293" y="634"/>
                  </a:lnTo>
                  <a:lnTo>
                    <a:pt x="16245" y="487"/>
                  </a:lnTo>
                  <a:lnTo>
                    <a:pt x="16172" y="341"/>
                  </a:lnTo>
                  <a:lnTo>
                    <a:pt x="16074" y="244"/>
                  </a:lnTo>
                  <a:lnTo>
                    <a:pt x="16074" y="244"/>
                  </a:lnTo>
                  <a:close/>
                  <a:moveTo>
                    <a:pt x="1827" y="13810"/>
                  </a:moveTo>
                  <a:lnTo>
                    <a:pt x="1827" y="13810"/>
                  </a:lnTo>
                  <a:lnTo>
                    <a:pt x="1754" y="13737"/>
                  </a:lnTo>
                  <a:lnTo>
                    <a:pt x="1729" y="13639"/>
                  </a:lnTo>
                  <a:lnTo>
                    <a:pt x="1681" y="13542"/>
                  </a:lnTo>
                  <a:lnTo>
                    <a:pt x="1681" y="13444"/>
                  </a:lnTo>
                  <a:lnTo>
                    <a:pt x="1681" y="13176"/>
                  </a:lnTo>
                  <a:lnTo>
                    <a:pt x="1754" y="12884"/>
                  </a:lnTo>
                  <a:lnTo>
                    <a:pt x="1875" y="12519"/>
                  </a:lnTo>
                  <a:lnTo>
                    <a:pt x="2046" y="12153"/>
                  </a:lnTo>
                  <a:lnTo>
                    <a:pt x="2265" y="11715"/>
                  </a:lnTo>
                  <a:lnTo>
                    <a:pt x="2533" y="11277"/>
                  </a:lnTo>
                  <a:lnTo>
                    <a:pt x="2533" y="11277"/>
                  </a:lnTo>
                  <a:lnTo>
                    <a:pt x="2752" y="11642"/>
                  </a:lnTo>
                  <a:lnTo>
                    <a:pt x="3020" y="12007"/>
                  </a:lnTo>
                  <a:lnTo>
                    <a:pt x="3288" y="12373"/>
                  </a:lnTo>
                  <a:lnTo>
                    <a:pt x="3605" y="12714"/>
                  </a:lnTo>
                  <a:lnTo>
                    <a:pt x="3605" y="12714"/>
                  </a:lnTo>
                  <a:lnTo>
                    <a:pt x="3897" y="12957"/>
                  </a:lnTo>
                  <a:lnTo>
                    <a:pt x="4165" y="13201"/>
                  </a:lnTo>
                  <a:lnTo>
                    <a:pt x="4165" y="13201"/>
                  </a:lnTo>
                  <a:lnTo>
                    <a:pt x="3751" y="13444"/>
                  </a:lnTo>
                  <a:lnTo>
                    <a:pt x="3361" y="13639"/>
                  </a:lnTo>
                  <a:lnTo>
                    <a:pt x="3020" y="13785"/>
                  </a:lnTo>
                  <a:lnTo>
                    <a:pt x="2679" y="13883"/>
                  </a:lnTo>
                  <a:lnTo>
                    <a:pt x="2411" y="13956"/>
                  </a:lnTo>
                  <a:lnTo>
                    <a:pt x="2168" y="13956"/>
                  </a:lnTo>
                  <a:lnTo>
                    <a:pt x="2070" y="13931"/>
                  </a:lnTo>
                  <a:lnTo>
                    <a:pt x="1973" y="13907"/>
                  </a:lnTo>
                  <a:lnTo>
                    <a:pt x="1900" y="13858"/>
                  </a:lnTo>
                  <a:lnTo>
                    <a:pt x="1827" y="13810"/>
                  </a:lnTo>
                  <a:lnTo>
                    <a:pt x="1827" y="13810"/>
                  </a:lnTo>
                  <a:close/>
                  <a:moveTo>
                    <a:pt x="8159" y="4482"/>
                  </a:moveTo>
                  <a:lnTo>
                    <a:pt x="8159" y="4482"/>
                  </a:lnTo>
                  <a:lnTo>
                    <a:pt x="8037" y="4482"/>
                  </a:lnTo>
                  <a:lnTo>
                    <a:pt x="7940" y="4433"/>
                  </a:lnTo>
                  <a:lnTo>
                    <a:pt x="7842" y="4384"/>
                  </a:lnTo>
                  <a:lnTo>
                    <a:pt x="7745" y="4311"/>
                  </a:lnTo>
                  <a:lnTo>
                    <a:pt x="7672" y="4238"/>
                  </a:lnTo>
                  <a:lnTo>
                    <a:pt x="7623" y="4141"/>
                  </a:lnTo>
                  <a:lnTo>
                    <a:pt x="7574" y="4019"/>
                  </a:lnTo>
                  <a:lnTo>
                    <a:pt x="7574" y="3897"/>
                  </a:lnTo>
                  <a:lnTo>
                    <a:pt x="7574" y="3897"/>
                  </a:lnTo>
                  <a:lnTo>
                    <a:pt x="7574" y="3775"/>
                  </a:lnTo>
                  <a:lnTo>
                    <a:pt x="7623" y="3678"/>
                  </a:lnTo>
                  <a:lnTo>
                    <a:pt x="7672" y="3580"/>
                  </a:lnTo>
                  <a:lnTo>
                    <a:pt x="7745" y="3483"/>
                  </a:lnTo>
                  <a:lnTo>
                    <a:pt x="7842" y="3410"/>
                  </a:lnTo>
                  <a:lnTo>
                    <a:pt x="7940" y="3361"/>
                  </a:lnTo>
                  <a:lnTo>
                    <a:pt x="8037" y="3337"/>
                  </a:lnTo>
                  <a:lnTo>
                    <a:pt x="8159" y="3313"/>
                  </a:lnTo>
                  <a:lnTo>
                    <a:pt x="8159" y="3313"/>
                  </a:lnTo>
                  <a:lnTo>
                    <a:pt x="8281" y="3337"/>
                  </a:lnTo>
                  <a:lnTo>
                    <a:pt x="8378" y="3361"/>
                  </a:lnTo>
                  <a:lnTo>
                    <a:pt x="8476" y="3410"/>
                  </a:lnTo>
                  <a:lnTo>
                    <a:pt x="8573" y="3483"/>
                  </a:lnTo>
                  <a:lnTo>
                    <a:pt x="8646" y="3580"/>
                  </a:lnTo>
                  <a:lnTo>
                    <a:pt x="8695" y="3678"/>
                  </a:lnTo>
                  <a:lnTo>
                    <a:pt x="8743" y="3775"/>
                  </a:lnTo>
                  <a:lnTo>
                    <a:pt x="8743" y="3897"/>
                  </a:lnTo>
                  <a:lnTo>
                    <a:pt x="8743" y="3897"/>
                  </a:lnTo>
                  <a:lnTo>
                    <a:pt x="8743" y="4019"/>
                  </a:lnTo>
                  <a:lnTo>
                    <a:pt x="8695" y="4141"/>
                  </a:lnTo>
                  <a:lnTo>
                    <a:pt x="8646" y="4238"/>
                  </a:lnTo>
                  <a:lnTo>
                    <a:pt x="8573" y="4311"/>
                  </a:lnTo>
                  <a:lnTo>
                    <a:pt x="8476" y="4384"/>
                  </a:lnTo>
                  <a:lnTo>
                    <a:pt x="8378" y="4433"/>
                  </a:lnTo>
                  <a:lnTo>
                    <a:pt x="8281" y="4482"/>
                  </a:lnTo>
                  <a:lnTo>
                    <a:pt x="8159" y="4482"/>
                  </a:lnTo>
                  <a:lnTo>
                    <a:pt x="8159" y="4482"/>
                  </a:lnTo>
                  <a:close/>
                  <a:moveTo>
                    <a:pt x="9133" y="5943"/>
                  </a:moveTo>
                  <a:lnTo>
                    <a:pt x="9133" y="5943"/>
                  </a:lnTo>
                  <a:lnTo>
                    <a:pt x="9036" y="5943"/>
                  </a:lnTo>
                  <a:lnTo>
                    <a:pt x="8963" y="5919"/>
                  </a:lnTo>
                  <a:lnTo>
                    <a:pt x="8841" y="5846"/>
                  </a:lnTo>
                  <a:lnTo>
                    <a:pt x="8768" y="5724"/>
                  </a:lnTo>
                  <a:lnTo>
                    <a:pt x="8743" y="5651"/>
                  </a:lnTo>
                  <a:lnTo>
                    <a:pt x="8743" y="5553"/>
                  </a:lnTo>
                  <a:lnTo>
                    <a:pt x="8743" y="5553"/>
                  </a:lnTo>
                  <a:lnTo>
                    <a:pt x="8743" y="5480"/>
                  </a:lnTo>
                  <a:lnTo>
                    <a:pt x="8768" y="5407"/>
                  </a:lnTo>
                  <a:lnTo>
                    <a:pt x="8841" y="5285"/>
                  </a:lnTo>
                  <a:lnTo>
                    <a:pt x="8963" y="5212"/>
                  </a:lnTo>
                  <a:lnTo>
                    <a:pt x="9036" y="5188"/>
                  </a:lnTo>
                  <a:lnTo>
                    <a:pt x="9133" y="5164"/>
                  </a:lnTo>
                  <a:lnTo>
                    <a:pt x="9133" y="5164"/>
                  </a:lnTo>
                  <a:lnTo>
                    <a:pt x="9206" y="5188"/>
                  </a:lnTo>
                  <a:lnTo>
                    <a:pt x="9279" y="5212"/>
                  </a:lnTo>
                  <a:lnTo>
                    <a:pt x="9401" y="5285"/>
                  </a:lnTo>
                  <a:lnTo>
                    <a:pt x="9474" y="5407"/>
                  </a:lnTo>
                  <a:lnTo>
                    <a:pt x="9498" y="5480"/>
                  </a:lnTo>
                  <a:lnTo>
                    <a:pt x="9523" y="5553"/>
                  </a:lnTo>
                  <a:lnTo>
                    <a:pt x="9523" y="5553"/>
                  </a:lnTo>
                  <a:lnTo>
                    <a:pt x="9498" y="5651"/>
                  </a:lnTo>
                  <a:lnTo>
                    <a:pt x="9474" y="5724"/>
                  </a:lnTo>
                  <a:lnTo>
                    <a:pt x="9401" y="5846"/>
                  </a:lnTo>
                  <a:lnTo>
                    <a:pt x="9279" y="5919"/>
                  </a:lnTo>
                  <a:lnTo>
                    <a:pt x="9206" y="5943"/>
                  </a:lnTo>
                  <a:lnTo>
                    <a:pt x="9133" y="5943"/>
                  </a:lnTo>
                  <a:lnTo>
                    <a:pt x="9133" y="5943"/>
                  </a:lnTo>
                  <a:close/>
                  <a:moveTo>
                    <a:pt x="9986" y="4409"/>
                  </a:moveTo>
                  <a:lnTo>
                    <a:pt x="9986" y="4409"/>
                  </a:lnTo>
                  <a:lnTo>
                    <a:pt x="9888" y="4409"/>
                  </a:lnTo>
                  <a:lnTo>
                    <a:pt x="9815" y="4384"/>
                  </a:lnTo>
                  <a:lnTo>
                    <a:pt x="9693" y="4287"/>
                  </a:lnTo>
                  <a:lnTo>
                    <a:pt x="9620" y="4165"/>
                  </a:lnTo>
                  <a:lnTo>
                    <a:pt x="9596" y="4092"/>
                  </a:lnTo>
                  <a:lnTo>
                    <a:pt x="9596" y="4019"/>
                  </a:lnTo>
                  <a:lnTo>
                    <a:pt x="9596" y="4019"/>
                  </a:lnTo>
                  <a:lnTo>
                    <a:pt x="9596" y="3946"/>
                  </a:lnTo>
                  <a:lnTo>
                    <a:pt x="9620" y="3873"/>
                  </a:lnTo>
                  <a:lnTo>
                    <a:pt x="9693" y="3751"/>
                  </a:lnTo>
                  <a:lnTo>
                    <a:pt x="9815" y="3654"/>
                  </a:lnTo>
                  <a:lnTo>
                    <a:pt x="9888" y="3629"/>
                  </a:lnTo>
                  <a:lnTo>
                    <a:pt x="9986" y="3629"/>
                  </a:lnTo>
                  <a:lnTo>
                    <a:pt x="9986" y="3629"/>
                  </a:lnTo>
                  <a:lnTo>
                    <a:pt x="10059" y="3629"/>
                  </a:lnTo>
                  <a:lnTo>
                    <a:pt x="10132" y="3654"/>
                  </a:lnTo>
                  <a:lnTo>
                    <a:pt x="10253" y="3751"/>
                  </a:lnTo>
                  <a:lnTo>
                    <a:pt x="10327" y="3873"/>
                  </a:lnTo>
                  <a:lnTo>
                    <a:pt x="10351" y="3946"/>
                  </a:lnTo>
                  <a:lnTo>
                    <a:pt x="10375" y="4019"/>
                  </a:lnTo>
                  <a:lnTo>
                    <a:pt x="10375" y="4019"/>
                  </a:lnTo>
                  <a:lnTo>
                    <a:pt x="10351" y="4092"/>
                  </a:lnTo>
                  <a:lnTo>
                    <a:pt x="10327" y="4165"/>
                  </a:lnTo>
                  <a:lnTo>
                    <a:pt x="10253" y="4287"/>
                  </a:lnTo>
                  <a:lnTo>
                    <a:pt x="10132" y="4384"/>
                  </a:lnTo>
                  <a:lnTo>
                    <a:pt x="10059" y="4409"/>
                  </a:lnTo>
                  <a:lnTo>
                    <a:pt x="9986" y="4409"/>
                  </a:lnTo>
                  <a:lnTo>
                    <a:pt x="9986" y="4409"/>
                  </a:lnTo>
                  <a:close/>
                  <a:moveTo>
                    <a:pt x="13200" y="4165"/>
                  </a:moveTo>
                  <a:lnTo>
                    <a:pt x="13200" y="4165"/>
                  </a:lnTo>
                  <a:lnTo>
                    <a:pt x="12957" y="3897"/>
                  </a:lnTo>
                  <a:lnTo>
                    <a:pt x="12713" y="3605"/>
                  </a:lnTo>
                  <a:lnTo>
                    <a:pt x="12713" y="3605"/>
                  </a:lnTo>
                  <a:lnTo>
                    <a:pt x="12372" y="3288"/>
                  </a:lnTo>
                  <a:lnTo>
                    <a:pt x="12007" y="3020"/>
                  </a:lnTo>
                  <a:lnTo>
                    <a:pt x="11642" y="2752"/>
                  </a:lnTo>
                  <a:lnTo>
                    <a:pt x="11276" y="2533"/>
                  </a:lnTo>
                  <a:lnTo>
                    <a:pt x="11276" y="2533"/>
                  </a:lnTo>
                  <a:lnTo>
                    <a:pt x="11715" y="2265"/>
                  </a:lnTo>
                  <a:lnTo>
                    <a:pt x="12153" y="2046"/>
                  </a:lnTo>
                  <a:lnTo>
                    <a:pt x="12518" y="1876"/>
                  </a:lnTo>
                  <a:lnTo>
                    <a:pt x="12884" y="1754"/>
                  </a:lnTo>
                  <a:lnTo>
                    <a:pt x="13176" y="1681"/>
                  </a:lnTo>
                  <a:lnTo>
                    <a:pt x="13444" y="1681"/>
                  </a:lnTo>
                  <a:lnTo>
                    <a:pt x="13541" y="1681"/>
                  </a:lnTo>
                  <a:lnTo>
                    <a:pt x="13639" y="1730"/>
                  </a:lnTo>
                  <a:lnTo>
                    <a:pt x="13736" y="1754"/>
                  </a:lnTo>
                  <a:lnTo>
                    <a:pt x="13809" y="1827"/>
                  </a:lnTo>
                  <a:lnTo>
                    <a:pt x="13809" y="1827"/>
                  </a:lnTo>
                  <a:lnTo>
                    <a:pt x="13858" y="1900"/>
                  </a:lnTo>
                  <a:lnTo>
                    <a:pt x="13907" y="1973"/>
                  </a:lnTo>
                  <a:lnTo>
                    <a:pt x="13931" y="2070"/>
                  </a:lnTo>
                  <a:lnTo>
                    <a:pt x="13955" y="2168"/>
                  </a:lnTo>
                  <a:lnTo>
                    <a:pt x="13955" y="2411"/>
                  </a:lnTo>
                  <a:lnTo>
                    <a:pt x="13882" y="2679"/>
                  </a:lnTo>
                  <a:lnTo>
                    <a:pt x="13785" y="3020"/>
                  </a:lnTo>
                  <a:lnTo>
                    <a:pt x="13639" y="3361"/>
                  </a:lnTo>
                  <a:lnTo>
                    <a:pt x="13444" y="3751"/>
                  </a:lnTo>
                  <a:lnTo>
                    <a:pt x="13200" y="4165"/>
                  </a:lnTo>
                  <a:lnTo>
                    <a:pt x="13200" y="4165"/>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grpSp>
        <p:nvGrpSpPr>
          <p:cNvPr id="109" name="Google Shape;109;p19"/>
          <p:cNvGrpSpPr/>
          <p:nvPr/>
        </p:nvGrpSpPr>
        <p:grpSpPr>
          <a:xfrm rot="-587485">
            <a:off x="864465" y="3161067"/>
            <a:ext cx="554212" cy="738908"/>
            <a:chOff x="576250" y="4319400"/>
            <a:chExt cx="442075" cy="442050"/>
          </a:xfrm>
        </p:grpSpPr>
        <p:sp>
          <p:nvSpPr>
            <p:cNvPr id="110" name="Google Shape;110;p19"/>
            <p:cNvSpPr/>
            <p:nvPr/>
          </p:nvSpPr>
          <p:spPr>
            <a:xfrm>
              <a:off x="576250" y="4319400"/>
              <a:ext cx="442075" cy="442050"/>
            </a:xfrm>
            <a:custGeom>
              <a:avLst/>
              <a:gdLst/>
              <a:ahLst/>
              <a:cxnLst/>
              <a:rect l="l" t="t" r="r" b="b"/>
              <a:pathLst>
                <a:path w="17683" h="17682" fill="none" extrusionOk="0">
                  <a:moveTo>
                    <a:pt x="11472" y="17292"/>
                  </a:moveTo>
                  <a:lnTo>
                    <a:pt x="11472" y="12153"/>
                  </a:lnTo>
                  <a:lnTo>
                    <a:pt x="16416" y="7209"/>
                  </a:lnTo>
                  <a:lnTo>
                    <a:pt x="16416" y="7209"/>
                  </a:lnTo>
                  <a:lnTo>
                    <a:pt x="16562" y="7063"/>
                  </a:lnTo>
                  <a:lnTo>
                    <a:pt x="16684" y="6868"/>
                  </a:lnTo>
                  <a:lnTo>
                    <a:pt x="16830" y="6674"/>
                  </a:lnTo>
                  <a:lnTo>
                    <a:pt x="16927" y="6479"/>
                  </a:lnTo>
                  <a:lnTo>
                    <a:pt x="17146" y="6040"/>
                  </a:lnTo>
                  <a:lnTo>
                    <a:pt x="17317" y="5553"/>
                  </a:lnTo>
                  <a:lnTo>
                    <a:pt x="17439" y="5042"/>
                  </a:lnTo>
                  <a:lnTo>
                    <a:pt x="17560" y="4506"/>
                  </a:lnTo>
                  <a:lnTo>
                    <a:pt x="17633" y="3970"/>
                  </a:lnTo>
                  <a:lnTo>
                    <a:pt x="17658" y="3434"/>
                  </a:lnTo>
                  <a:lnTo>
                    <a:pt x="17682" y="2898"/>
                  </a:lnTo>
                  <a:lnTo>
                    <a:pt x="17682" y="2411"/>
                  </a:lnTo>
                  <a:lnTo>
                    <a:pt x="17658" y="1949"/>
                  </a:lnTo>
                  <a:lnTo>
                    <a:pt x="17609" y="1510"/>
                  </a:lnTo>
                  <a:lnTo>
                    <a:pt x="17536" y="1145"/>
                  </a:lnTo>
                  <a:lnTo>
                    <a:pt x="17463" y="828"/>
                  </a:lnTo>
                  <a:lnTo>
                    <a:pt x="17366" y="585"/>
                  </a:lnTo>
                  <a:lnTo>
                    <a:pt x="17292" y="487"/>
                  </a:lnTo>
                  <a:lnTo>
                    <a:pt x="17244" y="439"/>
                  </a:lnTo>
                  <a:lnTo>
                    <a:pt x="17244" y="439"/>
                  </a:lnTo>
                  <a:lnTo>
                    <a:pt x="17195" y="390"/>
                  </a:lnTo>
                  <a:lnTo>
                    <a:pt x="17098" y="317"/>
                  </a:lnTo>
                  <a:lnTo>
                    <a:pt x="16854" y="219"/>
                  </a:lnTo>
                  <a:lnTo>
                    <a:pt x="16537" y="146"/>
                  </a:lnTo>
                  <a:lnTo>
                    <a:pt x="16172" y="73"/>
                  </a:lnTo>
                  <a:lnTo>
                    <a:pt x="15734" y="25"/>
                  </a:lnTo>
                  <a:lnTo>
                    <a:pt x="15271" y="0"/>
                  </a:lnTo>
                  <a:lnTo>
                    <a:pt x="14784" y="0"/>
                  </a:lnTo>
                  <a:lnTo>
                    <a:pt x="14248" y="25"/>
                  </a:lnTo>
                  <a:lnTo>
                    <a:pt x="13712" y="49"/>
                  </a:lnTo>
                  <a:lnTo>
                    <a:pt x="13176" y="122"/>
                  </a:lnTo>
                  <a:lnTo>
                    <a:pt x="12641" y="244"/>
                  </a:lnTo>
                  <a:lnTo>
                    <a:pt x="12129" y="366"/>
                  </a:lnTo>
                  <a:lnTo>
                    <a:pt x="11642" y="536"/>
                  </a:lnTo>
                  <a:lnTo>
                    <a:pt x="11204" y="755"/>
                  </a:lnTo>
                  <a:lnTo>
                    <a:pt x="10985" y="853"/>
                  </a:lnTo>
                  <a:lnTo>
                    <a:pt x="10814" y="999"/>
                  </a:lnTo>
                  <a:lnTo>
                    <a:pt x="10619" y="1121"/>
                  </a:lnTo>
                  <a:lnTo>
                    <a:pt x="10473" y="1267"/>
                  </a:lnTo>
                  <a:lnTo>
                    <a:pt x="5529" y="6211"/>
                  </a:lnTo>
                  <a:lnTo>
                    <a:pt x="390" y="6211"/>
                  </a:lnTo>
                  <a:lnTo>
                    <a:pt x="390" y="6211"/>
                  </a:lnTo>
                  <a:lnTo>
                    <a:pt x="244" y="6235"/>
                  </a:lnTo>
                  <a:lnTo>
                    <a:pt x="147" y="6259"/>
                  </a:lnTo>
                  <a:lnTo>
                    <a:pt x="49" y="6308"/>
                  </a:lnTo>
                  <a:lnTo>
                    <a:pt x="0" y="6381"/>
                  </a:lnTo>
                  <a:lnTo>
                    <a:pt x="0" y="6454"/>
                  </a:lnTo>
                  <a:lnTo>
                    <a:pt x="25" y="6552"/>
                  </a:lnTo>
                  <a:lnTo>
                    <a:pt x="74" y="6649"/>
                  </a:lnTo>
                  <a:lnTo>
                    <a:pt x="171" y="6771"/>
                  </a:lnTo>
                  <a:lnTo>
                    <a:pt x="2582" y="9158"/>
                  </a:lnTo>
                  <a:lnTo>
                    <a:pt x="2265" y="9474"/>
                  </a:lnTo>
                  <a:lnTo>
                    <a:pt x="950" y="9718"/>
                  </a:lnTo>
                  <a:lnTo>
                    <a:pt x="950" y="9718"/>
                  </a:lnTo>
                  <a:lnTo>
                    <a:pt x="804" y="9767"/>
                  </a:lnTo>
                  <a:lnTo>
                    <a:pt x="682" y="9815"/>
                  </a:lnTo>
                  <a:lnTo>
                    <a:pt x="609" y="9913"/>
                  </a:lnTo>
                  <a:lnTo>
                    <a:pt x="561" y="9986"/>
                  </a:lnTo>
                  <a:lnTo>
                    <a:pt x="561" y="10083"/>
                  </a:lnTo>
                  <a:lnTo>
                    <a:pt x="585" y="10205"/>
                  </a:lnTo>
                  <a:lnTo>
                    <a:pt x="634" y="10302"/>
                  </a:lnTo>
                  <a:lnTo>
                    <a:pt x="731" y="10424"/>
                  </a:lnTo>
                  <a:lnTo>
                    <a:pt x="7258" y="16951"/>
                  </a:lnTo>
                  <a:lnTo>
                    <a:pt x="7258" y="16951"/>
                  </a:lnTo>
                  <a:lnTo>
                    <a:pt x="7380" y="17049"/>
                  </a:lnTo>
                  <a:lnTo>
                    <a:pt x="7477" y="17097"/>
                  </a:lnTo>
                  <a:lnTo>
                    <a:pt x="7599" y="17122"/>
                  </a:lnTo>
                  <a:lnTo>
                    <a:pt x="7697" y="17122"/>
                  </a:lnTo>
                  <a:lnTo>
                    <a:pt x="7770" y="17073"/>
                  </a:lnTo>
                  <a:lnTo>
                    <a:pt x="7867" y="17000"/>
                  </a:lnTo>
                  <a:lnTo>
                    <a:pt x="7916" y="16878"/>
                  </a:lnTo>
                  <a:lnTo>
                    <a:pt x="7965" y="16732"/>
                  </a:lnTo>
                  <a:lnTo>
                    <a:pt x="8208" y="15417"/>
                  </a:lnTo>
                  <a:lnTo>
                    <a:pt x="8525" y="15100"/>
                  </a:lnTo>
                  <a:lnTo>
                    <a:pt x="10911" y="17511"/>
                  </a:lnTo>
                  <a:lnTo>
                    <a:pt x="10911" y="17511"/>
                  </a:lnTo>
                  <a:lnTo>
                    <a:pt x="11033" y="17609"/>
                  </a:lnTo>
                  <a:lnTo>
                    <a:pt x="11131" y="17658"/>
                  </a:lnTo>
                  <a:lnTo>
                    <a:pt x="11228" y="17682"/>
                  </a:lnTo>
                  <a:lnTo>
                    <a:pt x="11301" y="17682"/>
                  </a:lnTo>
                  <a:lnTo>
                    <a:pt x="11374" y="17633"/>
                  </a:lnTo>
                  <a:lnTo>
                    <a:pt x="11423" y="17536"/>
                  </a:lnTo>
                  <a:lnTo>
                    <a:pt x="11447" y="17438"/>
                  </a:lnTo>
                  <a:lnTo>
                    <a:pt x="11472" y="17292"/>
                  </a:lnTo>
                  <a:lnTo>
                    <a:pt x="11472" y="17292"/>
                  </a:lnTo>
                  <a:close/>
                  <a:moveTo>
                    <a:pt x="6162" y="12202"/>
                  </a:moveTo>
                  <a:lnTo>
                    <a:pt x="6162" y="12202"/>
                  </a:lnTo>
                  <a:lnTo>
                    <a:pt x="6089" y="12275"/>
                  </a:lnTo>
                  <a:lnTo>
                    <a:pt x="6016" y="12324"/>
                  </a:lnTo>
                  <a:lnTo>
                    <a:pt x="5919" y="12348"/>
                  </a:lnTo>
                  <a:lnTo>
                    <a:pt x="5821" y="12348"/>
                  </a:lnTo>
                  <a:lnTo>
                    <a:pt x="5724" y="12348"/>
                  </a:lnTo>
                  <a:lnTo>
                    <a:pt x="5626" y="12324"/>
                  </a:lnTo>
                  <a:lnTo>
                    <a:pt x="5553" y="12275"/>
                  </a:lnTo>
                  <a:lnTo>
                    <a:pt x="5480" y="12202"/>
                  </a:lnTo>
                  <a:lnTo>
                    <a:pt x="5480" y="12202"/>
                  </a:lnTo>
                  <a:lnTo>
                    <a:pt x="5407" y="12129"/>
                  </a:lnTo>
                  <a:lnTo>
                    <a:pt x="5359" y="12056"/>
                  </a:lnTo>
                  <a:lnTo>
                    <a:pt x="5334" y="11959"/>
                  </a:lnTo>
                  <a:lnTo>
                    <a:pt x="5334" y="11861"/>
                  </a:lnTo>
                  <a:lnTo>
                    <a:pt x="5334" y="11764"/>
                  </a:lnTo>
                  <a:lnTo>
                    <a:pt x="5359" y="11666"/>
                  </a:lnTo>
                  <a:lnTo>
                    <a:pt x="5407" y="11593"/>
                  </a:lnTo>
                  <a:lnTo>
                    <a:pt x="5480" y="11520"/>
                  </a:lnTo>
                  <a:lnTo>
                    <a:pt x="8013" y="8987"/>
                  </a:lnTo>
                  <a:lnTo>
                    <a:pt x="8013" y="8987"/>
                  </a:lnTo>
                  <a:lnTo>
                    <a:pt x="8086" y="8939"/>
                  </a:lnTo>
                  <a:lnTo>
                    <a:pt x="8159" y="8890"/>
                  </a:lnTo>
                  <a:lnTo>
                    <a:pt x="8257" y="8865"/>
                  </a:lnTo>
                  <a:lnTo>
                    <a:pt x="8354" y="8841"/>
                  </a:lnTo>
                  <a:lnTo>
                    <a:pt x="8452" y="8865"/>
                  </a:lnTo>
                  <a:lnTo>
                    <a:pt x="8525" y="8890"/>
                  </a:lnTo>
                  <a:lnTo>
                    <a:pt x="8622" y="8939"/>
                  </a:lnTo>
                  <a:lnTo>
                    <a:pt x="8695" y="8987"/>
                  </a:lnTo>
                  <a:lnTo>
                    <a:pt x="8695" y="8987"/>
                  </a:lnTo>
                  <a:lnTo>
                    <a:pt x="8744" y="9060"/>
                  </a:lnTo>
                  <a:lnTo>
                    <a:pt x="8793" y="9158"/>
                  </a:lnTo>
                  <a:lnTo>
                    <a:pt x="8817" y="9231"/>
                  </a:lnTo>
                  <a:lnTo>
                    <a:pt x="8841" y="9328"/>
                  </a:lnTo>
                  <a:lnTo>
                    <a:pt x="8817" y="9426"/>
                  </a:lnTo>
                  <a:lnTo>
                    <a:pt x="8793" y="9523"/>
                  </a:lnTo>
                  <a:lnTo>
                    <a:pt x="8744" y="9596"/>
                  </a:lnTo>
                  <a:lnTo>
                    <a:pt x="8695" y="9669"/>
                  </a:lnTo>
                  <a:lnTo>
                    <a:pt x="6162" y="12202"/>
                  </a:lnTo>
                  <a:close/>
                  <a:moveTo>
                    <a:pt x="13396" y="7307"/>
                  </a:moveTo>
                  <a:lnTo>
                    <a:pt x="13396" y="7307"/>
                  </a:lnTo>
                  <a:lnTo>
                    <a:pt x="13274" y="7404"/>
                  </a:lnTo>
                  <a:lnTo>
                    <a:pt x="13152" y="7477"/>
                  </a:lnTo>
                  <a:lnTo>
                    <a:pt x="13006" y="7526"/>
                  </a:lnTo>
                  <a:lnTo>
                    <a:pt x="12836" y="7550"/>
                  </a:lnTo>
                  <a:lnTo>
                    <a:pt x="12689" y="7526"/>
                  </a:lnTo>
                  <a:lnTo>
                    <a:pt x="12543" y="7477"/>
                  </a:lnTo>
                  <a:lnTo>
                    <a:pt x="12421" y="7404"/>
                  </a:lnTo>
                  <a:lnTo>
                    <a:pt x="12300" y="7307"/>
                  </a:lnTo>
                  <a:lnTo>
                    <a:pt x="10376" y="5383"/>
                  </a:lnTo>
                  <a:lnTo>
                    <a:pt x="10376" y="5383"/>
                  </a:lnTo>
                  <a:lnTo>
                    <a:pt x="10278" y="5261"/>
                  </a:lnTo>
                  <a:lnTo>
                    <a:pt x="10205" y="5139"/>
                  </a:lnTo>
                  <a:lnTo>
                    <a:pt x="10156" y="4993"/>
                  </a:lnTo>
                  <a:lnTo>
                    <a:pt x="10132" y="4847"/>
                  </a:lnTo>
                  <a:lnTo>
                    <a:pt x="10156" y="4676"/>
                  </a:lnTo>
                  <a:lnTo>
                    <a:pt x="10205" y="4530"/>
                  </a:lnTo>
                  <a:lnTo>
                    <a:pt x="10278" y="4408"/>
                  </a:lnTo>
                  <a:lnTo>
                    <a:pt x="10376" y="4287"/>
                  </a:lnTo>
                  <a:lnTo>
                    <a:pt x="10376" y="4287"/>
                  </a:lnTo>
                  <a:lnTo>
                    <a:pt x="11326" y="3313"/>
                  </a:lnTo>
                  <a:lnTo>
                    <a:pt x="11326" y="3313"/>
                  </a:lnTo>
                  <a:lnTo>
                    <a:pt x="11496" y="3166"/>
                  </a:lnTo>
                  <a:lnTo>
                    <a:pt x="11666" y="3045"/>
                  </a:lnTo>
                  <a:lnTo>
                    <a:pt x="11861" y="2947"/>
                  </a:lnTo>
                  <a:lnTo>
                    <a:pt x="12032" y="2850"/>
                  </a:lnTo>
                  <a:lnTo>
                    <a:pt x="12227" y="2777"/>
                  </a:lnTo>
                  <a:lnTo>
                    <a:pt x="12446" y="2728"/>
                  </a:lnTo>
                  <a:lnTo>
                    <a:pt x="12641" y="2704"/>
                  </a:lnTo>
                  <a:lnTo>
                    <a:pt x="12836" y="2704"/>
                  </a:lnTo>
                  <a:lnTo>
                    <a:pt x="13055" y="2704"/>
                  </a:lnTo>
                  <a:lnTo>
                    <a:pt x="13250" y="2728"/>
                  </a:lnTo>
                  <a:lnTo>
                    <a:pt x="13469" y="2777"/>
                  </a:lnTo>
                  <a:lnTo>
                    <a:pt x="13664" y="2850"/>
                  </a:lnTo>
                  <a:lnTo>
                    <a:pt x="13834" y="2947"/>
                  </a:lnTo>
                  <a:lnTo>
                    <a:pt x="14029" y="3045"/>
                  </a:lnTo>
                  <a:lnTo>
                    <a:pt x="14199" y="3166"/>
                  </a:lnTo>
                  <a:lnTo>
                    <a:pt x="14370" y="3313"/>
                  </a:lnTo>
                  <a:lnTo>
                    <a:pt x="14370" y="3313"/>
                  </a:lnTo>
                  <a:lnTo>
                    <a:pt x="14516" y="3483"/>
                  </a:lnTo>
                  <a:lnTo>
                    <a:pt x="14638" y="3653"/>
                  </a:lnTo>
                  <a:lnTo>
                    <a:pt x="14735" y="3848"/>
                  </a:lnTo>
                  <a:lnTo>
                    <a:pt x="14833" y="4019"/>
                  </a:lnTo>
                  <a:lnTo>
                    <a:pt x="14906" y="4214"/>
                  </a:lnTo>
                  <a:lnTo>
                    <a:pt x="14954" y="4433"/>
                  </a:lnTo>
                  <a:lnTo>
                    <a:pt x="14979" y="4628"/>
                  </a:lnTo>
                  <a:lnTo>
                    <a:pt x="14979" y="4847"/>
                  </a:lnTo>
                  <a:lnTo>
                    <a:pt x="14979" y="5042"/>
                  </a:lnTo>
                  <a:lnTo>
                    <a:pt x="14954" y="5237"/>
                  </a:lnTo>
                  <a:lnTo>
                    <a:pt x="14906" y="5456"/>
                  </a:lnTo>
                  <a:lnTo>
                    <a:pt x="14833" y="5651"/>
                  </a:lnTo>
                  <a:lnTo>
                    <a:pt x="14735" y="5821"/>
                  </a:lnTo>
                  <a:lnTo>
                    <a:pt x="14638" y="6016"/>
                  </a:lnTo>
                  <a:lnTo>
                    <a:pt x="14516" y="6186"/>
                  </a:lnTo>
                  <a:lnTo>
                    <a:pt x="14370" y="6357"/>
                  </a:lnTo>
                  <a:lnTo>
                    <a:pt x="14370" y="6357"/>
                  </a:lnTo>
                  <a:lnTo>
                    <a:pt x="13396" y="7307"/>
                  </a:lnTo>
                  <a:lnTo>
                    <a:pt x="13396" y="7307"/>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1" name="Google Shape;111;p19"/>
            <p:cNvSpPr/>
            <p:nvPr/>
          </p:nvSpPr>
          <p:spPr>
            <a:xfrm>
              <a:off x="595725" y="4668875"/>
              <a:ext cx="73100" cy="73100"/>
            </a:xfrm>
            <a:custGeom>
              <a:avLst/>
              <a:gdLst/>
              <a:ahLst/>
              <a:cxnLst/>
              <a:rect l="l" t="t" r="r" b="b"/>
              <a:pathLst>
                <a:path w="2924" h="2924" fill="none" extrusionOk="0">
                  <a:moveTo>
                    <a:pt x="2656" y="269"/>
                  </a:moveTo>
                  <a:lnTo>
                    <a:pt x="2656" y="269"/>
                  </a:lnTo>
                  <a:lnTo>
                    <a:pt x="2509" y="147"/>
                  </a:lnTo>
                  <a:lnTo>
                    <a:pt x="2363" y="74"/>
                  </a:lnTo>
                  <a:lnTo>
                    <a:pt x="2193" y="25"/>
                  </a:lnTo>
                  <a:lnTo>
                    <a:pt x="2022" y="1"/>
                  </a:lnTo>
                  <a:lnTo>
                    <a:pt x="1852" y="25"/>
                  </a:lnTo>
                  <a:lnTo>
                    <a:pt x="1681" y="74"/>
                  </a:lnTo>
                  <a:lnTo>
                    <a:pt x="1511" y="147"/>
                  </a:lnTo>
                  <a:lnTo>
                    <a:pt x="1365" y="269"/>
                  </a:lnTo>
                  <a:lnTo>
                    <a:pt x="1365" y="269"/>
                  </a:lnTo>
                  <a:lnTo>
                    <a:pt x="1219" y="488"/>
                  </a:lnTo>
                  <a:lnTo>
                    <a:pt x="999" y="829"/>
                  </a:lnTo>
                  <a:lnTo>
                    <a:pt x="561" y="1730"/>
                  </a:lnTo>
                  <a:lnTo>
                    <a:pt x="171" y="2558"/>
                  </a:lnTo>
                  <a:lnTo>
                    <a:pt x="1" y="2924"/>
                  </a:lnTo>
                  <a:lnTo>
                    <a:pt x="1" y="2924"/>
                  </a:lnTo>
                  <a:lnTo>
                    <a:pt x="366" y="2753"/>
                  </a:lnTo>
                  <a:lnTo>
                    <a:pt x="1194" y="2363"/>
                  </a:lnTo>
                  <a:lnTo>
                    <a:pt x="2095" y="1925"/>
                  </a:lnTo>
                  <a:lnTo>
                    <a:pt x="2436" y="1706"/>
                  </a:lnTo>
                  <a:lnTo>
                    <a:pt x="2656" y="1560"/>
                  </a:lnTo>
                  <a:lnTo>
                    <a:pt x="2656" y="1560"/>
                  </a:lnTo>
                  <a:lnTo>
                    <a:pt x="2777" y="1414"/>
                  </a:lnTo>
                  <a:lnTo>
                    <a:pt x="2850" y="1243"/>
                  </a:lnTo>
                  <a:lnTo>
                    <a:pt x="2899" y="1073"/>
                  </a:lnTo>
                  <a:lnTo>
                    <a:pt x="2923" y="902"/>
                  </a:lnTo>
                  <a:lnTo>
                    <a:pt x="2899" y="732"/>
                  </a:lnTo>
                  <a:lnTo>
                    <a:pt x="2850" y="561"/>
                  </a:lnTo>
                  <a:lnTo>
                    <a:pt x="2777" y="415"/>
                  </a:lnTo>
                  <a:lnTo>
                    <a:pt x="2656" y="269"/>
                  </a:lnTo>
                  <a:lnTo>
                    <a:pt x="2656" y="26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2" name="Google Shape;112;p19"/>
            <p:cNvSpPr/>
            <p:nvPr/>
          </p:nvSpPr>
          <p:spPr>
            <a:xfrm>
              <a:off x="652350" y="4711500"/>
              <a:ext cx="46925" cy="46925"/>
            </a:xfrm>
            <a:custGeom>
              <a:avLst/>
              <a:gdLst/>
              <a:ahLst/>
              <a:cxnLst/>
              <a:rect l="l" t="t" r="r" b="b"/>
              <a:pathLst>
                <a:path w="1877" h="1877" fill="none" extrusionOk="0">
                  <a:moveTo>
                    <a:pt x="1657" y="244"/>
                  </a:moveTo>
                  <a:lnTo>
                    <a:pt x="1657" y="244"/>
                  </a:lnTo>
                  <a:lnTo>
                    <a:pt x="1535" y="147"/>
                  </a:lnTo>
                  <a:lnTo>
                    <a:pt x="1413" y="74"/>
                  </a:lnTo>
                  <a:lnTo>
                    <a:pt x="1267" y="25"/>
                  </a:lnTo>
                  <a:lnTo>
                    <a:pt x="1121" y="1"/>
                  </a:lnTo>
                  <a:lnTo>
                    <a:pt x="975" y="25"/>
                  </a:lnTo>
                  <a:lnTo>
                    <a:pt x="829" y="74"/>
                  </a:lnTo>
                  <a:lnTo>
                    <a:pt x="707" y="147"/>
                  </a:lnTo>
                  <a:lnTo>
                    <a:pt x="585" y="244"/>
                  </a:lnTo>
                  <a:lnTo>
                    <a:pt x="585" y="244"/>
                  </a:lnTo>
                  <a:lnTo>
                    <a:pt x="464" y="391"/>
                  </a:lnTo>
                  <a:lnTo>
                    <a:pt x="366" y="610"/>
                  </a:lnTo>
                  <a:lnTo>
                    <a:pt x="269" y="878"/>
                  </a:lnTo>
                  <a:lnTo>
                    <a:pt x="171" y="1170"/>
                  </a:lnTo>
                  <a:lnTo>
                    <a:pt x="50" y="1681"/>
                  </a:lnTo>
                  <a:lnTo>
                    <a:pt x="1" y="1876"/>
                  </a:lnTo>
                  <a:lnTo>
                    <a:pt x="1" y="1876"/>
                  </a:lnTo>
                  <a:lnTo>
                    <a:pt x="220" y="1852"/>
                  </a:lnTo>
                  <a:lnTo>
                    <a:pt x="731" y="1706"/>
                  </a:lnTo>
                  <a:lnTo>
                    <a:pt x="999" y="1633"/>
                  </a:lnTo>
                  <a:lnTo>
                    <a:pt x="1267" y="1535"/>
                  </a:lnTo>
                  <a:lnTo>
                    <a:pt x="1511" y="1413"/>
                  </a:lnTo>
                  <a:lnTo>
                    <a:pt x="1657" y="1316"/>
                  </a:lnTo>
                  <a:lnTo>
                    <a:pt x="1657" y="1316"/>
                  </a:lnTo>
                  <a:lnTo>
                    <a:pt x="1754" y="1194"/>
                  </a:lnTo>
                  <a:lnTo>
                    <a:pt x="1827" y="1048"/>
                  </a:lnTo>
                  <a:lnTo>
                    <a:pt x="1876" y="926"/>
                  </a:lnTo>
                  <a:lnTo>
                    <a:pt x="1876" y="780"/>
                  </a:lnTo>
                  <a:lnTo>
                    <a:pt x="1876" y="634"/>
                  </a:lnTo>
                  <a:lnTo>
                    <a:pt x="1827" y="488"/>
                  </a:lnTo>
                  <a:lnTo>
                    <a:pt x="1754" y="366"/>
                  </a:lnTo>
                  <a:lnTo>
                    <a:pt x="1657" y="244"/>
                  </a:lnTo>
                  <a:lnTo>
                    <a:pt x="1657" y="244"/>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3" name="Google Shape;113;p19"/>
            <p:cNvSpPr/>
            <p:nvPr/>
          </p:nvSpPr>
          <p:spPr>
            <a:xfrm>
              <a:off x="579300" y="4638450"/>
              <a:ext cx="46900" cy="46900"/>
            </a:xfrm>
            <a:custGeom>
              <a:avLst/>
              <a:gdLst/>
              <a:ahLst/>
              <a:cxnLst/>
              <a:rect l="l" t="t" r="r" b="b"/>
              <a:pathLst>
                <a:path w="1876" h="1876" fill="none" extrusionOk="0">
                  <a:moveTo>
                    <a:pt x="1632" y="219"/>
                  </a:moveTo>
                  <a:lnTo>
                    <a:pt x="1632" y="219"/>
                  </a:lnTo>
                  <a:lnTo>
                    <a:pt x="1510" y="122"/>
                  </a:lnTo>
                  <a:lnTo>
                    <a:pt x="1388" y="49"/>
                  </a:lnTo>
                  <a:lnTo>
                    <a:pt x="1242" y="0"/>
                  </a:lnTo>
                  <a:lnTo>
                    <a:pt x="1096" y="0"/>
                  </a:lnTo>
                  <a:lnTo>
                    <a:pt x="950" y="0"/>
                  </a:lnTo>
                  <a:lnTo>
                    <a:pt x="828" y="49"/>
                  </a:lnTo>
                  <a:lnTo>
                    <a:pt x="682" y="122"/>
                  </a:lnTo>
                  <a:lnTo>
                    <a:pt x="560" y="219"/>
                  </a:lnTo>
                  <a:lnTo>
                    <a:pt x="560" y="219"/>
                  </a:lnTo>
                  <a:lnTo>
                    <a:pt x="463" y="366"/>
                  </a:lnTo>
                  <a:lnTo>
                    <a:pt x="341" y="609"/>
                  </a:lnTo>
                  <a:lnTo>
                    <a:pt x="244" y="877"/>
                  </a:lnTo>
                  <a:lnTo>
                    <a:pt x="171" y="1145"/>
                  </a:lnTo>
                  <a:lnTo>
                    <a:pt x="25" y="1656"/>
                  </a:lnTo>
                  <a:lnTo>
                    <a:pt x="0" y="1876"/>
                  </a:lnTo>
                  <a:lnTo>
                    <a:pt x="0" y="1876"/>
                  </a:lnTo>
                  <a:lnTo>
                    <a:pt x="195" y="1827"/>
                  </a:lnTo>
                  <a:lnTo>
                    <a:pt x="707" y="1705"/>
                  </a:lnTo>
                  <a:lnTo>
                    <a:pt x="999" y="1608"/>
                  </a:lnTo>
                  <a:lnTo>
                    <a:pt x="1267" y="1510"/>
                  </a:lnTo>
                  <a:lnTo>
                    <a:pt x="1486" y="1413"/>
                  </a:lnTo>
                  <a:lnTo>
                    <a:pt x="1632" y="1291"/>
                  </a:lnTo>
                  <a:lnTo>
                    <a:pt x="1632" y="1291"/>
                  </a:lnTo>
                  <a:lnTo>
                    <a:pt x="1729" y="1169"/>
                  </a:lnTo>
                  <a:lnTo>
                    <a:pt x="1802" y="1048"/>
                  </a:lnTo>
                  <a:lnTo>
                    <a:pt x="1851" y="901"/>
                  </a:lnTo>
                  <a:lnTo>
                    <a:pt x="1876" y="755"/>
                  </a:lnTo>
                  <a:lnTo>
                    <a:pt x="1851" y="609"/>
                  </a:lnTo>
                  <a:lnTo>
                    <a:pt x="1802" y="463"/>
                  </a:lnTo>
                  <a:lnTo>
                    <a:pt x="1729" y="341"/>
                  </a:lnTo>
                  <a:lnTo>
                    <a:pt x="1632" y="219"/>
                  </a:lnTo>
                  <a:lnTo>
                    <a:pt x="1632" y="219"/>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grpSp>
      <p:sp>
        <p:nvSpPr>
          <p:cNvPr id="114" name="Google Shape;114;p19"/>
          <p:cNvSpPr/>
          <p:nvPr/>
        </p:nvSpPr>
        <p:spPr>
          <a:xfrm>
            <a:off x="621074" y="1544736"/>
            <a:ext cx="210697" cy="268241"/>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5" name="Google Shape;115;p19"/>
          <p:cNvSpPr/>
          <p:nvPr/>
        </p:nvSpPr>
        <p:spPr>
          <a:xfrm rot="2697418">
            <a:off x="2009546" y="2918046"/>
            <a:ext cx="319833" cy="40718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6" name="Google Shape;116;p19"/>
          <p:cNvSpPr/>
          <p:nvPr/>
        </p:nvSpPr>
        <p:spPr>
          <a:xfrm>
            <a:off x="2262563" y="2685583"/>
            <a:ext cx="128094"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7" name="Google Shape;117;p19"/>
          <p:cNvSpPr/>
          <p:nvPr/>
        </p:nvSpPr>
        <p:spPr>
          <a:xfrm rot="1279858">
            <a:off x="475095" y="2353842"/>
            <a:ext cx="128071" cy="163175"/>
          </a:xfrm>
          <a:custGeom>
            <a:avLst/>
            <a:gdLst/>
            <a:ahLst/>
            <a:cxnLst/>
            <a:rect l="l" t="t" r="r" b="b"/>
            <a:pathLst>
              <a:path w="15101" h="14419" fill="none" extrusionOk="0">
                <a:moveTo>
                  <a:pt x="7234" y="293"/>
                </a:moveTo>
                <a:lnTo>
                  <a:pt x="7234" y="293"/>
                </a:lnTo>
                <a:lnTo>
                  <a:pt x="7307" y="171"/>
                </a:lnTo>
                <a:lnTo>
                  <a:pt x="7380" y="74"/>
                </a:lnTo>
                <a:lnTo>
                  <a:pt x="7477" y="25"/>
                </a:lnTo>
                <a:lnTo>
                  <a:pt x="7550" y="1"/>
                </a:lnTo>
                <a:lnTo>
                  <a:pt x="7623" y="25"/>
                </a:lnTo>
                <a:lnTo>
                  <a:pt x="7721" y="74"/>
                </a:lnTo>
                <a:lnTo>
                  <a:pt x="7794" y="171"/>
                </a:lnTo>
                <a:lnTo>
                  <a:pt x="7867" y="293"/>
                </a:lnTo>
                <a:lnTo>
                  <a:pt x="9523" y="4092"/>
                </a:lnTo>
                <a:lnTo>
                  <a:pt x="9523" y="4092"/>
                </a:lnTo>
                <a:lnTo>
                  <a:pt x="9596" y="4214"/>
                </a:lnTo>
                <a:lnTo>
                  <a:pt x="9718" y="4360"/>
                </a:lnTo>
                <a:lnTo>
                  <a:pt x="9840" y="4482"/>
                </a:lnTo>
                <a:lnTo>
                  <a:pt x="9986" y="4604"/>
                </a:lnTo>
                <a:lnTo>
                  <a:pt x="10132" y="4701"/>
                </a:lnTo>
                <a:lnTo>
                  <a:pt x="10302" y="4774"/>
                </a:lnTo>
                <a:lnTo>
                  <a:pt x="10449" y="4847"/>
                </a:lnTo>
                <a:lnTo>
                  <a:pt x="10619" y="4872"/>
                </a:lnTo>
                <a:lnTo>
                  <a:pt x="14711" y="5286"/>
                </a:lnTo>
                <a:lnTo>
                  <a:pt x="14711" y="5286"/>
                </a:lnTo>
                <a:lnTo>
                  <a:pt x="14857" y="5310"/>
                </a:lnTo>
                <a:lnTo>
                  <a:pt x="14979" y="5359"/>
                </a:lnTo>
                <a:lnTo>
                  <a:pt x="15052" y="5407"/>
                </a:lnTo>
                <a:lnTo>
                  <a:pt x="15100" y="5505"/>
                </a:lnTo>
                <a:lnTo>
                  <a:pt x="15100" y="5578"/>
                </a:lnTo>
                <a:lnTo>
                  <a:pt x="15076" y="5675"/>
                </a:lnTo>
                <a:lnTo>
                  <a:pt x="15027" y="5773"/>
                </a:lnTo>
                <a:lnTo>
                  <a:pt x="14906" y="5895"/>
                </a:lnTo>
                <a:lnTo>
                  <a:pt x="11837" y="8622"/>
                </a:lnTo>
                <a:lnTo>
                  <a:pt x="11837" y="8622"/>
                </a:lnTo>
                <a:lnTo>
                  <a:pt x="11715" y="8744"/>
                </a:lnTo>
                <a:lnTo>
                  <a:pt x="11618" y="8890"/>
                </a:lnTo>
                <a:lnTo>
                  <a:pt x="11545" y="9061"/>
                </a:lnTo>
                <a:lnTo>
                  <a:pt x="11472" y="9231"/>
                </a:lnTo>
                <a:lnTo>
                  <a:pt x="11423" y="9402"/>
                </a:lnTo>
                <a:lnTo>
                  <a:pt x="11398" y="9572"/>
                </a:lnTo>
                <a:lnTo>
                  <a:pt x="11398" y="9743"/>
                </a:lnTo>
                <a:lnTo>
                  <a:pt x="11423" y="9913"/>
                </a:lnTo>
                <a:lnTo>
                  <a:pt x="12300" y="13956"/>
                </a:lnTo>
                <a:lnTo>
                  <a:pt x="12300" y="13956"/>
                </a:lnTo>
                <a:lnTo>
                  <a:pt x="12324" y="14102"/>
                </a:lnTo>
                <a:lnTo>
                  <a:pt x="12300" y="14200"/>
                </a:lnTo>
                <a:lnTo>
                  <a:pt x="12275" y="14297"/>
                </a:lnTo>
                <a:lnTo>
                  <a:pt x="12227" y="14370"/>
                </a:lnTo>
                <a:lnTo>
                  <a:pt x="12129" y="14394"/>
                </a:lnTo>
                <a:lnTo>
                  <a:pt x="12032" y="14419"/>
                </a:lnTo>
                <a:lnTo>
                  <a:pt x="11910" y="14370"/>
                </a:lnTo>
                <a:lnTo>
                  <a:pt x="11788" y="14321"/>
                </a:lnTo>
                <a:lnTo>
                  <a:pt x="8232" y="12227"/>
                </a:lnTo>
                <a:lnTo>
                  <a:pt x="8232" y="12227"/>
                </a:lnTo>
                <a:lnTo>
                  <a:pt x="8086" y="12154"/>
                </a:lnTo>
                <a:lnTo>
                  <a:pt x="7916" y="12105"/>
                </a:lnTo>
                <a:lnTo>
                  <a:pt x="7721" y="12081"/>
                </a:lnTo>
                <a:lnTo>
                  <a:pt x="7550" y="12081"/>
                </a:lnTo>
                <a:lnTo>
                  <a:pt x="7380" y="12081"/>
                </a:lnTo>
                <a:lnTo>
                  <a:pt x="7185" y="12105"/>
                </a:lnTo>
                <a:lnTo>
                  <a:pt x="7015" y="12154"/>
                </a:lnTo>
                <a:lnTo>
                  <a:pt x="6868" y="12227"/>
                </a:lnTo>
                <a:lnTo>
                  <a:pt x="3313" y="14321"/>
                </a:lnTo>
                <a:lnTo>
                  <a:pt x="3313" y="14321"/>
                </a:lnTo>
                <a:lnTo>
                  <a:pt x="3191" y="14370"/>
                </a:lnTo>
                <a:lnTo>
                  <a:pt x="3069" y="14419"/>
                </a:lnTo>
                <a:lnTo>
                  <a:pt x="2972" y="14394"/>
                </a:lnTo>
                <a:lnTo>
                  <a:pt x="2874" y="14370"/>
                </a:lnTo>
                <a:lnTo>
                  <a:pt x="2826" y="14297"/>
                </a:lnTo>
                <a:lnTo>
                  <a:pt x="2801" y="14200"/>
                </a:lnTo>
                <a:lnTo>
                  <a:pt x="2777" y="14102"/>
                </a:lnTo>
                <a:lnTo>
                  <a:pt x="2801" y="13956"/>
                </a:lnTo>
                <a:lnTo>
                  <a:pt x="3678" y="9913"/>
                </a:lnTo>
                <a:lnTo>
                  <a:pt x="3678" y="9913"/>
                </a:lnTo>
                <a:lnTo>
                  <a:pt x="3702" y="9743"/>
                </a:lnTo>
                <a:lnTo>
                  <a:pt x="3702" y="9572"/>
                </a:lnTo>
                <a:lnTo>
                  <a:pt x="3678" y="9402"/>
                </a:lnTo>
                <a:lnTo>
                  <a:pt x="3629" y="9231"/>
                </a:lnTo>
                <a:lnTo>
                  <a:pt x="3556" y="9061"/>
                </a:lnTo>
                <a:lnTo>
                  <a:pt x="3483" y="8890"/>
                </a:lnTo>
                <a:lnTo>
                  <a:pt x="3386" y="8744"/>
                </a:lnTo>
                <a:lnTo>
                  <a:pt x="3264" y="8622"/>
                </a:lnTo>
                <a:lnTo>
                  <a:pt x="195" y="5895"/>
                </a:lnTo>
                <a:lnTo>
                  <a:pt x="195" y="5895"/>
                </a:lnTo>
                <a:lnTo>
                  <a:pt x="73" y="5773"/>
                </a:lnTo>
                <a:lnTo>
                  <a:pt x="25" y="5675"/>
                </a:lnTo>
                <a:lnTo>
                  <a:pt x="0" y="5578"/>
                </a:lnTo>
                <a:lnTo>
                  <a:pt x="0" y="5505"/>
                </a:lnTo>
                <a:lnTo>
                  <a:pt x="49" y="5407"/>
                </a:lnTo>
                <a:lnTo>
                  <a:pt x="122" y="5359"/>
                </a:lnTo>
                <a:lnTo>
                  <a:pt x="244" y="5310"/>
                </a:lnTo>
                <a:lnTo>
                  <a:pt x="390" y="5286"/>
                </a:lnTo>
                <a:lnTo>
                  <a:pt x="4482" y="4872"/>
                </a:lnTo>
                <a:lnTo>
                  <a:pt x="4482" y="4872"/>
                </a:lnTo>
                <a:lnTo>
                  <a:pt x="4652" y="4847"/>
                </a:lnTo>
                <a:lnTo>
                  <a:pt x="4798" y="4774"/>
                </a:lnTo>
                <a:lnTo>
                  <a:pt x="4969" y="4701"/>
                </a:lnTo>
                <a:lnTo>
                  <a:pt x="5115" y="4604"/>
                </a:lnTo>
                <a:lnTo>
                  <a:pt x="5261" y="4482"/>
                </a:lnTo>
                <a:lnTo>
                  <a:pt x="5383" y="4360"/>
                </a:lnTo>
                <a:lnTo>
                  <a:pt x="5505" y="4214"/>
                </a:lnTo>
                <a:lnTo>
                  <a:pt x="5578" y="4092"/>
                </a:lnTo>
                <a:lnTo>
                  <a:pt x="7234" y="293"/>
                </a:lnTo>
                <a:close/>
              </a:path>
            </a:pathLst>
          </a:custGeom>
          <a:noFill/>
          <a:ln w="190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a:buClr>
                <a:srgbClr val="000000"/>
              </a:buClr>
              <a:buFont typeface="Arial"/>
              <a:buNone/>
            </a:pPr>
            <a:endParaRPr sz="1400" kern="0">
              <a:solidFill>
                <a:srgbClr val="000000"/>
              </a:solidFill>
              <a:cs typeface="Arial"/>
              <a:sym typeface="Arial"/>
            </a:endParaRPr>
          </a:p>
        </p:txBody>
      </p:sp>
      <p:sp>
        <p:nvSpPr>
          <p:cNvPr id="118" name="Google Shape;118;p19"/>
          <p:cNvSpPr txBox="1">
            <a:spLocks noGrp="1"/>
          </p:cNvSpPr>
          <p:nvPr>
            <p:ph type="sldNum" idx="12"/>
          </p:nvPr>
        </p:nvSpPr>
        <p:spPr>
          <a:xfrm>
            <a:off x="457200" y="6231533"/>
            <a:ext cx="548700" cy="326800"/>
          </a:xfrm>
          <a:prstGeom prst="rect">
            <a:avLst/>
          </a:prstGeom>
        </p:spPr>
        <p:txBody>
          <a:bodyPr spcFirstLastPara="1" wrap="square" lIns="91425" tIns="91425" rIns="91425" bIns="91425" anchor="ctr" anchorCtr="0">
            <a:noAutofit/>
          </a:bodyPr>
          <a:lstStyle/>
          <a:p>
            <a:fld id="{00000000-1234-1234-1234-123412341234}" type="slidenum">
              <a:rPr lang="en">
                <a:solidFill>
                  <a:srgbClr val="FFFFFF"/>
                </a:solidFill>
              </a:rPr>
              <a:pPr/>
              <a:t>9</a:t>
            </a:fld>
            <a:endParaRPr>
              <a:solidFill>
                <a:srgbClr val="FFFFFF"/>
              </a:solidFill>
            </a:endParaRP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1129801"/>
            <a:ext cx="8964269" cy="504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843808" y="5301208"/>
            <a:ext cx="3384376" cy="369332"/>
          </a:xfrm>
          <a:prstGeom prst="rect">
            <a:avLst/>
          </a:prstGeom>
          <a:solidFill>
            <a:schemeClr val="bg1"/>
          </a:solidFill>
        </p:spPr>
        <p:txBody>
          <a:bodyPr wrap="square" rtlCol="0">
            <a:spAutoFit/>
          </a:bodyPr>
          <a:lstStyle/>
          <a:p>
            <a:r>
              <a:rPr lang="en-GB" dirty="0" smtClean="0"/>
              <a:t>East Yorkshire</a:t>
            </a:r>
            <a:endParaRPr lang="en-GB" dirty="0"/>
          </a:p>
        </p:txBody>
      </p:sp>
      <p:pic>
        <p:nvPicPr>
          <p:cNvPr id="922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55" y="1129801"/>
            <a:ext cx="9296075" cy="48194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1129801"/>
            <a:ext cx="9144000" cy="5042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2"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4730" y="1183359"/>
            <a:ext cx="8729270" cy="54743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8748464" y="0"/>
            <a:ext cx="395536" cy="369332"/>
          </a:xfrm>
          <a:prstGeom prst="rect">
            <a:avLst/>
          </a:prstGeom>
          <a:solidFill>
            <a:schemeClr val="bg1"/>
          </a:solidFill>
        </p:spPr>
        <p:txBody>
          <a:bodyPr wrap="square" rtlCol="0">
            <a:spAutoFit/>
          </a:bodyPr>
          <a:lstStyle/>
          <a:p>
            <a:r>
              <a:rPr lang="en-GB" dirty="0" smtClean="0"/>
              <a:t>8</a:t>
            </a:r>
            <a:endParaRPr lang="en-GB" dirty="0"/>
          </a:p>
        </p:txBody>
      </p:sp>
    </p:spTree>
    <p:extLst>
      <p:ext uri="{BB962C8B-B14F-4D97-AF65-F5344CB8AC3E}">
        <p14:creationId xmlns:p14="http://schemas.microsoft.com/office/powerpoint/2010/main" val="2918287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anim calcmode="lin" valueType="num">
                                      <p:cBhvr additive="base">
                                        <p:cTn id="7" dur="500" fill="hold"/>
                                        <p:tgtEl>
                                          <p:spTgt spid="9219"/>
                                        </p:tgtEl>
                                        <p:attrNameLst>
                                          <p:attrName>ppt_x</p:attrName>
                                        </p:attrNameLst>
                                      </p:cBhvr>
                                      <p:tavLst>
                                        <p:tav tm="0">
                                          <p:val>
                                            <p:strVal val="#ppt_x"/>
                                          </p:val>
                                        </p:tav>
                                        <p:tav tm="100000">
                                          <p:val>
                                            <p:strVal val="#ppt_x"/>
                                          </p:val>
                                        </p:tav>
                                      </p:tavLst>
                                    </p:anim>
                                    <p:anim calcmode="lin" valueType="num">
                                      <p:cBhvr additive="base">
                                        <p:cTn id="8" dur="500" fill="hold"/>
                                        <p:tgtEl>
                                          <p:spTgt spid="92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9220"/>
                                        </p:tgtEl>
                                        <p:attrNameLst>
                                          <p:attrName>style.visibility</p:attrName>
                                        </p:attrNameLst>
                                      </p:cBhvr>
                                      <p:to>
                                        <p:strVal val="visible"/>
                                      </p:to>
                                    </p:set>
                                    <p:animEffect transition="in" filter="wipe(down)">
                                      <p:cBhvr>
                                        <p:cTn id="19" dur="500"/>
                                        <p:tgtEl>
                                          <p:spTgt spid="9220"/>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nodeType="clickEffect">
                                  <p:stCondLst>
                                    <p:cond delay="0"/>
                                  </p:stCondLst>
                                  <p:childTnLst>
                                    <p:set>
                                      <p:cBhvr>
                                        <p:cTn id="23" dur="1" fill="hold">
                                          <p:stCondLst>
                                            <p:cond delay="0"/>
                                          </p:stCondLst>
                                        </p:cTn>
                                        <p:tgtEl>
                                          <p:spTgt spid="9221"/>
                                        </p:tgtEl>
                                        <p:attrNameLst>
                                          <p:attrName>style.visibility</p:attrName>
                                        </p:attrNameLst>
                                      </p:cBhvr>
                                      <p:to>
                                        <p:strVal val="visible"/>
                                      </p:to>
                                    </p:set>
                                    <p:animEffect transition="in" filter="circle(in)">
                                      <p:cBhvr>
                                        <p:cTn id="24" dur="2000"/>
                                        <p:tgtEl>
                                          <p:spTgt spid="9221"/>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nodeType="clickEffect">
                                  <p:stCondLst>
                                    <p:cond delay="0"/>
                                  </p:stCondLst>
                                  <p:childTnLst>
                                    <p:set>
                                      <p:cBhvr>
                                        <p:cTn id="28" dur="1" fill="hold">
                                          <p:stCondLst>
                                            <p:cond delay="0"/>
                                          </p:stCondLst>
                                        </p:cTn>
                                        <p:tgtEl>
                                          <p:spTgt spid="9222"/>
                                        </p:tgtEl>
                                        <p:attrNameLst>
                                          <p:attrName>style.visibility</p:attrName>
                                        </p:attrNameLst>
                                      </p:cBhvr>
                                      <p:to>
                                        <p:strVal val="visible"/>
                                      </p:to>
                                    </p:set>
                                    <p:animEffect transition="in" filter="wheel(1)">
                                      <p:cBhvr>
                                        <p:cTn id="29" dur="2000"/>
                                        <p:tgtEl>
                                          <p:spTgt spid="9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2"/>
        <p:cNvGrpSpPr/>
        <p:nvPr/>
      </p:nvGrpSpPr>
      <p:grpSpPr>
        <a:xfrm>
          <a:off x="0" y="0"/>
          <a:ext cx="0" cy="0"/>
          <a:chOff x="0" y="0"/>
          <a:chExt cx="0" cy="0"/>
        </a:xfrm>
      </p:grpSpPr>
      <p:sp>
        <p:nvSpPr>
          <p:cNvPr id="63" name="Google Shape;63;p13"/>
          <p:cNvSpPr txBox="1">
            <a:spLocks noGrp="1"/>
          </p:cNvSpPr>
          <p:nvPr>
            <p:ph type="ctrTitle"/>
          </p:nvPr>
        </p:nvSpPr>
        <p:spPr>
          <a:xfrm>
            <a:off x="457200" y="4484567"/>
            <a:ext cx="3850500" cy="1546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smtClean="0"/>
              <a:t>Thank You!</a:t>
            </a:r>
            <a:br>
              <a:rPr lang="en-GB" dirty="0" smtClean="0"/>
            </a:br>
            <a:r>
              <a:rPr lang="en-GB" dirty="0" smtClean="0"/>
              <a:t>Any Questions?</a:t>
            </a:r>
            <a:endParaRPr dirty="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 y="0"/>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8820472" y="0"/>
            <a:ext cx="323528" cy="369332"/>
          </a:xfrm>
          <a:prstGeom prst="rect">
            <a:avLst/>
          </a:prstGeom>
          <a:solidFill>
            <a:schemeClr val="bg1"/>
          </a:solidFill>
        </p:spPr>
        <p:txBody>
          <a:bodyPr wrap="square" rtlCol="0">
            <a:spAutoFit/>
          </a:bodyPr>
          <a:lstStyle/>
          <a:p>
            <a:r>
              <a:rPr lang="en-GB" dirty="0" smtClean="0"/>
              <a:t>9</a:t>
            </a:r>
            <a:endParaRPr lang="en-GB" dirty="0"/>
          </a:p>
        </p:txBody>
      </p:sp>
    </p:spTree>
    <p:extLst>
      <p:ext uri="{BB962C8B-B14F-4D97-AF65-F5344CB8AC3E}">
        <p14:creationId xmlns:p14="http://schemas.microsoft.com/office/powerpoint/2010/main" val="33103721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FD966"/>
            </a:gs>
            <a:gs pos="100000">
              <a:srgbClr val="FF9900"/>
            </a:gs>
          </a:gsLst>
          <a:path path="circle">
            <a:fillToRect l="50000" t="50000" r="50000" b="50000"/>
          </a:path>
          <a:tileRect/>
        </a:gradFill>
        <a:effectLst/>
      </p:bgPr>
    </p:bg>
    <p:spTree>
      <p:nvGrpSpPr>
        <p:cNvPr id="1" name="Shape 1177"/>
        <p:cNvGrpSpPr/>
        <p:nvPr/>
      </p:nvGrpSpPr>
      <p:grpSpPr>
        <a:xfrm>
          <a:off x="0" y="0"/>
          <a:ext cx="0" cy="0"/>
          <a:chOff x="0" y="0"/>
          <a:chExt cx="0" cy="0"/>
        </a:xfrm>
      </p:grpSpPr>
      <p:sp>
        <p:nvSpPr>
          <p:cNvPr id="1179" name="Google Shape;1179;p42"/>
          <p:cNvSpPr txBox="1"/>
          <p:nvPr/>
        </p:nvSpPr>
        <p:spPr>
          <a:xfrm>
            <a:off x="1106100" y="298472"/>
            <a:ext cx="6931800" cy="356400"/>
          </a:xfrm>
          <a:prstGeom prst="rect">
            <a:avLst/>
          </a:prstGeom>
          <a:noFill/>
          <a:ln>
            <a:noFill/>
          </a:ln>
        </p:spPr>
        <p:txBody>
          <a:bodyPr spcFirstLastPara="1" wrap="square" lIns="0" tIns="0" rIns="0" bIns="0" anchor="t" anchorCtr="0">
            <a:noAutofit/>
          </a:bodyPr>
          <a:lstStyle/>
          <a:p>
            <a:pPr algn="ctr">
              <a:buClr>
                <a:srgbClr val="000000"/>
              </a:buClr>
              <a:buFont typeface="Arial"/>
              <a:buNone/>
            </a:pPr>
            <a:r>
              <a:rPr lang="en" b="1" kern="0" dirty="0" smtClean="0">
                <a:solidFill>
                  <a:srgbClr val="434343"/>
                </a:solidFill>
                <a:latin typeface="Montserrat"/>
                <a:ea typeface="Montserrat"/>
                <a:cs typeface="Montserrat"/>
                <a:sym typeface="Montserrat"/>
              </a:rPr>
              <a:t>Reference</a:t>
            </a:r>
            <a:endParaRPr b="1" kern="0" dirty="0">
              <a:solidFill>
                <a:srgbClr val="434343"/>
              </a:solidFill>
              <a:latin typeface="Montserrat"/>
              <a:ea typeface="Montserrat"/>
              <a:cs typeface="Montserrat"/>
              <a:sym typeface="Montserrat"/>
            </a:endParaRPr>
          </a:p>
        </p:txBody>
      </p:sp>
      <p:sp>
        <p:nvSpPr>
          <p:cNvPr id="3" name="TextBox 2"/>
          <p:cNvSpPr txBox="1"/>
          <p:nvPr/>
        </p:nvSpPr>
        <p:spPr>
          <a:xfrm>
            <a:off x="251520" y="654872"/>
            <a:ext cx="8712968" cy="6244786"/>
          </a:xfrm>
          <a:prstGeom prst="rect">
            <a:avLst/>
          </a:prstGeom>
          <a:noFill/>
        </p:spPr>
        <p:txBody>
          <a:bodyPr wrap="square" rtlCol="0">
            <a:spAutoFit/>
          </a:bodyPr>
          <a:lstStyle/>
          <a:p>
            <a:pPr marL="285750" lvl="0" indent="-285750">
              <a:spcBef>
                <a:spcPts val="600"/>
              </a:spcBef>
              <a:spcAft>
                <a:spcPts val="900"/>
              </a:spcAft>
              <a:buClr>
                <a:srgbClr val="B0C6D3"/>
              </a:buClr>
              <a:buSzPts val="1600"/>
              <a:buFont typeface="Arial" panose="020B0604020202020204" pitchFamily="34" charset="0"/>
              <a:buChar char="•"/>
            </a:pPr>
            <a:r>
              <a:rPr lang="en-GB" sz="1000" kern="0" dirty="0">
                <a:solidFill>
                  <a:srgbClr val="000000"/>
                </a:solidFill>
                <a:latin typeface="Calibri"/>
                <a:ea typeface="Times New Roman"/>
                <a:cs typeface="Calibri"/>
                <a:sym typeface="Frank Ruhl Libre"/>
              </a:rPr>
              <a:t>Buchanan, M., 2019. </a:t>
            </a:r>
            <a:r>
              <a:rPr lang="en-GB" sz="1000" i="1" kern="0" dirty="0">
                <a:solidFill>
                  <a:srgbClr val="000000"/>
                </a:solidFill>
                <a:latin typeface="Calibri"/>
                <a:ea typeface="Times New Roman"/>
                <a:cs typeface="Calibri"/>
                <a:sym typeface="Frank Ruhl Libre"/>
              </a:rPr>
              <a:t>Chapter 4: Sea Level Rise and Implications for Low Lying Islands, Coasts and Communities</a:t>
            </a:r>
            <a:r>
              <a:rPr lang="en-GB" sz="1000" kern="0" dirty="0">
                <a:solidFill>
                  <a:srgbClr val="000000"/>
                </a:solidFill>
                <a:latin typeface="Calibri"/>
                <a:ea typeface="Times New Roman"/>
                <a:cs typeface="Calibri"/>
                <a:sym typeface="Frank Ruhl Libre"/>
              </a:rPr>
              <a:t>. [PDF] IPCC SR Ocean and </a:t>
            </a:r>
            <a:r>
              <a:rPr lang="en-GB" sz="1000" kern="0" dirty="0" err="1">
                <a:solidFill>
                  <a:srgbClr val="000000"/>
                </a:solidFill>
                <a:latin typeface="Calibri"/>
                <a:ea typeface="Times New Roman"/>
                <a:cs typeface="Calibri"/>
                <a:sym typeface="Frank Ruhl Libre"/>
              </a:rPr>
              <a:t>Cryophere</a:t>
            </a:r>
            <a:r>
              <a:rPr lang="en-GB" sz="1000" kern="0" dirty="0">
                <a:solidFill>
                  <a:srgbClr val="000000"/>
                </a:solidFill>
                <a:latin typeface="Calibri"/>
                <a:ea typeface="Times New Roman"/>
                <a:cs typeface="Calibri"/>
                <a:sym typeface="Frank Ruhl Libre"/>
              </a:rPr>
              <a:t>. Available at: &lt;https://report.ipcc.ch/srocc/pdf/SROCC_FinalDraft_Chapter4.pdf&gt; </a:t>
            </a: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Cameron, A., 2020. </a:t>
            </a:r>
            <a:r>
              <a:rPr lang="en-GB" sz="1000" i="1" kern="0" dirty="0">
                <a:solidFill>
                  <a:srgbClr val="000000"/>
                </a:solidFill>
                <a:latin typeface="Calibri"/>
                <a:ea typeface="Times New Roman"/>
                <a:cs typeface="Calibri"/>
                <a:sym typeface="Frank Ruhl Libre"/>
              </a:rPr>
              <a:t>Coronavirus and Homeworking in the UK: April 2020</a:t>
            </a:r>
            <a:r>
              <a:rPr lang="en-GB" sz="1000" kern="0" dirty="0">
                <a:solidFill>
                  <a:srgbClr val="000000"/>
                </a:solidFill>
                <a:latin typeface="Calibri"/>
                <a:ea typeface="Times New Roman"/>
                <a:cs typeface="Calibri"/>
                <a:sym typeface="Frank Ruhl Libre"/>
              </a:rPr>
              <a:t>. [online] gov.uk. Available at: &lt;https://www.ons.gov.uk/employmentandlabourmarket/peopleinwork/employmentandemployeetypes/bulletins/coronavirusandhomeworkingintheuk/april2020#coronavirus-and-homeworking-in-the-uk-data&gt; </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Furmanczyk, K. and </a:t>
            </a:r>
            <a:r>
              <a:rPr lang="en-GB" sz="1000" kern="0" dirty="0" err="1">
                <a:solidFill>
                  <a:srgbClr val="000000"/>
                </a:solidFill>
                <a:latin typeface="Calibri"/>
                <a:ea typeface="Times New Roman"/>
                <a:cs typeface="Calibri"/>
                <a:sym typeface="Frank Ruhl Libre"/>
              </a:rPr>
              <a:t>Dudzinska</a:t>
            </a:r>
            <a:r>
              <a:rPr lang="en-GB" sz="1000" kern="0" dirty="0">
                <a:solidFill>
                  <a:srgbClr val="000000"/>
                </a:solidFill>
                <a:latin typeface="Calibri"/>
                <a:ea typeface="Times New Roman"/>
                <a:cs typeface="Calibri"/>
                <a:sym typeface="Frank Ruhl Libre"/>
              </a:rPr>
              <a:t>-Nowak, J., 2020. </a:t>
            </a:r>
            <a:r>
              <a:rPr lang="en-GB" sz="1000" i="1" kern="0" dirty="0">
                <a:solidFill>
                  <a:srgbClr val="000000"/>
                </a:solidFill>
                <a:latin typeface="Calibri"/>
                <a:ea typeface="Times New Roman"/>
                <a:cs typeface="Calibri"/>
                <a:sym typeface="Frank Ruhl Libre"/>
              </a:rPr>
              <a:t>Use of Aerial Photographs for Shoreline Position and Mapping Applications</a:t>
            </a:r>
            <a:r>
              <a:rPr lang="en-GB" sz="1000" kern="0" dirty="0">
                <a:solidFill>
                  <a:srgbClr val="000000"/>
                </a:solidFill>
                <a:latin typeface="Calibri"/>
                <a:ea typeface="Times New Roman"/>
                <a:cs typeface="Calibri"/>
                <a:sym typeface="Frank Ruhl Libre"/>
              </a:rPr>
              <a:t>. [online] World Register of Introduced Marine Species. Available at: &lt;http://www.marinespecies.org/introduced/wiki/Use_of_aerial_photographs_for_shoreline_position_and_mapping_applications&gt; </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err="1">
                <a:solidFill>
                  <a:srgbClr val="000000"/>
                </a:solidFill>
                <a:latin typeface="Calibri"/>
                <a:ea typeface="Times New Roman"/>
                <a:cs typeface="Calibri"/>
                <a:sym typeface="Frank Ruhl Libre"/>
              </a:rPr>
              <a:t>Hopps</a:t>
            </a:r>
            <a:r>
              <a:rPr lang="en-GB" sz="1000" kern="0" dirty="0">
                <a:solidFill>
                  <a:srgbClr val="000000"/>
                </a:solidFill>
                <a:latin typeface="Calibri"/>
                <a:ea typeface="Times New Roman"/>
                <a:cs typeface="Calibri"/>
                <a:sym typeface="Frank Ruhl Libre"/>
              </a:rPr>
              <a:t>, R., (2018). </a:t>
            </a:r>
            <a:r>
              <a:rPr lang="en-GB" sz="1000" i="1" kern="0" dirty="0">
                <a:solidFill>
                  <a:srgbClr val="000000"/>
                </a:solidFill>
                <a:latin typeface="Calibri"/>
                <a:ea typeface="Times New Roman"/>
                <a:cs typeface="Calibri"/>
                <a:sym typeface="Frank Ruhl Libre"/>
              </a:rPr>
              <a:t>Desiccation of Clay and Subsidence</a:t>
            </a:r>
            <a:r>
              <a:rPr lang="en-GB" sz="1000" kern="0" dirty="0">
                <a:solidFill>
                  <a:srgbClr val="000000"/>
                </a:solidFill>
                <a:latin typeface="Calibri"/>
                <a:ea typeface="Times New Roman"/>
                <a:cs typeface="Calibri"/>
                <a:sym typeface="Frank Ruhl Libre"/>
              </a:rPr>
              <a:t>. </a:t>
            </a:r>
            <a:r>
              <a:rPr lang="en-GB" sz="1000" u="sng" kern="0" dirty="0">
                <a:solidFill>
                  <a:srgbClr val="000000"/>
                </a:solidFill>
                <a:latin typeface="Calibri"/>
                <a:ea typeface="Times New Roman"/>
                <a:cs typeface="Calibri"/>
                <a:sym typeface="Frank Ruhl Libre"/>
                <a:hlinkClick r:id="rId3"/>
              </a:rPr>
              <a:t>https://www.thehoppspartnership.co.uk/blog/desiccation-of-clay-and-subsidence</a:t>
            </a:r>
            <a:r>
              <a:rPr lang="en-GB" sz="1000" kern="0" dirty="0">
                <a:solidFill>
                  <a:srgbClr val="000000"/>
                </a:solidFill>
                <a:latin typeface="Calibri"/>
                <a:ea typeface="Times New Roman"/>
                <a:cs typeface="Calibri"/>
                <a:sym typeface="Frank Ruhl Libre"/>
              </a:rPr>
              <a:t>.</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Judge, S., (1997). </a:t>
            </a:r>
            <a:r>
              <a:rPr lang="en-GB" sz="1000" i="1" kern="0" dirty="0">
                <a:solidFill>
                  <a:srgbClr val="000000"/>
                </a:solidFill>
                <a:latin typeface="Calibri"/>
                <a:ea typeface="Times New Roman"/>
                <a:cs typeface="Calibri"/>
                <a:sym typeface="Frank Ruhl Libre"/>
              </a:rPr>
              <a:t>The Isle of Sheppey.</a:t>
            </a:r>
            <a:r>
              <a:rPr lang="en-GB" sz="1000" kern="0" dirty="0">
                <a:solidFill>
                  <a:srgbClr val="000000"/>
                </a:solidFill>
                <a:latin typeface="Calibri"/>
                <a:ea typeface="Times New Roman"/>
                <a:cs typeface="Calibri"/>
                <a:sym typeface="Frank Ruhl Libre"/>
              </a:rPr>
              <a:t> 2</a:t>
            </a:r>
            <a:r>
              <a:rPr lang="en-GB" sz="1000" kern="0" baseline="30000" dirty="0">
                <a:solidFill>
                  <a:srgbClr val="000000"/>
                </a:solidFill>
                <a:latin typeface="Calibri"/>
                <a:ea typeface="Times New Roman"/>
                <a:cs typeface="Calibri"/>
                <a:sym typeface="Frank Ruhl Libre"/>
              </a:rPr>
              <a:t>nd</a:t>
            </a:r>
            <a:r>
              <a:rPr lang="en-GB" sz="1000" kern="0" dirty="0">
                <a:solidFill>
                  <a:srgbClr val="000000"/>
                </a:solidFill>
                <a:latin typeface="Calibri"/>
                <a:ea typeface="Times New Roman"/>
                <a:cs typeface="Calibri"/>
                <a:sym typeface="Frank Ruhl Libre"/>
              </a:rPr>
              <a:t> ed. Kent: Rochester Press, p.103.</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err="1">
                <a:solidFill>
                  <a:srgbClr val="000000"/>
                </a:solidFill>
                <a:latin typeface="Calibri"/>
                <a:ea typeface="Times New Roman"/>
                <a:cs typeface="Calibri"/>
                <a:sym typeface="Frank Ruhl Libre"/>
              </a:rPr>
              <a:t>Lyer</a:t>
            </a:r>
            <a:r>
              <a:rPr lang="en-GB" sz="1000" kern="0" dirty="0">
                <a:solidFill>
                  <a:srgbClr val="000000"/>
                </a:solidFill>
                <a:latin typeface="Calibri"/>
                <a:ea typeface="Times New Roman"/>
                <a:cs typeface="Calibri"/>
                <a:sym typeface="Frank Ruhl Libre"/>
              </a:rPr>
              <a:t>, H., 1974. Use of Aerial Photographs for Soil Erosion Studies. </a:t>
            </a:r>
            <a:r>
              <a:rPr lang="en-GB" sz="1000" i="1" kern="0" dirty="0">
                <a:solidFill>
                  <a:srgbClr val="000000"/>
                </a:solidFill>
                <a:latin typeface="Calibri"/>
                <a:ea typeface="Times New Roman"/>
                <a:cs typeface="Calibri"/>
                <a:sym typeface="Frank Ruhl Libre"/>
              </a:rPr>
              <a:t>Journal of the Indian Society of Photo-Interpretation</a:t>
            </a:r>
            <a:r>
              <a:rPr lang="en-GB" sz="1000" kern="0" dirty="0">
                <a:solidFill>
                  <a:srgbClr val="000000"/>
                </a:solidFill>
                <a:latin typeface="Calibri"/>
                <a:ea typeface="Times New Roman"/>
                <a:cs typeface="Calibri"/>
                <a:sym typeface="Frank Ruhl Libre"/>
              </a:rPr>
              <a:t>, [online] 2, pp.33-45. Available at: &lt;https://link.springer.com/article/10.1007%2FBF02990752#citeas&gt; </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Marine Climate Change Impacts Partnership, 2020. </a:t>
            </a:r>
            <a:r>
              <a:rPr lang="en-GB" sz="1000" i="1" kern="0" dirty="0">
                <a:solidFill>
                  <a:srgbClr val="000000"/>
                </a:solidFill>
                <a:latin typeface="Calibri"/>
                <a:ea typeface="Times New Roman"/>
                <a:cs typeface="Calibri"/>
                <a:sym typeface="Frank Ruhl Libre"/>
              </a:rPr>
              <a:t>Marine Climate Change Impacts: Report Card 2020</a:t>
            </a:r>
            <a:r>
              <a:rPr lang="en-GB" sz="1000" kern="0" dirty="0">
                <a:solidFill>
                  <a:srgbClr val="000000"/>
                </a:solidFill>
                <a:latin typeface="Calibri"/>
                <a:ea typeface="Times New Roman"/>
                <a:cs typeface="Calibri"/>
                <a:sym typeface="Frank Ruhl Libre"/>
              </a:rPr>
              <a:t>. [online] MCCIP. Available at: &lt;http://www.mccip.org.uk/impacts-report-cards/full-report-cards/2020/&gt;</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Masselink, G. and Russell, P., 2008. </a:t>
            </a:r>
            <a:r>
              <a:rPr lang="en-GB" sz="1000" i="1" kern="0" dirty="0">
                <a:solidFill>
                  <a:srgbClr val="000000"/>
                </a:solidFill>
                <a:latin typeface="Calibri"/>
                <a:ea typeface="Times New Roman"/>
                <a:cs typeface="Calibri"/>
                <a:sym typeface="Frank Ruhl Libre"/>
              </a:rPr>
              <a:t>Coastal Erosion and Coastal Geomorphology</a:t>
            </a:r>
            <a:r>
              <a:rPr lang="en-GB" sz="1000" kern="0" dirty="0">
                <a:solidFill>
                  <a:srgbClr val="000000"/>
                </a:solidFill>
                <a:latin typeface="Calibri"/>
                <a:ea typeface="Times New Roman"/>
                <a:cs typeface="Calibri"/>
                <a:sym typeface="Frank Ruhl Libre"/>
              </a:rPr>
              <a:t>. [PDF] Devon: MCCIP. Available at: &lt;http://www.mccip.org.uk/media/1350/coastal-erosion.pdf&gt; </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NASA's Goddard Space Flight </a:t>
            </a:r>
            <a:r>
              <a:rPr lang="en-GB" sz="1000" kern="0" dirty="0" err="1">
                <a:solidFill>
                  <a:srgbClr val="000000"/>
                </a:solidFill>
                <a:latin typeface="Calibri"/>
                <a:ea typeface="Times New Roman"/>
                <a:cs typeface="Calibri"/>
                <a:sym typeface="Frank Ruhl Libre"/>
              </a:rPr>
              <a:t>Center</a:t>
            </a:r>
            <a:r>
              <a:rPr lang="en-GB" sz="1000" kern="0" dirty="0">
                <a:solidFill>
                  <a:srgbClr val="000000"/>
                </a:solidFill>
                <a:latin typeface="Calibri"/>
                <a:ea typeface="Times New Roman"/>
                <a:cs typeface="Calibri"/>
                <a:sym typeface="Frank Ruhl Libre"/>
              </a:rPr>
              <a:t>, 2020. </a:t>
            </a:r>
            <a:r>
              <a:rPr lang="en-GB" sz="1000" i="1" kern="0" dirty="0">
                <a:solidFill>
                  <a:srgbClr val="000000"/>
                </a:solidFill>
                <a:latin typeface="Calibri"/>
                <a:ea typeface="Times New Roman"/>
                <a:cs typeface="Calibri"/>
                <a:sym typeface="Frank Ruhl Libre"/>
              </a:rPr>
              <a:t>Sea Level</a:t>
            </a:r>
            <a:r>
              <a:rPr lang="en-GB" sz="1000" kern="0" dirty="0">
                <a:solidFill>
                  <a:srgbClr val="000000"/>
                </a:solidFill>
                <a:latin typeface="Calibri"/>
                <a:ea typeface="Times New Roman"/>
                <a:cs typeface="Calibri"/>
                <a:sym typeface="Frank Ruhl Libre"/>
              </a:rPr>
              <a:t>. [online] Global Climate Change. Available at: &lt;https://climate.nasa.gov/vital-signs/sea-level/&gt; </a:t>
            </a:r>
            <a:endParaRPr lang="en-GB" sz="1000" kern="0" dirty="0">
              <a:solidFill>
                <a:srgbClr val="434343"/>
              </a:solidFill>
              <a:latin typeface="Calibri"/>
              <a:ea typeface="Calibri"/>
              <a:cs typeface="Times New Roman"/>
              <a:sym typeface="Frank Ruhl Libre"/>
            </a:endParaRPr>
          </a:p>
          <a:p>
            <a:pPr marL="285750" lvl="0" indent="-285750">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National Ocean Service, 2021. </a:t>
            </a:r>
            <a:r>
              <a:rPr lang="en-GB" sz="1000" i="1" kern="0" dirty="0">
                <a:solidFill>
                  <a:srgbClr val="000000"/>
                </a:solidFill>
                <a:latin typeface="Calibri"/>
                <a:ea typeface="Times New Roman"/>
                <a:cs typeface="Calibri"/>
                <a:sym typeface="Frank Ruhl Libre"/>
              </a:rPr>
              <a:t>Is Sea Level Rising?</a:t>
            </a:r>
            <a:r>
              <a:rPr lang="en-GB" sz="1000" kern="0" dirty="0">
                <a:solidFill>
                  <a:srgbClr val="000000"/>
                </a:solidFill>
                <a:latin typeface="Calibri"/>
                <a:ea typeface="Times New Roman"/>
                <a:cs typeface="Calibri"/>
                <a:sym typeface="Frank Ruhl Libre"/>
              </a:rPr>
              <a:t>. [online] National Ocean Service. Available at: &lt;https://oceanservice.noaa.gov/facts/sealevel.html#:~:text=Global%20sea%20level%20has%20been,of%20an%20inch%20per%20year</a:t>
            </a:r>
            <a:endParaRPr lang="en-GB" sz="1000" kern="0" dirty="0">
              <a:solidFill>
                <a:srgbClr val="434343"/>
              </a:solidFill>
              <a:latin typeface="Calibri"/>
              <a:ea typeface="Calibri"/>
              <a:cs typeface="Times New Roman"/>
              <a:sym typeface="Frank Ruhl Libre"/>
            </a:endParaRPr>
          </a:p>
          <a:p>
            <a:pPr marL="285750" lvl="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Griffiths, D., House, C., Rangel-</a:t>
            </a:r>
            <a:r>
              <a:rPr lang="en-GB" sz="1000" kern="0" dirty="0" err="1">
                <a:solidFill>
                  <a:srgbClr val="000000"/>
                </a:solidFill>
                <a:latin typeface="Calibri"/>
                <a:ea typeface="Times New Roman"/>
                <a:cs typeface="Calibri"/>
                <a:sym typeface="Frank Ruhl Libre"/>
              </a:rPr>
              <a:t>Buitrago</a:t>
            </a:r>
            <a:r>
              <a:rPr lang="en-GB" sz="1000" kern="0" dirty="0">
                <a:solidFill>
                  <a:srgbClr val="000000"/>
                </a:solidFill>
                <a:latin typeface="Calibri"/>
                <a:ea typeface="Times New Roman"/>
                <a:cs typeface="Calibri"/>
                <a:sym typeface="Frank Ruhl Libre"/>
              </a:rPr>
              <a:t>, N. and Thomas, T., 2018. An Assessment of Areal and Transect-based Historic Shoreline Changes in the Context of Coastal Planning. </a:t>
            </a:r>
            <a:r>
              <a:rPr lang="en-GB" sz="1000" i="1" kern="0" dirty="0">
                <a:solidFill>
                  <a:srgbClr val="000000"/>
                </a:solidFill>
                <a:latin typeface="Calibri"/>
                <a:ea typeface="Times New Roman"/>
                <a:cs typeface="Calibri"/>
                <a:sym typeface="Frank Ruhl Libre"/>
              </a:rPr>
              <a:t>Journal of Coastal Conservation</a:t>
            </a:r>
            <a:r>
              <a:rPr lang="en-GB" sz="1000" kern="0" dirty="0">
                <a:solidFill>
                  <a:srgbClr val="000000"/>
                </a:solidFill>
                <a:latin typeface="Calibri"/>
                <a:ea typeface="Times New Roman"/>
                <a:cs typeface="Calibri"/>
                <a:sym typeface="Frank Ruhl Libre"/>
              </a:rPr>
              <a:t>,.</a:t>
            </a:r>
            <a:endParaRPr lang="en-GB" sz="1000" kern="0" dirty="0">
              <a:solidFill>
                <a:srgbClr val="434343"/>
              </a:solidFill>
              <a:latin typeface="Calibri"/>
              <a:ea typeface="Calibri"/>
              <a:cs typeface="Times New Roman"/>
              <a:sym typeface="Frank Ruhl Libre"/>
            </a:endParaRPr>
          </a:p>
          <a:p>
            <a:pPr marL="285750" lvl="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United Nations, 2017. </a:t>
            </a:r>
            <a:r>
              <a:rPr lang="en-GB" sz="1000" i="1" kern="0" dirty="0">
                <a:solidFill>
                  <a:srgbClr val="000000"/>
                </a:solidFill>
                <a:latin typeface="Calibri"/>
                <a:ea typeface="Times New Roman"/>
                <a:cs typeface="Calibri"/>
                <a:sym typeface="Frank Ruhl Libre"/>
              </a:rPr>
              <a:t>The Ocean Conference</a:t>
            </a:r>
            <a:r>
              <a:rPr lang="en-GB" sz="1000" kern="0" dirty="0">
                <a:solidFill>
                  <a:srgbClr val="000000"/>
                </a:solidFill>
                <a:latin typeface="Calibri"/>
                <a:ea typeface="Times New Roman"/>
                <a:cs typeface="Calibri"/>
                <a:sym typeface="Frank Ruhl Libre"/>
              </a:rPr>
              <a:t>. [PDF] New York: United Nations. Available at: &lt;https://www.un.org/sustainabledevelopment/wp-content/uploads/2017/05/Ocean-fact-sheet-package.pdf&gt; </a:t>
            </a:r>
            <a:endParaRPr lang="en-GB" sz="1000" kern="0" dirty="0">
              <a:solidFill>
                <a:srgbClr val="434343"/>
              </a:solidFill>
              <a:latin typeface="Calibri"/>
              <a:ea typeface="Calibri"/>
              <a:cs typeface="Times New Roman"/>
              <a:sym typeface="Frank Ruhl Libre"/>
            </a:endParaRPr>
          </a:p>
          <a:p>
            <a:pPr marL="285750" lvl="0" indent="-285750">
              <a:lnSpc>
                <a:spcPct val="115000"/>
              </a:lnSpc>
              <a:spcBef>
                <a:spcPts val="600"/>
              </a:spcBef>
              <a:spcAft>
                <a:spcPts val="900"/>
              </a:spcAft>
              <a:buClr>
                <a:srgbClr val="B0C6D3"/>
              </a:buClr>
              <a:buSzPts val="1600"/>
              <a:buFont typeface="Frank Ruhl Libre"/>
              <a:buChar char="➢"/>
            </a:pPr>
            <a:r>
              <a:rPr lang="en-GB" sz="1000" kern="0" dirty="0">
                <a:solidFill>
                  <a:srgbClr val="000000"/>
                </a:solidFill>
                <a:latin typeface="Calibri"/>
                <a:ea typeface="Times New Roman"/>
                <a:cs typeface="Calibri"/>
                <a:sym typeface="Frank Ruhl Libre"/>
              </a:rPr>
              <a:t>Young, C., (2014) The Geology and Landscape of The Isle of Sheppey IN The Natura History of The Isle of Sheppey, 2014, Kent Field Club, 10pp</a:t>
            </a:r>
            <a:r>
              <a:rPr lang="en-GB" sz="1200" kern="0" dirty="0">
                <a:solidFill>
                  <a:srgbClr val="000000"/>
                </a:solidFill>
                <a:latin typeface="Calibri"/>
                <a:ea typeface="Times New Roman"/>
                <a:cs typeface="Calibri"/>
                <a:sym typeface="Frank Ruhl Libre"/>
              </a:rPr>
              <a:t>.</a:t>
            </a:r>
            <a:endParaRPr lang="en-GB" sz="1200" kern="0" dirty="0">
              <a:solidFill>
                <a:srgbClr val="434343"/>
              </a:solidFill>
              <a:latin typeface="Calibri"/>
              <a:ea typeface="Calibri"/>
              <a:cs typeface="Times New Roman"/>
              <a:sym typeface="Frank Ruhl Libre"/>
            </a:endParaRPr>
          </a:p>
        </p:txBody>
      </p:sp>
      <p:sp>
        <p:nvSpPr>
          <p:cNvPr id="2" name="TextBox 1"/>
          <p:cNvSpPr txBox="1"/>
          <p:nvPr/>
        </p:nvSpPr>
        <p:spPr>
          <a:xfrm>
            <a:off x="8532440" y="0"/>
            <a:ext cx="611560" cy="369332"/>
          </a:xfrm>
          <a:prstGeom prst="rect">
            <a:avLst/>
          </a:prstGeom>
          <a:solidFill>
            <a:schemeClr val="bg1"/>
          </a:solidFill>
        </p:spPr>
        <p:txBody>
          <a:bodyPr wrap="square" rtlCol="0">
            <a:spAutoFit/>
          </a:bodyPr>
          <a:lstStyle/>
          <a:p>
            <a:r>
              <a:rPr lang="en-GB" dirty="0" smtClean="0"/>
              <a:t>10</a:t>
            </a:r>
            <a:endParaRPr lang="en-GB" dirty="0"/>
          </a:p>
        </p:txBody>
      </p:sp>
      <p:pic>
        <p:nvPicPr>
          <p:cNvPr id="1126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403"/>
            <a:ext cx="1328737" cy="676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984305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ion template">
  <a:themeElements>
    <a:clrScheme name="Custom 347">
      <a:dk1>
        <a:srgbClr val="434343"/>
      </a:dk1>
      <a:lt1>
        <a:srgbClr val="FFFFFF"/>
      </a:lt1>
      <a:dk2>
        <a:srgbClr val="8A9BA6"/>
      </a:dk2>
      <a:lt2>
        <a:srgbClr val="D8DEE2"/>
      </a:lt2>
      <a:accent1>
        <a:srgbClr val="99BAB6"/>
      </a:accent1>
      <a:accent2>
        <a:srgbClr val="6B93A0"/>
      </a:accent2>
      <a:accent3>
        <a:srgbClr val="C0C99A"/>
      </a:accent3>
      <a:accent4>
        <a:srgbClr val="96B079"/>
      </a:accent4>
      <a:accent5>
        <a:srgbClr val="F3EDD7"/>
      </a:accent5>
      <a:accent6>
        <a:srgbClr val="C3B3A3"/>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Ragozine template">
  <a:themeElements>
    <a:clrScheme name="Custom 347">
      <a:dk1>
        <a:srgbClr val="000000"/>
      </a:dk1>
      <a:lt1>
        <a:srgbClr val="FFFFFF"/>
      </a:lt1>
      <a:dk2>
        <a:srgbClr val="EFEFEF"/>
      </a:dk2>
      <a:lt2>
        <a:srgbClr val="727375"/>
      </a:lt2>
      <a:accent1>
        <a:srgbClr val="8BBCE4"/>
      </a:accent1>
      <a:accent2>
        <a:srgbClr val="657B9E"/>
      </a:accent2>
      <a:accent3>
        <a:srgbClr val="C99287"/>
      </a:accent3>
      <a:accent4>
        <a:srgbClr val="B36151"/>
      </a:accent4>
      <a:accent5>
        <a:srgbClr val="D5A6BD"/>
      </a:accent5>
      <a:accent6>
        <a:srgbClr val="A5819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Ragozine template">
  <a:themeElements>
    <a:clrScheme name="Custom 347">
      <a:dk1>
        <a:srgbClr val="000000"/>
      </a:dk1>
      <a:lt1>
        <a:srgbClr val="FFFFFF"/>
      </a:lt1>
      <a:dk2>
        <a:srgbClr val="EFEFEF"/>
      </a:dk2>
      <a:lt2>
        <a:srgbClr val="727375"/>
      </a:lt2>
      <a:accent1>
        <a:srgbClr val="8BBCE4"/>
      </a:accent1>
      <a:accent2>
        <a:srgbClr val="657B9E"/>
      </a:accent2>
      <a:accent3>
        <a:srgbClr val="C99287"/>
      </a:accent3>
      <a:accent4>
        <a:srgbClr val="B36151"/>
      </a:accent4>
      <a:accent5>
        <a:srgbClr val="D5A6BD"/>
      </a:accent5>
      <a:accent6>
        <a:srgbClr val="A5819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Woodville template">
  <a:themeElements>
    <a:clrScheme name="Custom 347">
      <a:dk1>
        <a:srgbClr val="38414C"/>
      </a:dk1>
      <a:lt1>
        <a:srgbClr val="FFFFFF"/>
      </a:lt1>
      <a:dk2>
        <a:srgbClr val="222222"/>
      </a:dk2>
      <a:lt2>
        <a:srgbClr val="DCE1E8"/>
      </a:lt2>
      <a:accent1>
        <a:srgbClr val="498BE4"/>
      </a:accent1>
      <a:accent2>
        <a:srgbClr val="8FC6EF"/>
      </a:accent2>
      <a:accent3>
        <a:srgbClr val="4F9CB5"/>
      </a:accent3>
      <a:accent4>
        <a:srgbClr val="9DDDD2"/>
      </a:accent4>
      <a:accent5>
        <a:srgbClr val="75AF77"/>
      </a:accent5>
      <a:accent6>
        <a:srgbClr val="ABDE75"/>
      </a:accent6>
      <a:hlink>
        <a:srgbClr val="4A8D6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Woodville template">
  <a:themeElements>
    <a:clrScheme name="Custom 347">
      <a:dk1>
        <a:srgbClr val="38414C"/>
      </a:dk1>
      <a:lt1>
        <a:srgbClr val="FFFFFF"/>
      </a:lt1>
      <a:dk2>
        <a:srgbClr val="222222"/>
      </a:dk2>
      <a:lt2>
        <a:srgbClr val="DCE1E8"/>
      </a:lt2>
      <a:accent1>
        <a:srgbClr val="498BE4"/>
      </a:accent1>
      <a:accent2>
        <a:srgbClr val="8FC6EF"/>
      </a:accent2>
      <a:accent3>
        <a:srgbClr val="4F9CB5"/>
      </a:accent3>
      <a:accent4>
        <a:srgbClr val="9DDDD2"/>
      </a:accent4>
      <a:accent5>
        <a:srgbClr val="75AF77"/>
      </a:accent5>
      <a:accent6>
        <a:srgbClr val="ABDE75"/>
      </a:accent6>
      <a:hlink>
        <a:srgbClr val="4A8D63"/>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2_Ragozine template">
  <a:themeElements>
    <a:clrScheme name="Custom 347">
      <a:dk1>
        <a:srgbClr val="000000"/>
      </a:dk1>
      <a:lt1>
        <a:srgbClr val="FFFFFF"/>
      </a:lt1>
      <a:dk2>
        <a:srgbClr val="EFEFEF"/>
      </a:dk2>
      <a:lt2>
        <a:srgbClr val="727375"/>
      </a:lt2>
      <a:accent1>
        <a:srgbClr val="8BBCE4"/>
      </a:accent1>
      <a:accent2>
        <a:srgbClr val="657B9E"/>
      </a:accent2>
      <a:accent3>
        <a:srgbClr val="C99287"/>
      </a:accent3>
      <a:accent4>
        <a:srgbClr val="B36151"/>
      </a:accent4>
      <a:accent5>
        <a:srgbClr val="D5A6BD"/>
      </a:accent5>
      <a:accent6>
        <a:srgbClr val="A58194"/>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2_Dion template">
  <a:themeElements>
    <a:clrScheme name="Custom 347">
      <a:dk1>
        <a:srgbClr val="434343"/>
      </a:dk1>
      <a:lt1>
        <a:srgbClr val="FFFFFF"/>
      </a:lt1>
      <a:dk2>
        <a:srgbClr val="8A9BA6"/>
      </a:dk2>
      <a:lt2>
        <a:srgbClr val="D8DEE2"/>
      </a:lt2>
      <a:accent1>
        <a:srgbClr val="99BAB6"/>
      </a:accent1>
      <a:accent2>
        <a:srgbClr val="6B93A0"/>
      </a:accent2>
      <a:accent3>
        <a:srgbClr val="C0C99A"/>
      </a:accent3>
      <a:accent4>
        <a:srgbClr val="96B079"/>
      </a:accent4>
      <a:accent5>
        <a:srgbClr val="F3EDD7"/>
      </a:accent5>
      <a:accent6>
        <a:srgbClr val="C3B3A3"/>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6242</TotalTime>
  <Words>1879</Words>
  <Application>Microsoft Office PowerPoint</Application>
  <PresentationFormat>On-screen Show (4:3)</PresentationFormat>
  <Paragraphs>116</Paragraphs>
  <Slides>11</Slides>
  <Notes>11</Notes>
  <HiddenSlides>0</HiddenSlides>
  <MMClips>0</MMClips>
  <ScaleCrop>false</ScaleCrop>
  <HeadingPairs>
    <vt:vector size="4" baseType="variant">
      <vt:variant>
        <vt:lpstr>Theme</vt:lpstr>
      </vt:variant>
      <vt:variant>
        <vt:i4>8</vt:i4>
      </vt:variant>
      <vt:variant>
        <vt:lpstr>Slide Titles</vt:lpstr>
      </vt:variant>
      <vt:variant>
        <vt:i4>11</vt:i4>
      </vt:variant>
    </vt:vector>
  </HeadingPairs>
  <TitlesOfParts>
    <vt:vector size="19" baseType="lpstr">
      <vt:lpstr>Office Theme</vt:lpstr>
      <vt:lpstr>Dion template</vt:lpstr>
      <vt:lpstr>Ragozine template</vt:lpstr>
      <vt:lpstr>1_Ragozine template</vt:lpstr>
      <vt:lpstr>Woodville template</vt:lpstr>
      <vt:lpstr>1_Woodville template</vt:lpstr>
      <vt:lpstr>2_Ragozine template</vt:lpstr>
      <vt:lpstr>2_Dion template</vt:lpstr>
      <vt:lpstr>  The Investigation of Coastal Erosion Rates on The Isle of Sheppey Using a Remote Method During the Covid19 Pandemic</vt:lpstr>
      <vt:lpstr>Surf Cres, Before and After</vt:lpstr>
      <vt:lpstr>Introduction </vt:lpstr>
      <vt:lpstr>PowerPoint Presentation</vt:lpstr>
      <vt:lpstr>Literature Review</vt:lpstr>
      <vt:lpstr>Methodology </vt:lpstr>
      <vt:lpstr>Limitations</vt:lpstr>
      <vt:lpstr>Results</vt:lpstr>
      <vt:lpstr>Conclusion</vt:lpstr>
      <vt:lpstr>Thank You! Any Questions?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it</dc:title>
  <dc:creator>marie</dc:creator>
  <cp:lastModifiedBy>marie</cp:lastModifiedBy>
  <cp:revision>32</cp:revision>
  <dcterms:created xsi:type="dcterms:W3CDTF">2021-02-20T13:12:29Z</dcterms:created>
  <dcterms:modified xsi:type="dcterms:W3CDTF">2021-03-02T17:21:24Z</dcterms:modified>
</cp:coreProperties>
</file>