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3" r:id="rId3"/>
  </p:sldMasterIdLst>
  <p:notesMasterIdLst>
    <p:notesMasterId r:id="rId9"/>
  </p:notesMasterIdLst>
  <p:sldIdLst>
    <p:sldId id="256" r:id="rId4"/>
    <p:sldId id="259" r:id="rId5"/>
    <p:sldId id="262" r:id="rId6"/>
    <p:sldId id="313" r:id="rId7"/>
    <p:sldId id="283" r:id="rId8"/>
  </p:sldIdLst>
  <p:sldSz cx="9144000" cy="5143500" type="screen16x9"/>
  <p:notesSz cx="6858000" cy="9144000"/>
  <p:embeddedFontLst>
    <p:embeddedFont>
      <p:font typeface="Open Sans" panose="020B0606030504020204" pitchFamily="34" charset="0"/>
      <p:regular r:id="rId10"/>
      <p:bold r:id="rId11"/>
      <p:italic r:id="rId12"/>
      <p:boldItalic r:id="rId13"/>
    </p:embeddedFont>
    <p:embeddedFont>
      <p:font typeface="Overpass Black" pitchFamily="2" charset="77"/>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49EDC"/>
    <a:srgbClr val="78B9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7AEBF9C-44AD-440E-AC93-C79C8EDA492D}">
  <a:tblStyle styleId="{27AEBF9C-44AD-440E-AC93-C79C8EDA492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8712" autoAdjust="0"/>
  </p:normalViewPr>
  <p:slideViewPr>
    <p:cSldViewPr snapToGrid="0" showGuides="1">
      <p:cViewPr varScale="1">
        <p:scale>
          <a:sx n="100" d="100"/>
          <a:sy n="100" d="100"/>
        </p:scale>
        <p:origin x="1968" y="17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font" Target="fonts/font4.fntdata"/><Relationship Id="rId18"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font" Target="fonts/font3.fntdata"/><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font" Target="fonts/font7.fntdata"/><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font" Target="fonts/font2.fntdata"/><Relationship Id="rId5" Type="http://schemas.openxmlformats.org/officeDocument/2006/relationships/slide" Target="slides/slide2.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notesMaster" Target="notesMasters/notesMaster1.xml"/><Relationship Id="rId14" Type="http://schemas.openxmlformats.org/officeDocument/2006/relationships/font" Target="fonts/font5.fntdata"/></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F888D7-9950-43C3-9B1B-E0D99D509DD8}" type="doc">
      <dgm:prSet loTypeId="urn:microsoft.com/office/officeart/2005/8/layout/lProcess3" loCatId="process" qsTypeId="urn:microsoft.com/office/officeart/2005/8/quickstyle/simple1" qsCatId="simple" csTypeId="urn:microsoft.com/office/officeart/2005/8/colors/accent1_1" csCatId="accent1" phldr="1"/>
      <dgm:spPr/>
      <dgm:t>
        <a:bodyPr/>
        <a:lstStyle/>
        <a:p>
          <a:endParaRPr lang="en-GB"/>
        </a:p>
      </dgm:t>
    </dgm:pt>
    <dgm:pt modelId="{88570C8D-ED99-4B79-90C7-F93451235405}">
      <dgm:prSet custT="1"/>
      <dgm:spPr/>
      <dgm:t>
        <a:bodyPr/>
        <a:lstStyle/>
        <a:p>
          <a:r>
            <a:rPr lang="en-GB" sz="1600" b="1" i="0" dirty="0"/>
            <a:t>The use of one or more language. </a:t>
          </a:r>
          <a:endParaRPr lang="en-GB" sz="1600" dirty="0"/>
        </a:p>
      </dgm:t>
    </dgm:pt>
    <dgm:pt modelId="{C1CA34C6-D178-487D-B45F-AAFEF5344C56}" type="parTrans" cxnId="{5B71D0F6-99E8-4A6E-90B3-E513E037E4D6}">
      <dgm:prSet/>
      <dgm:spPr/>
      <dgm:t>
        <a:bodyPr/>
        <a:lstStyle/>
        <a:p>
          <a:endParaRPr lang="en-GB"/>
        </a:p>
      </dgm:t>
    </dgm:pt>
    <dgm:pt modelId="{F117C534-2A15-4205-8805-93B772094447}" type="sibTrans" cxnId="{5B71D0F6-99E8-4A6E-90B3-E513E037E4D6}">
      <dgm:prSet/>
      <dgm:spPr/>
      <dgm:t>
        <a:bodyPr/>
        <a:lstStyle/>
        <a:p>
          <a:endParaRPr lang="en-GB"/>
        </a:p>
      </dgm:t>
    </dgm:pt>
    <dgm:pt modelId="{C672AA95-44FB-4C6A-A041-4FFEB294EB76}">
      <dgm:prSet custT="1"/>
      <dgm:spPr/>
      <dgm:t>
        <a:bodyPr/>
        <a:lstStyle/>
        <a:p>
          <a:r>
            <a:rPr lang="en-GB" sz="1600" b="1" i="0" dirty="0"/>
            <a:t>Improves the ability of multitasking (</a:t>
          </a:r>
          <a:r>
            <a:rPr lang="en-US" sz="1600" b="1" i="0" dirty="0"/>
            <a:t>Abramson and Moran</a:t>
          </a:r>
          <a:r>
            <a:rPr lang="en-GB" sz="1600" b="1" i="0" dirty="0"/>
            <a:t>, 2018).</a:t>
          </a:r>
          <a:endParaRPr lang="en-GB" sz="1600" dirty="0"/>
        </a:p>
      </dgm:t>
    </dgm:pt>
    <dgm:pt modelId="{0A4F08C4-2A61-4FE6-9480-ADB1D3FF99A3}" type="parTrans" cxnId="{83F35684-02B4-426D-A6B3-C87D1C7FBB1C}">
      <dgm:prSet/>
      <dgm:spPr/>
      <dgm:t>
        <a:bodyPr/>
        <a:lstStyle/>
        <a:p>
          <a:endParaRPr lang="en-GB"/>
        </a:p>
      </dgm:t>
    </dgm:pt>
    <dgm:pt modelId="{FF6C0031-E200-44B2-9EC8-D371FA133554}" type="sibTrans" cxnId="{83F35684-02B4-426D-A6B3-C87D1C7FBB1C}">
      <dgm:prSet/>
      <dgm:spPr/>
      <dgm:t>
        <a:bodyPr/>
        <a:lstStyle/>
        <a:p>
          <a:endParaRPr lang="en-GB"/>
        </a:p>
      </dgm:t>
    </dgm:pt>
    <dgm:pt modelId="{093927DF-05AC-49E5-A02E-E839C0E80E4A}">
      <dgm:prSet custT="1"/>
      <dgm:spPr/>
      <dgm:t>
        <a:bodyPr/>
        <a:lstStyle/>
        <a:p>
          <a:r>
            <a:rPr lang="en-GB" sz="1600" b="1" i="0" dirty="0"/>
            <a:t>Increases the communication.</a:t>
          </a:r>
          <a:endParaRPr lang="en-GB" sz="1600" dirty="0"/>
        </a:p>
      </dgm:t>
    </dgm:pt>
    <dgm:pt modelId="{D93001D1-3D5D-4AEC-A6DC-41E6779A53E7}" type="parTrans" cxnId="{ABD19C90-832D-4299-8B2C-57D858196EE3}">
      <dgm:prSet/>
      <dgm:spPr/>
      <dgm:t>
        <a:bodyPr/>
        <a:lstStyle/>
        <a:p>
          <a:endParaRPr lang="en-GB"/>
        </a:p>
      </dgm:t>
    </dgm:pt>
    <dgm:pt modelId="{C2B22FA7-C2EB-4762-B3B0-52594FBADFDE}" type="sibTrans" cxnId="{ABD19C90-832D-4299-8B2C-57D858196EE3}">
      <dgm:prSet/>
      <dgm:spPr/>
      <dgm:t>
        <a:bodyPr/>
        <a:lstStyle/>
        <a:p>
          <a:endParaRPr lang="en-GB"/>
        </a:p>
      </dgm:t>
    </dgm:pt>
    <dgm:pt modelId="{24C342B5-EA8C-43A1-84B3-51D029B0C5BF}">
      <dgm:prSet custT="1"/>
      <dgm:spPr/>
      <dgm:t>
        <a:bodyPr/>
        <a:lstStyle/>
        <a:p>
          <a:r>
            <a:rPr lang="en-GB" sz="1600" b="1" i="0" dirty="0"/>
            <a:t>Sharpens the mind and memory.</a:t>
          </a:r>
          <a:endParaRPr lang="en-GB" sz="1600" dirty="0"/>
        </a:p>
      </dgm:t>
    </dgm:pt>
    <dgm:pt modelId="{935F32F5-5434-4479-8606-8EDFEBCA0B05}" type="parTrans" cxnId="{9E6E7C9B-16A6-43D5-BD2D-461DE3B788F7}">
      <dgm:prSet/>
      <dgm:spPr/>
      <dgm:t>
        <a:bodyPr/>
        <a:lstStyle/>
        <a:p>
          <a:endParaRPr lang="en-GB"/>
        </a:p>
      </dgm:t>
    </dgm:pt>
    <dgm:pt modelId="{9511817C-21AA-40B5-9FE9-A62977C91098}" type="sibTrans" cxnId="{9E6E7C9B-16A6-43D5-BD2D-461DE3B788F7}">
      <dgm:prSet/>
      <dgm:spPr/>
      <dgm:t>
        <a:bodyPr/>
        <a:lstStyle/>
        <a:p>
          <a:endParaRPr lang="en-GB"/>
        </a:p>
      </dgm:t>
    </dgm:pt>
    <dgm:pt modelId="{B2CB8562-6872-4FF3-9874-7549E58AA8FA}" type="pres">
      <dgm:prSet presAssocID="{FEF888D7-9950-43C3-9B1B-E0D99D509DD8}" presName="Name0" presStyleCnt="0">
        <dgm:presLayoutVars>
          <dgm:chPref val="3"/>
          <dgm:dir/>
          <dgm:animLvl val="lvl"/>
          <dgm:resizeHandles/>
        </dgm:presLayoutVars>
      </dgm:prSet>
      <dgm:spPr/>
    </dgm:pt>
    <dgm:pt modelId="{E207F71E-37FE-4643-A3B4-2F8F0CEBB14F}" type="pres">
      <dgm:prSet presAssocID="{88570C8D-ED99-4B79-90C7-F93451235405}" presName="horFlow" presStyleCnt="0"/>
      <dgm:spPr/>
    </dgm:pt>
    <dgm:pt modelId="{DC53EF83-F050-4B84-A7E6-C1F3670A14CC}" type="pres">
      <dgm:prSet presAssocID="{88570C8D-ED99-4B79-90C7-F93451235405}" presName="bigChev" presStyleLbl="node1" presStyleIdx="0" presStyleCnt="4" custScaleX="288351"/>
      <dgm:spPr/>
    </dgm:pt>
    <dgm:pt modelId="{C37A2BB1-3BD4-4B89-87B8-6113CF4D8986}" type="pres">
      <dgm:prSet presAssocID="{88570C8D-ED99-4B79-90C7-F93451235405}" presName="vSp" presStyleCnt="0"/>
      <dgm:spPr/>
    </dgm:pt>
    <dgm:pt modelId="{2422A3AB-4088-4346-99D7-26EEC0162166}" type="pres">
      <dgm:prSet presAssocID="{C672AA95-44FB-4C6A-A041-4FFEB294EB76}" presName="horFlow" presStyleCnt="0"/>
      <dgm:spPr/>
    </dgm:pt>
    <dgm:pt modelId="{774E0246-B5CA-4721-AC7A-2EEED9806D5F}" type="pres">
      <dgm:prSet presAssocID="{C672AA95-44FB-4C6A-A041-4FFEB294EB76}" presName="bigChev" presStyleLbl="node1" presStyleIdx="1" presStyleCnt="4" custScaleX="288351"/>
      <dgm:spPr/>
    </dgm:pt>
    <dgm:pt modelId="{E0C90030-3079-4187-8116-A9C80825EF10}" type="pres">
      <dgm:prSet presAssocID="{C672AA95-44FB-4C6A-A041-4FFEB294EB76}" presName="vSp" presStyleCnt="0"/>
      <dgm:spPr/>
    </dgm:pt>
    <dgm:pt modelId="{9865ABCA-C688-47A2-8798-FFCC3BFF808E}" type="pres">
      <dgm:prSet presAssocID="{093927DF-05AC-49E5-A02E-E839C0E80E4A}" presName="horFlow" presStyleCnt="0"/>
      <dgm:spPr/>
    </dgm:pt>
    <dgm:pt modelId="{9F3753DD-7FB1-4999-9C56-31A3D197D420}" type="pres">
      <dgm:prSet presAssocID="{093927DF-05AC-49E5-A02E-E839C0E80E4A}" presName="bigChev" presStyleLbl="node1" presStyleIdx="2" presStyleCnt="4" custScaleX="288351"/>
      <dgm:spPr/>
    </dgm:pt>
    <dgm:pt modelId="{F1CA8F57-D94C-4B8C-B056-8AB2EF256075}" type="pres">
      <dgm:prSet presAssocID="{093927DF-05AC-49E5-A02E-E839C0E80E4A}" presName="vSp" presStyleCnt="0"/>
      <dgm:spPr/>
    </dgm:pt>
    <dgm:pt modelId="{60074DE2-555D-4D36-A744-39700056EF67}" type="pres">
      <dgm:prSet presAssocID="{24C342B5-EA8C-43A1-84B3-51D029B0C5BF}" presName="horFlow" presStyleCnt="0"/>
      <dgm:spPr/>
    </dgm:pt>
    <dgm:pt modelId="{3C2ED1D5-7683-449B-BA30-228CF6504740}" type="pres">
      <dgm:prSet presAssocID="{24C342B5-EA8C-43A1-84B3-51D029B0C5BF}" presName="bigChev" presStyleLbl="node1" presStyleIdx="3" presStyleCnt="4" custScaleX="288351"/>
      <dgm:spPr/>
    </dgm:pt>
  </dgm:ptLst>
  <dgm:cxnLst>
    <dgm:cxn modelId="{13AE933A-DE9B-4FFB-AD3F-211C1BAEFD3F}" type="presOf" srcId="{88570C8D-ED99-4B79-90C7-F93451235405}" destId="{DC53EF83-F050-4B84-A7E6-C1F3670A14CC}" srcOrd="0" destOrd="0" presId="urn:microsoft.com/office/officeart/2005/8/layout/lProcess3"/>
    <dgm:cxn modelId="{891B4053-E8B7-41B5-A67A-AB6C2752ABAC}" type="presOf" srcId="{093927DF-05AC-49E5-A02E-E839C0E80E4A}" destId="{9F3753DD-7FB1-4999-9C56-31A3D197D420}" srcOrd="0" destOrd="0" presId="urn:microsoft.com/office/officeart/2005/8/layout/lProcess3"/>
    <dgm:cxn modelId="{62382A5F-698A-4E08-9FD2-F692E8F1D86F}" type="presOf" srcId="{FEF888D7-9950-43C3-9B1B-E0D99D509DD8}" destId="{B2CB8562-6872-4FF3-9874-7549E58AA8FA}" srcOrd="0" destOrd="0" presId="urn:microsoft.com/office/officeart/2005/8/layout/lProcess3"/>
    <dgm:cxn modelId="{83F35684-02B4-426D-A6B3-C87D1C7FBB1C}" srcId="{FEF888D7-9950-43C3-9B1B-E0D99D509DD8}" destId="{C672AA95-44FB-4C6A-A041-4FFEB294EB76}" srcOrd="1" destOrd="0" parTransId="{0A4F08C4-2A61-4FE6-9480-ADB1D3FF99A3}" sibTransId="{FF6C0031-E200-44B2-9EC8-D371FA133554}"/>
    <dgm:cxn modelId="{ABD19C90-832D-4299-8B2C-57D858196EE3}" srcId="{FEF888D7-9950-43C3-9B1B-E0D99D509DD8}" destId="{093927DF-05AC-49E5-A02E-E839C0E80E4A}" srcOrd="2" destOrd="0" parTransId="{D93001D1-3D5D-4AEC-A6DC-41E6779A53E7}" sibTransId="{C2B22FA7-C2EB-4762-B3B0-52594FBADFDE}"/>
    <dgm:cxn modelId="{9E6E7C9B-16A6-43D5-BD2D-461DE3B788F7}" srcId="{FEF888D7-9950-43C3-9B1B-E0D99D509DD8}" destId="{24C342B5-EA8C-43A1-84B3-51D029B0C5BF}" srcOrd="3" destOrd="0" parTransId="{935F32F5-5434-4479-8606-8EDFEBCA0B05}" sibTransId="{9511817C-21AA-40B5-9FE9-A62977C91098}"/>
    <dgm:cxn modelId="{0B1CC3CB-0C47-4381-B5E4-3468D321ACE9}" type="presOf" srcId="{C672AA95-44FB-4C6A-A041-4FFEB294EB76}" destId="{774E0246-B5CA-4721-AC7A-2EEED9806D5F}" srcOrd="0" destOrd="0" presId="urn:microsoft.com/office/officeart/2005/8/layout/lProcess3"/>
    <dgm:cxn modelId="{D4EEA2D1-7AF5-4048-BF94-D0DC33568C90}" type="presOf" srcId="{24C342B5-EA8C-43A1-84B3-51D029B0C5BF}" destId="{3C2ED1D5-7683-449B-BA30-228CF6504740}" srcOrd="0" destOrd="0" presId="urn:microsoft.com/office/officeart/2005/8/layout/lProcess3"/>
    <dgm:cxn modelId="{5B71D0F6-99E8-4A6E-90B3-E513E037E4D6}" srcId="{FEF888D7-9950-43C3-9B1B-E0D99D509DD8}" destId="{88570C8D-ED99-4B79-90C7-F93451235405}" srcOrd="0" destOrd="0" parTransId="{C1CA34C6-D178-487D-B45F-AAFEF5344C56}" sibTransId="{F117C534-2A15-4205-8805-93B772094447}"/>
    <dgm:cxn modelId="{D93FA65D-0C4A-4DE7-9CB1-FA8A0D21D848}" type="presParOf" srcId="{B2CB8562-6872-4FF3-9874-7549E58AA8FA}" destId="{E207F71E-37FE-4643-A3B4-2F8F0CEBB14F}" srcOrd="0" destOrd="0" presId="urn:microsoft.com/office/officeart/2005/8/layout/lProcess3"/>
    <dgm:cxn modelId="{C7057A66-25F3-4A14-8399-43405C98566A}" type="presParOf" srcId="{E207F71E-37FE-4643-A3B4-2F8F0CEBB14F}" destId="{DC53EF83-F050-4B84-A7E6-C1F3670A14CC}" srcOrd="0" destOrd="0" presId="urn:microsoft.com/office/officeart/2005/8/layout/lProcess3"/>
    <dgm:cxn modelId="{16623667-9F36-4809-85C6-D36CACAE7ABC}" type="presParOf" srcId="{B2CB8562-6872-4FF3-9874-7549E58AA8FA}" destId="{C37A2BB1-3BD4-4B89-87B8-6113CF4D8986}" srcOrd="1" destOrd="0" presId="urn:microsoft.com/office/officeart/2005/8/layout/lProcess3"/>
    <dgm:cxn modelId="{2DA11C5D-CED7-4A66-92CC-D87EFB8A7741}" type="presParOf" srcId="{B2CB8562-6872-4FF3-9874-7549E58AA8FA}" destId="{2422A3AB-4088-4346-99D7-26EEC0162166}" srcOrd="2" destOrd="0" presId="urn:microsoft.com/office/officeart/2005/8/layout/lProcess3"/>
    <dgm:cxn modelId="{4753957F-D31B-4443-A929-9B3760700D9C}" type="presParOf" srcId="{2422A3AB-4088-4346-99D7-26EEC0162166}" destId="{774E0246-B5CA-4721-AC7A-2EEED9806D5F}" srcOrd="0" destOrd="0" presId="urn:microsoft.com/office/officeart/2005/8/layout/lProcess3"/>
    <dgm:cxn modelId="{A5FA5AA8-3BF5-4F09-93B4-7C76F0A80ACA}" type="presParOf" srcId="{B2CB8562-6872-4FF3-9874-7549E58AA8FA}" destId="{E0C90030-3079-4187-8116-A9C80825EF10}" srcOrd="3" destOrd="0" presId="urn:microsoft.com/office/officeart/2005/8/layout/lProcess3"/>
    <dgm:cxn modelId="{84C3DBEB-2CAD-4E86-A942-71244A5B77FA}" type="presParOf" srcId="{B2CB8562-6872-4FF3-9874-7549E58AA8FA}" destId="{9865ABCA-C688-47A2-8798-FFCC3BFF808E}" srcOrd="4" destOrd="0" presId="urn:microsoft.com/office/officeart/2005/8/layout/lProcess3"/>
    <dgm:cxn modelId="{237D2CA9-D10B-4352-9FB1-B979DDB58E48}" type="presParOf" srcId="{9865ABCA-C688-47A2-8798-FFCC3BFF808E}" destId="{9F3753DD-7FB1-4999-9C56-31A3D197D420}" srcOrd="0" destOrd="0" presId="urn:microsoft.com/office/officeart/2005/8/layout/lProcess3"/>
    <dgm:cxn modelId="{B0E06FFA-E85A-46DA-A378-25FF812B805D}" type="presParOf" srcId="{B2CB8562-6872-4FF3-9874-7549E58AA8FA}" destId="{F1CA8F57-D94C-4B8C-B056-8AB2EF256075}" srcOrd="5" destOrd="0" presId="urn:microsoft.com/office/officeart/2005/8/layout/lProcess3"/>
    <dgm:cxn modelId="{AEAE2392-3696-4F6F-8E80-BACE004848C4}" type="presParOf" srcId="{B2CB8562-6872-4FF3-9874-7549E58AA8FA}" destId="{60074DE2-555D-4D36-A744-39700056EF67}" srcOrd="6" destOrd="0" presId="urn:microsoft.com/office/officeart/2005/8/layout/lProcess3"/>
    <dgm:cxn modelId="{1FCDA0B8-F87E-4FA5-B8DD-ED5DCCB700F6}" type="presParOf" srcId="{60074DE2-555D-4D36-A744-39700056EF67}" destId="{3C2ED1D5-7683-449B-BA30-228CF650474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39E1CC-873F-490C-9A63-4D1608CD6F6F}" type="doc">
      <dgm:prSet loTypeId="urn:microsoft.com/office/officeart/2011/layout/CircleProcess" loCatId="process" qsTypeId="urn:microsoft.com/office/officeart/2005/8/quickstyle/simple1" qsCatId="simple" csTypeId="urn:microsoft.com/office/officeart/2005/8/colors/accent1_2" csCatId="accent1"/>
      <dgm:spPr/>
      <dgm:t>
        <a:bodyPr/>
        <a:lstStyle/>
        <a:p>
          <a:endParaRPr lang="en-GB"/>
        </a:p>
      </dgm:t>
    </dgm:pt>
    <dgm:pt modelId="{A471BF04-60F7-4E2F-B084-49A6519083F8}">
      <dgm:prSet custT="1"/>
      <dgm:spPr/>
      <dgm:t>
        <a:bodyPr/>
        <a:lstStyle/>
        <a:p>
          <a:r>
            <a:rPr lang="en-US" sz="1050" b="0" i="0"/>
            <a:t>Second widely spoken language</a:t>
          </a:r>
          <a:endParaRPr lang="en-GB" sz="1050"/>
        </a:p>
      </dgm:t>
    </dgm:pt>
    <dgm:pt modelId="{41BF1C66-9A88-4ECB-811F-0A0FDC56A910}" type="parTrans" cxnId="{9AB0FAE1-92D8-410D-8A26-2F6D97099211}">
      <dgm:prSet/>
      <dgm:spPr/>
      <dgm:t>
        <a:bodyPr/>
        <a:lstStyle/>
        <a:p>
          <a:endParaRPr lang="en-GB"/>
        </a:p>
      </dgm:t>
    </dgm:pt>
    <dgm:pt modelId="{A1F060D9-3906-41DF-AD21-2514E16097BA}" type="sibTrans" cxnId="{9AB0FAE1-92D8-410D-8A26-2F6D97099211}">
      <dgm:prSet/>
      <dgm:spPr/>
      <dgm:t>
        <a:bodyPr/>
        <a:lstStyle/>
        <a:p>
          <a:endParaRPr lang="en-GB"/>
        </a:p>
      </dgm:t>
    </dgm:pt>
    <dgm:pt modelId="{07CBD280-6BB9-446C-A0F9-B57E6D04E7AC}">
      <dgm:prSet custT="1"/>
      <dgm:spPr/>
      <dgm:t>
        <a:bodyPr/>
        <a:lstStyle/>
        <a:p>
          <a:r>
            <a:rPr lang="en-US" sz="1050" b="0" i="0" dirty="0"/>
            <a:t>Takes 23 to 24 weeks for a person to learn it properly</a:t>
          </a:r>
          <a:endParaRPr lang="en-GB" sz="1050" dirty="0"/>
        </a:p>
      </dgm:t>
    </dgm:pt>
    <dgm:pt modelId="{D869947E-246F-4A69-9955-296A2E25C888}" type="parTrans" cxnId="{64A895A3-AF71-473B-816E-F6B43D0D0FDE}">
      <dgm:prSet/>
      <dgm:spPr/>
      <dgm:t>
        <a:bodyPr/>
        <a:lstStyle/>
        <a:p>
          <a:endParaRPr lang="en-GB"/>
        </a:p>
      </dgm:t>
    </dgm:pt>
    <dgm:pt modelId="{78C60E25-F93B-4ADD-9439-4230ED3C9FA7}" type="sibTrans" cxnId="{64A895A3-AF71-473B-816E-F6B43D0D0FDE}">
      <dgm:prSet/>
      <dgm:spPr/>
      <dgm:t>
        <a:bodyPr/>
        <a:lstStyle/>
        <a:p>
          <a:endParaRPr lang="en-GB"/>
        </a:p>
      </dgm:t>
    </dgm:pt>
    <dgm:pt modelId="{FC783E76-BF18-410A-8121-AF476AA3EF2C}">
      <dgm:prSet custT="1"/>
      <dgm:spPr/>
      <dgm:t>
        <a:bodyPr/>
        <a:lstStyle/>
        <a:p>
          <a:r>
            <a:rPr lang="en-US" sz="1050" b="0" i="0"/>
            <a:t>Native people prefer French </a:t>
          </a:r>
          <a:endParaRPr lang="en-GB" sz="1050"/>
        </a:p>
      </dgm:t>
    </dgm:pt>
    <dgm:pt modelId="{51645B52-A082-4401-BBC1-12A74E279AC5}" type="parTrans" cxnId="{F219007E-5290-4027-981A-EA25BDCE79BC}">
      <dgm:prSet/>
      <dgm:spPr/>
      <dgm:t>
        <a:bodyPr/>
        <a:lstStyle/>
        <a:p>
          <a:endParaRPr lang="en-GB"/>
        </a:p>
      </dgm:t>
    </dgm:pt>
    <dgm:pt modelId="{BA70FD4F-138D-4B18-988C-95B2BB806B43}" type="sibTrans" cxnId="{F219007E-5290-4027-981A-EA25BDCE79BC}">
      <dgm:prSet/>
      <dgm:spPr/>
      <dgm:t>
        <a:bodyPr/>
        <a:lstStyle/>
        <a:p>
          <a:endParaRPr lang="en-GB"/>
        </a:p>
      </dgm:t>
    </dgm:pt>
    <dgm:pt modelId="{9497D5C7-5913-4055-AA2F-C82243B500A4}">
      <dgm:prSet custT="1"/>
      <dgm:spPr/>
      <dgm:t>
        <a:bodyPr/>
        <a:lstStyle/>
        <a:p>
          <a:r>
            <a:rPr lang="en-US" sz="1050" b="0" i="0" dirty="0"/>
            <a:t>Different culture  (Fortson IV, 2011)</a:t>
          </a:r>
          <a:endParaRPr lang="en-GB" sz="1050" dirty="0"/>
        </a:p>
      </dgm:t>
    </dgm:pt>
    <dgm:pt modelId="{7005F3DC-E7F1-41B6-8ECF-DCB5148F0A10}" type="parTrans" cxnId="{472E701E-55E3-4E78-8E2A-AC728B323D55}">
      <dgm:prSet/>
      <dgm:spPr/>
      <dgm:t>
        <a:bodyPr/>
        <a:lstStyle/>
        <a:p>
          <a:endParaRPr lang="en-GB"/>
        </a:p>
      </dgm:t>
    </dgm:pt>
    <dgm:pt modelId="{23ECD76E-BD05-46DD-B76A-AAFF0D3898DB}" type="sibTrans" cxnId="{472E701E-55E3-4E78-8E2A-AC728B323D55}">
      <dgm:prSet/>
      <dgm:spPr/>
      <dgm:t>
        <a:bodyPr/>
        <a:lstStyle/>
        <a:p>
          <a:endParaRPr lang="en-GB"/>
        </a:p>
      </dgm:t>
    </dgm:pt>
    <dgm:pt modelId="{F2358818-FD13-40BF-B9AC-83B94CCF7D68}">
      <dgm:prSet custT="1"/>
      <dgm:spPr/>
      <dgm:t>
        <a:bodyPr/>
        <a:lstStyle/>
        <a:p>
          <a:r>
            <a:rPr lang="en-US" sz="1050" b="0" i="0"/>
            <a:t>Easy to learn</a:t>
          </a:r>
          <a:endParaRPr lang="en-GB" sz="1050"/>
        </a:p>
      </dgm:t>
    </dgm:pt>
    <dgm:pt modelId="{75899642-0340-4256-9668-F598580A7E4F}" type="parTrans" cxnId="{1DF3F0E4-80A3-4308-B4E4-99C36D7FC250}">
      <dgm:prSet/>
      <dgm:spPr/>
      <dgm:t>
        <a:bodyPr/>
        <a:lstStyle/>
        <a:p>
          <a:endParaRPr lang="en-GB"/>
        </a:p>
      </dgm:t>
    </dgm:pt>
    <dgm:pt modelId="{9D98C6A9-E036-4868-9982-5FAFC2D1E5DD}" type="sibTrans" cxnId="{1DF3F0E4-80A3-4308-B4E4-99C36D7FC250}">
      <dgm:prSet/>
      <dgm:spPr/>
      <dgm:t>
        <a:bodyPr/>
        <a:lstStyle/>
        <a:p>
          <a:endParaRPr lang="en-GB"/>
        </a:p>
      </dgm:t>
    </dgm:pt>
    <dgm:pt modelId="{05683664-DC1E-4CB0-BEE2-AAAAD40BECA3}">
      <dgm:prSet custT="1"/>
      <dgm:spPr/>
      <dgm:t>
        <a:bodyPr/>
        <a:lstStyle/>
        <a:p>
          <a:r>
            <a:rPr lang="en-US" sz="1050" b="0" i="0" dirty="0"/>
            <a:t>Prefers greeting in business part</a:t>
          </a:r>
          <a:endParaRPr lang="en-GB" sz="1050" dirty="0"/>
        </a:p>
      </dgm:t>
    </dgm:pt>
    <dgm:pt modelId="{BC22A703-C44B-485B-8B23-C9AD4C7FB4FA}" type="parTrans" cxnId="{F2605569-68A1-4366-B80B-48A870D16086}">
      <dgm:prSet/>
      <dgm:spPr/>
      <dgm:t>
        <a:bodyPr/>
        <a:lstStyle/>
        <a:p>
          <a:endParaRPr lang="en-GB"/>
        </a:p>
      </dgm:t>
    </dgm:pt>
    <dgm:pt modelId="{5847E5B0-68C8-4A0C-8B46-08EFB4DB0860}" type="sibTrans" cxnId="{F2605569-68A1-4366-B80B-48A870D16086}">
      <dgm:prSet/>
      <dgm:spPr/>
      <dgm:t>
        <a:bodyPr/>
        <a:lstStyle/>
        <a:p>
          <a:endParaRPr lang="en-GB"/>
        </a:p>
      </dgm:t>
    </dgm:pt>
    <dgm:pt modelId="{58FEE44F-1FB1-424A-9318-395598CA0065}" type="pres">
      <dgm:prSet presAssocID="{B839E1CC-873F-490C-9A63-4D1608CD6F6F}" presName="Name0" presStyleCnt="0">
        <dgm:presLayoutVars>
          <dgm:chMax val="11"/>
          <dgm:chPref val="11"/>
          <dgm:dir/>
          <dgm:resizeHandles/>
        </dgm:presLayoutVars>
      </dgm:prSet>
      <dgm:spPr/>
    </dgm:pt>
    <dgm:pt modelId="{7498E369-EAE1-4B2F-B7F9-38393D9D3578}" type="pres">
      <dgm:prSet presAssocID="{05683664-DC1E-4CB0-BEE2-AAAAD40BECA3}" presName="Accent6" presStyleCnt="0"/>
      <dgm:spPr/>
    </dgm:pt>
    <dgm:pt modelId="{504E4EB6-3B5F-4B61-B1DB-70173736F224}" type="pres">
      <dgm:prSet presAssocID="{05683664-DC1E-4CB0-BEE2-AAAAD40BECA3}" presName="Accent" presStyleLbl="node1" presStyleIdx="0" presStyleCnt="6"/>
      <dgm:spPr/>
    </dgm:pt>
    <dgm:pt modelId="{96E0637C-C965-4366-A851-33C7CFD2F6FD}" type="pres">
      <dgm:prSet presAssocID="{05683664-DC1E-4CB0-BEE2-AAAAD40BECA3}" presName="ParentBackground6" presStyleCnt="0"/>
      <dgm:spPr/>
    </dgm:pt>
    <dgm:pt modelId="{CD91BD5E-B9DD-453A-82DB-9E0EB2BE6F44}" type="pres">
      <dgm:prSet presAssocID="{05683664-DC1E-4CB0-BEE2-AAAAD40BECA3}" presName="ParentBackground" presStyleLbl="fgAcc1" presStyleIdx="0" presStyleCnt="6"/>
      <dgm:spPr/>
    </dgm:pt>
    <dgm:pt modelId="{E9503532-BF8F-438A-AA9E-B32509DC59AF}" type="pres">
      <dgm:prSet presAssocID="{05683664-DC1E-4CB0-BEE2-AAAAD40BECA3}" presName="Parent6" presStyleLbl="revTx" presStyleIdx="0" presStyleCnt="0">
        <dgm:presLayoutVars>
          <dgm:chMax val="1"/>
          <dgm:chPref val="1"/>
          <dgm:bulletEnabled val="1"/>
        </dgm:presLayoutVars>
      </dgm:prSet>
      <dgm:spPr/>
    </dgm:pt>
    <dgm:pt modelId="{DB9F81DF-9F9F-477B-8C1C-CB505DA5982E}" type="pres">
      <dgm:prSet presAssocID="{F2358818-FD13-40BF-B9AC-83B94CCF7D68}" presName="Accent5" presStyleCnt="0"/>
      <dgm:spPr/>
    </dgm:pt>
    <dgm:pt modelId="{4AEC2108-D2E8-4C70-B39B-D64A75B8E94E}" type="pres">
      <dgm:prSet presAssocID="{F2358818-FD13-40BF-B9AC-83B94CCF7D68}" presName="Accent" presStyleLbl="node1" presStyleIdx="1" presStyleCnt="6"/>
      <dgm:spPr/>
    </dgm:pt>
    <dgm:pt modelId="{E7802FF6-C4C9-416B-A0D2-D5744FCDECC1}" type="pres">
      <dgm:prSet presAssocID="{F2358818-FD13-40BF-B9AC-83B94CCF7D68}" presName="ParentBackground5" presStyleCnt="0"/>
      <dgm:spPr/>
    </dgm:pt>
    <dgm:pt modelId="{561E3CA4-3B7C-4514-99CE-4F83EB0F5800}" type="pres">
      <dgm:prSet presAssocID="{F2358818-FD13-40BF-B9AC-83B94CCF7D68}" presName="ParentBackground" presStyleLbl="fgAcc1" presStyleIdx="1" presStyleCnt="6"/>
      <dgm:spPr/>
    </dgm:pt>
    <dgm:pt modelId="{BC4F3177-36AA-4CAE-81E7-853C4727D27C}" type="pres">
      <dgm:prSet presAssocID="{F2358818-FD13-40BF-B9AC-83B94CCF7D68}" presName="Parent5" presStyleLbl="revTx" presStyleIdx="0" presStyleCnt="0">
        <dgm:presLayoutVars>
          <dgm:chMax val="1"/>
          <dgm:chPref val="1"/>
          <dgm:bulletEnabled val="1"/>
        </dgm:presLayoutVars>
      </dgm:prSet>
      <dgm:spPr/>
    </dgm:pt>
    <dgm:pt modelId="{90FBEA07-D73C-4AE4-803A-B6B2C02EBD76}" type="pres">
      <dgm:prSet presAssocID="{9497D5C7-5913-4055-AA2F-C82243B500A4}" presName="Accent4" presStyleCnt="0"/>
      <dgm:spPr/>
    </dgm:pt>
    <dgm:pt modelId="{6B00ED8A-9EC9-4751-B73B-51EE1075B596}" type="pres">
      <dgm:prSet presAssocID="{9497D5C7-5913-4055-AA2F-C82243B500A4}" presName="Accent" presStyleLbl="node1" presStyleIdx="2" presStyleCnt="6"/>
      <dgm:spPr/>
    </dgm:pt>
    <dgm:pt modelId="{F511760B-E46D-4274-A6F4-8C68CB376B24}" type="pres">
      <dgm:prSet presAssocID="{9497D5C7-5913-4055-AA2F-C82243B500A4}" presName="ParentBackground4" presStyleCnt="0"/>
      <dgm:spPr/>
    </dgm:pt>
    <dgm:pt modelId="{41F3AF4F-6FAE-4E3F-9540-B24E8631D280}" type="pres">
      <dgm:prSet presAssocID="{9497D5C7-5913-4055-AA2F-C82243B500A4}" presName="ParentBackground" presStyleLbl="fgAcc1" presStyleIdx="2" presStyleCnt="6"/>
      <dgm:spPr/>
    </dgm:pt>
    <dgm:pt modelId="{E324E858-708B-4FD3-96D6-C3BEFF9CA8B6}" type="pres">
      <dgm:prSet presAssocID="{9497D5C7-5913-4055-AA2F-C82243B500A4}" presName="Parent4" presStyleLbl="revTx" presStyleIdx="0" presStyleCnt="0">
        <dgm:presLayoutVars>
          <dgm:chMax val="1"/>
          <dgm:chPref val="1"/>
          <dgm:bulletEnabled val="1"/>
        </dgm:presLayoutVars>
      </dgm:prSet>
      <dgm:spPr/>
    </dgm:pt>
    <dgm:pt modelId="{1F766516-38C6-4397-8CCC-AEF9329C9869}" type="pres">
      <dgm:prSet presAssocID="{FC783E76-BF18-410A-8121-AF476AA3EF2C}" presName="Accent3" presStyleCnt="0"/>
      <dgm:spPr/>
    </dgm:pt>
    <dgm:pt modelId="{77E3A01F-036F-4604-990E-C589A6ECC29D}" type="pres">
      <dgm:prSet presAssocID="{FC783E76-BF18-410A-8121-AF476AA3EF2C}" presName="Accent" presStyleLbl="node1" presStyleIdx="3" presStyleCnt="6"/>
      <dgm:spPr/>
    </dgm:pt>
    <dgm:pt modelId="{2855D69F-2A09-4866-A5B0-6A34E8BD4B3A}" type="pres">
      <dgm:prSet presAssocID="{FC783E76-BF18-410A-8121-AF476AA3EF2C}" presName="ParentBackground3" presStyleCnt="0"/>
      <dgm:spPr/>
    </dgm:pt>
    <dgm:pt modelId="{A0553F23-068A-435C-8289-45E2EB6B21E7}" type="pres">
      <dgm:prSet presAssocID="{FC783E76-BF18-410A-8121-AF476AA3EF2C}" presName="ParentBackground" presStyleLbl="fgAcc1" presStyleIdx="3" presStyleCnt="6"/>
      <dgm:spPr/>
    </dgm:pt>
    <dgm:pt modelId="{B2FCB50A-5F8E-4A28-AA97-5AB1EC771CE5}" type="pres">
      <dgm:prSet presAssocID="{FC783E76-BF18-410A-8121-AF476AA3EF2C}" presName="Parent3" presStyleLbl="revTx" presStyleIdx="0" presStyleCnt="0">
        <dgm:presLayoutVars>
          <dgm:chMax val="1"/>
          <dgm:chPref val="1"/>
          <dgm:bulletEnabled val="1"/>
        </dgm:presLayoutVars>
      </dgm:prSet>
      <dgm:spPr/>
    </dgm:pt>
    <dgm:pt modelId="{3FCF71F3-CCA5-4211-8A5F-D602DC8ABCB8}" type="pres">
      <dgm:prSet presAssocID="{07CBD280-6BB9-446C-A0F9-B57E6D04E7AC}" presName="Accent2" presStyleCnt="0"/>
      <dgm:spPr/>
    </dgm:pt>
    <dgm:pt modelId="{033C99A6-4B54-4D74-80F0-99C18B70E335}" type="pres">
      <dgm:prSet presAssocID="{07CBD280-6BB9-446C-A0F9-B57E6D04E7AC}" presName="Accent" presStyleLbl="node1" presStyleIdx="4" presStyleCnt="6"/>
      <dgm:spPr/>
    </dgm:pt>
    <dgm:pt modelId="{233CED18-C312-4DF2-87FA-285EF01DA45A}" type="pres">
      <dgm:prSet presAssocID="{07CBD280-6BB9-446C-A0F9-B57E6D04E7AC}" presName="ParentBackground2" presStyleCnt="0"/>
      <dgm:spPr/>
    </dgm:pt>
    <dgm:pt modelId="{11EA1B3D-9286-44FC-B9A4-13B40E2AC511}" type="pres">
      <dgm:prSet presAssocID="{07CBD280-6BB9-446C-A0F9-B57E6D04E7AC}" presName="ParentBackground" presStyleLbl="fgAcc1" presStyleIdx="4" presStyleCnt="6"/>
      <dgm:spPr/>
    </dgm:pt>
    <dgm:pt modelId="{62463A11-FA89-4434-91DE-C09ECC4ADCE7}" type="pres">
      <dgm:prSet presAssocID="{07CBD280-6BB9-446C-A0F9-B57E6D04E7AC}" presName="Parent2" presStyleLbl="revTx" presStyleIdx="0" presStyleCnt="0">
        <dgm:presLayoutVars>
          <dgm:chMax val="1"/>
          <dgm:chPref val="1"/>
          <dgm:bulletEnabled val="1"/>
        </dgm:presLayoutVars>
      </dgm:prSet>
      <dgm:spPr/>
    </dgm:pt>
    <dgm:pt modelId="{5013A400-7839-4977-ADB8-2992BA60B463}" type="pres">
      <dgm:prSet presAssocID="{A471BF04-60F7-4E2F-B084-49A6519083F8}" presName="Accent1" presStyleCnt="0"/>
      <dgm:spPr/>
    </dgm:pt>
    <dgm:pt modelId="{D0B6664D-0C36-4748-AB2D-BC995D7A0691}" type="pres">
      <dgm:prSet presAssocID="{A471BF04-60F7-4E2F-B084-49A6519083F8}" presName="Accent" presStyleLbl="node1" presStyleIdx="5" presStyleCnt="6"/>
      <dgm:spPr/>
    </dgm:pt>
    <dgm:pt modelId="{D767C573-C55B-497D-B89E-C970DBD996F2}" type="pres">
      <dgm:prSet presAssocID="{A471BF04-60F7-4E2F-B084-49A6519083F8}" presName="ParentBackground1" presStyleCnt="0"/>
      <dgm:spPr/>
    </dgm:pt>
    <dgm:pt modelId="{C8A6FBBA-1DF3-4EF0-AC79-8BB570A1BE0D}" type="pres">
      <dgm:prSet presAssocID="{A471BF04-60F7-4E2F-B084-49A6519083F8}" presName="ParentBackground" presStyleLbl="fgAcc1" presStyleIdx="5" presStyleCnt="6"/>
      <dgm:spPr/>
    </dgm:pt>
    <dgm:pt modelId="{1E577770-5C32-4007-BA6C-54E8013B8995}" type="pres">
      <dgm:prSet presAssocID="{A471BF04-60F7-4E2F-B084-49A6519083F8}" presName="Parent1" presStyleLbl="revTx" presStyleIdx="0" presStyleCnt="0">
        <dgm:presLayoutVars>
          <dgm:chMax val="1"/>
          <dgm:chPref val="1"/>
          <dgm:bulletEnabled val="1"/>
        </dgm:presLayoutVars>
      </dgm:prSet>
      <dgm:spPr/>
    </dgm:pt>
  </dgm:ptLst>
  <dgm:cxnLst>
    <dgm:cxn modelId="{32A3BF01-5ECA-48EB-B079-EAC0CB6EFE43}" type="presOf" srcId="{F2358818-FD13-40BF-B9AC-83B94CCF7D68}" destId="{561E3CA4-3B7C-4514-99CE-4F83EB0F5800}" srcOrd="0" destOrd="0" presId="urn:microsoft.com/office/officeart/2011/layout/CircleProcess"/>
    <dgm:cxn modelId="{E9E86607-1C94-4EE3-9A0B-49B5EC851872}" type="presOf" srcId="{05683664-DC1E-4CB0-BEE2-AAAAD40BECA3}" destId="{E9503532-BF8F-438A-AA9E-B32509DC59AF}" srcOrd="1" destOrd="0" presId="urn:microsoft.com/office/officeart/2011/layout/CircleProcess"/>
    <dgm:cxn modelId="{C647260F-08FC-437B-9AE4-FBC9947A5AD6}" type="presOf" srcId="{07CBD280-6BB9-446C-A0F9-B57E6D04E7AC}" destId="{62463A11-FA89-4434-91DE-C09ECC4ADCE7}" srcOrd="1" destOrd="0" presId="urn:microsoft.com/office/officeart/2011/layout/CircleProcess"/>
    <dgm:cxn modelId="{472E701E-55E3-4E78-8E2A-AC728B323D55}" srcId="{B839E1CC-873F-490C-9A63-4D1608CD6F6F}" destId="{9497D5C7-5913-4055-AA2F-C82243B500A4}" srcOrd="3" destOrd="0" parTransId="{7005F3DC-E7F1-41B6-8ECF-DCB5148F0A10}" sibTransId="{23ECD76E-BD05-46DD-B76A-AAFF0D3898DB}"/>
    <dgm:cxn modelId="{81F2233B-9AF7-4543-8496-06D5CE987578}" type="presOf" srcId="{9497D5C7-5913-4055-AA2F-C82243B500A4}" destId="{41F3AF4F-6FAE-4E3F-9540-B24E8631D280}" srcOrd="0" destOrd="0" presId="urn:microsoft.com/office/officeart/2011/layout/CircleProcess"/>
    <dgm:cxn modelId="{82D2014D-3C37-442E-B67F-1194B1A2217D}" type="presOf" srcId="{A471BF04-60F7-4E2F-B084-49A6519083F8}" destId="{1E577770-5C32-4007-BA6C-54E8013B8995}" srcOrd="1" destOrd="0" presId="urn:microsoft.com/office/officeart/2011/layout/CircleProcess"/>
    <dgm:cxn modelId="{5EAD2D5A-4505-46EA-9A33-7A174F41C768}" type="presOf" srcId="{A471BF04-60F7-4E2F-B084-49A6519083F8}" destId="{C8A6FBBA-1DF3-4EF0-AC79-8BB570A1BE0D}" srcOrd="0" destOrd="0" presId="urn:microsoft.com/office/officeart/2011/layout/CircleProcess"/>
    <dgm:cxn modelId="{F2605569-68A1-4366-B80B-48A870D16086}" srcId="{B839E1CC-873F-490C-9A63-4D1608CD6F6F}" destId="{05683664-DC1E-4CB0-BEE2-AAAAD40BECA3}" srcOrd="5" destOrd="0" parTransId="{BC22A703-C44B-485B-8B23-C9AD4C7FB4FA}" sibTransId="{5847E5B0-68C8-4A0C-8B46-08EFB4DB0860}"/>
    <dgm:cxn modelId="{B8E46C7C-F344-4FD6-82B4-85A978998951}" type="presOf" srcId="{F2358818-FD13-40BF-B9AC-83B94CCF7D68}" destId="{BC4F3177-36AA-4CAE-81E7-853C4727D27C}" srcOrd="1" destOrd="0" presId="urn:microsoft.com/office/officeart/2011/layout/CircleProcess"/>
    <dgm:cxn modelId="{F219007E-5290-4027-981A-EA25BDCE79BC}" srcId="{B839E1CC-873F-490C-9A63-4D1608CD6F6F}" destId="{FC783E76-BF18-410A-8121-AF476AA3EF2C}" srcOrd="2" destOrd="0" parTransId="{51645B52-A082-4401-BBC1-12A74E279AC5}" sibTransId="{BA70FD4F-138D-4B18-988C-95B2BB806B43}"/>
    <dgm:cxn modelId="{2EAAB985-FC4D-4E4D-AB60-D2F1AAA05051}" type="presOf" srcId="{05683664-DC1E-4CB0-BEE2-AAAAD40BECA3}" destId="{CD91BD5E-B9DD-453A-82DB-9E0EB2BE6F44}" srcOrd="0" destOrd="0" presId="urn:microsoft.com/office/officeart/2011/layout/CircleProcess"/>
    <dgm:cxn modelId="{15872B9D-3AD6-46A3-B544-79C795CF8982}" type="presOf" srcId="{9497D5C7-5913-4055-AA2F-C82243B500A4}" destId="{E324E858-708B-4FD3-96D6-C3BEFF9CA8B6}" srcOrd="1" destOrd="0" presId="urn:microsoft.com/office/officeart/2011/layout/CircleProcess"/>
    <dgm:cxn modelId="{4EAC17A0-C22B-4ED6-A05B-48D698152B41}" type="presOf" srcId="{B839E1CC-873F-490C-9A63-4D1608CD6F6F}" destId="{58FEE44F-1FB1-424A-9318-395598CA0065}" srcOrd="0" destOrd="0" presId="urn:microsoft.com/office/officeart/2011/layout/CircleProcess"/>
    <dgm:cxn modelId="{64A895A3-AF71-473B-816E-F6B43D0D0FDE}" srcId="{B839E1CC-873F-490C-9A63-4D1608CD6F6F}" destId="{07CBD280-6BB9-446C-A0F9-B57E6D04E7AC}" srcOrd="1" destOrd="0" parTransId="{D869947E-246F-4A69-9955-296A2E25C888}" sibTransId="{78C60E25-F93B-4ADD-9439-4230ED3C9FA7}"/>
    <dgm:cxn modelId="{16D308C2-4038-44F6-A67B-7DD0D6B85FD8}" type="presOf" srcId="{07CBD280-6BB9-446C-A0F9-B57E6D04E7AC}" destId="{11EA1B3D-9286-44FC-B9A4-13B40E2AC511}" srcOrd="0" destOrd="0" presId="urn:microsoft.com/office/officeart/2011/layout/CircleProcess"/>
    <dgm:cxn modelId="{0EBEFEC5-6A3F-4B93-9DCE-7173EB6FC6AE}" type="presOf" srcId="{FC783E76-BF18-410A-8121-AF476AA3EF2C}" destId="{B2FCB50A-5F8E-4A28-AA97-5AB1EC771CE5}" srcOrd="1" destOrd="0" presId="urn:microsoft.com/office/officeart/2011/layout/CircleProcess"/>
    <dgm:cxn modelId="{9AB0FAE1-92D8-410D-8A26-2F6D97099211}" srcId="{B839E1CC-873F-490C-9A63-4D1608CD6F6F}" destId="{A471BF04-60F7-4E2F-B084-49A6519083F8}" srcOrd="0" destOrd="0" parTransId="{41BF1C66-9A88-4ECB-811F-0A0FDC56A910}" sibTransId="{A1F060D9-3906-41DF-AD21-2514E16097BA}"/>
    <dgm:cxn modelId="{1DF3F0E4-80A3-4308-B4E4-99C36D7FC250}" srcId="{B839E1CC-873F-490C-9A63-4D1608CD6F6F}" destId="{F2358818-FD13-40BF-B9AC-83B94CCF7D68}" srcOrd="4" destOrd="0" parTransId="{75899642-0340-4256-9668-F598580A7E4F}" sibTransId="{9D98C6A9-E036-4868-9982-5FAFC2D1E5DD}"/>
    <dgm:cxn modelId="{A02DE4F1-0B66-4602-9539-7D7BA0B68258}" type="presOf" srcId="{FC783E76-BF18-410A-8121-AF476AA3EF2C}" destId="{A0553F23-068A-435C-8289-45E2EB6B21E7}" srcOrd="0" destOrd="0" presId="urn:microsoft.com/office/officeart/2011/layout/CircleProcess"/>
    <dgm:cxn modelId="{55A87802-862B-44AB-AB6B-149A0ABE5225}" type="presParOf" srcId="{58FEE44F-1FB1-424A-9318-395598CA0065}" destId="{7498E369-EAE1-4B2F-B7F9-38393D9D3578}" srcOrd="0" destOrd="0" presId="urn:microsoft.com/office/officeart/2011/layout/CircleProcess"/>
    <dgm:cxn modelId="{320309DA-CFA5-4DF3-BA0C-1CDC3A9E4D79}" type="presParOf" srcId="{7498E369-EAE1-4B2F-B7F9-38393D9D3578}" destId="{504E4EB6-3B5F-4B61-B1DB-70173736F224}" srcOrd="0" destOrd="0" presId="urn:microsoft.com/office/officeart/2011/layout/CircleProcess"/>
    <dgm:cxn modelId="{861ED882-9E8D-4484-B15F-7F155FE9BEF0}" type="presParOf" srcId="{58FEE44F-1FB1-424A-9318-395598CA0065}" destId="{96E0637C-C965-4366-A851-33C7CFD2F6FD}" srcOrd="1" destOrd="0" presId="urn:microsoft.com/office/officeart/2011/layout/CircleProcess"/>
    <dgm:cxn modelId="{88234E0E-A71A-4A98-A808-8D16DA4F49A4}" type="presParOf" srcId="{96E0637C-C965-4366-A851-33C7CFD2F6FD}" destId="{CD91BD5E-B9DD-453A-82DB-9E0EB2BE6F44}" srcOrd="0" destOrd="0" presId="urn:microsoft.com/office/officeart/2011/layout/CircleProcess"/>
    <dgm:cxn modelId="{9CC3BEF3-1557-49D6-96B6-5B68C069A7A2}" type="presParOf" srcId="{58FEE44F-1FB1-424A-9318-395598CA0065}" destId="{E9503532-BF8F-438A-AA9E-B32509DC59AF}" srcOrd="2" destOrd="0" presId="urn:microsoft.com/office/officeart/2011/layout/CircleProcess"/>
    <dgm:cxn modelId="{7024CCBD-2DC2-404F-BBD4-42E0593DE09E}" type="presParOf" srcId="{58FEE44F-1FB1-424A-9318-395598CA0065}" destId="{DB9F81DF-9F9F-477B-8C1C-CB505DA5982E}" srcOrd="3" destOrd="0" presId="urn:microsoft.com/office/officeart/2011/layout/CircleProcess"/>
    <dgm:cxn modelId="{AFAC4697-9D88-4082-BAB4-F3CEDCF2AAFD}" type="presParOf" srcId="{DB9F81DF-9F9F-477B-8C1C-CB505DA5982E}" destId="{4AEC2108-D2E8-4C70-B39B-D64A75B8E94E}" srcOrd="0" destOrd="0" presId="urn:microsoft.com/office/officeart/2011/layout/CircleProcess"/>
    <dgm:cxn modelId="{5F587C92-FA0C-4FDB-8191-77985B8AE4DC}" type="presParOf" srcId="{58FEE44F-1FB1-424A-9318-395598CA0065}" destId="{E7802FF6-C4C9-416B-A0D2-D5744FCDECC1}" srcOrd="4" destOrd="0" presId="urn:microsoft.com/office/officeart/2011/layout/CircleProcess"/>
    <dgm:cxn modelId="{50C193AF-AE44-4A7B-B116-06AE6E1634D2}" type="presParOf" srcId="{E7802FF6-C4C9-416B-A0D2-D5744FCDECC1}" destId="{561E3CA4-3B7C-4514-99CE-4F83EB0F5800}" srcOrd="0" destOrd="0" presId="urn:microsoft.com/office/officeart/2011/layout/CircleProcess"/>
    <dgm:cxn modelId="{E9711140-5ADD-4F1C-B0C3-0AE2E7D9DDED}" type="presParOf" srcId="{58FEE44F-1FB1-424A-9318-395598CA0065}" destId="{BC4F3177-36AA-4CAE-81E7-853C4727D27C}" srcOrd="5" destOrd="0" presId="urn:microsoft.com/office/officeart/2011/layout/CircleProcess"/>
    <dgm:cxn modelId="{A1864A1E-6FC1-496A-8609-D45B971DA7EB}" type="presParOf" srcId="{58FEE44F-1FB1-424A-9318-395598CA0065}" destId="{90FBEA07-D73C-4AE4-803A-B6B2C02EBD76}" srcOrd="6" destOrd="0" presId="urn:microsoft.com/office/officeart/2011/layout/CircleProcess"/>
    <dgm:cxn modelId="{EC78E549-6233-4036-8AA8-50C0867309FC}" type="presParOf" srcId="{90FBEA07-D73C-4AE4-803A-B6B2C02EBD76}" destId="{6B00ED8A-9EC9-4751-B73B-51EE1075B596}" srcOrd="0" destOrd="0" presId="urn:microsoft.com/office/officeart/2011/layout/CircleProcess"/>
    <dgm:cxn modelId="{91367ED9-F033-4483-84E5-9DA1FDBCE832}" type="presParOf" srcId="{58FEE44F-1FB1-424A-9318-395598CA0065}" destId="{F511760B-E46D-4274-A6F4-8C68CB376B24}" srcOrd="7" destOrd="0" presId="urn:microsoft.com/office/officeart/2011/layout/CircleProcess"/>
    <dgm:cxn modelId="{49633DA0-5D5C-4986-9BB3-8078FD7D8A07}" type="presParOf" srcId="{F511760B-E46D-4274-A6F4-8C68CB376B24}" destId="{41F3AF4F-6FAE-4E3F-9540-B24E8631D280}" srcOrd="0" destOrd="0" presId="urn:microsoft.com/office/officeart/2011/layout/CircleProcess"/>
    <dgm:cxn modelId="{C45B9676-6D5A-435B-88BB-3134B8BFC284}" type="presParOf" srcId="{58FEE44F-1FB1-424A-9318-395598CA0065}" destId="{E324E858-708B-4FD3-96D6-C3BEFF9CA8B6}" srcOrd="8" destOrd="0" presId="urn:microsoft.com/office/officeart/2011/layout/CircleProcess"/>
    <dgm:cxn modelId="{BFD9E4DA-3AD3-4110-9757-4CB53AB6B8FB}" type="presParOf" srcId="{58FEE44F-1FB1-424A-9318-395598CA0065}" destId="{1F766516-38C6-4397-8CCC-AEF9329C9869}" srcOrd="9" destOrd="0" presId="urn:microsoft.com/office/officeart/2011/layout/CircleProcess"/>
    <dgm:cxn modelId="{08CB92A7-EFFF-4A0B-87F6-B9E4DB1B2DD1}" type="presParOf" srcId="{1F766516-38C6-4397-8CCC-AEF9329C9869}" destId="{77E3A01F-036F-4604-990E-C589A6ECC29D}" srcOrd="0" destOrd="0" presId="urn:microsoft.com/office/officeart/2011/layout/CircleProcess"/>
    <dgm:cxn modelId="{4D6611BB-158F-4C26-9AC3-3EB6782016A0}" type="presParOf" srcId="{58FEE44F-1FB1-424A-9318-395598CA0065}" destId="{2855D69F-2A09-4866-A5B0-6A34E8BD4B3A}" srcOrd="10" destOrd="0" presId="urn:microsoft.com/office/officeart/2011/layout/CircleProcess"/>
    <dgm:cxn modelId="{F5DE2F82-9055-4CC7-8FC4-DC68738DDA05}" type="presParOf" srcId="{2855D69F-2A09-4866-A5B0-6A34E8BD4B3A}" destId="{A0553F23-068A-435C-8289-45E2EB6B21E7}" srcOrd="0" destOrd="0" presId="urn:microsoft.com/office/officeart/2011/layout/CircleProcess"/>
    <dgm:cxn modelId="{C5CE2FDD-DCD3-4C3A-9C75-D0CB3A38A883}" type="presParOf" srcId="{58FEE44F-1FB1-424A-9318-395598CA0065}" destId="{B2FCB50A-5F8E-4A28-AA97-5AB1EC771CE5}" srcOrd="11" destOrd="0" presId="urn:microsoft.com/office/officeart/2011/layout/CircleProcess"/>
    <dgm:cxn modelId="{73340C01-99BB-4708-94E9-D1AE60954926}" type="presParOf" srcId="{58FEE44F-1FB1-424A-9318-395598CA0065}" destId="{3FCF71F3-CCA5-4211-8A5F-D602DC8ABCB8}" srcOrd="12" destOrd="0" presId="urn:microsoft.com/office/officeart/2011/layout/CircleProcess"/>
    <dgm:cxn modelId="{94F10061-5964-4A6C-A7A7-621722670DB8}" type="presParOf" srcId="{3FCF71F3-CCA5-4211-8A5F-D602DC8ABCB8}" destId="{033C99A6-4B54-4D74-80F0-99C18B70E335}" srcOrd="0" destOrd="0" presId="urn:microsoft.com/office/officeart/2011/layout/CircleProcess"/>
    <dgm:cxn modelId="{E5178E79-7CC7-4987-B2EE-C38A4A01F373}" type="presParOf" srcId="{58FEE44F-1FB1-424A-9318-395598CA0065}" destId="{233CED18-C312-4DF2-87FA-285EF01DA45A}" srcOrd="13" destOrd="0" presId="urn:microsoft.com/office/officeart/2011/layout/CircleProcess"/>
    <dgm:cxn modelId="{BD037D50-200B-470C-A9A2-8401C2DF6855}" type="presParOf" srcId="{233CED18-C312-4DF2-87FA-285EF01DA45A}" destId="{11EA1B3D-9286-44FC-B9A4-13B40E2AC511}" srcOrd="0" destOrd="0" presId="urn:microsoft.com/office/officeart/2011/layout/CircleProcess"/>
    <dgm:cxn modelId="{46F49960-7623-4E19-9D2E-19B8B090D7F5}" type="presParOf" srcId="{58FEE44F-1FB1-424A-9318-395598CA0065}" destId="{62463A11-FA89-4434-91DE-C09ECC4ADCE7}" srcOrd="14" destOrd="0" presId="urn:microsoft.com/office/officeart/2011/layout/CircleProcess"/>
    <dgm:cxn modelId="{192ED7C2-A018-40A1-8C91-1522478ADB1F}" type="presParOf" srcId="{58FEE44F-1FB1-424A-9318-395598CA0065}" destId="{5013A400-7839-4977-ADB8-2992BA60B463}" srcOrd="15" destOrd="0" presId="urn:microsoft.com/office/officeart/2011/layout/CircleProcess"/>
    <dgm:cxn modelId="{CC8293AE-C020-4859-B53C-873D2B7B4D9A}" type="presParOf" srcId="{5013A400-7839-4977-ADB8-2992BA60B463}" destId="{D0B6664D-0C36-4748-AB2D-BC995D7A0691}" srcOrd="0" destOrd="0" presId="urn:microsoft.com/office/officeart/2011/layout/CircleProcess"/>
    <dgm:cxn modelId="{08782A59-F1F3-47C3-8C10-2AB9809A3234}" type="presParOf" srcId="{58FEE44F-1FB1-424A-9318-395598CA0065}" destId="{D767C573-C55B-497D-B89E-C970DBD996F2}" srcOrd="16" destOrd="0" presId="urn:microsoft.com/office/officeart/2011/layout/CircleProcess"/>
    <dgm:cxn modelId="{B2CD6EB3-9011-4DB1-877E-517D2D0F7BD8}" type="presParOf" srcId="{D767C573-C55B-497D-B89E-C970DBD996F2}" destId="{C8A6FBBA-1DF3-4EF0-AC79-8BB570A1BE0D}" srcOrd="0" destOrd="0" presId="urn:microsoft.com/office/officeart/2011/layout/CircleProcess"/>
    <dgm:cxn modelId="{9228BB82-AE5A-4879-AE7C-652B5EA0228C}" type="presParOf" srcId="{58FEE44F-1FB1-424A-9318-395598CA0065}" destId="{1E577770-5C32-4007-BA6C-54E8013B8995}" srcOrd="17"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0F92A2-872F-4991-A75B-8AADFBE7958F}" type="doc">
      <dgm:prSet loTypeId="urn:microsoft.com/office/officeart/2005/8/layout/process4" loCatId="list" qsTypeId="urn:microsoft.com/office/officeart/2005/8/quickstyle/simple1" qsCatId="simple" csTypeId="urn:microsoft.com/office/officeart/2005/8/colors/accent3_1" csCatId="accent3" phldr="1"/>
      <dgm:spPr/>
      <dgm:t>
        <a:bodyPr/>
        <a:lstStyle/>
        <a:p>
          <a:endParaRPr lang="en-GB"/>
        </a:p>
      </dgm:t>
    </dgm:pt>
    <dgm:pt modelId="{00A5F09E-EBDC-4207-BC72-226A3CED6959}">
      <dgm:prSet custT="1"/>
      <dgm:spPr/>
      <dgm:t>
        <a:bodyPr/>
        <a:lstStyle/>
        <a:p>
          <a:r>
            <a:rPr lang="en-GB" sz="1200" dirty="0">
              <a:latin typeface="Overpass Black"/>
              <a:ea typeface="Overpass Black"/>
              <a:cs typeface="Overpass Black"/>
              <a:sym typeface="Overpass Black"/>
            </a:rPr>
            <a:t>Ritz-Paris- </a:t>
          </a:r>
          <a:r>
            <a:rPr lang="en-GB" sz="1200" b="1" i="0" baseline="0" dirty="0"/>
            <a:t>A major hotel industry of France </a:t>
          </a:r>
          <a:endParaRPr lang="en-GB" sz="1200" dirty="0"/>
        </a:p>
      </dgm:t>
    </dgm:pt>
    <dgm:pt modelId="{685D1C7F-DC33-41B1-A0EB-3FD91F96942B}" type="parTrans" cxnId="{91B5F46B-4F06-4518-9FBE-E4FB8F136E6D}">
      <dgm:prSet/>
      <dgm:spPr/>
      <dgm:t>
        <a:bodyPr/>
        <a:lstStyle/>
        <a:p>
          <a:endParaRPr lang="en-GB"/>
        </a:p>
      </dgm:t>
    </dgm:pt>
    <dgm:pt modelId="{DF8B5DD6-3BA8-4BED-886B-BFEA5F9C78F9}" type="sibTrans" cxnId="{91B5F46B-4F06-4518-9FBE-E4FB8F136E6D}">
      <dgm:prSet/>
      <dgm:spPr/>
      <dgm:t>
        <a:bodyPr/>
        <a:lstStyle/>
        <a:p>
          <a:endParaRPr lang="en-GB"/>
        </a:p>
      </dgm:t>
    </dgm:pt>
    <dgm:pt modelId="{CC87CB52-8BEA-4D0A-8A2F-F23F358FA1C2}">
      <dgm:prSet custT="1"/>
      <dgm:spPr/>
      <dgm:t>
        <a:bodyPr/>
        <a:lstStyle/>
        <a:p>
          <a:r>
            <a:rPr lang="en-GB" sz="1200" b="1" i="0" dirty="0"/>
            <a:t>G</a:t>
          </a:r>
          <a:r>
            <a:rPr lang="en-GB" sz="1200" b="1" i="0" baseline="0" dirty="0"/>
            <a:t>uests are the most important resource (Mark, 2013)</a:t>
          </a:r>
          <a:endParaRPr lang="en-GB" sz="1200" dirty="0"/>
        </a:p>
      </dgm:t>
    </dgm:pt>
    <dgm:pt modelId="{2DDA45F8-79D9-4B8E-B8A4-E2FD903B9811}" type="parTrans" cxnId="{01D49DCF-2A53-452D-A2F2-BA4F4CF74DAC}">
      <dgm:prSet/>
      <dgm:spPr/>
      <dgm:t>
        <a:bodyPr/>
        <a:lstStyle/>
        <a:p>
          <a:endParaRPr lang="en-GB"/>
        </a:p>
      </dgm:t>
    </dgm:pt>
    <dgm:pt modelId="{0F83B176-6CC6-47FD-8254-B0842D464FDC}" type="sibTrans" cxnId="{01D49DCF-2A53-452D-A2F2-BA4F4CF74DAC}">
      <dgm:prSet/>
      <dgm:spPr/>
      <dgm:t>
        <a:bodyPr/>
        <a:lstStyle/>
        <a:p>
          <a:endParaRPr lang="en-GB"/>
        </a:p>
      </dgm:t>
    </dgm:pt>
    <dgm:pt modelId="{6F9DAAD9-4E5D-424E-B972-C4389A916F31}">
      <dgm:prSet custT="1"/>
      <dgm:spPr/>
      <dgm:t>
        <a:bodyPr/>
        <a:lstStyle/>
        <a:p>
          <a:r>
            <a:rPr lang="en-GB" sz="1200" b="1" i="0" baseline="0" dirty="0"/>
            <a:t>Providing warm welcome</a:t>
          </a:r>
          <a:endParaRPr lang="en-GB" sz="1200" dirty="0"/>
        </a:p>
      </dgm:t>
    </dgm:pt>
    <dgm:pt modelId="{46F0BC23-45A4-47A7-A4AB-5157AD4F0CE0}" type="parTrans" cxnId="{2307D6A4-291A-4149-A528-A73D30E0ABFE}">
      <dgm:prSet/>
      <dgm:spPr/>
      <dgm:t>
        <a:bodyPr/>
        <a:lstStyle/>
        <a:p>
          <a:endParaRPr lang="en-GB"/>
        </a:p>
      </dgm:t>
    </dgm:pt>
    <dgm:pt modelId="{46F5B13B-29C4-4B52-93C2-2CEA02C09DB1}" type="sibTrans" cxnId="{2307D6A4-291A-4149-A528-A73D30E0ABFE}">
      <dgm:prSet/>
      <dgm:spPr/>
      <dgm:t>
        <a:bodyPr/>
        <a:lstStyle/>
        <a:p>
          <a:endParaRPr lang="en-GB"/>
        </a:p>
      </dgm:t>
    </dgm:pt>
    <dgm:pt modelId="{CDDB1029-7EA8-403C-B4B2-91320FFC9240}">
      <dgm:prSet custT="1"/>
      <dgm:spPr/>
      <dgm:t>
        <a:bodyPr/>
        <a:lstStyle/>
        <a:p>
          <a:r>
            <a:rPr lang="en-GB" sz="1200" b="1" i="0" dirty="0"/>
            <a:t>Ensuring comfort</a:t>
          </a:r>
          <a:endParaRPr lang="en-GB" sz="1200" dirty="0"/>
        </a:p>
      </dgm:t>
    </dgm:pt>
    <dgm:pt modelId="{13437E81-F5A9-42B4-85F7-4E8A99005188}" type="parTrans" cxnId="{F14EA16D-9BBC-48AF-8AEB-8F5BF91EB1EA}">
      <dgm:prSet/>
      <dgm:spPr/>
      <dgm:t>
        <a:bodyPr/>
        <a:lstStyle/>
        <a:p>
          <a:endParaRPr lang="en-GB"/>
        </a:p>
      </dgm:t>
    </dgm:pt>
    <dgm:pt modelId="{D050A250-F2D5-4630-8C30-57BBD4F017B5}" type="sibTrans" cxnId="{F14EA16D-9BBC-48AF-8AEB-8F5BF91EB1EA}">
      <dgm:prSet/>
      <dgm:spPr/>
      <dgm:t>
        <a:bodyPr/>
        <a:lstStyle/>
        <a:p>
          <a:endParaRPr lang="en-GB"/>
        </a:p>
      </dgm:t>
    </dgm:pt>
    <dgm:pt modelId="{8C31ED80-54C6-436A-90DB-BA1C3F8428A0}">
      <dgm:prSet custT="1"/>
      <dgm:spPr/>
      <dgm:t>
        <a:bodyPr/>
        <a:lstStyle/>
        <a:p>
          <a:r>
            <a:rPr lang="en-GB" sz="1200" b="1" i="0" baseline="0" dirty="0"/>
            <a:t>Proper farewell</a:t>
          </a:r>
          <a:endParaRPr lang="en-GB" sz="1200" dirty="0"/>
        </a:p>
      </dgm:t>
    </dgm:pt>
    <dgm:pt modelId="{69B8DE0C-812F-469E-9527-B98327649851}" type="parTrans" cxnId="{BDAAA31F-7CE4-4D70-98AA-2BC091921B44}">
      <dgm:prSet/>
      <dgm:spPr/>
      <dgm:t>
        <a:bodyPr/>
        <a:lstStyle/>
        <a:p>
          <a:endParaRPr lang="en-GB"/>
        </a:p>
      </dgm:t>
    </dgm:pt>
    <dgm:pt modelId="{CB11C0DD-330E-4142-AB8E-BB1D13F0EE15}" type="sibTrans" cxnId="{BDAAA31F-7CE4-4D70-98AA-2BC091921B44}">
      <dgm:prSet/>
      <dgm:spPr/>
      <dgm:t>
        <a:bodyPr/>
        <a:lstStyle/>
        <a:p>
          <a:endParaRPr lang="en-GB"/>
        </a:p>
      </dgm:t>
    </dgm:pt>
    <dgm:pt modelId="{08DD1427-73AF-4D2A-8A88-612E2CCF44A5}" type="pres">
      <dgm:prSet presAssocID="{390F92A2-872F-4991-A75B-8AADFBE7958F}" presName="Name0" presStyleCnt="0">
        <dgm:presLayoutVars>
          <dgm:dir/>
          <dgm:animLvl val="lvl"/>
          <dgm:resizeHandles val="exact"/>
        </dgm:presLayoutVars>
      </dgm:prSet>
      <dgm:spPr/>
    </dgm:pt>
    <dgm:pt modelId="{E4620D0A-E5C0-4A8E-B4F4-334BA03F53F1}" type="pres">
      <dgm:prSet presAssocID="{8C31ED80-54C6-436A-90DB-BA1C3F8428A0}" presName="boxAndChildren" presStyleCnt="0"/>
      <dgm:spPr/>
    </dgm:pt>
    <dgm:pt modelId="{59794927-951A-4C0C-87A8-29D339E078E4}" type="pres">
      <dgm:prSet presAssocID="{8C31ED80-54C6-436A-90DB-BA1C3F8428A0}" presName="parentTextBox" presStyleLbl="node1" presStyleIdx="0" presStyleCnt="5"/>
      <dgm:spPr/>
    </dgm:pt>
    <dgm:pt modelId="{FBC3D2D5-FA05-46EE-969B-5E7D0CB35415}" type="pres">
      <dgm:prSet presAssocID="{D050A250-F2D5-4630-8C30-57BBD4F017B5}" presName="sp" presStyleCnt="0"/>
      <dgm:spPr/>
    </dgm:pt>
    <dgm:pt modelId="{E88E8DA7-276C-4909-A59A-6F4B637A8965}" type="pres">
      <dgm:prSet presAssocID="{CDDB1029-7EA8-403C-B4B2-91320FFC9240}" presName="arrowAndChildren" presStyleCnt="0"/>
      <dgm:spPr/>
    </dgm:pt>
    <dgm:pt modelId="{AEF4F2E1-50B2-4268-BD67-E35606756C72}" type="pres">
      <dgm:prSet presAssocID="{CDDB1029-7EA8-403C-B4B2-91320FFC9240}" presName="parentTextArrow" presStyleLbl="node1" presStyleIdx="1" presStyleCnt="5"/>
      <dgm:spPr/>
    </dgm:pt>
    <dgm:pt modelId="{9985931D-46D1-412E-ABD3-331258CF91E7}" type="pres">
      <dgm:prSet presAssocID="{46F5B13B-29C4-4B52-93C2-2CEA02C09DB1}" presName="sp" presStyleCnt="0"/>
      <dgm:spPr/>
    </dgm:pt>
    <dgm:pt modelId="{CC8C377F-09D1-4DB8-9A87-EF09A0821369}" type="pres">
      <dgm:prSet presAssocID="{6F9DAAD9-4E5D-424E-B972-C4389A916F31}" presName="arrowAndChildren" presStyleCnt="0"/>
      <dgm:spPr/>
    </dgm:pt>
    <dgm:pt modelId="{80EF0AC5-939F-4898-8A24-1FC863F52622}" type="pres">
      <dgm:prSet presAssocID="{6F9DAAD9-4E5D-424E-B972-C4389A916F31}" presName="parentTextArrow" presStyleLbl="node1" presStyleIdx="2" presStyleCnt="5"/>
      <dgm:spPr/>
    </dgm:pt>
    <dgm:pt modelId="{1B142D18-AC63-4170-89A3-1CBD71B9906A}" type="pres">
      <dgm:prSet presAssocID="{0F83B176-6CC6-47FD-8254-B0842D464FDC}" presName="sp" presStyleCnt="0"/>
      <dgm:spPr/>
    </dgm:pt>
    <dgm:pt modelId="{333FE02A-8153-4C83-A917-9EF6A54B0128}" type="pres">
      <dgm:prSet presAssocID="{CC87CB52-8BEA-4D0A-8A2F-F23F358FA1C2}" presName="arrowAndChildren" presStyleCnt="0"/>
      <dgm:spPr/>
    </dgm:pt>
    <dgm:pt modelId="{1ABD8D9E-12BE-4C33-BE7C-D318B07046B2}" type="pres">
      <dgm:prSet presAssocID="{CC87CB52-8BEA-4D0A-8A2F-F23F358FA1C2}" presName="parentTextArrow" presStyleLbl="node1" presStyleIdx="3" presStyleCnt="5"/>
      <dgm:spPr/>
    </dgm:pt>
    <dgm:pt modelId="{72225392-2A2C-43D0-8BFA-25DD6B70687F}" type="pres">
      <dgm:prSet presAssocID="{DF8B5DD6-3BA8-4BED-886B-BFEA5F9C78F9}" presName="sp" presStyleCnt="0"/>
      <dgm:spPr/>
    </dgm:pt>
    <dgm:pt modelId="{1307C833-DC15-4E13-8EE6-8677A33666F4}" type="pres">
      <dgm:prSet presAssocID="{00A5F09E-EBDC-4207-BC72-226A3CED6959}" presName="arrowAndChildren" presStyleCnt="0"/>
      <dgm:spPr/>
    </dgm:pt>
    <dgm:pt modelId="{3D2D863D-CD1B-4AFB-9E40-FD8D5E4818E0}" type="pres">
      <dgm:prSet presAssocID="{00A5F09E-EBDC-4207-BC72-226A3CED6959}" presName="parentTextArrow" presStyleLbl="node1" presStyleIdx="4" presStyleCnt="5"/>
      <dgm:spPr/>
    </dgm:pt>
  </dgm:ptLst>
  <dgm:cxnLst>
    <dgm:cxn modelId="{C25D8005-5C53-48D0-8D8E-BF772D60BF62}" type="presOf" srcId="{00A5F09E-EBDC-4207-BC72-226A3CED6959}" destId="{3D2D863D-CD1B-4AFB-9E40-FD8D5E4818E0}" srcOrd="0" destOrd="0" presId="urn:microsoft.com/office/officeart/2005/8/layout/process4"/>
    <dgm:cxn modelId="{BDAAA31F-7CE4-4D70-98AA-2BC091921B44}" srcId="{390F92A2-872F-4991-A75B-8AADFBE7958F}" destId="{8C31ED80-54C6-436A-90DB-BA1C3F8428A0}" srcOrd="4" destOrd="0" parTransId="{69B8DE0C-812F-469E-9527-B98327649851}" sibTransId="{CB11C0DD-330E-4142-AB8E-BB1D13F0EE15}"/>
    <dgm:cxn modelId="{442E722D-EC9A-4D7F-B7D8-9C80D619CCB7}" type="presOf" srcId="{8C31ED80-54C6-436A-90DB-BA1C3F8428A0}" destId="{59794927-951A-4C0C-87A8-29D339E078E4}" srcOrd="0" destOrd="0" presId="urn:microsoft.com/office/officeart/2005/8/layout/process4"/>
    <dgm:cxn modelId="{88A0B441-683B-4848-A702-37AFF671EBBD}" type="presOf" srcId="{6F9DAAD9-4E5D-424E-B972-C4389A916F31}" destId="{80EF0AC5-939F-4898-8A24-1FC863F52622}" srcOrd="0" destOrd="0" presId="urn:microsoft.com/office/officeart/2005/8/layout/process4"/>
    <dgm:cxn modelId="{E673085F-BDA1-4F63-A9ED-B11E03C2AC9E}" type="presOf" srcId="{CDDB1029-7EA8-403C-B4B2-91320FFC9240}" destId="{AEF4F2E1-50B2-4268-BD67-E35606756C72}" srcOrd="0" destOrd="0" presId="urn:microsoft.com/office/officeart/2005/8/layout/process4"/>
    <dgm:cxn modelId="{91B5F46B-4F06-4518-9FBE-E4FB8F136E6D}" srcId="{390F92A2-872F-4991-A75B-8AADFBE7958F}" destId="{00A5F09E-EBDC-4207-BC72-226A3CED6959}" srcOrd="0" destOrd="0" parTransId="{685D1C7F-DC33-41B1-A0EB-3FD91F96942B}" sibTransId="{DF8B5DD6-3BA8-4BED-886B-BFEA5F9C78F9}"/>
    <dgm:cxn modelId="{F14EA16D-9BBC-48AF-8AEB-8F5BF91EB1EA}" srcId="{390F92A2-872F-4991-A75B-8AADFBE7958F}" destId="{CDDB1029-7EA8-403C-B4B2-91320FFC9240}" srcOrd="3" destOrd="0" parTransId="{13437E81-F5A9-42B4-85F7-4E8A99005188}" sibTransId="{D050A250-F2D5-4630-8C30-57BBD4F017B5}"/>
    <dgm:cxn modelId="{D09B5E97-F35C-443E-B738-7BC7410F3F7D}" type="presOf" srcId="{390F92A2-872F-4991-A75B-8AADFBE7958F}" destId="{08DD1427-73AF-4D2A-8A88-612E2CCF44A5}" srcOrd="0" destOrd="0" presId="urn:microsoft.com/office/officeart/2005/8/layout/process4"/>
    <dgm:cxn modelId="{2307D6A4-291A-4149-A528-A73D30E0ABFE}" srcId="{390F92A2-872F-4991-A75B-8AADFBE7958F}" destId="{6F9DAAD9-4E5D-424E-B972-C4389A916F31}" srcOrd="2" destOrd="0" parTransId="{46F0BC23-45A4-47A7-A4AB-5157AD4F0CE0}" sibTransId="{46F5B13B-29C4-4B52-93C2-2CEA02C09DB1}"/>
    <dgm:cxn modelId="{01D49DCF-2A53-452D-A2F2-BA4F4CF74DAC}" srcId="{390F92A2-872F-4991-A75B-8AADFBE7958F}" destId="{CC87CB52-8BEA-4D0A-8A2F-F23F358FA1C2}" srcOrd="1" destOrd="0" parTransId="{2DDA45F8-79D9-4B8E-B8A4-E2FD903B9811}" sibTransId="{0F83B176-6CC6-47FD-8254-B0842D464FDC}"/>
    <dgm:cxn modelId="{F30E39DE-7C93-458C-A35B-C73D74605273}" type="presOf" srcId="{CC87CB52-8BEA-4D0A-8A2F-F23F358FA1C2}" destId="{1ABD8D9E-12BE-4C33-BE7C-D318B07046B2}" srcOrd="0" destOrd="0" presId="urn:microsoft.com/office/officeart/2005/8/layout/process4"/>
    <dgm:cxn modelId="{F42F2DAF-6C32-4FB4-91BE-14F6711306D3}" type="presParOf" srcId="{08DD1427-73AF-4D2A-8A88-612E2CCF44A5}" destId="{E4620D0A-E5C0-4A8E-B4F4-334BA03F53F1}" srcOrd="0" destOrd="0" presId="urn:microsoft.com/office/officeart/2005/8/layout/process4"/>
    <dgm:cxn modelId="{5BCC2BB3-B7C0-4757-B813-471A1292AA78}" type="presParOf" srcId="{E4620D0A-E5C0-4A8E-B4F4-334BA03F53F1}" destId="{59794927-951A-4C0C-87A8-29D339E078E4}" srcOrd="0" destOrd="0" presId="urn:microsoft.com/office/officeart/2005/8/layout/process4"/>
    <dgm:cxn modelId="{A319621C-33F0-43FF-AC33-D3B9BE6829C3}" type="presParOf" srcId="{08DD1427-73AF-4D2A-8A88-612E2CCF44A5}" destId="{FBC3D2D5-FA05-46EE-969B-5E7D0CB35415}" srcOrd="1" destOrd="0" presId="urn:microsoft.com/office/officeart/2005/8/layout/process4"/>
    <dgm:cxn modelId="{A6BCEDE6-271F-4D5E-851F-08DD6B389739}" type="presParOf" srcId="{08DD1427-73AF-4D2A-8A88-612E2CCF44A5}" destId="{E88E8DA7-276C-4909-A59A-6F4B637A8965}" srcOrd="2" destOrd="0" presId="urn:microsoft.com/office/officeart/2005/8/layout/process4"/>
    <dgm:cxn modelId="{2A4E8859-1D7B-4303-BC84-4840609BB179}" type="presParOf" srcId="{E88E8DA7-276C-4909-A59A-6F4B637A8965}" destId="{AEF4F2E1-50B2-4268-BD67-E35606756C72}" srcOrd="0" destOrd="0" presId="urn:microsoft.com/office/officeart/2005/8/layout/process4"/>
    <dgm:cxn modelId="{8FDAE1D6-4025-4C0A-B158-4E72F1B6EE23}" type="presParOf" srcId="{08DD1427-73AF-4D2A-8A88-612E2CCF44A5}" destId="{9985931D-46D1-412E-ABD3-331258CF91E7}" srcOrd="3" destOrd="0" presId="urn:microsoft.com/office/officeart/2005/8/layout/process4"/>
    <dgm:cxn modelId="{CE9E872E-E9FE-4320-BD34-4160AE4CFA8A}" type="presParOf" srcId="{08DD1427-73AF-4D2A-8A88-612E2CCF44A5}" destId="{CC8C377F-09D1-4DB8-9A87-EF09A0821369}" srcOrd="4" destOrd="0" presId="urn:microsoft.com/office/officeart/2005/8/layout/process4"/>
    <dgm:cxn modelId="{96221803-AC01-468F-9B23-DB496C21F474}" type="presParOf" srcId="{CC8C377F-09D1-4DB8-9A87-EF09A0821369}" destId="{80EF0AC5-939F-4898-8A24-1FC863F52622}" srcOrd="0" destOrd="0" presId="urn:microsoft.com/office/officeart/2005/8/layout/process4"/>
    <dgm:cxn modelId="{3ABB0DD2-7A42-442F-B099-9954E2BAC4DA}" type="presParOf" srcId="{08DD1427-73AF-4D2A-8A88-612E2CCF44A5}" destId="{1B142D18-AC63-4170-89A3-1CBD71B9906A}" srcOrd="5" destOrd="0" presId="urn:microsoft.com/office/officeart/2005/8/layout/process4"/>
    <dgm:cxn modelId="{19CD50A2-A7C4-4DAC-B7F1-B0DAFD0CCD8E}" type="presParOf" srcId="{08DD1427-73AF-4D2A-8A88-612E2CCF44A5}" destId="{333FE02A-8153-4C83-A917-9EF6A54B0128}" srcOrd="6" destOrd="0" presId="urn:microsoft.com/office/officeart/2005/8/layout/process4"/>
    <dgm:cxn modelId="{E226DDE5-1832-4442-B8ED-C3EDBB96C226}" type="presParOf" srcId="{333FE02A-8153-4C83-A917-9EF6A54B0128}" destId="{1ABD8D9E-12BE-4C33-BE7C-D318B07046B2}" srcOrd="0" destOrd="0" presId="urn:microsoft.com/office/officeart/2005/8/layout/process4"/>
    <dgm:cxn modelId="{CA54A1AB-134C-4843-9505-91F00E9AB559}" type="presParOf" srcId="{08DD1427-73AF-4D2A-8A88-612E2CCF44A5}" destId="{72225392-2A2C-43D0-8BFA-25DD6B70687F}" srcOrd="7" destOrd="0" presId="urn:microsoft.com/office/officeart/2005/8/layout/process4"/>
    <dgm:cxn modelId="{8D9979B1-2C7F-4719-93C2-DEF9EE12CFC0}" type="presParOf" srcId="{08DD1427-73AF-4D2A-8A88-612E2CCF44A5}" destId="{1307C833-DC15-4E13-8EE6-8677A33666F4}" srcOrd="8" destOrd="0" presId="urn:microsoft.com/office/officeart/2005/8/layout/process4"/>
    <dgm:cxn modelId="{E5A8032F-D28F-47AE-899C-7E54EAF1DC0B}" type="presParOf" srcId="{1307C833-DC15-4E13-8EE6-8677A33666F4}" destId="{3D2D863D-CD1B-4AFB-9E40-FD8D5E4818E0}"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3EF83-F050-4B84-A7E6-C1F3670A14CC}">
      <dsp:nvSpPr>
        <dsp:cNvPr id="0" name=""/>
        <dsp:cNvSpPr/>
      </dsp:nvSpPr>
      <dsp:spPr>
        <a:xfrm>
          <a:off x="713" y="221971"/>
          <a:ext cx="4128613" cy="572720"/>
        </a:xfrm>
        <a:prstGeom prst="chevron">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t>The use of one or more language. </a:t>
          </a:r>
          <a:endParaRPr lang="en-GB" sz="1600" kern="1200" dirty="0"/>
        </a:p>
      </dsp:txBody>
      <dsp:txXfrm>
        <a:off x="287073" y="221971"/>
        <a:ext cx="3555893" cy="572720"/>
      </dsp:txXfrm>
    </dsp:sp>
    <dsp:sp modelId="{774E0246-B5CA-4721-AC7A-2EEED9806D5F}">
      <dsp:nvSpPr>
        <dsp:cNvPr id="0" name=""/>
        <dsp:cNvSpPr/>
      </dsp:nvSpPr>
      <dsp:spPr>
        <a:xfrm>
          <a:off x="713" y="874873"/>
          <a:ext cx="4128613" cy="572720"/>
        </a:xfrm>
        <a:prstGeom prst="chevron">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t>Improves the ability of multitasking (</a:t>
          </a:r>
          <a:r>
            <a:rPr lang="en-US" sz="1600" b="1" i="0" kern="1200" dirty="0"/>
            <a:t>Abramson and Moran</a:t>
          </a:r>
          <a:r>
            <a:rPr lang="en-GB" sz="1600" b="1" i="0" kern="1200" dirty="0"/>
            <a:t>, 2018).</a:t>
          </a:r>
          <a:endParaRPr lang="en-GB" sz="1600" kern="1200" dirty="0"/>
        </a:p>
      </dsp:txBody>
      <dsp:txXfrm>
        <a:off x="287073" y="874873"/>
        <a:ext cx="3555893" cy="572720"/>
      </dsp:txXfrm>
    </dsp:sp>
    <dsp:sp modelId="{9F3753DD-7FB1-4999-9C56-31A3D197D420}">
      <dsp:nvSpPr>
        <dsp:cNvPr id="0" name=""/>
        <dsp:cNvSpPr/>
      </dsp:nvSpPr>
      <dsp:spPr>
        <a:xfrm>
          <a:off x="713" y="1527774"/>
          <a:ext cx="4128613" cy="572720"/>
        </a:xfrm>
        <a:prstGeom prst="chevron">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t>Increases the communication.</a:t>
          </a:r>
          <a:endParaRPr lang="en-GB" sz="1600" kern="1200" dirty="0"/>
        </a:p>
      </dsp:txBody>
      <dsp:txXfrm>
        <a:off x="287073" y="1527774"/>
        <a:ext cx="3555893" cy="572720"/>
      </dsp:txXfrm>
    </dsp:sp>
    <dsp:sp modelId="{3C2ED1D5-7683-449B-BA30-228CF6504740}">
      <dsp:nvSpPr>
        <dsp:cNvPr id="0" name=""/>
        <dsp:cNvSpPr/>
      </dsp:nvSpPr>
      <dsp:spPr>
        <a:xfrm>
          <a:off x="713" y="2180675"/>
          <a:ext cx="4128613" cy="572720"/>
        </a:xfrm>
        <a:prstGeom prst="chevron">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i="0" kern="1200" dirty="0"/>
            <a:t>Sharpens the mind and memory.</a:t>
          </a:r>
          <a:endParaRPr lang="en-GB" sz="1600" kern="1200" dirty="0"/>
        </a:p>
      </dsp:txBody>
      <dsp:txXfrm>
        <a:off x="287073" y="2180675"/>
        <a:ext cx="3555893" cy="572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E4EB6-3B5F-4B61-B1DB-70173736F224}">
      <dsp:nvSpPr>
        <dsp:cNvPr id="0" name=""/>
        <dsp:cNvSpPr/>
      </dsp:nvSpPr>
      <dsp:spPr>
        <a:xfrm>
          <a:off x="6079776" y="670938"/>
          <a:ext cx="1120744" cy="11205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1BD5E-B9DD-453A-82DB-9E0EB2BE6F44}">
      <dsp:nvSpPr>
        <dsp:cNvPr id="0" name=""/>
        <dsp:cNvSpPr/>
      </dsp:nvSpPr>
      <dsp:spPr>
        <a:xfrm>
          <a:off x="6117514"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dirty="0"/>
            <a:t>Prefers greeting in business part</a:t>
          </a:r>
          <a:endParaRPr lang="en-GB" sz="1050" kern="1200" dirty="0"/>
        </a:p>
      </dsp:txBody>
      <dsp:txXfrm>
        <a:off x="6267041" y="857726"/>
        <a:ext cx="746925" cy="746955"/>
      </dsp:txXfrm>
    </dsp:sp>
    <dsp:sp modelId="{4AEC2108-D2E8-4C70-B39B-D64A75B8E94E}">
      <dsp:nvSpPr>
        <dsp:cNvPr id="0" name=""/>
        <dsp:cNvSpPr/>
      </dsp:nvSpPr>
      <dsp:spPr>
        <a:xfrm rot="2700000">
          <a:off x="4922084" y="670812"/>
          <a:ext cx="1120587" cy="112058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E3CA4-3B7C-4514-99CE-4F83EB0F5800}">
      <dsp:nvSpPr>
        <dsp:cNvPr id="0" name=""/>
        <dsp:cNvSpPr/>
      </dsp:nvSpPr>
      <dsp:spPr>
        <a:xfrm>
          <a:off x="4959743"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a:t>Easy to learn</a:t>
          </a:r>
          <a:endParaRPr lang="en-GB" sz="1050" kern="1200"/>
        </a:p>
      </dsp:txBody>
      <dsp:txXfrm>
        <a:off x="5109271" y="857726"/>
        <a:ext cx="746925" cy="746955"/>
      </dsp:txXfrm>
    </dsp:sp>
    <dsp:sp modelId="{6B00ED8A-9EC9-4751-B73B-51EE1075B596}">
      <dsp:nvSpPr>
        <dsp:cNvPr id="0" name=""/>
        <dsp:cNvSpPr/>
      </dsp:nvSpPr>
      <dsp:spPr>
        <a:xfrm rot="2700000">
          <a:off x="3764313" y="670812"/>
          <a:ext cx="1120587" cy="112058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F3AF4F-6FAE-4E3F-9540-B24E8631D280}">
      <dsp:nvSpPr>
        <dsp:cNvPr id="0" name=""/>
        <dsp:cNvSpPr/>
      </dsp:nvSpPr>
      <dsp:spPr>
        <a:xfrm>
          <a:off x="3801972"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dirty="0"/>
            <a:t>Different culture  (Fortson IV, 2011)</a:t>
          </a:r>
          <a:endParaRPr lang="en-GB" sz="1050" kern="1200" dirty="0"/>
        </a:p>
      </dsp:txBody>
      <dsp:txXfrm>
        <a:off x="3951500" y="857726"/>
        <a:ext cx="746925" cy="746955"/>
      </dsp:txXfrm>
    </dsp:sp>
    <dsp:sp modelId="{77E3A01F-036F-4604-990E-C589A6ECC29D}">
      <dsp:nvSpPr>
        <dsp:cNvPr id="0" name=""/>
        <dsp:cNvSpPr/>
      </dsp:nvSpPr>
      <dsp:spPr>
        <a:xfrm rot="2700000">
          <a:off x="2606542" y="670812"/>
          <a:ext cx="1120587" cy="112058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53F23-068A-435C-8289-45E2EB6B21E7}">
      <dsp:nvSpPr>
        <dsp:cNvPr id="0" name=""/>
        <dsp:cNvSpPr/>
      </dsp:nvSpPr>
      <dsp:spPr>
        <a:xfrm>
          <a:off x="2644201"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a:t>Native people prefer French </a:t>
          </a:r>
          <a:endParaRPr lang="en-GB" sz="1050" kern="1200"/>
        </a:p>
      </dsp:txBody>
      <dsp:txXfrm>
        <a:off x="2793017" y="857726"/>
        <a:ext cx="746925" cy="746955"/>
      </dsp:txXfrm>
    </dsp:sp>
    <dsp:sp modelId="{033C99A6-4B54-4D74-80F0-99C18B70E335}">
      <dsp:nvSpPr>
        <dsp:cNvPr id="0" name=""/>
        <dsp:cNvSpPr/>
      </dsp:nvSpPr>
      <dsp:spPr>
        <a:xfrm rot="2700000">
          <a:off x="1448772" y="670812"/>
          <a:ext cx="1120587" cy="112058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EA1B3D-9286-44FC-B9A4-13B40E2AC511}">
      <dsp:nvSpPr>
        <dsp:cNvPr id="0" name=""/>
        <dsp:cNvSpPr/>
      </dsp:nvSpPr>
      <dsp:spPr>
        <a:xfrm>
          <a:off x="1486431"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dirty="0"/>
            <a:t>Takes 23 to 24 weeks for a person to learn it properly</a:t>
          </a:r>
          <a:endParaRPr lang="en-GB" sz="1050" kern="1200" dirty="0"/>
        </a:p>
      </dsp:txBody>
      <dsp:txXfrm>
        <a:off x="1635246" y="857726"/>
        <a:ext cx="746925" cy="746955"/>
      </dsp:txXfrm>
    </dsp:sp>
    <dsp:sp modelId="{D0B6664D-0C36-4748-AB2D-BC995D7A0691}">
      <dsp:nvSpPr>
        <dsp:cNvPr id="0" name=""/>
        <dsp:cNvSpPr/>
      </dsp:nvSpPr>
      <dsp:spPr>
        <a:xfrm rot="2700000">
          <a:off x="291001" y="670812"/>
          <a:ext cx="1120587" cy="112058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6FBBA-1DF3-4EF0-AC79-8BB570A1BE0D}">
      <dsp:nvSpPr>
        <dsp:cNvPr id="0" name=""/>
        <dsp:cNvSpPr/>
      </dsp:nvSpPr>
      <dsp:spPr>
        <a:xfrm>
          <a:off x="327948" y="708296"/>
          <a:ext cx="1045981" cy="1045816"/>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0" i="0" kern="1200"/>
            <a:t>Second widely spoken language</a:t>
          </a:r>
          <a:endParaRPr lang="en-GB" sz="1050" kern="1200"/>
        </a:p>
      </dsp:txBody>
      <dsp:txXfrm>
        <a:off x="477475" y="857726"/>
        <a:ext cx="746925" cy="746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94927-951A-4C0C-87A8-29D339E078E4}">
      <dsp:nvSpPr>
        <dsp:cNvPr id="0" name=""/>
        <dsp:cNvSpPr/>
      </dsp:nvSpPr>
      <dsp:spPr>
        <a:xfrm>
          <a:off x="0" y="1818609"/>
          <a:ext cx="6412504" cy="29835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i="0" kern="1200" baseline="0" dirty="0"/>
            <a:t>Proper farewell</a:t>
          </a:r>
          <a:endParaRPr lang="en-GB" sz="1200" kern="1200" dirty="0"/>
        </a:p>
      </dsp:txBody>
      <dsp:txXfrm>
        <a:off x="0" y="1818609"/>
        <a:ext cx="6412504" cy="298358"/>
      </dsp:txXfrm>
    </dsp:sp>
    <dsp:sp modelId="{AEF4F2E1-50B2-4268-BD67-E35606756C72}">
      <dsp:nvSpPr>
        <dsp:cNvPr id="0" name=""/>
        <dsp:cNvSpPr/>
      </dsp:nvSpPr>
      <dsp:spPr>
        <a:xfrm rot="10800000">
          <a:off x="0" y="1364210"/>
          <a:ext cx="6412504" cy="458874"/>
        </a:xfrm>
        <a:prstGeom prst="upArrowCallou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i="0" kern="1200" dirty="0"/>
            <a:t>Ensuring comfort</a:t>
          </a:r>
          <a:endParaRPr lang="en-GB" sz="1200" kern="1200" dirty="0"/>
        </a:p>
      </dsp:txBody>
      <dsp:txXfrm rot="10800000">
        <a:off x="0" y="1364210"/>
        <a:ext cx="6412504" cy="298163"/>
      </dsp:txXfrm>
    </dsp:sp>
    <dsp:sp modelId="{80EF0AC5-939F-4898-8A24-1FC863F52622}">
      <dsp:nvSpPr>
        <dsp:cNvPr id="0" name=""/>
        <dsp:cNvSpPr/>
      </dsp:nvSpPr>
      <dsp:spPr>
        <a:xfrm rot="10800000">
          <a:off x="0" y="909810"/>
          <a:ext cx="6412504" cy="458874"/>
        </a:xfrm>
        <a:prstGeom prst="upArrowCallou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i="0" kern="1200" baseline="0" dirty="0"/>
            <a:t>Providing warm welcome</a:t>
          </a:r>
          <a:endParaRPr lang="en-GB" sz="1200" kern="1200" dirty="0"/>
        </a:p>
      </dsp:txBody>
      <dsp:txXfrm rot="10800000">
        <a:off x="0" y="909810"/>
        <a:ext cx="6412504" cy="298163"/>
      </dsp:txXfrm>
    </dsp:sp>
    <dsp:sp modelId="{1ABD8D9E-12BE-4C33-BE7C-D318B07046B2}">
      <dsp:nvSpPr>
        <dsp:cNvPr id="0" name=""/>
        <dsp:cNvSpPr/>
      </dsp:nvSpPr>
      <dsp:spPr>
        <a:xfrm rot="10800000">
          <a:off x="0" y="455411"/>
          <a:ext cx="6412504" cy="458874"/>
        </a:xfrm>
        <a:prstGeom prst="upArrowCallou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i="0" kern="1200" dirty="0"/>
            <a:t>G</a:t>
          </a:r>
          <a:r>
            <a:rPr lang="en-GB" sz="1200" b="1" i="0" kern="1200" baseline="0" dirty="0"/>
            <a:t>uests are the most important resource (Mark, 2013)</a:t>
          </a:r>
          <a:endParaRPr lang="en-GB" sz="1200" kern="1200" dirty="0"/>
        </a:p>
      </dsp:txBody>
      <dsp:txXfrm rot="10800000">
        <a:off x="0" y="455411"/>
        <a:ext cx="6412504" cy="298163"/>
      </dsp:txXfrm>
    </dsp:sp>
    <dsp:sp modelId="{3D2D863D-CD1B-4AFB-9E40-FD8D5E4818E0}">
      <dsp:nvSpPr>
        <dsp:cNvPr id="0" name=""/>
        <dsp:cNvSpPr/>
      </dsp:nvSpPr>
      <dsp:spPr>
        <a:xfrm rot="10800000">
          <a:off x="0" y="1012"/>
          <a:ext cx="6412504" cy="458874"/>
        </a:xfrm>
        <a:prstGeom prst="upArrowCallou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Overpass Black"/>
              <a:ea typeface="Overpass Black"/>
              <a:cs typeface="Overpass Black"/>
              <a:sym typeface="Overpass Black"/>
            </a:rPr>
            <a:t>Ritz-Paris- </a:t>
          </a:r>
          <a:r>
            <a:rPr lang="en-GB" sz="1200" b="1" i="0" kern="1200" baseline="0" dirty="0"/>
            <a:t>A major hotel industry of France </a:t>
          </a:r>
          <a:endParaRPr lang="en-GB" sz="1200" kern="1200" dirty="0"/>
        </a:p>
      </dsp:txBody>
      <dsp:txXfrm rot="10800000">
        <a:off x="0" y="1012"/>
        <a:ext cx="6412504" cy="29816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1"/>
        <p:cNvGrpSpPr/>
        <p:nvPr/>
      </p:nvGrpSpPr>
      <p:grpSpPr>
        <a:xfrm>
          <a:off x="0" y="0"/>
          <a:ext cx="0" cy="0"/>
          <a:chOff x="0" y="0"/>
          <a:chExt cx="0" cy="0"/>
        </a:xfrm>
      </p:grpSpPr>
      <p:sp>
        <p:nvSpPr>
          <p:cNvPr id="2122" name="Google Shape;212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3" name="Google Shape;212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6"/>
        <p:cNvGrpSpPr/>
        <p:nvPr/>
      </p:nvGrpSpPr>
      <p:grpSpPr>
        <a:xfrm>
          <a:off x="0" y="0"/>
          <a:ext cx="0" cy="0"/>
          <a:chOff x="0" y="0"/>
          <a:chExt cx="0" cy="0"/>
        </a:xfrm>
      </p:grpSpPr>
      <p:sp>
        <p:nvSpPr>
          <p:cNvPr id="2167" name="Google Shape;2167;ga7274a1822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8" name="Google Shape;2168;ga7274a1822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Multilingualism refers to the practice of an individual or group of individuals employing one or more languages. This has numerous advantages in the realm of business. It enhances the capability of performing multiple tasks concurrently. It improves communication, which is advantageous for businesses. Additionally, it develops one's intellect and memory.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8"/>
        <p:cNvGrpSpPr/>
        <p:nvPr/>
      </p:nvGrpSpPr>
      <p:grpSpPr>
        <a:xfrm>
          <a:off x="0" y="0"/>
          <a:ext cx="0" cy="0"/>
          <a:chOff x="0" y="0"/>
          <a:chExt cx="0" cy="0"/>
        </a:xfrm>
      </p:grpSpPr>
      <p:sp>
        <p:nvSpPr>
          <p:cNvPr id="2189" name="Google Shape;2189;ga7274a1822_0_5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0" name="Google Shape;2190;ga7274a1822_0_5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Raising awareness of linguistic diversity is vital since the hotel industry hosts visitors from various nations and cultures. It contributes to presenting the hotel in a favourable light, which enhances its standing. It also assists in resolving visitor conflicts and issues of all kinds. It can be used to establish enduring relationships. </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French is the second language most people speak in the European Union. Speaking in French is preferred by native French speakers over English. Given that it takes 23 to 24 weeks to learn French properly, it is thought to be an easy language to learn. French culture is distinct from other cultures. Greeting everyone you meet at a business party is required; failing to do so is viewed as impolite.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6"/>
        <p:cNvGrpSpPr/>
        <p:nvPr/>
      </p:nvGrpSpPr>
      <p:grpSpPr>
        <a:xfrm>
          <a:off x="0" y="0"/>
          <a:ext cx="0" cy="0"/>
          <a:chOff x="0" y="0"/>
          <a:chExt cx="0" cy="0"/>
        </a:xfrm>
      </p:grpSpPr>
      <p:sp>
        <p:nvSpPr>
          <p:cNvPr id="2717" name="Google Shape;2717;gac2793e5b2_0_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8" name="Google Shape;2718;gac2793e5b2_0_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Polite and impolite behaviour should be considered first when conducting hotel business in France. It is essential to understand and speak the language. The cuisine should be included in the French menu as well because the locals are very fond of it. The owners prefer to work alone rather than in a group. Because the locals are closed to foreign languages and ideas, this is why the French language is the key to becoming successful.</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One of France's most famous hotel chains is the Ritz-Paris. </a:t>
            </a:r>
            <a:r>
              <a:rPr lang="en-GB" sz="1800" dirty="0">
                <a:effectLst/>
                <a:latin typeface="Arial" panose="020B0604020202020204" pitchFamily="34" charset="0"/>
                <a:ea typeface="Calibri" panose="020F0502020204030204" pitchFamily="34" charset="0"/>
                <a:cs typeface="Times New Roman" panose="02020603050405020304" pitchFamily="18" charset="0"/>
              </a:rPr>
              <a:t>The hotel viewed its guests as its most valuable asset. Greeting guests with a smile is essential to success. Make sure they are comfortable while they are visiting. And finally, giving them a heartfelt farewell. The manager of Diversity Hotel &amp; Spa London needs to be aware of this.</a:t>
            </a:r>
          </a:p>
        </p:txBody>
      </p:sp>
    </p:spTree>
    <p:extLst>
      <p:ext uri="{BB962C8B-B14F-4D97-AF65-F5344CB8AC3E}">
        <p14:creationId xmlns:p14="http://schemas.microsoft.com/office/powerpoint/2010/main" val="1617150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6"/>
        <p:cNvGrpSpPr/>
        <p:nvPr/>
      </p:nvGrpSpPr>
      <p:grpSpPr>
        <a:xfrm>
          <a:off x="0" y="0"/>
          <a:ext cx="0" cy="0"/>
          <a:chOff x="0" y="0"/>
          <a:chExt cx="0" cy="0"/>
        </a:xfrm>
      </p:grpSpPr>
      <p:sp>
        <p:nvSpPr>
          <p:cNvPr id="2807" name="Google Shape;2807;gac2793e5b2_0_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8" name="Google Shape;2808;gac2793e5b2_0_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16.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426500" y="1130675"/>
            <a:ext cx="62910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20000" y="3220225"/>
            <a:ext cx="77040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pic>
        <p:nvPicPr>
          <p:cNvPr id="11" name="Google Shape;11;p2"/>
          <p:cNvPicPr preferRelativeResize="0"/>
          <p:nvPr/>
        </p:nvPicPr>
        <p:blipFill>
          <a:blip r:embed="rId2">
            <a:alphaModFix amt="68000"/>
          </a:blip>
          <a:stretch>
            <a:fillRect/>
          </a:stretch>
        </p:blipFill>
        <p:spPr>
          <a:xfrm rot="1326165" flipH="1">
            <a:off x="-1328945" y="-932567"/>
            <a:ext cx="3297389" cy="2276634"/>
          </a:xfrm>
          <a:prstGeom prst="rect">
            <a:avLst/>
          </a:prstGeom>
          <a:noFill/>
          <a:ln>
            <a:noFill/>
          </a:ln>
        </p:spPr>
      </p:pic>
      <p:pic>
        <p:nvPicPr>
          <p:cNvPr id="12" name="Google Shape;12;p2"/>
          <p:cNvPicPr preferRelativeResize="0"/>
          <p:nvPr/>
        </p:nvPicPr>
        <p:blipFill>
          <a:blip r:embed="rId3">
            <a:alphaModFix amt="64000"/>
          </a:blip>
          <a:stretch>
            <a:fillRect/>
          </a:stretch>
        </p:blipFill>
        <p:spPr>
          <a:xfrm rot="2440329">
            <a:off x="6865875" y="-711275"/>
            <a:ext cx="3592175" cy="3021601"/>
          </a:xfrm>
          <a:prstGeom prst="rect">
            <a:avLst/>
          </a:prstGeom>
          <a:noFill/>
          <a:ln>
            <a:noFill/>
          </a:ln>
        </p:spPr>
      </p:pic>
      <p:pic>
        <p:nvPicPr>
          <p:cNvPr id="13" name="Google Shape;13;p2"/>
          <p:cNvPicPr preferRelativeResize="0"/>
          <p:nvPr/>
        </p:nvPicPr>
        <p:blipFill>
          <a:blip r:embed="rId4">
            <a:alphaModFix amt="67000"/>
          </a:blip>
          <a:stretch>
            <a:fillRect/>
          </a:stretch>
        </p:blipFill>
        <p:spPr>
          <a:xfrm rot="5400000" flipH="1">
            <a:off x="-1871711" y="-356575"/>
            <a:ext cx="2894875" cy="2593326"/>
          </a:xfrm>
          <a:prstGeom prst="rect">
            <a:avLst/>
          </a:prstGeom>
          <a:noFill/>
          <a:ln>
            <a:noFill/>
          </a:ln>
        </p:spPr>
      </p:pic>
      <p:pic>
        <p:nvPicPr>
          <p:cNvPr id="14" name="Google Shape;14;p2"/>
          <p:cNvPicPr preferRelativeResize="0"/>
          <p:nvPr/>
        </p:nvPicPr>
        <p:blipFill>
          <a:blip r:embed="rId2">
            <a:alphaModFix amt="66000"/>
          </a:blip>
          <a:stretch>
            <a:fillRect/>
          </a:stretch>
        </p:blipFill>
        <p:spPr>
          <a:xfrm rot="1326165" flipH="1">
            <a:off x="-889245" y="3430558"/>
            <a:ext cx="3297389" cy="2276634"/>
          </a:xfrm>
          <a:prstGeom prst="rect">
            <a:avLst/>
          </a:prstGeom>
          <a:noFill/>
          <a:ln>
            <a:noFill/>
          </a:ln>
        </p:spPr>
      </p:pic>
      <p:pic>
        <p:nvPicPr>
          <p:cNvPr id="15" name="Google Shape;15;p2"/>
          <p:cNvPicPr preferRelativeResize="0"/>
          <p:nvPr/>
        </p:nvPicPr>
        <p:blipFill>
          <a:blip r:embed="rId5">
            <a:alphaModFix amt="82000"/>
          </a:blip>
          <a:stretch>
            <a:fillRect/>
          </a:stretch>
        </p:blipFill>
        <p:spPr>
          <a:xfrm rot="10670981">
            <a:off x="6959826" y="3022524"/>
            <a:ext cx="3632875" cy="2999026"/>
          </a:xfrm>
          <a:prstGeom prst="rect">
            <a:avLst/>
          </a:prstGeom>
          <a:noFill/>
          <a:ln>
            <a:noFill/>
          </a:ln>
        </p:spPr>
      </p:pic>
      <p:grpSp>
        <p:nvGrpSpPr>
          <p:cNvPr id="16" name="Google Shape;16;p2"/>
          <p:cNvGrpSpPr/>
          <p:nvPr/>
        </p:nvGrpSpPr>
        <p:grpSpPr>
          <a:xfrm rot="-2700000">
            <a:off x="381980" y="2801012"/>
            <a:ext cx="1344349" cy="2469678"/>
            <a:chOff x="272875" y="1419395"/>
            <a:chExt cx="255950" cy="563168"/>
          </a:xfrm>
        </p:grpSpPr>
        <p:sp>
          <p:nvSpPr>
            <p:cNvPr id="17" name="Google Shape;17;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 name="Google Shape;52;p2"/>
          <p:cNvGrpSpPr/>
          <p:nvPr/>
        </p:nvGrpSpPr>
        <p:grpSpPr>
          <a:xfrm rot="-2700000">
            <a:off x="7112113" y="-364316"/>
            <a:ext cx="1344349" cy="1995327"/>
            <a:chOff x="272875" y="1527563"/>
            <a:chExt cx="255950" cy="455000"/>
          </a:xfrm>
        </p:grpSpPr>
        <p:sp>
          <p:nvSpPr>
            <p:cNvPr id="53" name="Google Shape;53;p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2"/>
          <p:cNvSpPr/>
          <p:nvPr/>
        </p:nvSpPr>
        <p:spPr>
          <a:xfrm rot="10800000">
            <a:off x="4793599" y="4568874"/>
            <a:ext cx="2265082" cy="2165834"/>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7"/>
        <p:cNvGrpSpPr/>
        <p:nvPr/>
      </p:nvGrpSpPr>
      <p:grpSpPr>
        <a:xfrm>
          <a:off x="0" y="0"/>
          <a:ext cx="0" cy="0"/>
          <a:chOff x="0" y="0"/>
          <a:chExt cx="0" cy="0"/>
        </a:xfrm>
      </p:grpSpPr>
      <p:sp>
        <p:nvSpPr>
          <p:cNvPr id="378" name="Google Shape;378;p7"/>
          <p:cNvSpPr txBox="1">
            <a:spLocks noGrp="1"/>
          </p:cNvSpPr>
          <p:nvPr>
            <p:ph type="subTitle" idx="1"/>
          </p:nvPr>
        </p:nvSpPr>
        <p:spPr>
          <a:xfrm>
            <a:off x="720000" y="1475700"/>
            <a:ext cx="7704000" cy="265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Char char="●"/>
              <a:defRPr/>
            </a:lvl1pPr>
            <a:lvl2pPr lvl="1" algn="ctr" rtl="0">
              <a:lnSpc>
                <a:spcPct val="100000"/>
              </a:lnSpc>
              <a:spcBef>
                <a:spcPts val="100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sp>
        <p:nvSpPr>
          <p:cNvPr id="379" name="Google Shape;379;p7"/>
          <p:cNvSpPr txBox="1">
            <a:spLocks noGrp="1"/>
          </p:cNvSpPr>
          <p:nvPr>
            <p:ph type="ctrTitle"/>
          </p:nvPr>
        </p:nvSpPr>
        <p:spPr>
          <a:xfrm>
            <a:off x="736646" y="373025"/>
            <a:ext cx="76725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pic>
        <p:nvPicPr>
          <p:cNvPr id="380" name="Google Shape;380;p7"/>
          <p:cNvPicPr preferRelativeResize="0"/>
          <p:nvPr/>
        </p:nvPicPr>
        <p:blipFill>
          <a:blip r:embed="rId2">
            <a:alphaModFix amt="47000"/>
          </a:blip>
          <a:stretch>
            <a:fillRect/>
          </a:stretch>
        </p:blipFill>
        <p:spPr>
          <a:xfrm rot="4139108">
            <a:off x="-1716814" y="3950736"/>
            <a:ext cx="2989903" cy="2468227"/>
          </a:xfrm>
          <a:prstGeom prst="rect">
            <a:avLst/>
          </a:prstGeom>
          <a:noFill/>
          <a:ln>
            <a:noFill/>
          </a:ln>
        </p:spPr>
      </p:pic>
      <p:grpSp>
        <p:nvGrpSpPr>
          <p:cNvPr id="381" name="Google Shape;381;p7"/>
          <p:cNvGrpSpPr/>
          <p:nvPr/>
        </p:nvGrpSpPr>
        <p:grpSpPr>
          <a:xfrm rot="-987768">
            <a:off x="-414533" y="3230134"/>
            <a:ext cx="1344359" cy="1995308"/>
            <a:chOff x="272875" y="1527563"/>
            <a:chExt cx="255950" cy="455000"/>
          </a:xfrm>
        </p:grpSpPr>
        <p:sp>
          <p:nvSpPr>
            <p:cNvPr id="382" name="Google Shape;38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17" name="Google Shape;417;p7"/>
          <p:cNvPicPr preferRelativeResize="0"/>
          <p:nvPr/>
        </p:nvPicPr>
        <p:blipFill>
          <a:blip r:embed="rId3">
            <a:alphaModFix amt="74000"/>
          </a:blip>
          <a:stretch>
            <a:fillRect/>
          </a:stretch>
        </p:blipFill>
        <p:spPr>
          <a:xfrm rot="-1197527" flipH="1">
            <a:off x="8254668" y="3888189"/>
            <a:ext cx="2894871" cy="2593322"/>
          </a:xfrm>
          <a:prstGeom prst="rect">
            <a:avLst/>
          </a:prstGeom>
          <a:noFill/>
          <a:ln>
            <a:noFill/>
          </a:ln>
        </p:spPr>
      </p:pic>
      <p:pic>
        <p:nvPicPr>
          <p:cNvPr id="418" name="Google Shape;418;p7"/>
          <p:cNvPicPr preferRelativeResize="0"/>
          <p:nvPr/>
        </p:nvPicPr>
        <p:blipFill>
          <a:blip r:embed="rId4">
            <a:alphaModFix amt="58000"/>
          </a:blip>
          <a:stretch>
            <a:fillRect/>
          </a:stretch>
        </p:blipFill>
        <p:spPr>
          <a:xfrm rot="-9314708">
            <a:off x="-1515506" y="-1274402"/>
            <a:ext cx="1787180" cy="4287365"/>
          </a:xfrm>
          <a:prstGeom prst="rect">
            <a:avLst/>
          </a:prstGeom>
          <a:noFill/>
          <a:ln>
            <a:noFill/>
          </a:ln>
        </p:spPr>
      </p:pic>
      <p:pic>
        <p:nvPicPr>
          <p:cNvPr id="419" name="Google Shape;419;p7"/>
          <p:cNvPicPr preferRelativeResize="0"/>
          <p:nvPr/>
        </p:nvPicPr>
        <p:blipFill>
          <a:blip r:embed="rId5">
            <a:alphaModFix amt="76000"/>
          </a:blip>
          <a:stretch>
            <a:fillRect/>
          </a:stretch>
        </p:blipFill>
        <p:spPr>
          <a:xfrm rot="394092">
            <a:off x="2157624" y="-1359156"/>
            <a:ext cx="5296602" cy="1972438"/>
          </a:xfrm>
          <a:prstGeom prst="rect">
            <a:avLst/>
          </a:prstGeom>
          <a:noFill/>
          <a:ln>
            <a:noFill/>
          </a:ln>
        </p:spPr>
      </p:pic>
      <p:pic>
        <p:nvPicPr>
          <p:cNvPr id="420" name="Google Shape;420;p7"/>
          <p:cNvPicPr preferRelativeResize="0"/>
          <p:nvPr/>
        </p:nvPicPr>
        <p:blipFill>
          <a:blip r:embed="rId6">
            <a:alphaModFix amt="62000"/>
          </a:blip>
          <a:stretch>
            <a:fillRect/>
          </a:stretch>
        </p:blipFill>
        <p:spPr>
          <a:xfrm rot="6551349" flipH="1">
            <a:off x="7493893" y="-756657"/>
            <a:ext cx="2894870" cy="2593321"/>
          </a:xfrm>
          <a:prstGeom prst="rect">
            <a:avLst/>
          </a:prstGeom>
          <a:noFill/>
          <a:ln>
            <a:noFill/>
          </a:ln>
        </p:spPr>
      </p:pic>
      <p:grpSp>
        <p:nvGrpSpPr>
          <p:cNvPr id="421" name="Google Shape;421;p7"/>
          <p:cNvGrpSpPr/>
          <p:nvPr/>
        </p:nvGrpSpPr>
        <p:grpSpPr>
          <a:xfrm rot="8100046">
            <a:off x="8172668" y="-457651"/>
            <a:ext cx="1344367" cy="1995327"/>
            <a:chOff x="272875" y="1527563"/>
            <a:chExt cx="255950" cy="455000"/>
          </a:xfrm>
        </p:grpSpPr>
        <p:sp>
          <p:nvSpPr>
            <p:cNvPr id="422" name="Google Shape;422;p7"/>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7"/>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7"/>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7"/>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7"/>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7"/>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7"/>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7"/>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7"/>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7"/>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7"/>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7"/>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7"/>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7"/>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7"/>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7"/>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7"/>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7"/>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7"/>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7"/>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7"/>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7"/>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7"/>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7"/>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7"/>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7"/>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7"/>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7"/>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7"/>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7"/>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7"/>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7"/>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7"/>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7"/>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7"/>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7" name="Google Shape;457;p7"/>
          <p:cNvSpPr/>
          <p:nvPr/>
        </p:nvSpPr>
        <p:spPr>
          <a:xfrm rot="-6477098" flipH="1">
            <a:off x="-3963735" y="-3524095"/>
            <a:ext cx="4623929" cy="7256942"/>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7"/>
          <p:cNvSpPr/>
          <p:nvPr/>
        </p:nvSpPr>
        <p:spPr>
          <a:xfrm rot="-7689947">
            <a:off x="8072325" y="4598041"/>
            <a:ext cx="2264989" cy="2165745"/>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6"/>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2">
  <p:cSld name="CUSTOM_3_1">
    <p:spTree>
      <p:nvGrpSpPr>
        <p:cNvPr id="1" name="Shape 770"/>
        <p:cNvGrpSpPr/>
        <p:nvPr/>
      </p:nvGrpSpPr>
      <p:grpSpPr>
        <a:xfrm>
          <a:off x="0" y="0"/>
          <a:ext cx="0" cy="0"/>
          <a:chOff x="0" y="0"/>
          <a:chExt cx="0" cy="0"/>
        </a:xfrm>
      </p:grpSpPr>
      <p:pic>
        <p:nvPicPr>
          <p:cNvPr id="771" name="Google Shape;771;p15"/>
          <p:cNvPicPr preferRelativeResize="0"/>
          <p:nvPr/>
        </p:nvPicPr>
        <p:blipFill>
          <a:blip r:embed="rId2">
            <a:alphaModFix amt="66000"/>
          </a:blip>
          <a:stretch>
            <a:fillRect/>
          </a:stretch>
        </p:blipFill>
        <p:spPr>
          <a:xfrm rot="8456486" flipH="1">
            <a:off x="7252441" y="4177105"/>
            <a:ext cx="3297389" cy="2276638"/>
          </a:xfrm>
          <a:prstGeom prst="rect">
            <a:avLst/>
          </a:prstGeom>
          <a:noFill/>
          <a:ln>
            <a:noFill/>
          </a:ln>
        </p:spPr>
      </p:pic>
      <p:grpSp>
        <p:nvGrpSpPr>
          <p:cNvPr id="772" name="Google Shape;772;p15"/>
          <p:cNvGrpSpPr/>
          <p:nvPr/>
        </p:nvGrpSpPr>
        <p:grpSpPr>
          <a:xfrm rot="2700046">
            <a:off x="8023488" y="3760130"/>
            <a:ext cx="1344367" cy="1995327"/>
            <a:chOff x="272875" y="1527563"/>
            <a:chExt cx="255950" cy="455000"/>
          </a:xfrm>
        </p:grpSpPr>
        <p:sp>
          <p:nvSpPr>
            <p:cNvPr id="773" name="Google Shape;773;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1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1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808" name="Google Shape;808;p15"/>
          <p:cNvPicPr preferRelativeResize="0"/>
          <p:nvPr/>
        </p:nvPicPr>
        <p:blipFill>
          <a:blip r:embed="rId3">
            <a:alphaModFix amt="74000"/>
          </a:blip>
          <a:stretch>
            <a:fillRect/>
          </a:stretch>
        </p:blipFill>
        <p:spPr>
          <a:xfrm rot="-5809801" flipH="1">
            <a:off x="7609918" y="-1097658"/>
            <a:ext cx="2894870" cy="2593321"/>
          </a:xfrm>
          <a:prstGeom prst="rect">
            <a:avLst/>
          </a:prstGeom>
          <a:noFill/>
          <a:ln>
            <a:noFill/>
          </a:ln>
        </p:spPr>
      </p:pic>
      <p:pic>
        <p:nvPicPr>
          <p:cNvPr id="809" name="Google Shape;809;p15"/>
          <p:cNvPicPr preferRelativeResize="0"/>
          <p:nvPr/>
        </p:nvPicPr>
        <p:blipFill>
          <a:blip r:embed="rId4">
            <a:alphaModFix amt="76000"/>
          </a:blip>
          <a:stretch>
            <a:fillRect/>
          </a:stretch>
        </p:blipFill>
        <p:spPr>
          <a:xfrm rot="9663874">
            <a:off x="-3354179" y="-1777728"/>
            <a:ext cx="7605805" cy="2832382"/>
          </a:xfrm>
          <a:prstGeom prst="rect">
            <a:avLst/>
          </a:prstGeom>
          <a:noFill/>
          <a:ln>
            <a:noFill/>
          </a:ln>
        </p:spPr>
      </p:pic>
      <p:grpSp>
        <p:nvGrpSpPr>
          <p:cNvPr id="810" name="Google Shape;810;p15"/>
          <p:cNvGrpSpPr/>
          <p:nvPr/>
        </p:nvGrpSpPr>
        <p:grpSpPr>
          <a:xfrm rot="-7181356">
            <a:off x="474922" y="-1462434"/>
            <a:ext cx="1344356" cy="2469645"/>
            <a:chOff x="272875" y="1419395"/>
            <a:chExt cx="255950" cy="563168"/>
          </a:xfrm>
        </p:grpSpPr>
        <p:sp>
          <p:nvSpPr>
            <p:cNvPr id="811" name="Google Shape;811;p1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1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1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1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1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1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1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1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1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1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1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1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15"/>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15"/>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1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15"/>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1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1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1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1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1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1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1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1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15"/>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1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1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1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15"/>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15"/>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6" name="Google Shape;846;p15"/>
          <p:cNvSpPr/>
          <p:nvPr/>
        </p:nvSpPr>
        <p:spPr>
          <a:xfrm rot="3011561">
            <a:off x="8384437" y="-796490"/>
            <a:ext cx="1345837" cy="1286867"/>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15"/>
          <p:cNvSpPr txBox="1">
            <a:spLocks noGrp="1"/>
          </p:cNvSpPr>
          <p:nvPr>
            <p:ph type="ctrTitle"/>
          </p:nvPr>
        </p:nvSpPr>
        <p:spPr>
          <a:xfrm>
            <a:off x="736646" y="373025"/>
            <a:ext cx="76725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six columns ">
  <p:cSld name="BLANK_1_1_1_2_1_1">
    <p:spTree>
      <p:nvGrpSpPr>
        <p:cNvPr id="1" name="Shape 1270"/>
        <p:cNvGrpSpPr/>
        <p:nvPr/>
      </p:nvGrpSpPr>
      <p:grpSpPr>
        <a:xfrm>
          <a:off x="0" y="0"/>
          <a:ext cx="0" cy="0"/>
          <a:chOff x="0" y="0"/>
          <a:chExt cx="0" cy="0"/>
        </a:xfrm>
      </p:grpSpPr>
      <p:pic>
        <p:nvPicPr>
          <p:cNvPr id="1271" name="Google Shape;1271;p22"/>
          <p:cNvPicPr preferRelativeResize="0"/>
          <p:nvPr/>
        </p:nvPicPr>
        <p:blipFill>
          <a:blip r:embed="rId2">
            <a:alphaModFix amt="66000"/>
          </a:blip>
          <a:stretch>
            <a:fillRect/>
          </a:stretch>
        </p:blipFill>
        <p:spPr>
          <a:xfrm rot="-2343514" flipH="1">
            <a:off x="-1156226" y="-1467160"/>
            <a:ext cx="3297389" cy="2276638"/>
          </a:xfrm>
          <a:prstGeom prst="rect">
            <a:avLst/>
          </a:prstGeom>
          <a:noFill/>
          <a:ln>
            <a:noFill/>
          </a:ln>
        </p:spPr>
      </p:pic>
      <p:pic>
        <p:nvPicPr>
          <p:cNvPr id="1272" name="Google Shape;1272;p22"/>
          <p:cNvPicPr preferRelativeResize="0"/>
          <p:nvPr/>
        </p:nvPicPr>
        <p:blipFill>
          <a:blip r:embed="rId3">
            <a:alphaModFix amt="74000"/>
          </a:blip>
          <a:stretch>
            <a:fillRect/>
          </a:stretch>
        </p:blipFill>
        <p:spPr>
          <a:xfrm rot="-10162003" flipH="1">
            <a:off x="-1091107" y="-1133759"/>
            <a:ext cx="2894871" cy="2593322"/>
          </a:xfrm>
          <a:prstGeom prst="rect">
            <a:avLst/>
          </a:prstGeom>
          <a:noFill/>
          <a:ln>
            <a:noFill/>
          </a:ln>
        </p:spPr>
      </p:pic>
      <p:grpSp>
        <p:nvGrpSpPr>
          <p:cNvPr id="1273" name="Google Shape;1273;p22"/>
          <p:cNvGrpSpPr/>
          <p:nvPr/>
        </p:nvGrpSpPr>
        <p:grpSpPr>
          <a:xfrm rot="-8099954">
            <a:off x="25750" y="-768875"/>
            <a:ext cx="1344367" cy="1995327"/>
            <a:chOff x="272875" y="1527563"/>
            <a:chExt cx="255950" cy="455000"/>
          </a:xfrm>
        </p:grpSpPr>
        <p:sp>
          <p:nvSpPr>
            <p:cNvPr id="1274" name="Google Shape;1274;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2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2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2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2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2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2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309" name="Google Shape;1309;p22"/>
          <p:cNvPicPr preferRelativeResize="0"/>
          <p:nvPr/>
        </p:nvPicPr>
        <p:blipFill>
          <a:blip r:embed="rId3">
            <a:alphaModFix amt="74000"/>
          </a:blip>
          <a:stretch>
            <a:fillRect/>
          </a:stretch>
        </p:blipFill>
        <p:spPr>
          <a:xfrm rot="-6814727" flipH="1">
            <a:off x="7454267" y="-1182806"/>
            <a:ext cx="2894871" cy="2593322"/>
          </a:xfrm>
          <a:prstGeom prst="rect">
            <a:avLst/>
          </a:prstGeom>
          <a:noFill/>
          <a:ln>
            <a:noFill/>
          </a:ln>
        </p:spPr>
      </p:pic>
      <p:pic>
        <p:nvPicPr>
          <p:cNvPr id="1310" name="Google Shape;1310;p22"/>
          <p:cNvPicPr preferRelativeResize="0"/>
          <p:nvPr/>
        </p:nvPicPr>
        <p:blipFill>
          <a:blip r:embed="rId4">
            <a:alphaModFix amt="76000"/>
          </a:blip>
          <a:stretch>
            <a:fillRect/>
          </a:stretch>
        </p:blipFill>
        <p:spPr>
          <a:xfrm rot="-1136126">
            <a:off x="4365128" y="4231553"/>
            <a:ext cx="7605805" cy="2832382"/>
          </a:xfrm>
          <a:prstGeom prst="rect">
            <a:avLst/>
          </a:prstGeom>
          <a:noFill/>
          <a:ln>
            <a:noFill/>
          </a:ln>
        </p:spPr>
      </p:pic>
      <p:grpSp>
        <p:nvGrpSpPr>
          <p:cNvPr id="1311" name="Google Shape;1311;p22"/>
          <p:cNvGrpSpPr/>
          <p:nvPr/>
        </p:nvGrpSpPr>
        <p:grpSpPr>
          <a:xfrm rot="3618644">
            <a:off x="7686877" y="3841497"/>
            <a:ext cx="1344356" cy="2469645"/>
            <a:chOff x="272875" y="1419395"/>
            <a:chExt cx="255950" cy="563168"/>
          </a:xfrm>
        </p:grpSpPr>
        <p:sp>
          <p:nvSpPr>
            <p:cNvPr id="1312" name="Google Shape;1312;p2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2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2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2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2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2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2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2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2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2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2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2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2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2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2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2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22"/>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22"/>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2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22"/>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2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2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2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2"/>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2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2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2"/>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2"/>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47" name="Google Shape;1347;p22"/>
          <p:cNvSpPr txBox="1">
            <a:spLocks noGrp="1"/>
          </p:cNvSpPr>
          <p:nvPr>
            <p:ph type="title"/>
          </p:nvPr>
        </p:nvSpPr>
        <p:spPr>
          <a:xfrm>
            <a:off x="730325" y="3530302"/>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48" name="Google Shape;1348;p22"/>
          <p:cNvSpPr txBox="1">
            <a:spLocks noGrp="1"/>
          </p:cNvSpPr>
          <p:nvPr>
            <p:ph type="subTitle" idx="1"/>
          </p:nvPr>
        </p:nvSpPr>
        <p:spPr>
          <a:xfrm>
            <a:off x="730325" y="3915850"/>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49" name="Google Shape;1349;p22"/>
          <p:cNvSpPr txBox="1">
            <a:spLocks noGrp="1"/>
          </p:cNvSpPr>
          <p:nvPr>
            <p:ph type="title" idx="2"/>
          </p:nvPr>
        </p:nvSpPr>
        <p:spPr>
          <a:xfrm>
            <a:off x="3405326" y="3530302"/>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50" name="Google Shape;1350;p22"/>
          <p:cNvSpPr txBox="1">
            <a:spLocks noGrp="1"/>
          </p:cNvSpPr>
          <p:nvPr>
            <p:ph type="subTitle" idx="3"/>
          </p:nvPr>
        </p:nvSpPr>
        <p:spPr>
          <a:xfrm>
            <a:off x="3405326" y="3915850"/>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51" name="Google Shape;1351;p22"/>
          <p:cNvSpPr txBox="1">
            <a:spLocks noGrp="1"/>
          </p:cNvSpPr>
          <p:nvPr>
            <p:ph type="title" idx="4"/>
          </p:nvPr>
        </p:nvSpPr>
        <p:spPr>
          <a:xfrm>
            <a:off x="6076283" y="3530302"/>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52" name="Google Shape;1352;p22"/>
          <p:cNvSpPr txBox="1">
            <a:spLocks noGrp="1"/>
          </p:cNvSpPr>
          <p:nvPr>
            <p:ph type="subTitle" idx="5"/>
          </p:nvPr>
        </p:nvSpPr>
        <p:spPr>
          <a:xfrm>
            <a:off x="6076283" y="3915850"/>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53" name="Google Shape;1353;p22"/>
          <p:cNvSpPr txBox="1">
            <a:spLocks noGrp="1"/>
          </p:cNvSpPr>
          <p:nvPr>
            <p:ph type="ctrTitle" idx="6"/>
          </p:nvPr>
        </p:nvSpPr>
        <p:spPr>
          <a:xfrm>
            <a:off x="736646" y="373025"/>
            <a:ext cx="7672500" cy="577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800"/>
              <a:buNone/>
              <a:defRPr/>
            </a:lvl1pPr>
            <a:lvl2pPr lvl="1" algn="ctr" rtl="0">
              <a:spcBef>
                <a:spcPts val="0"/>
              </a:spcBef>
              <a:spcAft>
                <a:spcPts val="0"/>
              </a:spcAft>
              <a:buSzPts val="800"/>
              <a:buNone/>
              <a:defRPr sz="800"/>
            </a:lvl2pPr>
            <a:lvl3pPr lvl="2" algn="ctr" rtl="0">
              <a:spcBef>
                <a:spcPts val="0"/>
              </a:spcBef>
              <a:spcAft>
                <a:spcPts val="0"/>
              </a:spcAft>
              <a:buSzPts val="800"/>
              <a:buNone/>
              <a:defRPr sz="800"/>
            </a:lvl3pPr>
            <a:lvl4pPr lvl="3" algn="ctr" rtl="0">
              <a:spcBef>
                <a:spcPts val="0"/>
              </a:spcBef>
              <a:spcAft>
                <a:spcPts val="0"/>
              </a:spcAft>
              <a:buSzPts val="800"/>
              <a:buNone/>
              <a:defRPr sz="800"/>
            </a:lvl4pPr>
            <a:lvl5pPr lvl="4" algn="ctr" rtl="0">
              <a:spcBef>
                <a:spcPts val="0"/>
              </a:spcBef>
              <a:spcAft>
                <a:spcPts val="0"/>
              </a:spcAft>
              <a:buSzPts val="800"/>
              <a:buNone/>
              <a:defRPr sz="800"/>
            </a:lvl5pPr>
            <a:lvl6pPr lvl="5" algn="ctr" rtl="0">
              <a:spcBef>
                <a:spcPts val="0"/>
              </a:spcBef>
              <a:spcAft>
                <a:spcPts val="0"/>
              </a:spcAft>
              <a:buSzPts val="800"/>
              <a:buNone/>
              <a:defRPr sz="800"/>
            </a:lvl6pPr>
            <a:lvl7pPr lvl="6" algn="ctr" rtl="0">
              <a:spcBef>
                <a:spcPts val="0"/>
              </a:spcBef>
              <a:spcAft>
                <a:spcPts val="0"/>
              </a:spcAft>
              <a:buSzPts val="800"/>
              <a:buNone/>
              <a:defRPr sz="800"/>
            </a:lvl7pPr>
            <a:lvl8pPr lvl="7" algn="ctr" rtl="0">
              <a:spcBef>
                <a:spcPts val="0"/>
              </a:spcBef>
              <a:spcAft>
                <a:spcPts val="0"/>
              </a:spcAft>
              <a:buSzPts val="800"/>
              <a:buNone/>
              <a:defRPr sz="800"/>
            </a:lvl8pPr>
            <a:lvl9pPr lvl="8" algn="ctr" rtl="0">
              <a:spcBef>
                <a:spcPts val="0"/>
              </a:spcBef>
              <a:spcAft>
                <a:spcPts val="0"/>
              </a:spcAft>
              <a:buSzPts val="800"/>
              <a:buNone/>
              <a:defRPr sz="800"/>
            </a:lvl9pPr>
          </a:lstStyle>
          <a:p>
            <a:endParaRPr/>
          </a:p>
        </p:txBody>
      </p:sp>
      <p:sp>
        <p:nvSpPr>
          <p:cNvPr id="1354" name="Google Shape;1354;p22"/>
          <p:cNvSpPr txBox="1">
            <a:spLocks noGrp="1"/>
          </p:cNvSpPr>
          <p:nvPr>
            <p:ph type="title" idx="7"/>
          </p:nvPr>
        </p:nvSpPr>
        <p:spPr>
          <a:xfrm>
            <a:off x="730325" y="1813595"/>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55" name="Google Shape;1355;p22"/>
          <p:cNvSpPr txBox="1">
            <a:spLocks noGrp="1"/>
          </p:cNvSpPr>
          <p:nvPr>
            <p:ph type="subTitle" idx="8"/>
          </p:nvPr>
        </p:nvSpPr>
        <p:spPr>
          <a:xfrm>
            <a:off x="730325" y="2195913"/>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56" name="Google Shape;1356;p22"/>
          <p:cNvSpPr txBox="1">
            <a:spLocks noGrp="1"/>
          </p:cNvSpPr>
          <p:nvPr>
            <p:ph type="title" idx="9"/>
          </p:nvPr>
        </p:nvSpPr>
        <p:spPr>
          <a:xfrm>
            <a:off x="3405326" y="1813595"/>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57" name="Google Shape;1357;p22"/>
          <p:cNvSpPr txBox="1">
            <a:spLocks noGrp="1"/>
          </p:cNvSpPr>
          <p:nvPr>
            <p:ph type="subTitle" idx="13"/>
          </p:nvPr>
        </p:nvSpPr>
        <p:spPr>
          <a:xfrm>
            <a:off x="3405326" y="2195913"/>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58" name="Google Shape;1358;p22"/>
          <p:cNvSpPr txBox="1">
            <a:spLocks noGrp="1"/>
          </p:cNvSpPr>
          <p:nvPr>
            <p:ph type="title" idx="14"/>
          </p:nvPr>
        </p:nvSpPr>
        <p:spPr>
          <a:xfrm>
            <a:off x="6076283" y="1813595"/>
            <a:ext cx="2336400" cy="46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359" name="Google Shape;1359;p22"/>
          <p:cNvSpPr txBox="1">
            <a:spLocks noGrp="1"/>
          </p:cNvSpPr>
          <p:nvPr>
            <p:ph type="subTitle" idx="15"/>
          </p:nvPr>
        </p:nvSpPr>
        <p:spPr>
          <a:xfrm>
            <a:off x="6076283" y="2195913"/>
            <a:ext cx="2336400" cy="76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1">
  <p:cSld name="CUSTOM_1">
    <p:spTree>
      <p:nvGrpSpPr>
        <p:cNvPr id="1" name="Shape 1493"/>
        <p:cNvGrpSpPr/>
        <p:nvPr/>
      </p:nvGrpSpPr>
      <p:grpSpPr>
        <a:xfrm>
          <a:off x="0" y="0"/>
          <a:ext cx="0" cy="0"/>
          <a:chOff x="0" y="0"/>
          <a:chExt cx="0" cy="0"/>
        </a:xfrm>
      </p:grpSpPr>
      <p:sp>
        <p:nvSpPr>
          <p:cNvPr id="1494" name="Google Shape;1494;p25"/>
          <p:cNvSpPr txBox="1">
            <a:spLocks noGrp="1"/>
          </p:cNvSpPr>
          <p:nvPr>
            <p:ph type="subTitle" idx="1"/>
          </p:nvPr>
        </p:nvSpPr>
        <p:spPr>
          <a:xfrm>
            <a:off x="671450" y="2555700"/>
            <a:ext cx="3566700" cy="1166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495" name="Google Shape;1495;p25"/>
          <p:cNvSpPr txBox="1">
            <a:spLocks noGrp="1"/>
          </p:cNvSpPr>
          <p:nvPr>
            <p:ph type="ctrTitle"/>
          </p:nvPr>
        </p:nvSpPr>
        <p:spPr>
          <a:xfrm>
            <a:off x="671450" y="1875052"/>
            <a:ext cx="2604300" cy="573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pic>
        <p:nvPicPr>
          <p:cNvPr id="1496" name="Google Shape;1496;p25"/>
          <p:cNvPicPr preferRelativeResize="0"/>
          <p:nvPr/>
        </p:nvPicPr>
        <p:blipFill>
          <a:blip r:embed="rId2">
            <a:alphaModFix amt="64000"/>
          </a:blip>
          <a:stretch>
            <a:fillRect/>
          </a:stretch>
        </p:blipFill>
        <p:spPr>
          <a:xfrm rot="5400000">
            <a:off x="6963311" y="-630813"/>
            <a:ext cx="3592176" cy="3021600"/>
          </a:xfrm>
          <a:prstGeom prst="rect">
            <a:avLst/>
          </a:prstGeom>
          <a:noFill/>
          <a:ln>
            <a:noFill/>
          </a:ln>
        </p:spPr>
      </p:pic>
      <p:pic>
        <p:nvPicPr>
          <p:cNvPr id="1497" name="Google Shape;1497;p25"/>
          <p:cNvPicPr preferRelativeResize="0"/>
          <p:nvPr/>
        </p:nvPicPr>
        <p:blipFill>
          <a:blip r:embed="rId3">
            <a:alphaModFix amt="66000"/>
          </a:blip>
          <a:stretch>
            <a:fillRect/>
          </a:stretch>
        </p:blipFill>
        <p:spPr>
          <a:xfrm rot="1326165" flipH="1">
            <a:off x="-191445" y="4128883"/>
            <a:ext cx="3297389" cy="2276634"/>
          </a:xfrm>
          <a:prstGeom prst="rect">
            <a:avLst/>
          </a:prstGeom>
          <a:noFill/>
          <a:ln>
            <a:noFill/>
          </a:ln>
        </p:spPr>
      </p:pic>
      <p:grpSp>
        <p:nvGrpSpPr>
          <p:cNvPr id="1498" name="Google Shape;1498;p25"/>
          <p:cNvGrpSpPr/>
          <p:nvPr/>
        </p:nvGrpSpPr>
        <p:grpSpPr>
          <a:xfrm rot="-2700000">
            <a:off x="8026513" y="-183341"/>
            <a:ext cx="1344349" cy="1995327"/>
            <a:chOff x="272875" y="1527563"/>
            <a:chExt cx="255950" cy="455000"/>
          </a:xfrm>
        </p:grpSpPr>
        <p:sp>
          <p:nvSpPr>
            <p:cNvPr id="1499" name="Google Shape;1499;p2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2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2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2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4" name="Google Shape;1534;p25"/>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35" name="Google Shape;1535;p25"/>
          <p:cNvPicPr preferRelativeResize="0"/>
          <p:nvPr/>
        </p:nvPicPr>
        <p:blipFill>
          <a:blip r:embed="rId4">
            <a:alphaModFix amt="74000"/>
          </a:blip>
          <a:stretch>
            <a:fillRect/>
          </a:stretch>
        </p:blipFill>
        <p:spPr>
          <a:xfrm rot="7675040">
            <a:off x="2669916" y="-1516164"/>
            <a:ext cx="2894877" cy="2593327"/>
          </a:xfrm>
          <a:prstGeom prst="rect">
            <a:avLst/>
          </a:prstGeom>
          <a:noFill/>
          <a:ln>
            <a:noFill/>
          </a:ln>
        </p:spPr>
      </p:pic>
      <p:pic>
        <p:nvPicPr>
          <p:cNvPr id="1536" name="Google Shape;1536;p25"/>
          <p:cNvPicPr preferRelativeResize="0"/>
          <p:nvPr/>
        </p:nvPicPr>
        <p:blipFill>
          <a:blip r:embed="rId5">
            <a:alphaModFix amt="74000"/>
          </a:blip>
          <a:stretch>
            <a:fillRect/>
          </a:stretch>
        </p:blipFill>
        <p:spPr>
          <a:xfrm rot="-9631575" flipH="1">
            <a:off x="-1503235" y="-1230424"/>
            <a:ext cx="2894874" cy="2593324"/>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1839"/>
        <p:cNvGrpSpPr/>
        <p:nvPr/>
      </p:nvGrpSpPr>
      <p:grpSpPr>
        <a:xfrm>
          <a:off x="0" y="0"/>
          <a:ext cx="0" cy="0"/>
          <a:chOff x="0" y="0"/>
          <a:chExt cx="0" cy="0"/>
        </a:xfrm>
      </p:grpSpPr>
      <p:pic>
        <p:nvPicPr>
          <p:cNvPr id="1840" name="Google Shape;1840;p31"/>
          <p:cNvPicPr preferRelativeResize="0"/>
          <p:nvPr/>
        </p:nvPicPr>
        <p:blipFill>
          <a:blip r:embed="rId2">
            <a:alphaModFix amt="76000"/>
          </a:blip>
          <a:stretch>
            <a:fillRect/>
          </a:stretch>
        </p:blipFill>
        <p:spPr>
          <a:xfrm rot="2453973">
            <a:off x="-1738310" y="4081814"/>
            <a:ext cx="4232748" cy="1576274"/>
          </a:xfrm>
          <a:prstGeom prst="rect">
            <a:avLst/>
          </a:prstGeom>
          <a:noFill/>
          <a:ln>
            <a:noFill/>
          </a:ln>
        </p:spPr>
      </p:pic>
      <p:pic>
        <p:nvPicPr>
          <p:cNvPr id="1841" name="Google Shape;1841;p31"/>
          <p:cNvPicPr preferRelativeResize="0"/>
          <p:nvPr/>
        </p:nvPicPr>
        <p:blipFill>
          <a:blip r:embed="rId3">
            <a:alphaModFix amt="76000"/>
          </a:blip>
          <a:stretch>
            <a:fillRect/>
          </a:stretch>
        </p:blipFill>
        <p:spPr>
          <a:xfrm rot="2453973">
            <a:off x="6716115" y="-248136"/>
            <a:ext cx="4232748" cy="1576274"/>
          </a:xfrm>
          <a:prstGeom prst="rect">
            <a:avLst/>
          </a:prstGeom>
          <a:noFill/>
          <a:ln>
            <a:noFill/>
          </a:ln>
        </p:spPr>
      </p:pic>
      <p:grpSp>
        <p:nvGrpSpPr>
          <p:cNvPr id="1842" name="Google Shape;1842;p31"/>
          <p:cNvGrpSpPr/>
          <p:nvPr/>
        </p:nvGrpSpPr>
        <p:grpSpPr>
          <a:xfrm rot="-2700000">
            <a:off x="167955" y="3080962"/>
            <a:ext cx="1344349" cy="2469678"/>
            <a:chOff x="272875" y="1419395"/>
            <a:chExt cx="255950" cy="563168"/>
          </a:xfrm>
        </p:grpSpPr>
        <p:sp>
          <p:nvSpPr>
            <p:cNvPr id="1843" name="Google Shape;1843;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1"/>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1"/>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1"/>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1"/>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1"/>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1"/>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78" name="Google Shape;1878;p31"/>
          <p:cNvGrpSpPr/>
          <p:nvPr/>
        </p:nvGrpSpPr>
        <p:grpSpPr>
          <a:xfrm rot="-2700000">
            <a:off x="8026513" y="-183341"/>
            <a:ext cx="1344349" cy="1995327"/>
            <a:chOff x="272875" y="1527563"/>
            <a:chExt cx="255950" cy="455000"/>
          </a:xfrm>
        </p:grpSpPr>
        <p:sp>
          <p:nvSpPr>
            <p:cNvPr id="1879" name="Google Shape;1879;p31"/>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1"/>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1"/>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1"/>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1"/>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31"/>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31"/>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31"/>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31"/>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31"/>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31"/>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31"/>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31"/>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31"/>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31"/>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31"/>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31"/>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31"/>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31"/>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31"/>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31"/>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31"/>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31"/>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31"/>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31"/>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31"/>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31"/>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31"/>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31"/>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31"/>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31"/>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31"/>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31"/>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31"/>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31"/>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14" name="Google Shape;1914;p31"/>
          <p:cNvSpPr/>
          <p:nvPr/>
        </p:nvSpPr>
        <p:spPr>
          <a:xfrm>
            <a:off x="5570568" y="-2413037"/>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915" name="Google Shape;1915;p31"/>
          <p:cNvPicPr preferRelativeResize="0"/>
          <p:nvPr/>
        </p:nvPicPr>
        <p:blipFill>
          <a:blip r:embed="rId2">
            <a:alphaModFix amt="76000"/>
          </a:blip>
          <a:stretch>
            <a:fillRect/>
          </a:stretch>
        </p:blipFill>
        <p:spPr>
          <a:xfrm rot="2453973">
            <a:off x="1248590" y="2532214"/>
            <a:ext cx="4232748" cy="1576274"/>
          </a:xfrm>
          <a:prstGeom prst="rect">
            <a:avLst/>
          </a:prstGeom>
          <a:noFill/>
          <a:ln>
            <a:noFill/>
          </a:ln>
        </p:spPr>
      </p:pic>
      <p:pic>
        <p:nvPicPr>
          <p:cNvPr id="1916" name="Google Shape;1916;p31"/>
          <p:cNvPicPr preferRelativeResize="0"/>
          <p:nvPr/>
        </p:nvPicPr>
        <p:blipFill>
          <a:blip r:embed="rId4">
            <a:alphaModFix amt="47000"/>
          </a:blip>
          <a:stretch>
            <a:fillRect/>
          </a:stretch>
        </p:blipFill>
        <p:spPr>
          <a:xfrm rot="10800000">
            <a:off x="1630988" y="143888"/>
            <a:ext cx="5882026" cy="4855727"/>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5_1">
    <p:spTree>
      <p:nvGrpSpPr>
        <p:cNvPr id="1" name="Shape 1917"/>
        <p:cNvGrpSpPr/>
        <p:nvPr/>
      </p:nvGrpSpPr>
      <p:grpSpPr>
        <a:xfrm>
          <a:off x="0" y="0"/>
          <a:ext cx="0" cy="0"/>
          <a:chOff x="0" y="0"/>
          <a:chExt cx="0" cy="0"/>
        </a:xfrm>
      </p:grpSpPr>
      <p:pic>
        <p:nvPicPr>
          <p:cNvPr id="1918" name="Google Shape;1918;p32"/>
          <p:cNvPicPr preferRelativeResize="0"/>
          <p:nvPr/>
        </p:nvPicPr>
        <p:blipFill>
          <a:blip r:embed="rId2">
            <a:alphaModFix amt="66000"/>
          </a:blip>
          <a:stretch>
            <a:fillRect/>
          </a:stretch>
        </p:blipFill>
        <p:spPr>
          <a:xfrm rot="5399990" flipH="1">
            <a:off x="7705516" y="-598319"/>
            <a:ext cx="3297389" cy="2276637"/>
          </a:xfrm>
          <a:prstGeom prst="rect">
            <a:avLst/>
          </a:prstGeom>
          <a:noFill/>
          <a:ln>
            <a:noFill/>
          </a:ln>
        </p:spPr>
      </p:pic>
      <p:pic>
        <p:nvPicPr>
          <p:cNvPr id="1919" name="Google Shape;1919;p32"/>
          <p:cNvPicPr preferRelativeResize="0"/>
          <p:nvPr/>
        </p:nvPicPr>
        <p:blipFill>
          <a:blip r:embed="rId3">
            <a:alphaModFix amt="74000"/>
          </a:blip>
          <a:stretch>
            <a:fillRect/>
          </a:stretch>
        </p:blipFill>
        <p:spPr>
          <a:xfrm rot="-10162003" flipH="1">
            <a:off x="-1091107" y="-1133759"/>
            <a:ext cx="2894871" cy="2593322"/>
          </a:xfrm>
          <a:prstGeom prst="rect">
            <a:avLst/>
          </a:prstGeom>
          <a:noFill/>
          <a:ln>
            <a:noFill/>
          </a:ln>
        </p:spPr>
      </p:pic>
      <p:pic>
        <p:nvPicPr>
          <p:cNvPr id="1920" name="Google Shape;1920;p32"/>
          <p:cNvPicPr preferRelativeResize="0"/>
          <p:nvPr/>
        </p:nvPicPr>
        <p:blipFill>
          <a:blip r:embed="rId4">
            <a:alphaModFix amt="76000"/>
          </a:blip>
          <a:stretch>
            <a:fillRect/>
          </a:stretch>
        </p:blipFill>
        <p:spPr>
          <a:xfrm rot="363351">
            <a:off x="802621" y="4291783"/>
            <a:ext cx="7605804" cy="2832383"/>
          </a:xfrm>
          <a:prstGeom prst="rect">
            <a:avLst/>
          </a:prstGeom>
          <a:noFill/>
          <a:ln>
            <a:noFill/>
          </a:ln>
        </p:spPr>
      </p:pic>
      <p:grpSp>
        <p:nvGrpSpPr>
          <p:cNvPr id="1921" name="Google Shape;1921;p32"/>
          <p:cNvGrpSpPr/>
          <p:nvPr/>
        </p:nvGrpSpPr>
        <p:grpSpPr>
          <a:xfrm rot="-987768">
            <a:off x="7751817" y="-266278"/>
            <a:ext cx="1344359" cy="1995308"/>
            <a:chOff x="272875" y="1527563"/>
            <a:chExt cx="255950" cy="455000"/>
          </a:xfrm>
        </p:grpSpPr>
        <p:sp>
          <p:nvSpPr>
            <p:cNvPr id="1922" name="Google Shape;1922;p32"/>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32"/>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32"/>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32"/>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32"/>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32"/>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32"/>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2"/>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2"/>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2"/>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2"/>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2"/>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2"/>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2"/>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2"/>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2"/>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2"/>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32"/>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32"/>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2"/>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2"/>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2"/>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2"/>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2"/>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2"/>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2"/>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2"/>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2"/>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2"/>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2"/>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2"/>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2"/>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2"/>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32"/>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32"/>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57" name="Google Shape;1957;p32"/>
          <p:cNvSpPr/>
          <p:nvPr/>
        </p:nvSpPr>
        <p:spPr>
          <a:xfrm rot="9899989">
            <a:off x="-583964" y="4625085"/>
            <a:ext cx="2265015" cy="216577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2">
  <p:cSld name="CUSTOM_5_1_1">
    <p:spTree>
      <p:nvGrpSpPr>
        <p:cNvPr id="1" name="Shape 1958"/>
        <p:cNvGrpSpPr/>
        <p:nvPr/>
      </p:nvGrpSpPr>
      <p:grpSpPr>
        <a:xfrm>
          <a:off x="0" y="0"/>
          <a:ext cx="0" cy="0"/>
          <a:chOff x="0" y="0"/>
          <a:chExt cx="0" cy="0"/>
        </a:xfrm>
      </p:grpSpPr>
      <p:pic>
        <p:nvPicPr>
          <p:cNvPr id="1959" name="Google Shape;1959;p33"/>
          <p:cNvPicPr preferRelativeResize="0"/>
          <p:nvPr/>
        </p:nvPicPr>
        <p:blipFill>
          <a:blip r:embed="rId2">
            <a:alphaModFix amt="66000"/>
          </a:blip>
          <a:stretch>
            <a:fillRect/>
          </a:stretch>
        </p:blipFill>
        <p:spPr>
          <a:xfrm rot="-2343514" flipH="1">
            <a:off x="-1166545" y="-1270720"/>
            <a:ext cx="3297389" cy="2276638"/>
          </a:xfrm>
          <a:prstGeom prst="rect">
            <a:avLst/>
          </a:prstGeom>
          <a:noFill/>
          <a:ln>
            <a:noFill/>
          </a:ln>
        </p:spPr>
      </p:pic>
      <p:grpSp>
        <p:nvGrpSpPr>
          <p:cNvPr id="1960" name="Google Shape;1960;p33"/>
          <p:cNvGrpSpPr/>
          <p:nvPr/>
        </p:nvGrpSpPr>
        <p:grpSpPr>
          <a:xfrm rot="-8099954">
            <a:off x="15431" y="-572435"/>
            <a:ext cx="1344367" cy="1995327"/>
            <a:chOff x="272875" y="1527563"/>
            <a:chExt cx="255950" cy="455000"/>
          </a:xfrm>
        </p:grpSpPr>
        <p:sp>
          <p:nvSpPr>
            <p:cNvPr id="1961" name="Google Shape;1961;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33"/>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33"/>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3"/>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3"/>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3"/>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33"/>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996" name="Google Shape;1996;p33"/>
          <p:cNvPicPr preferRelativeResize="0"/>
          <p:nvPr/>
        </p:nvPicPr>
        <p:blipFill>
          <a:blip r:embed="rId3">
            <a:alphaModFix amt="74000"/>
          </a:blip>
          <a:stretch>
            <a:fillRect/>
          </a:stretch>
        </p:blipFill>
        <p:spPr>
          <a:xfrm rot="-5809801" flipH="1">
            <a:off x="7609918" y="-1097658"/>
            <a:ext cx="2894870" cy="2593321"/>
          </a:xfrm>
          <a:prstGeom prst="rect">
            <a:avLst/>
          </a:prstGeom>
          <a:noFill/>
          <a:ln>
            <a:noFill/>
          </a:ln>
        </p:spPr>
      </p:pic>
      <p:pic>
        <p:nvPicPr>
          <p:cNvPr id="1997" name="Google Shape;1997;p33"/>
          <p:cNvPicPr preferRelativeResize="0"/>
          <p:nvPr/>
        </p:nvPicPr>
        <p:blipFill>
          <a:blip r:embed="rId4">
            <a:alphaModFix amt="76000"/>
          </a:blip>
          <a:stretch>
            <a:fillRect/>
          </a:stretch>
        </p:blipFill>
        <p:spPr>
          <a:xfrm rot="10754694">
            <a:off x="2497948" y="4487275"/>
            <a:ext cx="7605809" cy="2832381"/>
          </a:xfrm>
          <a:prstGeom prst="rect">
            <a:avLst/>
          </a:prstGeom>
          <a:noFill/>
          <a:ln>
            <a:noFill/>
          </a:ln>
          <a:effectLst>
            <a:reflection endPos="30000" dist="38100" dir="5400000" fadeDir="5400012" sy="-100000" algn="bl" rotWithShape="0"/>
          </a:effectLst>
        </p:spPr>
      </p:pic>
      <p:grpSp>
        <p:nvGrpSpPr>
          <p:cNvPr id="1998" name="Google Shape;1998;p33"/>
          <p:cNvGrpSpPr/>
          <p:nvPr/>
        </p:nvGrpSpPr>
        <p:grpSpPr>
          <a:xfrm flipH="1">
            <a:off x="-624375" y="3487614"/>
            <a:ext cx="1344377" cy="2469659"/>
            <a:chOff x="272875" y="1419395"/>
            <a:chExt cx="255950" cy="563168"/>
          </a:xfrm>
        </p:grpSpPr>
        <p:sp>
          <p:nvSpPr>
            <p:cNvPr id="1999" name="Google Shape;1999;p33"/>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3"/>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3"/>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3"/>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3"/>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3"/>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3"/>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3"/>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3"/>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3"/>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3"/>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3"/>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33"/>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33"/>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3"/>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3"/>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3"/>
            <p:cNvSpPr/>
            <p:nvPr/>
          </p:nvSpPr>
          <p:spPr>
            <a:xfrm>
              <a:off x="369050" y="1615955"/>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3"/>
            <p:cNvSpPr/>
            <p:nvPr/>
          </p:nvSpPr>
          <p:spPr>
            <a:xfrm>
              <a:off x="490635" y="1582215"/>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3"/>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3"/>
            <p:cNvSpPr/>
            <p:nvPr/>
          </p:nvSpPr>
          <p:spPr>
            <a:xfrm>
              <a:off x="438343" y="1487068"/>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3"/>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3"/>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3"/>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3"/>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3"/>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3"/>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3"/>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3"/>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3"/>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3"/>
            <p:cNvSpPr/>
            <p:nvPr/>
          </p:nvSpPr>
          <p:spPr>
            <a:xfrm>
              <a:off x="360075" y="195388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3"/>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3"/>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3"/>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3"/>
            <p:cNvSpPr/>
            <p:nvPr/>
          </p:nvSpPr>
          <p:spPr>
            <a:xfrm>
              <a:off x="394558" y="1560904"/>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3"/>
            <p:cNvSpPr/>
            <p:nvPr/>
          </p:nvSpPr>
          <p:spPr>
            <a:xfrm>
              <a:off x="418850" y="1419395"/>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3">
  <p:cSld name="CUSTOM_5_1_1_1">
    <p:spTree>
      <p:nvGrpSpPr>
        <p:cNvPr id="1" name="Shape 2034"/>
        <p:cNvGrpSpPr/>
        <p:nvPr/>
      </p:nvGrpSpPr>
      <p:grpSpPr>
        <a:xfrm>
          <a:off x="0" y="0"/>
          <a:ext cx="0" cy="0"/>
          <a:chOff x="0" y="0"/>
          <a:chExt cx="0" cy="0"/>
        </a:xfrm>
      </p:grpSpPr>
      <p:pic>
        <p:nvPicPr>
          <p:cNvPr id="2035" name="Google Shape;2035;p34"/>
          <p:cNvPicPr preferRelativeResize="0"/>
          <p:nvPr/>
        </p:nvPicPr>
        <p:blipFill>
          <a:blip r:embed="rId2">
            <a:alphaModFix amt="64000"/>
          </a:blip>
          <a:stretch>
            <a:fillRect/>
          </a:stretch>
        </p:blipFill>
        <p:spPr>
          <a:xfrm rot="5400000">
            <a:off x="6963311" y="-630813"/>
            <a:ext cx="3592176" cy="3021600"/>
          </a:xfrm>
          <a:prstGeom prst="rect">
            <a:avLst/>
          </a:prstGeom>
          <a:noFill/>
          <a:ln>
            <a:noFill/>
          </a:ln>
        </p:spPr>
      </p:pic>
      <p:pic>
        <p:nvPicPr>
          <p:cNvPr id="2036" name="Google Shape;2036;p34"/>
          <p:cNvPicPr preferRelativeResize="0"/>
          <p:nvPr/>
        </p:nvPicPr>
        <p:blipFill>
          <a:blip r:embed="rId3">
            <a:alphaModFix amt="66000"/>
          </a:blip>
          <a:stretch>
            <a:fillRect/>
          </a:stretch>
        </p:blipFill>
        <p:spPr>
          <a:xfrm rot="1326165" flipH="1">
            <a:off x="-151570" y="4144833"/>
            <a:ext cx="3297389" cy="2276634"/>
          </a:xfrm>
          <a:prstGeom prst="rect">
            <a:avLst/>
          </a:prstGeom>
          <a:noFill/>
          <a:ln>
            <a:noFill/>
          </a:ln>
        </p:spPr>
      </p:pic>
      <p:grpSp>
        <p:nvGrpSpPr>
          <p:cNvPr id="2037" name="Google Shape;2037;p34"/>
          <p:cNvGrpSpPr/>
          <p:nvPr/>
        </p:nvGrpSpPr>
        <p:grpSpPr>
          <a:xfrm rot="-2700000">
            <a:off x="8026513" y="-183341"/>
            <a:ext cx="1344349" cy="1995327"/>
            <a:chOff x="272875" y="1527563"/>
            <a:chExt cx="255950" cy="455000"/>
          </a:xfrm>
        </p:grpSpPr>
        <p:sp>
          <p:nvSpPr>
            <p:cNvPr id="2038" name="Google Shape;2038;p34"/>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4"/>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4"/>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4"/>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4"/>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4"/>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4"/>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4"/>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4"/>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4"/>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4"/>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4"/>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4"/>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4"/>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4"/>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4"/>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4"/>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4"/>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4"/>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4"/>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4"/>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4"/>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4"/>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4"/>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4"/>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4"/>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4"/>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4"/>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4"/>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4"/>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4"/>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4"/>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4"/>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4"/>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4"/>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73" name="Google Shape;2073;p34"/>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351C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74" name="Google Shape;2074;p34"/>
          <p:cNvPicPr preferRelativeResize="0"/>
          <p:nvPr/>
        </p:nvPicPr>
        <p:blipFill>
          <a:blip r:embed="rId4">
            <a:alphaModFix amt="74000"/>
          </a:blip>
          <a:stretch>
            <a:fillRect/>
          </a:stretch>
        </p:blipFill>
        <p:spPr>
          <a:xfrm rot="7675040">
            <a:off x="2669916" y="-1516164"/>
            <a:ext cx="2894877" cy="2593327"/>
          </a:xfrm>
          <a:prstGeom prst="rect">
            <a:avLst/>
          </a:prstGeom>
          <a:noFill/>
          <a:ln>
            <a:noFill/>
          </a:ln>
        </p:spPr>
      </p:pic>
      <p:pic>
        <p:nvPicPr>
          <p:cNvPr id="2075" name="Google Shape;2075;p34"/>
          <p:cNvPicPr preferRelativeResize="0"/>
          <p:nvPr/>
        </p:nvPicPr>
        <p:blipFill>
          <a:blip r:embed="rId5">
            <a:alphaModFix amt="74000"/>
          </a:blip>
          <a:stretch>
            <a:fillRect/>
          </a:stretch>
        </p:blipFill>
        <p:spPr>
          <a:xfrm rot="-9631575" flipH="1">
            <a:off x="-1503235" y="-1230424"/>
            <a:ext cx="2894874" cy="2593324"/>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4">
  <p:cSld name="CUSTOM_4_1_1_2">
    <p:spTree>
      <p:nvGrpSpPr>
        <p:cNvPr id="1" name="Shape 2076"/>
        <p:cNvGrpSpPr/>
        <p:nvPr/>
      </p:nvGrpSpPr>
      <p:grpSpPr>
        <a:xfrm>
          <a:off x="0" y="0"/>
          <a:ext cx="0" cy="0"/>
          <a:chOff x="0" y="0"/>
          <a:chExt cx="0" cy="0"/>
        </a:xfrm>
      </p:grpSpPr>
      <p:pic>
        <p:nvPicPr>
          <p:cNvPr id="2077" name="Google Shape;2077;p35"/>
          <p:cNvPicPr preferRelativeResize="0"/>
          <p:nvPr/>
        </p:nvPicPr>
        <p:blipFill>
          <a:blip r:embed="rId2">
            <a:alphaModFix amt="66000"/>
          </a:blip>
          <a:stretch>
            <a:fillRect/>
          </a:stretch>
        </p:blipFill>
        <p:spPr>
          <a:xfrm rot="5399990" flipH="1">
            <a:off x="7705516" y="-598319"/>
            <a:ext cx="3297389" cy="2276637"/>
          </a:xfrm>
          <a:prstGeom prst="rect">
            <a:avLst/>
          </a:prstGeom>
          <a:noFill/>
          <a:ln>
            <a:noFill/>
          </a:ln>
        </p:spPr>
      </p:pic>
      <p:grpSp>
        <p:nvGrpSpPr>
          <p:cNvPr id="2078" name="Google Shape;2078;p35"/>
          <p:cNvGrpSpPr/>
          <p:nvPr/>
        </p:nvGrpSpPr>
        <p:grpSpPr>
          <a:xfrm rot="-987768">
            <a:off x="7751817" y="-266278"/>
            <a:ext cx="1344359" cy="1995308"/>
            <a:chOff x="272875" y="1527563"/>
            <a:chExt cx="255950" cy="455000"/>
          </a:xfrm>
        </p:grpSpPr>
        <p:sp>
          <p:nvSpPr>
            <p:cNvPr id="2079" name="Google Shape;2079;p35"/>
            <p:cNvSpPr/>
            <p:nvPr/>
          </p:nvSpPr>
          <p:spPr>
            <a:xfrm>
              <a:off x="471925" y="1963988"/>
              <a:ext cx="26575" cy="18575"/>
            </a:xfrm>
            <a:custGeom>
              <a:avLst/>
              <a:gdLst/>
              <a:ahLst/>
              <a:cxnLst/>
              <a:rect l="l" t="t" r="r" b="b"/>
              <a:pathLst>
                <a:path w="1063" h="743" extrusionOk="0">
                  <a:moveTo>
                    <a:pt x="724" y="0"/>
                  </a:moveTo>
                  <a:cubicBezTo>
                    <a:pt x="636" y="0"/>
                    <a:pt x="547" y="14"/>
                    <a:pt x="512" y="41"/>
                  </a:cubicBezTo>
                  <a:cubicBezTo>
                    <a:pt x="323" y="230"/>
                    <a:pt x="152" y="420"/>
                    <a:pt x="0" y="628"/>
                  </a:cubicBezTo>
                  <a:lnTo>
                    <a:pt x="57" y="742"/>
                  </a:lnTo>
                  <a:cubicBezTo>
                    <a:pt x="247" y="742"/>
                    <a:pt x="436" y="704"/>
                    <a:pt x="626" y="647"/>
                  </a:cubicBezTo>
                  <a:cubicBezTo>
                    <a:pt x="929" y="496"/>
                    <a:pt x="1062" y="249"/>
                    <a:pt x="948" y="60"/>
                  </a:cubicBezTo>
                  <a:cubicBezTo>
                    <a:pt x="928" y="19"/>
                    <a:pt x="826" y="0"/>
                    <a:pt x="72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5"/>
            <p:cNvSpPr/>
            <p:nvPr/>
          </p:nvSpPr>
          <p:spPr>
            <a:xfrm>
              <a:off x="366725" y="1787738"/>
              <a:ext cx="29875" cy="22300"/>
            </a:xfrm>
            <a:custGeom>
              <a:avLst/>
              <a:gdLst/>
              <a:ahLst/>
              <a:cxnLst/>
              <a:rect l="l" t="t" r="r" b="b"/>
              <a:pathLst>
                <a:path w="1195" h="892" extrusionOk="0">
                  <a:moveTo>
                    <a:pt x="607" y="1"/>
                  </a:moveTo>
                  <a:cubicBezTo>
                    <a:pt x="0" y="1"/>
                    <a:pt x="0" y="892"/>
                    <a:pt x="607" y="892"/>
                  </a:cubicBezTo>
                  <a:cubicBezTo>
                    <a:pt x="1194" y="892"/>
                    <a:pt x="1194" y="1"/>
                    <a:pt x="60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5"/>
            <p:cNvSpPr/>
            <p:nvPr/>
          </p:nvSpPr>
          <p:spPr>
            <a:xfrm>
              <a:off x="380450" y="1835613"/>
              <a:ext cx="9975" cy="8550"/>
            </a:xfrm>
            <a:custGeom>
              <a:avLst/>
              <a:gdLst/>
              <a:ahLst/>
              <a:cxnLst/>
              <a:rect l="l" t="t" r="r" b="b"/>
              <a:pathLst>
                <a:path w="399" h="342" extrusionOk="0">
                  <a:moveTo>
                    <a:pt x="209" y="1"/>
                  </a:moveTo>
                  <a:cubicBezTo>
                    <a:pt x="1" y="38"/>
                    <a:pt x="1" y="323"/>
                    <a:pt x="209" y="342"/>
                  </a:cubicBezTo>
                  <a:cubicBezTo>
                    <a:pt x="399" y="323"/>
                    <a:pt x="399" y="38"/>
                    <a:pt x="209"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5"/>
            <p:cNvSpPr/>
            <p:nvPr/>
          </p:nvSpPr>
          <p:spPr>
            <a:xfrm>
              <a:off x="416475" y="1837513"/>
              <a:ext cx="5700" cy="4750"/>
            </a:xfrm>
            <a:custGeom>
              <a:avLst/>
              <a:gdLst/>
              <a:ahLst/>
              <a:cxnLst/>
              <a:rect l="l" t="t" r="r" b="b"/>
              <a:pathLst>
                <a:path w="228" h="190" extrusionOk="0">
                  <a:moveTo>
                    <a:pt x="114" y="0"/>
                  </a:moveTo>
                  <a:cubicBezTo>
                    <a:pt x="0" y="19"/>
                    <a:pt x="0" y="171"/>
                    <a:pt x="114" y="190"/>
                  </a:cubicBezTo>
                  <a:cubicBezTo>
                    <a:pt x="228" y="171"/>
                    <a:pt x="228" y="19"/>
                    <a:pt x="11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5"/>
            <p:cNvSpPr/>
            <p:nvPr/>
          </p:nvSpPr>
          <p:spPr>
            <a:xfrm>
              <a:off x="415525" y="1877788"/>
              <a:ext cx="7600" cy="10675"/>
            </a:xfrm>
            <a:custGeom>
              <a:avLst/>
              <a:gdLst/>
              <a:ahLst/>
              <a:cxnLst/>
              <a:rect l="l" t="t" r="r" b="b"/>
              <a:pathLst>
                <a:path w="304" h="427" extrusionOk="0">
                  <a:moveTo>
                    <a:pt x="171" y="1"/>
                  </a:moveTo>
                  <a:cubicBezTo>
                    <a:pt x="133" y="1"/>
                    <a:pt x="95" y="20"/>
                    <a:pt x="76" y="39"/>
                  </a:cubicBezTo>
                  <a:lnTo>
                    <a:pt x="57" y="77"/>
                  </a:lnTo>
                  <a:cubicBezTo>
                    <a:pt x="38" y="95"/>
                    <a:pt x="38" y="114"/>
                    <a:pt x="38" y="133"/>
                  </a:cubicBezTo>
                  <a:lnTo>
                    <a:pt x="20" y="133"/>
                  </a:lnTo>
                  <a:cubicBezTo>
                    <a:pt x="20" y="190"/>
                    <a:pt x="20" y="228"/>
                    <a:pt x="1" y="285"/>
                  </a:cubicBezTo>
                  <a:cubicBezTo>
                    <a:pt x="1" y="304"/>
                    <a:pt x="1" y="323"/>
                    <a:pt x="20" y="342"/>
                  </a:cubicBezTo>
                  <a:cubicBezTo>
                    <a:pt x="20" y="361"/>
                    <a:pt x="38" y="380"/>
                    <a:pt x="38" y="380"/>
                  </a:cubicBezTo>
                  <a:cubicBezTo>
                    <a:pt x="57" y="399"/>
                    <a:pt x="76" y="418"/>
                    <a:pt x="95" y="418"/>
                  </a:cubicBezTo>
                  <a:cubicBezTo>
                    <a:pt x="108" y="418"/>
                    <a:pt x="121" y="426"/>
                    <a:pt x="133" y="426"/>
                  </a:cubicBezTo>
                  <a:cubicBezTo>
                    <a:pt x="140" y="426"/>
                    <a:pt x="146" y="424"/>
                    <a:pt x="152" y="418"/>
                  </a:cubicBezTo>
                  <a:lnTo>
                    <a:pt x="190" y="418"/>
                  </a:lnTo>
                  <a:cubicBezTo>
                    <a:pt x="209" y="418"/>
                    <a:pt x="228" y="418"/>
                    <a:pt x="247" y="399"/>
                  </a:cubicBezTo>
                  <a:cubicBezTo>
                    <a:pt x="285" y="361"/>
                    <a:pt x="285" y="323"/>
                    <a:pt x="285" y="285"/>
                  </a:cubicBezTo>
                  <a:lnTo>
                    <a:pt x="285" y="133"/>
                  </a:lnTo>
                  <a:cubicBezTo>
                    <a:pt x="304" y="114"/>
                    <a:pt x="304" y="95"/>
                    <a:pt x="285" y="95"/>
                  </a:cubicBezTo>
                  <a:cubicBezTo>
                    <a:pt x="285" y="77"/>
                    <a:pt x="285" y="58"/>
                    <a:pt x="266" y="39"/>
                  </a:cubicBezTo>
                  <a:cubicBezTo>
                    <a:pt x="228" y="20"/>
                    <a:pt x="209" y="1"/>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5"/>
            <p:cNvSpPr/>
            <p:nvPr/>
          </p:nvSpPr>
          <p:spPr>
            <a:xfrm>
              <a:off x="432600" y="1937038"/>
              <a:ext cx="10450" cy="8075"/>
            </a:xfrm>
            <a:custGeom>
              <a:avLst/>
              <a:gdLst/>
              <a:ahLst/>
              <a:cxnLst/>
              <a:rect l="l" t="t" r="r" b="b"/>
              <a:pathLst>
                <a:path w="418" h="323" extrusionOk="0">
                  <a:moveTo>
                    <a:pt x="209" y="0"/>
                  </a:moveTo>
                  <a:cubicBezTo>
                    <a:pt x="0" y="0"/>
                    <a:pt x="0" y="323"/>
                    <a:pt x="209" y="323"/>
                  </a:cubicBezTo>
                  <a:cubicBezTo>
                    <a:pt x="417" y="323"/>
                    <a:pt x="417" y="0"/>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5"/>
            <p:cNvSpPr/>
            <p:nvPr/>
          </p:nvSpPr>
          <p:spPr>
            <a:xfrm>
              <a:off x="452025" y="1974938"/>
              <a:ext cx="9500" cy="7150"/>
            </a:xfrm>
            <a:custGeom>
              <a:avLst/>
              <a:gdLst/>
              <a:ahLst/>
              <a:cxnLst/>
              <a:rect l="l" t="t" r="r" b="b"/>
              <a:pathLst>
                <a:path w="380" h="286" extrusionOk="0">
                  <a:moveTo>
                    <a:pt x="190" y="1"/>
                  </a:moveTo>
                  <a:cubicBezTo>
                    <a:pt x="0" y="1"/>
                    <a:pt x="0" y="285"/>
                    <a:pt x="190" y="285"/>
                  </a:cubicBezTo>
                  <a:cubicBezTo>
                    <a:pt x="379" y="285"/>
                    <a:pt x="379" y="1"/>
                    <a:pt x="19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5"/>
            <p:cNvSpPr/>
            <p:nvPr/>
          </p:nvSpPr>
          <p:spPr>
            <a:xfrm>
              <a:off x="472875" y="1918538"/>
              <a:ext cx="19925" cy="15200"/>
            </a:xfrm>
            <a:custGeom>
              <a:avLst/>
              <a:gdLst/>
              <a:ahLst/>
              <a:cxnLst/>
              <a:rect l="l" t="t" r="r" b="b"/>
              <a:pathLst>
                <a:path w="797" h="608" extrusionOk="0">
                  <a:moveTo>
                    <a:pt x="398" y="1"/>
                  </a:moveTo>
                  <a:cubicBezTo>
                    <a:pt x="0" y="1"/>
                    <a:pt x="0" y="608"/>
                    <a:pt x="398" y="608"/>
                  </a:cubicBezTo>
                  <a:cubicBezTo>
                    <a:pt x="797" y="608"/>
                    <a:pt x="797" y="1"/>
                    <a:pt x="398"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35"/>
            <p:cNvSpPr/>
            <p:nvPr/>
          </p:nvSpPr>
          <p:spPr>
            <a:xfrm>
              <a:off x="444900" y="1890113"/>
              <a:ext cx="16150" cy="11875"/>
            </a:xfrm>
            <a:custGeom>
              <a:avLst/>
              <a:gdLst/>
              <a:ahLst/>
              <a:cxnLst/>
              <a:rect l="l" t="t" r="r" b="b"/>
              <a:pathLst>
                <a:path w="646" h="475" extrusionOk="0">
                  <a:moveTo>
                    <a:pt x="323" y="1"/>
                  </a:moveTo>
                  <a:cubicBezTo>
                    <a:pt x="1" y="1"/>
                    <a:pt x="1" y="475"/>
                    <a:pt x="323" y="475"/>
                  </a:cubicBezTo>
                  <a:cubicBezTo>
                    <a:pt x="645" y="475"/>
                    <a:pt x="645"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5"/>
            <p:cNvSpPr/>
            <p:nvPr/>
          </p:nvSpPr>
          <p:spPr>
            <a:xfrm>
              <a:off x="398475" y="1905288"/>
              <a:ext cx="11875" cy="11400"/>
            </a:xfrm>
            <a:custGeom>
              <a:avLst/>
              <a:gdLst/>
              <a:ahLst/>
              <a:cxnLst/>
              <a:rect l="l" t="t" r="r" b="b"/>
              <a:pathLst>
                <a:path w="475" h="456" extrusionOk="0">
                  <a:moveTo>
                    <a:pt x="228" y="0"/>
                  </a:moveTo>
                  <a:cubicBezTo>
                    <a:pt x="0" y="57"/>
                    <a:pt x="0" y="398"/>
                    <a:pt x="228" y="455"/>
                  </a:cubicBezTo>
                  <a:cubicBezTo>
                    <a:pt x="474" y="398"/>
                    <a:pt x="474" y="57"/>
                    <a:pt x="22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5"/>
            <p:cNvSpPr/>
            <p:nvPr/>
          </p:nvSpPr>
          <p:spPr>
            <a:xfrm>
              <a:off x="454400" y="1849363"/>
              <a:ext cx="11850" cy="11400"/>
            </a:xfrm>
            <a:custGeom>
              <a:avLst/>
              <a:gdLst/>
              <a:ahLst/>
              <a:cxnLst/>
              <a:rect l="l" t="t" r="r" b="b"/>
              <a:pathLst>
                <a:path w="474" h="456" extrusionOk="0">
                  <a:moveTo>
                    <a:pt x="246" y="0"/>
                  </a:moveTo>
                  <a:cubicBezTo>
                    <a:pt x="0" y="57"/>
                    <a:pt x="0" y="398"/>
                    <a:pt x="246" y="455"/>
                  </a:cubicBezTo>
                  <a:cubicBezTo>
                    <a:pt x="474" y="398"/>
                    <a:pt x="474" y="57"/>
                    <a:pt x="24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5"/>
            <p:cNvSpPr/>
            <p:nvPr/>
          </p:nvSpPr>
          <p:spPr>
            <a:xfrm>
              <a:off x="428800" y="1830863"/>
              <a:ext cx="14725" cy="11400"/>
            </a:xfrm>
            <a:custGeom>
              <a:avLst/>
              <a:gdLst/>
              <a:ahLst/>
              <a:cxnLst/>
              <a:rect l="l" t="t" r="r" b="b"/>
              <a:pathLst>
                <a:path w="589" h="456" extrusionOk="0">
                  <a:moveTo>
                    <a:pt x="228" y="1"/>
                  </a:moveTo>
                  <a:cubicBezTo>
                    <a:pt x="190" y="1"/>
                    <a:pt x="171" y="1"/>
                    <a:pt x="133" y="20"/>
                  </a:cubicBezTo>
                  <a:cubicBezTo>
                    <a:pt x="114" y="39"/>
                    <a:pt x="76" y="39"/>
                    <a:pt x="57" y="77"/>
                  </a:cubicBezTo>
                  <a:cubicBezTo>
                    <a:pt x="38" y="96"/>
                    <a:pt x="19" y="115"/>
                    <a:pt x="19" y="153"/>
                  </a:cubicBezTo>
                  <a:cubicBezTo>
                    <a:pt x="0" y="172"/>
                    <a:pt x="0" y="209"/>
                    <a:pt x="0" y="228"/>
                  </a:cubicBezTo>
                  <a:lnTo>
                    <a:pt x="0" y="285"/>
                  </a:lnTo>
                  <a:cubicBezTo>
                    <a:pt x="0" y="323"/>
                    <a:pt x="19" y="361"/>
                    <a:pt x="57" y="399"/>
                  </a:cubicBezTo>
                  <a:lnTo>
                    <a:pt x="95" y="437"/>
                  </a:lnTo>
                  <a:cubicBezTo>
                    <a:pt x="133" y="456"/>
                    <a:pt x="171" y="456"/>
                    <a:pt x="209" y="456"/>
                  </a:cubicBezTo>
                  <a:lnTo>
                    <a:pt x="209" y="437"/>
                  </a:lnTo>
                  <a:lnTo>
                    <a:pt x="361" y="437"/>
                  </a:lnTo>
                  <a:cubicBezTo>
                    <a:pt x="398" y="437"/>
                    <a:pt x="417" y="437"/>
                    <a:pt x="455" y="418"/>
                  </a:cubicBezTo>
                  <a:cubicBezTo>
                    <a:pt x="474" y="418"/>
                    <a:pt x="493" y="399"/>
                    <a:pt x="531" y="380"/>
                  </a:cubicBezTo>
                  <a:cubicBezTo>
                    <a:pt x="550" y="361"/>
                    <a:pt x="569" y="342"/>
                    <a:pt x="569" y="304"/>
                  </a:cubicBezTo>
                  <a:cubicBezTo>
                    <a:pt x="588" y="285"/>
                    <a:pt x="588" y="247"/>
                    <a:pt x="588" y="228"/>
                  </a:cubicBezTo>
                  <a:lnTo>
                    <a:pt x="588" y="172"/>
                  </a:lnTo>
                  <a:cubicBezTo>
                    <a:pt x="569" y="134"/>
                    <a:pt x="550" y="96"/>
                    <a:pt x="531" y="58"/>
                  </a:cubicBezTo>
                  <a:lnTo>
                    <a:pt x="493" y="39"/>
                  </a:lnTo>
                  <a:cubicBezTo>
                    <a:pt x="455" y="20"/>
                    <a:pt x="417" y="1"/>
                    <a:pt x="38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5"/>
            <p:cNvSpPr/>
            <p:nvPr/>
          </p:nvSpPr>
          <p:spPr>
            <a:xfrm>
              <a:off x="440175" y="1765463"/>
              <a:ext cx="18025" cy="14725"/>
            </a:xfrm>
            <a:custGeom>
              <a:avLst/>
              <a:gdLst/>
              <a:ahLst/>
              <a:cxnLst/>
              <a:rect l="l" t="t" r="r" b="b"/>
              <a:pathLst>
                <a:path w="721" h="589" extrusionOk="0">
                  <a:moveTo>
                    <a:pt x="361" y="1"/>
                  </a:moveTo>
                  <a:cubicBezTo>
                    <a:pt x="0" y="20"/>
                    <a:pt x="0" y="551"/>
                    <a:pt x="361" y="589"/>
                  </a:cubicBezTo>
                  <a:cubicBezTo>
                    <a:pt x="721" y="551"/>
                    <a:pt x="721" y="20"/>
                    <a:pt x="36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5"/>
            <p:cNvSpPr/>
            <p:nvPr/>
          </p:nvSpPr>
          <p:spPr>
            <a:xfrm>
              <a:off x="385200" y="1777313"/>
              <a:ext cx="15650" cy="13300"/>
            </a:xfrm>
            <a:custGeom>
              <a:avLst/>
              <a:gdLst/>
              <a:ahLst/>
              <a:cxnLst/>
              <a:rect l="l" t="t" r="r" b="b"/>
              <a:pathLst>
                <a:path w="626" h="532" extrusionOk="0">
                  <a:moveTo>
                    <a:pt x="323" y="1"/>
                  </a:moveTo>
                  <a:cubicBezTo>
                    <a:pt x="0" y="39"/>
                    <a:pt x="0" y="494"/>
                    <a:pt x="323" y="532"/>
                  </a:cubicBezTo>
                  <a:cubicBezTo>
                    <a:pt x="626" y="494"/>
                    <a:pt x="626" y="39"/>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35"/>
            <p:cNvSpPr/>
            <p:nvPr/>
          </p:nvSpPr>
          <p:spPr>
            <a:xfrm>
              <a:off x="399875" y="1703388"/>
              <a:ext cx="16150" cy="11875"/>
            </a:xfrm>
            <a:custGeom>
              <a:avLst/>
              <a:gdLst/>
              <a:ahLst/>
              <a:cxnLst/>
              <a:rect l="l" t="t" r="r" b="b"/>
              <a:pathLst>
                <a:path w="646" h="475" extrusionOk="0">
                  <a:moveTo>
                    <a:pt x="323" y="1"/>
                  </a:moveTo>
                  <a:cubicBezTo>
                    <a:pt x="1" y="1"/>
                    <a:pt x="1" y="474"/>
                    <a:pt x="323" y="474"/>
                  </a:cubicBezTo>
                  <a:cubicBezTo>
                    <a:pt x="646" y="474"/>
                    <a:pt x="646" y="1"/>
                    <a:pt x="32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35"/>
            <p:cNvSpPr/>
            <p:nvPr/>
          </p:nvSpPr>
          <p:spPr>
            <a:xfrm>
              <a:off x="354400" y="1709538"/>
              <a:ext cx="17550" cy="14250"/>
            </a:xfrm>
            <a:custGeom>
              <a:avLst/>
              <a:gdLst/>
              <a:ahLst/>
              <a:cxnLst/>
              <a:rect l="l" t="t" r="r" b="b"/>
              <a:pathLst>
                <a:path w="702" h="570" extrusionOk="0">
                  <a:moveTo>
                    <a:pt x="341" y="1"/>
                  </a:moveTo>
                  <a:cubicBezTo>
                    <a:pt x="0" y="20"/>
                    <a:pt x="0" y="532"/>
                    <a:pt x="341" y="570"/>
                  </a:cubicBezTo>
                  <a:cubicBezTo>
                    <a:pt x="702" y="532"/>
                    <a:pt x="702" y="20"/>
                    <a:pt x="34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5"/>
            <p:cNvSpPr/>
            <p:nvPr/>
          </p:nvSpPr>
          <p:spPr>
            <a:xfrm>
              <a:off x="338275" y="1701963"/>
              <a:ext cx="19450" cy="14250"/>
            </a:xfrm>
            <a:custGeom>
              <a:avLst/>
              <a:gdLst/>
              <a:ahLst/>
              <a:cxnLst/>
              <a:rect l="l" t="t" r="r" b="b"/>
              <a:pathLst>
                <a:path w="778" h="570" extrusionOk="0">
                  <a:moveTo>
                    <a:pt x="416" y="0"/>
                  </a:moveTo>
                  <a:cubicBezTo>
                    <a:pt x="411" y="0"/>
                    <a:pt x="405" y="0"/>
                    <a:pt x="399" y="1"/>
                  </a:cubicBezTo>
                  <a:cubicBezTo>
                    <a:pt x="1" y="1"/>
                    <a:pt x="1" y="569"/>
                    <a:pt x="399" y="569"/>
                  </a:cubicBezTo>
                  <a:cubicBezTo>
                    <a:pt x="772" y="569"/>
                    <a:pt x="778" y="0"/>
                    <a:pt x="41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5"/>
            <p:cNvSpPr/>
            <p:nvPr/>
          </p:nvSpPr>
          <p:spPr>
            <a:xfrm>
              <a:off x="388050" y="1631363"/>
              <a:ext cx="17550" cy="13750"/>
            </a:xfrm>
            <a:custGeom>
              <a:avLst/>
              <a:gdLst/>
              <a:ahLst/>
              <a:cxnLst/>
              <a:rect l="l" t="t" r="r" b="b"/>
              <a:pathLst>
                <a:path w="702" h="550" extrusionOk="0">
                  <a:moveTo>
                    <a:pt x="360" y="0"/>
                  </a:moveTo>
                  <a:cubicBezTo>
                    <a:pt x="0" y="0"/>
                    <a:pt x="0" y="550"/>
                    <a:pt x="360" y="550"/>
                  </a:cubicBezTo>
                  <a:cubicBezTo>
                    <a:pt x="701" y="550"/>
                    <a:pt x="701" y="0"/>
                    <a:pt x="360"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5"/>
            <p:cNvSpPr/>
            <p:nvPr/>
          </p:nvSpPr>
          <p:spPr>
            <a:xfrm>
              <a:off x="297525" y="1637988"/>
              <a:ext cx="18975" cy="14725"/>
            </a:xfrm>
            <a:custGeom>
              <a:avLst/>
              <a:gdLst/>
              <a:ahLst/>
              <a:cxnLst/>
              <a:rect l="l" t="t" r="r" b="b"/>
              <a:pathLst>
                <a:path w="759" h="589" extrusionOk="0">
                  <a:moveTo>
                    <a:pt x="379" y="0"/>
                  </a:moveTo>
                  <a:cubicBezTo>
                    <a:pt x="0" y="0"/>
                    <a:pt x="0" y="588"/>
                    <a:pt x="379" y="588"/>
                  </a:cubicBezTo>
                  <a:cubicBezTo>
                    <a:pt x="759" y="588"/>
                    <a:pt x="759" y="0"/>
                    <a:pt x="37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5"/>
            <p:cNvSpPr/>
            <p:nvPr/>
          </p:nvSpPr>
          <p:spPr>
            <a:xfrm>
              <a:off x="356275" y="1585363"/>
              <a:ext cx="20875" cy="15675"/>
            </a:xfrm>
            <a:custGeom>
              <a:avLst/>
              <a:gdLst/>
              <a:ahLst/>
              <a:cxnLst/>
              <a:rect l="l" t="t" r="r" b="b"/>
              <a:pathLst>
                <a:path w="835" h="627" extrusionOk="0">
                  <a:moveTo>
                    <a:pt x="436" y="1"/>
                  </a:moveTo>
                  <a:cubicBezTo>
                    <a:pt x="430" y="1"/>
                    <a:pt x="424" y="1"/>
                    <a:pt x="418" y="1"/>
                  </a:cubicBezTo>
                  <a:cubicBezTo>
                    <a:pt x="1" y="1"/>
                    <a:pt x="1" y="627"/>
                    <a:pt x="418" y="627"/>
                  </a:cubicBezTo>
                  <a:cubicBezTo>
                    <a:pt x="829" y="627"/>
                    <a:pt x="835" y="1"/>
                    <a:pt x="43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5"/>
            <p:cNvSpPr/>
            <p:nvPr/>
          </p:nvSpPr>
          <p:spPr>
            <a:xfrm>
              <a:off x="311750" y="1588238"/>
              <a:ext cx="12800" cy="9500"/>
            </a:xfrm>
            <a:custGeom>
              <a:avLst/>
              <a:gdLst/>
              <a:ahLst/>
              <a:cxnLst/>
              <a:rect l="l" t="t" r="r" b="b"/>
              <a:pathLst>
                <a:path w="512" h="380" extrusionOk="0">
                  <a:moveTo>
                    <a:pt x="265" y="0"/>
                  </a:moveTo>
                  <a:cubicBezTo>
                    <a:pt x="0" y="0"/>
                    <a:pt x="0" y="379"/>
                    <a:pt x="265" y="379"/>
                  </a:cubicBezTo>
                  <a:cubicBezTo>
                    <a:pt x="512" y="379"/>
                    <a:pt x="512" y="0"/>
                    <a:pt x="26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5"/>
            <p:cNvSpPr/>
            <p:nvPr/>
          </p:nvSpPr>
          <p:spPr>
            <a:xfrm>
              <a:off x="285675" y="1574488"/>
              <a:ext cx="20400" cy="15175"/>
            </a:xfrm>
            <a:custGeom>
              <a:avLst/>
              <a:gdLst/>
              <a:ahLst/>
              <a:cxnLst/>
              <a:rect l="l" t="t" r="r" b="b"/>
              <a:pathLst>
                <a:path w="816" h="607" extrusionOk="0">
                  <a:moveTo>
                    <a:pt x="398" y="0"/>
                  </a:moveTo>
                  <a:cubicBezTo>
                    <a:pt x="0" y="0"/>
                    <a:pt x="0" y="607"/>
                    <a:pt x="398" y="607"/>
                  </a:cubicBezTo>
                  <a:cubicBezTo>
                    <a:pt x="816" y="607"/>
                    <a:pt x="816" y="0"/>
                    <a:pt x="39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5"/>
            <p:cNvSpPr/>
            <p:nvPr/>
          </p:nvSpPr>
          <p:spPr>
            <a:xfrm>
              <a:off x="354400" y="1551263"/>
              <a:ext cx="9975" cy="8550"/>
            </a:xfrm>
            <a:custGeom>
              <a:avLst/>
              <a:gdLst/>
              <a:ahLst/>
              <a:cxnLst/>
              <a:rect l="l" t="t" r="r" b="b"/>
              <a:pathLst>
                <a:path w="399" h="342" extrusionOk="0">
                  <a:moveTo>
                    <a:pt x="209" y="0"/>
                  </a:moveTo>
                  <a:cubicBezTo>
                    <a:pt x="0" y="38"/>
                    <a:pt x="0" y="323"/>
                    <a:pt x="209" y="342"/>
                  </a:cubicBezTo>
                  <a:cubicBezTo>
                    <a:pt x="398" y="323"/>
                    <a:pt x="398" y="38"/>
                    <a:pt x="209"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5"/>
            <p:cNvSpPr/>
            <p:nvPr/>
          </p:nvSpPr>
          <p:spPr>
            <a:xfrm>
              <a:off x="337800" y="1527563"/>
              <a:ext cx="13300" cy="11400"/>
            </a:xfrm>
            <a:custGeom>
              <a:avLst/>
              <a:gdLst/>
              <a:ahLst/>
              <a:cxnLst/>
              <a:rect l="l" t="t" r="r" b="b"/>
              <a:pathLst>
                <a:path w="532" h="456" extrusionOk="0">
                  <a:moveTo>
                    <a:pt x="266" y="1"/>
                  </a:moveTo>
                  <a:cubicBezTo>
                    <a:pt x="1" y="38"/>
                    <a:pt x="1" y="418"/>
                    <a:pt x="266" y="455"/>
                  </a:cubicBezTo>
                  <a:cubicBezTo>
                    <a:pt x="531" y="418"/>
                    <a:pt x="531" y="38"/>
                    <a:pt x="266"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5"/>
            <p:cNvSpPr/>
            <p:nvPr/>
          </p:nvSpPr>
          <p:spPr>
            <a:xfrm>
              <a:off x="272875" y="1700063"/>
              <a:ext cx="23250" cy="18050"/>
            </a:xfrm>
            <a:custGeom>
              <a:avLst/>
              <a:gdLst/>
              <a:ahLst/>
              <a:cxnLst/>
              <a:rect l="l" t="t" r="r" b="b"/>
              <a:pathLst>
                <a:path w="930" h="722" extrusionOk="0">
                  <a:moveTo>
                    <a:pt x="474" y="1"/>
                  </a:moveTo>
                  <a:cubicBezTo>
                    <a:pt x="0" y="1"/>
                    <a:pt x="0" y="721"/>
                    <a:pt x="474" y="721"/>
                  </a:cubicBezTo>
                  <a:cubicBezTo>
                    <a:pt x="929" y="721"/>
                    <a:pt x="929" y="1"/>
                    <a:pt x="474"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5"/>
            <p:cNvSpPr/>
            <p:nvPr/>
          </p:nvSpPr>
          <p:spPr>
            <a:xfrm>
              <a:off x="507000" y="1726138"/>
              <a:ext cx="3800" cy="3350"/>
            </a:xfrm>
            <a:custGeom>
              <a:avLst/>
              <a:gdLst/>
              <a:ahLst/>
              <a:cxnLst/>
              <a:rect l="l" t="t" r="r" b="b"/>
              <a:pathLst>
                <a:path w="152" h="134" extrusionOk="0">
                  <a:moveTo>
                    <a:pt x="76" y="0"/>
                  </a:moveTo>
                  <a:cubicBezTo>
                    <a:pt x="0" y="0"/>
                    <a:pt x="0" y="114"/>
                    <a:pt x="76" y="133"/>
                  </a:cubicBezTo>
                  <a:cubicBezTo>
                    <a:pt x="152" y="114"/>
                    <a:pt x="152" y="0"/>
                    <a:pt x="7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5"/>
            <p:cNvSpPr/>
            <p:nvPr/>
          </p:nvSpPr>
          <p:spPr>
            <a:xfrm>
              <a:off x="485200" y="1780638"/>
              <a:ext cx="18025" cy="13775"/>
            </a:xfrm>
            <a:custGeom>
              <a:avLst/>
              <a:gdLst/>
              <a:ahLst/>
              <a:cxnLst/>
              <a:rect l="l" t="t" r="r" b="b"/>
              <a:pathLst>
                <a:path w="721" h="551" extrusionOk="0">
                  <a:moveTo>
                    <a:pt x="360" y="1"/>
                  </a:moveTo>
                  <a:cubicBezTo>
                    <a:pt x="0" y="1"/>
                    <a:pt x="0" y="550"/>
                    <a:pt x="360" y="550"/>
                  </a:cubicBezTo>
                  <a:cubicBezTo>
                    <a:pt x="721" y="550"/>
                    <a:pt x="721" y="1"/>
                    <a:pt x="360"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35"/>
            <p:cNvSpPr/>
            <p:nvPr/>
          </p:nvSpPr>
          <p:spPr>
            <a:xfrm>
              <a:off x="502250" y="1829463"/>
              <a:ext cx="9500" cy="6175"/>
            </a:xfrm>
            <a:custGeom>
              <a:avLst/>
              <a:gdLst/>
              <a:ahLst/>
              <a:cxnLst/>
              <a:rect l="l" t="t" r="r" b="b"/>
              <a:pathLst>
                <a:path w="380" h="247" extrusionOk="0">
                  <a:moveTo>
                    <a:pt x="114" y="0"/>
                  </a:moveTo>
                  <a:cubicBezTo>
                    <a:pt x="77" y="0"/>
                    <a:pt x="39" y="19"/>
                    <a:pt x="20" y="38"/>
                  </a:cubicBezTo>
                  <a:cubicBezTo>
                    <a:pt x="20" y="38"/>
                    <a:pt x="1" y="57"/>
                    <a:pt x="1" y="76"/>
                  </a:cubicBezTo>
                  <a:cubicBezTo>
                    <a:pt x="1" y="95"/>
                    <a:pt x="1" y="114"/>
                    <a:pt x="1" y="114"/>
                  </a:cubicBezTo>
                  <a:cubicBezTo>
                    <a:pt x="1" y="152"/>
                    <a:pt x="20" y="190"/>
                    <a:pt x="39" y="209"/>
                  </a:cubicBezTo>
                  <a:cubicBezTo>
                    <a:pt x="58" y="228"/>
                    <a:pt x="95" y="247"/>
                    <a:pt x="114" y="247"/>
                  </a:cubicBezTo>
                  <a:lnTo>
                    <a:pt x="266" y="247"/>
                  </a:lnTo>
                  <a:cubicBezTo>
                    <a:pt x="304" y="247"/>
                    <a:pt x="342" y="228"/>
                    <a:pt x="361" y="209"/>
                  </a:cubicBezTo>
                  <a:cubicBezTo>
                    <a:pt x="361" y="190"/>
                    <a:pt x="380" y="190"/>
                    <a:pt x="380" y="171"/>
                  </a:cubicBezTo>
                  <a:cubicBezTo>
                    <a:pt x="380" y="152"/>
                    <a:pt x="380" y="133"/>
                    <a:pt x="380" y="114"/>
                  </a:cubicBezTo>
                  <a:cubicBezTo>
                    <a:pt x="380" y="95"/>
                    <a:pt x="361" y="57"/>
                    <a:pt x="342" y="38"/>
                  </a:cubicBezTo>
                  <a:cubicBezTo>
                    <a:pt x="323" y="19"/>
                    <a:pt x="285" y="0"/>
                    <a:pt x="266"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35"/>
            <p:cNvSpPr/>
            <p:nvPr/>
          </p:nvSpPr>
          <p:spPr>
            <a:xfrm>
              <a:off x="504150" y="1867838"/>
              <a:ext cx="24675" cy="18975"/>
            </a:xfrm>
            <a:custGeom>
              <a:avLst/>
              <a:gdLst/>
              <a:ahLst/>
              <a:cxnLst/>
              <a:rect l="l" t="t" r="r" b="b"/>
              <a:pathLst>
                <a:path w="987" h="759" extrusionOk="0">
                  <a:moveTo>
                    <a:pt x="493" y="1"/>
                  </a:moveTo>
                  <a:cubicBezTo>
                    <a:pt x="1" y="1"/>
                    <a:pt x="1" y="759"/>
                    <a:pt x="493" y="759"/>
                  </a:cubicBezTo>
                  <a:cubicBezTo>
                    <a:pt x="986" y="759"/>
                    <a:pt x="986" y="1"/>
                    <a:pt x="493"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35"/>
            <p:cNvSpPr/>
            <p:nvPr/>
          </p:nvSpPr>
          <p:spPr>
            <a:xfrm>
              <a:off x="360075" y="1880163"/>
              <a:ext cx="20875" cy="17075"/>
            </a:xfrm>
            <a:custGeom>
              <a:avLst/>
              <a:gdLst/>
              <a:ahLst/>
              <a:cxnLst/>
              <a:rect l="l" t="t" r="r" b="b"/>
              <a:pathLst>
                <a:path w="835" h="683" extrusionOk="0">
                  <a:moveTo>
                    <a:pt x="418" y="0"/>
                  </a:moveTo>
                  <a:cubicBezTo>
                    <a:pt x="1" y="38"/>
                    <a:pt x="1" y="645"/>
                    <a:pt x="418" y="683"/>
                  </a:cubicBezTo>
                  <a:cubicBezTo>
                    <a:pt x="835" y="645"/>
                    <a:pt x="835" y="38"/>
                    <a:pt x="418"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5"/>
            <p:cNvSpPr/>
            <p:nvPr/>
          </p:nvSpPr>
          <p:spPr>
            <a:xfrm>
              <a:off x="319325" y="1860263"/>
              <a:ext cx="16125" cy="12350"/>
            </a:xfrm>
            <a:custGeom>
              <a:avLst/>
              <a:gdLst/>
              <a:ahLst/>
              <a:cxnLst/>
              <a:rect l="l" t="t" r="r" b="b"/>
              <a:pathLst>
                <a:path w="645" h="494" extrusionOk="0">
                  <a:moveTo>
                    <a:pt x="247" y="0"/>
                  </a:moveTo>
                  <a:cubicBezTo>
                    <a:pt x="228" y="0"/>
                    <a:pt x="190" y="0"/>
                    <a:pt x="152" y="19"/>
                  </a:cubicBezTo>
                  <a:cubicBezTo>
                    <a:pt x="133" y="19"/>
                    <a:pt x="95" y="38"/>
                    <a:pt x="76" y="76"/>
                  </a:cubicBezTo>
                  <a:cubicBezTo>
                    <a:pt x="38" y="114"/>
                    <a:pt x="0" y="171"/>
                    <a:pt x="0" y="247"/>
                  </a:cubicBezTo>
                  <a:lnTo>
                    <a:pt x="0" y="304"/>
                  </a:lnTo>
                  <a:cubicBezTo>
                    <a:pt x="19" y="342"/>
                    <a:pt x="38" y="379"/>
                    <a:pt x="76" y="417"/>
                  </a:cubicBezTo>
                  <a:lnTo>
                    <a:pt x="114" y="455"/>
                  </a:lnTo>
                  <a:cubicBezTo>
                    <a:pt x="152" y="474"/>
                    <a:pt x="209" y="493"/>
                    <a:pt x="247" y="493"/>
                  </a:cubicBezTo>
                  <a:lnTo>
                    <a:pt x="398" y="493"/>
                  </a:lnTo>
                  <a:cubicBezTo>
                    <a:pt x="436" y="493"/>
                    <a:pt x="455" y="493"/>
                    <a:pt x="493" y="474"/>
                  </a:cubicBezTo>
                  <a:cubicBezTo>
                    <a:pt x="550" y="455"/>
                    <a:pt x="588" y="398"/>
                    <a:pt x="607" y="342"/>
                  </a:cubicBezTo>
                  <a:cubicBezTo>
                    <a:pt x="626" y="323"/>
                    <a:pt x="645" y="285"/>
                    <a:pt x="626" y="247"/>
                  </a:cubicBezTo>
                  <a:lnTo>
                    <a:pt x="626" y="190"/>
                  </a:lnTo>
                  <a:cubicBezTo>
                    <a:pt x="626" y="152"/>
                    <a:pt x="607" y="114"/>
                    <a:pt x="569" y="76"/>
                  </a:cubicBezTo>
                  <a:lnTo>
                    <a:pt x="531" y="38"/>
                  </a:lnTo>
                  <a:cubicBezTo>
                    <a:pt x="493" y="19"/>
                    <a:pt x="436" y="19"/>
                    <a:pt x="398" y="19"/>
                  </a:cubicBezTo>
                  <a:lnTo>
                    <a:pt x="398" y="0"/>
                  </a:ln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35"/>
            <p:cNvSpPr/>
            <p:nvPr/>
          </p:nvSpPr>
          <p:spPr>
            <a:xfrm>
              <a:off x="325475" y="1808138"/>
              <a:ext cx="15675" cy="11850"/>
            </a:xfrm>
            <a:custGeom>
              <a:avLst/>
              <a:gdLst/>
              <a:ahLst/>
              <a:cxnLst/>
              <a:rect l="l" t="t" r="r" b="b"/>
              <a:pathLst>
                <a:path w="627" h="474" extrusionOk="0">
                  <a:moveTo>
                    <a:pt x="304" y="0"/>
                  </a:moveTo>
                  <a:cubicBezTo>
                    <a:pt x="1" y="0"/>
                    <a:pt x="1" y="474"/>
                    <a:pt x="304" y="474"/>
                  </a:cubicBezTo>
                  <a:cubicBezTo>
                    <a:pt x="626" y="474"/>
                    <a:pt x="626" y="0"/>
                    <a:pt x="30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35"/>
            <p:cNvSpPr/>
            <p:nvPr/>
          </p:nvSpPr>
          <p:spPr>
            <a:xfrm>
              <a:off x="298950" y="1787738"/>
              <a:ext cx="8550" cy="7150"/>
            </a:xfrm>
            <a:custGeom>
              <a:avLst/>
              <a:gdLst/>
              <a:ahLst/>
              <a:cxnLst/>
              <a:rect l="l" t="t" r="r" b="b"/>
              <a:pathLst>
                <a:path w="342" h="286" extrusionOk="0">
                  <a:moveTo>
                    <a:pt x="171" y="1"/>
                  </a:moveTo>
                  <a:cubicBezTo>
                    <a:pt x="0" y="20"/>
                    <a:pt x="0" y="266"/>
                    <a:pt x="171" y="285"/>
                  </a:cubicBezTo>
                  <a:cubicBezTo>
                    <a:pt x="341" y="266"/>
                    <a:pt x="341" y="20"/>
                    <a:pt x="171"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35"/>
            <p:cNvSpPr/>
            <p:nvPr/>
          </p:nvSpPr>
          <p:spPr>
            <a:xfrm>
              <a:off x="445850" y="1622338"/>
              <a:ext cx="21825" cy="16625"/>
            </a:xfrm>
            <a:custGeom>
              <a:avLst/>
              <a:gdLst/>
              <a:ahLst/>
              <a:cxnLst/>
              <a:rect l="l" t="t" r="r" b="b"/>
              <a:pathLst>
                <a:path w="873" h="665" extrusionOk="0">
                  <a:moveTo>
                    <a:pt x="437" y="1"/>
                  </a:moveTo>
                  <a:cubicBezTo>
                    <a:pt x="1" y="1"/>
                    <a:pt x="1" y="664"/>
                    <a:pt x="437" y="664"/>
                  </a:cubicBezTo>
                  <a:cubicBezTo>
                    <a:pt x="873" y="664"/>
                    <a:pt x="873" y="1"/>
                    <a:pt x="437" y="1"/>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35"/>
            <p:cNvSpPr/>
            <p:nvPr/>
          </p:nvSpPr>
          <p:spPr>
            <a:xfrm>
              <a:off x="418850" y="1542263"/>
              <a:ext cx="23250" cy="18975"/>
            </a:xfrm>
            <a:custGeom>
              <a:avLst/>
              <a:gdLst/>
              <a:ahLst/>
              <a:cxnLst/>
              <a:rect l="l" t="t" r="r" b="b"/>
              <a:pathLst>
                <a:path w="930" h="759" extrusionOk="0">
                  <a:moveTo>
                    <a:pt x="474" y="0"/>
                  </a:moveTo>
                  <a:cubicBezTo>
                    <a:pt x="0" y="38"/>
                    <a:pt x="0" y="721"/>
                    <a:pt x="474" y="758"/>
                  </a:cubicBezTo>
                  <a:cubicBezTo>
                    <a:pt x="929" y="721"/>
                    <a:pt x="929" y="38"/>
                    <a:pt x="474"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114" name="Google Shape;2114;p35"/>
          <p:cNvPicPr preferRelativeResize="0"/>
          <p:nvPr/>
        </p:nvPicPr>
        <p:blipFill>
          <a:blip r:embed="rId3">
            <a:alphaModFix amt="74000"/>
          </a:blip>
          <a:stretch>
            <a:fillRect/>
          </a:stretch>
        </p:blipFill>
        <p:spPr>
          <a:xfrm rot="-10162003" flipH="1">
            <a:off x="-1091107" y="-1133759"/>
            <a:ext cx="2894871" cy="2593322"/>
          </a:xfrm>
          <a:prstGeom prst="rect">
            <a:avLst/>
          </a:prstGeom>
          <a:noFill/>
          <a:ln>
            <a:noFill/>
          </a:ln>
        </p:spPr>
      </p:pic>
      <p:pic>
        <p:nvPicPr>
          <p:cNvPr id="2115" name="Google Shape;2115;p35"/>
          <p:cNvPicPr preferRelativeResize="0"/>
          <p:nvPr/>
        </p:nvPicPr>
        <p:blipFill>
          <a:blip r:embed="rId4">
            <a:alphaModFix amt="76000"/>
          </a:blip>
          <a:stretch>
            <a:fillRect/>
          </a:stretch>
        </p:blipFill>
        <p:spPr>
          <a:xfrm rot="363351">
            <a:off x="802621" y="4291783"/>
            <a:ext cx="7605804" cy="2832383"/>
          </a:xfrm>
          <a:prstGeom prst="rect">
            <a:avLst/>
          </a:prstGeom>
          <a:noFill/>
          <a:ln>
            <a:noFill/>
          </a:ln>
        </p:spPr>
      </p:pic>
      <p:sp>
        <p:nvSpPr>
          <p:cNvPr id="2116" name="Google Shape;2116;p35"/>
          <p:cNvSpPr/>
          <p:nvPr/>
        </p:nvSpPr>
        <p:spPr>
          <a:xfrm rot="9899989">
            <a:off x="-583964" y="4625085"/>
            <a:ext cx="2265015" cy="2165770"/>
          </a:xfrm>
          <a:custGeom>
            <a:avLst/>
            <a:gdLst/>
            <a:ahLst/>
            <a:cxnLst/>
            <a:rect l="l" t="t" r="r" b="b"/>
            <a:pathLst>
              <a:path w="21339" h="20404" extrusionOk="0">
                <a:moveTo>
                  <a:pt x="95" y="0"/>
                </a:moveTo>
                <a:cubicBezTo>
                  <a:pt x="50" y="0"/>
                  <a:pt x="0" y="36"/>
                  <a:pt x="12" y="93"/>
                </a:cubicBezTo>
                <a:cubicBezTo>
                  <a:pt x="485" y="2330"/>
                  <a:pt x="1054" y="4567"/>
                  <a:pt x="1680" y="6766"/>
                </a:cubicBezTo>
                <a:cubicBezTo>
                  <a:pt x="2324" y="8965"/>
                  <a:pt x="3045" y="11126"/>
                  <a:pt x="3822" y="13249"/>
                </a:cubicBezTo>
                <a:cubicBezTo>
                  <a:pt x="4220" y="14330"/>
                  <a:pt x="4618" y="15391"/>
                  <a:pt x="5054" y="16453"/>
                </a:cubicBezTo>
                <a:cubicBezTo>
                  <a:pt x="5225" y="16889"/>
                  <a:pt x="5433" y="17287"/>
                  <a:pt x="5699" y="17666"/>
                </a:cubicBezTo>
                <a:cubicBezTo>
                  <a:pt x="5926" y="17988"/>
                  <a:pt x="6267" y="18216"/>
                  <a:pt x="6646" y="18348"/>
                </a:cubicBezTo>
                <a:cubicBezTo>
                  <a:pt x="6705" y="18361"/>
                  <a:pt x="6764" y="18368"/>
                  <a:pt x="6823" y="18368"/>
                </a:cubicBezTo>
                <a:cubicBezTo>
                  <a:pt x="7107" y="18368"/>
                  <a:pt x="7384" y="18221"/>
                  <a:pt x="7556" y="17969"/>
                </a:cubicBezTo>
                <a:cubicBezTo>
                  <a:pt x="7746" y="17609"/>
                  <a:pt x="7784" y="17173"/>
                  <a:pt x="7708" y="16775"/>
                </a:cubicBezTo>
                <a:cubicBezTo>
                  <a:pt x="7519" y="15770"/>
                  <a:pt x="7253" y="14784"/>
                  <a:pt x="6893" y="13837"/>
                </a:cubicBezTo>
                <a:cubicBezTo>
                  <a:pt x="6248" y="11941"/>
                  <a:pt x="5414" y="9969"/>
                  <a:pt x="5528" y="7922"/>
                </a:cubicBezTo>
                <a:cubicBezTo>
                  <a:pt x="5543" y="7707"/>
                  <a:pt x="5559" y="7504"/>
                  <a:pt x="5594" y="7294"/>
                </a:cubicBezTo>
                <a:lnTo>
                  <a:pt x="5594" y="7294"/>
                </a:lnTo>
                <a:cubicBezTo>
                  <a:pt x="6312" y="7702"/>
                  <a:pt x="6661" y="8502"/>
                  <a:pt x="6893" y="9268"/>
                </a:cubicBezTo>
                <a:cubicBezTo>
                  <a:pt x="7234" y="10349"/>
                  <a:pt x="7519" y="11467"/>
                  <a:pt x="7822" y="12567"/>
                </a:cubicBezTo>
                <a:lnTo>
                  <a:pt x="8789" y="16036"/>
                </a:lnTo>
                <a:cubicBezTo>
                  <a:pt x="8940" y="16604"/>
                  <a:pt x="9111" y="17173"/>
                  <a:pt x="9263" y="17742"/>
                </a:cubicBezTo>
                <a:cubicBezTo>
                  <a:pt x="9376" y="18216"/>
                  <a:pt x="9509" y="18652"/>
                  <a:pt x="9699" y="19107"/>
                </a:cubicBezTo>
                <a:cubicBezTo>
                  <a:pt x="9966" y="19713"/>
                  <a:pt x="10452" y="20404"/>
                  <a:pt x="11172" y="20404"/>
                </a:cubicBezTo>
                <a:cubicBezTo>
                  <a:pt x="11217" y="20404"/>
                  <a:pt x="11263" y="20401"/>
                  <a:pt x="11310" y="20396"/>
                </a:cubicBezTo>
                <a:cubicBezTo>
                  <a:pt x="11708" y="20339"/>
                  <a:pt x="12068" y="20092"/>
                  <a:pt x="12258" y="19732"/>
                </a:cubicBezTo>
                <a:cubicBezTo>
                  <a:pt x="12485" y="19334"/>
                  <a:pt x="12580" y="18860"/>
                  <a:pt x="12504" y="18405"/>
                </a:cubicBezTo>
                <a:cubicBezTo>
                  <a:pt x="12390" y="17855"/>
                  <a:pt x="12239" y="17306"/>
                  <a:pt x="12030" y="16794"/>
                </a:cubicBezTo>
                <a:cubicBezTo>
                  <a:pt x="11841" y="16263"/>
                  <a:pt x="11651" y="15713"/>
                  <a:pt x="11462" y="15183"/>
                </a:cubicBezTo>
                <a:cubicBezTo>
                  <a:pt x="11101" y="14083"/>
                  <a:pt x="10779" y="12965"/>
                  <a:pt x="10457" y="11865"/>
                </a:cubicBezTo>
                <a:cubicBezTo>
                  <a:pt x="10154" y="10766"/>
                  <a:pt x="9869" y="9628"/>
                  <a:pt x="9623" y="8491"/>
                </a:cubicBezTo>
                <a:cubicBezTo>
                  <a:pt x="9414" y="7486"/>
                  <a:pt x="9168" y="6424"/>
                  <a:pt x="9414" y="5420"/>
                </a:cubicBezTo>
                <a:cubicBezTo>
                  <a:pt x="9462" y="5197"/>
                  <a:pt x="9536" y="5002"/>
                  <a:pt x="9626" y="4810"/>
                </a:cubicBezTo>
                <a:lnTo>
                  <a:pt x="9626" y="4810"/>
                </a:lnTo>
                <a:cubicBezTo>
                  <a:pt x="11118" y="5773"/>
                  <a:pt x="11814" y="7472"/>
                  <a:pt x="12239" y="9135"/>
                </a:cubicBezTo>
                <a:cubicBezTo>
                  <a:pt x="12485" y="10026"/>
                  <a:pt x="12637" y="10936"/>
                  <a:pt x="12807" y="11846"/>
                </a:cubicBezTo>
                <a:cubicBezTo>
                  <a:pt x="13035" y="13040"/>
                  <a:pt x="13300" y="14216"/>
                  <a:pt x="13623" y="15391"/>
                </a:cubicBezTo>
                <a:cubicBezTo>
                  <a:pt x="13945" y="16547"/>
                  <a:pt x="14324" y="17723"/>
                  <a:pt x="14741" y="18879"/>
                </a:cubicBezTo>
                <a:cubicBezTo>
                  <a:pt x="14912" y="19315"/>
                  <a:pt x="15063" y="19827"/>
                  <a:pt x="15480" y="20092"/>
                </a:cubicBezTo>
                <a:cubicBezTo>
                  <a:pt x="15595" y="20165"/>
                  <a:pt x="15723" y="20199"/>
                  <a:pt x="15849" y="20199"/>
                </a:cubicBezTo>
                <a:cubicBezTo>
                  <a:pt x="16119" y="20199"/>
                  <a:pt x="16382" y="20042"/>
                  <a:pt x="16485" y="19770"/>
                </a:cubicBezTo>
                <a:cubicBezTo>
                  <a:pt x="16694" y="19334"/>
                  <a:pt x="16675" y="18765"/>
                  <a:pt x="16656" y="18292"/>
                </a:cubicBezTo>
                <a:cubicBezTo>
                  <a:pt x="16637" y="17723"/>
                  <a:pt x="16542" y="17154"/>
                  <a:pt x="16428" y="16585"/>
                </a:cubicBezTo>
                <a:cubicBezTo>
                  <a:pt x="16125" y="15467"/>
                  <a:pt x="15746" y="14348"/>
                  <a:pt x="15291" y="13268"/>
                </a:cubicBezTo>
                <a:cubicBezTo>
                  <a:pt x="14419" y="10993"/>
                  <a:pt x="13793" y="8623"/>
                  <a:pt x="13433" y="6216"/>
                </a:cubicBezTo>
                <a:cubicBezTo>
                  <a:pt x="13360" y="5689"/>
                  <a:pt x="13392" y="4465"/>
                  <a:pt x="14163" y="4465"/>
                </a:cubicBezTo>
                <a:cubicBezTo>
                  <a:pt x="14197" y="4465"/>
                  <a:pt x="14231" y="4467"/>
                  <a:pt x="14267" y="4472"/>
                </a:cubicBezTo>
                <a:cubicBezTo>
                  <a:pt x="14741" y="4548"/>
                  <a:pt x="15025" y="5060"/>
                  <a:pt x="15234" y="5439"/>
                </a:cubicBezTo>
                <a:cubicBezTo>
                  <a:pt x="15499" y="5913"/>
                  <a:pt x="15727" y="6406"/>
                  <a:pt x="15935" y="6898"/>
                </a:cubicBezTo>
                <a:cubicBezTo>
                  <a:pt x="16732" y="8946"/>
                  <a:pt x="17111" y="11107"/>
                  <a:pt x="17452" y="13268"/>
                </a:cubicBezTo>
                <a:cubicBezTo>
                  <a:pt x="17623" y="14348"/>
                  <a:pt x="17793" y="15429"/>
                  <a:pt x="18002" y="16510"/>
                </a:cubicBezTo>
                <a:cubicBezTo>
                  <a:pt x="18096" y="17040"/>
                  <a:pt x="18229" y="17590"/>
                  <a:pt x="18362" y="18121"/>
                </a:cubicBezTo>
                <a:cubicBezTo>
                  <a:pt x="18476" y="18557"/>
                  <a:pt x="18627" y="19031"/>
                  <a:pt x="18968" y="19334"/>
                </a:cubicBezTo>
                <a:cubicBezTo>
                  <a:pt x="19197" y="19533"/>
                  <a:pt x="19456" y="19618"/>
                  <a:pt x="19715" y="19618"/>
                </a:cubicBezTo>
                <a:cubicBezTo>
                  <a:pt x="20273" y="19618"/>
                  <a:pt x="20833" y="19220"/>
                  <a:pt x="21092" y="18690"/>
                </a:cubicBezTo>
                <a:cubicBezTo>
                  <a:pt x="21300" y="18178"/>
                  <a:pt x="21338" y="17628"/>
                  <a:pt x="21205" y="17078"/>
                </a:cubicBezTo>
                <a:cubicBezTo>
                  <a:pt x="21111" y="16472"/>
                  <a:pt x="20902" y="15884"/>
                  <a:pt x="20731" y="15277"/>
                </a:cubicBezTo>
                <a:lnTo>
                  <a:pt x="18684" y="7903"/>
                </a:lnTo>
                <a:cubicBezTo>
                  <a:pt x="18514" y="7315"/>
                  <a:pt x="18362" y="6728"/>
                  <a:pt x="18191" y="6102"/>
                </a:cubicBezTo>
                <a:cubicBezTo>
                  <a:pt x="18162" y="6043"/>
                  <a:pt x="18106" y="6015"/>
                  <a:pt x="18051" y="6015"/>
                </a:cubicBezTo>
                <a:cubicBezTo>
                  <a:pt x="17966" y="6015"/>
                  <a:pt x="17884" y="6082"/>
                  <a:pt x="17907" y="6197"/>
                </a:cubicBezTo>
                <a:cubicBezTo>
                  <a:pt x="18589" y="8623"/>
                  <a:pt x="19253" y="11050"/>
                  <a:pt x="19935" y="13476"/>
                </a:cubicBezTo>
                <a:lnTo>
                  <a:pt x="20428" y="15315"/>
                </a:lnTo>
                <a:cubicBezTo>
                  <a:pt x="20599" y="15903"/>
                  <a:pt x="20788" y="16491"/>
                  <a:pt x="20902" y="17078"/>
                </a:cubicBezTo>
                <a:cubicBezTo>
                  <a:pt x="21016" y="17609"/>
                  <a:pt x="21035" y="18216"/>
                  <a:pt x="20750" y="18690"/>
                </a:cubicBezTo>
                <a:cubicBezTo>
                  <a:pt x="20542" y="19050"/>
                  <a:pt x="20144" y="19296"/>
                  <a:pt x="19727" y="19334"/>
                </a:cubicBezTo>
                <a:cubicBezTo>
                  <a:pt x="19253" y="19334"/>
                  <a:pt x="18950" y="18917"/>
                  <a:pt x="18798" y="18519"/>
                </a:cubicBezTo>
                <a:cubicBezTo>
                  <a:pt x="18627" y="18026"/>
                  <a:pt x="18495" y="17533"/>
                  <a:pt x="18400" y="17040"/>
                </a:cubicBezTo>
                <a:cubicBezTo>
                  <a:pt x="18172" y="15979"/>
                  <a:pt x="17983" y="14898"/>
                  <a:pt x="17812" y="13837"/>
                </a:cubicBezTo>
                <a:cubicBezTo>
                  <a:pt x="17452" y="11713"/>
                  <a:pt x="17130" y="9571"/>
                  <a:pt x="16428" y="7524"/>
                </a:cubicBezTo>
                <a:cubicBezTo>
                  <a:pt x="16239" y="7031"/>
                  <a:pt x="16049" y="6538"/>
                  <a:pt x="15822" y="6064"/>
                </a:cubicBezTo>
                <a:cubicBezTo>
                  <a:pt x="15632" y="5590"/>
                  <a:pt x="15386" y="5154"/>
                  <a:pt x="15082" y="4756"/>
                </a:cubicBezTo>
                <a:cubicBezTo>
                  <a:pt x="14841" y="4446"/>
                  <a:pt x="14506" y="4199"/>
                  <a:pt x="14120" y="4199"/>
                </a:cubicBezTo>
                <a:cubicBezTo>
                  <a:pt x="14081" y="4199"/>
                  <a:pt x="14042" y="4201"/>
                  <a:pt x="14002" y="4207"/>
                </a:cubicBezTo>
                <a:cubicBezTo>
                  <a:pt x="13661" y="4282"/>
                  <a:pt x="13395" y="4529"/>
                  <a:pt x="13281" y="4851"/>
                </a:cubicBezTo>
                <a:cubicBezTo>
                  <a:pt x="13149" y="5230"/>
                  <a:pt x="13092" y="5609"/>
                  <a:pt x="13130" y="6007"/>
                </a:cubicBezTo>
                <a:cubicBezTo>
                  <a:pt x="13187" y="6538"/>
                  <a:pt x="13281" y="7088"/>
                  <a:pt x="13395" y="7619"/>
                </a:cubicBezTo>
                <a:cubicBezTo>
                  <a:pt x="13623" y="8794"/>
                  <a:pt x="13907" y="9969"/>
                  <a:pt x="14267" y="11126"/>
                </a:cubicBezTo>
                <a:cubicBezTo>
                  <a:pt x="14608" y="12244"/>
                  <a:pt x="15044" y="13344"/>
                  <a:pt x="15442" y="14443"/>
                </a:cubicBezTo>
                <a:cubicBezTo>
                  <a:pt x="15879" y="15524"/>
                  <a:pt x="16182" y="16642"/>
                  <a:pt x="16333" y="17799"/>
                </a:cubicBezTo>
                <a:cubicBezTo>
                  <a:pt x="16409" y="18329"/>
                  <a:pt x="16390" y="18879"/>
                  <a:pt x="16296" y="19410"/>
                </a:cubicBezTo>
                <a:cubicBezTo>
                  <a:pt x="16277" y="19618"/>
                  <a:pt x="16144" y="19789"/>
                  <a:pt x="15973" y="19884"/>
                </a:cubicBezTo>
                <a:cubicBezTo>
                  <a:pt x="15943" y="19889"/>
                  <a:pt x="15912" y="19892"/>
                  <a:pt x="15882" y="19892"/>
                </a:cubicBezTo>
                <a:cubicBezTo>
                  <a:pt x="15710" y="19892"/>
                  <a:pt x="15558" y="19802"/>
                  <a:pt x="15461" y="19656"/>
                </a:cubicBezTo>
                <a:cubicBezTo>
                  <a:pt x="15329" y="19467"/>
                  <a:pt x="15215" y="19258"/>
                  <a:pt x="15139" y="19031"/>
                </a:cubicBezTo>
                <a:cubicBezTo>
                  <a:pt x="15025" y="18746"/>
                  <a:pt x="14912" y="18481"/>
                  <a:pt x="14817" y="18197"/>
                </a:cubicBezTo>
                <a:cubicBezTo>
                  <a:pt x="14608" y="17628"/>
                  <a:pt x="14419" y="17059"/>
                  <a:pt x="14248" y="16491"/>
                </a:cubicBezTo>
                <a:cubicBezTo>
                  <a:pt x="13888" y="15353"/>
                  <a:pt x="13566" y="14178"/>
                  <a:pt x="13300" y="13003"/>
                </a:cubicBezTo>
                <a:cubicBezTo>
                  <a:pt x="13073" y="12017"/>
                  <a:pt x="12921" y="11031"/>
                  <a:pt x="12694" y="10045"/>
                </a:cubicBezTo>
                <a:cubicBezTo>
                  <a:pt x="12334" y="8377"/>
                  <a:pt x="11822" y="6576"/>
                  <a:pt x="10590" y="5306"/>
                </a:cubicBezTo>
                <a:cubicBezTo>
                  <a:pt x="10305" y="5022"/>
                  <a:pt x="9983" y="4756"/>
                  <a:pt x="9623" y="4548"/>
                </a:cubicBezTo>
                <a:cubicBezTo>
                  <a:pt x="9603" y="4534"/>
                  <a:pt x="9580" y="4528"/>
                  <a:pt x="9558" y="4528"/>
                </a:cubicBezTo>
                <a:cubicBezTo>
                  <a:pt x="9517" y="4528"/>
                  <a:pt x="9477" y="4549"/>
                  <a:pt x="9452" y="4586"/>
                </a:cubicBezTo>
                <a:cubicBezTo>
                  <a:pt x="8978" y="5458"/>
                  <a:pt x="9016" y="6481"/>
                  <a:pt x="9168" y="7448"/>
                </a:cubicBezTo>
                <a:cubicBezTo>
                  <a:pt x="9338" y="8510"/>
                  <a:pt x="9604" y="9571"/>
                  <a:pt x="9869" y="10633"/>
                </a:cubicBezTo>
                <a:cubicBezTo>
                  <a:pt x="10438" y="12832"/>
                  <a:pt x="11101" y="14993"/>
                  <a:pt x="11879" y="17135"/>
                </a:cubicBezTo>
                <a:cubicBezTo>
                  <a:pt x="12182" y="18007"/>
                  <a:pt x="12618" y="19182"/>
                  <a:pt x="11784" y="19922"/>
                </a:cubicBezTo>
                <a:cubicBezTo>
                  <a:pt x="11612" y="20082"/>
                  <a:pt x="11386" y="20166"/>
                  <a:pt x="11158" y="20166"/>
                </a:cubicBezTo>
                <a:cubicBezTo>
                  <a:pt x="11008" y="20166"/>
                  <a:pt x="10858" y="20130"/>
                  <a:pt x="10722" y="20055"/>
                </a:cubicBezTo>
                <a:cubicBezTo>
                  <a:pt x="10400" y="19827"/>
                  <a:pt x="10172" y="19524"/>
                  <a:pt x="10021" y="19182"/>
                </a:cubicBezTo>
                <a:cubicBezTo>
                  <a:pt x="9831" y="18784"/>
                  <a:pt x="9699" y="18367"/>
                  <a:pt x="9585" y="17950"/>
                </a:cubicBezTo>
                <a:lnTo>
                  <a:pt x="9111" y="16244"/>
                </a:lnTo>
                <a:lnTo>
                  <a:pt x="8125" y="12832"/>
                </a:lnTo>
                <a:cubicBezTo>
                  <a:pt x="7822" y="11732"/>
                  <a:pt x="7519" y="10614"/>
                  <a:pt x="7177" y="9514"/>
                </a:cubicBezTo>
                <a:cubicBezTo>
                  <a:pt x="6950" y="8737"/>
                  <a:pt x="6665" y="7903"/>
                  <a:pt x="6059" y="7353"/>
                </a:cubicBezTo>
                <a:cubicBezTo>
                  <a:pt x="5907" y="7221"/>
                  <a:pt x="5737" y="7107"/>
                  <a:pt x="5547" y="7012"/>
                </a:cubicBezTo>
                <a:cubicBezTo>
                  <a:pt x="5534" y="7008"/>
                  <a:pt x="5519" y="7005"/>
                  <a:pt x="5505" y="7005"/>
                </a:cubicBezTo>
                <a:cubicBezTo>
                  <a:pt x="5457" y="7005"/>
                  <a:pt x="5410" y="7030"/>
                  <a:pt x="5395" y="7088"/>
                </a:cubicBezTo>
                <a:cubicBezTo>
                  <a:pt x="5054" y="9041"/>
                  <a:pt x="5661" y="10936"/>
                  <a:pt x="6305" y="12775"/>
                </a:cubicBezTo>
                <a:cubicBezTo>
                  <a:pt x="6628" y="13723"/>
                  <a:pt x="6988" y="14671"/>
                  <a:pt x="7253" y="15638"/>
                </a:cubicBezTo>
                <a:cubicBezTo>
                  <a:pt x="7386" y="16093"/>
                  <a:pt x="7481" y="16566"/>
                  <a:pt x="7537" y="17059"/>
                </a:cubicBezTo>
                <a:cubicBezTo>
                  <a:pt x="7556" y="17457"/>
                  <a:pt x="7481" y="17969"/>
                  <a:pt x="7064" y="18121"/>
                </a:cubicBezTo>
                <a:cubicBezTo>
                  <a:pt x="6994" y="18147"/>
                  <a:pt x="6924" y="18158"/>
                  <a:pt x="6855" y="18158"/>
                </a:cubicBezTo>
                <a:cubicBezTo>
                  <a:pt x="6568" y="18158"/>
                  <a:pt x="6295" y="17959"/>
                  <a:pt x="6097" y="17761"/>
                </a:cubicBezTo>
                <a:cubicBezTo>
                  <a:pt x="5774" y="17438"/>
                  <a:pt x="5547" y="17059"/>
                  <a:pt x="5376" y="16642"/>
                </a:cubicBezTo>
                <a:cubicBezTo>
                  <a:pt x="4959" y="15619"/>
                  <a:pt x="4561" y="14595"/>
                  <a:pt x="4182" y="13571"/>
                </a:cubicBezTo>
                <a:cubicBezTo>
                  <a:pt x="3405" y="11505"/>
                  <a:pt x="2703" y="9401"/>
                  <a:pt x="2059" y="7278"/>
                </a:cubicBezTo>
                <a:cubicBezTo>
                  <a:pt x="1414" y="5154"/>
                  <a:pt x="846" y="3012"/>
                  <a:pt x="334" y="851"/>
                </a:cubicBezTo>
                <a:cubicBezTo>
                  <a:pt x="277" y="586"/>
                  <a:pt x="220" y="320"/>
                  <a:pt x="163" y="55"/>
                </a:cubicBezTo>
                <a:cubicBezTo>
                  <a:pt x="156" y="17"/>
                  <a:pt x="126" y="0"/>
                  <a:pt x="95" y="0"/>
                </a:cubicBezTo>
                <a:close/>
              </a:path>
            </a:pathLst>
          </a:custGeom>
          <a:solidFill>
            <a:srgbClr val="674E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bg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1pPr>
            <a:lvl2pPr lvl="1"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2pPr>
            <a:lvl3pPr lvl="2"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3pPr>
            <a:lvl4pPr lvl="3"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4pPr>
            <a:lvl5pPr lvl="4"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5pPr>
            <a:lvl6pPr lvl="5"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6pPr>
            <a:lvl7pPr lvl="6"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7pPr>
            <a:lvl8pPr lvl="7"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8pPr>
            <a:lvl9pPr lvl="8" rtl="0">
              <a:spcBef>
                <a:spcPts val="0"/>
              </a:spcBef>
              <a:spcAft>
                <a:spcPts val="0"/>
              </a:spcAft>
              <a:buClr>
                <a:schemeClr val="dk2"/>
              </a:buClr>
              <a:buSzPts val="3000"/>
              <a:buFont typeface="Overpass Black"/>
              <a:buNone/>
              <a:defRPr sz="3000">
                <a:solidFill>
                  <a:schemeClr val="dk2"/>
                </a:solidFill>
                <a:latin typeface="Overpass Black"/>
                <a:ea typeface="Overpass Black"/>
                <a:cs typeface="Overpass Black"/>
                <a:sym typeface="Overpass Black"/>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1pPr>
            <a:lvl2pPr marL="914400" lvl="1"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00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00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8" r:id="rId3"/>
    <p:sldLayoutId id="2147483661" r:id="rId4"/>
    <p:sldLayoutId id="2147483668" r:id="rId5"/>
    <p:sldLayoutId id="2147483671" r:id="rId6"/>
    <p:sldLayoutId id="2147483677" r:id="rId7"/>
    <p:sldLayoutId id="2147483678" r:id="rId8"/>
    <p:sldLayoutId id="2147483679" r:id="rId9"/>
    <p:sldLayoutId id="2147483680" r:id="rId10"/>
    <p:sldLayoutId id="2147483681"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uowtsd-my.sharepoint.com/:v:/r/personal/2211256_student_uwtsd_ac_uk/Documents/Registrazione%20in%20corso-20231027_204534.webm?csf=1&amp;web=1&amp;e=WlOOt1&amp;nav=eyJyZWZlcnJhbEluZm8iOnsicmVmZXJyYWxBcHAiOiJTdHJlYW1XZWJBcHAiLCJyZWZlcnJhbFZpZXciOiJTaGFyZURpYWxvZyIsInJlZmVycmFsQXBwUGxhdGZvcm0iOiJXZWIiLCJyZWZlcnJhbE1vZGUiOiJ2aWV3In19" TargetMode="External"/><Relationship Id="rId5"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9.png"/><Relationship Id="rId7" Type="http://schemas.openxmlformats.org/officeDocument/2006/relationships/diagramData" Target="../diagrams/data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22.png"/><Relationship Id="rId11" Type="http://schemas.microsoft.com/office/2007/relationships/diagramDrawing" Target="../diagrams/drawing2.xml"/><Relationship Id="rId5" Type="http://schemas.openxmlformats.org/officeDocument/2006/relationships/image" Target="../media/image21.png"/><Relationship Id="rId10" Type="http://schemas.openxmlformats.org/officeDocument/2006/relationships/diagramColors" Target="../diagrams/colors2.xml"/><Relationship Id="rId4" Type="http://schemas.openxmlformats.org/officeDocument/2006/relationships/image" Target="../media/image20.png"/><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23.png"/><Relationship Id="rId7" Type="http://schemas.openxmlformats.org/officeDocument/2006/relationships/image" Target="../media/image27.png"/><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26.png"/><Relationship Id="rId11" Type="http://schemas.openxmlformats.org/officeDocument/2006/relationships/diagramColors" Target="../diagrams/colors3.xml"/><Relationship Id="rId5" Type="http://schemas.openxmlformats.org/officeDocument/2006/relationships/image" Target="../media/image25.png"/><Relationship Id="rId10" Type="http://schemas.openxmlformats.org/officeDocument/2006/relationships/diagramQuickStyle" Target="../diagrams/quickStyle3.xml"/><Relationship Id="rId4" Type="http://schemas.openxmlformats.org/officeDocument/2006/relationships/image" Target="../media/image24.png"/><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24"/>
        <p:cNvGrpSpPr/>
        <p:nvPr/>
      </p:nvGrpSpPr>
      <p:grpSpPr>
        <a:xfrm>
          <a:off x="0" y="0"/>
          <a:ext cx="0" cy="0"/>
          <a:chOff x="0" y="0"/>
          <a:chExt cx="0" cy="0"/>
        </a:xfrm>
      </p:grpSpPr>
      <p:pic>
        <p:nvPicPr>
          <p:cNvPr id="2125" name="Google Shape;2125;p38"/>
          <p:cNvPicPr preferRelativeResize="0"/>
          <p:nvPr/>
        </p:nvPicPr>
        <p:blipFill>
          <a:blip r:embed="rId3">
            <a:alphaModFix amt="74000"/>
          </a:blip>
          <a:stretch>
            <a:fillRect/>
          </a:stretch>
        </p:blipFill>
        <p:spPr>
          <a:xfrm rot="9461196">
            <a:off x="1917996" y="2388117"/>
            <a:ext cx="2894873" cy="2593323"/>
          </a:xfrm>
          <a:prstGeom prst="rect">
            <a:avLst/>
          </a:prstGeom>
          <a:noFill/>
          <a:ln>
            <a:noFill/>
          </a:ln>
        </p:spPr>
      </p:pic>
      <p:pic>
        <p:nvPicPr>
          <p:cNvPr id="2126" name="Google Shape;2126;p38"/>
          <p:cNvPicPr preferRelativeResize="0"/>
          <p:nvPr/>
        </p:nvPicPr>
        <p:blipFill>
          <a:blip r:embed="rId4">
            <a:alphaModFix amt="74000"/>
          </a:blip>
          <a:stretch>
            <a:fillRect/>
          </a:stretch>
        </p:blipFill>
        <p:spPr>
          <a:xfrm rot="1377427">
            <a:off x="4764679" y="752254"/>
            <a:ext cx="2894876" cy="2593327"/>
          </a:xfrm>
          <a:prstGeom prst="rect">
            <a:avLst/>
          </a:prstGeom>
          <a:noFill/>
          <a:ln>
            <a:noFill/>
          </a:ln>
        </p:spPr>
      </p:pic>
      <p:pic>
        <p:nvPicPr>
          <p:cNvPr id="2127" name="Google Shape;2127;p38"/>
          <p:cNvPicPr preferRelativeResize="0"/>
          <p:nvPr/>
        </p:nvPicPr>
        <p:blipFill>
          <a:blip r:embed="rId5">
            <a:alphaModFix amt="47000"/>
          </a:blip>
          <a:stretch>
            <a:fillRect/>
          </a:stretch>
        </p:blipFill>
        <p:spPr>
          <a:xfrm>
            <a:off x="1093334" y="227299"/>
            <a:ext cx="6624166" cy="4562724"/>
          </a:xfrm>
          <a:prstGeom prst="rect">
            <a:avLst/>
          </a:prstGeom>
          <a:noFill/>
          <a:ln>
            <a:noFill/>
          </a:ln>
        </p:spPr>
      </p:pic>
      <p:sp>
        <p:nvSpPr>
          <p:cNvPr id="2128" name="Google Shape;2128;p38"/>
          <p:cNvSpPr txBox="1">
            <a:spLocks noGrp="1"/>
          </p:cNvSpPr>
          <p:nvPr>
            <p:ph type="ctrTitle"/>
          </p:nvPr>
        </p:nvSpPr>
        <p:spPr>
          <a:xfrm>
            <a:off x="1426500" y="780587"/>
            <a:ext cx="6291000" cy="227094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latin typeface="+mn-lt"/>
              </a:rPr>
              <a:t>Foreign language and cultural awareness for </a:t>
            </a:r>
            <a:br>
              <a:rPr lang="en" sz="2400" b="1" dirty="0">
                <a:latin typeface="+mn-lt"/>
              </a:rPr>
            </a:br>
            <a:r>
              <a:rPr lang="en" sz="3200" b="1" dirty="0">
                <a:latin typeface="+mn-lt"/>
              </a:rPr>
              <a:t>Diversity Hotel &amp; Spa London</a:t>
            </a:r>
            <a:endParaRPr sz="3200" b="1" dirty="0">
              <a:latin typeface="+mn-lt"/>
            </a:endParaRPr>
          </a:p>
        </p:txBody>
      </p:sp>
      <p:sp>
        <p:nvSpPr>
          <p:cNvPr id="2130" name="Google Shape;2130;p38"/>
          <p:cNvSpPr/>
          <p:nvPr/>
        </p:nvSpPr>
        <p:spPr>
          <a:xfrm>
            <a:off x="-3657600" y="7305175"/>
            <a:ext cx="792600" cy="792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n-lt"/>
            </a:endParaRPr>
          </a:p>
        </p:txBody>
      </p:sp>
      <p:sp>
        <p:nvSpPr>
          <p:cNvPr id="3" name="TextBox 2">
            <a:extLst>
              <a:ext uri="{FF2B5EF4-FFF2-40B4-BE49-F238E27FC236}">
                <a16:creationId xmlns:a16="http://schemas.microsoft.com/office/drawing/2014/main" id="{4FF16317-5FD9-577D-E8B9-70E9E01ABA7E}"/>
              </a:ext>
            </a:extLst>
          </p:cNvPr>
          <p:cNvSpPr txBox="1"/>
          <p:nvPr/>
        </p:nvSpPr>
        <p:spPr>
          <a:xfrm>
            <a:off x="1093333" y="976377"/>
            <a:ext cx="6291000" cy="830997"/>
          </a:xfrm>
          <a:prstGeom prst="rect">
            <a:avLst/>
          </a:prstGeom>
          <a:noFill/>
        </p:spPr>
        <p:txBody>
          <a:bodyPr wrap="square">
            <a:spAutoFit/>
          </a:bodyPr>
          <a:lstStyle/>
          <a:p>
            <a:pPr algn="ctr"/>
            <a:r>
              <a:rPr lang="en-US" sz="2400" b="1" i="1" dirty="0">
                <a:solidFill>
                  <a:schemeClr val="tx2">
                    <a:lumMod val="50000"/>
                  </a:schemeClr>
                </a:solidFill>
                <a:latin typeface="+mn-lt"/>
              </a:rPr>
              <a:t>Module: Foreign Languages</a:t>
            </a:r>
          </a:p>
          <a:p>
            <a:pPr algn="ctr"/>
            <a:r>
              <a:rPr lang="en-US" sz="2400" b="1" i="1" dirty="0">
                <a:solidFill>
                  <a:schemeClr val="tx2">
                    <a:lumMod val="50000"/>
                  </a:schemeClr>
                </a:solidFill>
                <a:latin typeface="+mn-lt"/>
              </a:rPr>
              <a:t>Module code: BMIH5003</a:t>
            </a:r>
            <a:endParaRPr lang="en-GB" sz="2400" b="1" i="1" dirty="0">
              <a:solidFill>
                <a:schemeClr val="tx2">
                  <a:lumMod val="50000"/>
                </a:schemeClr>
              </a:solidFill>
              <a:latin typeface="+mn-lt"/>
            </a:endParaRPr>
          </a:p>
        </p:txBody>
      </p:sp>
      <p:sp>
        <p:nvSpPr>
          <p:cNvPr id="2" name="TextBox 1">
            <a:extLst>
              <a:ext uri="{FF2B5EF4-FFF2-40B4-BE49-F238E27FC236}">
                <a16:creationId xmlns:a16="http://schemas.microsoft.com/office/drawing/2014/main" id="{DD223786-F946-B18A-50F3-5A839801A507}"/>
              </a:ext>
            </a:extLst>
          </p:cNvPr>
          <p:cNvSpPr txBox="1"/>
          <p:nvPr/>
        </p:nvSpPr>
        <p:spPr>
          <a:xfrm>
            <a:off x="1093333" y="3354403"/>
            <a:ext cx="6291000" cy="830997"/>
          </a:xfrm>
          <a:prstGeom prst="rect">
            <a:avLst/>
          </a:prstGeom>
          <a:noFill/>
        </p:spPr>
        <p:txBody>
          <a:bodyPr wrap="square">
            <a:spAutoFit/>
          </a:bodyPr>
          <a:lstStyle/>
          <a:p>
            <a:pPr algn="ctr"/>
            <a:r>
              <a:rPr lang="en-US" sz="2400" b="1" i="1" dirty="0">
                <a:solidFill>
                  <a:schemeClr val="tx2">
                    <a:lumMod val="50000"/>
                  </a:schemeClr>
                </a:solidFill>
                <a:latin typeface="+mn-lt"/>
              </a:rPr>
              <a:t>Student Name: Md </a:t>
            </a:r>
            <a:r>
              <a:rPr lang="en-US" sz="2400" b="1" i="1" dirty="0" err="1">
                <a:solidFill>
                  <a:schemeClr val="tx2">
                    <a:lumMod val="50000"/>
                  </a:schemeClr>
                </a:solidFill>
                <a:latin typeface="+mn-lt"/>
              </a:rPr>
              <a:t>Sohel</a:t>
            </a:r>
            <a:r>
              <a:rPr lang="en-US" sz="2400" b="1" i="1" dirty="0">
                <a:solidFill>
                  <a:schemeClr val="tx2">
                    <a:lumMod val="50000"/>
                  </a:schemeClr>
                </a:solidFill>
                <a:latin typeface="+mn-lt"/>
              </a:rPr>
              <a:t> Khan</a:t>
            </a:r>
          </a:p>
          <a:p>
            <a:pPr algn="ctr"/>
            <a:r>
              <a:rPr lang="en-US" sz="2400" b="1" i="1" dirty="0">
                <a:solidFill>
                  <a:schemeClr val="tx2">
                    <a:lumMod val="50000"/>
                  </a:schemeClr>
                </a:solidFill>
                <a:latin typeface="+mn-lt"/>
              </a:rPr>
              <a:t>Student ID: 2211256</a:t>
            </a:r>
            <a:endParaRPr lang="en-GB" sz="2400" b="1" i="1" dirty="0">
              <a:solidFill>
                <a:schemeClr val="tx2">
                  <a:lumMod val="50000"/>
                </a:schemeClr>
              </a:solidFill>
              <a:latin typeface="+mn-lt"/>
            </a:endParaRPr>
          </a:p>
        </p:txBody>
      </p:sp>
      <p:sp>
        <p:nvSpPr>
          <p:cNvPr id="5" name="TextBox 4">
            <a:extLst>
              <a:ext uri="{FF2B5EF4-FFF2-40B4-BE49-F238E27FC236}">
                <a16:creationId xmlns:a16="http://schemas.microsoft.com/office/drawing/2014/main" id="{8E14466F-0659-DD75-21FC-2DDE88241A2C}"/>
              </a:ext>
            </a:extLst>
          </p:cNvPr>
          <p:cNvSpPr txBox="1"/>
          <p:nvPr/>
        </p:nvSpPr>
        <p:spPr>
          <a:xfrm>
            <a:off x="2086293" y="4386320"/>
            <a:ext cx="7102475" cy="307777"/>
          </a:xfrm>
          <a:prstGeom prst="rect">
            <a:avLst/>
          </a:prstGeom>
          <a:noFill/>
        </p:spPr>
        <p:txBody>
          <a:bodyPr wrap="square">
            <a:spAutoFit/>
          </a:bodyPr>
          <a:lstStyle/>
          <a:p>
            <a:r>
              <a:rPr lang="en-GB" b="0" i="0" dirty="0">
                <a:effectLst/>
                <a:hlinkClick r:id="rId6"/>
              </a:rPr>
              <a:t>Registrazione in corso-20231027_204534.webm</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69"/>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F2E8044-D074-6256-29AE-BE23B00C605A}"/>
              </a:ext>
            </a:extLst>
          </p:cNvPr>
          <p:cNvGraphicFramePr/>
          <p:nvPr>
            <p:extLst>
              <p:ext uri="{D42A27DB-BD31-4B8C-83A1-F6EECF244321}">
                <p14:modId xmlns:p14="http://schemas.microsoft.com/office/powerpoint/2010/main" val="2161118131"/>
              </p:ext>
            </p:extLst>
          </p:nvPr>
        </p:nvGraphicFramePr>
        <p:xfrm>
          <a:off x="1082038" y="1464552"/>
          <a:ext cx="4130041" cy="2975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71" name="Google Shape;2171;p41"/>
          <p:cNvPicPr preferRelativeResize="0"/>
          <p:nvPr/>
        </p:nvPicPr>
        <p:blipFill>
          <a:blip r:embed="rId8">
            <a:extLst>
              <a:ext uri="{28A0092B-C50C-407E-A947-70E740481C1C}">
                <a14:useLocalDpi xmlns:a14="http://schemas.microsoft.com/office/drawing/2010/main" val="0"/>
              </a:ext>
            </a:extLst>
          </a:blip>
          <a:stretch>
            <a:fillRect/>
          </a:stretch>
        </p:blipFill>
        <p:spPr>
          <a:xfrm>
            <a:off x="4972930" y="1464552"/>
            <a:ext cx="3155158" cy="2182295"/>
          </a:xfrm>
          <a:prstGeom prst="ellipse">
            <a:avLst/>
          </a:prstGeom>
          <a:noFill/>
          <a:ln>
            <a:noFill/>
          </a:ln>
        </p:spPr>
      </p:pic>
      <p:sp>
        <p:nvSpPr>
          <p:cNvPr id="2172" name="Google Shape;2172;p41"/>
          <p:cNvSpPr/>
          <p:nvPr/>
        </p:nvSpPr>
        <p:spPr>
          <a:xfrm>
            <a:off x="4566955" y="-2521549"/>
            <a:ext cx="4624024" cy="7256966"/>
          </a:xfrm>
          <a:custGeom>
            <a:avLst/>
            <a:gdLst/>
            <a:ahLst/>
            <a:cxnLst/>
            <a:rect l="l" t="t" r="r" b="b"/>
            <a:pathLst>
              <a:path w="55812" h="94461" extrusionOk="0">
                <a:moveTo>
                  <a:pt x="36054" y="83719"/>
                </a:moveTo>
                <a:cubicBezTo>
                  <a:pt x="36059" y="85810"/>
                  <a:pt x="36230" y="87883"/>
                  <a:pt x="36585" y="89937"/>
                </a:cubicBezTo>
                <a:cubicBezTo>
                  <a:pt x="36680" y="90449"/>
                  <a:pt x="36775" y="90942"/>
                  <a:pt x="36888" y="91454"/>
                </a:cubicBezTo>
                <a:cubicBezTo>
                  <a:pt x="36926" y="91719"/>
                  <a:pt x="37002" y="91984"/>
                  <a:pt x="37059" y="92250"/>
                </a:cubicBezTo>
                <a:cubicBezTo>
                  <a:pt x="37097" y="92439"/>
                  <a:pt x="37305" y="92856"/>
                  <a:pt x="37211" y="93046"/>
                </a:cubicBezTo>
                <a:cubicBezTo>
                  <a:pt x="37154" y="93160"/>
                  <a:pt x="36831" y="93255"/>
                  <a:pt x="36718" y="93311"/>
                </a:cubicBezTo>
                <a:cubicBezTo>
                  <a:pt x="36509" y="93425"/>
                  <a:pt x="36282" y="93539"/>
                  <a:pt x="36035" y="93634"/>
                </a:cubicBezTo>
                <a:cubicBezTo>
                  <a:pt x="35599" y="93804"/>
                  <a:pt x="35144" y="93937"/>
                  <a:pt x="34689" y="93994"/>
                </a:cubicBezTo>
                <a:cubicBezTo>
                  <a:pt x="34597" y="94004"/>
                  <a:pt x="34505" y="94009"/>
                  <a:pt x="34414" y="94009"/>
                </a:cubicBezTo>
                <a:cubicBezTo>
                  <a:pt x="33623" y="94009"/>
                  <a:pt x="32889" y="93638"/>
                  <a:pt x="32566" y="92856"/>
                </a:cubicBezTo>
                <a:cubicBezTo>
                  <a:pt x="32244" y="92041"/>
                  <a:pt x="32471" y="91093"/>
                  <a:pt x="32756" y="90297"/>
                </a:cubicBezTo>
                <a:cubicBezTo>
                  <a:pt x="33362" y="88572"/>
                  <a:pt x="34234" y="86923"/>
                  <a:pt x="35125" y="85331"/>
                </a:cubicBezTo>
                <a:cubicBezTo>
                  <a:pt x="35426" y="84788"/>
                  <a:pt x="35736" y="84251"/>
                  <a:pt x="36054" y="83719"/>
                </a:cubicBezTo>
                <a:close/>
                <a:moveTo>
                  <a:pt x="43850" y="72899"/>
                </a:moveTo>
                <a:cubicBezTo>
                  <a:pt x="43926" y="74041"/>
                  <a:pt x="43988" y="75183"/>
                  <a:pt x="44035" y="76326"/>
                </a:cubicBezTo>
                <a:cubicBezTo>
                  <a:pt x="44111" y="78487"/>
                  <a:pt x="44149" y="80629"/>
                  <a:pt x="44130" y="82790"/>
                </a:cubicBezTo>
                <a:cubicBezTo>
                  <a:pt x="44111" y="83871"/>
                  <a:pt x="44092" y="84970"/>
                  <a:pt x="44054" y="86051"/>
                </a:cubicBezTo>
                <a:cubicBezTo>
                  <a:pt x="44016" y="87037"/>
                  <a:pt x="44092" y="88117"/>
                  <a:pt x="43864" y="89065"/>
                </a:cubicBezTo>
                <a:cubicBezTo>
                  <a:pt x="43789" y="89463"/>
                  <a:pt x="43599" y="89823"/>
                  <a:pt x="43334" y="90127"/>
                </a:cubicBezTo>
                <a:cubicBezTo>
                  <a:pt x="43194" y="90249"/>
                  <a:pt x="43052" y="90301"/>
                  <a:pt x="42914" y="90301"/>
                </a:cubicBezTo>
                <a:cubicBezTo>
                  <a:pt x="42585" y="90301"/>
                  <a:pt x="42287" y="90001"/>
                  <a:pt x="42139" y="89653"/>
                </a:cubicBezTo>
                <a:cubicBezTo>
                  <a:pt x="41874" y="88970"/>
                  <a:pt x="41760" y="88193"/>
                  <a:pt x="41609" y="87473"/>
                </a:cubicBezTo>
                <a:cubicBezTo>
                  <a:pt x="41324" y="86165"/>
                  <a:pt x="41021" y="84724"/>
                  <a:pt x="40149" y="83643"/>
                </a:cubicBezTo>
                <a:cubicBezTo>
                  <a:pt x="39770" y="83169"/>
                  <a:pt x="39277" y="82809"/>
                  <a:pt x="38708" y="82582"/>
                </a:cubicBezTo>
                <a:cubicBezTo>
                  <a:pt x="38695" y="82577"/>
                  <a:pt x="38683" y="82574"/>
                  <a:pt x="38671" y="82574"/>
                </a:cubicBezTo>
                <a:cubicBezTo>
                  <a:pt x="38594" y="82574"/>
                  <a:pt x="38540" y="82668"/>
                  <a:pt x="38557" y="82733"/>
                </a:cubicBezTo>
                <a:cubicBezTo>
                  <a:pt x="38917" y="84667"/>
                  <a:pt x="39277" y="86601"/>
                  <a:pt x="39618" y="88534"/>
                </a:cubicBezTo>
                <a:lnTo>
                  <a:pt x="40149" y="91397"/>
                </a:lnTo>
                <a:cubicBezTo>
                  <a:pt x="40263" y="92136"/>
                  <a:pt x="40452" y="92875"/>
                  <a:pt x="40187" y="93596"/>
                </a:cubicBezTo>
                <a:cubicBezTo>
                  <a:pt x="40092" y="93861"/>
                  <a:pt x="39921" y="94183"/>
                  <a:pt x="39618" y="94240"/>
                </a:cubicBezTo>
                <a:cubicBezTo>
                  <a:pt x="39604" y="94243"/>
                  <a:pt x="39590" y="94244"/>
                  <a:pt x="39576" y="94244"/>
                </a:cubicBezTo>
                <a:cubicBezTo>
                  <a:pt x="39294" y="94244"/>
                  <a:pt x="39081" y="93717"/>
                  <a:pt x="38955" y="93482"/>
                </a:cubicBezTo>
                <a:cubicBezTo>
                  <a:pt x="38670" y="92856"/>
                  <a:pt x="38462" y="92193"/>
                  <a:pt x="38348" y="91511"/>
                </a:cubicBezTo>
                <a:cubicBezTo>
                  <a:pt x="38083" y="90146"/>
                  <a:pt x="38045" y="88762"/>
                  <a:pt x="37855" y="87397"/>
                </a:cubicBezTo>
                <a:cubicBezTo>
                  <a:pt x="37647" y="85994"/>
                  <a:pt x="37230" y="84610"/>
                  <a:pt x="36244" y="83549"/>
                </a:cubicBezTo>
                <a:cubicBezTo>
                  <a:pt x="36227" y="83526"/>
                  <a:pt x="36203" y="83515"/>
                  <a:pt x="36178" y="83514"/>
                </a:cubicBezTo>
                <a:lnTo>
                  <a:pt x="36178" y="83514"/>
                </a:lnTo>
                <a:cubicBezTo>
                  <a:pt x="38436" y="79777"/>
                  <a:pt x="41102" y="76305"/>
                  <a:pt x="43850" y="72899"/>
                </a:cubicBezTo>
                <a:close/>
                <a:moveTo>
                  <a:pt x="124" y="0"/>
                </a:moveTo>
                <a:cubicBezTo>
                  <a:pt x="60" y="0"/>
                  <a:pt x="1" y="49"/>
                  <a:pt x="36" y="119"/>
                </a:cubicBezTo>
                <a:lnTo>
                  <a:pt x="17" y="119"/>
                </a:lnTo>
                <a:cubicBezTo>
                  <a:pt x="2955" y="8498"/>
                  <a:pt x="5989" y="16839"/>
                  <a:pt x="9135" y="25123"/>
                </a:cubicBezTo>
                <a:cubicBezTo>
                  <a:pt x="9894" y="27152"/>
                  <a:pt x="10671" y="29180"/>
                  <a:pt x="11467" y="31208"/>
                </a:cubicBezTo>
                <a:cubicBezTo>
                  <a:pt x="12168" y="33028"/>
                  <a:pt x="12794" y="34905"/>
                  <a:pt x="13647" y="36649"/>
                </a:cubicBezTo>
                <a:cubicBezTo>
                  <a:pt x="14292" y="37976"/>
                  <a:pt x="15221" y="39246"/>
                  <a:pt x="16623" y="39796"/>
                </a:cubicBezTo>
                <a:cubicBezTo>
                  <a:pt x="17283" y="40054"/>
                  <a:pt x="17979" y="40142"/>
                  <a:pt x="18690" y="40142"/>
                </a:cubicBezTo>
                <a:cubicBezTo>
                  <a:pt x="19959" y="40142"/>
                  <a:pt x="21272" y="39862"/>
                  <a:pt x="22500" y="39777"/>
                </a:cubicBezTo>
                <a:cubicBezTo>
                  <a:pt x="23246" y="39726"/>
                  <a:pt x="23995" y="39701"/>
                  <a:pt x="24747" y="39701"/>
                </a:cubicBezTo>
                <a:cubicBezTo>
                  <a:pt x="26249" y="39701"/>
                  <a:pt x="27757" y="39802"/>
                  <a:pt x="29249" y="40004"/>
                </a:cubicBezTo>
                <a:cubicBezTo>
                  <a:pt x="31106" y="40270"/>
                  <a:pt x="33021" y="40668"/>
                  <a:pt x="34727" y="41502"/>
                </a:cubicBezTo>
                <a:cubicBezTo>
                  <a:pt x="36433" y="42317"/>
                  <a:pt x="37836" y="43682"/>
                  <a:pt x="38708" y="45350"/>
                </a:cubicBezTo>
                <a:cubicBezTo>
                  <a:pt x="39580" y="46981"/>
                  <a:pt x="40054" y="48782"/>
                  <a:pt x="40471" y="50545"/>
                </a:cubicBezTo>
                <a:cubicBezTo>
                  <a:pt x="42179" y="57664"/>
                  <a:pt x="43282" y="64918"/>
                  <a:pt x="43803" y="72216"/>
                </a:cubicBezTo>
                <a:lnTo>
                  <a:pt x="43803" y="72216"/>
                </a:lnTo>
                <a:cubicBezTo>
                  <a:pt x="43494" y="72599"/>
                  <a:pt x="43186" y="72983"/>
                  <a:pt x="42879" y="73369"/>
                </a:cubicBezTo>
                <a:cubicBezTo>
                  <a:pt x="40831" y="75966"/>
                  <a:pt x="38822" y="78601"/>
                  <a:pt x="37021" y="81387"/>
                </a:cubicBezTo>
                <a:cubicBezTo>
                  <a:pt x="35277" y="84098"/>
                  <a:pt x="33571" y="87018"/>
                  <a:pt x="32471" y="90070"/>
                </a:cubicBezTo>
                <a:cubicBezTo>
                  <a:pt x="31997" y="91359"/>
                  <a:pt x="31770" y="93198"/>
                  <a:pt x="33154" y="94013"/>
                </a:cubicBezTo>
                <a:cubicBezTo>
                  <a:pt x="33534" y="94235"/>
                  <a:pt x="33946" y="94326"/>
                  <a:pt x="34367" y="94326"/>
                </a:cubicBezTo>
                <a:cubicBezTo>
                  <a:pt x="35456" y="94326"/>
                  <a:pt x="36609" y="93717"/>
                  <a:pt x="37457" y="93198"/>
                </a:cubicBezTo>
                <a:cubicBezTo>
                  <a:pt x="37514" y="93160"/>
                  <a:pt x="37533" y="93103"/>
                  <a:pt x="37514" y="93046"/>
                </a:cubicBezTo>
                <a:cubicBezTo>
                  <a:pt x="36725" y="90076"/>
                  <a:pt x="36309" y="87016"/>
                  <a:pt x="36300" y="83937"/>
                </a:cubicBezTo>
                <a:lnTo>
                  <a:pt x="36300" y="83937"/>
                </a:lnTo>
                <a:cubicBezTo>
                  <a:pt x="38208" y="86250"/>
                  <a:pt x="37579" y="89653"/>
                  <a:pt x="38348" y="92383"/>
                </a:cubicBezTo>
                <a:cubicBezTo>
                  <a:pt x="38500" y="93065"/>
                  <a:pt x="38803" y="93710"/>
                  <a:pt x="39201" y="94297"/>
                </a:cubicBezTo>
                <a:cubicBezTo>
                  <a:pt x="39289" y="94413"/>
                  <a:pt x="39407" y="94460"/>
                  <a:pt x="39532" y="94460"/>
                </a:cubicBezTo>
                <a:cubicBezTo>
                  <a:pt x="39756" y="94460"/>
                  <a:pt x="40003" y="94309"/>
                  <a:pt x="40149" y="94127"/>
                </a:cubicBezTo>
                <a:cubicBezTo>
                  <a:pt x="40490" y="93728"/>
                  <a:pt x="40566" y="93103"/>
                  <a:pt x="40547" y="92591"/>
                </a:cubicBezTo>
                <a:cubicBezTo>
                  <a:pt x="40509" y="91681"/>
                  <a:pt x="40244" y="90752"/>
                  <a:pt x="40092" y="89861"/>
                </a:cubicBezTo>
                <a:cubicBezTo>
                  <a:pt x="39670" y="87551"/>
                  <a:pt x="39266" y="85241"/>
                  <a:pt x="38846" y="82914"/>
                </a:cubicBezTo>
                <a:lnTo>
                  <a:pt x="38846" y="82914"/>
                </a:lnTo>
                <a:cubicBezTo>
                  <a:pt x="40217" y="83575"/>
                  <a:pt x="40753" y="85091"/>
                  <a:pt x="41116" y="86487"/>
                </a:cubicBezTo>
                <a:cubicBezTo>
                  <a:pt x="41305" y="87245"/>
                  <a:pt x="41438" y="88022"/>
                  <a:pt x="41628" y="88781"/>
                </a:cubicBezTo>
                <a:cubicBezTo>
                  <a:pt x="41760" y="89349"/>
                  <a:pt x="41874" y="90146"/>
                  <a:pt x="42443" y="90468"/>
                </a:cubicBezTo>
                <a:cubicBezTo>
                  <a:pt x="42589" y="90550"/>
                  <a:pt x="42735" y="90587"/>
                  <a:pt x="42876" y="90587"/>
                </a:cubicBezTo>
                <a:cubicBezTo>
                  <a:pt x="43193" y="90587"/>
                  <a:pt x="43484" y="90402"/>
                  <a:pt x="43694" y="90127"/>
                </a:cubicBezTo>
                <a:cubicBezTo>
                  <a:pt x="44168" y="89539"/>
                  <a:pt x="44225" y="88781"/>
                  <a:pt x="44263" y="88060"/>
                </a:cubicBezTo>
                <a:cubicBezTo>
                  <a:pt x="44376" y="85842"/>
                  <a:pt x="44433" y="83624"/>
                  <a:pt x="44433" y="81425"/>
                </a:cubicBezTo>
                <a:cubicBezTo>
                  <a:pt x="44433" y="78462"/>
                  <a:pt x="44333" y="75502"/>
                  <a:pt x="44134" y="72549"/>
                </a:cubicBezTo>
                <a:lnTo>
                  <a:pt x="44134" y="72549"/>
                </a:lnTo>
                <a:cubicBezTo>
                  <a:pt x="45525" y="70831"/>
                  <a:pt x="46934" y="69129"/>
                  <a:pt x="48319" y="67416"/>
                </a:cubicBezTo>
                <a:cubicBezTo>
                  <a:pt x="50916" y="64213"/>
                  <a:pt x="53457" y="60952"/>
                  <a:pt x="55694" y="57464"/>
                </a:cubicBezTo>
                <a:cubicBezTo>
                  <a:pt x="55812" y="57293"/>
                  <a:pt x="55657" y="57122"/>
                  <a:pt x="55493" y="57122"/>
                </a:cubicBezTo>
                <a:cubicBezTo>
                  <a:pt x="55421" y="57122"/>
                  <a:pt x="55348" y="57155"/>
                  <a:pt x="55295" y="57236"/>
                </a:cubicBezTo>
                <a:cubicBezTo>
                  <a:pt x="51966" y="62402"/>
                  <a:pt x="47953" y="67087"/>
                  <a:pt x="44086" y="71866"/>
                </a:cubicBezTo>
                <a:lnTo>
                  <a:pt x="44086" y="71866"/>
                </a:lnTo>
                <a:cubicBezTo>
                  <a:pt x="43682" y="66321"/>
                  <a:pt x="42926" y="60806"/>
                  <a:pt x="41817" y="55360"/>
                </a:cubicBezTo>
                <a:cubicBezTo>
                  <a:pt x="41400" y="53255"/>
                  <a:pt x="40945" y="51132"/>
                  <a:pt x="40376" y="49066"/>
                </a:cubicBezTo>
                <a:cubicBezTo>
                  <a:pt x="39921" y="47379"/>
                  <a:pt x="39315" y="45673"/>
                  <a:pt x="38310" y="44213"/>
                </a:cubicBezTo>
                <a:cubicBezTo>
                  <a:pt x="36130" y="41104"/>
                  <a:pt x="32301" y="40175"/>
                  <a:pt x="28737" y="39739"/>
                </a:cubicBezTo>
                <a:cubicBezTo>
                  <a:pt x="27406" y="39567"/>
                  <a:pt x="26076" y="39485"/>
                  <a:pt x="24745" y="39485"/>
                </a:cubicBezTo>
                <a:cubicBezTo>
                  <a:pt x="23877" y="39485"/>
                  <a:pt x="23008" y="39520"/>
                  <a:pt x="22140" y="39587"/>
                </a:cubicBezTo>
                <a:cubicBezTo>
                  <a:pt x="21041" y="39680"/>
                  <a:pt x="19854" y="39911"/>
                  <a:pt x="18707" y="39911"/>
                </a:cubicBezTo>
                <a:cubicBezTo>
                  <a:pt x="17736" y="39911"/>
                  <a:pt x="16794" y="39745"/>
                  <a:pt x="15960" y="39189"/>
                </a:cubicBezTo>
                <a:cubicBezTo>
                  <a:pt x="14519" y="38204"/>
                  <a:pt x="13780" y="36479"/>
                  <a:pt x="13173" y="34924"/>
                </a:cubicBezTo>
                <a:cubicBezTo>
                  <a:pt x="12339" y="32820"/>
                  <a:pt x="11543" y="30735"/>
                  <a:pt x="10728" y="28630"/>
                </a:cubicBezTo>
                <a:cubicBezTo>
                  <a:pt x="7505" y="20194"/>
                  <a:pt x="4377" y="11721"/>
                  <a:pt x="1344" y="3228"/>
                </a:cubicBezTo>
                <a:cubicBezTo>
                  <a:pt x="965" y="2166"/>
                  <a:pt x="586" y="1124"/>
                  <a:pt x="226" y="62"/>
                </a:cubicBezTo>
                <a:cubicBezTo>
                  <a:pt x="204" y="19"/>
                  <a:pt x="163" y="0"/>
                  <a:pt x="124" y="0"/>
                </a:cubicBezTo>
                <a:close/>
              </a:path>
            </a:pathLst>
          </a:custGeom>
          <a:solidFill>
            <a:srgbClr val="1C5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n-lt"/>
            </a:endParaRPr>
          </a:p>
        </p:txBody>
      </p:sp>
      <p:sp>
        <p:nvSpPr>
          <p:cNvPr id="2173" name="Google Shape;2173;p41"/>
          <p:cNvSpPr txBox="1">
            <a:spLocks noGrp="1"/>
          </p:cNvSpPr>
          <p:nvPr>
            <p:ph type="ctrTitle"/>
          </p:nvPr>
        </p:nvSpPr>
        <p:spPr>
          <a:xfrm>
            <a:off x="504173" y="820434"/>
            <a:ext cx="4975305" cy="57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b="1" dirty="0">
                <a:latin typeface="+mn-lt"/>
              </a:rPr>
              <a:t>Benefits of Multilingualism</a:t>
            </a:r>
            <a:endParaRPr sz="2400" b="1" dirty="0">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91"/>
        <p:cNvGrpSpPr/>
        <p:nvPr/>
      </p:nvGrpSpPr>
      <p:grpSpPr>
        <a:xfrm>
          <a:off x="0" y="0"/>
          <a:ext cx="0" cy="0"/>
          <a:chOff x="0" y="0"/>
          <a:chExt cx="0" cy="0"/>
        </a:xfrm>
      </p:grpSpPr>
      <p:pic>
        <p:nvPicPr>
          <p:cNvPr id="2192" name="Google Shape;2192;p44"/>
          <p:cNvPicPr preferRelativeResize="0"/>
          <p:nvPr/>
        </p:nvPicPr>
        <p:blipFill>
          <a:blip r:embed="rId3">
            <a:alphaModFix amt="44000"/>
          </a:blip>
          <a:stretch>
            <a:fillRect/>
          </a:stretch>
        </p:blipFill>
        <p:spPr>
          <a:xfrm>
            <a:off x="326687" y="566073"/>
            <a:ext cx="1212965" cy="1020300"/>
          </a:xfrm>
          <a:prstGeom prst="rect">
            <a:avLst/>
          </a:prstGeom>
          <a:noFill/>
          <a:ln>
            <a:noFill/>
          </a:ln>
        </p:spPr>
      </p:pic>
      <p:pic>
        <p:nvPicPr>
          <p:cNvPr id="2193" name="Google Shape;2193;p44"/>
          <p:cNvPicPr preferRelativeResize="0"/>
          <p:nvPr/>
        </p:nvPicPr>
        <p:blipFill>
          <a:blip r:embed="rId4">
            <a:alphaModFix amt="55000"/>
          </a:blip>
          <a:stretch>
            <a:fillRect/>
          </a:stretch>
        </p:blipFill>
        <p:spPr>
          <a:xfrm>
            <a:off x="2492766" y="718870"/>
            <a:ext cx="1212974" cy="1020309"/>
          </a:xfrm>
          <a:prstGeom prst="rect">
            <a:avLst/>
          </a:prstGeom>
          <a:noFill/>
          <a:ln>
            <a:noFill/>
          </a:ln>
        </p:spPr>
      </p:pic>
      <p:sp>
        <p:nvSpPr>
          <p:cNvPr id="2194" name="Google Shape;2194;p44"/>
          <p:cNvSpPr txBox="1"/>
          <p:nvPr/>
        </p:nvSpPr>
        <p:spPr>
          <a:xfrm>
            <a:off x="178369" y="922078"/>
            <a:ext cx="1509600" cy="33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mn-lt"/>
                <a:ea typeface="Open Sans ExtraBold"/>
                <a:cs typeface="Open Sans ExtraBold"/>
                <a:sym typeface="Open Sans ExtraBold"/>
              </a:rPr>
              <a:t>1</a:t>
            </a:r>
            <a:endParaRPr dirty="0">
              <a:solidFill>
                <a:schemeClr val="dk2"/>
              </a:solidFill>
              <a:latin typeface="+mn-lt"/>
              <a:ea typeface="Open Sans ExtraBold"/>
              <a:cs typeface="Open Sans ExtraBold"/>
              <a:sym typeface="Open Sans ExtraBold"/>
            </a:endParaRPr>
          </a:p>
        </p:txBody>
      </p:sp>
      <p:sp>
        <p:nvSpPr>
          <p:cNvPr id="2196" name="Google Shape;2196;p44"/>
          <p:cNvSpPr txBox="1"/>
          <p:nvPr/>
        </p:nvSpPr>
        <p:spPr>
          <a:xfrm>
            <a:off x="2373817" y="1076223"/>
            <a:ext cx="1343400" cy="33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mn-lt"/>
                <a:ea typeface="Open Sans ExtraBold"/>
                <a:cs typeface="Open Sans ExtraBold"/>
                <a:sym typeface="Open Sans ExtraBold"/>
              </a:rPr>
              <a:t>2</a:t>
            </a:r>
            <a:endParaRPr dirty="0">
              <a:solidFill>
                <a:schemeClr val="dk2"/>
              </a:solidFill>
              <a:latin typeface="+mn-lt"/>
              <a:ea typeface="Open Sans ExtraBold"/>
              <a:cs typeface="Open Sans ExtraBold"/>
              <a:sym typeface="Open Sans ExtraBold"/>
            </a:endParaRPr>
          </a:p>
        </p:txBody>
      </p:sp>
      <p:pic>
        <p:nvPicPr>
          <p:cNvPr id="2199" name="Google Shape;2199;p44"/>
          <p:cNvPicPr preferRelativeResize="0"/>
          <p:nvPr/>
        </p:nvPicPr>
        <p:blipFill>
          <a:blip r:embed="rId5">
            <a:alphaModFix amt="68000"/>
          </a:blip>
          <a:stretch>
            <a:fillRect/>
          </a:stretch>
        </p:blipFill>
        <p:spPr>
          <a:xfrm>
            <a:off x="4581116" y="819938"/>
            <a:ext cx="1212974" cy="1020309"/>
          </a:xfrm>
          <a:prstGeom prst="rect">
            <a:avLst/>
          </a:prstGeom>
          <a:noFill/>
          <a:ln>
            <a:noFill/>
          </a:ln>
        </p:spPr>
      </p:pic>
      <p:sp>
        <p:nvSpPr>
          <p:cNvPr id="2200" name="Google Shape;2200;p44"/>
          <p:cNvSpPr txBox="1"/>
          <p:nvPr/>
        </p:nvSpPr>
        <p:spPr>
          <a:xfrm>
            <a:off x="4510537" y="1197173"/>
            <a:ext cx="1343400" cy="33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mn-lt"/>
                <a:ea typeface="Open Sans ExtraBold"/>
                <a:cs typeface="Open Sans ExtraBold"/>
                <a:sym typeface="Open Sans ExtraBold"/>
              </a:rPr>
              <a:t>3</a:t>
            </a:r>
            <a:endParaRPr dirty="0">
              <a:solidFill>
                <a:schemeClr val="dk2"/>
              </a:solidFill>
              <a:latin typeface="+mn-lt"/>
              <a:ea typeface="Open Sans ExtraBold"/>
              <a:cs typeface="Open Sans ExtraBold"/>
              <a:sym typeface="Open Sans ExtraBold"/>
            </a:endParaRPr>
          </a:p>
        </p:txBody>
      </p:sp>
      <p:pic>
        <p:nvPicPr>
          <p:cNvPr id="2201" name="Google Shape;2201;p44"/>
          <p:cNvPicPr preferRelativeResize="0"/>
          <p:nvPr/>
        </p:nvPicPr>
        <p:blipFill>
          <a:blip r:embed="rId6">
            <a:alphaModFix amt="83000"/>
          </a:blip>
          <a:stretch>
            <a:fillRect/>
          </a:stretch>
        </p:blipFill>
        <p:spPr>
          <a:xfrm>
            <a:off x="6838434" y="658273"/>
            <a:ext cx="1212974" cy="1020309"/>
          </a:xfrm>
          <a:prstGeom prst="rect">
            <a:avLst/>
          </a:prstGeom>
          <a:noFill/>
          <a:ln>
            <a:noFill/>
          </a:ln>
        </p:spPr>
      </p:pic>
      <p:sp>
        <p:nvSpPr>
          <p:cNvPr id="2202" name="Google Shape;2202;p44"/>
          <p:cNvSpPr txBox="1"/>
          <p:nvPr/>
        </p:nvSpPr>
        <p:spPr>
          <a:xfrm>
            <a:off x="6752190" y="1011761"/>
            <a:ext cx="1343400" cy="33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mn-lt"/>
                <a:ea typeface="Open Sans ExtraBold"/>
                <a:cs typeface="Open Sans ExtraBold"/>
                <a:sym typeface="Open Sans ExtraBold"/>
              </a:rPr>
              <a:t>4</a:t>
            </a:r>
            <a:endParaRPr dirty="0">
              <a:solidFill>
                <a:schemeClr val="dk2"/>
              </a:solidFill>
              <a:latin typeface="+mn-lt"/>
              <a:ea typeface="Open Sans ExtraBold"/>
              <a:cs typeface="Open Sans ExtraBold"/>
              <a:sym typeface="Open Sans ExtraBold"/>
            </a:endParaRPr>
          </a:p>
        </p:txBody>
      </p:sp>
      <p:sp>
        <p:nvSpPr>
          <p:cNvPr id="2203" name="Google Shape;2203;p44"/>
          <p:cNvSpPr/>
          <p:nvPr/>
        </p:nvSpPr>
        <p:spPr>
          <a:xfrm>
            <a:off x="1539652" y="1168428"/>
            <a:ext cx="953114" cy="90050"/>
          </a:xfrm>
          <a:custGeom>
            <a:avLst/>
            <a:gdLst/>
            <a:ahLst/>
            <a:cxnLst/>
            <a:rect l="l" t="t" r="r" b="b"/>
            <a:pathLst>
              <a:path w="44039" h="3602" extrusionOk="0">
                <a:moveTo>
                  <a:pt x="0" y="336"/>
                </a:moveTo>
                <a:cubicBezTo>
                  <a:pt x="7344" y="1671"/>
                  <a:pt x="14781" y="4286"/>
                  <a:pt x="22187" y="3361"/>
                </a:cubicBezTo>
                <a:cubicBezTo>
                  <a:pt x="29500" y="2447"/>
                  <a:pt x="36669" y="0"/>
                  <a:pt x="44039" y="0"/>
                </a:cubicBezTo>
              </a:path>
            </a:pathLst>
          </a:custGeom>
          <a:noFill/>
          <a:ln w="19050" cap="flat" cmpd="sng">
            <a:solidFill>
              <a:schemeClr val="dk2"/>
            </a:solidFill>
            <a:prstDash val="solid"/>
            <a:round/>
            <a:headEnd type="none" w="med" len="med"/>
            <a:tailEnd type="none" w="med" len="med"/>
          </a:ln>
        </p:spPr>
        <p:txBody>
          <a:bodyPr/>
          <a:lstStyle/>
          <a:p>
            <a:endParaRPr lang="en-GB">
              <a:latin typeface="+mn-lt"/>
            </a:endParaRPr>
          </a:p>
        </p:txBody>
      </p:sp>
      <p:sp>
        <p:nvSpPr>
          <p:cNvPr id="2204" name="Google Shape;2204;p44"/>
          <p:cNvSpPr txBox="1"/>
          <p:nvPr/>
        </p:nvSpPr>
        <p:spPr>
          <a:xfrm>
            <a:off x="64379" y="1700292"/>
            <a:ext cx="1926000" cy="834673"/>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dk2"/>
                </a:solidFill>
                <a:latin typeface="+mn-lt"/>
                <a:ea typeface="Overpass Black"/>
                <a:cs typeface="Overpass Black"/>
                <a:sym typeface="Overpass Black"/>
              </a:rPr>
              <a:t>Raise awareness for language diversity</a:t>
            </a:r>
            <a:endParaRPr sz="1600" dirty="0">
              <a:solidFill>
                <a:schemeClr val="dk2"/>
              </a:solidFill>
              <a:latin typeface="+mn-lt"/>
              <a:ea typeface="Overpass Black"/>
              <a:cs typeface="Overpass Black"/>
              <a:sym typeface="Overpass Black"/>
            </a:endParaRPr>
          </a:p>
        </p:txBody>
      </p:sp>
      <p:sp>
        <p:nvSpPr>
          <p:cNvPr id="2205" name="Google Shape;2205;p44"/>
          <p:cNvSpPr txBox="1"/>
          <p:nvPr/>
        </p:nvSpPr>
        <p:spPr>
          <a:xfrm>
            <a:off x="2310104" y="1890967"/>
            <a:ext cx="1926000" cy="751118"/>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dk2"/>
                </a:solidFill>
                <a:latin typeface="+mn-lt"/>
                <a:ea typeface="Overpass Black"/>
                <a:cs typeface="Overpass Black"/>
                <a:sym typeface="Overpass Black"/>
              </a:rPr>
              <a:t>Creates a positive image </a:t>
            </a:r>
            <a:endParaRPr sz="1600" dirty="0">
              <a:solidFill>
                <a:schemeClr val="dk2"/>
              </a:solidFill>
              <a:latin typeface="+mn-lt"/>
              <a:ea typeface="Overpass Black"/>
              <a:cs typeface="Overpass Black"/>
              <a:sym typeface="Overpass Black"/>
            </a:endParaRPr>
          </a:p>
        </p:txBody>
      </p:sp>
      <p:sp>
        <p:nvSpPr>
          <p:cNvPr id="2206" name="Google Shape;2206;p44"/>
          <p:cNvSpPr txBox="1"/>
          <p:nvPr/>
        </p:nvSpPr>
        <p:spPr>
          <a:xfrm>
            <a:off x="4347140" y="1807111"/>
            <a:ext cx="2150860" cy="101831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dirty="0">
                <a:solidFill>
                  <a:schemeClr val="dk2"/>
                </a:solidFill>
                <a:latin typeface="+mn-lt"/>
                <a:ea typeface="Overpass Black"/>
                <a:cs typeface="Overpass Black"/>
                <a:sym typeface="Overpass Black"/>
              </a:rPr>
              <a:t>Increases the reputation of the hotel </a:t>
            </a:r>
            <a:r>
              <a:rPr lang="en-GB" sz="1600" dirty="0">
                <a:solidFill>
                  <a:schemeClr val="dk2"/>
                </a:solidFill>
                <a:latin typeface="+mn-lt"/>
                <a:ea typeface="Overpass Black"/>
                <a:cs typeface="Overpass Black"/>
                <a:sym typeface="Overpass Black"/>
              </a:rPr>
              <a:t>(</a:t>
            </a:r>
            <a:r>
              <a:rPr lang="en-GB" sz="1600" dirty="0" err="1">
                <a:solidFill>
                  <a:schemeClr val="dk2"/>
                </a:solidFill>
                <a:latin typeface="+mn-lt"/>
                <a:ea typeface="Overpass Black"/>
                <a:cs typeface="Overpass Black"/>
                <a:sym typeface="Overpass Black"/>
              </a:rPr>
              <a:t>Gazija</a:t>
            </a:r>
            <a:r>
              <a:rPr lang="en-GB" sz="1600" dirty="0">
                <a:solidFill>
                  <a:schemeClr val="dk2"/>
                </a:solidFill>
                <a:latin typeface="+mn-lt"/>
                <a:ea typeface="Overpass Black"/>
                <a:cs typeface="Overpass Black"/>
                <a:sym typeface="Overpass Black"/>
              </a:rPr>
              <a:t>, 2011)</a:t>
            </a:r>
            <a:endParaRPr sz="1600" dirty="0">
              <a:solidFill>
                <a:schemeClr val="dk2"/>
              </a:solidFill>
              <a:latin typeface="+mn-lt"/>
              <a:ea typeface="Overpass Black"/>
              <a:cs typeface="Overpass Black"/>
              <a:sym typeface="Overpass Black"/>
            </a:endParaRPr>
          </a:p>
        </p:txBody>
      </p:sp>
      <p:sp>
        <p:nvSpPr>
          <p:cNvPr id="2207" name="Google Shape;2207;p44"/>
          <p:cNvSpPr txBox="1"/>
          <p:nvPr/>
        </p:nvSpPr>
        <p:spPr>
          <a:xfrm>
            <a:off x="6771696" y="1740324"/>
            <a:ext cx="1926000" cy="101831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dk2"/>
                </a:solidFill>
                <a:latin typeface="+mn-lt"/>
                <a:ea typeface="Overpass Black"/>
                <a:cs typeface="Overpass Black"/>
                <a:sym typeface="Overpass Black"/>
              </a:rPr>
              <a:t>L</a:t>
            </a:r>
            <a:r>
              <a:rPr lang="en" sz="1600" dirty="0">
                <a:solidFill>
                  <a:schemeClr val="dk2"/>
                </a:solidFill>
                <a:latin typeface="+mn-lt"/>
                <a:ea typeface="Overpass Black"/>
                <a:cs typeface="Overpass Black"/>
                <a:sym typeface="Overpass Black"/>
              </a:rPr>
              <a:t>ong-term relationship and solves conflicts</a:t>
            </a:r>
            <a:endParaRPr sz="1600" dirty="0">
              <a:solidFill>
                <a:schemeClr val="dk2"/>
              </a:solidFill>
              <a:latin typeface="+mn-lt"/>
              <a:ea typeface="Overpass Black"/>
              <a:cs typeface="Overpass Black"/>
              <a:sym typeface="Overpass Black"/>
            </a:endParaRPr>
          </a:p>
        </p:txBody>
      </p:sp>
      <p:sp>
        <p:nvSpPr>
          <p:cNvPr id="2209" name="Google Shape;2209;p44"/>
          <p:cNvSpPr/>
          <p:nvPr/>
        </p:nvSpPr>
        <p:spPr>
          <a:xfrm>
            <a:off x="3695902" y="1348961"/>
            <a:ext cx="890850" cy="33625"/>
          </a:xfrm>
          <a:custGeom>
            <a:avLst/>
            <a:gdLst/>
            <a:ahLst/>
            <a:cxnLst/>
            <a:rect l="l" t="t" r="r" b="b"/>
            <a:pathLst>
              <a:path w="35634" h="1345" extrusionOk="0">
                <a:moveTo>
                  <a:pt x="0" y="0"/>
                </a:moveTo>
                <a:cubicBezTo>
                  <a:pt x="11870" y="624"/>
                  <a:pt x="23748" y="1345"/>
                  <a:pt x="35634" y="1345"/>
                </a:cubicBezTo>
              </a:path>
            </a:pathLst>
          </a:custGeom>
          <a:noFill/>
          <a:ln w="19050" cap="flat" cmpd="sng">
            <a:solidFill>
              <a:schemeClr val="dk2"/>
            </a:solidFill>
            <a:prstDash val="solid"/>
            <a:round/>
            <a:headEnd type="none" w="med" len="med"/>
            <a:tailEnd type="none" w="med" len="med"/>
          </a:ln>
        </p:spPr>
        <p:txBody>
          <a:bodyPr/>
          <a:lstStyle/>
          <a:p>
            <a:endParaRPr lang="en-GB">
              <a:latin typeface="+mn-lt"/>
            </a:endParaRPr>
          </a:p>
        </p:txBody>
      </p:sp>
      <p:sp>
        <p:nvSpPr>
          <p:cNvPr id="2210" name="Google Shape;2210;p44"/>
          <p:cNvSpPr/>
          <p:nvPr/>
        </p:nvSpPr>
        <p:spPr>
          <a:xfrm>
            <a:off x="5794090" y="1304867"/>
            <a:ext cx="958100" cy="25225"/>
          </a:xfrm>
          <a:custGeom>
            <a:avLst/>
            <a:gdLst/>
            <a:ahLst/>
            <a:cxnLst/>
            <a:rect l="l" t="t" r="r" b="b"/>
            <a:pathLst>
              <a:path w="38324" h="1009" extrusionOk="0">
                <a:moveTo>
                  <a:pt x="0" y="1009"/>
                </a:moveTo>
                <a:cubicBezTo>
                  <a:pt x="12779" y="1009"/>
                  <a:pt x="25545" y="0"/>
                  <a:pt x="38324" y="0"/>
                </a:cubicBezTo>
              </a:path>
            </a:pathLst>
          </a:custGeom>
          <a:noFill/>
          <a:ln w="19050" cap="flat" cmpd="sng">
            <a:solidFill>
              <a:schemeClr val="dk2"/>
            </a:solidFill>
            <a:prstDash val="solid"/>
            <a:round/>
            <a:headEnd type="none" w="med" len="med"/>
            <a:tailEnd type="none" w="med" len="med"/>
          </a:ln>
        </p:spPr>
        <p:txBody>
          <a:bodyPr/>
          <a:lstStyle/>
          <a:p>
            <a:endParaRPr lang="en-GB">
              <a:latin typeface="+mn-lt"/>
            </a:endParaRPr>
          </a:p>
        </p:txBody>
      </p:sp>
      <p:sp>
        <p:nvSpPr>
          <p:cNvPr id="2211" name="Google Shape;2211;p44"/>
          <p:cNvSpPr txBox="1">
            <a:spLocks noGrp="1"/>
          </p:cNvSpPr>
          <p:nvPr>
            <p:ph type="ctrTitle"/>
          </p:nvPr>
        </p:nvSpPr>
        <p:spPr>
          <a:xfrm>
            <a:off x="1345987" y="173692"/>
            <a:ext cx="76725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dirty="0">
                <a:solidFill>
                  <a:schemeClr val="dk2"/>
                </a:solidFill>
                <a:latin typeface="+mn-lt"/>
              </a:rPr>
              <a:t>Importance for language awareness skills in hotel industry</a:t>
            </a:r>
            <a:endParaRPr sz="2400" dirty="0">
              <a:solidFill>
                <a:schemeClr val="dk2"/>
              </a:solidFill>
              <a:latin typeface="+mn-lt"/>
            </a:endParaRPr>
          </a:p>
        </p:txBody>
      </p:sp>
      <p:sp>
        <p:nvSpPr>
          <p:cNvPr id="3" name="TextBox 2">
            <a:extLst>
              <a:ext uri="{FF2B5EF4-FFF2-40B4-BE49-F238E27FC236}">
                <a16:creationId xmlns:a16="http://schemas.microsoft.com/office/drawing/2014/main" id="{E5570177-BF95-1894-9F7E-F032A04670B1}"/>
              </a:ext>
            </a:extLst>
          </p:cNvPr>
          <p:cNvSpPr txBox="1"/>
          <p:nvPr/>
        </p:nvSpPr>
        <p:spPr>
          <a:xfrm>
            <a:off x="792088" y="2758638"/>
            <a:ext cx="7259320" cy="369332"/>
          </a:xfrm>
          <a:prstGeom prst="rect">
            <a:avLst/>
          </a:prstGeom>
          <a:noFill/>
        </p:spPr>
        <p:txBody>
          <a:bodyPr wrap="square">
            <a:spAutoFit/>
          </a:bodyPr>
          <a:lstStyle/>
          <a:p>
            <a:pPr algn="ctr"/>
            <a:r>
              <a:rPr lang="en-GB" sz="1800" b="1" dirty="0">
                <a:latin typeface="+mn-lt"/>
              </a:rPr>
              <a:t>A European language: French</a:t>
            </a:r>
            <a:endParaRPr lang="en-GB" sz="1800" b="1" dirty="0"/>
          </a:p>
        </p:txBody>
      </p:sp>
      <p:graphicFrame>
        <p:nvGraphicFramePr>
          <p:cNvPr id="6" name="Diagram 5">
            <a:extLst>
              <a:ext uri="{FF2B5EF4-FFF2-40B4-BE49-F238E27FC236}">
                <a16:creationId xmlns:a16="http://schemas.microsoft.com/office/drawing/2014/main" id="{0C9A8A6E-1C7C-D5AB-744D-385AA211016F}"/>
              </a:ext>
            </a:extLst>
          </p:cNvPr>
          <p:cNvGraphicFramePr/>
          <p:nvPr>
            <p:extLst>
              <p:ext uri="{D42A27DB-BD31-4B8C-83A1-F6EECF244321}">
                <p14:modId xmlns:p14="http://schemas.microsoft.com/office/powerpoint/2010/main" val="666311803"/>
              </p:ext>
            </p:extLst>
          </p:nvPr>
        </p:nvGraphicFramePr>
        <p:xfrm>
          <a:off x="511667" y="2757493"/>
          <a:ext cx="7259320" cy="24622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19"/>
        <p:cNvGrpSpPr/>
        <p:nvPr/>
      </p:nvGrpSpPr>
      <p:grpSpPr>
        <a:xfrm>
          <a:off x="0" y="0"/>
          <a:ext cx="0" cy="0"/>
          <a:chOff x="0" y="0"/>
          <a:chExt cx="0" cy="0"/>
        </a:xfrm>
      </p:grpSpPr>
      <p:sp>
        <p:nvSpPr>
          <p:cNvPr id="2720" name="Google Shape;2720;p63"/>
          <p:cNvSpPr txBox="1">
            <a:spLocks noGrp="1"/>
          </p:cNvSpPr>
          <p:nvPr>
            <p:ph type="ctrTitle" idx="6"/>
          </p:nvPr>
        </p:nvSpPr>
        <p:spPr>
          <a:xfrm>
            <a:off x="695480" y="-3443"/>
            <a:ext cx="76725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latin typeface="+mn-lt"/>
              </a:rPr>
              <a:t>French language in business context</a:t>
            </a:r>
            <a:endParaRPr sz="2400" b="1" dirty="0">
              <a:latin typeface="+mn-lt"/>
            </a:endParaRPr>
          </a:p>
        </p:txBody>
      </p:sp>
      <p:pic>
        <p:nvPicPr>
          <p:cNvPr id="2721" name="Google Shape;2721;p63"/>
          <p:cNvPicPr preferRelativeResize="0"/>
          <p:nvPr/>
        </p:nvPicPr>
        <p:blipFill>
          <a:blip r:embed="rId3">
            <a:alphaModFix amt="52000"/>
          </a:blip>
          <a:stretch>
            <a:fillRect/>
          </a:stretch>
        </p:blipFill>
        <p:spPr>
          <a:xfrm rot="-646972" flipH="1">
            <a:off x="3254298" y="543830"/>
            <a:ext cx="2859301" cy="943078"/>
          </a:xfrm>
          <a:prstGeom prst="rect">
            <a:avLst/>
          </a:prstGeom>
          <a:noFill/>
          <a:ln>
            <a:noFill/>
          </a:ln>
        </p:spPr>
      </p:pic>
      <p:pic>
        <p:nvPicPr>
          <p:cNvPr id="2722" name="Google Shape;2722;p63"/>
          <p:cNvPicPr preferRelativeResize="0"/>
          <p:nvPr/>
        </p:nvPicPr>
        <p:blipFill>
          <a:blip r:embed="rId4">
            <a:alphaModFix amt="52000"/>
          </a:blip>
          <a:stretch>
            <a:fillRect/>
          </a:stretch>
        </p:blipFill>
        <p:spPr>
          <a:xfrm rot="-646972" flipH="1">
            <a:off x="1047321" y="684585"/>
            <a:ext cx="2152190" cy="709853"/>
          </a:xfrm>
          <a:prstGeom prst="rect">
            <a:avLst/>
          </a:prstGeom>
          <a:noFill/>
          <a:ln>
            <a:noFill/>
          </a:ln>
        </p:spPr>
      </p:pic>
      <p:pic>
        <p:nvPicPr>
          <p:cNvPr id="2723" name="Google Shape;2723;p63"/>
          <p:cNvPicPr preferRelativeResize="0"/>
          <p:nvPr/>
        </p:nvPicPr>
        <p:blipFill>
          <a:blip r:embed="rId3">
            <a:alphaModFix amt="52000"/>
          </a:blip>
          <a:stretch>
            <a:fillRect/>
          </a:stretch>
        </p:blipFill>
        <p:spPr>
          <a:xfrm rot="-646972" flipH="1">
            <a:off x="682613" y="1675036"/>
            <a:ext cx="2152190" cy="709853"/>
          </a:xfrm>
          <a:prstGeom prst="rect">
            <a:avLst/>
          </a:prstGeom>
          <a:noFill/>
          <a:ln>
            <a:noFill/>
          </a:ln>
        </p:spPr>
      </p:pic>
      <p:pic>
        <p:nvPicPr>
          <p:cNvPr id="2724" name="Google Shape;2724;p63"/>
          <p:cNvPicPr preferRelativeResize="0"/>
          <p:nvPr/>
        </p:nvPicPr>
        <p:blipFill>
          <a:blip r:embed="rId5">
            <a:alphaModFix amt="52000"/>
          </a:blip>
          <a:stretch>
            <a:fillRect/>
          </a:stretch>
        </p:blipFill>
        <p:spPr>
          <a:xfrm rot="-561394" flipH="1">
            <a:off x="3961697" y="1611290"/>
            <a:ext cx="2149103" cy="710545"/>
          </a:xfrm>
          <a:prstGeom prst="rect">
            <a:avLst/>
          </a:prstGeom>
          <a:noFill/>
          <a:ln>
            <a:noFill/>
          </a:ln>
        </p:spPr>
      </p:pic>
      <p:pic>
        <p:nvPicPr>
          <p:cNvPr id="2725" name="Google Shape;2725;p63"/>
          <p:cNvPicPr preferRelativeResize="0"/>
          <p:nvPr/>
        </p:nvPicPr>
        <p:blipFill>
          <a:blip r:embed="rId6">
            <a:alphaModFix amt="52000"/>
          </a:blip>
          <a:stretch>
            <a:fillRect/>
          </a:stretch>
        </p:blipFill>
        <p:spPr>
          <a:xfrm rot="-646972" flipH="1">
            <a:off x="6099379" y="575067"/>
            <a:ext cx="2152190" cy="709853"/>
          </a:xfrm>
          <a:prstGeom prst="rect">
            <a:avLst/>
          </a:prstGeom>
          <a:noFill/>
          <a:ln>
            <a:noFill/>
          </a:ln>
        </p:spPr>
      </p:pic>
      <p:sp>
        <p:nvSpPr>
          <p:cNvPr id="2727" name="Google Shape;2727;p63"/>
          <p:cNvSpPr txBox="1">
            <a:spLocks noGrp="1"/>
          </p:cNvSpPr>
          <p:nvPr>
            <p:ph type="title" idx="7"/>
          </p:nvPr>
        </p:nvSpPr>
        <p:spPr>
          <a:xfrm>
            <a:off x="1068926" y="852914"/>
            <a:ext cx="2336400" cy="46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Understanding and speaking the language is a must</a:t>
            </a:r>
          </a:p>
        </p:txBody>
      </p:sp>
      <p:sp>
        <p:nvSpPr>
          <p:cNvPr id="2728" name="Google Shape;2728;p63"/>
          <p:cNvSpPr txBox="1">
            <a:spLocks noGrp="1"/>
          </p:cNvSpPr>
          <p:nvPr>
            <p:ph type="title"/>
          </p:nvPr>
        </p:nvSpPr>
        <p:spPr>
          <a:xfrm>
            <a:off x="700363" y="1821410"/>
            <a:ext cx="2336400" cy="46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Not open to foreign ideas</a:t>
            </a:r>
          </a:p>
        </p:txBody>
      </p:sp>
      <p:sp>
        <p:nvSpPr>
          <p:cNvPr id="2730" name="Google Shape;2730;p63"/>
          <p:cNvSpPr txBox="1">
            <a:spLocks noGrp="1"/>
          </p:cNvSpPr>
          <p:nvPr>
            <p:ph type="title" idx="2"/>
          </p:nvPr>
        </p:nvSpPr>
        <p:spPr>
          <a:xfrm>
            <a:off x="4149292" y="1700021"/>
            <a:ext cx="2336400" cy="46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French language is the key to success</a:t>
            </a:r>
          </a:p>
        </p:txBody>
      </p:sp>
      <p:sp>
        <p:nvSpPr>
          <p:cNvPr id="2735" name="Google Shape;2735;p63"/>
          <p:cNvSpPr txBox="1">
            <a:spLocks noGrp="1"/>
          </p:cNvSpPr>
          <p:nvPr>
            <p:ph type="title" idx="9"/>
          </p:nvPr>
        </p:nvSpPr>
        <p:spPr>
          <a:xfrm>
            <a:off x="3556030" y="774287"/>
            <a:ext cx="2336400" cy="46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Prefers local cuisine</a:t>
            </a:r>
          </a:p>
        </p:txBody>
      </p:sp>
      <p:sp>
        <p:nvSpPr>
          <p:cNvPr id="2737" name="Google Shape;2737;p63"/>
          <p:cNvSpPr txBox="1">
            <a:spLocks noGrp="1"/>
          </p:cNvSpPr>
          <p:nvPr>
            <p:ph type="title" idx="14"/>
          </p:nvPr>
        </p:nvSpPr>
        <p:spPr>
          <a:xfrm>
            <a:off x="6104078" y="696443"/>
            <a:ext cx="2336400" cy="46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Prefers working alone (Lian and Moore, 2014)</a:t>
            </a:r>
            <a:endParaRPr sz="1600" dirty="0">
              <a:latin typeface="+mn-lt"/>
            </a:endParaRPr>
          </a:p>
        </p:txBody>
      </p:sp>
      <p:sp>
        <p:nvSpPr>
          <p:cNvPr id="3" name="TextBox 2">
            <a:extLst>
              <a:ext uri="{FF2B5EF4-FFF2-40B4-BE49-F238E27FC236}">
                <a16:creationId xmlns:a16="http://schemas.microsoft.com/office/drawing/2014/main" id="{606B76DB-8313-25EE-603D-8D03204F4BF8}"/>
              </a:ext>
            </a:extLst>
          </p:cNvPr>
          <p:cNvSpPr txBox="1"/>
          <p:nvPr/>
        </p:nvSpPr>
        <p:spPr>
          <a:xfrm>
            <a:off x="302234" y="2433744"/>
            <a:ext cx="5959563" cy="369332"/>
          </a:xfrm>
          <a:prstGeom prst="rect">
            <a:avLst/>
          </a:prstGeom>
          <a:noFill/>
        </p:spPr>
        <p:txBody>
          <a:bodyPr wrap="square">
            <a:spAutoFit/>
          </a:bodyPr>
          <a:lstStyle/>
          <a:p>
            <a:r>
              <a:rPr lang="en-GB" sz="1800" b="1" dirty="0">
                <a:latin typeface="+mn-lt"/>
              </a:rPr>
              <a:t>Examples of French hotel industry</a:t>
            </a:r>
          </a:p>
        </p:txBody>
      </p:sp>
      <p:pic>
        <p:nvPicPr>
          <p:cNvPr id="6" name="Picture 5">
            <a:extLst>
              <a:ext uri="{FF2B5EF4-FFF2-40B4-BE49-F238E27FC236}">
                <a16:creationId xmlns:a16="http://schemas.microsoft.com/office/drawing/2014/main" id="{EC6ECE06-05D0-F1D7-8A05-2E108AD4F1CD}"/>
              </a:ext>
            </a:extLst>
          </p:cNvPr>
          <p:cNvPicPr>
            <a:picLocks noChangeAspect="1"/>
          </p:cNvPicPr>
          <p:nvPr/>
        </p:nvPicPr>
        <p:blipFill>
          <a:blip r:embed="rId7"/>
          <a:stretch>
            <a:fillRect/>
          </a:stretch>
        </p:blipFill>
        <p:spPr>
          <a:xfrm>
            <a:off x="6714739" y="1163543"/>
            <a:ext cx="2246995" cy="2462997"/>
          </a:xfrm>
          <a:prstGeom prst="rect">
            <a:avLst/>
          </a:prstGeom>
        </p:spPr>
      </p:pic>
      <p:graphicFrame>
        <p:nvGraphicFramePr>
          <p:cNvPr id="9" name="Diagram 8">
            <a:extLst>
              <a:ext uri="{FF2B5EF4-FFF2-40B4-BE49-F238E27FC236}">
                <a16:creationId xmlns:a16="http://schemas.microsoft.com/office/drawing/2014/main" id="{ACF404C1-ACAB-633C-E72C-72AF9208A821}"/>
              </a:ext>
            </a:extLst>
          </p:cNvPr>
          <p:cNvGraphicFramePr/>
          <p:nvPr>
            <p:extLst>
              <p:ext uri="{D42A27DB-BD31-4B8C-83A1-F6EECF244321}">
                <p14:modId xmlns:p14="http://schemas.microsoft.com/office/powerpoint/2010/main" val="697340982"/>
              </p:ext>
            </p:extLst>
          </p:nvPr>
        </p:nvGraphicFramePr>
        <p:xfrm>
          <a:off x="302235" y="2921380"/>
          <a:ext cx="6412504" cy="21179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12473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09"/>
        <p:cNvGrpSpPr/>
        <p:nvPr/>
      </p:nvGrpSpPr>
      <p:grpSpPr>
        <a:xfrm>
          <a:off x="0" y="0"/>
          <a:ext cx="0" cy="0"/>
          <a:chOff x="0" y="0"/>
          <a:chExt cx="0" cy="0"/>
        </a:xfrm>
      </p:grpSpPr>
      <p:sp>
        <p:nvSpPr>
          <p:cNvPr id="2810" name="Google Shape;2810;p65"/>
          <p:cNvSpPr txBox="1">
            <a:spLocks noGrp="1"/>
          </p:cNvSpPr>
          <p:nvPr>
            <p:ph type="subTitle" idx="1"/>
          </p:nvPr>
        </p:nvSpPr>
        <p:spPr>
          <a:xfrm>
            <a:off x="751500" y="981069"/>
            <a:ext cx="7704000" cy="3537767"/>
          </a:xfrm>
          <a:prstGeom prst="rect">
            <a:avLst/>
          </a:prstGeom>
        </p:spPr>
        <p:txBody>
          <a:bodyPr spcFirstLastPara="1" wrap="square" lIns="91425" tIns="91425" rIns="91425" bIns="91425" anchor="ctr" anchorCtr="0">
            <a:noAutofit/>
          </a:bodyPr>
          <a:lstStyle/>
          <a:p>
            <a:pPr marL="0" marR="0" algn="just">
              <a:lnSpc>
                <a:spcPct val="107000"/>
              </a:lnSpc>
              <a:spcBef>
                <a:spcPts val="0"/>
              </a:spcBef>
              <a:spcAft>
                <a:spcPts val="800"/>
              </a:spcAft>
            </a:pPr>
            <a:r>
              <a:rPr lang="en-US" sz="1400" kern="100" dirty="0">
                <a:effectLst/>
                <a:latin typeface="+mn-lt"/>
                <a:ea typeface="Calibri" panose="020F0502020204030204" pitchFamily="34" charset="0"/>
                <a:cs typeface="Times New Roman" panose="02020603050405020304" pitchFamily="18" charset="0"/>
              </a:rPr>
              <a:t>Abramson, N.R. and Moran, R. (2018) </a:t>
            </a:r>
            <a:r>
              <a:rPr lang="en-US" sz="1400" i="1" kern="100" dirty="0">
                <a:effectLst/>
                <a:latin typeface="+mn-lt"/>
                <a:ea typeface="Calibri" panose="020F0502020204030204" pitchFamily="34" charset="0"/>
                <a:cs typeface="Times New Roman" panose="02020603050405020304" pitchFamily="18" charset="0"/>
              </a:rPr>
              <a:t>Managing Cultural Differences: Global Leadership for the 21st Century.</a:t>
            </a:r>
            <a:r>
              <a:rPr lang="en-US" sz="1400" kern="100" dirty="0">
                <a:effectLst/>
                <a:latin typeface="+mn-lt"/>
                <a:ea typeface="Calibri" panose="020F0502020204030204" pitchFamily="34" charset="0"/>
                <a:cs typeface="Times New Roman" panose="02020603050405020304" pitchFamily="18" charset="0"/>
              </a:rPr>
              <a:t> 10</a:t>
            </a:r>
            <a:r>
              <a:rPr lang="en-US" sz="1400" kern="100" baseline="30000" dirty="0">
                <a:effectLst/>
                <a:latin typeface="+mn-lt"/>
                <a:ea typeface="Calibri" panose="020F0502020204030204" pitchFamily="34" charset="0"/>
                <a:cs typeface="Times New Roman" panose="02020603050405020304" pitchFamily="18" charset="0"/>
              </a:rPr>
              <a:t>th</a:t>
            </a:r>
            <a:r>
              <a:rPr lang="en-US" sz="1400" kern="100" dirty="0">
                <a:effectLst/>
                <a:latin typeface="+mn-lt"/>
                <a:ea typeface="Calibri" panose="020F0502020204030204" pitchFamily="34" charset="0"/>
                <a:cs typeface="Times New Roman" panose="02020603050405020304" pitchFamily="18" charset="0"/>
              </a:rPr>
              <a:t> Ed. Abingdon: Routledge.</a:t>
            </a:r>
            <a:endParaRPr lang="en-GB" sz="1400" kern="100" dirty="0">
              <a:effectLst/>
              <a:latin typeface="+mn-lt"/>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400" kern="100" dirty="0">
                <a:effectLst/>
                <a:latin typeface="+mn-lt"/>
                <a:ea typeface="Calibri" panose="020F0502020204030204" pitchFamily="34" charset="0"/>
                <a:cs typeface="Times New Roman" panose="02020603050405020304" pitchFamily="18" charset="0"/>
              </a:rPr>
              <a:t>Fortson IV, B.W. (2011) </a:t>
            </a:r>
            <a:r>
              <a:rPr lang="en-GB" sz="1400" i="1" kern="100" dirty="0">
                <a:effectLst/>
                <a:latin typeface="+mn-lt"/>
                <a:ea typeface="Calibri" panose="020F0502020204030204" pitchFamily="34" charset="0"/>
                <a:cs typeface="Times New Roman" panose="02020603050405020304" pitchFamily="18" charset="0"/>
              </a:rPr>
              <a:t>Indo-European language and culture: An introduction</a:t>
            </a:r>
            <a:r>
              <a:rPr lang="en-GB" sz="1400" kern="100" dirty="0">
                <a:effectLst/>
                <a:latin typeface="+mn-lt"/>
                <a:ea typeface="Calibri" panose="020F0502020204030204" pitchFamily="34" charset="0"/>
                <a:cs typeface="Times New Roman" panose="02020603050405020304" pitchFamily="18" charset="0"/>
              </a:rPr>
              <a:t>. John Wiley &amp; Sons.</a:t>
            </a:r>
          </a:p>
          <a:p>
            <a:pPr marL="0" marR="0" algn="just">
              <a:lnSpc>
                <a:spcPct val="107000"/>
              </a:lnSpc>
              <a:spcBef>
                <a:spcPts val="0"/>
              </a:spcBef>
              <a:spcAft>
                <a:spcPts val="800"/>
              </a:spcAft>
            </a:pPr>
            <a:r>
              <a:rPr lang="en-GB" sz="1400" kern="100" dirty="0" err="1">
                <a:effectLst/>
                <a:latin typeface="+mn-lt"/>
                <a:ea typeface="Calibri" panose="020F0502020204030204" pitchFamily="34" charset="0"/>
                <a:cs typeface="Times New Roman" panose="02020603050405020304" pitchFamily="18" charset="0"/>
              </a:rPr>
              <a:t>Gazija</a:t>
            </a:r>
            <a:r>
              <a:rPr lang="en-GB" sz="1400" kern="100" dirty="0">
                <a:effectLst/>
                <a:latin typeface="+mn-lt"/>
                <a:ea typeface="Calibri" panose="020F0502020204030204" pitchFamily="34" charset="0"/>
                <a:cs typeface="Times New Roman" panose="02020603050405020304" pitchFamily="18" charset="0"/>
              </a:rPr>
              <a:t>, A. (2011) Importance of staff training in hotel industry Case Study: Hotel </a:t>
            </a:r>
            <a:r>
              <a:rPr lang="en-GB" sz="1400" kern="100" dirty="0" err="1">
                <a:effectLst/>
                <a:latin typeface="+mn-lt"/>
                <a:ea typeface="Calibri" panose="020F0502020204030204" pitchFamily="34" charset="0"/>
                <a:cs typeface="Times New Roman" panose="02020603050405020304" pitchFamily="18" charset="0"/>
              </a:rPr>
              <a:t>Dukagjini</a:t>
            </a:r>
            <a:r>
              <a:rPr lang="en-GB" sz="1400" kern="100" dirty="0">
                <a:effectLst/>
                <a:latin typeface="+mn-lt"/>
                <a:ea typeface="Calibri" panose="020F0502020204030204" pitchFamily="34" charset="0"/>
                <a:cs typeface="Times New Roman" panose="02020603050405020304" pitchFamily="18" charset="0"/>
              </a:rPr>
              <a:t>. </a:t>
            </a:r>
            <a:r>
              <a:rPr lang="en-GB" sz="1400" i="1" kern="100" dirty="0">
                <a:effectLst/>
                <a:latin typeface="+mn-lt"/>
                <a:ea typeface="Calibri" panose="020F0502020204030204" pitchFamily="34" charset="0"/>
                <a:cs typeface="Times New Roman" panose="02020603050405020304" pitchFamily="18" charset="0"/>
              </a:rPr>
              <a:t>ILIRIA International Review</a:t>
            </a:r>
            <a:r>
              <a:rPr lang="en-GB" sz="1400" kern="100" dirty="0">
                <a:effectLst/>
                <a:latin typeface="+mn-lt"/>
                <a:ea typeface="Calibri" panose="020F0502020204030204" pitchFamily="34" charset="0"/>
                <a:cs typeface="Times New Roman" panose="02020603050405020304" pitchFamily="18" charset="0"/>
              </a:rPr>
              <a:t>, </a:t>
            </a:r>
            <a:r>
              <a:rPr lang="en-GB" sz="1400" i="1" kern="100" dirty="0">
                <a:effectLst/>
                <a:latin typeface="+mn-lt"/>
                <a:ea typeface="Calibri" panose="020F0502020204030204" pitchFamily="34" charset="0"/>
                <a:cs typeface="Times New Roman" panose="02020603050405020304" pitchFamily="18" charset="0"/>
              </a:rPr>
              <a:t>1</a:t>
            </a:r>
            <a:r>
              <a:rPr lang="en-GB" sz="1400" kern="100" dirty="0">
                <a:effectLst/>
                <a:latin typeface="+mn-lt"/>
                <a:ea typeface="Calibri" panose="020F0502020204030204" pitchFamily="34" charset="0"/>
                <a:cs typeface="Times New Roman" panose="02020603050405020304" pitchFamily="18" charset="0"/>
              </a:rPr>
              <a:t>(2), pp.1-11.</a:t>
            </a:r>
          </a:p>
          <a:p>
            <a:pPr marL="0" marR="0" algn="just">
              <a:lnSpc>
                <a:spcPct val="107000"/>
              </a:lnSpc>
              <a:spcBef>
                <a:spcPts val="0"/>
              </a:spcBef>
              <a:spcAft>
                <a:spcPts val="800"/>
              </a:spcAft>
            </a:pPr>
            <a:r>
              <a:rPr lang="en-GB" sz="1400" kern="100" dirty="0">
                <a:effectLst/>
                <a:latin typeface="+mn-lt"/>
                <a:ea typeface="Calibri" panose="020F0502020204030204" pitchFamily="34" charset="0"/>
                <a:cs typeface="Times New Roman" panose="02020603050405020304" pitchFamily="18" charset="0"/>
              </a:rPr>
              <a:t>Lian, A.P. and Moore, C.R. (2014) Teaching business French with macrosimulation. </a:t>
            </a:r>
            <a:r>
              <a:rPr lang="en-GB" sz="1400" i="1" kern="100" dirty="0">
                <a:effectLst/>
                <a:latin typeface="+mn-lt"/>
                <a:ea typeface="Calibri" panose="020F0502020204030204" pitchFamily="34" charset="0"/>
                <a:cs typeface="Times New Roman" panose="02020603050405020304" pitchFamily="18" charset="0"/>
              </a:rPr>
              <a:t>Journal of Current Science and Technology</a:t>
            </a:r>
            <a:r>
              <a:rPr lang="en-GB" sz="1400" kern="100" dirty="0">
                <a:effectLst/>
                <a:latin typeface="+mn-lt"/>
                <a:ea typeface="Calibri" panose="020F0502020204030204" pitchFamily="34" charset="0"/>
                <a:cs typeface="Times New Roman" panose="02020603050405020304" pitchFamily="18" charset="0"/>
              </a:rPr>
              <a:t>, </a:t>
            </a:r>
            <a:r>
              <a:rPr lang="en-GB" sz="1400" i="1" kern="100" dirty="0">
                <a:effectLst/>
                <a:latin typeface="+mn-lt"/>
                <a:ea typeface="Calibri" panose="020F0502020204030204" pitchFamily="34" charset="0"/>
                <a:cs typeface="Times New Roman" panose="02020603050405020304" pitchFamily="18" charset="0"/>
              </a:rPr>
              <a:t>4</a:t>
            </a:r>
            <a:r>
              <a:rPr lang="en-GB" sz="1400" kern="100" dirty="0">
                <a:effectLst/>
                <a:latin typeface="+mn-lt"/>
                <a:ea typeface="Calibri" panose="020F0502020204030204" pitchFamily="34" charset="0"/>
                <a:cs typeface="Times New Roman" panose="02020603050405020304" pitchFamily="18" charset="0"/>
              </a:rPr>
              <a:t>(1), pp.1-10.</a:t>
            </a:r>
          </a:p>
          <a:p>
            <a:pPr marL="0" marR="0" algn="just">
              <a:lnSpc>
                <a:spcPct val="107000"/>
              </a:lnSpc>
              <a:spcBef>
                <a:spcPts val="0"/>
              </a:spcBef>
              <a:spcAft>
                <a:spcPts val="800"/>
              </a:spcAft>
            </a:pPr>
            <a:r>
              <a:rPr lang="en-GB" sz="1400" kern="100" dirty="0">
                <a:effectLst/>
                <a:latin typeface="+mn-lt"/>
                <a:ea typeface="Calibri" panose="020F0502020204030204" pitchFamily="34" charset="0"/>
                <a:cs typeface="Times New Roman" panose="02020603050405020304" pitchFamily="18" charset="0"/>
              </a:rPr>
              <a:t>Mark, H. (2013) The Ritz Paris: Looking to eighteenth-century France through the lens of nineteenth-century historicism for a twentieth-century hotel lobby. In </a:t>
            </a:r>
            <a:r>
              <a:rPr lang="en-GB" sz="1400" i="1" kern="100" dirty="0">
                <a:effectLst/>
                <a:latin typeface="+mn-lt"/>
                <a:ea typeface="Calibri" panose="020F0502020204030204" pitchFamily="34" charset="0"/>
                <a:cs typeface="Times New Roman" panose="02020603050405020304" pitchFamily="18" charset="0"/>
              </a:rPr>
              <a:t>Hotel Lobbies and Lounges</a:t>
            </a:r>
            <a:r>
              <a:rPr lang="en-GB" sz="1400" kern="100" dirty="0">
                <a:effectLst/>
                <a:latin typeface="+mn-lt"/>
                <a:ea typeface="Calibri" panose="020F0502020204030204" pitchFamily="34" charset="0"/>
                <a:cs typeface="Times New Roman" panose="02020603050405020304" pitchFamily="18" charset="0"/>
              </a:rPr>
              <a:t> (pp. 120-125). Routledge.</a:t>
            </a:r>
          </a:p>
        </p:txBody>
      </p:sp>
      <p:sp>
        <p:nvSpPr>
          <p:cNvPr id="2811" name="Google Shape;2811;p65"/>
          <p:cNvSpPr txBox="1">
            <a:spLocks noGrp="1"/>
          </p:cNvSpPr>
          <p:nvPr>
            <p:ph type="ctrTitle"/>
          </p:nvPr>
        </p:nvSpPr>
        <p:spPr>
          <a:xfrm>
            <a:off x="751500" y="273873"/>
            <a:ext cx="7672500" cy="57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n-lt"/>
              </a:rPr>
              <a:t>Reference List</a:t>
            </a:r>
            <a:endParaRPr dirty="0">
              <a:latin typeface="+mn-lt"/>
            </a:endParaRPr>
          </a:p>
        </p:txBody>
      </p:sp>
    </p:spTree>
  </p:cSld>
  <p:clrMapOvr>
    <a:masterClrMapping/>
  </p:clrMapOvr>
</p:sld>
</file>

<file path=ppt/theme/theme1.xml><?xml version="1.0" encoding="utf-8"?>
<a:theme xmlns:a="http://schemas.openxmlformats.org/drawingml/2006/main" name="Aqua Marketing Plan by Slidego">
  <a:themeElements>
    <a:clrScheme name="Simple Light">
      <a:dk1>
        <a:srgbClr val="434343"/>
      </a:dk1>
      <a:lt1>
        <a:srgbClr val="FFFFFF"/>
      </a:lt1>
      <a:dk2>
        <a:srgbClr val="340763"/>
      </a:dk2>
      <a:lt2>
        <a:srgbClr val="773DC6"/>
      </a:lt2>
      <a:accent1>
        <a:srgbClr val="773DC6"/>
      </a:accent1>
      <a:accent2>
        <a:srgbClr val="A9D3E3"/>
      </a:accent2>
      <a:accent3>
        <a:srgbClr val="C39FE8"/>
      </a:accent3>
      <a:accent4>
        <a:srgbClr val="A49EDC"/>
      </a:accent4>
      <a:accent5>
        <a:srgbClr val="78B9D2"/>
      </a:accent5>
      <a:accent6>
        <a:srgbClr val="9D6FDC"/>
      </a:accent6>
      <a:hlink>
        <a:srgbClr val="3407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4" ma:contentTypeDescription="Create a new document." ma:contentTypeScope="" ma:versionID="f50baf653ac73deaf98fd057fc4665c1">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1eebe255b8650a5bca8bd4504c8ed66e"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5a2d5b9-bae2-41f6-b64c-17b7ec31fdc1}" ma:internalName="TaxCatchAll" ma:showField="CatchAllData" ma:web="497e3025-69b6-416a-8642-3c6d06f66ac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E0EDD2-73A6-480E-B693-F21D23DB9100}">
  <ds:schemaRefs>
    <ds:schemaRef ds:uri="http://schemas.microsoft.com/sharepoint/v3/contenttype/forms"/>
  </ds:schemaRefs>
</ds:datastoreItem>
</file>

<file path=customXml/itemProps2.xml><?xml version="1.0" encoding="utf-8"?>
<ds:datastoreItem xmlns:ds="http://schemas.openxmlformats.org/officeDocument/2006/customXml" ds:itemID="{0D7D5F1A-B597-4254-BF6F-31E787C422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714</Words>
  <Application>Microsoft Macintosh PowerPoint</Application>
  <PresentationFormat>On-screen Show (16:9)</PresentationFormat>
  <Paragraphs>50</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Overpass Black</vt:lpstr>
      <vt:lpstr>Arial</vt:lpstr>
      <vt:lpstr>Open Sans</vt:lpstr>
      <vt:lpstr>Aqua Marketing Plan by Slidego</vt:lpstr>
      <vt:lpstr>Foreign language and cultural awareness for  Diversity Hotel &amp; Spa London</vt:lpstr>
      <vt:lpstr>Benefits of Multilingualism</vt:lpstr>
      <vt:lpstr>Importance for language awareness skills in hotel industry</vt:lpstr>
      <vt:lpstr>French language in business context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2023-11-01T13:09:59Z</dcterms:modified>
</cp:coreProperties>
</file>