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8" r:id="rId2"/>
    <p:sldId id="259" r:id="rId3"/>
    <p:sldId id="262" r:id="rId4"/>
    <p:sldId id="263" r:id="rId5"/>
    <p:sldId id="264" r:id="rId6"/>
    <p:sldId id="266" r:id="rId7"/>
    <p:sldId id="283" r:id="rId8"/>
    <p:sldId id="267" r:id="rId9"/>
    <p:sldId id="282" r:id="rId10"/>
    <p:sldId id="284" r:id="rId11"/>
    <p:sldId id="268" r:id="rId12"/>
    <p:sldId id="269" r:id="rId13"/>
    <p:sldId id="270" r:id="rId14"/>
    <p:sldId id="285" r:id="rId15"/>
    <p:sldId id="271" r:id="rId16"/>
    <p:sldId id="287" r:id="rId17"/>
    <p:sldId id="272" r:id="rId18"/>
    <p:sldId id="286" r:id="rId19"/>
    <p:sldId id="273" r:id="rId20"/>
    <p:sldId id="274" r:id="rId21"/>
    <p:sldId id="275" r:id="rId22"/>
    <p:sldId id="276" r:id="rId23"/>
    <p:sldId id="277" r:id="rId24"/>
    <p:sldId id="280" r:id="rId25"/>
    <p:sldId id="265"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1E9524-1A1A-4E9C-AEC1-C75537BC46C3}" v="83" dt="2025-11-27T12:51:24.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8344" autoAdjust="0"/>
  </p:normalViewPr>
  <p:slideViewPr>
    <p:cSldViewPr snapToGrid="0">
      <p:cViewPr varScale="1">
        <p:scale>
          <a:sx n="74" d="100"/>
          <a:sy n="74" d="100"/>
        </p:scale>
        <p:origin x="19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931E9524-1A1A-4E9C-AEC1-C75537BC46C3}"/>
    <pc:docChg chg="custSel modSld">
      <pc:chgData name="Helen Evans (Institute of Management and Health)" userId="d9a8b39e-a9d4-4d81-a719-001f6364ef6d" providerId="ADAL" clId="{931E9524-1A1A-4E9C-AEC1-C75537BC46C3}" dt="2025-11-27T13:47:23.644" v="196" actId="1076"/>
      <pc:docMkLst>
        <pc:docMk/>
      </pc:docMkLst>
      <pc:sldChg chg="modSp mod">
        <pc:chgData name="Helen Evans (Institute of Management and Health)" userId="d9a8b39e-a9d4-4d81-a719-001f6364ef6d" providerId="ADAL" clId="{931E9524-1A1A-4E9C-AEC1-C75537BC46C3}" dt="2025-11-27T12:47:42.207" v="50" actId="20577"/>
        <pc:sldMkLst>
          <pc:docMk/>
          <pc:sldMk cId="1147549936" sldId="258"/>
        </pc:sldMkLst>
        <pc:spChg chg="mod">
          <ac:chgData name="Helen Evans (Institute of Management and Health)" userId="d9a8b39e-a9d4-4d81-a719-001f6364ef6d" providerId="ADAL" clId="{931E9524-1A1A-4E9C-AEC1-C75537BC46C3}" dt="2025-11-27T12:47:32.332" v="39" actId="20577"/>
          <ac:spMkLst>
            <pc:docMk/>
            <pc:sldMk cId="1147549936" sldId="258"/>
            <ac:spMk id="4" creationId="{332AEA2F-AE34-4644-A170-554BBFD2BC1E}"/>
          </ac:spMkLst>
        </pc:spChg>
        <pc:spChg chg="mod">
          <ac:chgData name="Helen Evans (Institute of Management and Health)" userId="d9a8b39e-a9d4-4d81-a719-001f6364ef6d" providerId="ADAL" clId="{931E9524-1A1A-4E9C-AEC1-C75537BC46C3}" dt="2025-11-27T12:47:42.207" v="50" actId="20577"/>
          <ac:spMkLst>
            <pc:docMk/>
            <pc:sldMk cId="1147549936" sldId="258"/>
            <ac:spMk id="5" creationId="{6F9F82B2-88E6-42F5-A6D2-FF12FC5276D8}"/>
          </ac:spMkLst>
        </pc:spChg>
      </pc:sldChg>
      <pc:sldChg chg="modSp mod">
        <pc:chgData name="Helen Evans (Institute of Management and Health)" userId="d9a8b39e-a9d4-4d81-a719-001f6364ef6d" providerId="ADAL" clId="{931E9524-1A1A-4E9C-AEC1-C75537BC46C3}" dt="2025-11-27T12:47:49.729" v="51" actId="20577"/>
        <pc:sldMkLst>
          <pc:docMk/>
          <pc:sldMk cId="2511280831" sldId="259"/>
        </pc:sldMkLst>
        <pc:spChg chg="mod">
          <ac:chgData name="Helen Evans (Institute of Management and Health)" userId="d9a8b39e-a9d4-4d81-a719-001f6364ef6d" providerId="ADAL" clId="{931E9524-1A1A-4E9C-AEC1-C75537BC46C3}" dt="2025-11-27T12:47:49.729" v="51" actId="20577"/>
          <ac:spMkLst>
            <pc:docMk/>
            <pc:sldMk cId="2511280831" sldId="259"/>
            <ac:spMk id="6" creationId="{CE5D857B-B3EB-42A9-9378-BB924DA2D331}"/>
          </ac:spMkLst>
        </pc:spChg>
      </pc:sldChg>
      <pc:sldChg chg="delSp mod">
        <pc:chgData name="Helen Evans (Institute of Management and Health)" userId="d9a8b39e-a9d4-4d81-a719-001f6364ef6d" providerId="ADAL" clId="{931E9524-1A1A-4E9C-AEC1-C75537BC46C3}" dt="2025-11-27T12:48:00.822" v="52" actId="478"/>
        <pc:sldMkLst>
          <pc:docMk/>
          <pc:sldMk cId="3451093567" sldId="262"/>
        </pc:sldMkLst>
        <pc:spChg chg="del">
          <ac:chgData name="Helen Evans (Institute of Management and Health)" userId="d9a8b39e-a9d4-4d81-a719-001f6364ef6d" providerId="ADAL" clId="{931E9524-1A1A-4E9C-AEC1-C75537BC46C3}" dt="2025-11-27T12:48:00.822" v="52" actId="478"/>
          <ac:spMkLst>
            <pc:docMk/>
            <pc:sldMk cId="3451093567" sldId="262"/>
            <ac:spMk id="152" creationId="{59B22543-5FFB-6010-FE1E-010BDB448766}"/>
          </ac:spMkLst>
        </pc:spChg>
      </pc:sldChg>
      <pc:sldChg chg="modSp">
        <pc:chgData name="Helen Evans (Institute of Management and Health)" userId="d9a8b39e-a9d4-4d81-a719-001f6364ef6d" providerId="ADAL" clId="{931E9524-1A1A-4E9C-AEC1-C75537BC46C3}" dt="2025-11-27T12:48:08.842" v="54" actId="20577"/>
        <pc:sldMkLst>
          <pc:docMk/>
          <pc:sldMk cId="506969829" sldId="263"/>
        </pc:sldMkLst>
        <pc:spChg chg="mod">
          <ac:chgData name="Helen Evans (Institute of Management and Health)" userId="d9a8b39e-a9d4-4d81-a719-001f6364ef6d" providerId="ADAL" clId="{931E9524-1A1A-4E9C-AEC1-C75537BC46C3}" dt="2025-11-27T12:48:08.842" v="54" actId="20577"/>
          <ac:spMkLst>
            <pc:docMk/>
            <pc:sldMk cId="506969829" sldId="263"/>
            <ac:spMk id="3" creationId="{8766F6A4-D7CF-4558-A2B3-ABB5DE96FA76}"/>
          </ac:spMkLst>
        </pc:spChg>
      </pc:sldChg>
      <pc:sldChg chg="modSp modAnim">
        <pc:chgData name="Helen Evans (Institute of Management and Health)" userId="d9a8b39e-a9d4-4d81-a719-001f6364ef6d" providerId="ADAL" clId="{931E9524-1A1A-4E9C-AEC1-C75537BC46C3}" dt="2025-11-27T12:50:34.234" v="93" actId="20577"/>
        <pc:sldMkLst>
          <pc:docMk/>
          <pc:sldMk cId="557783941" sldId="267"/>
        </pc:sldMkLst>
        <pc:spChg chg="mod">
          <ac:chgData name="Helen Evans (Institute of Management and Health)" userId="d9a8b39e-a9d4-4d81-a719-001f6364ef6d" providerId="ADAL" clId="{931E9524-1A1A-4E9C-AEC1-C75537BC46C3}" dt="2025-11-27T12:50:21.767" v="89" actId="20577"/>
          <ac:spMkLst>
            <pc:docMk/>
            <pc:sldMk cId="557783941" sldId="267"/>
            <ac:spMk id="4" creationId="{21E2F9B6-7041-4946-972D-6413C6661143}"/>
          </ac:spMkLst>
        </pc:spChg>
        <pc:spChg chg="mod">
          <ac:chgData name="Helen Evans (Institute of Management and Health)" userId="d9a8b39e-a9d4-4d81-a719-001f6364ef6d" providerId="ADAL" clId="{931E9524-1A1A-4E9C-AEC1-C75537BC46C3}" dt="2025-11-27T12:50:34.234" v="93" actId="20577"/>
          <ac:spMkLst>
            <pc:docMk/>
            <pc:sldMk cId="557783941" sldId="267"/>
            <ac:spMk id="5" creationId="{AD23F09D-037D-4E38-96A6-B765851FB03D}"/>
          </ac:spMkLst>
        </pc:spChg>
      </pc:sldChg>
      <pc:sldChg chg="modSp mod">
        <pc:chgData name="Helen Evans (Institute of Management and Health)" userId="d9a8b39e-a9d4-4d81-a719-001f6364ef6d" providerId="ADAL" clId="{931E9524-1A1A-4E9C-AEC1-C75537BC46C3}" dt="2025-11-27T12:51:24.869" v="120" actId="20577"/>
        <pc:sldMkLst>
          <pc:docMk/>
          <pc:sldMk cId="468820526" sldId="268"/>
        </pc:sldMkLst>
        <pc:spChg chg="mod">
          <ac:chgData name="Helen Evans (Institute of Management and Health)" userId="d9a8b39e-a9d4-4d81-a719-001f6364ef6d" providerId="ADAL" clId="{931E9524-1A1A-4E9C-AEC1-C75537BC46C3}" dt="2025-11-27T12:51:15.960" v="115" actId="20577"/>
          <ac:spMkLst>
            <pc:docMk/>
            <pc:sldMk cId="468820526" sldId="268"/>
            <ac:spMk id="2" creationId="{1821B55B-8817-4DE4-A8E6-7EAA0FCC3A26}"/>
          </ac:spMkLst>
        </pc:spChg>
        <pc:spChg chg="mod">
          <ac:chgData name="Helen Evans (Institute of Management and Health)" userId="d9a8b39e-a9d4-4d81-a719-001f6364ef6d" providerId="ADAL" clId="{931E9524-1A1A-4E9C-AEC1-C75537BC46C3}" dt="2025-11-27T12:51:24.869" v="120" actId="20577"/>
          <ac:spMkLst>
            <pc:docMk/>
            <pc:sldMk cId="468820526" sldId="268"/>
            <ac:spMk id="3" creationId="{9BBE5994-72EE-474C-B8B9-42BF41220F2A}"/>
          </ac:spMkLst>
        </pc:spChg>
      </pc:sldChg>
      <pc:sldChg chg="modSp mod">
        <pc:chgData name="Helen Evans (Institute of Management and Health)" userId="d9a8b39e-a9d4-4d81-a719-001f6364ef6d" providerId="ADAL" clId="{931E9524-1A1A-4E9C-AEC1-C75537BC46C3}" dt="2025-11-27T12:51:47.022" v="131" actId="20577"/>
        <pc:sldMkLst>
          <pc:docMk/>
          <pc:sldMk cId="2708484396" sldId="269"/>
        </pc:sldMkLst>
        <pc:spChg chg="mod">
          <ac:chgData name="Helen Evans (Institute of Management and Health)" userId="d9a8b39e-a9d4-4d81-a719-001f6364ef6d" providerId="ADAL" clId="{931E9524-1A1A-4E9C-AEC1-C75537BC46C3}" dt="2025-11-27T12:51:47.022" v="131" actId="20577"/>
          <ac:spMkLst>
            <pc:docMk/>
            <pc:sldMk cId="2708484396" sldId="269"/>
            <ac:spMk id="2" creationId="{0F3E1890-ED86-4BBA-8739-DD77F77F6B68}"/>
          </ac:spMkLst>
        </pc:spChg>
      </pc:sldChg>
      <pc:sldChg chg="modSp mod">
        <pc:chgData name="Helen Evans (Institute of Management and Health)" userId="d9a8b39e-a9d4-4d81-a719-001f6364ef6d" providerId="ADAL" clId="{931E9524-1A1A-4E9C-AEC1-C75537BC46C3}" dt="2025-11-27T12:52:23.471" v="141" actId="20577"/>
        <pc:sldMkLst>
          <pc:docMk/>
          <pc:sldMk cId="1157515707" sldId="273"/>
        </pc:sldMkLst>
        <pc:spChg chg="mod">
          <ac:chgData name="Helen Evans (Institute of Management and Health)" userId="d9a8b39e-a9d4-4d81-a719-001f6364ef6d" providerId="ADAL" clId="{931E9524-1A1A-4E9C-AEC1-C75537BC46C3}" dt="2025-11-27T12:52:23.471" v="141" actId="20577"/>
          <ac:spMkLst>
            <pc:docMk/>
            <pc:sldMk cId="1157515707" sldId="273"/>
            <ac:spMk id="2" creationId="{6DD2798D-034F-4FEB-8227-305915E51A49}"/>
          </ac:spMkLst>
        </pc:spChg>
      </pc:sldChg>
      <pc:sldChg chg="modSp mod">
        <pc:chgData name="Helen Evans (Institute of Management and Health)" userId="d9a8b39e-a9d4-4d81-a719-001f6364ef6d" providerId="ADAL" clId="{931E9524-1A1A-4E9C-AEC1-C75537BC46C3}" dt="2025-11-27T13:47:23.644" v="196" actId="1076"/>
        <pc:sldMkLst>
          <pc:docMk/>
          <pc:sldMk cId="2784568178" sldId="275"/>
        </pc:sldMkLst>
        <pc:spChg chg="mod">
          <ac:chgData name="Helen Evans (Institute of Management and Health)" userId="d9a8b39e-a9d4-4d81-a719-001f6364ef6d" providerId="ADAL" clId="{931E9524-1A1A-4E9C-AEC1-C75537BC46C3}" dt="2025-11-27T12:52:39.165" v="153" actId="5793"/>
          <ac:spMkLst>
            <pc:docMk/>
            <pc:sldMk cId="2784568178" sldId="275"/>
            <ac:spMk id="2" creationId="{8B7D4535-8C3C-4135-8162-7DE110558335}"/>
          </ac:spMkLst>
        </pc:spChg>
        <pc:spChg chg="mod">
          <ac:chgData name="Helen Evans (Institute of Management and Health)" userId="d9a8b39e-a9d4-4d81-a719-001f6364ef6d" providerId="ADAL" clId="{931E9524-1A1A-4E9C-AEC1-C75537BC46C3}" dt="2025-11-27T12:53:08.547" v="193" actId="20577"/>
          <ac:spMkLst>
            <pc:docMk/>
            <pc:sldMk cId="2784568178" sldId="275"/>
            <ac:spMk id="3" creationId="{32D8FF98-98FB-4512-9D85-79F2F46D2900}"/>
          </ac:spMkLst>
        </pc:spChg>
        <pc:picChg chg="mod">
          <ac:chgData name="Helen Evans (Institute of Management and Health)" userId="d9a8b39e-a9d4-4d81-a719-001f6364ef6d" providerId="ADAL" clId="{931E9524-1A1A-4E9C-AEC1-C75537BC46C3}" dt="2025-11-27T13:47:23.644" v="196" actId="1076"/>
          <ac:picMkLst>
            <pc:docMk/>
            <pc:sldMk cId="2784568178" sldId="275"/>
            <ac:picMk id="4" creationId="{89166F7A-DDFF-9AB9-3E8E-66F0DB81685B}"/>
          </ac:picMkLst>
        </pc:picChg>
      </pc:sldChg>
      <pc:sldChg chg="modSp mod">
        <pc:chgData name="Helen Evans (Institute of Management and Health)" userId="d9a8b39e-a9d4-4d81-a719-001f6364ef6d" providerId="ADAL" clId="{931E9524-1A1A-4E9C-AEC1-C75537BC46C3}" dt="2025-11-27T12:47:25.004" v="35" actId="20577"/>
        <pc:sldMkLst>
          <pc:docMk/>
          <pc:sldMk cId="1767349630" sldId="280"/>
        </pc:sldMkLst>
        <pc:spChg chg="mod">
          <ac:chgData name="Helen Evans (Institute of Management and Health)" userId="d9a8b39e-a9d4-4d81-a719-001f6364ef6d" providerId="ADAL" clId="{931E9524-1A1A-4E9C-AEC1-C75537BC46C3}" dt="2025-11-27T12:47:25.004" v="35" actId="20577"/>
          <ac:spMkLst>
            <pc:docMk/>
            <pc:sldMk cId="1767349630" sldId="280"/>
            <ac:spMk id="2" creationId="{1B80B55E-78F5-4700-951C-085B975A261E}"/>
          </ac:spMkLst>
        </pc:spChg>
        <pc:spChg chg="mod">
          <ac:chgData name="Helen Evans (Institute of Management and Health)" userId="d9a8b39e-a9d4-4d81-a719-001f6364ef6d" providerId="ADAL" clId="{931E9524-1A1A-4E9C-AEC1-C75537BC46C3}" dt="2025-11-27T12:46:56.702" v="22" actId="27636"/>
          <ac:spMkLst>
            <pc:docMk/>
            <pc:sldMk cId="1767349630" sldId="280"/>
            <ac:spMk id="3" creationId="{56752962-EA31-40E2-AA60-172A7C2A3FEE}"/>
          </ac:spMkLst>
        </pc:spChg>
      </pc:sldChg>
      <pc:sldChg chg="modSp">
        <pc:chgData name="Helen Evans (Institute of Management and Health)" userId="d9a8b39e-a9d4-4d81-a719-001f6364ef6d" providerId="ADAL" clId="{931E9524-1A1A-4E9C-AEC1-C75537BC46C3}" dt="2025-11-27T12:50:55.518" v="109" actId="20577"/>
        <pc:sldMkLst>
          <pc:docMk/>
          <pc:sldMk cId="757606817" sldId="282"/>
        </pc:sldMkLst>
        <pc:spChg chg="mod">
          <ac:chgData name="Helen Evans (Institute of Management and Health)" userId="d9a8b39e-a9d4-4d81-a719-001f6364ef6d" providerId="ADAL" clId="{931E9524-1A1A-4E9C-AEC1-C75537BC46C3}" dt="2025-11-27T12:50:55.518" v="109" actId="20577"/>
          <ac:spMkLst>
            <pc:docMk/>
            <pc:sldMk cId="757606817" sldId="282"/>
            <ac:spMk id="10" creationId="{C57F2D9A-1958-B667-43FF-DE98020886F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236E-A614-433D-8570-5B2FCBE54E80}"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9657F7E-D84E-48FF-B342-A2A4F2640346}">
      <dgm:prSet phldrT="[Text]"/>
      <dgm:spPr/>
      <dgm:t>
        <a:bodyPr/>
        <a:lstStyle/>
        <a:p>
          <a:r>
            <a:rPr lang="en-GB"/>
            <a:t>Research Question</a:t>
          </a:r>
        </a:p>
      </dgm:t>
    </dgm:pt>
    <dgm:pt modelId="{ACB6E1BD-3E3A-4393-85D0-5C35948A82F2}" type="parTrans" cxnId="{FAF720B1-22F3-4C00-B616-48AD031F2DD4}">
      <dgm:prSet/>
      <dgm:spPr/>
      <dgm:t>
        <a:bodyPr/>
        <a:lstStyle/>
        <a:p>
          <a:endParaRPr lang="en-GB"/>
        </a:p>
      </dgm:t>
    </dgm:pt>
    <dgm:pt modelId="{A5536F43-8061-4A6A-A5B2-5F6C51C49703}" type="sibTrans" cxnId="{FAF720B1-22F3-4C00-B616-48AD031F2DD4}">
      <dgm:prSet/>
      <dgm:spPr/>
      <dgm:t>
        <a:bodyPr/>
        <a:lstStyle/>
        <a:p>
          <a:endParaRPr lang="en-GB"/>
        </a:p>
      </dgm:t>
    </dgm:pt>
    <dgm:pt modelId="{08E72254-E1F5-4020-B060-BCE8AA74178E}">
      <dgm:prSet phldrT="[Text]"/>
      <dgm:spPr/>
      <dgm:t>
        <a:bodyPr/>
        <a:lstStyle/>
        <a:p>
          <a:r>
            <a:rPr lang="en-GB"/>
            <a:t>Background</a:t>
          </a:r>
        </a:p>
      </dgm:t>
    </dgm:pt>
    <dgm:pt modelId="{C612833A-9BFE-4B54-9A88-51CD1EC50840}" type="parTrans" cxnId="{0224B5C6-C39B-4A1A-B58B-6AC5607E9C94}">
      <dgm:prSet/>
      <dgm:spPr/>
      <dgm:t>
        <a:bodyPr/>
        <a:lstStyle/>
        <a:p>
          <a:endParaRPr lang="en-GB"/>
        </a:p>
      </dgm:t>
    </dgm:pt>
    <dgm:pt modelId="{10AFD07D-03CB-43D7-ADBF-A3DE95D89BFE}" type="sibTrans" cxnId="{0224B5C6-C39B-4A1A-B58B-6AC5607E9C94}">
      <dgm:prSet/>
      <dgm:spPr/>
      <dgm:t>
        <a:bodyPr/>
        <a:lstStyle/>
        <a:p>
          <a:endParaRPr lang="en-GB"/>
        </a:p>
      </dgm:t>
    </dgm:pt>
    <dgm:pt modelId="{62572593-E521-4841-BBA6-536F71679C18}">
      <dgm:prSet phldrT="[Text]"/>
      <dgm:spPr/>
      <dgm:t>
        <a:bodyPr/>
        <a:lstStyle/>
        <a:p>
          <a:r>
            <a:rPr lang="en-GB"/>
            <a:t>Literature Review</a:t>
          </a:r>
        </a:p>
      </dgm:t>
    </dgm:pt>
    <dgm:pt modelId="{4EA38BCB-670E-446D-B6E2-B0EE50261616}" type="parTrans" cxnId="{3A6AACA0-0247-446C-AAC0-F3C3E488046B}">
      <dgm:prSet/>
      <dgm:spPr/>
      <dgm:t>
        <a:bodyPr/>
        <a:lstStyle/>
        <a:p>
          <a:endParaRPr lang="en-GB"/>
        </a:p>
      </dgm:t>
    </dgm:pt>
    <dgm:pt modelId="{62E8B409-6472-442E-8486-8FF99373924B}" type="sibTrans" cxnId="{3A6AACA0-0247-446C-AAC0-F3C3E488046B}">
      <dgm:prSet/>
      <dgm:spPr/>
      <dgm:t>
        <a:bodyPr/>
        <a:lstStyle/>
        <a:p>
          <a:endParaRPr lang="en-GB"/>
        </a:p>
      </dgm:t>
    </dgm:pt>
    <dgm:pt modelId="{E987E014-289A-43E0-9F3E-468C94BE9049}">
      <dgm:prSet/>
      <dgm:spPr/>
      <dgm:t>
        <a:bodyPr/>
        <a:lstStyle/>
        <a:p>
          <a:r>
            <a:rPr lang="en-GB"/>
            <a:t>Methodology</a:t>
          </a:r>
        </a:p>
      </dgm:t>
    </dgm:pt>
    <dgm:pt modelId="{FFAF468B-86D4-4057-A065-D75CF12B126D}" type="parTrans" cxnId="{5C69FB41-B2F7-48FC-B24C-73EB02F6B333}">
      <dgm:prSet/>
      <dgm:spPr/>
      <dgm:t>
        <a:bodyPr/>
        <a:lstStyle/>
        <a:p>
          <a:endParaRPr lang="en-GB"/>
        </a:p>
      </dgm:t>
    </dgm:pt>
    <dgm:pt modelId="{714B1397-9925-423E-9803-6008C29E5CBB}" type="sibTrans" cxnId="{5C69FB41-B2F7-48FC-B24C-73EB02F6B333}">
      <dgm:prSet/>
      <dgm:spPr/>
      <dgm:t>
        <a:bodyPr/>
        <a:lstStyle/>
        <a:p>
          <a:endParaRPr lang="en-GB"/>
        </a:p>
      </dgm:t>
    </dgm:pt>
    <dgm:pt modelId="{D928B8E1-18C8-4B27-8CC2-4AF49C647225}">
      <dgm:prSet/>
      <dgm:spPr/>
      <dgm:t>
        <a:bodyPr/>
        <a:lstStyle/>
        <a:p>
          <a:r>
            <a:rPr lang="en-GB"/>
            <a:t>Results</a:t>
          </a:r>
        </a:p>
      </dgm:t>
    </dgm:pt>
    <dgm:pt modelId="{BAEDA73F-E900-49C7-B066-7FA4875E23F6}" type="parTrans" cxnId="{1DFF95D1-1F0E-4ED1-964D-85DBD9206612}">
      <dgm:prSet/>
      <dgm:spPr/>
      <dgm:t>
        <a:bodyPr/>
        <a:lstStyle/>
        <a:p>
          <a:endParaRPr lang="en-GB"/>
        </a:p>
      </dgm:t>
    </dgm:pt>
    <dgm:pt modelId="{AC7720C7-48E0-4E6C-9982-D7653ED7DB8F}" type="sibTrans" cxnId="{1DFF95D1-1F0E-4ED1-964D-85DBD9206612}">
      <dgm:prSet/>
      <dgm:spPr/>
      <dgm:t>
        <a:bodyPr/>
        <a:lstStyle/>
        <a:p>
          <a:endParaRPr lang="en-GB"/>
        </a:p>
      </dgm:t>
    </dgm:pt>
    <dgm:pt modelId="{1EF96A12-B590-4CE1-A87E-1AD75DE29B52}">
      <dgm:prSet/>
      <dgm:spPr/>
      <dgm:t>
        <a:bodyPr/>
        <a:lstStyle/>
        <a:p>
          <a:r>
            <a:rPr lang="en-GB"/>
            <a:t>Evaluation</a:t>
          </a:r>
        </a:p>
      </dgm:t>
    </dgm:pt>
    <dgm:pt modelId="{B2006906-E2AC-4277-9C3A-DB7DB2168C4C}" type="parTrans" cxnId="{5BA2AF0E-38DB-4C9A-B916-34242E177EBC}">
      <dgm:prSet/>
      <dgm:spPr/>
      <dgm:t>
        <a:bodyPr/>
        <a:lstStyle/>
        <a:p>
          <a:endParaRPr lang="en-GB"/>
        </a:p>
      </dgm:t>
    </dgm:pt>
    <dgm:pt modelId="{F05F0298-A67B-4FF3-9081-CCB4E013A197}" type="sibTrans" cxnId="{5BA2AF0E-38DB-4C9A-B916-34242E177EBC}">
      <dgm:prSet/>
      <dgm:spPr/>
      <dgm:t>
        <a:bodyPr/>
        <a:lstStyle/>
        <a:p>
          <a:endParaRPr lang="en-GB"/>
        </a:p>
      </dgm:t>
    </dgm:pt>
    <dgm:pt modelId="{A776333E-7F8C-4EBF-97CB-E588143E0230}">
      <dgm:prSet/>
      <dgm:spPr/>
      <dgm:t>
        <a:bodyPr/>
        <a:lstStyle/>
        <a:p>
          <a:r>
            <a:rPr lang="en-GB"/>
            <a:t>Timeline</a:t>
          </a:r>
        </a:p>
      </dgm:t>
    </dgm:pt>
    <dgm:pt modelId="{279D2C3B-6903-48D1-8650-CC9335B8F679}" type="parTrans" cxnId="{BDC02780-44E1-47B3-B066-E13EAFCA42A2}">
      <dgm:prSet/>
      <dgm:spPr/>
      <dgm:t>
        <a:bodyPr/>
        <a:lstStyle/>
        <a:p>
          <a:endParaRPr lang="en-GB"/>
        </a:p>
      </dgm:t>
    </dgm:pt>
    <dgm:pt modelId="{948BBE75-362C-424E-9EAE-C163EACE1671}" type="sibTrans" cxnId="{BDC02780-44E1-47B3-B066-E13EAFCA42A2}">
      <dgm:prSet/>
      <dgm:spPr/>
      <dgm:t>
        <a:bodyPr/>
        <a:lstStyle/>
        <a:p>
          <a:endParaRPr lang="en-GB"/>
        </a:p>
      </dgm:t>
    </dgm:pt>
    <dgm:pt modelId="{C2B735BD-AF66-4E3E-B2B2-7D9034E76D4D}">
      <dgm:prSet/>
      <dgm:spPr/>
      <dgm:t>
        <a:bodyPr/>
        <a:lstStyle/>
        <a:p>
          <a:r>
            <a:rPr lang="en-GB"/>
            <a:t>References</a:t>
          </a:r>
        </a:p>
      </dgm:t>
    </dgm:pt>
    <dgm:pt modelId="{3D723742-4C5E-433C-A6F8-76B801E31A38}" type="parTrans" cxnId="{6D5D986D-4F34-467E-AD61-85CB0CB15EB3}">
      <dgm:prSet/>
      <dgm:spPr/>
      <dgm:t>
        <a:bodyPr/>
        <a:lstStyle/>
        <a:p>
          <a:endParaRPr lang="en-GB"/>
        </a:p>
      </dgm:t>
    </dgm:pt>
    <dgm:pt modelId="{137E65B7-C41F-4132-81B2-CFEC965C5F58}" type="sibTrans" cxnId="{6D5D986D-4F34-467E-AD61-85CB0CB15EB3}">
      <dgm:prSet/>
      <dgm:spPr/>
      <dgm:t>
        <a:bodyPr/>
        <a:lstStyle/>
        <a:p>
          <a:endParaRPr lang="en-GB"/>
        </a:p>
      </dgm:t>
    </dgm:pt>
    <dgm:pt modelId="{0EBCE923-6774-452A-8AE8-EE5C74FBBA8C}" type="pres">
      <dgm:prSet presAssocID="{DD85236E-A614-433D-8570-5B2FCBE54E80}" presName="Name0" presStyleCnt="0">
        <dgm:presLayoutVars>
          <dgm:dir/>
          <dgm:resizeHandles val="exact"/>
        </dgm:presLayoutVars>
      </dgm:prSet>
      <dgm:spPr/>
    </dgm:pt>
    <dgm:pt modelId="{81C98BFE-05FA-4626-8F2D-222B3DC0C722}" type="pres">
      <dgm:prSet presAssocID="{19657F7E-D84E-48FF-B342-A2A4F2640346}" presName="node" presStyleLbl="node1" presStyleIdx="0" presStyleCnt="8">
        <dgm:presLayoutVars>
          <dgm:bulletEnabled val="1"/>
        </dgm:presLayoutVars>
      </dgm:prSet>
      <dgm:spPr/>
    </dgm:pt>
    <dgm:pt modelId="{21F7A01B-D1B0-4BB6-85EB-0605BBC16B53}" type="pres">
      <dgm:prSet presAssocID="{A5536F43-8061-4A6A-A5B2-5F6C51C49703}" presName="sibTrans" presStyleLbl="sibTrans1D1" presStyleIdx="0" presStyleCnt="7"/>
      <dgm:spPr/>
    </dgm:pt>
    <dgm:pt modelId="{4F1562BD-2546-44F2-8F18-F2213938C348}" type="pres">
      <dgm:prSet presAssocID="{A5536F43-8061-4A6A-A5B2-5F6C51C49703}" presName="connectorText" presStyleLbl="sibTrans1D1" presStyleIdx="0" presStyleCnt="7"/>
      <dgm:spPr/>
    </dgm:pt>
    <dgm:pt modelId="{57EC6082-9940-45E6-B9ED-6E65EA665F3E}" type="pres">
      <dgm:prSet presAssocID="{08E72254-E1F5-4020-B060-BCE8AA74178E}" presName="node" presStyleLbl="node1" presStyleIdx="1" presStyleCnt="8">
        <dgm:presLayoutVars>
          <dgm:bulletEnabled val="1"/>
        </dgm:presLayoutVars>
      </dgm:prSet>
      <dgm:spPr/>
    </dgm:pt>
    <dgm:pt modelId="{60E4E29B-DA7A-4E3E-BCFE-4E96B0B28982}" type="pres">
      <dgm:prSet presAssocID="{10AFD07D-03CB-43D7-ADBF-A3DE95D89BFE}" presName="sibTrans" presStyleLbl="sibTrans1D1" presStyleIdx="1" presStyleCnt="7"/>
      <dgm:spPr/>
    </dgm:pt>
    <dgm:pt modelId="{6D6AC7C2-0803-4B5A-8ABF-5710C1FC19A6}" type="pres">
      <dgm:prSet presAssocID="{10AFD07D-03CB-43D7-ADBF-A3DE95D89BFE}" presName="connectorText" presStyleLbl="sibTrans1D1" presStyleIdx="1" presStyleCnt="7"/>
      <dgm:spPr/>
    </dgm:pt>
    <dgm:pt modelId="{757655A4-1921-4764-B04E-DC9C4BBE6EA1}" type="pres">
      <dgm:prSet presAssocID="{62572593-E521-4841-BBA6-536F71679C18}" presName="node" presStyleLbl="node1" presStyleIdx="2" presStyleCnt="8">
        <dgm:presLayoutVars>
          <dgm:bulletEnabled val="1"/>
        </dgm:presLayoutVars>
      </dgm:prSet>
      <dgm:spPr/>
    </dgm:pt>
    <dgm:pt modelId="{A6013EED-6CA3-4901-9CF5-9EE9DC46CA5F}" type="pres">
      <dgm:prSet presAssocID="{62E8B409-6472-442E-8486-8FF99373924B}" presName="sibTrans" presStyleLbl="sibTrans1D1" presStyleIdx="2" presStyleCnt="7"/>
      <dgm:spPr/>
    </dgm:pt>
    <dgm:pt modelId="{3A6DE9E0-44AF-4682-9C30-EE3DFDAC23A2}" type="pres">
      <dgm:prSet presAssocID="{62E8B409-6472-442E-8486-8FF99373924B}" presName="connectorText" presStyleLbl="sibTrans1D1" presStyleIdx="2" presStyleCnt="7"/>
      <dgm:spPr/>
    </dgm:pt>
    <dgm:pt modelId="{3014BC23-1028-4F39-8530-9A7691071707}" type="pres">
      <dgm:prSet presAssocID="{E987E014-289A-43E0-9F3E-468C94BE9049}" presName="node" presStyleLbl="node1" presStyleIdx="3" presStyleCnt="8">
        <dgm:presLayoutVars>
          <dgm:bulletEnabled val="1"/>
        </dgm:presLayoutVars>
      </dgm:prSet>
      <dgm:spPr/>
    </dgm:pt>
    <dgm:pt modelId="{4E43C57E-0FF1-41C1-8C5B-C110C2BB2446}" type="pres">
      <dgm:prSet presAssocID="{714B1397-9925-423E-9803-6008C29E5CBB}" presName="sibTrans" presStyleLbl="sibTrans1D1" presStyleIdx="3" presStyleCnt="7"/>
      <dgm:spPr/>
    </dgm:pt>
    <dgm:pt modelId="{CD343BE0-C6DD-496B-BD8C-AF61EEC72AEE}" type="pres">
      <dgm:prSet presAssocID="{714B1397-9925-423E-9803-6008C29E5CBB}" presName="connectorText" presStyleLbl="sibTrans1D1" presStyleIdx="3" presStyleCnt="7"/>
      <dgm:spPr/>
    </dgm:pt>
    <dgm:pt modelId="{359C2D96-9A0C-4535-A619-7628556FF6AF}" type="pres">
      <dgm:prSet presAssocID="{D928B8E1-18C8-4B27-8CC2-4AF49C647225}" presName="node" presStyleLbl="node1" presStyleIdx="4" presStyleCnt="8">
        <dgm:presLayoutVars>
          <dgm:bulletEnabled val="1"/>
        </dgm:presLayoutVars>
      </dgm:prSet>
      <dgm:spPr/>
    </dgm:pt>
    <dgm:pt modelId="{86E46210-91AB-40DF-A2EA-05A60A502578}" type="pres">
      <dgm:prSet presAssocID="{AC7720C7-48E0-4E6C-9982-D7653ED7DB8F}" presName="sibTrans" presStyleLbl="sibTrans1D1" presStyleIdx="4" presStyleCnt="7"/>
      <dgm:spPr/>
    </dgm:pt>
    <dgm:pt modelId="{A6501283-9D7A-44D9-8A8D-76E5E2D7CB93}" type="pres">
      <dgm:prSet presAssocID="{AC7720C7-48E0-4E6C-9982-D7653ED7DB8F}" presName="connectorText" presStyleLbl="sibTrans1D1" presStyleIdx="4" presStyleCnt="7"/>
      <dgm:spPr/>
    </dgm:pt>
    <dgm:pt modelId="{0705328C-F04A-42A1-8213-F27D990A0F18}" type="pres">
      <dgm:prSet presAssocID="{1EF96A12-B590-4CE1-A87E-1AD75DE29B52}" presName="node" presStyleLbl="node1" presStyleIdx="5" presStyleCnt="8">
        <dgm:presLayoutVars>
          <dgm:bulletEnabled val="1"/>
        </dgm:presLayoutVars>
      </dgm:prSet>
      <dgm:spPr/>
    </dgm:pt>
    <dgm:pt modelId="{8D027D2A-3115-48C9-8EE9-9C92D9C6BEC0}" type="pres">
      <dgm:prSet presAssocID="{F05F0298-A67B-4FF3-9081-CCB4E013A197}" presName="sibTrans" presStyleLbl="sibTrans1D1" presStyleIdx="5" presStyleCnt="7"/>
      <dgm:spPr/>
    </dgm:pt>
    <dgm:pt modelId="{20E51A95-EC80-4924-9B75-9F3D911BA616}" type="pres">
      <dgm:prSet presAssocID="{F05F0298-A67B-4FF3-9081-CCB4E013A197}" presName="connectorText" presStyleLbl="sibTrans1D1" presStyleIdx="5" presStyleCnt="7"/>
      <dgm:spPr/>
    </dgm:pt>
    <dgm:pt modelId="{127FE8D3-67CE-476C-A4A7-25C387779397}" type="pres">
      <dgm:prSet presAssocID="{A776333E-7F8C-4EBF-97CB-E588143E0230}" presName="node" presStyleLbl="node1" presStyleIdx="6" presStyleCnt="8">
        <dgm:presLayoutVars>
          <dgm:bulletEnabled val="1"/>
        </dgm:presLayoutVars>
      </dgm:prSet>
      <dgm:spPr/>
    </dgm:pt>
    <dgm:pt modelId="{BAB3A507-0BBA-4BEB-9400-F5562A0968AA}" type="pres">
      <dgm:prSet presAssocID="{948BBE75-362C-424E-9EAE-C163EACE1671}" presName="sibTrans" presStyleLbl="sibTrans1D1" presStyleIdx="6" presStyleCnt="7"/>
      <dgm:spPr/>
    </dgm:pt>
    <dgm:pt modelId="{10344CEA-AB99-450F-AC15-59589362041B}" type="pres">
      <dgm:prSet presAssocID="{948BBE75-362C-424E-9EAE-C163EACE1671}" presName="connectorText" presStyleLbl="sibTrans1D1" presStyleIdx="6" presStyleCnt="7"/>
      <dgm:spPr/>
    </dgm:pt>
    <dgm:pt modelId="{1254279A-E2AF-4B05-9CD4-1AB748C55454}" type="pres">
      <dgm:prSet presAssocID="{C2B735BD-AF66-4E3E-B2B2-7D9034E76D4D}" presName="node" presStyleLbl="node1" presStyleIdx="7" presStyleCnt="8">
        <dgm:presLayoutVars>
          <dgm:bulletEnabled val="1"/>
        </dgm:presLayoutVars>
      </dgm:prSet>
      <dgm:spPr/>
    </dgm:pt>
  </dgm:ptLst>
  <dgm:cxnLst>
    <dgm:cxn modelId="{5BA2AF0E-38DB-4C9A-B916-34242E177EBC}" srcId="{DD85236E-A614-433D-8570-5B2FCBE54E80}" destId="{1EF96A12-B590-4CE1-A87E-1AD75DE29B52}" srcOrd="5" destOrd="0" parTransId="{B2006906-E2AC-4277-9C3A-DB7DB2168C4C}" sibTransId="{F05F0298-A67B-4FF3-9081-CCB4E013A197}"/>
    <dgm:cxn modelId="{098CC02B-7103-4116-AF73-42D68B8F016E}" type="presOf" srcId="{AC7720C7-48E0-4E6C-9982-D7653ED7DB8F}" destId="{86E46210-91AB-40DF-A2EA-05A60A502578}" srcOrd="0" destOrd="0" presId="urn:microsoft.com/office/officeart/2005/8/layout/bProcess3"/>
    <dgm:cxn modelId="{A53FB030-406A-48D2-9A58-A2D40F822815}" type="presOf" srcId="{10AFD07D-03CB-43D7-ADBF-A3DE95D89BFE}" destId="{6D6AC7C2-0803-4B5A-8ABF-5710C1FC19A6}" srcOrd="1" destOrd="0" presId="urn:microsoft.com/office/officeart/2005/8/layout/bProcess3"/>
    <dgm:cxn modelId="{1137B331-989E-4049-BF7B-3C30B4F7A5D1}" type="presOf" srcId="{AC7720C7-48E0-4E6C-9982-D7653ED7DB8F}" destId="{A6501283-9D7A-44D9-8A8D-76E5E2D7CB93}" srcOrd="1" destOrd="0" presId="urn:microsoft.com/office/officeart/2005/8/layout/bProcess3"/>
    <dgm:cxn modelId="{465FCA33-6144-4490-AF1F-06CB32D0CF74}" type="presOf" srcId="{19657F7E-D84E-48FF-B342-A2A4F2640346}" destId="{81C98BFE-05FA-4626-8F2D-222B3DC0C722}" srcOrd="0" destOrd="0" presId="urn:microsoft.com/office/officeart/2005/8/layout/bProcess3"/>
    <dgm:cxn modelId="{543B2C37-2D17-4595-B0AB-5781A1F2400E}" type="presOf" srcId="{714B1397-9925-423E-9803-6008C29E5CBB}" destId="{4E43C57E-0FF1-41C1-8C5B-C110C2BB2446}" srcOrd="0" destOrd="0" presId="urn:microsoft.com/office/officeart/2005/8/layout/bProcess3"/>
    <dgm:cxn modelId="{5C69FB41-B2F7-48FC-B24C-73EB02F6B333}" srcId="{DD85236E-A614-433D-8570-5B2FCBE54E80}" destId="{E987E014-289A-43E0-9F3E-468C94BE9049}" srcOrd="3" destOrd="0" parTransId="{FFAF468B-86D4-4057-A065-D75CF12B126D}" sibTransId="{714B1397-9925-423E-9803-6008C29E5CBB}"/>
    <dgm:cxn modelId="{83D80F65-A257-4DAE-B37D-388457375CB5}" type="presOf" srcId="{DD85236E-A614-433D-8570-5B2FCBE54E80}" destId="{0EBCE923-6774-452A-8AE8-EE5C74FBBA8C}" srcOrd="0" destOrd="0" presId="urn:microsoft.com/office/officeart/2005/8/layout/bProcess3"/>
    <dgm:cxn modelId="{20F33248-C88D-420B-8F40-B6CBB59570F0}" type="presOf" srcId="{948BBE75-362C-424E-9EAE-C163EACE1671}" destId="{BAB3A507-0BBA-4BEB-9400-F5562A0968AA}" srcOrd="0" destOrd="0" presId="urn:microsoft.com/office/officeart/2005/8/layout/bProcess3"/>
    <dgm:cxn modelId="{BFFFEC6C-0F84-4D65-82B7-B2ED692B6B77}" type="presOf" srcId="{1EF96A12-B590-4CE1-A87E-1AD75DE29B52}" destId="{0705328C-F04A-42A1-8213-F27D990A0F18}" srcOrd="0" destOrd="0" presId="urn:microsoft.com/office/officeart/2005/8/layout/bProcess3"/>
    <dgm:cxn modelId="{6D5D986D-4F34-467E-AD61-85CB0CB15EB3}" srcId="{DD85236E-A614-433D-8570-5B2FCBE54E80}" destId="{C2B735BD-AF66-4E3E-B2B2-7D9034E76D4D}" srcOrd="7" destOrd="0" parTransId="{3D723742-4C5E-433C-A6F8-76B801E31A38}" sibTransId="{137E65B7-C41F-4132-81B2-CFEC965C5F58}"/>
    <dgm:cxn modelId="{0B556656-441B-466E-BABE-F1A35CD56B04}" type="presOf" srcId="{F05F0298-A67B-4FF3-9081-CCB4E013A197}" destId="{8D027D2A-3115-48C9-8EE9-9C92D9C6BEC0}" srcOrd="0" destOrd="0" presId="urn:microsoft.com/office/officeart/2005/8/layout/bProcess3"/>
    <dgm:cxn modelId="{18537757-6F93-4D35-8005-F4C78689D29E}" type="presOf" srcId="{A5536F43-8061-4A6A-A5B2-5F6C51C49703}" destId="{4F1562BD-2546-44F2-8F18-F2213938C348}" srcOrd="1" destOrd="0" presId="urn:microsoft.com/office/officeart/2005/8/layout/bProcess3"/>
    <dgm:cxn modelId="{BDC02780-44E1-47B3-B066-E13EAFCA42A2}" srcId="{DD85236E-A614-433D-8570-5B2FCBE54E80}" destId="{A776333E-7F8C-4EBF-97CB-E588143E0230}" srcOrd="6" destOrd="0" parTransId="{279D2C3B-6903-48D1-8650-CC9335B8F679}" sibTransId="{948BBE75-362C-424E-9EAE-C163EACE1671}"/>
    <dgm:cxn modelId="{9C4F5182-7E1B-457F-8FA9-EE45B410A51D}" type="presOf" srcId="{62E8B409-6472-442E-8486-8FF99373924B}" destId="{A6013EED-6CA3-4901-9CF5-9EE9DC46CA5F}" srcOrd="0" destOrd="0" presId="urn:microsoft.com/office/officeart/2005/8/layout/bProcess3"/>
    <dgm:cxn modelId="{0BC3C484-CBC3-4ADE-AAC6-68CA9B3109AB}" type="presOf" srcId="{714B1397-9925-423E-9803-6008C29E5CBB}" destId="{CD343BE0-C6DD-496B-BD8C-AF61EEC72AEE}" srcOrd="1" destOrd="0" presId="urn:microsoft.com/office/officeart/2005/8/layout/bProcess3"/>
    <dgm:cxn modelId="{EEEA5C94-6AB5-411D-8E85-938B370937DF}" type="presOf" srcId="{A776333E-7F8C-4EBF-97CB-E588143E0230}" destId="{127FE8D3-67CE-476C-A4A7-25C387779397}" srcOrd="0" destOrd="0" presId="urn:microsoft.com/office/officeart/2005/8/layout/bProcess3"/>
    <dgm:cxn modelId="{31F1089E-41CA-48D6-8269-89D707A226D4}" type="presOf" srcId="{E987E014-289A-43E0-9F3E-468C94BE9049}" destId="{3014BC23-1028-4F39-8530-9A7691071707}" srcOrd="0" destOrd="0" presId="urn:microsoft.com/office/officeart/2005/8/layout/bProcess3"/>
    <dgm:cxn modelId="{FC507B9F-87E7-4BD2-8BAF-B05BBE7196F0}" type="presOf" srcId="{62572593-E521-4841-BBA6-536F71679C18}" destId="{757655A4-1921-4764-B04E-DC9C4BBE6EA1}" srcOrd="0" destOrd="0" presId="urn:microsoft.com/office/officeart/2005/8/layout/bProcess3"/>
    <dgm:cxn modelId="{7C0950A0-3FD0-474B-99A4-811EC2565735}" type="presOf" srcId="{948BBE75-362C-424E-9EAE-C163EACE1671}" destId="{10344CEA-AB99-450F-AC15-59589362041B}" srcOrd="1" destOrd="0" presId="urn:microsoft.com/office/officeart/2005/8/layout/bProcess3"/>
    <dgm:cxn modelId="{3A6AACA0-0247-446C-AAC0-F3C3E488046B}" srcId="{DD85236E-A614-433D-8570-5B2FCBE54E80}" destId="{62572593-E521-4841-BBA6-536F71679C18}" srcOrd="2" destOrd="0" parTransId="{4EA38BCB-670E-446D-B6E2-B0EE50261616}" sibTransId="{62E8B409-6472-442E-8486-8FF99373924B}"/>
    <dgm:cxn modelId="{041B30AD-5BD8-4CE0-9F58-13AF7A1CAEDA}" type="presOf" srcId="{10AFD07D-03CB-43D7-ADBF-A3DE95D89BFE}" destId="{60E4E29B-DA7A-4E3E-BCFE-4E96B0B28982}" srcOrd="0" destOrd="0" presId="urn:microsoft.com/office/officeart/2005/8/layout/bProcess3"/>
    <dgm:cxn modelId="{FAF720B1-22F3-4C00-B616-48AD031F2DD4}" srcId="{DD85236E-A614-433D-8570-5B2FCBE54E80}" destId="{19657F7E-D84E-48FF-B342-A2A4F2640346}" srcOrd="0" destOrd="0" parTransId="{ACB6E1BD-3E3A-4393-85D0-5C35948A82F2}" sibTransId="{A5536F43-8061-4A6A-A5B2-5F6C51C49703}"/>
    <dgm:cxn modelId="{745BB9BE-18DF-4882-97D9-CC705B628EA0}" type="presOf" srcId="{F05F0298-A67B-4FF3-9081-CCB4E013A197}" destId="{20E51A95-EC80-4924-9B75-9F3D911BA616}" srcOrd="1" destOrd="0" presId="urn:microsoft.com/office/officeart/2005/8/layout/bProcess3"/>
    <dgm:cxn modelId="{22667DC1-3953-425E-A91C-A846592B3EE9}" type="presOf" srcId="{C2B735BD-AF66-4E3E-B2B2-7D9034E76D4D}" destId="{1254279A-E2AF-4B05-9CD4-1AB748C55454}" srcOrd="0" destOrd="0" presId="urn:microsoft.com/office/officeart/2005/8/layout/bProcess3"/>
    <dgm:cxn modelId="{0224B5C6-C39B-4A1A-B58B-6AC5607E9C94}" srcId="{DD85236E-A614-433D-8570-5B2FCBE54E80}" destId="{08E72254-E1F5-4020-B060-BCE8AA74178E}" srcOrd="1" destOrd="0" parTransId="{C612833A-9BFE-4B54-9A88-51CD1EC50840}" sibTransId="{10AFD07D-03CB-43D7-ADBF-A3DE95D89BFE}"/>
    <dgm:cxn modelId="{E0C509C9-6CB5-47EF-8910-96FC5B8DD2B7}" type="presOf" srcId="{D928B8E1-18C8-4B27-8CC2-4AF49C647225}" destId="{359C2D96-9A0C-4535-A619-7628556FF6AF}" srcOrd="0" destOrd="0" presId="urn:microsoft.com/office/officeart/2005/8/layout/bProcess3"/>
    <dgm:cxn modelId="{1DFF95D1-1F0E-4ED1-964D-85DBD9206612}" srcId="{DD85236E-A614-433D-8570-5B2FCBE54E80}" destId="{D928B8E1-18C8-4B27-8CC2-4AF49C647225}" srcOrd="4" destOrd="0" parTransId="{BAEDA73F-E900-49C7-B066-7FA4875E23F6}" sibTransId="{AC7720C7-48E0-4E6C-9982-D7653ED7DB8F}"/>
    <dgm:cxn modelId="{26DC96DD-B305-49F7-B54F-55FCBF93FC3D}" type="presOf" srcId="{62E8B409-6472-442E-8486-8FF99373924B}" destId="{3A6DE9E0-44AF-4682-9C30-EE3DFDAC23A2}" srcOrd="1" destOrd="0" presId="urn:microsoft.com/office/officeart/2005/8/layout/bProcess3"/>
    <dgm:cxn modelId="{5632D8E3-7170-49A9-B878-B9470402432D}" type="presOf" srcId="{A5536F43-8061-4A6A-A5B2-5F6C51C49703}" destId="{21F7A01B-D1B0-4BB6-85EB-0605BBC16B53}" srcOrd="0" destOrd="0" presId="urn:microsoft.com/office/officeart/2005/8/layout/bProcess3"/>
    <dgm:cxn modelId="{0FB0C8EC-4113-4F47-BA2E-EB65019B798B}" type="presOf" srcId="{08E72254-E1F5-4020-B060-BCE8AA74178E}" destId="{57EC6082-9940-45E6-B9ED-6E65EA665F3E}" srcOrd="0" destOrd="0" presId="urn:microsoft.com/office/officeart/2005/8/layout/bProcess3"/>
    <dgm:cxn modelId="{8DD9FD59-1C07-454B-9275-B7A1DDC4E44C}" type="presParOf" srcId="{0EBCE923-6774-452A-8AE8-EE5C74FBBA8C}" destId="{81C98BFE-05FA-4626-8F2D-222B3DC0C722}" srcOrd="0" destOrd="0" presId="urn:microsoft.com/office/officeart/2005/8/layout/bProcess3"/>
    <dgm:cxn modelId="{AD151DAA-2879-40CF-933E-F632060FEF88}" type="presParOf" srcId="{0EBCE923-6774-452A-8AE8-EE5C74FBBA8C}" destId="{21F7A01B-D1B0-4BB6-85EB-0605BBC16B53}" srcOrd="1" destOrd="0" presId="urn:microsoft.com/office/officeart/2005/8/layout/bProcess3"/>
    <dgm:cxn modelId="{652FF0B5-9833-42AE-9A08-608C016A5A57}" type="presParOf" srcId="{21F7A01B-D1B0-4BB6-85EB-0605BBC16B53}" destId="{4F1562BD-2546-44F2-8F18-F2213938C348}" srcOrd="0" destOrd="0" presId="urn:microsoft.com/office/officeart/2005/8/layout/bProcess3"/>
    <dgm:cxn modelId="{92CD165E-00DF-48C1-BDD1-E4D9B5C486A6}" type="presParOf" srcId="{0EBCE923-6774-452A-8AE8-EE5C74FBBA8C}" destId="{57EC6082-9940-45E6-B9ED-6E65EA665F3E}" srcOrd="2" destOrd="0" presId="urn:microsoft.com/office/officeart/2005/8/layout/bProcess3"/>
    <dgm:cxn modelId="{46163D01-4415-429A-B0F5-CC362E77C918}" type="presParOf" srcId="{0EBCE923-6774-452A-8AE8-EE5C74FBBA8C}" destId="{60E4E29B-DA7A-4E3E-BCFE-4E96B0B28982}" srcOrd="3" destOrd="0" presId="urn:microsoft.com/office/officeart/2005/8/layout/bProcess3"/>
    <dgm:cxn modelId="{83582748-E868-4226-9EEB-E37217CC6D5E}" type="presParOf" srcId="{60E4E29B-DA7A-4E3E-BCFE-4E96B0B28982}" destId="{6D6AC7C2-0803-4B5A-8ABF-5710C1FC19A6}" srcOrd="0" destOrd="0" presId="urn:microsoft.com/office/officeart/2005/8/layout/bProcess3"/>
    <dgm:cxn modelId="{CBDE0BB9-6D04-418F-909C-09781B4A4739}" type="presParOf" srcId="{0EBCE923-6774-452A-8AE8-EE5C74FBBA8C}" destId="{757655A4-1921-4764-B04E-DC9C4BBE6EA1}" srcOrd="4" destOrd="0" presId="urn:microsoft.com/office/officeart/2005/8/layout/bProcess3"/>
    <dgm:cxn modelId="{C2A58614-1C8F-426E-9D82-7B80ADE76797}" type="presParOf" srcId="{0EBCE923-6774-452A-8AE8-EE5C74FBBA8C}" destId="{A6013EED-6CA3-4901-9CF5-9EE9DC46CA5F}" srcOrd="5" destOrd="0" presId="urn:microsoft.com/office/officeart/2005/8/layout/bProcess3"/>
    <dgm:cxn modelId="{CA6BDE00-643F-4178-888A-FA25A8F9312D}" type="presParOf" srcId="{A6013EED-6CA3-4901-9CF5-9EE9DC46CA5F}" destId="{3A6DE9E0-44AF-4682-9C30-EE3DFDAC23A2}" srcOrd="0" destOrd="0" presId="urn:microsoft.com/office/officeart/2005/8/layout/bProcess3"/>
    <dgm:cxn modelId="{1897AD7B-0C6C-43EE-9F02-D9CCDBF40F87}" type="presParOf" srcId="{0EBCE923-6774-452A-8AE8-EE5C74FBBA8C}" destId="{3014BC23-1028-4F39-8530-9A7691071707}" srcOrd="6" destOrd="0" presId="urn:microsoft.com/office/officeart/2005/8/layout/bProcess3"/>
    <dgm:cxn modelId="{63EE13F9-5400-443E-BFDB-D2DCE45563A5}" type="presParOf" srcId="{0EBCE923-6774-452A-8AE8-EE5C74FBBA8C}" destId="{4E43C57E-0FF1-41C1-8C5B-C110C2BB2446}" srcOrd="7" destOrd="0" presId="urn:microsoft.com/office/officeart/2005/8/layout/bProcess3"/>
    <dgm:cxn modelId="{A1556FBA-B471-4CAB-9695-B3B092B571BA}" type="presParOf" srcId="{4E43C57E-0FF1-41C1-8C5B-C110C2BB2446}" destId="{CD343BE0-C6DD-496B-BD8C-AF61EEC72AEE}" srcOrd="0" destOrd="0" presId="urn:microsoft.com/office/officeart/2005/8/layout/bProcess3"/>
    <dgm:cxn modelId="{9CC37C60-F6C5-4571-B395-49FF33C29AFA}" type="presParOf" srcId="{0EBCE923-6774-452A-8AE8-EE5C74FBBA8C}" destId="{359C2D96-9A0C-4535-A619-7628556FF6AF}" srcOrd="8" destOrd="0" presId="urn:microsoft.com/office/officeart/2005/8/layout/bProcess3"/>
    <dgm:cxn modelId="{EAC24532-F1F0-4688-A96D-BB73B8440D8C}" type="presParOf" srcId="{0EBCE923-6774-452A-8AE8-EE5C74FBBA8C}" destId="{86E46210-91AB-40DF-A2EA-05A60A502578}" srcOrd="9" destOrd="0" presId="urn:microsoft.com/office/officeart/2005/8/layout/bProcess3"/>
    <dgm:cxn modelId="{0B633F0E-8372-46F6-9265-2348B8716921}" type="presParOf" srcId="{86E46210-91AB-40DF-A2EA-05A60A502578}" destId="{A6501283-9D7A-44D9-8A8D-76E5E2D7CB93}" srcOrd="0" destOrd="0" presId="urn:microsoft.com/office/officeart/2005/8/layout/bProcess3"/>
    <dgm:cxn modelId="{F6FC4B9D-ABFE-4647-A74F-F2BB58C188DA}" type="presParOf" srcId="{0EBCE923-6774-452A-8AE8-EE5C74FBBA8C}" destId="{0705328C-F04A-42A1-8213-F27D990A0F18}" srcOrd="10" destOrd="0" presId="urn:microsoft.com/office/officeart/2005/8/layout/bProcess3"/>
    <dgm:cxn modelId="{F458E051-4ED4-4437-9939-5D2F27157579}" type="presParOf" srcId="{0EBCE923-6774-452A-8AE8-EE5C74FBBA8C}" destId="{8D027D2A-3115-48C9-8EE9-9C92D9C6BEC0}" srcOrd="11" destOrd="0" presId="urn:microsoft.com/office/officeart/2005/8/layout/bProcess3"/>
    <dgm:cxn modelId="{3BCB9603-B871-47B3-A114-9AE5D76E23ED}" type="presParOf" srcId="{8D027D2A-3115-48C9-8EE9-9C92D9C6BEC0}" destId="{20E51A95-EC80-4924-9B75-9F3D911BA616}" srcOrd="0" destOrd="0" presId="urn:microsoft.com/office/officeart/2005/8/layout/bProcess3"/>
    <dgm:cxn modelId="{7AABF949-CB25-41C1-89B3-A4AC1F449D90}" type="presParOf" srcId="{0EBCE923-6774-452A-8AE8-EE5C74FBBA8C}" destId="{127FE8D3-67CE-476C-A4A7-25C387779397}" srcOrd="12" destOrd="0" presId="urn:microsoft.com/office/officeart/2005/8/layout/bProcess3"/>
    <dgm:cxn modelId="{97355BB3-3B75-47DF-80F5-42A05EEECDB1}" type="presParOf" srcId="{0EBCE923-6774-452A-8AE8-EE5C74FBBA8C}" destId="{BAB3A507-0BBA-4BEB-9400-F5562A0968AA}" srcOrd="13" destOrd="0" presId="urn:microsoft.com/office/officeart/2005/8/layout/bProcess3"/>
    <dgm:cxn modelId="{C45445CA-8429-4F6C-9841-618159047E83}" type="presParOf" srcId="{BAB3A507-0BBA-4BEB-9400-F5562A0968AA}" destId="{10344CEA-AB99-450F-AC15-59589362041B}" srcOrd="0" destOrd="0" presId="urn:microsoft.com/office/officeart/2005/8/layout/bProcess3"/>
    <dgm:cxn modelId="{4B0BBE27-E034-41E9-86AF-F913B13625B8}" type="presParOf" srcId="{0EBCE923-6774-452A-8AE8-EE5C74FBBA8C}" destId="{1254279A-E2AF-4B05-9CD4-1AB748C55454}"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3A9714-1625-42C2-928B-BA7083324D85}" type="doc">
      <dgm:prSet loTypeId="urn:microsoft.com/office/officeart/2005/8/layout/cycle6"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D5DDFCF0-56B4-4D6C-8DE5-9C9E94596A55}" type="pres">
      <dgm:prSet presAssocID="{BA3A9714-1625-42C2-928B-BA7083324D85}" presName="cycle" presStyleCnt="0">
        <dgm:presLayoutVars>
          <dgm:dir/>
          <dgm:resizeHandles val="exact"/>
        </dgm:presLayoutVars>
      </dgm:prSet>
      <dgm:spPr/>
    </dgm:pt>
    <dgm:pt modelId="{108FCD7C-9F21-42B7-B9ED-A727E0B75438}" type="pres">
      <dgm:prSet presAssocID="{BDCC1579-3879-444D-9549-84EDC724EBE3}" presName="node" presStyleLbl="node1" presStyleIdx="0" presStyleCnt="3">
        <dgm:presLayoutVars>
          <dgm:bulletEnabled val="1"/>
        </dgm:presLayoutVars>
      </dgm:prSet>
      <dgm:spPr/>
    </dgm:pt>
    <dgm:pt modelId="{2D7B2EB4-C5A6-4B12-AAD2-E3B4C4F80FD0}" type="pres">
      <dgm:prSet presAssocID="{BDCC1579-3879-444D-9549-84EDC724EBE3}" presName="spNode" presStyleCnt="0"/>
      <dgm:spPr/>
    </dgm:pt>
    <dgm:pt modelId="{8BF06B49-B675-466C-B808-4F5D9BAA1BB1}" type="pres">
      <dgm:prSet presAssocID="{08B588AD-F647-418F-94E1-9F3EDB7E04B3}" presName="sibTrans" presStyleLbl="sibTrans1D1" presStyleIdx="0" presStyleCnt="3"/>
      <dgm:spPr/>
    </dgm:pt>
    <dgm:pt modelId="{27C0C216-819F-4E47-9FD0-1E8D8C1A7524}" type="pres">
      <dgm:prSet presAssocID="{E2F771F8-6FA5-4B68-A059-499C6A42CB7D}" presName="node" presStyleLbl="node1" presStyleIdx="1" presStyleCnt="3">
        <dgm:presLayoutVars>
          <dgm:bulletEnabled val="1"/>
        </dgm:presLayoutVars>
      </dgm:prSet>
      <dgm:spPr/>
    </dgm:pt>
    <dgm:pt modelId="{214BDAA5-2E60-4CF0-BFC1-A39E1E1FC528}" type="pres">
      <dgm:prSet presAssocID="{E2F771F8-6FA5-4B68-A059-499C6A42CB7D}" presName="spNode" presStyleCnt="0"/>
      <dgm:spPr/>
    </dgm:pt>
    <dgm:pt modelId="{69A3F3CF-8EBD-4C41-B5FC-FFEFD41CBD30}" type="pres">
      <dgm:prSet presAssocID="{A68B82F5-AE18-4C67-8CB1-BBB97A9DC2D7}" presName="sibTrans" presStyleLbl="sibTrans1D1" presStyleIdx="1" presStyleCnt="3"/>
      <dgm:spPr/>
    </dgm:pt>
    <dgm:pt modelId="{5A46658F-3432-4A67-BCF2-CF60405E7D21}" type="pres">
      <dgm:prSet presAssocID="{20C7B2BF-7640-402F-982B-C5109AD4E603}" presName="node" presStyleLbl="node1" presStyleIdx="2" presStyleCnt="3">
        <dgm:presLayoutVars>
          <dgm:bulletEnabled val="1"/>
        </dgm:presLayoutVars>
      </dgm:prSet>
      <dgm:spPr/>
    </dgm:pt>
    <dgm:pt modelId="{59B043C2-64D1-4310-9492-193E61519B44}" type="pres">
      <dgm:prSet presAssocID="{20C7B2BF-7640-402F-982B-C5109AD4E603}" presName="spNode" presStyleCnt="0"/>
      <dgm:spPr/>
    </dgm:pt>
    <dgm:pt modelId="{A6AB4BED-98D8-4997-919B-4AD6EFC09629}" type="pres">
      <dgm:prSet presAssocID="{70B5CA88-0DCA-433A-8598-CC3905854110}" presName="sibTrans" presStyleLbl="sibTrans1D1" presStyleIdx="2" presStyleCnt="3"/>
      <dgm:spPr/>
    </dgm:pt>
  </dgm:ptLst>
  <dgm:cxnLst>
    <dgm:cxn modelId="{4D80AE04-1F02-4DBD-B6F2-C40019BAD350}" type="presOf" srcId="{20C7B2BF-7640-402F-982B-C5109AD4E603}" destId="{5A46658F-3432-4A67-BCF2-CF60405E7D21}" srcOrd="0" destOrd="0" presId="urn:microsoft.com/office/officeart/2005/8/layout/cycle6"/>
    <dgm:cxn modelId="{EFD6496D-A92C-4ADC-8C95-248A0F7E031F}" type="presOf" srcId="{70B5CA88-0DCA-433A-8598-CC3905854110}" destId="{A6AB4BED-98D8-4997-919B-4AD6EFC09629}" srcOrd="0" destOrd="0" presId="urn:microsoft.com/office/officeart/2005/8/layout/cycle6"/>
    <dgm:cxn modelId="{23D5CE6D-4BD2-4A5F-92F9-90A1E2E52D51}" type="presOf" srcId="{E2F771F8-6FA5-4B68-A059-499C6A42CB7D}" destId="{27C0C216-819F-4E47-9FD0-1E8D8C1A7524}" srcOrd="0" destOrd="0" presId="urn:microsoft.com/office/officeart/2005/8/layout/cycle6"/>
    <dgm:cxn modelId="{2B009595-D0AF-4AEC-8383-509253E0FE86}" type="presOf" srcId="{BDCC1579-3879-444D-9549-84EDC724EBE3}" destId="{108FCD7C-9F21-42B7-B9ED-A727E0B75438}" srcOrd="0" destOrd="0" presId="urn:microsoft.com/office/officeart/2005/8/layout/cycle6"/>
    <dgm:cxn modelId="{18F9F3AF-330B-45F6-8641-B25A3E885D05}" type="presOf" srcId="{A68B82F5-AE18-4C67-8CB1-BBB97A9DC2D7}" destId="{69A3F3CF-8EBD-4C41-B5FC-FFEFD41CBD30}" srcOrd="0" destOrd="0" presId="urn:microsoft.com/office/officeart/2005/8/layout/cycle6"/>
    <dgm:cxn modelId="{2AAC4BB4-559A-4A3E-9E05-EAC70E9A93B1}" srcId="{BA3A9714-1625-42C2-928B-BA7083324D85}" destId="{E2F771F8-6FA5-4B68-A059-499C6A42CB7D}" srcOrd="1" destOrd="0" parTransId="{55A4EB50-A7E7-4066-95E2-21467231B965}" sibTransId="{A68B82F5-AE18-4C67-8CB1-BBB97A9DC2D7}"/>
    <dgm:cxn modelId="{0D2CCFD7-926B-40A3-8DDF-618A682F001C}" type="presOf" srcId="{08B588AD-F647-418F-94E1-9F3EDB7E04B3}" destId="{8BF06B49-B675-466C-B808-4F5D9BAA1BB1}" srcOrd="0" destOrd="0" presId="urn:microsoft.com/office/officeart/2005/8/layout/cycle6"/>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B3A641EF-ABA6-44A4-BE0D-834A30D32939}" type="presOf" srcId="{BA3A9714-1625-42C2-928B-BA7083324D85}" destId="{D5DDFCF0-56B4-4D6C-8DE5-9C9E94596A55}" srcOrd="0" destOrd="0" presId="urn:microsoft.com/office/officeart/2005/8/layout/cycle6"/>
    <dgm:cxn modelId="{F82BF342-7576-44B4-B8C9-530F752B6ABC}" type="presParOf" srcId="{D5DDFCF0-56B4-4D6C-8DE5-9C9E94596A55}" destId="{108FCD7C-9F21-42B7-B9ED-A727E0B75438}" srcOrd="0" destOrd="0" presId="urn:microsoft.com/office/officeart/2005/8/layout/cycle6"/>
    <dgm:cxn modelId="{7A6A44E8-1F6F-47AC-BA66-C289B66312FB}" type="presParOf" srcId="{D5DDFCF0-56B4-4D6C-8DE5-9C9E94596A55}" destId="{2D7B2EB4-C5A6-4B12-AAD2-E3B4C4F80FD0}" srcOrd="1" destOrd="0" presId="urn:microsoft.com/office/officeart/2005/8/layout/cycle6"/>
    <dgm:cxn modelId="{80AEF4F9-6E44-4464-BACA-926661BECB62}" type="presParOf" srcId="{D5DDFCF0-56B4-4D6C-8DE5-9C9E94596A55}" destId="{8BF06B49-B675-466C-B808-4F5D9BAA1BB1}" srcOrd="2" destOrd="0" presId="urn:microsoft.com/office/officeart/2005/8/layout/cycle6"/>
    <dgm:cxn modelId="{561616A2-3C1D-4607-8820-ABF58C5B5B24}" type="presParOf" srcId="{D5DDFCF0-56B4-4D6C-8DE5-9C9E94596A55}" destId="{27C0C216-819F-4E47-9FD0-1E8D8C1A7524}" srcOrd="3" destOrd="0" presId="urn:microsoft.com/office/officeart/2005/8/layout/cycle6"/>
    <dgm:cxn modelId="{5C2C2DCE-A07F-4838-86BD-68FB6F2F60D0}" type="presParOf" srcId="{D5DDFCF0-56B4-4D6C-8DE5-9C9E94596A55}" destId="{214BDAA5-2E60-4CF0-BFC1-A39E1E1FC528}" srcOrd="4" destOrd="0" presId="urn:microsoft.com/office/officeart/2005/8/layout/cycle6"/>
    <dgm:cxn modelId="{082E421B-A2CF-414E-8835-D5260BC75376}" type="presParOf" srcId="{D5DDFCF0-56B4-4D6C-8DE5-9C9E94596A55}" destId="{69A3F3CF-8EBD-4C41-B5FC-FFEFD41CBD30}" srcOrd="5" destOrd="0" presId="urn:microsoft.com/office/officeart/2005/8/layout/cycle6"/>
    <dgm:cxn modelId="{34834784-8103-45E4-BD39-5B0D1AE3258C}" type="presParOf" srcId="{D5DDFCF0-56B4-4D6C-8DE5-9C9E94596A55}" destId="{5A46658F-3432-4A67-BCF2-CF60405E7D21}" srcOrd="6" destOrd="0" presId="urn:microsoft.com/office/officeart/2005/8/layout/cycle6"/>
    <dgm:cxn modelId="{344B8D5E-2015-4D92-8D9B-7310CDD90DB6}" type="presParOf" srcId="{D5DDFCF0-56B4-4D6C-8DE5-9C9E94596A55}" destId="{59B043C2-64D1-4310-9492-193E61519B44}" srcOrd="7" destOrd="0" presId="urn:microsoft.com/office/officeart/2005/8/layout/cycle6"/>
    <dgm:cxn modelId="{5ED4D2A4-4DCE-448C-B127-5E23151EC76A}" type="presParOf" srcId="{D5DDFCF0-56B4-4D6C-8DE5-9C9E94596A55}" destId="{A6AB4BED-98D8-4997-919B-4AD6EFC09629}"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74377D1C-BCC0-4E7E-83D5-680419D6E5F7}" type="doc">
      <dgm:prSet loTypeId="urn:microsoft.com/office/officeart/2005/8/layout/bProcess3"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rtl="0"/>
          <a:r>
            <a:rPr lang="en-GB" sz="1600" b="1" dirty="0"/>
            <a:t>Step 1 –</a:t>
          </a:r>
          <a:r>
            <a:rPr lang="en-GB" sz="1600" b="1" dirty="0">
              <a:latin typeface="Myriad Pro"/>
            </a:rPr>
            <a:t> </a:t>
          </a:r>
          <a:r>
            <a:rPr lang="en-GB" sz="1600" b="1" dirty="0"/>
            <a:t>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pPr rtl="0"/>
          <a:r>
            <a:rPr lang="en-GB" sz="1600" b="1" dirty="0"/>
            <a:t>Step 2 -</a:t>
          </a:r>
          <a:r>
            <a:rPr lang="en-GB" sz="1600" b="1" dirty="0">
              <a:latin typeface="Myriad Pro"/>
            </a:rPr>
            <a:t> </a:t>
          </a:r>
          <a:r>
            <a:rPr lang="en-GB" sz="1600" b="1" dirty="0"/>
            <a:t> Add other words to clarify the focus of your research</a:t>
          </a:r>
          <a:r>
            <a:rPr lang="en-GB" sz="1600" b="1" dirty="0">
              <a:latin typeface="Myriad Pro"/>
            </a:rPr>
            <a:t> – what you want to achieve</a:t>
          </a:r>
          <a:endParaRPr lang="en-GB" sz="1600" b="1" dirty="0"/>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a:t>
          </a:r>
          <a:r>
            <a:rPr lang="en-GB" b="1" dirty="0">
              <a:latin typeface="Myriad Pro"/>
            </a:rPr>
            <a:t>aim</a:t>
          </a:r>
          <a:endParaRPr lang="en-GB" b="1" dirty="0"/>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900494A4-204D-4CCA-87E9-9294052748F9}" type="pres">
      <dgm:prSet presAssocID="{74377D1C-BCC0-4E7E-83D5-680419D6E5F7}" presName="Name0" presStyleCnt="0">
        <dgm:presLayoutVars>
          <dgm:dir/>
          <dgm:resizeHandles val="exact"/>
        </dgm:presLayoutVars>
      </dgm:prSet>
      <dgm:spPr/>
    </dgm:pt>
    <dgm:pt modelId="{9B41A4AA-3538-405D-8A12-566A61D54141}" type="pres">
      <dgm:prSet presAssocID="{22343965-9263-4B42-9E87-3EFFB58EEEDB}" presName="node" presStyleLbl="node1" presStyleIdx="0" presStyleCnt="4">
        <dgm:presLayoutVars>
          <dgm:bulletEnabled val="1"/>
        </dgm:presLayoutVars>
      </dgm:prSet>
      <dgm:spPr/>
    </dgm:pt>
    <dgm:pt modelId="{BC03D8F6-F97B-4BF0-BF96-D3A3AD40AC80}" type="pres">
      <dgm:prSet presAssocID="{C54AD269-E1BF-4968-9C57-9F0DEEBB6837}" presName="sibTrans" presStyleLbl="sibTrans1D1" presStyleIdx="0" presStyleCnt="3"/>
      <dgm:spPr/>
    </dgm:pt>
    <dgm:pt modelId="{A5A78794-8CD3-418E-9188-FA0D0804C3F2}" type="pres">
      <dgm:prSet presAssocID="{C54AD269-E1BF-4968-9C57-9F0DEEBB6837}" presName="connectorText" presStyleLbl="sibTrans1D1" presStyleIdx="0" presStyleCnt="3"/>
      <dgm:spPr/>
    </dgm:pt>
    <dgm:pt modelId="{9F9D52C4-36C7-457C-9E8D-7AC22B63C149}" type="pres">
      <dgm:prSet presAssocID="{A304DDFB-2456-4AF4-9446-F288F64DF9F0}" presName="node" presStyleLbl="node1" presStyleIdx="1" presStyleCnt="4">
        <dgm:presLayoutVars>
          <dgm:bulletEnabled val="1"/>
        </dgm:presLayoutVars>
      </dgm:prSet>
      <dgm:spPr/>
    </dgm:pt>
    <dgm:pt modelId="{4AD83E7A-3270-4118-B1D9-D55735ECF665}" type="pres">
      <dgm:prSet presAssocID="{231768D3-3DA6-484F-98A6-B9D838F6BA6F}" presName="sibTrans" presStyleLbl="sibTrans1D1" presStyleIdx="1" presStyleCnt="3"/>
      <dgm:spPr/>
    </dgm:pt>
    <dgm:pt modelId="{EE9AC6E9-F9CC-446C-B895-59883CAE0750}" type="pres">
      <dgm:prSet presAssocID="{231768D3-3DA6-484F-98A6-B9D838F6BA6F}" presName="connectorText" presStyleLbl="sibTrans1D1" presStyleIdx="1" presStyleCnt="3"/>
      <dgm:spPr/>
    </dgm:pt>
    <dgm:pt modelId="{BD3A1922-2D79-4366-BB13-B4B96FD5D7DA}" type="pres">
      <dgm:prSet presAssocID="{E9675A3E-2081-4AD3-8F92-DE543A30AA94}" presName="node" presStyleLbl="node1" presStyleIdx="2" presStyleCnt="4">
        <dgm:presLayoutVars>
          <dgm:bulletEnabled val="1"/>
        </dgm:presLayoutVars>
      </dgm:prSet>
      <dgm:spPr/>
    </dgm:pt>
    <dgm:pt modelId="{1E4EF120-D7DB-41FE-B268-BA9393B78C5B}" type="pres">
      <dgm:prSet presAssocID="{B8D2C8EB-2692-41F0-88B9-BA07E16E55CE}" presName="sibTrans" presStyleLbl="sibTrans1D1" presStyleIdx="2" presStyleCnt="3"/>
      <dgm:spPr/>
    </dgm:pt>
    <dgm:pt modelId="{F7CD0CEC-1C8D-44F9-879F-CE9C04787701}" type="pres">
      <dgm:prSet presAssocID="{B8D2C8EB-2692-41F0-88B9-BA07E16E55CE}" presName="connectorText" presStyleLbl="sibTrans1D1" presStyleIdx="2" presStyleCnt="3"/>
      <dgm:spPr/>
    </dgm:pt>
    <dgm:pt modelId="{9A666494-C63C-4329-83E7-2A01703F323C}" type="pres">
      <dgm:prSet presAssocID="{D93B0754-66E8-4541-934B-E86024687FA2}" presName="node" presStyleLbl="node1" presStyleIdx="3" presStyleCnt="4">
        <dgm:presLayoutVars>
          <dgm:bulletEnabled val="1"/>
        </dgm:presLayoutVars>
      </dgm:prSet>
      <dgm:spPr/>
    </dgm:pt>
  </dgm:ptLst>
  <dgm:cxnLst>
    <dgm:cxn modelId="{E47F350C-62F9-4467-B8C5-B71FA1066473}" type="presOf" srcId="{D93B0754-66E8-4541-934B-E86024687FA2}" destId="{9A666494-C63C-4329-83E7-2A01703F323C}" srcOrd="0" destOrd="0" presId="urn:microsoft.com/office/officeart/2005/8/layout/bProcess3"/>
    <dgm:cxn modelId="{7B122F35-9467-49CA-9134-AE8D5F892729}" srcId="{74377D1C-BCC0-4E7E-83D5-680419D6E5F7}" destId="{E9675A3E-2081-4AD3-8F92-DE543A30AA94}" srcOrd="2" destOrd="0" parTransId="{C299D435-7639-4706-A5CF-8D9E8F823769}" sibTransId="{B8D2C8EB-2692-41F0-88B9-BA07E16E55CE}"/>
    <dgm:cxn modelId="{1C1C554F-E53F-473E-A676-3CEFC971EF1B}" type="presOf" srcId="{B8D2C8EB-2692-41F0-88B9-BA07E16E55CE}" destId="{1E4EF120-D7DB-41FE-B268-BA9393B78C5B}" srcOrd="0" destOrd="0" presId="urn:microsoft.com/office/officeart/2005/8/layout/bProcess3"/>
    <dgm:cxn modelId="{A4530F70-A85E-4C32-B5B3-902E1BB7CE45}" type="presOf" srcId="{B8D2C8EB-2692-41F0-88B9-BA07E16E55CE}" destId="{F7CD0CEC-1C8D-44F9-879F-CE9C04787701}" srcOrd="1" destOrd="0" presId="urn:microsoft.com/office/officeart/2005/8/layout/bProcess3"/>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C1C49A8F-4E26-420C-A760-055D34663C11}" type="presOf" srcId="{E9675A3E-2081-4AD3-8F92-DE543A30AA94}" destId="{BD3A1922-2D79-4366-BB13-B4B96FD5D7DA}" srcOrd="0" destOrd="0" presId="urn:microsoft.com/office/officeart/2005/8/layout/bProcess3"/>
    <dgm:cxn modelId="{7FF7C7B1-DE29-4A4E-81B3-FF6ACEF20ACD}" type="presOf" srcId="{231768D3-3DA6-484F-98A6-B9D838F6BA6F}" destId="{4AD83E7A-3270-4118-B1D9-D55735ECF665}" srcOrd="0" destOrd="0" presId="urn:microsoft.com/office/officeart/2005/8/layout/bProcess3"/>
    <dgm:cxn modelId="{30698DBC-86F9-4210-9809-3F13C927610E}" type="presOf" srcId="{C54AD269-E1BF-4968-9C57-9F0DEEBB6837}" destId="{BC03D8F6-F97B-4BF0-BF96-D3A3AD40AC80}" srcOrd="0" destOrd="0" presId="urn:microsoft.com/office/officeart/2005/8/layout/bProcess3"/>
    <dgm:cxn modelId="{9ABC3AC9-625B-4359-B984-BF5E71937D40}" type="presOf" srcId="{C54AD269-E1BF-4968-9C57-9F0DEEBB6837}" destId="{A5A78794-8CD3-418E-9188-FA0D0804C3F2}" srcOrd="1" destOrd="0" presId="urn:microsoft.com/office/officeart/2005/8/layout/bProcess3"/>
    <dgm:cxn modelId="{19D484D4-207A-42E9-BF23-927F7125BAFF}" type="presOf" srcId="{231768D3-3DA6-484F-98A6-B9D838F6BA6F}" destId="{EE9AC6E9-F9CC-446C-B895-59883CAE0750}" srcOrd="1" destOrd="0" presId="urn:microsoft.com/office/officeart/2005/8/layout/bProcess3"/>
    <dgm:cxn modelId="{066C4CD8-E47D-4C96-8503-1C73AFA67580}" type="presOf" srcId="{A304DDFB-2456-4AF4-9446-F288F64DF9F0}" destId="{9F9D52C4-36C7-457C-9E8D-7AC22B63C149}" srcOrd="0" destOrd="0" presId="urn:microsoft.com/office/officeart/2005/8/layout/bProcess3"/>
    <dgm:cxn modelId="{3D809ADD-075F-43F9-A7BE-79E60F020B57}" srcId="{74377D1C-BCC0-4E7E-83D5-680419D6E5F7}" destId="{22343965-9263-4B42-9E87-3EFFB58EEEDB}" srcOrd="0" destOrd="0" parTransId="{C89DE801-264F-47C4-BF7A-F701AB740EC3}" sibTransId="{C54AD269-E1BF-4968-9C57-9F0DEEBB6837}"/>
    <dgm:cxn modelId="{EE3DEAF0-EB57-4E27-B0FB-6CD0A427ACAA}" type="presOf" srcId="{22343965-9263-4B42-9E87-3EFFB58EEEDB}" destId="{9B41A4AA-3538-405D-8A12-566A61D54141}" srcOrd="0" destOrd="0" presId="urn:microsoft.com/office/officeart/2005/8/layout/bProcess3"/>
    <dgm:cxn modelId="{A772F3FE-6A13-47A9-A637-D38DCB643E0B}" type="presOf" srcId="{74377D1C-BCC0-4E7E-83D5-680419D6E5F7}" destId="{900494A4-204D-4CCA-87E9-9294052748F9}" srcOrd="0" destOrd="0" presId="urn:microsoft.com/office/officeart/2005/8/layout/bProcess3"/>
    <dgm:cxn modelId="{A99F0957-0773-4F90-948A-68AC848261B3}" type="presParOf" srcId="{900494A4-204D-4CCA-87E9-9294052748F9}" destId="{9B41A4AA-3538-405D-8A12-566A61D54141}" srcOrd="0" destOrd="0" presId="urn:microsoft.com/office/officeart/2005/8/layout/bProcess3"/>
    <dgm:cxn modelId="{907C3636-7CBC-45B2-8EB0-384AC3D73F21}" type="presParOf" srcId="{900494A4-204D-4CCA-87E9-9294052748F9}" destId="{BC03D8F6-F97B-4BF0-BF96-D3A3AD40AC80}" srcOrd="1" destOrd="0" presId="urn:microsoft.com/office/officeart/2005/8/layout/bProcess3"/>
    <dgm:cxn modelId="{6EFF5694-52E0-49B1-85F4-1E57234327ED}" type="presParOf" srcId="{BC03D8F6-F97B-4BF0-BF96-D3A3AD40AC80}" destId="{A5A78794-8CD3-418E-9188-FA0D0804C3F2}" srcOrd="0" destOrd="0" presId="urn:microsoft.com/office/officeart/2005/8/layout/bProcess3"/>
    <dgm:cxn modelId="{D2D9CA60-7673-4883-9DF2-7B31216630F9}" type="presParOf" srcId="{900494A4-204D-4CCA-87E9-9294052748F9}" destId="{9F9D52C4-36C7-457C-9E8D-7AC22B63C149}" srcOrd="2" destOrd="0" presId="urn:microsoft.com/office/officeart/2005/8/layout/bProcess3"/>
    <dgm:cxn modelId="{DAA0290D-D57E-451F-A69B-B1A2421D1824}" type="presParOf" srcId="{900494A4-204D-4CCA-87E9-9294052748F9}" destId="{4AD83E7A-3270-4118-B1D9-D55735ECF665}" srcOrd="3" destOrd="0" presId="urn:microsoft.com/office/officeart/2005/8/layout/bProcess3"/>
    <dgm:cxn modelId="{D6785728-D42C-489C-B484-C4CA5C6BE1C6}" type="presParOf" srcId="{4AD83E7A-3270-4118-B1D9-D55735ECF665}" destId="{EE9AC6E9-F9CC-446C-B895-59883CAE0750}" srcOrd="0" destOrd="0" presId="urn:microsoft.com/office/officeart/2005/8/layout/bProcess3"/>
    <dgm:cxn modelId="{0EB72E4B-B957-4BC8-B390-821E7CE36604}" type="presParOf" srcId="{900494A4-204D-4CCA-87E9-9294052748F9}" destId="{BD3A1922-2D79-4366-BB13-B4B96FD5D7DA}" srcOrd="4" destOrd="0" presId="urn:microsoft.com/office/officeart/2005/8/layout/bProcess3"/>
    <dgm:cxn modelId="{8D2EA6BD-05C1-498F-A73D-C392A14FACA0}" type="presParOf" srcId="{900494A4-204D-4CCA-87E9-9294052748F9}" destId="{1E4EF120-D7DB-41FE-B268-BA9393B78C5B}" srcOrd="5" destOrd="0" presId="urn:microsoft.com/office/officeart/2005/8/layout/bProcess3"/>
    <dgm:cxn modelId="{B1D40E99-74E1-4510-961B-4E2970EE34E3}" type="presParOf" srcId="{1E4EF120-D7DB-41FE-B268-BA9393B78C5B}" destId="{F7CD0CEC-1C8D-44F9-879F-CE9C04787701}" srcOrd="0" destOrd="0" presId="urn:microsoft.com/office/officeart/2005/8/layout/bProcess3"/>
    <dgm:cxn modelId="{AF58861A-04EE-4906-BBF6-A01EA379D34A}" type="presParOf" srcId="{900494A4-204D-4CCA-87E9-9294052748F9}" destId="{9A666494-C63C-4329-83E7-2A01703F323C}"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68DEAD-664F-4322-BE72-C10796F5C48C}" type="doc">
      <dgm:prSet loTypeId="urn:microsoft.com/office/officeart/2005/8/layout/radial1" loCatId="cycle" qsTypeId="urn:microsoft.com/office/officeart/2005/8/quickstyle/simple2" qsCatId="simple" csTypeId="urn:microsoft.com/office/officeart/2005/8/colors/colorful4"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CA30BE9F-4ECC-420F-B96A-7D883BA53E39}" type="pres">
      <dgm:prSet presAssocID="{0768DEAD-664F-4322-BE72-C10796F5C48C}" presName="cycle" presStyleCnt="0">
        <dgm:presLayoutVars>
          <dgm:chMax val="1"/>
          <dgm:dir/>
          <dgm:animLvl val="ctr"/>
          <dgm:resizeHandles val="exact"/>
        </dgm:presLayoutVars>
      </dgm:prSet>
      <dgm:spPr/>
    </dgm:pt>
    <dgm:pt modelId="{1FDFC93C-4CCA-4BC2-BD71-A7A7E9CE348E}" type="pres">
      <dgm:prSet presAssocID="{9DF31B37-A11D-4280-9CF1-558D0D521429}" presName="centerShape" presStyleLbl="node0" presStyleIdx="0" presStyleCnt="1"/>
      <dgm:spPr/>
    </dgm:pt>
    <dgm:pt modelId="{E5127B1B-7455-48D9-97AA-3996B61A5F4C}" type="pres">
      <dgm:prSet presAssocID="{2D96F11D-6974-4DBC-B2A8-57181F9900E9}" presName="Name9" presStyleLbl="parChTrans1D2" presStyleIdx="0" presStyleCnt="7"/>
      <dgm:spPr/>
    </dgm:pt>
    <dgm:pt modelId="{95860ABE-92FB-4E3B-952A-A44AC1D0308E}" type="pres">
      <dgm:prSet presAssocID="{2D96F11D-6974-4DBC-B2A8-57181F9900E9}" presName="connTx" presStyleLbl="parChTrans1D2" presStyleIdx="0" presStyleCnt="7"/>
      <dgm:spPr/>
    </dgm:pt>
    <dgm:pt modelId="{0FD48667-50C9-4452-A7A8-7E240ACE3F20}" type="pres">
      <dgm:prSet presAssocID="{4B62BD8D-491B-4287-BA0B-DF8FB09B62AA}" presName="node" presStyleLbl="node1" presStyleIdx="0" presStyleCnt="7">
        <dgm:presLayoutVars>
          <dgm:bulletEnabled val="1"/>
        </dgm:presLayoutVars>
      </dgm:prSet>
      <dgm:spPr/>
    </dgm:pt>
    <dgm:pt modelId="{4454CFBD-B097-4122-BE0B-5FC8CF3908B3}" type="pres">
      <dgm:prSet presAssocID="{33CC57A2-8249-45BE-B89C-A71D5063EB56}" presName="Name9" presStyleLbl="parChTrans1D2" presStyleIdx="1" presStyleCnt="7"/>
      <dgm:spPr/>
    </dgm:pt>
    <dgm:pt modelId="{7B0D42F7-9B98-4E08-81BA-2D082690F7B4}" type="pres">
      <dgm:prSet presAssocID="{33CC57A2-8249-45BE-B89C-A71D5063EB56}" presName="connTx" presStyleLbl="parChTrans1D2" presStyleIdx="1" presStyleCnt="7"/>
      <dgm:spPr/>
    </dgm:pt>
    <dgm:pt modelId="{6F8D86FE-D6BD-463A-966F-1E8096E051B2}" type="pres">
      <dgm:prSet presAssocID="{3ADA7433-0CBF-4B22-9408-A2F41D5AEA3E}" presName="node" presStyleLbl="node1" presStyleIdx="1" presStyleCnt="7">
        <dgm:presLayoutVars>
          <dgm:bulletEnabled val="1"/>
        </dgm:presLayoutVars>
      </dgm:prSet>
      <dgm:spPr/>
    </dgm:pt>
    <dgm:pt modelId="{19B2FD52-0B49-4BAB-998B-F1F94D89B0AF}" type="pres">
      <dgm:prSet presAssocID="{B09A4F67-2A39-49C0-BFCE-651A3F903217}" presName="Name9" presStyleLbl="parChTrans1D2" presStyleIdx="2" presStyleCnt="7"/>
      <dgm:spPr/>
    </dgm:pt>
    <dgm:pt modelId="{89CB2050-5F9B-4559-AFCE-BACB6FC57A83}" type="pres">
      <dgm:prSet presAssocID="{B09A4F67-2A39-49C0-BFCE-651A3F903217}" presName="connTx" presStyleLbl="parChTrans1D2" presStyleIdx="2" presStyleCnt="7"/>
      <dgm:spPr/>
    </dgm:pt>
    <dgm:pt modelId="{BD253985-38D4-4ED2-BB06-4C0121E6F25D}" type="pres">
      <dgm:prSet presAssocID="{E04F532E-90E5-4223-8D58-45156488CD4E}" presName="node" presStyleLbl="node1" presStyleIdx="2" presStyleCnt="7">
        <dgm:presLayoutVars>
          <dgm:bulletEnabled val="1"/>
        </dgm:presLayoutVars>
      </dgm:prSet>
      <dgm:spPr/>
    </dgm:pt>
    <dgm:pt modelId="{06C40D67-DA45-4B9A-AFE4-BFC859CE61EC}" type="pres">
      <dgm:prSet presAssocID="{E93B3BE2-12F1-404A-B0AE-D528CC7E51DD}" presName="Name9" presStyleLbl="parChTrans1D2" presStyleIdx="3" presStyleCnt="7"/>
      <dgm:spPr/>
    </dgm:pt>
    <dgm:pt modelId="{F91A4333-145E-4C08-B570-0BCCEA8DEEB7}" type="pres">
      <dgm:prSet presAssocID="{E93B3BE2-12F1-404A-B0AE-D528CC7E51DD}" presName="connTx" presStyleLbl="parChTrans1D2" presStyleIdx="3" presStyleCnt="7"/>
      <dgm:spPr/>
    </dgm:pt>
    <dgm:pt modelId="{1F923B4F-4A19-4762-8E94-8295C16EA0C3}" type="pres">
      <dgm:prSet presAssocID="{BD083F22-D07C-409C-A00E-2C2811E33055}" presName="node" presStyleLbl="node1" presStyleIdx="3" presStyleCnt="7">
        <dgm:presLayoutVars>
          <dgm:bulletEnabled val="1"/>
        </dgm:presLayoutVars>
      </dgm:prSet>
      <dgm:spPr/>
    </dgm:pt>
    <dgm:pt modelId="{610EBAE9-1DD5-4DDD-877D-7F94802D282B}" type="pres">
      <dgm:prSet presAssocID="{285D92E1-C91F-48E3-92C7-9802CFD20AB4}" presName="Name9" presStyleLbl="parChTrans1D2" presStyleIdx="4" presStyleCnt="7"/>
      <dgm:spPr/>
    </dgm:pt>
    <dgm:pt modelId="{CF0AC073-37FF-4149-B9E9-F5496520A99D}" type="pres">
      <dgm:prSet presAssocID="{285D92E1-C91F-48E3-92C7-9802CFD20AB4}" presName="connTx" presStyleLbl="parChTrans1D2" presStyleIdx="4" presStyleCnt="7"/>
      <dgm:spPr/>
    </dgm:pt>
    <dgm:pt modelId="{A680B663-72AC-42FE-B169-8C2C4235622C}" type="pres">
      <dgm:prSet presAssocID="{0B9DFB84-C484-4C7C-828D-9BB0894EB588}" presName="node" presStyleLbl="node1" presStyleIdx="4" presStyleCnt="7">
        <dgm:presLayoutVars>
          <dgm:bulletEnabled val="1"/>
        </dgm:presLayoutVars>
      </dgm:prSet>
      <dgm:spPr/>
    </dgm:pt>
    <dgm:pt modelId="{F8A299F0-9C66-4458-914B-0A21C0FBCF02}" type="pres">
      <dgm:prSet presAssocID="{22BDC6F3-1FD1-4811-9BCD-66EAD0EF662D}" presName="Name9" presStyleLbl="parChTrans1D2" presStyleIdx="5" presStyleCnt="7"/>
      <dgm:spPr/>
    </dgm:pt>
    <dgm:pt modelId="{C5F7DFC4-9917-407A-AC99-F56E00F290B9}" type="pres">
      <dgm:prSet presAssocID="{22BDC6F3-1FD1-4811-9BCD-66EAD0EF662D}" presName="connTx" presStyleLbl="parChTrans1D2" presStyleIdx="5" presStyleCnt="7"/>
      <dgm:spPr/>
    </dgm:pt>
    <dgm:pt modelId="{D7F0A00C-ECFC-4E7F-8A0A-F4FFC6ED3601}" type="pres">
      <dgm:prSet presAssocID="{7DCEE537-0114-42FB-85F9-8B83521FAC4A}" presName="node" presStyleLbl="node1" presStyleIdx="5" presStyleCnt="7">
        <dgm:presLayoutVars>
          <dgm:bulletEnabled val="1"/>
        </dgm:presLayoutVars>
      </dgm:prSet>
      <dgm:spPr/>
    </dgm:pt>
    <dgm:pt modelId="{EEE4DBDF-9000-41AB-80ED-147B66D8E155}" type="pres">
      <dgm:prSet presAssocID="{AA8321B7-9BF0-47D6-984F-95C870606A21}" presName="Name9" presStyleLbl="parChTrans1D2" presStyleIdx="6" presStyleCnt="7"/>
      <dgm:spPr/>
    </dgm:pt>
    <dgm:pt modelId="{1BBE3DF8-4D36-45C1-9723-D84EDE8D337B}" type="pres">
      <dgm:prSet presAssocID="{AA8321B7-9BF0-47D6-984F-95C870606A21}" presName="connTx" presStyleLbl="parChTrans1D2" presStyleIdx="6" presStyleCnt="7"/>
      <dgm:spPr/>
    </dgm:pt>
    <dgm:pt modelId="{490116A9-592C-4A04-8381-854EC88E9E1D}" type="pres">
      <dgm:prSet presAssocID="{B7E93479-94BC-4FDF-A1B9-7D7544FDDE61}" presName="node" presStyleLbl="node1" presStyleIdx="6" presStyleCnt="7">
        <dgm:presLayoutVars>
          <dgm:bulletEnabled val="1"/>
        </dgm:presLayoutVars>
      </dgm:prSet>
      <dgm:spPr/>
    </dgm:pt>
  </dgm:ptLst>
  <dgm:cxnLst>
    <dgm:cxn modelId="{8C366402-194F-4EAA-9328-F32003728487}" type="presOf" srcId="{0768DEAD-664F-4322-BE72-C10796F5C48C}" destId="{CA30BE9F-4ECC-420F-B96A-7D883BA53E39}" srcOrd="0" destOrd="0" presId="urn:microsoft.com/office/officeart/2005/8/layout/radial1"/>
    <dgm:cxn modelId="{E6614203-7205-452D-90F7-AE4FA85B064E}" srcId="{9DF31B37-A11D-4280-9CF1-558D0D521429}" destId="{4B62BD8D-491B-4287-BA0B-DF8FB09B62AA}" srcOrd="0" destOrd="0" parTransId="{2D96F11D-6974-4DBC-B2A8-57181F9900E9}" sibTransId="{0C2D558E-03B5-4EA9-85EB-EBB923707CDC}"/>
    <dgm:cxn modelId="{EA86D604-A260-490D-8E1D-468EBC982421}" type="presOf" srcId="{E04F532E-90E5-4223-8D58-45156488CD4E}" destId="{BD253985-38D4-4ED2-BB06-4C0121E6F25D}" srcOrd="0" destOrd="0" presId="urn:microsoft.com/office/officeart/2005/8/layout/radial1"/>
    <dgm:cxn modelId="{24FA9B0C-BFF3-467F-9D8E-ABA3B59C0100}" srcId="{9DF31B37-A11D-4280-9CF1-558D0D521429}" destId="{7DCEE537-0114-42FB-85F9-8B83521FAC4A}" srcOrd="5" destOrd="0" parTransId="{22BDC6F3-1FD1-4811-9BCD-66EAD0EF662D}" sibTransId="{D95F094E-FEA8-47D0-8332-A0D9B9EBC20B}"/>
    <dgm:cxn modelId="{06276C15-FEBB-4554-A0C8-79FB18AF0EE1}" type="presOf" srcId="{E93B3BE2-12F1-404A-B0AE-D528CC7E51DD}" destId="{06C40D67-DA45-4B9A-AFE4-BFC859CE61EC}" srcOrd="0" destOrd="0" presId="urn:microsoft.com/office/officeart/2005/8/layout/radial1"/>
    <dgm:cxn modelId="{A1C7831A-E32A-4F7C-86F8-E1E377D65ED6}" type="presOf" srcId="{BD083F22-D07C-409C-A00E-2C2811E33055}" destId="{1F923B4F-4A19-4762-8E94-8295C16EA0C3}" srcOrd="0" destOrd="0" presId="urn:microsoft.com/office/officeart/2005/8/layout/radial1"/>
    <dgm:cxn modelId="{A627302A-5B47-48ED-BF86-8E76B8CCF94D}" type="presOf" srcId="{22BDC6F3-1FD1-4811-9BCD-66EAD0EF662D}" destId="{C5F7DFC4-9917-407A-AC99-F56E00F290B9}" srcOrd="1" destOrd="0" presId="urn:microsoft.com/office/officeart/2005/8/layout/radial1"/>
    <dgm:cxn modelId="{39F27E2E-8A59-4A8E-ABB9-6B66C5F6E932}" type="presOf" srcId="{9DF31B37-A11D-4280-9CF1-558D0D521429}" destId="{1FDFC93C-4CCA-4BC2-BD71-A7A7E9CE348E}" srcOrd="0" destOrd="0" presId="urn:microsoft.com/office/officeart/2005/8/layout/radial1"/>
    <dgm:cxn modelId="{B0BA9030-DCF0-4D25-93C5-EC3E08226F7F}" srcId="{0768DEAD-664F-4322-BE72-C10796F5C48C}" destId="{9DF31B37-A11D-4280-9CF1-558D0D521429}" srcOrd="0" destOrd="0" parTransId="{BFE0D424-4DC9-4A42-AD3A-6AF1781BC66D}" sibTransId="{8A2DCE14-6C64-4914-8882-261DE984CDCB}"/>
    <dgm:cxn modelId="{E4D7D836-1A86-47B2-843B-071803FCCF85}" type="presOf" srcId="{AA8321B7-9BF0-47D6-984F-95C870606A21}" destId="{EEE4DBDF-9000-41AB-80ED-147B66D8E155}" srcOrd="0" destOrd="0" presId="urn:microsoft.com/office/officeart/2005/8/layout/radial1"/>
    <dgm:cxn modelId="{2AEE705F-EA6F-4D0C-AF61-1CCB9C4ECFC2}" type="presOf" srcId="{22BDC6F3-1FD1-4811-9BCD-66EAD0EF662D}" destId="{F8A299F0-9C66-4458-914B-0A21C0FBCF02}" srcOrd="0" destOrd="0" presId="urn:microsoft.com/office/officeart/2005/8/layout/radial1"/>
    <dgm:cxn modelId="{1DCCC25F-4B74-41DD-B15A-C197590558A9}" srcId="{9DF31B37-A11D-4280-9CF1-558D0D521429}" destId="{3ADA7433-0CBF-4B22-9408-A2F41D5AEA3E}" srcOrd="1" destOrd="0" parTransId="{33CC57A2-8249-45BE-B89C-A71D5063EB56}" sibTransId="{3F1CF5FE-16B0-4B4E-AC29-59AAFCC33779}"/>
    <dgm:cxn modelId="{96614A61-E59E-4ED3-AC51-6D6B695F3542}" type="presOf" srcId="{2D96F11D-6974-4DBC-B2A8-57181F9900E9}" destId="{95860ABE-92FB-4E3B-952A-A44AC1D0308E}" srcOrd="1" destOrd="0" presId="urn:microsoft.com/office/officeart/2005/8/layout/radial1"/>
    <dgm:cxn modelId="{38446D63-3D9F-423B-9DA1-FB69273632E3}" type="presOf" srcId="{B09A4F67-2A39-49C0-BFCE-651A3F903217}" destId="{19B2FD52-0B49-4BAB-998B-F1F94D89B0AF}" srcOrd="0" destOrd="0" presId="urn:microsoft.com/office/officeart/2005/8/layout/radial1"/>
    <dgm:cxn modelId="{B606B547-4CDB-4D9B-A0F9-92E459C1896E}" type="presOf" srcId="{3ADA7433-0CBF-4B22-9408-A2F41D5AEA3E}" destId="{6F8D86FE-D6BD-463A-966F-1E8096E051B2}" srcOrd="0" destOrd="0" presId="urn:microsoft.com/office/officeart/2005/8/layout/radial1"/>
    <dgm:cxn modelId="{3DDE3848-B622-4DE6-B72B-B48FFF884944}" type="presOf" srcId="{E93B3BE2-12F1-404A-B0AE-D528CC7E51DD}" destId="{F91A4333-145E-4C08-B570-0BCCEA8DEEB7}" srcOrd="1" destOrd="0" presId="urn:microsoft.com/office/officeart/2005/8/layout/radial1"/>
    <dgm:cxn modelId="{BCE7166E-1349-419F-A9AF-D06E3AB1121D}" type="presOf" srcId="{33CC57A2-8249-45BE-B89C-A71D5063EB56}" destId="{7B0D42F7-9B98-4E08-81BA-2D082690F7B4}" srcOrd="1" destOrd="0" presId="urn:microsoft.com/office/officeart/2005/8/layout/radial1"/>
    <dgm:cxn modelId="{3A81BF52-70DD-47A8-B8E5-9581E26EDE62}" srcId="{9DF31B37-A11D-4280-9CF1-558D0D521429}" destId="{B7E93479-94BC-4FDF-A1B9-7D7544FDDE61}" srcOrd="6" destOrd="0" parTransId="{AA8321B7-9BF0-47D6-984F-95C870606A21}" sibTransId="{6C9D1AD3-2983-4080-8935-9B537F2CABA0}"/>
    <dgm:cxn modelId="{F3404873-B205-43E6-B074-23F4BBCA8F11}" type="presOf" srcId="{B09A4F67-2A39-49C0-BFCE-651A3F903217}" destId="{89CB2050-5F9B-4559-AFCE-BACB6FC57A83}" srcOrd="1" destOrd="0" presId="urn:microsoft.com/office/officeart/2005/8/layout/radial1"/>
    <dgm:cxn modelId="{D137578E-620A-4481-BDC4-6AD40AED0138}" type="presOf" srcId="{4B62BD8D-491B-4287-BA0B-DF8FB09B62AA}" destId="{0FD48667-50C9-4452-A7A8-7E240ACE3F20}" srcOrd="0" destOrd="0" presId="urn:microsoft.com/office/officeart/2005/8/layout/radial1"/>
    <dgm:cxn modelId="{B6778A8F-0CE5-4B5C-A208-761ABA3DB631}" type="presOf" srcId="{2D96F11D-6974-4DBC-B2A8-57181F9900E9}" destId="{E5127B1B-7455-48D9-97AA-3996B61A5F4C}" srcOrd="0" destOrd="0" presId="urn:microsoft.com/office/officeart/2005/8/layout/radial1"/>
    <dgm:cxn modelId="{6B15F38F-C0F0-47BC-8C5B-0E0A075DFE32}" type="presOf" srcId="{AA8321B7-9BF0-47D6-984F-95C870606A21}" destId="{1BBE3DF8-4D36-45C1-9723-D84EDE8D337B}" srcOrd="1" destOrd="0" presId="urn:microsoft.com/office/officeart/2005/8/layout/radial1"/>
    <dgm:cxn modelId="{37996FAE-5F93-4FD7-9BA2-724AA0678A74}" srcId="{9DF31B37-A11D-4280-9CF1-558D0D521429}" destId="{0B9DFB84-C484-4C7C-828D-9BB0894EB588}" srcOrd="4" destOrd="0" parTransId="{285D92E1-C91F-48E3-92C7-9802CFD20AB4}" sibTransId="{50024C56-82AF-449C-A4B7-392E68E9C04B}"/>
    <dgm:cxn modelId="{FE69A7BE-9966-46A6-AE55-5DD4E17CF60B}" type="presOf" srcId="{7DCEE537-0114-42FB-85F9-8B83521FAC4A}" destId="{D7F0A00C-ECFC-4E7F-8A0A-F4FFC6ED3601}" srcOrd="0" destOrd="0" presId="urn:microsoft.com/office/officeart/2005/8/layout/radial1"/>
    <dgm:cxn modelId="{169109C0-936F-4F87-A203-F7D0BF437454}" type="presOf" srcId="{B7E93479-94BC-4FDF-A1B9-7D7544FDDE61}" destId="{490116A9-592C-4A04-8381-854EC88E9E1D}" srcOrd="0" destOrd="0" presId="urn:microsoft.com/office/officeart/2005/8/layout/radial1"/>
    <dgm:cxn modelId="{3F9751CF-9A04-4025-BF09-B693E181FB1F}" type="presOf" srcId="{285D92E1-C91F-48E3-92C7-9802CFD20AB4}" destId="{610EBAE9-1DD5-4DDD-877D-7F94802D282B}" srcOrd="0" destOrd="0" presId="urn:microsoft.com/office/officeart/2005/8/layout/radial1"/>
    <dgm:cxn modelId="{26DE6CD3-3481-42A0-9BA4-7D234B633E5B}" type="presOf" srcId="{33CC57A2-8249-45BE-B89C-A71D5063EB56}" destId="{4454CFBD-B097-4122-BE0B-5FC8CF3908B3}" srcOrd="0" destOrd="0" presId="urn:microsoft.com/office/officeart/2005/8/layout/radial1"/>
    <dgm:cxn modelId="{9106EDD8-74A6-4913-A687-9D9CAD953590}" srcId="{9DF31B37-A11D-4280-9CF1-558D0D521429}" destId="{BD083F22-D07C-409C-A00E-2C2811E33055}" srcOrd="3" destOrd="0" parTransId="{E93B3BE2-12F1-404A-B0AE-D528CC7E51DD}" sibTransId="{0B7A37EA-DA5F-4AF1-BE2F-A1E69C51A68E}"/>
    <dgm:cxn modelId="{B19F64DA-1722-4F44-8C8C-AAA4FB6882E5}" type="presOf" srcId="{0B9DFB84-C484-4C7C-828D-9BB0894EB588}" destId="{A680B663-72AC-42FE-B169-8C2C4235622C}" srcOrd="0" destOrd="0" presId="urn:microsoft.com/office/officeart/2005/8/layout/radial1"/>
    <dgm:cxn modelId="{15638FDB-A0D1-4626-A2B2-93D065AEFBD5}" srcId="{9DF31B37-A11D-4280-9CF1-558D0D521429}" destId="{E04F532E-90E5-4223-8D58-45156488CD4E}" srcOrd="2" destOrd="0" parTransId="{B09A4F67-2A39-49C0-BFCE-651A3F903217}" sibTransId="{452B922F-8404-47FB-B3C3-7F0022B533DB}"/>
    <dgm:cxn modelId="{41175BE3-B455-4B61-A7F8-EA69B1D3B194}" type="presOf" srcId="{285D92E1-C91F-48E3-92C7-9802CFD20AB4}" destId="{CF0AC073-37FF-4149-B9E9-F5496520A99D}" srcOrd="1" destOrd="0" presId="urn:microsoft.com/office/officeart/2005/8/layout/radial1"/>
    <dgm:cxn modelId="{BCADB5B5-87A7-42AD-8EF4-CD6D099CEC2B}" type="presParOf" srcId="{CA30BE9F-4ECC-420F-B96A-7D883BA53E39}" destId="{1FDFC93C-4CCA-4BC2-BD71-A7A7E9CE348E}" srcOrd="0" destOrd="0" presId="urn:microsoft.com/office/officeart/2005/8/layout/radial1"/>
    <dgm:cxn modelId="{E362B132-5036-4322-A22C-32176514EA47}" type="presParOf" srcId="{CA30BE9F-4ECC-420F-B96A-7D883BA53E39}" destId="{E5127B1B-7455-48D9-97AA-3996B61A5F4C}" srcOrd="1" destOrd="0" presId="urn:microsoft.com/office/officeart/2005/8/layout/radial1"/>
    <dgm:cxn modelId="{D7148D9C-D4B6-4050-97AC-8DCD3A29C471}" type="presParOf" srcId="{E5127B1B-7455-48D9-97AA-3996B61A5F4C}" destId="{95860ABE-92FB-4E3B-952A-A44AC1D0308E}" srcOrd="0" destOrd="0" presId="urn:microsoft.com/office/officeart/2005/8/layout/radial1"/>
    <dgm:cxn modelId="{7B914F25-177B-4EC6-8C02-EC09ACE5CC9E}" type="presParOf" srcId="{CA30BE9F-4ECC-420F-B96A-7D883BA53E39}" destId="{0FD48667-50C9-4452-A7A8-7E240ACE3F20}" srcOrd="2" destOrd="0" presId="urn:microsoft.com/office/officeart/2005/8/layout/radial1"/>
    <dgm:cxn modelId="{C85AFFC3-2CC6-4034-B593-FEA07CE4AC44}" type="presParOf" srcId="{CA30BE9F-4ECC-420F-B96A-7D883BA53E39}" destId="{4454CFBD-B097-4122-BE0B-5FC8CF3908B3}" srcOrd="3" destOrd="0" presId="urn:microsoft.com/office/officeart/2005/8/layout/radial1"/>
    <dgm:cxn modelId="{41D38EB5-F42E-42D4-BF28-E4E16460FBD9}" type="presParOf" srcId="{4454CFBD-B097-4122-BE0B-5FC8CF3908B3}" destId="{7B0D42F7-9B98-4E08-81BA-2D082690F7B4}" srcOrd="0" destOrd="0" presId="urn:microsoft.com/office/officeart/2005/8/layout/radial1"/>
    <dgm:cxn modelId="{5A4AC0E3-D896-46FE-B8E3-6EE0E27043E2}" type="presParOf" srcId="{CA30BE9F-4ECC-420F-B96A-7D883BA53E39}" destId="{6F8D86FE-D6BD-463A-966F-1E8096E051B2}" srcOrd="4" destOrd="0" presId="urn:microsoft.com/office/officeart/2005/8/layout/radial1"/>
    <dgm:cxn modelId="{B38D8A68-022A-4F33-B3D5-C64E0A14F939}" type="presParOf" srcId="{CA30BE9F-4ECC-420F-B96A-7D883BA53E39}" destId="{19B2FD52-0B49-4BAB-998B-F1F94D89B0AF}" srcOrd="5" destOrd="0" presId="urn:microsoft.com/office/officeart/2005/8/layout/radial1"/>
    <dgm:cxn modelId="{66D7F780-521A-4804-85C1-0F1DF72071B0}" type="presParOf" srcId="{19B2FD52-0B49-4BAB-998B-F1F94D89B0AF}" destId="{89CB2050-5F9B-4559-AFCE-BACB6FC57A83}" srcOrd="0" destOrd="0" presId="urn:microsoft.com/office/officeart/2005/8/layout/radial1"/>
    <dgm:cxn modelId="{83247D2E-D509-4092-B6DD-0F7DAC0D0DD3}" type="presParOf" srcId="{CA30BE9F-4ECC-420F-B96A-7D883BA53E39}" destId="{BD253985-38D4-4ED2-BB06-4C0121E6F25D}" srcOrd="6" destOrd="0" presId="urn:microsoft.com/office/officeart/2005/8/layout/radial1"/>
    <dgm:cxn modelId="{F4607F74-AC66-4F10-9F01-C579EC8A324B}" type="presParOf" srcId="{CA30BE9F-4ECC-420F-B96A-7D883BA53E39}" destId="{06C40D67-DA45-4B9A-AFE4-BFC859CE61EC}" srcOrd="7" destOrd="0" presId="urn:microsoft.com/office/officeart/2005/8/layout/radial1"/>
    <dgm:cxn modelId="{89B69160-1C71-4D05-8920-4DDA3ED88181}" type="presParOf" srcId="{06C40D67-DA45-4B9A-AFE4-BFC859CE61EC}" destId="{F91A4333-145E-4C08-B570-0BCCEA8DEEB7}" srcOrd="0" destOrd="0" presId="urn:microsoft.com/office/officeart/2005/8/layout/radial1"/>
    <dgm:cxn modelId="{76346240-F9C5-453B-8AB5-8C5CCE3021E2}" type="presParOf" srcId="{CA30BE9F-4ECC-420F-B96A-7D883BA53E39}" destId="{1F923B4F-4A19-4762-8E94-8295C16EA0C3}" srcOrd="8" destOrd="0" presId="urn:microsoft.com/office/officeart/2005/8/layout/radial1"/>
    <dgm:cxn modelId="{49471076-46F1-4BF4-A113-DD5CAF18D000}" type="presParOf" srcId="{CA30BE9F-4ECC-420F-B96A-7D883BA53E39}" destId="{610EBAE9-1DD5-4DDD-877D-7F94802D282B}" srcOrd="9" destOrd="0" presId="urn:microsoft.com/office/officeart/2005/8/layout/radial1"/>
    <dgm:cxn modelId="{9604D6AE-B02D-4F42-A3FA-B15054B7F682}" type="presParOf" srcId="{610EBAE9-1DD5-4DDD-877D-7F94802D282B}" destId="{CF0AC073-37FF-4149-B9E9-F5496520A99D}" srcOrd="0" destOrd="0" presId="urn:microsoft.com/office/officeart/2005/8/layout/radial1"/>
    <dgm:cxn modelId="{31C68B7B-37B3-4E1C-9CB0-F0C19F9FA736}" type="presParOf" srcId="{CA30BE9F-4ECC-420F-B96A-7D883BA53E39}" destId="{A680B663-72AC-42FE-B169-8C2C4235622C}" srcOrd="10" destOrd="0" presId="urn:microsoft.com/office/officeart/2005/8/layout/radial1"/>
    <dgm:cxn modelId="{2EE4290A-DBBE-4B81-8AF9-F3764199B916}" type="presParOf" srcId="{CA30BE9F-4ECC-420F-B96A-7D883BA53E39}" destId="{F8A299F0-9C66-4458-914B-0A21C0FBCF02}" srcOrd="11" destOrd="0" presId="urn:microsoft.com/office/officeart/2005/8/layout/radial1"/>
    <dgm:cxn modelId="{89D03122-93C9-4117-9E85-961AFD653653}" type="presParOf" srcId="{F8A299F0-9C66-4458-914B-0A21C0FBCF02}" destId="{C5F7DFC4-9917-407A-AC99-F56E00F290B9}" srcOrd="0" destOrd="0" presId="urn:microsoft.com/office/officeart/2005/8/layout/radial1"/>
    <dgm:cxn modelId="{5B1F8E3E-A108-49C8-B690-EA1FB48E8614}" type="presParOf" srcId="{CA30BE9F-4ECC-420F-B96A-7D883BA53E39}" destId="{D7F0A00C-ECFC-4E7F-8A0A-F4FFC6ED3601}" srcOrd="12" destOrd="0" presId="urn:microsoft.com/office/officeart/2005/8/layout/radial1"/>
    <dgm:cxn modelId="{96DF7157-0508-4D6E-AE6C-7138A3FF025D}" type="presParOf" srcId="{CA30BE9F-4ECC-420F-B96A-7D883BA53E39}" destId="{EEE4DBDF-9000-41AB-80ED-147B66D8E155}" srcOrd="13" destOrd="0" presId="urn:microsoft.com/office/officeart/2005/8/layout/radial1"/>
    <dgm:cxn modelId="{64279039-213D-4A78-970D-92E3C94E6E69}" type="presParOf" srcId="{EEE4DBDF-9000-41AB-80ED-147B66D8E155}" destId="{1BBE3DF8-4D36-45C1-9723-D84EDE8D337B}" srcOrd="0" destOrd="0" presId="urn:microsoft.com/office/officeart/2005/8/layout/radial1"/>
    <dgm:cxn modelId="{50BFA8E0-44F3-412A-AA8C-3302882D635C}" type="presParOf" srcId="{CA30BE9F-4ECC-420F-B96A-7D883BA53E39}" destId="{490116A9-592C-4A04-8381-854EC88E9E1D}"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B1EBE-11DB-40A3-A4BC-53705968CF64}"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AB5D5069-5B35-4C01-9FC3-CC8C777D496D}">
      <dgm:prSet phldrT="[Text]"/>
      <dgm:spPr/>
      <dgm:t>
        <a:bodyPr/>
        <a:lstStyle/>
        <a:p>
          <a:r>
            <a:rPr lang="en-GB" dirty="0">
              <a:solidFill>
                <a:schemeClr val="tx1"/>
              </a:solidFill>
            </a:rPr>
            <a:t>Words</a:t>
          </a:r>
        </a:p>
      </dgm:t>
    </dgm:pt>
    <dgm:pt modelId="{EEB38388-16F3-42DD-83ED-0D3CEA104C31}" type="parTrans" cxnId="{35F1711E-6E61-4EF1-BCD6-6038455C2EB8}">
      <dgm:prSet/>
      <dgm:spPr/>
      <dgm:t>
        <a:bodyPr/>
        <a:lstStyle/>
        <a:p>
          <a:endParaRPr lang="en-GB"/>
        </a:p>
      </dgm:t>
    </dgm:pt>
    <dgm:pt modelId="{75DBCB72-2CA7-43E0-A6DD-BE32150906AC}" type="sibTrans" cxnId="{35F1711E-6E61-4EF1-BCD6-6038455C2EB8}">
      <dgm:prSet/>
      <dgm:spPr/>
      <dgm:t>
        <a:bodyPr/>
        <a:lstStyle/>
        <a:p>
          <a:endParaRPr lang="en-GB"/>
        </a:p>
      </dgm:t>
    </dgm:pt>
    <dgm:pt modelId="{6DFC26DF-1A95-46B6-989A-B8E39772788B}">
      <dgm:prSet phldrT="[Text]"/>
      <dgm:spPr/>
      <dgm:t>
        <a:bodyPr/>
        <a:lstStyle/>
        <a:p>
          <a:r>
            <a:rPr lang="en-GB" dirty="0">
              <a:solidFill>
                <a:schemeClr val="tx1"/>
              </a:solidFill>
            </a:rPr>
            <a:t>Focus</a:t>
          </a:r>
        </a:p>
      </dgm:t>
    </dgm:pt>
    <dgm:pt modelId="{017CEB48-BEB0-420D-88DD-E8BC37ED002E}" type="parTrans" cxnId="{64E0A4EF-5E86-420C-A6B0-2F6EE2AD5414}">
      <dgm:prSet/>
      <dgm:spPr/>
      <dgm:t>
        <a:bodyPr/>
        <a:lstStyle/>
        <a:p>
          <a:endParaRPr lang="en-GB"/>
        </a:p>
      </dgm:t>
    </dgm:pt>
    <dgm:pt modelId="{D27CF244-EECE-4251-A3A9-AA7464180ECC}" type="sibTrans" cxnId="{64E0A4EF-5E86-420C-A6B0-2F6EE2AD5414}">
      <dgm:prSet/>
      <dgm:spPr/>
      <dgm:t>
        <a:bodyPr/>
        <a:lstStyle/>
        <a:p>
          <a:endParaRPr lang="en-GB"/>
        </a:p>
      </dgm:t>
    </dgm:pt>
    <dgm:pt modelId="{0DF392A7-9234-49F5-8A9A-2A6B85F87301}">
      <dgm:prSet phldrT="[Text]"/>
      <dgm:spPr/>
      <dgm:t>
        <a:bodyPr/>
        <a:lstStyle/>
        <a:p>
          <a:r>
            <a:rPr lang="en-GB" dirty="0">
              <a:solidFill>
                <a:schemeClr val="tx1"/>
              </a:solidFill>
            </a:rPr>
            <a:t>Purpose</a:t>
          </a:r>
        </a:p>
      </dgm:t>
    </dgm:pt>
    <dgm:pt modelId="{EB22EBA5-0D03-46A9-AC34-C32B42F32F99}" type="parTrans" cxnId="{3EFE2A31-9714-4AA6-A9A1-3BE8449A0389}">
      <dgm:prSet/>
      <dgm:spPr/>
      <dgm:t>
        <a:bodyPr/>
        <a:lstStyle/>
        <a:p>
          <a:endParaRPr lang="en-GB"/>
        </a:p>
      </dgm:t>
    </dgm:pt>
    <dgm:pt modelId="{D356E97B-0753-4094-9884-D96875055778}" type="sibTrans" cxnId="{3EFE2A31-9714-4AA6-A9A1-3BE8449A0389}">
      <dgm:prSet/>
      <dgm:spPr/>
      <dgm:t>
        <a:bodyPr/>
        <a:lstStyle/>
        <a:p>
          <a:endParaRPr lang="en-GB"/>
        </a:p>
      </dgm:t>
    </dgm:pt>
    <dgm:pt modelId="{AD332DF2-DF12-48FA-9628-9957B3C0E55D}">
      <dgm:prSet/>
      <dgm:spPr/>
      <dgm:t>
        <a:bodyPr/>
        <a:lstStyle/>
        <a:p>
          <a:r>
            <a:rPr lang="en-GB" dirty="0">
              <a:solidFill>
                <a:schemeClr val="tx1"/>
              </a:solidFill>
            </a:rPr>
            <a:t>Presentation</a:t>
          </a:r>
        </a:p>
      </dgm:t>
    </dgm:pt>
    <dgm:pt modelId="{3E7B6345-40EA-484A-9E5D-0149FDB636CB}" type="parTrans" cxnId="{60D066E4-656B-4C38-B12A-175FE8C69086}">
      <dgm:prSet/>
      <dgm:spPr/>
      <dgm:t>
        <a:bodyPr/>
        <a:lstStyle/>
        <a:p>
          <a:endParaRPr lang="en-GB"/>
        </a:p>
      </dgm:t>
    </dgm:pt>
    <dgm:pt modelId="{F15192E8-6627-4494-B10B-2D34907BE2CF}" type="sibTrans" cxnId="{60D066E4-656B-4C38-B12A-175FE8C69086}">
      <dgm:prSet/>
      <dgm:spPr/>
      <dgm:t>
        <a:bodyPr/>
        <a:lstStyle/>
        <a:p>
          <a:endParaRPr lang="en-GB"/>
        </a:p>
      </dgm:t>
    </dgm:pt>
    <dgm:pt modelId="{8933B591-B8A7-4434-A87A-F9395354BB12}" type="pres">
      <dgm:prSet presAssocID="{062B1EBE-11DB-40A3-A4BC-53705968CF64}" presName="Name0" presStyleCnt="0">
        <dgm:presLayoutVars>
          <dgm:chMax val="7"/>
          <dgm:chPref val="7"/>
          <dgm:dir/>
        </dgm:presLayoutVars>
      </dgm:prSet>
      <dgm:spPr/>
    </dgm:pt>
    <dgm:pt modelId="{0FD57211-E847-48ED-9A07-124E87D46F4B}" type="pres">
      <dgm:prSet presAssocID="{062B1EBE-11DB-40A3-A4BC-53705968CF64}" presName="Name1" presStyleCnt="0"/>
      <dgm:spPr/>
    </dgm:pt>
    <dgm:pt modelId="{719385E4-6244-4859-8ACE-6C7E84EB0EDC}" type="pres">
      <dgm:prSet presAssocID="{062B1EBE-11DB-40A3-A4BC-53705968CF64}" presName="cycle" presStyleCnt="0"/>
      <dgm:spPr/>
    </dgm:pt>
    <dgm:pt modelId="{ACCC755B-4672-4048-9586-BD637A3839D8}" type="pres">
      <dgm:prSet presAssocID="{062B1EBE-11DB-40A3-A4BC-53705968CF64}" presName="srcNode" presStyleLbl="node1" presStyleIdx="0" presStyleCnt="4"/>
      <dgm:spPr/>
    </dgm:pt>
    <dgm:pt modelId="{3BEB0ADA-81EA-4709-9C6E-DE5212A9ABA5}" type="pres">
      <dgm:prSet presAssocID="{062B1EBE-11DB-40A3-A4BC-53705968CF64}" presName="conn" presStyleLbl="parChTrans1D2" presStyleIdx="0" presStyleCnt="1"/>
      <dgm:spPr/>
    </dgm:pt>
    <dgm:pt modelId="{D6048617-0494-45E1-AE1D-BE83E2E82E04}" type="pres">
      <dgm:prSet presAssocID="{062B1EBE-11DB-40A3-A4BC-53705968CF64}" presName="extraNode" presStyleLbl="node1" presStyleIdx="0" presStyleCnt="4"/>
      <dgm:spPr/>
    </dgm:pt>
    <dgm:pt modelId="{8D6F22C8-0564-4197-A70C-91F315809584}" type="pres">
      <dgm:prSet presAssocID="{062B1EBE-11DB-40A3-A4BC-53705968CF64}" presName="dstNode" presStyleLbl="node1" presStyleIdx="0" presStyleCnt="4"/>
      <dgm:spPr/>
    </dgm:pt>
    <dgm:pt modelId="{19817707-3E44-4DA2-BF42-87672BF58870}" type="pres">
      <dgm:prSet presAssocID="{AB5D5069-5B35-4C01-9FC3-CC8C777D496D}" presName="text_1" presStyleLbl="node1" presStyleIdx="0" presStyleCnt="4">
        <dgm:presLayoutVars>
          <dgm:bulletEnabled val="1"/>
        </dgm:presLayoutVars>
      </dgm:prSet>
      <dgm:spPr/>
    </dgm:pt>
    <dgm:pt modelId="{D8B968C0-D396-4FF7-8D44-E23EF11E6D1C}" type="pres">
      <dgm:prSet presAssocID="{AB5D5069-5B35-4C01-9FC3-CC8C777D496D}" presName="accent_1" presStyleCnt="0"/>
      <dgm:spPr/>
    </dgm:pt>
    <dgm:pt modelId="{2A986AC1-1DF6-4ED3-87E1-870035DA7B0A}" type="pres">
      <dgm:prSet presAssocID="{AB5D5069-5B35-4C01-9FC3-CC8C777D496D}" presName="accentRepeatNode" presStyleLbl="solidFgAcc1" presStyleIdx="0" presStyleCnt="4"/>
      <dgm:spPr/>
    </dgm:pt>
    <dgm:pt modelId="{2029C914-C327-406F-B1FF-433D7EB69764}" type="pres">
      <dgm:prSet presAssocID="{6DFC26DF-1A95-46B6-989A-B8E39772788B}" presName="text_2" presStyleLbl="node1" presStyleIdx="1" presStyleCnt="4">
        <dgm:presLayoutVars>
          <dgm:bulletEnabled val="1"/>
        </dgm:presLayoutVars>
      </dgm:prSet>
      <dgm:spPr/>
    </dgm:pt>
    <dgm:pt modelId="{2614FA9D-47E7-464F-BBD8-6AE25B33E3C6}" type="pres">
      <dgm:prSet presAssocID="{6DFC26DF-1A95-46B6-989A-B8E39772788B}" presName="accent_2" presStyleCnt="0"/>
      <dgm:spPr/>
    </dgm:pt>
    <dgm:pt modelId="{89924382-D4AA-4ABF-A20D-8251DD8486B5}" type="pres">
      <dgm:prSet presAssocID="{6DFC26DF-1A95-46B6-989A-B8E39772788B}" presName="accentRepeatNode" presStyleLbl="solidFgAcc1" presStyleIdx="1" presStyleCnt="4"/>
      <dgm:spPr/>
    </dgm:pt>
    <dgm:pt modelId="{801FAADE-8D77-4216-8AFA-450A02F341F9}" type="pres">
      <dgm:prSet presAssocID="{0DF392A7-9234-49F5-8A9A-2A6B85F87301}" presName="text_3" presStyleLbl="node1" presStyleIdx="2" presStyleCnt="4">
        <dgm:presLayoutVars>
          <dgm:bulletEnabled val="1"/>
        </dgm:presLayoutVars>
      </dgm:prSet>
      <dgm:spPr/>
    </dgm:pt>
    <dgm:pt modelId="{AFB1B304-4F94-49FE-B1B2-614957E3F718}" type="pres">
      <dgm:prSet presAssocID="{0DF392A7-9234-49F5-8A9A-2A6B85F87301}" presName="accent_3" presStyleCnt="0"/>
      <dgm:spPr/>
    </dgm:pt>
    <dgm:pt modelId="{79C7B555-ECA9-4501-8BAC-86898E2ABA1B}" type="pres">
      <dgm:prSet presAssocID="{0DF392A7-9234-49F5-8A9A-2A6B85F87301}" presName="accentRepeatNode" presStyleLbl="solidFgAcc1" presStyleIdx="2" presStyleCnt="4"/>
      <dgm:spPr/>
    </dgm:pt>
    <dgm:pt modelId="{DAEB19B3-0DA6-41EA-AFEB-B2413E903E4D}" type="pres">
      <dgm:prSet presAssocID="{AD332DF2-DF12-48FA-9628-9957B3C0E55D}" presName="text_4" presStyleLbl="node1" presStyleIdx="3" presStyleCnt="4">
        <dgm:presLayoutVars>
          <dgm:bulletEnabled val="1"/>
        </dgm:presLayoutVars>
      </dgm:prSet>
      <dgm:spPr/>
    </dgm:pt>
    <dgm:pt modelId="{32671C93-3466-4873-B167-79D4A412DA72}" type="pres">
      <dgm:prSet presAssocID="{AD332DF2-DF12-48FA-9628-9957B3C0E55D}" presName="accent_4" presStyleCnt="0"/>
      <dgm:spPr/>
    </dgm:pt>
    <dgm:pt modelId="{7148AE33-2D7C-472E-8AD6-126C88324829}" type="pres">
      <dgm:prSet presAssocID="{AD332DF2-DF12-48FA-9628-9957B3C0E55D}" presName="accentRepeatNode" presStyleLbl="solidFgAcc1" presStyleIdx="3" presStyleCnt="4"/>
      <dgm:spPr/>
    </dgm:pt>
  </dgm:ptLst>
  <dgm:cxnLst>
    <dgm:cxn modelId="{F6B82306-E05B-4B72-A2FB-2C0673251195}" type="presOf" srcId="{0DF392A7-9234-49F5-8A9A-2A6B85F87301}" destId="{801FAADE-8D77-4216-8AFA-450A02F341F9}" srcOrd="0" destOrd="0" presId="urn:microsoft.com/office/officeart/2008/layout/VerticalCurvedList"/>
    <dgm:cxn modelId="{A16D3B0C-4356-46CC-996B-2A5470DC3929}" type="presOf" srcId="{75DBCB72-2CA7-43E0-A6DD-BE32150906AC}" destId="{3BEB0ADA-81EA-4709-9C6E-DE5212A9ABA5}" srcOrd="0" destOrd="0" presId="urn:microsoft.com/office/officeart/2008/layout/VerticalCurvedList"/>
    <dgm:cxn modelId="{35F1711E-6E61-4EF1-BCD6-6038455C2EB8}" srcId="{062B1EBE-11DB-40A3-A4BC-53705968CF64}" destId="{AB5D5069-5B35-4C01-9FC3-CC8C777D496D}" srcOrd="0" destOrd="0" parTransId="{EEB38388-16F3-42DD-83ED-0D3CEA104C31}" sibTransId="{75DBCB72-2CA7-43E0-A6DD-BE32150906AC}"/>
    <dgm:cxn modelId="{3EFE2A31-9714-4AA6-A9A1-3BE8449A0389}" srcId="{062B1EBE-11DB-40A3-A4BC-53705968CF64}" destId="{0DF392A7-9234-49F5-8A9A-2A6B85F87301}" srcOrd="2" destOrd="0" parTransId="{EB22EBA5-0D03-46A9-AC34-C32B42F32F99}" sibTransId="{D356E97B-0753-4094-9884-D96875055778}"/>
    <dgm:cxn modelId="{EE01F548-A504-4812-81CF-B46216BC995D}" type="presOf" srcId="{AD332DF2-DF12-48FA-9628-9957B3C0E55D}" destId="{DAEB19B3-0DA6-41EA-AFEB-B2413E903E4D}" srcOrd="0" destOrd="0" presId="urn:microsoft.com/office/officeart/2008/layout/VerticalCurvedList"/>
    <dgm:cxn modelId="{31FB3A7D-F4E2-45A1-B025-D66FD0D100E9}" type="presOf" srcId="{6DFC26DF-1A95-46B6-989A-B8E39772788B}" destId="{2029C914-C327-406F-B1FF-433D7EB69764}" srcOrd="0" destOrd="0" presId="urn:microsoft.com/office/officeart/2008/layout/VerticalCurvedList"/>
    <dgm:cxn modelId="{15529C8A-070F-4E33-AEB6-FC01935B2673}" type="presOf" srcId="{AB5D5069-5B35-4C01-9FC3-CC8C777D496D}" destId="{19817707-3E44-4DA2-BF42-87672BF58870}" srcOrd="0" destOrd="0" presId="urn:microsoft.com/office/officeart/2008/layout/VerticalCurvedList"/>
    <dgm:cxn modelId="{60D066E4-656B-4C38-B12A-175FE8C69086}" srcId="{062B1EBE-11DB-40A3-A4BC-53705968CF64}" destId="{AD332DF2-DF12-48FA-9628-9957B3C0E55D}" srcOrd="3" destOrd="0" parTransId="{3E7B6345-40EA-484A-9E5D-0149FDB636CB}" sibTransId="{F15192E8-6627-4494-B10B-2D34907BE2CF}"/>
    <dgm:cxn modelId="{234D6EE5-2078-4AF6-88EC-5437E11F32C4}" type="presOf" srcId="{062B1EBE-11DB-40A3-A4BC-53705968CF64}" destId="{8933B591-B8A7-4434-A87A-F9395354BB12}" srcOrd="0" destOrd="0" presId="urn:microsoft.com/office/officeart/2008/layout/VerticalCurvedList"/>
    <dgm:cxn modelId="{64E0A4EF-5E86-420C-A6B0-2F6EE2AD5414}" srcId="{062B1EBE-11DB-40A3-A4BC-53705968CF64}" destId="{6DFC26DF-1A95-46B6-989A-B8E39772788B}" srcOrd="1" destOrd="0" parTransId="{017CEB48-BEB0-420D-88DD-E8BC37ED002E}" sibTransId="{D27CF244-EECE-4251-A3A9-AA7464180ECC}"/>
    <dgm:cxn modelId="{7C95B295-77B3-450F-AB6D-194AA1DF47CE}" type="presParOf" srcId="{8933B591-B8A7-4434-A87A-F9395354BB12}" destId="{0FD57211-E847-48ED-9A07-124E87D46F4B}" srcOrd="0" destOrd="0" presId="urn:microsoft.com/office/officeart/2008/layout/VerticalCurvedList"/>
    <dgm:cxn modelId="{C495203A-FC12-4F7B-A7E4-BE220EC0E212}" type="presParOf" srcId="{0FD57211-E847-48ED-9A07-124E87D46F4B}" destId="{719385E4-6244-4859-8ACE-6C7E84EB0EDC}" srcOrd="0" destOrd="0" presId="urn:microsoft.com/office/officeart/2008/layout/VerticalCurvedList"/>
    <dgm:cxn modelId="{98CD0EE3-6B2F-45E4-A55C-5967DCC81373}" type="presParOf" srcId="{719385E4-6244-4859-8ACE-6C7E84EB0EDC}" destId="{ACCC755B-4672-4048-9586-BD637A3839D8}" srcOrd="0" destOrd="0" presId="urn:microsoft.com/office/officeart/2008/layout/VerticalCurvedList"/>
    <dgm:cxn modelId="{E748390A-0E25-4F28-9C9B-17DA8BDF64A4}" type="presParOf" srcId="{719385E4-6244-4859-8ACE-6C7E84EB0EDC}" destId="{3BEB0ADA-81EA-4709-9C6E-DE5212A9ABA5}" srcOrd="1" destOrd="0" presId="urn:microsoft.com/office/officeart/2008/layout/VerticalCurvedList"/>
    <dgm:cxn modelId="{CEE5CBEE-E769-4231-8A58-4A3DDBDC826E}" type="presParOf" srcId="{719385E4-6244-4859-8ACE-6C7E84EB0EDC}" destId="{D6048617-0494-45E1-AE1D-BE83E2E82E04}" srcOrd="2" destOrd="0" presId="urn:microsoft.com/office/officeart/2008/layout/VerticalCurvedList"/>
    <dgm:cxn modelId="{E94AF861-1839-493C-970D-9DCDB2847564}" type="presParOf" srcId="{719385E4-6244-4859-8ACE-6C7E84EB0EDC}" destId="{8D6F22C8-0564-4197-A70C-91F315809584}" srcOrd="3" destOrd="0" presId="urn:microsoft.com/office/officeart/2008/layout/VerticalCurvedList"/>
    <dgm:cxn modelId="{1BCAAFC3-91DB-4D09-98BE-8656F0AC6DF3}" type="presParOf" srcId="{0FD57211-E847-48ED-9A07-124E87D46F4B}" destId="{19817707-3E44-4DA2-BF42-87672BF58870}" srcOrd="1" destOrd="0" presId="urn:microsoft.com/office/officeart/2008/layout/VerticalCurvedList"/>
    <dgm:cxn modelId="{50672F9D-B38D-49F8-9C7A-596AD8E1481E}" type="presParOf" srcId="{0FD57211-E847-48ED-9A07-124E87D46F4B}" destId="{D8B968C0-D396-4FF7-8D44-E23EF11E6D1C}" srcOrd="2" destOrd="0" presId="urn:microsoft.com/office/officeart/2008/layout/VerticalCurvedList"/>
    <dgm:cxn modelId="{A1F8747A-70E0-4628-A941-17649053FF91}" type="presParOf" srcId="{D8B968C0-D396-4FF7-8D44-E23EF11E6D1C}" destId="{2A986AC1-1DF6-4ED3-87E1-870035DA7B0A}" srcOrd="0" destOrd="0" presId="urn:microsoft.com/office/officeart/2008/layout/VerticalCurvedList"/>
    <dgm:cxn modelId="{4FC1E2E4-5B5D-471C-8722-47C3FE725693}" type="presParOf" srcId="{0FD57211-E847-48ED-9A07-124E87D46F4B}" destId="{2029C914-C327-406F-B1FF-433D7EB69764}" srcOrd="3" destOrd="0" presId="urn:microsoft.com/office/officeart/2008/layout/VerticalCurvedList"/>
    <dgm:cxn modelId="{DD0F56C0-13F8-42F7-ACD9-B60428B244EB}" type="presParOf" srcId="{0FD57211-E847-48ED-9A07-124E87D46F4B}" destId="{2614FA9D-47E7-464F-BBD8-6AE25B33E3C6}" srcOrd="4" destOrd="0" presId="urn:microsoft.com/office/officeart/2008/layout/VerticalCurvedList"/>
    <dgm:cxn modelId="{9F1A750A-F06E-4AEC-95F6-29B0A5836252}" type="presParOf" srcId="{2614FA9D-47E7-464F-BBD8-6AE25B33E3C6}" destId="{89924382-D4AA-4ABF-A20D-8251DD8486B5}" srcOrd="0" destOrd="0" presId="urn:microsoft.com/office/officeart/2008/layout/VerticalCurvedList"/>
    <dgm:cxn modelId="{740DB06A-AC1F-4B2B-A54B-7BB4585957C2}" type="presParOf" srcId="{0FD57211-E847-48ED-9A07-124E87D46F4B}" destId="{801FAADE-8D77-4216-8AFA-450A02F341F9}" srcOrd="5" destOrd="0" presId="urn:microsoft.com/office/officeart/2008/layout/VerticalCurvedList"/>
    <dgm:cxn modelId="{2F50AAED-CDE5-41A9-AF2A-5EA77B16FD45}" type="presParOf" srcId="{0FD57211-E847-48ED-9A07-124E87D46F4B}" destId="{AFB1B304-4F94-49FE-B1B2-614957E3F718}" srcOrd="6" destOrd="0" presId="urn:microsoft.com/office/officeart/2008/layout/VerticalCurvedList"/>
    <dgm:cxn modelId="{D6C962D2-445E-4544-9292-EA46EB48312B}" type="presParOf" srcId="{AFB1B304-4F94-49FE-B1B2-614957E3F718}" destId="{79C7B555-ECA9-4501-8BAC-86898E2ABA1B}" srcOrd="0" destOrd="0" presId="urn:microsoft.com/office/officeart/2008/layout/VerticalCurvedList"/>
    <dgm:cxn modelId="{DE94428E-03D5-4B15-9009-261454674752}" type="presParOf" srcId="{0FD57211-E847-48ED-9A07-124E87D46F4B}" destId="{DAEB19B3-0DA6-41EA-AFEB-B2413E903E4D}" srcOrd="7" destOrd="0" presId="urn:microsoft.com/office/officeart/2008/layout/VerticalCurvedList"/>
    <dgm:cxn modelId="{E08837AA-E38C-49A9-B198-46A1754794A3}" type="presParOf" srcId="{0FD57211-E847-48ED-9A07-124E87D46F4B}" destId="{32671C93-3466-4873-B167-79D4A412DA72}" srcOrd="8" destOrd="0" presId="urn:microsoft.com/office/officeart/2008/layout/VerticalCurvedList"/>
    <dgm:cxn modelId="{5622DE56-7E85-411A-A189-8AEF5B00B195}" type="presParOf" srcId="{32671C93-3466-4873-B167-79D4A412DA72}" destId="{7148AE33-2D7C-472E-8AD6-126C8832482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6401FB-D765-439B-8440-EC57981761F2}" type="doc">
      <dgm:prSet loTypeId="urn:microsoft.com/office/officeart/2005/8/layout/pyramid2" loCatId="pyramid" qsTypeId="urn:microsoft.com/office/officeart/2005/8/quickstyle/simple1" qsCatId="simple" csTypeId="urn:microsoft.com/office/officeart/2005/8/colors/colorful3" csCatId="colorful" phldr="1"/>
      <dgm:spPr/>
    </dgm:pt>
    <dgm:pt modelId="{3183A75D-249A-427C-9E1F-DE5A05A7C6DA}">
      <dgm:prSet phldrT="[Text]"/>
      <dgm:spPr/>
      <dgm:t>
        <a:bodyPr/>
        <a:lstStyle/>
        <a:p>
          <a:r>
            <a:rPr lang="en-GB" dirty="0"/>
            <a:t>1</a:t>
          </a:r>
          <a:r>
            <a:rPr lang="en-GB" baseline="30000" dirty="0"/>
            <a:t>st</a:t>
          </a:r>
          <a:r>
            <a:rPr lang="en-GB" dirty="0"/>
            <a:t> Objective</a:t>
          </a:r>
        </a:p>
      </dgm:t>
    </dgm:pt>
    <dgm:pt modelId="{8A6862DE-3DB5-4F36-B67F-094D712F1834}" type="parTrans" cxnId="{AA0FA951-425F-478D-BA08-6EBA92E6F3A1}">
      <dgm:prSet/>
      <dgm:spPr/>
      <dgm:t>
        <a:bodyPr/>
        <a:lstStyle/>
        <a:p>
          <a:endParaRPr lang="en-GB"/>
        </a:p>
      </dgm:t>
    </dgm:pt>
    <dgm:pt modelId="{954CCCB7-805E-4A0A-A9F6-971CA97A9168}" type="sibTrans" cxnId="{AA0FA951-425F-478D-BA08-6EBA92E6F3A1}">
      <dgm:prSet/>
      <dgm:spPr/>
      <dgm:t>
        <a:bodyPr/>
        <a:lstStyle/>
        <a:p>
          <a:endParaRPr lang="en-GB"/>
        </a:p>
      </dgm:t>
    </dgm:pt>
    <dgm:pt modelId="{D339F408-101E-45C0-8BB9-AB1A8B9C6532}">
      <dgm:prSet phldrT="[Text]"/>
      <dgm:spPr/>
      <dgm:t>
        <a:bodyPr/>
        <a:lstStyle/>
        <a:p>
          <a:r>
            <a:rPr lang="en-GB" dirty="0"/>
            <a:t>2</a:t>
          </a:r>
          <a:r>
            <a:rPr lang="en-GB" baseline="30000" dirty="0"/>
            <a:t>nd</a:t>
          </a:r>
          <a:r>
            <a:rPr lang="en-GB" dirty="0"/>
            <a:t> + objectives</a:t>
          </a:r>
        </a:p>
      </dgm:t>
    </dgm:pt>
    <dgm:pt modelId="{06B5D9A4-A099-4750-B027-53B1078AB7C1}" type="parTrans" cxnId="{0B08A998-F5F0-42B3-AFA6-2CBAC8CE4782}">
      <dgm:prSet/>
      <dgm:spPr/>
      <dgm:t>
        <a:bodyPr/>
        <a:lstStyle/>
        <a:p>
          <a:endParaRPr lang="en-GB"/>
        </a:p>
      </dgm:t>
    </dgm:pt>
    <dgm:pt modelId="{703B692A-B845-491F-BCEE-47B675B33445}" type="sibTrans" cxnId="{0B08A998-F5F0-42B3-AFA6-2CBAC8CE4782}">
      <dgm:prSet/>
      <dgm:spPr/>
      <dgm:t>
        <a:bodyPr/>
        <a:lstStyle/>
        <a:p>
          <a:endParaRPr lang="en-GB"/>
        </a:p>
      </dgm:t>
    </dgm:pt>
    <dgm:pt modelId="{905A3CAB-811B-4106-A8B8-6F8EBF6CB9D0}">
      <dgm:prSet phldrT="[Text]"/>
      <dgm:spPr/>
      <dgm:t>
        <a:bodyPr/>
        <a:lstStyle/>
        <a:p>
          <a:r>
            <a:rPr lang="en-GB" dirty="0"/>
            <a:t>Final objective</a:t>
          </a:r>
        </a:p>
      </dgm:t>
    </dgm:pt>
    <dgm:pt modelId="{29055B74-099C-4C2D-A907-83C2B8B2353D}" type="parTrans" cxnId="{C84015E1-5E92-43E5-B84E-2416BE962284}">
      <dgm:prSet/>
      <dgm:spPr/>
      <dgm:t>
        <a:bodyPr/>
        <a:lstStyle/>
        <a:p>
          <a:endParaRPr lang="en-GB"/>
        </a:p>
      </dgm:t>
    </dgm:pt>
    <dgm:pt modelId="{44C9333A-8EAC-434D-8C20-1BD0108E43B5}" type="sibTrans" cxnId="{C84015E1-5E92-43E5-B84E-2416BE962284}">
      <dgm:prSet/>
      <dgm:spPr/>
      <dgm:t>
        <a:bodyPr/>
        <a:lstStyle/>
        <a:p>
          <a:endParaRPr lang="en-GB"/>
        </a:p>
      </dgm:t>
    </dgm:pt>
    <dgm:pt modelId="{DB939937-AF3A-4D9D-8EC5-6271F29AFE02}" type="pres">
      <dgm:prSet presAssocID="{D86401FB-D765-439B-8440-EC57981761F2}" presName="compositeShape" presStyleCnt="0">
        <dgm:presLayoutVars>
          <dgm:dir/>
          <dgm:resizeHandles/>
        </dgm:presLayoutVars>
      </dgm:prSet>
      <dgm:spPr/>
    </dgm:pt>
    <dgm:pt modelId="{3E9CA43C-13A0-4359-A90A-2E9EFC6A0084}" type="pres">
      <dgm:prSet presAssocID="{D86401FB-D765-439B-8440-EC57981761F2}" presName="pyramid" presStyleLbl="node1" presStyleIdx="0" presStyleCnt="1" custLinFactNeighborX="1491" custLinFactNeighborY="-12388"/>
      <dgm:spPr/>
    </dgm:pt>
    <dgm:pt modelId="{4B90CD09-4726-476C-9B4C-9ECCA0724F13}" type="pres">
      <dgm:prSet presAssocID="{D86401FB-D765-439B-8440-EC57981761F2}" presName="theList" presStyleCnt="0"/>
      <dgm:spPr/>
    </dgm:pt>
    <dgm:pt modelId="{E6E2D908-0C95-4F3D-8943-F132E0902FD0}" type="pres">
      <dgm:prSet presAssocID="{3183A75D-249A-427C-9E1F-DE5A05A7C6DA}" presName="aNode" presStyleLbl="fgAcc1" presStyleIdx="0" presStyleCnt="3">
        <dgm:presLayoutVars>
          <dgm:bulletEnabled val="1"/>
        </dgm:presLayoutVars>
      </dgm:prSet>
      <dgm:spPr/>
    </dgm:pt>
    <dgm:pt modelId="{3CF2731A-B8E9-4319-91CA-51D4ECEE439B}" type="pres">
      <dgm:prSet presAssocID="{3183A75D-249A-427C-9E1F-DE5A05A7C6DA}" presName="aSpace" presStyleCnt="0"/>
      <dgm:spPr/>
    </dgm:pt>
    <dgm:pt modelId="{6BAC3853-349A-45DD-AF2E-FAC7A28ED8EE}" type="pres">
      <dgm:prSet presAssocID="{D339F408-101E-45C0-8BB9-AB1A8B9C6532}" presName="aNode" presStyleLbl="fgAcc1" presStyleIdx="1" presStyleCnt="3">
        <dgm:presLayoutVars>
          <dgm:bulletEnabled val="1"/>
        </dgm:presLayoutVars>
      </dgm:prSet>
      <dgm:spPr/>
    </dgm:pt>
    <dgm:pt modelId="{A501F780-8E32-4C47-9360-2578196C0577}" type="pres">
      <dgm:prSet presAssocID="{D339F408-101E-45C0-8BB9-AB1A8B9C6532}" presName="aSpace" presStyleCnt="0"/>
      <dgm:spPr/>
    </dgm:pt>
    <dgm:pt modelId="{76D42B7A-38BE-4461-8921-6F00B4BA0394}" type="pres">
      <dgm:prSet presAssocID="{905A3CAB-811B-4106-A8B8-6F8EBF6CB9D0}" presName="aNode" presStyleLbl="fgAcc1" presStyleIdx="2" presStyleCnt="3">
        <dgm:presLayoutVars>
          <dgm:bulletEnabled val="1"/>
        </dgm:presLayoutVars>
      </dgm:prSet>
      <dgm:spPr/>
    </dgm:pt>
    <dgm:pt modelId="{F6931EA0-4336-4F7D-A37F-E29F0F68AE35}" type="pres">
      <dgm:prSet presAssocID="{905A3CAB-811B-4106-A8B8-6F8EBF6CB9D0}" presName="aSpace" presStyleCnt="0"/>
      <dgm:spPr/>
    </dgm:pt>
  </dgm:ptLst>
  <dgm:cxnLst>
    <dgm:cxn modelId="{9A96486B-1E1E-4C58-85CC-4393F0871542}" type="presOf" srcId="{3183A75D-249A-427C-9E1F-DE5A05A7C6DA}" destId="{E6E2D908-0C95-4F3D-8943-F132E0902FD0}" srcOrd="0" destOrd="0" presId="urn:microsoft.com/office/officeart/2005/8/layout/pyramid2"/>
    <dgm:cxn modelId="{AA0FA951-425F-478D-BA08-6EBA92E6F3A1}" srcId="{D86401FB-D765-439B-8440-EC57981761F2}" destId="{3183A75D-249A-427C-9E1F-DE5A05A7C6DA}" srcOrd="0" destOrd="0" parTransId="{8A6862DE-3DB5-4F36-B67F-094D712F1834}" sibTransId="{954CCCB7-805E-4A0A-A9F6-971CA97A9168}"/>
    <dgm:cxn modelId="{0B08A998-F5F0-42B3-AFA6-2CBAC8CE4782}" srcId="{D86401FB-D765-439B-8440-EC57981761F2}" destId="{D339F408-101E-45C0-8BB9-AB1A8B9C6532}" srcOrd="1" destOrd="0" parTransId="{06B5D9A4-A099-4750-B027-53B1078AB7C1}" sibTransId="{703B692A-B845-491F-BCEE-47B675B33445}"/>
    <dgm:cxn modelId="{5F2967A3-29D1-4A1F-AB67-0DF1AE27F580}" type="presOf" srcId="{D339F408-101E-45C0-8BB9-AB1A8B9C6532}" destId="{6BAC3853-349A-45DD-AF2E-FAC7A28ED8EE}" srcOrd="0" destOrd="0" presId="urn:microsoft.com/office/officeart/2005/8/layout/pyramid2"/>
    <dgm:cxn modelId="{EB6FD2C0-BC98-4361-9403-F10F3A3227BF}" type="presOf" srcId="{D86401FB-D765-439B-8440-EC57981761F2}" destId="{DB939937-AF3A-4D9D-8EC5-6271F29AFE02}" srcOrd="0" destOrd="0" presId="urn:microsoft.com/office/officeart/2005/8/layout/pyramid2"/>
    <dgm:cxn modelId="{CB35E9DF-5C0C-43EC-98FA-E396B2A166D3}" type="presOf" srcId="{905A3CAB-811B-4106-A8B8-6F8EBF6CB9D0}" destId="{76D42B7A-38BE-4461-8921-6F00B4BA0394}" srcOrd="0" destOrd="0" presId="urn:microsoft.com/office/officeart/2005/8/layout/pyramid2"/>
    <dgm:cxn modelId="{C84015E1-5E92-43E5-B84E-2416BE962284}" srcId="{D86401FB-D765-439B-8440-EC57981761F2}" destId="{905A3CAB-811B-4106-A8B8-6F8EBF6CB9D0}" srcOrd="2" destOrd="0" parTransId="{29055B74-099C-4C2D-A907-83C2B8B2353D}" sibTransId="{44C9333A-8EAC-434D-8C20-1BD0108E43B5}"/>
    <dgm:cxn modelId="{1CDF4BA2-6C52-4EA8-978A-9FD4B0CC1F56}" type="presParOf" srcId="{DB939937-AF3A-4D9D-8EC5-6271F29AFE02}" destId="{3E9CA43C-13A0-4359-A90A-2E9EFC6A0084}" srcOrd="0" destOrd="0" presId="urn:microsoft.com/office/officeart/2005/8/layout/pyramid2"/>
    <dgm:cxn modelId="{7E17FF4F-1B6C-4BAE-B00B-ED4305A050CB}" type="presParOf" srcId="{DB939937-AF3A-4D9D-8EC5-6271F29AFE02}" destId="{4B90CD09-4726-476C-9B4C-9ECCA0724F13}" srcOrd="1" destOrd="0" presId="urn:microsoft.com/office/officeart/2005/8/layout/pyramid2"/>
    <dgm:cxn modelId="{59B8B301-5F9C-49A1-B57A-888F00973524}" type="presParOf" srcId="{4B90CD09-4726-476C-9B4C-9ECCA0724F13}" destId="{E6E2D908-0C95-4F3D-8943-F132E0902FD0}" srcOrd="0" destOrd="0" presId="urn:microsoft.com/office/officeart/2005/8/layout/pyramid2"/>
    <dgm:cxn modelId="{F6DE08E7-284A-4B75-BDEA-87A682943500}" type="presParOf" srcId="{4B90CD09-4726-476C-9B4C-9ECCA0724F13}" destId="{3CF2731A-B8E9-4319-91CA-51D4ECEE439B}" srcOrd="1" destOrd="0" presId="urn:microsoft.com/office/officeart/2005/8/layout/pyramid2"/>
    <dgm:cxn modelId="{CBEC06F1-D5F7-4B74-9B64-53C2DB00F41F}" type="presParOf" srcId="{4B90CD09-4726-476C-9B4C-9ECCA0724F13}" destId="{6BAC3853-349A-45DD-AF2E-FAC7A28ED8EE}" srcOrd="2" destOrd="0" presId="urn:microsoft.com/office/officeart/2005/8/layout/pyramid2"/>
    <dgm:cxn modelId="{5DFDCB03-CB90-46CD-81F1-6885452DDC15}" type="presParOf" srcId="{4B90CD09-4726-476C-9B4C-9ECCA0724F13}" destId="{A501F780-8E32-4C47-9360-2578196C0577}" srcOrd="3" destOrd="0" presId="urn:microsoft.com/office/officeart/2005/8/layout/pyramid2"/>
    <dgm:cxn modelId="{7D2DBDE2-809C-4033-BECB-637C99A06F24}" type="presParOf" srcId="{4B90CD09-4726-476C-9B4C-9ECCA0724F13}" destId="{76D42B7A-38BE-4461-8921-6F00B4BA0394}" srcOrd="4" destOrd="0" presId="urn:microsoft.com/office/officeart/2005/8/layout/pyramid2"/>
    <dgm:cxn modelId="{31D6A744-3C78-4D9C-BD78-D27898E768EB}" type="presParOf" srcId="{4B90CD09-4726-476C-9B4C-9ECCA0724F13}" destId="{F6931EA0-4336-4F7D-A37F-E29F0F68AE35}"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colorful3" csCatId="colorful"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7A01B-D1B0-4BB6-85EB-0605BBC16B53}">
      <dsp:nvSpPr>
        <dsp:cNvPr id="0" name=""/>
        <dsp:cNvSpPr/>
      </dsp:nvSpPr>
      <dsp:spPr>
        <a:xfrm>
          <a:off x="134712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689873"/>
        <a:ext cx="15471" cy="3094"/>
      </dsp:txXfrm>
    </dsp:sp>
    <dsp:sp modelId="{81C98BFE-05FA-4626-8F2D-222B3DC0C722}">
      <dsp:nvSpPr>
        <dsp:cNvPr id="0" name=""/>
        <dsp:cNvSpPr/>
      </dsp:nvSpPr>
      <dsp:spPr>
        <a:xfrm>
          <a:off x="3573" y="287816"/>
          <a:ext cx="1345349" cy="80720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Research Question</a:t>
          </a:r>
        </a:p>
      </dsp:txBody>
      <dsp:txXfrm>
        <a:off x="3573" y="287816"/>
        <a:ext cx="1345349" cy="807209"/>
      </dsp:txXfrm>
    </dsp:sp>
    <dsp:sp modelId="{60E4E29B-DA7A-4E3E-BCFE-4E96B0B28982}">
      <dsp:nvSpPr>
        <dsp:cNvPr id="0" name=""/>
        <dsp:cNvSpPr/>
      </dsp:nvSpPr>
      <dsp:spPr>
        <a:xfrm>
          <a:off x="300190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1875044"/>
              <a:satOff val="-2813"/>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689873"/>
        <a:ext cx="15471" cy="3094"/>
      </dsp:txXfrm>
    </dsp:sp>
    <dsp:sp modelId="{57EC6082-9940-45E6-B9ED-6E65EA665F3E}">
      <dsp:nvSpPr>
        <dsp:cNvPr id="0" name=""/>
        <dsp:cNvSpPr/>
      </dsp:nvSpPr>
      <dsp:spPr>
        <a:xfrm>
          <a:off x="1658353" y="287816"/>
          <a:ext cx="1345349" cy="807209"/>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Background</a:t>
          </a:r>
        </a:p>
      </dsp:txBody>
      <dsp:txXfrm>
        <a:off x="1658353" y="287816"/>
        <a:ext cx="1345349" cy="807209"/>
      </dsp:txXfrm>
    </dsp:sp>
    <dsp:sp modelId="{A6013EED-6CA3-4901-9CF5-9EE9DC46CA5F}">
      <dsp:nvSpPr>
        <dsp:cNvPr id="0" name=""/>
        <dsp:cNvSpPr/>
      </dsp:nvSpPr>
      <dsp:spPr>
        <a:xfrm>
          <a:off x="676248" y="109322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1231093"/>
        <a:ext cx="166199" cy="3094"/>
      </dsp:txXfrm>
    </dsp:sp>
    <dsp:sp modelId="{757655A4-1921-4764-B04E-DC9C4BBE6EA1}">
      <dsp:nvSpPr>
        <dsp:cNvPr id="0" name=""/>
        <dsp:cNvSpPr/>
      </dsp:nvSpPr>
      <dsp:spPr>
        <a:xfrm>
          <a:off x="3313133" y="287816"/>
          <a:ext cx="1345349" cy="807209"/>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Literature Review</a:t>
          </a:r>
        </a:p>
      </dsp:txBody>
      <dsp:txXfrm>
        <a:off x="3313133" y="287816"/>
        <a:ext cx="1345349" cy="807209"/>
      </dsp:txXfrm>
    </dsp:sp>
    <dsp:sp modelId="{4E43C57E-0FF1-41C1-8C5B-C110C2BB2446}">
      <dsp:nvSpPr>
        <dsp:cNvPr id="0" name=""/>
        <dsp:cNvSpPr/>
      </dsp:nvSpPr>
      <dsp:spPr>
        <a:xfrm>
          <a:off x="134712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5625132"/>
              <a:satOff val="-8440"/>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1806513"/>
        <a:ext cx="15471" cy="3094"/>
      </dsp:txXfrm>
    </dsp:sp>
    <dsp:sp modelId="{3014BC23-1028-4F39-8530-9A7691071707}">
      <dsp:nvSpPr>
        <dsp:cNvPr id="0" name=""/>
        <dsp:cNvSpPr/>
      </dsp:nvSpPr>
      <dsp:spPr>
        <a:xfrm>
          <a:off x="3573" y="1404456"/>
          <a:ext cx="1345349" cy="807209"/>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Methodology</a:t>
          </a:r>
        </a:p>
      </dsp:txBody>
      <dsp:txXfrm>
        <a:off x="3573" y="1404456"/>
        <a:ext cx="1345349" cy="807209"/>
      </dsp:txXfrm>
    </dsp:sp>
    <dsp:sp modelId="{86E46210-91AB-40DF-A2EA-05A60A502578}">
      <dsp:nvSpPr>
        <dsp:cNvPr id="0" name=""/>
        <dsp:cNvSpPr/>
      </dsp:nvSpPr>
      <dsp:spPr>
        <a:xfrm>
          <a:off x="300190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1806513"/>
        <a:ext cx="15471" cy="3094"/>
      </dsp:txXfrm>
    </dsp:sp>
    <dsp:sp modelId="{359C2D96-9A0C-4535-A619-7628556FF6AF}">
      <dsp:nvSpPr>
        <dsp:cNvPr id="0" name=""/>
        <dsp:cNvSpPr/>
      </dsp:nvSpPr>
      <dsp:spPr>
        <a:xfrm>
          <a:off x="1658353" y="1404456"/>
          <a:ext cx="1345349" cy="807209"/>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Results</a:t>
          </a:r>
        </a:p>
      </dsp:txBody>
      <dsp:txXfrm>
        <a:off x="1658353" y="1404456"/>
        <a:ext cx="1345349" cy="807209"/>
      </dsp:txXfrm>
    </dsp:sp>
    <dsp:sp modelId="{8D027D2A-3115-48C9-8EE9-9C92D9C6BEC0}">
      <dsp:nvSpPr>
        <dsp:cNvPr id="0" name=""/>
        <dsp:cNvSpPr/>
      </dsp:nvSpPr>
      <dsp:spPr>
        <a:xfrm>
          <a:off x="676248" y="220986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9375220"/>
              <a:satOff val="-14067"/>
              <a:lumOff val="-22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2347733"/>
        <a:ext cx="166199" cy="3094"/>
      </dsp:txXfrm>
    </dsp:sp>
    <dsp:sp modelId="{0705328C-F04A-42A1-8213-F27D990A0F18}">
      <dsp:nvSpPr>
        <dsp:cNvPr id="0" name=""/>
        <dsp:cNvSpPr/>
      </dsp:nvSpPr>
      <dsp:spPr>
        <a:xfrm>
          <a:off x="3313133" y="1404456"/>
          <a:ext cx="1345349" cy="807209"/>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Evaluation</a:t>
          </a:r>
        </a:p>
      </dsp:txBody>
      <dsp:txXfrm>
        <a:off x="3313133" y="1404456"/>
        <a:ext cx="1345349" cy="807209"/>
      </dsp:txXfrm>
    </dsp:sp>
    <dsp:sp modelId="{BAB3A507-0BBA-4BEB-9400-F5562A0968AA}">
      <dsp:nvSpPr>
        <dsp:cNvPr id="0" name=""/>
        <dsp:cNvSpPr/>
      </dsp:nvSpPr>
      <dsp:spPr>
        <a:xfrm>
          <a:off x="1347123" y="2878981"/>
          <a:ext cx="278830" cy="91440"/>
        </a:xfrm>
        <a:custGeom>
          <a:avLst/>
          <a:gdLst/>
          <a:ahLst/>
          <a:cxnLst/>
          <a:rect l="0" t="0" r="0" b="0"/>
          <a:pathLst>
            <a:path>
              <a:moveTo>
                <a:pt x="0" y="45720"/>
              </a:moveTo>
              <a:lnTo>
                <a:pt x="278830"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2923153"/>
        <a:ext cx="15471" cy="3094"/>
      </dsp:txXfrm>
    </dsp:sp>
    <dsp:sp modelId="{127FE8D3-67CE-476C-A4A7-25C387779397}">
      <dsp:nvSpPr>
        <dsp:cNvPr id="0" name=""/>
        <dsp:cNvSpPr/>
      </dsp:nvSpPr>
      <dsp:spPr>
        <a:xfrm>
          <a:off x="3573" y="2521096"/>
          <a:ext cx="1345349" cy="807209"/>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Timeline</a:t>
          </a:r>
        </a:p>
      </dsp:txBody>
      <dsp:txXfrm>
        <a:off x="3573" y="2521096"/>
        <a:ext cx="1345349" cy="807209"/>
      </dsp:txXfrm>
    </dsp:sp>
    <dsp:sp modelId="{1254279A-E2AF-4B05-9CD4-1AB748C55454}">
      <dsp:nvSpPr>
        <dsp:cNvPr id="0" name=""/>
        <dsp:cNvSpPr/>
      </dsp:nvSpPr>
      <dsp:spPr>
        <a:xfrm>
          <a:off x="1658353" y="2521096"/>
          <a:ext cx="1345349" cy="807209"/>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References</a:t>
          </a:r>
        </a:p>
      </dsp:txBody>
      <dsp:txXfrm>
        <a:off x="1658353" y="2521096"/>
        <a:ext cx="1345349" cy="807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FCD7C-9F21-42B7-B9ED-A727E0B75438}">
      <dsp:nvSpPr>
        <dsp:cNvPr id="0" name=""/>
        <dsp:cNvSpPr/>
      </dsp:nvSpPr>
      <dsp:spPr>
        <a:xfrm>
          <a:off x="1777404" y="318"/>
          <a:ext cx="1829990" cy="118949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1835470" y="58384"/>
        <a:ext cx="1713858" cy="1073361"/>
      </dsp:txXfrm>
    </dsp:sp>
    <dsp:sp modelId="{8BF06B49-B675-466C-B808-4F5D9BAA1BB1}">
      <dsp:nvSpPr>
        <dsp:cNvPr id="0" name=""/>
        <dsp:cNvSpPr/>
      </dsp:nvSpPr>
      <dsp:spPr>
        <a:xfrm>
          <a:off x="1105197" y="595065"/>
          <a:ext cx="3174405" cy="3174405"/>
        </a:xfrm>
        <a:custGeom>
          <a:avLst/>
          <a:gdLst/>
          <a:ahLst/>
          <a:cxnLst/>
          <a:rect l="0" t="0" r="0" b="0"/>
          <a:pathLst>
            <a:path>
              <a:moveTo>
                <a:pt x="2515507" y="299777"/>
              </a:moveTo>
              <a:arcTo wR="1587202" hR="1587202" stAng="18347621" swAng="364880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C0C216-819F-4E47-9FD0-1E8D8C1A7524}">
      <dsp:nvSpPr>
        <dsp:cNvPr id="0" name=""/>
        <dsp:cNvSpPr/>
      </dsp:nvSpPr>
      <dsp:spPr>
        <a:xfrm>
          <a:off x="3151962" y="2381122"/>
          <a:ext cx="1829990" cy="118949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3210028" y="2439188"/>
        <a:ext cx="1713858" cy="1073361"/>
      </dsp:txXfrm>
    </dsp:sp>
    <dsp:sp modelId="{69A3F3CF-8EBD-4C41-B5FC-FFEFD41CBD30}">
      <dsp:nvSpPr>
        <dsp:cNvPr id="0" name=""/>
        <dsp:cNvSpPr/>
      </dsp:nvSpPr>
      <dsp:spPr>
        <a:xfrm>
          <a:off x="1105197" y="595065"/>
          <a:ext cx="3174405" cy="3174405"/>
        </a:xfrm>
        <a:custGeom>
          <a:avLst/>
          <a:gdLst/>
          <a:ahLst/>
          <a:cxnLst/>
          <a:rect l="0" t="0" r="0" b="0"/>
          <a:pathLst>
            <a:path>
              <a:moveTo>
                <a:pt x="2342931" y="2982942"/>
              </a:moveTo>
              <a:arcTo wR="1587202" hR="1587202" stAng="3693989" swAng="3412022"/>
            </a:path>
          </a:pathLst>
        </a:custGeom>
        <a:noFill/>
        <a:ln w="9525" cap="flat" cmpd="sng" algn="ctr">
          <a:solidFill>
            <a:schemeClr val="accent3">
              <a:hueOff val="5625132"/>
              <a:satOff val="-8440"/>
              <a:lumOff val="-1373"/>
              <a:alphaOff val="0"/>
            </a:schemeClr>
          </a:solidFill>
          <a:prstDash val="solid"/>
        </a:ln>
        <a:effectLst/>
      </dsp:spPr>
      <dsp:style>
        <a:lnRef idx="1">
          <a:scrgbClr r="0" g="0" b="0"/>
        </a:lnRef>
        <a:fillRef idx="0">
          <a:scrgbClr r="0" g="0" b="0"/>
        </a:fillRef>
        <a:effectRef idx="0">
          <a:scrgbClr r="0" g="0" b="0"/>
        </a:effectRef>
        <a:fontRef idx="minor"/>
      </dsp:style>
    </dsp:sp>
    <dsp:sp modelId="{5A46658F-3432-4A67-BCF2-CF60405E7D21}">
      <dsp:nvSpPr>
        <dsp:cNvPr id="0" name=""/>
        <dsp:cNvSpPr/>
      </dsp:nvSpPr>
      <dsp:spPr>
        <a:xfrm>
          <a:off x="402846" y="2381122"/>
          <a:ext cx="1829990" cy="118949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460912" y="2439188"/>
        <a:ext cx="1713858" cy="1073361"/>
      </dsp:txXfrm>
    </dsp:sp>
    <dsp:sp modelId="{A6AB4BED-98D8-4997-919B-4AD6EFC09629}">
      <dsp:nvSpPr>
        <dsp:cNvPr id="0" name=""/>
        <dsp:cNvSpPr/>
      </dsp:nvSpPr>
      <dsp:spPr>
        <a:xfrm>
          <a:off x="1105197" y="595065"/>
          <a:ext cx="3174405" cy="3174405"/>
        </a:xfrm>
        <a:custGeom>
          <a:avLst/>
          <a:gdLst/>
          <a:ahLst/>
          <a:cxnLst/>
          <a:rect l="0" t="0" r="0" b="0"/>
          <a:pathLst>
            <a:path>
              <a:moveTo>
                <a:pt x="10541" y="1769828"/>
              </a:moveTo>
              <a:arcTo wR="1587202" hR="1587202" stAng="10403571" swAng="3648808"/>
            </a:path>
          </a:pathLst>
        </a:custGeom>
        <a:noFill/>
        <a:ln w="9525" cap="flat" cmpd="sng" algn="ctr">
          <a:solidFill>
            <a:schemeClr val="accent3">
              <a:hueOff val="11250264"/>
              <a:satOff val="-16880"/>
              <a:lumOff val="-274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3D8F6-F97B-4BF0-BF96-D3A3AD40AC80}">
      <dsp:nvSpPr>
        <dsp:cNvPr id="0" name=""/>
        <dsp:cNvSpPr/>
      </dsp:nvSpPr>
      <dsp:spPr>
        <a:xfrm>
          <a:off x="2413025" y="947290"/>
          <a:ext cx="524549" cy="91440"/>
        </a:xfrm>
        <a:custGeom>
          <a:avLst/>
          <a:gdLst/>
          <a:ahLst/>
          <a:cxnLst/>
          <a:rect l="0" t="0" r="0" b="0"/>
          <a:pathLst>
            <a:path>
              <a:moveTo>
                <a:pt x="0" y="45720"/>
              </a:moveTo>
              <a:lnTo>
                <a:pt x="524549" y="45720"/>
              </a:lnTo>
            </a:path>
          </a:pathLst>
        </a:custGeom>
        <a:noFill/>
        <a:ln w="9525" cap="flat" cmpd="sng" algn="ctr">
          <a:solidFill>
            <a:schemeClr val="accent3">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990235"/>
        <a:ext cx="27757" cy="5551"/>
      </dsp:txXfrm>
    </dsp:sp>
    <dsp:sp modelId="{9B41A4AA-3538-405D-8A12-566A61D54141}">
      <dsp:nvSpPr>
        <dsp:cNvPr id="0" name=""/>
        <dsp:cNvSpPr/>
      </dsp:nvSpPr>
      <dsp:spPr>
        <a:xfrm>
          <a:off x="1130" y="268902"/>
          <a:ext cx="2413694" cy="144821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1 –</a:t>
          </a:r>
          <a:r>
            <a:rPr lang="en-GB" sz="1600" b="1" kern="1200" dirty="0">
              <a:latin typeface="Myriad Pro"/>
            </a:rPr>
            <a:t> </a:t>
          </a:r>
          <a:r>
            <a:rPr lang="en-GB" sz="1600" b="1" kern="1200" dirty="0"/>
            <a:t> research area</a:t>
          </a:r>
        </a:p>
      </dsp:txBody>
      <dsp:txXfrm>
        <a:off x="1130" y="268902"/>
        <a:ext cx="2413694" cy="1448216"/>
      </dsp:txXfrm>
    </dsp:sp>
    <dsp:sp modelId="{4AD83E7A-3270-4118-B1D9-D55735ECF665}">
      <dsp:nvSpPr>
        <dsp:cNvPr id="0" name=""/>
        <dsp:cNvSpPr/>
      </dsp:nvSpPr>
      <dsp:spPr>
        <a:xfrm>
          <a:off x="1207977" y="1715319"/>
          <a:ext cx="2968844" cy="524549"/>
        </a:xfrm>
        <a:custGeom>
          <a:avLst/>
          <a:gdLst/>
          <a:ahLst/>
          <a:cxnLst/>
          <a:rect l="0" t="0" r="0" b="0"/>
          <a:pathLst>
            <a:path>
              <a:moveTo>
                <a:pt x="2968844" y="0"/>
              </a:moveTo>
              <a:lnTo>
                <a:pt x="2968844" y="279374"/>
              </a:lnTo>
              <a:lnTo>
                <a:pt x="0" y="279374"/>
              </a:lnTo>
              <a:lnTo>
                <a:pt x="0" y="524549"/>
              </a:lnTo>
            </a:path>
          </a:pathLst>
        </a:custGeom>
        <a:noFill/>
        <a:ln w="9525" cap="flat" cmpd="sng" algn="ctr">
          <a:solidFill>
            <a:schemeClr val="accent3">
              <a:hueOff val="5625132"/>
              <a:satOff val="-8440"/>
              <a:lumOff val="-1373"/>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16892" y="1974818"/>
        <a:ext cx="151015" cy="5551"/>
      </dsp:txXfrm>
    </dsp:sp>
    <dsp:sp modelId="{9F9D52C4-36C7-457C-9E8D-7AC22B63C149}">
      <dsp:nvSpPr>
        <dsp:cNvPr id="0" name=""/>
        <dsp:cNvSpPr/>
      </dsp:nvSpPr>
      <dsp:spPr>
        <a:xfrm>
          <a:off x="2969974" y="268902"/>
          <a:ext cx="2413694" cy="1448216"/>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2 -</a:t>
          </a:r>
          <a:r>
            <a:rPr lang="en-GB" sz="1600" b="1" kern="1200" dirty="0">
              <a:latin typeface="Myriad Pro"/>
            </a:rPr>
            <a:t> </a:t>
          </a:r>
          <a:r>
            <a:rPr lang="en-GB" sz="1600" b="1" kern="1200" dirty="0"/>
            <a:t> Add other words to clarify the focus of your research</a:t>
          </a:r>
          <a:r>
            <a:rPr lang="en-GB" sz="1600" b="1" kern="1200" dirty="0">
              <a:latin typeface="Myriad Pro"/>
            </a:rPr>
            <a:t> – what you want to achieve</a:t>
          </a:r>
          <a:endParaRPr lang="en-GB" sz="1600" b="1" kern="1200" dirty="0"/>
        </a:p>
      </dsp:txBody>
      <dsp:txXfrm>
        <a:off x="2969974" y="268902"/>
        <a:ext cx="2413694" cy="1448216"/>
      </dsp:txXfrm>
    </dsp:sp>
    <dsp:sp modelId="{1E4EF120-D7DB-41FE-B268-BA9393B78C5B}">
      <dsp:nvSpPr>
        <dsp:cNvPr id="0" name=""/>
        <dsp:cNvSpPr/>
      </dsp:nvSpPr>
      <dsp:spPr>
        <a:xfrm>
          <a:off x="2413025" y="2950657"/>
          <a:ext cx="524549" cy="91440"/>
        </a:xfrm>
        <a:custGeom>
          <a:avLst/>
          <a:gdLst/>
          <a:ahLst/>
          <a:cxnLst/>
          <a:rect l="0" t="0" r="0" b="0"/>
          <a:pathLst>
            <a:path>
              <a:moveTo>
                <a:pt x="0" y="45720"/>
              </a:moveTo>
              <a:lnTo>
                <a:pt x="524549" y="45720"/>
              </a:lnTo>
            </a:path>
          </a:pathLst>
        </a:custGeom>
        <a:noFill/>
        <a:ln w="9525" cap="flat" cmpd="sng" algn="ctr">
          <a:solidFill>
            <a:schemeClr val="accent3">
              <a:hueOff val="11250264"/>
              <a:satOff val="-16880"/>
              <a:lumOff val="-2745"/>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2993601"/>
        <a:ext cx="27757" cy="5551"/>
      </dsp:txXfrm>
    </dsp:sp>
    <dsp:sp modelId="{BD3A1922-2D79-4366-BB13-B4B96FD5D7DA}">
      <dsp:nvSpPr>
        <dsp:cNvPr id="0" name=""/>
        <dsp:cNvSpPr/>
      </dsp:nvSpPr>
      <dsp:spPr>
        <a:xfrm>
          <a:off x="1130" y="2272268"/>
          <a:ext cx="2413694" cy="1448216"/>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Step 3 – Connect the words to form a sentence</a:t>
          </a:r>
        </a:p>
      </dsp:txBody>
      <dsp:txXfrm>
        <a:off x="1130" y="2272268"/>
        <a:ext cx="2413694" cy="1448216"/>
      </dsp:txXfrm>
    </dsp:sp>
    <dsp:sp modelId="{9A666494-C63C-4329-83E7-2A01703F323C}">
      <dsp:nvSpPr>
        <dsp:cNvPr id="0" name=""/>
        <dsp:cNvSpPr/>
      </dsp:nvSpPr>
      <dsp:spPr>
        <a:xfrm>
          <a:off x="2969974" y="2272268"/>
          <a:ext cx="2413694" cy="144821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t>Step 4 – Convert this sentence into a formal research </a:t>
          </a:r>
          <a:r>
            <a:rPr lang="en-GB" sz="1900" b="1" kern="1200" dirty="0">
              <a:latin typeface="Myriad Pro"/>
            </a:rPr>
            <a:t>aim</a:t>
          </a:r>
          <a:endParaRPr lang="en-GB" sz="1900" b="1" kern="1200" dirty="0"/>
        </a:p>
      </dsp:txBody>
      <dsp:txXfrm>
        <a:off x="2969974" y="2272268"/>
        <a:ext cx="2413694" cy="1448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FC93C-4CCA-4BC2-BD71-A7A7E9CE348E}">
      <dsp:nvSpPr>
        <dsp:cNvPr id="0" name=""/>
        <dsp:cNvSpPr/>
      </dsp:nvSpPr>
      <dsp:spPr>
        <a:xfrm>
          <a:off x="2178475" y="1557122"/>
          <a:ext cx="1027849" cy="102784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b="1" kern="1200" dirty="0"/>
            <a:t>Key words</a:t>
          </a:r>
        </a:p>
      </dsp:txBody>
      <dsp:txXfrm>
        <a:off x="2329000" y="1707647"/>
        <a:ext cx="726799" cy="726799"/>
      </dsp:txXfrm>
    </dsp:sp>
    <dsp:sp modelId="{E5127B1B-7455-48D9-97AA-3996B61A5F4C}">
      <dsp:nvSpPr>
        <dsp:cNvPr id="0" name=""/>
        <dsp:cNvSpPr/>
      </dsp:nvSpPr>
      <dsp:spPr>
        <a:xfrm rot="16200000">
          <a:off x="2435316" y="1282860"/>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9545" y="1287185"/>
        <a:ext cx="25708" cy="25708"/>
      </dsp:txXfrm>
    </dsp:sp>
    <dsp:sp modelId="{0FD48667-50C9-4452-A7A8-7E240ACE3F20}">
      <dsp:nvSpPr>
        <dsp:cNvPr id="0" name=""/>
        <dsp:cNvSpPr/>
      </dsp:nvSpPr>
      <dsp:spPr>
        <a:xfrm>
          <a:off x="2178475" y="15106"/>
          <a:ext cx="1027849" cy="1027849"/>
        </a:xfrm>
        <a:prstGeom prst="ellipse">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Identify</a:t>
          </a:r>
        </a:p>
      </dsp:txBody>
      <dsp:txXfrm>
        <a:off x="2329000" y="165631"/>
        <a:ext cx="726799" cy="726799"/>
      </dsp:txXfrm>
    </dsp:sp>
    <dsp:sp modelId="{4454CFBD-B097-4122-BE0B-5FC8CF3908B3}">
      <dsp:nvSpPr>
        <dsp:cNvPr id="0" name=""/>
        <dsp:cNvSpPr/>
      </dsp:nvSpPr>
      <dsp:spPr>
        <a:xfrm rot="19285714">
          <a:off x="3038115"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2344" y="1577477"/>
        <a:ext cx="25708" cy="25708"/>
      </dsp:txXfrm>
    </dsp:sp>
    <dsp:sp modelId="{6F8D86FE-D6BD-463A-966F-1E8096E051B2}">
      <dsp:nvSpPr>
        <dsp:cNvPr id="0" name=""/>
        <dsp:cNvSpPr/>
      </dsp:nvSpPr>
      <dsp:spPr>
        <a:xfrm>
          <a:off x="3384071" y="595691"/>
          <a:ext cx="1027849" cy="1027849"/>
        </a:xfrm>
        <a:prstGeom prst="ellipse">
          <a:avLst/>
        </a:prstGeom>
        <a:solidFill>
          <a:schemeClr val="accent4">
            <a:hueOff val="-744128"/>
            <a:satOff val="4483"/>
            <a:lumOff val="3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Assess</a:t>
          </a:r>
        </a:p>
      </dsp:txBody>
      <dsp:txXfrm>
        <a:off x="3534596" y="746216"/>
        <a:ext cx="726799" cy="726799"/>
      </dsp:txXfrm>
    </dsp:sp>
    <dsp:sp modelId="{19B2FD52-0B49-4BAB-998B-F1F94D89B0AF}">
      <dsp:nvSpPr>
        <dsp:cNvPr id="0" name=""/>
        <dsp:cNvSpPr/>
      </dsp:nvSpPr>
      <dsp:spPr>
        <a:xfrm rot="771429">
          <a:off x="3186994"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1223" y="2229759"/>
        <a:ext cx="25708" cy="25708"/>
      </dsp:txXfrm>
    </dsp:sp>
    <dsp:sp modelId="{BD253985-38D4-4ED2-BB06-4C0121E6F25D}">
      <dsp:nvSpPr>
        <dsp:cNvPr id="0" name=""/>
        <dsp:cNvSpPr/>
      </dsp:nvSpPr>
      <dsp:spPr>
        <a:xfrm>
          <a:off x="3681829" y="1900253"/>
          <a:ext cx="1027849" cy="1027849"/>
        </a:xfrm>
        <a:prstGeom prst="ellipse">
          <a:avLst/>
        </a:prstGeom>
        <a:solidFill>
          <a:schemeClr val="accent4">
            <a:hueOff val="-1488257"/>
            <a:satOff val="8966"/>
            <a:lumOff val="71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Evaluate</a:t>
          </a:r>
        </a:p>
      </dsp:txBody>
      <dsp:txXfrm>
        <a:off x="3832354" y="2050778"/>
        <a:ext cx="726799" cy="726799"/>
      </dsp:txXfrm>
    </dsp:sp>
    <dsp:sp modelId="{06C40D67-DA45-4B9A-AFE4-BFC859CE61EC}">
      <dsp:nvSpPr>
        <dsp:cNvPr id="0" name=""/>
        <dsp:cNvSpPr/>
      </dsp:nvSpPr>
      <dsp:spPr>
        <a:xfrm rot="3857143">
          <a:off x="2769844"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4073" y="2752847"/>
        <a:ext cx="25708" cy="25708"/>
      </dsp:txXfrm>
    </dsp:sp>
    <dsp:sp modelId="{1F923B4F-4A19-4762-8E94-8295C16EA0C3}">
      <dsp:nvSpPr>
        <dsp:cNvPr id="0" name=""/>
        <dsp:cNvSpPr/>
      </dsp:nvSpPr>
      <dsp:spPr>
        <a:xfrm>
          <a:off x="2847530" y="2946431"/>
          <a:ext cx="1027849" cy="1027849"/>
        </a:xfrm>
        <a:prstGeom prst="ellipse">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Explore</a:t>
          </a:r>
        </a:p>
      </dsp:txBody>
      <dsp:txXfrm>
        <a:off x="2998055" y="3096956"/>
        <a:ext cx="726799" cy="726799"/>
      </dsp:txXfrm>
    </dsp:sp>
    <dsp:sp modelId="{610EBAE9-1DD5-4DDD-877D-7F94802D282B}">
      <dsp:nvSpPr>
        <dsp:cNvPr id="0" name=""/>
        <dsp:cNvSpPr/>
      </dsp:nvSpPr>
      <dsp:spPr>
        <a:xfrm rot="6942857">
          <a:off x="2100788"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45017" y="2752847"/>
        <a:ext cx="25708" cy="25708"/>
      </dsp:txXfrm>
    </dsp:sp>
    <dsp:sp modelId="{A680B663-72AC-42FE-B169-8C2C4235622C}">
      <dsp:nvSpPr>
        <dsp:cNvPr id="0" name=""/>
        <dsp:cNvSpPr/>
      </dsp:nvSpPr>
      <dsp:spPr>
        <a:xfrm>
          <a:off x="1509419" y="2946431"/>
          <a:ext cx="1027849" cy="1027849"/>
        </a:xfrm>
        <a:prstGeom prst="ellipse">
          <a:avLst/>
        </a:prstGeom>
        <a:solidFill>
          <a:schemeClr val="accent4">
            <a:hueOff val="-2976513"/>
            <a:satOff val="17933"/>
            <a:lumOff val="143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Outline</a:t>
          </a:r>
        </a:p>
      </dsp:txBody>
      <dsp:txXfrm>
        <a:off x="1659944" y="3096956"/>
        <a:ext cx="726799" cy="726799"/>
      </dsp:txXfrm>
    </dsp:sp>
    <dsp:sp modelId="{F8A299F0-9C66-4458-914B-0A21C0FBCF02}">
      <dsp:nvSpPr>
        <dsp:cNvPr id="0" name=""/>
        <dsp:cNvSpPr/>
      </dsp:nvSpPr>
      <dsp:spPr>
        <a:xfrm rot="10028571">
          <a:off x="1683639"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27868" y="2229759"/>
        <a:ext cx="25708" cy="25708"/>
      </dsp:txXfrm>
    </dsp:sp>
    <dsp:sp modelId="{D7F0A00C-ECFC-4E7F-8A0A-F4FFC6ED3601}">
      <dsp:nvSpPr>
        <dsp:cNvPr id="0" name=""/>
        <dsp:cNvSpPr/>
      </dsp:nvSpPr>
      <dsp:spPr>
        <a:xfrm>
          <a:off x="675120" y="1900253"/>
          <a:ext cx="1027849" cy="1027849"/>
        </a:xfrm>
        <a:prstGeom prst="ellipse">
          <a:avLst/>
        </a:prstGeom>
        <a:solidFill>
          <a:schemeClr val="accent4">
            <a:hueOff val="-3720641"/>
            <a:satOff val="22416"/>
            <a:lumOff val="179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Discuss</a:t>
          </a:r>
        </a:p>
      </dsp:txBody>
      <dsp:txXfrm>
        <a:off x="825645" y="2050778"/>
        <a:ext cx="726799" cy="726799"/>
      </dsp:txXfrm>
    </dsp:sp>
    <dsp:sp modelId="{EEE4DBDF-9000-41AB-80ED-147B66D8E155}">
      <dsp:nvSpPr>
        <dsp:cNvPr id="0" name=""/>
        <dsp:cNvSpPr/>
      </dsp:nvSpPr>
      <dsp:spPr>
        <a:xfrm rot="13114286">
          <a:off x="1832518"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76747" y="1577477"/>
        <a:ext cx="25708" cy="25708"/>
      </dsp:txXfrm>
    </dsp:sp>
    <dsp:sp modelId="{490116A9-592C-4A04-8381-854EC88E9E1D}">
      <dsp:nvSpPr>
        <dsp:cNvPr id="0" name=""/>
        <dsp:cNvSpPr/>
      </dsp:nvSpPr>
      <dsp:spPr>
        <a:xfrm>
          <a:off x="972878" y="595691"/>
          <a:ext cx="1027849" cy="1027849"/>
        </a:xfrm>
        <a:prstGeom prst="ellipse">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Analyse</a:t>
          </a:r>
        </a:p>
      </dsp:txBody>
      <dsp:txXfrm>
        <a:off x="1123403" y="746216"/>
        <a:ext cx="726799" cy="7267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B0ADA-81EA-4709-9C6E-DE5212A9ABA5}">
      <dsp:nvSpPr>
        <dsp:cNvPr id="0" name=""/>
        <dsp:cNvSpPr/>
      </dsp:nvSpPr>
      <dsp:spPr>
        <a:xfrm>
          <a:off x="-4848614" y="-743065"/>
          <a:ext cx="5774881" cy="5774881"/>
        </a:xfrm>
        <a:prstGeom prst="blockArc">
          <a:avLst>
            <a:gd name="adj1" fmla="val 18900000"/>
            <a:gd name="adj2" fmla="val 2700000"/>
            <a:gd name="adj3" fmla="val 37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817707-3E44-4DA2-BF42-87672BF58870}">
      <dsp:nvSpPr>
        <dsp:cNvPr id="0" name=""/>
        <dsp:cNvSpPr/>
      </dsp:nvSpPr>
      <dsp:spPr>
        <a:xfrm>
          <a:off x="485077" y="329719"/>
          <a:ext cx="6859131" cy="65978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Words</a:t>
          </a:r>
        </a:p>
      </dsp:txBody>
      <dsp:txXfrm>
        <a:off x="485077" y="329719"/>
        <a:ext cx="6859131" cy="659781"/>
      </dsp:txXfrm>
    </dsp:sp>
    <dsp:sp modelId="{2A986AC1-1DF6-4ED3-87E1-870035DA7B0A}">
      <dsp:nvSpPr>
        <dsp:cNvPr id="0" name=""/>
        <dsp:cNvSpPr/>
      </dsp:nvSpPr>
      <dsp:spPr>
        <a:xfrm>
          <a:off x="72713" y="247246"/>
          <a:ext cx="824726" cy="82472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29C914-C327-406F-B1FF-433D7EB69764}">
      <dsp:nvSpPr>
        <dsp:cNvPr id="0" name=""/>
        <dsp:cNvSpPr/>
      </dsp:nvSpPr>
      <dsp:spPr>
        <a:xfrm>
          <a:off x="863345" y="1319562"/>
          <a:ext cx="6480863" cy="65978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Focus</a:t>
          </a:r>
        </a:p>
      </dsp:txBody>
      <dsp:txXfrm>
        <a:off x="863345" y="1319562"/>
        <a:ext cx="6480863" cy="659781"/>
      </dsp:txXfrm>
    </dsp:sp>
    <dsp:sp modelId="{89924382-D4AA-4ABF-A20D-8251DD8486B5}">
      <dsp:nvSpPr>
        <dsp:cNvPr id="0" name=""/>
        <dsp:cNvSpPr/>
      </dsp:nvSpPr>
      <dsp:spPr>
        <a:xfrm>
          <a:off x="450981" y="1237090"/>
          <a:ext cx="824726" cy="82472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801FAADE-8D77-4216-8AFA-450A02F341F9}">
      <dsp:nvSpPr>
        <dsp:cNvPr id="0" name=""/>
        <dsp:cNvSpPr/>
      </dsp:nvSpPr>
      <dsp:spPr>
        <a:xfrm>
          <a:off x="863345" y="2309406"/>
          <a:ext cx="6480863" cy="65978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Purpose</a:t>
          </a:r>
        </a:p>
      </dsp:txBody>
      <dsp:txXfrm>
        <a:off x="863345" y="2309406"/>
        <a:ext cx="6480863" cy="659781"/>
      </dsp:txXfrm>
    </dsp:sp>
    <dsp:sp modelId="{79C7B555-ECA9-4501-8BAC-86898E2ABA1B}">
      <dsp:nvSpPr>
        <dsp:cNvPr id="0" name=""/>
        <dsp:cNvSpPr/>
      </dsp:nvSpPr>
      <dsp:spPr>
        <a:xfrm>
          <a:off x="450981" y="2226933"/>
          <a:ext cx="824726" cy="82472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DAEB19B3-0DA6-41EA-AFEB-B2413E903E4D}">
      <dsp:nvSpPr>
        <dsp:cNvPr id="0" name=""/>
        <dsp:cNvSpPr/>
      </dsp:nvSpPr>
      <dsp:spPr>
        <a:xfrm>
          <a:off x="485077" y="3299250"/>
          <a:ext cx="6859131" cy="65978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Presentation</a:t>
          </a:r>
        </a:p>
      </dsp:txBody>
      <dsp:txXfrm>
        <a:off x="485077" y="3299250"/>
        <a:ext cx="6859131" cy="659781"/>
      </dsp:txXfrm>
    </dsp:sp>
    <dsp:sp modelId="{7148AE33-2D7C-472E-8AD6-126C88324829}">
      <dsp:nvSpPr>
        <dsp:cNvPr id="0" name=""/>
        <dsp:cNvSpPr/>
      </dsp:nvSpPr>
      <dsp:spPr>
        <a:xfrm>
          <a:off x="72713" y="3216777"/>
          <a:ext cx="824726" cy="82472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CA43C-13A0-4359-A90A-2E9EFC6A0084}">
      <dsp:nvSpPr>
        <dsp:cNvPr id="0" name=""/>
        <dsp:cNvSpPr/>
      </dsp:nvSpPr>
      <dsp:spPr>
        <a:xfrm>
          <a:off x="154881" y="0"/>
          <a:ext cx="2017761" cy="201776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2D908-0C95-4F3D-8943-F132E0902FD0}">
      <dsp:nvSpPr>
        <dsp:cNvPr id="0" name=""/>
        <dsp:cNvSpPr/>
      </dsp:nvSpPr>
      <dsp:spPr>
        <a:xfrm>
          <a:off x="1133676" y="202859"/>
          <a:ext cx="1311544" cy="47764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1</a:t>
          </a:r>
          <a:r>
            <a:rPr lang="en-GB" sz="1300" kern="1200" baseline="30000" dirty="0"/>
            <a:t>st</a:t>
          </a:r>
          <a:r>
            <a:rPr lang="en-GB" sz="1300" kern="1200" dirty="0"/>
            <a:t> Objective</a:t>
          </a:r>
        </a:p>
      </dsp:txBody>
      <dsp:txXfrm>
        <a:off x="1156993" y="226176"/>
        <a:ext cx="1264910" cy="431007"/>
      </dsp:txXfrm>
    </dsp:sp>
    <dsp:sp modelId="{6BAC3853-349A-45DD-AF2E-FAC7A28ED8EE}">
      <dsp:nvSpPr>
        <dsp:cNvPr id="0" name=""/>
        <dsp:cNvSpPr/>
      </dsp:nvSpPr>
      <dsp:spPr>
        <a:xfrm>
          <a:off x="1133676" y="740206"/>
          <a:ext cx="1311544" cy="477641"/>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2</a:t>
          </a:r>
          <a:r>
            <a:rPr lang="en-GB" sz="1300" kern="1200" baseline="30000" dirty="0"/>
            <a:t>nd</a:t>
          </a:r>
          <a:r>
            <a:rPr lang="en-GB" sz="1300" kern="1200" dirty="0"/>
            <a:t> + objectives</a:t>
          </a:r>
        </a:p>
      </dsp:txBody>
      <dsp:txXfrm>
        <a:off x="1156993" y="763523"/>
        <a:ext cx="1264910" cy="431007"/>
      </dsp:txXfrm>
    </dsp:sp>
    <dsp:sp modelId="{76D42B7A-38BE-4461-8921-6F00B4BA0394}">
      <dsp:nvSpPr>
        <dsp:cNvPr id="0" name=""/>
        <dsp:cNvSpPr/>
      </dsp:nvSpPr>
      <dsp:spPr>
        <a:xfrm>
          <a:off x="1133676" y="1277554"/>
          <a:ext cx="1311544" cy="47764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Final objective</a:t>
          </a:r>
        </a:p>
      </dsp:txBody>
      <dsp:txXfrm>
        <a:off x="1156993" y="1300871"/>
        <a:ext cx="1264910" cy="4310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3">
            <a:hueOff val="11250264"/>
            <a:satOff val="-16880"/>
            <a:lumOff val="-2745"/>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Literature review</a:t>
          </a:r>
        </a:p>
      </dsp:txBody>
      <dsp:txXfrm rot="-5400000">
        <a:off x="3242805" y="1345914"/>
        <a:ext cx="2140971" cy="1297558"/>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27/11/2025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document has a specific role to play</a:t>
            </a:r>
          </a:p>
          <a:p>
            <a:pPr marL="228600" indent="-228600">
              <a:buAutoNum type="arabicPeriod"/>
            </a:pPr>
            <a:r>
              <a:rPr lang="en-GB" dirty="0"/>
              <a:t>It allows you to assign your dissertation a working title</a:t>
            </a:r>
          </a:p>
          <a:p>
            <a:r>
              <a:rPr lang="en-GB" dirty="0"/>
              <a:t>2. It provides some background information</a:t>
            </a:r>
            <a:r>
              <a:rPr lang="en-GB" sz="1200" dirty="0"/>
              <a:t> on the area that interests you or intrigues you, including a brief rationale as to why you want to focus on a particular aspect of the Subject area</a:t>
            </a:r>
          </a:p>
          <a:p>
            <a:r>
              <a:rPr lang="en-GB" sz="1200" dirty="0"/>
              <a:t>3. It Identifies the overall aim of your research (i.e. what you are trying to achieve)</a:t>
            </a:r>
          </a:p>
          <a:p>
            <a:r>
              <a:rPr lang="en-GB" sz="1200" dirty="0"/>
              <a:t>4. Allows you to Specify the individual objectives required to help you achieve your research aim</a:t>
            </a:r>
          </a:p>
          <a:p>
            <a:r>
              <a:rPr lang="en-GB" sz="1200" dirty="0"/>
              <a:t>5. You are able to Outline how you will carry out your research (i.e. your methodology and methods e.g. survey, case study, questionnaires, interviews etc)</a:t>
            </a:r>
          </a:p>
          <a:p>
            <a:r>
              <a:rPr lang="en-GB" sz="1200" dirty="0"/>
              <a:t>6. Provides and early Indication of  whether or not ethical issues arise from the proposal and if so how you are going to address them to meet the University’s standards. You’ll also have to submit a separate Ethics form.</a:t>
            </a:r>
          </a:p>
          <a:p>
            <a:r>
              <a:rPr lang="en-GB" sz="1200" dirty="0"/>
              <a:t>7. List the literature referred to in producing the proposal ( Ref list/bibliography)</a:t>
            </a:r>
          </a:p>
          <a:p>
            <a:endParaRPr lang="en-GB" sz="1200" dirty="0"/>
          </a:p>
          <a:p>
            <a:endParaRPr lang="en-GB" sz="1200"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do you need to write a proposal?</a:t>
            </a:r>
          </a:p>
          <a:p>
            <a:endParaRPr lang="en-GB" dirty="0"/>
          </a:p>
          <a:p>
            <a:pPr marL="171450" indent="-171450">
              <a:buFont typeface="Arial" panose="020B0604020202020204" pitchFamily="34" charset="0"/>
              <a:buChar char="•"/>
            </a:pPr>
            <a:r>
              <a:rPr lang="en-GB" dirty="0"/>
              <a:t>Allows the University to determine if your research meets academic standards</a:t>
            </a:r>
          </a:p>
          <a:p>
            <a:pPr marL="171450" indent="-171450">
              <a:buFont typeface="Arial" panose="020B0604020202020204" pitchFamily="34" charset="0"/>
              <a:buChar char="•"/>
            </a:pPr>
            <a:r>
              <a:rPr lang="en-GB" dirty="0"/>
              <a:t>Allocation of supervisor</a:t>
            </a:r>
          </a:p>
          <a:p>
            <a:pPr marL="171450" indent="-171450">
              <a:buFont typeface="Arial" panose="020B0604020202020204" pitchFamily="34" charset="0"/>
              <a:buChar char="•"/>
            </a:pPr>
            <a:r>
              <a:rPr lang="en-GB" dirty="0"/>
              <a:t>Reassurance that any ethical considerations are addressed early 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endParaRPr lang="en-GB" dirty="0"/>
          </a:p>
          <a:p>
            <a:r>
              <a:rPr lang="en-GB" dirty="0"/>
              <a:t>So where do you start?</a:t>
            </a:r>
          </a:p>
          <a:p>
            <a:endParaRPr lang="en-GB" dirty="0"/>
          </a:p>
          <a:p>
            <a:r>
              <a:rPr lang="en-GB" dirty="0"/>
              <a:t>At the beginning…….</a:t>
            </a:r>
          </a:p>
          <a:p>
            <a:pPr marL="228600" indent="-228600">
              <a:buAutoNum type="arabicPeriod"/>
            </a:pPr>
            <a:r>
              <a:rPr lang="en-GB" dirty="0"/>
              <a:t>Pick a subject area that you are interested in /grabs your attention/relevant to your work and course – some of you already have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 Are there any gaps that your research will close?</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title – which may be a question or written as a statement of intention should be………</a:t>
            </a:r>
          </a:p>
          <a:p>
            <a:endParaRPr lang="en-GB" dirty="0"/>
          </a:p>
          <a:p>
            <a:pPr marL="171450" indent="-171450">
              <a:buFont typeface="Arial" panose="020B0604020202020204" pitchFamily="34" charset="0"/>
              <a:buChar char="•"/>
            </a:pPr>
            <a:r>
              <a:rPr lang="en-GB" dirty="0"/>
              <a:t>Clear – it provides enough specifics that your reader can easily understand its purpose without needing additional explanation</a:t>
            </a:r>
          </a:p>
          <a:p>
            <a:pPr marL="171450" indent="-171450">
              <a:buFont typeface="Arial" panose="020B0604020202020204" pitchFamily="34" charset="0"/>
              <a:buChar char="•"/>
            </a:pPr>
            <a:r>
              <a:rPr lang="en-GB" dirty="0"/>
              <a:t>Focused – it is narrow enough that it can be answered thoroughly in the word count and time that you have</a:t>
            </a:r>
          </a:p>
          <a:p>
            <a:pPr marL="171450" indent="-171450">
              <a:buFont typeface="Arial" panose="020B0604020202020204" pitchFamily="34" charset="0"/>
              <a:buChar char="•"/>
            </a:pPr>
            <a:r>
              <a:rPr lang="en-GB" dirty="0"/>
              <a:t>Concise – it is expressed in the fewest possible words</a:t>
            </a:r>
          </a:p>
          <a:p>
            <a:pPr marL="171450" indent="-171450">
              <a:buFont typeface="Arial" panose="020B0604020202020204" pitchFamily="34" charset="0"/>
              <a:buChar char="•"/>
            </a:pPr>
            <a:r>
              <a:rPr lang="en-GB" dirty="0"/>
              <a:t>Complex – it is not answerable with a simple yes/no but requires analysis of ideas and sources prior to you compiling a concluding answer</a:t>
            </a:r>
          </a:p>
          <a:p>
            <a:pPr marL="171450" indent="-171450">
              <a:buFont typeface="Arial" panose="020B0604020202020204" pitchFamily="34" charset="0"/>
              <a:buChar char="•"/>
            </a:pPr>
            <a:r>
              <a:rPr lang="en-GB" dirty="0"/>
              <a:t>Arguable – its potential answers are open to debate by others rather than accepted facts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5054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lets look at some simple examples: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research question</a:t>
            </a:r>
          </a:p>
          <a:p>
            <a:endParaRPr lang="en-GB" dirty="0"/>
          </a:p>
          <a:p>
            <a:r>
              <a:rPr lang="en-GB" dirty="0"/>
              <a:t>What do you think?</a:t>
            </a:r>
          </a:p>
          <a:p>
            <a:r>
              <a:rPr lang="en-GB" dirty="0"/>
              <a:t>What would you change and why?</a:t>
            </a:r>
          </a:p>
          <a:p>
            <a:endParaRPr lang="en-GB" dirty="0"/>
          </a:p>
          <a:p>
            <a:r>
              <a:rPr lang="en-GB" dirty="0"/>
              <a:t>Break it down – social networking  - which ones? </a:t>
            </a:r>
          </a:p>
          <a:p>
            <a:r>
              <a:rPr lang="en-GB" dirty="0"/>
              <a:t>Harm – what type of harm? </a:t>
            </a:r>
          </a:p>
          <a:p>
            <a:r>
              <a:rPr lang="en-GB" dirty="0"/>
              <a:t>To whom? – children/adults/gender/age groups/ other groups/ organisations etc </a:t>
            </a:r>
            <a:r>
              <a:rPr lang="en-GB" dirty="0" err="1"/>
              <a:t>etc</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40061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cs typeface="Calibri"/>
            </a:endParaRPr>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255018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a:t>
            </a:r>
          </a:p>
          <a:p>
            <a:pPr marL="228600" indent="-228600">
              <a:buAutoNum type="arabicPeriod" startAt="2"/>
            </a:pPr>
            <a:r>
              <a:rPr lang="en-GB" dirty="0"/>
              <a:t>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 NOUNS that you use as these will influence the depth of study that you propose to carry out.</a:t>
            </a:r>
          </a:p>
          <a:p>
            <a:r>
              <a:rPr lang="en-GB" dirty="0"/>
              <a:t>e.g. Identify, evaluate, explore, formulate. A noun is a word of action</a:t>
            </a:r>
            <a:endParaRPr lang="en-GB" dirty="0">
              <a:cs typeface="Calibri"/>
            </a:endParaRPr>
          </a:p>
          <a:p>
            <a:r>
              <a:rPr lang="en-GB" dirty="0"/>
              <a:t> </a:t>
            </a:r>
          </a:p>
          <a:p>
            <a:r>
              <a:rPr lang="en-GB" dirty="0"/>
              <a:t>Which of these words will require more work than others?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way they are </a:t>
            </a:r>
            <a:r>
              <a:rPr lang="en-GB" b="1" dirty="0"/>
              <a:t>worded</a:t>
            </a:r>
            <a:r>
              <a:rPr lang="en-GB" dirty="0"/>
              <a:t> are different : </a:t>
            </a:r>
          </a:p>
          <a:p>
            <a:r>
              <a:rPr lang="en-GB" dirty="0"/>
              <a:t>Aim is wide , while objectives are specific, narrow tasks</a:t>
            </a:r>
          </a:p>
          <a:p>
            <a:pPr marL="0" indent="0">
              <a:buNone/>
            </a:pPr>
            <a:endParaRPr lang="en-GB" dirty="0"/>
          </a:p>
          <a:p>
            <a:pPr marL="0" indent="0">
              <a:buNone/>
            </a:pPr>
            <a:r>
              <a:rPr lang="en-GB" dirty="0"/>
              <a:t>2. The </a:t>
            </a:r>
            <a:r>
              <a:rPr lang="en-GB" b="1" dirty="0"/>
              <a:t>focus</a:t>
            </a:r>
            <a:r>
              <a:rPr lang="en-GB" dirty="0"/>
              <a:t> of them are different </a:t>
            </a:r>
          </a:p>
          <a:p>
            <a:pPr marL="0" indent="0">
              <a:buNone/>
            </a:pPr>
            <a:r>
              <a:rPr lang="en-GB" dirty="0"/>
              <a:t>Aim focuses on overall purpose; objectives focus on how to achieve that purpose</a:t>
            </a:r>
          </a:p>
          <a:p>
            <a:pPr marL="0" indent="0">
              <a:buNone/>
            </a:pPr>
            <a:endParaRPr lang="en-GB" dirty="0"/>
          </a:p>
          <a:p>
            <a:pPr marL="0" indent="0">
              <a:buNone/>
            </a:pPr>
            <a:r>
              <a:rPr lang="en-GB" dirty="0"/>
              <a:t>3. The </a:t>
            </a:r>
            <a:r>
              <a:rPr lang="en-GB" b="1" dirty="0"/>
              <a:t>purpose</a:t>
            </a:r>
            <a:r>
              <a:rPr lang="en-GB" dirty="0"/>
              <a:t> of the two are different</a:t>
            </a:r>
          </a:p>
          <a:p>
            <a:pPr marL="0" indent="0">
              <a:buNone/>
            </a:pPr>
            <a:r>
              <a:rPr lang="en-GB" dirty="0"/>
              <a:t>Research aims are concerned with the overall findings of the research, which are long term; objectives serve to define short term aims of the research</a:t>
            </a:r>
          </a:p>
          <a:p>
            <a:pPr marL="0" indent="0">
              <a:buNone/>
            </a:pPr>
            <a:endParaRPr lang="en-GB" dirty="0"/>
          </a:p>
          <a:p>
            <a:pPr marL="0" indent="0">
              <a:buNone/>
            </a:pPr>
            <a:r>
              <a:rPr lang="en-GB" dirty="0"/>
              <a:t>4. They are </a:t>
            </a:r>
            <a:r>
              <a:rPr lang="en-GB" b="1" dirty="0"/>
              <a:t>presented</a:t>
            </a:r>
            <a:r>
              <a:rPr lang="en-GB" dirty="0"/>
              <a:t> differently</a:t>
            </a:r>
          </a:p>
          <a:p>
            <a:pPr marL="0" indent="0">
              <a:buNone/>
            </a:pPr>
            <a:r>
              <a:rPr lang="en-GB" dirty="0"/>
              <a:t>Research AIMS are written in a sentence or small paragraph; objectives are written in a 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63488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737606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Dissertation over 4 month period</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42396274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research/research-ethics/"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7.tmp"/></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4" name="Title 3">
            <a:extLst>
              <a:ext uri="{FF2B5EF4-FFF2-40B4-BE49-F238E27FC236}">
                <a16:creationId xmlns:a16="http://schemas.microsoft.com/office/drawing/2014/main" id="{332AEA2F-AE34-4644-A170-554BBFD2BC1E}"/>
              </a:ext>
            </a:extLst>
          </p:cNvPr>
          <p:cNvSpPr>
            <a:spLocks noGrp="1"/>
          </p:cNvSpPr>
          <p:nvPr>
            <p:ph type="ctrTitle"/>
          </p:nvPr>
        </p:nvSpPr>
        <p:spPr/>
        <p:txBody>
          <a:bodyPr/>
          <a:lstStyle/>
          <a:p>
            <a:r>
              <a:rPr lang="en-GB" dirty="0"/>
              <a:t>The  Proposal </a:t>
            </a:r>
          </a:p>
        </p:txBody>
      </p:sp>
      <p:sp>
        <p:nvSpPr>
          <p:cNvPr id="5" name="Subtitle 4">
            <a:extLst>
              <a:ext uri="{FF2B5EF4-FFF2-40B4-BE49-F238E27FC236}">
                <a16:creationId xmlns:a16="http://schemas.microsoft.com/office/drawing/2014/main" id="{6F9F82B2-88E6-42F5-A6D2-FF12FC5276D8}"/>
              </a:ext>
            </a:extLst>
          </p:cNvPr>
          <p:cNvSpPr>
            <a:spLocks noGrp="1"/>
          </p:cNvSpPr>
          <p:nvPr>
            <p:ph type="subTitle" idx="1"/>
          </p:nvPr>
        </p:nvSpPr>
        <p:spPr/>
        <p:txBody>
          <a:bodyPr/>
          <a:lstStyle/>
          <a:p>
            <a:r>
              <a:rPr lang="en-GB" dirty="0"/>
              <a:t>BMSP5015</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274638"/>
            <a:ext cx="10972800" cy="1143000"/>
          </a:xfrm>
        </p:spPr>
        <p:txBody>
          <a:bodyPr anchor="ctr">
            <a:normAutofit/>
          </a:bodyPr>
          <a:lstStyle/>
          <a:p>
            <a:r>
              <a:rPr lang="en-GB"/>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1"/>
          </p:nvPr>
        </p:nvSpPr>
        <p:spPr>
          <a:xfrm>
            <a:off x="609600" y="1600201"/>
            <a:ext cx="5384800" cy="3989040"/>
          </a:xfrm>
        </p:spPr>
        <p:txBody>
          <a:bodyPr>
            <a:normAutofit/>
          </a:bodyPr>
          <a:lstStyle/>
          <a:p>
            <a:r>
              <a:rPr lang="en-GB" dirty="0"/>
              <a:t>Recap on the requirements of the proposal</a:t>
            </a:r>
          </a:p>
          <a:p>
            <a:r>
              <a:rPr lang="en-GB" dirty="0"/>
              <a:t>Familiarise yourself with the contents of the proposal template</a:t>
            </a:r>
          </a:p>
        </p:txBody>
      </p:sp>
      <p:pic>
        <p:nvPicPr>
          <p:cNvPr id="4" name="Picture 3">
            <a:extLst>
              <a:ext uri="{FF2B5EF4-FFF2-40B4-BE49-F238E27FC236}">
                <a16:creationId xmlns:a16="http://schemas.microsoft.com/office/drawing/2014/main" id="{D8CE3F3C-A1E0-D999-3AF7-9CA8AD1EDA1D}"/>
              </a:ext>
            </a:extLst>
          </p:cNvPr>
          <p:cNvPicPr>
            <a:picLocks noChangeAspect="1"/>
          </p:cNvPicPr>
          <p:nvPr/>
        </p:nvPicPr>
        <p:blipFill>
          <a:blip r:embed="rId3"/>
          <a:stretch>
            <a:fillRect/>
          </a:stretch>
        </p:blipFill>
        <p:spPr>
          <a:xfrm>
            <a:off x="8025492" y="2419278"/>
            <a:ext cx="3556907" cy="1552868"/>
          </a:xfrm>
          <a:prstGeom prst="rect">
            <a:avLst/>
          </a:prstGeom>
          <a:noFill/>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br>
              <a:rPr lang="en-GB" sz="2800" b="1" dirty="0">
                <a:solidFill>
                  <a:schemeClr val="bg1"/>
                </a:solidFill>
              </a:rPr>
            </a:br>
            <a:r>
              <a:rPr lang="en-GB" sz="2800" b="1" dirty="0">
                <a:solidFill>
                  <a:schemeClr val="bg1"/>
                </a:solidFill>
              </a:rPr>
              <a:t>The Proposal Document</a:t>
            </a:r>
          </a:p>
        </p:txBody>
      </p:sp>
      <p:sp>
        <p:nvSpPr>
          <p:cNvPr id="5" name="Content Placeholder 4">
            <a:extLst>
              <a:ext uri="{FF2B5EF4-FFF2-40B4-BE49-F238E27FC236}">
                <a16:creationId xmlns:a16="http://schemas.microsoft.com/office/drawing/2014/main" id="{C9EE21F9-4547-3A27-22EE-7BA5D98B31DF}"/>
              </a:ext>
            </a:extLst>
          </p:cNvPr>
          <p:cNvSpPr>
            <a:spLocks noGrp="1"/>
          </p:cNvSpPr>
          <p:nvPr>
            <p:ph sz="half" idx="1"/>
          </p:nvPr>
        </p:nvSpPr>
        <p:spPr/>
        <p:txBody>
          <a:bodyPr vert="horz" lIns="91440" tIns="45720" rIns="91440" bIns="45720" rtlCol="0" anchor="t">
            <a:normAutofit/>
          </a:bodyPr>
          <a:lstStyle/>
          <a:p>
            <a:r>
              <a:rPr lang="en-GB" dirty="0"/>
              <a:t>Title/Research Question</a:t>
            </a:r>
          </a:p>
          <a:p>
            <a:r>
              <a:rPr lang="en-GB" dirty="0"/>
              <a:t>Background/aim</a:t>
            </a:r>
          </a:p>
          <a:p>
            <a:r>
              <a:rPr lang="en-GB" dirty="0"/>
              <a:t>Literature review</a:t>
            </a:r>
          </a:p>
          <a:p>
            <a:r>
              <a:rPr lang="en-GB" dirty="0"/>
              <a:t>Methodology/ethics</a:t>
            </a:r>
          </a:p>
          <a:p>
            <a:r>
              <a:rPr lang="en-GB" dirty="0"/>
              <a:t>Timeline</a:t>
            </a:r>
          </a:p>
          <a:p>
            <a:r>
              <a:rPr lang="en-GB" dirty="0"/>
              <a:t>References</a:t>
            </a:r>
          </a:p>
          <a:p>
            <a:endParaRPr lang="en-GB" dirty="0"/>
          </a:p>
        </p:txBody>
      </p:sp>
      <p:sp>
        <p:nvSpPr>
          <p:cNvPr id="103" name="Content Placeholder 102">
            <a:extLst>
              <a:ext uri="{FF2B5EF4-FFF2-40B4-BE49-F238E27FC236}">
                <a16:creationId xmlns:a16="http://schemas.microsoft.com/office/drawing/2014/main" id="{DDE4DC06-248A-B7D1-ED4C-D78684082219}"/>
              </a:ext>
            </a:extLst>
          </p:cNvPr>
          <p:cNvSpPr>
            <a:spLocks noGrp="1"/>
          </p:cNvSpPr>
          <p:nvPr>
            <p:ph sz="half" idx="2"/>
          </p:nvPr>
        </p:nvSpPr>
        <p:spPr/>
        <p:txBody>
          <a:bodyPr>
            <a:normAutofit/>
          </a:bodyPr>
          <a:lstStyle/>
          <a:p>
            <a:endParaRPr lang="en-GB"/>
          </a:p>
        </p:txBody>
      </p:sp>
      <p:graphicFrame>
        <p:nvGraphicFramePr>
          <p:cNvPr id="6" name="Diagram 5">
            <a:extLst>
              <a:ext uri="{FF2B5EF4-FFF2-40B4-BE49-F238E27FC236}">
                <a16:creationId xmlns:a16="http://schemas.microsoft.com/office/drawing/2014/main" id="{133F1CCA-80A6-AFB6-73B1-E0951895FA78}"/>
              </a:ext>
            </a:extLst>
          </p:cNvPr>
          <p:cNvGraphicFramePr/>
          <p:nvPr>
            <p:extLst>
              <p:ext uri="{D42A27DB-BD31-4B8C-83A1-F6EECF244321}">
                <p14:modId xmlns:p14="http://schemas.microsoft.com/office/powerpoint/2010/main" val="3254017911"/>
              </p:ext>
            </p:extLst>
          </p:nvPr>
        </p:nvGraphicFramePr>
        <p:xfrm>
          <a:off x="6802822" y="1655118"/>
          <a:ext cx="4662057" cy="3616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The Proposal Document</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normAutofit fontScale="85000" lnSpcReduction="20000"/>
          </a:bodyPr>
          <a:lstStyle/>
          <a:p>
            <a:r>
              <a:rPr lang="en-GB" sz="2800" dirty="0"/>
              <a:t>Assign your IP a working title</a:t>
            </a:r>
          </a:p>
          <a:p>
            <a:r>
              <a:rPr lang="en-GB" sz="2800" dirty="0"/>
              <a:t>Provide some background information on the area that interests you, including a brief rationale</a:t>
            </a:r>
          </a:p>
          <a:p>
            <a:r>
              <a:rPr lang="en-GB" sz="2800" dirty="0"/>
              <a:t>Identify the overall aim of your research (i.e. what you are trying to achieve)</a:t>
            </a:r>
          </a:p>
          <a:p>
            <a:r>
              <a:rPr lang="en-GB" sz="2800" dirty="0"/>
              <a:t>Specify the individual objectives required to help you achieve your research aim</a:t>
            </a:r>
          </a:p>
          <a:p>
            <a:r>
              <a:rPr lang="en-GB" sz="2800" dirty="0"/>
              <a:t>Outline how you will carry out your research</a:t>
            </a:r>
          </a:p>
          <a:p>
            <a:r>
              <a:rPr lang="en-GB" sz="2800" dirty="0"/>
              <a:t>Indicate whether or not ethical issues arise from the proposal and if so how you are going to address them</a:t>
            </a:r>
          </a:p>
          <a:p>
            <a:r>
              <a:rPr lang="en-GB" sz="2800" dirty="0"/>
              <a:t>List the literature referred to in producing the proposal ( Ref. list/bibliography)</a:t>
            </a:r>
          </a:p>
          <a:p>
            <a:endParaRPr lang="en-GB" sz="2800" dirty="0"/>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7044603" cy="3917032"/>
          </a:xfrm>
        </p:spPr>
        <p:txBody>
          <a:bodyPr>
            <a:normAutofit lnSpcReduction="10000"/>
          </a:bodyPr>
          <a:lstStyle/>
          <a:p>
            <a:r>
              <a:rPr lang="en-GB" dirty="0"/>
              <a:t>Allows the University to determine if your research meets academic standards</a:t>
            </a:r>
          </a:p>
          <a:p>
            <a:r>
              <a:rPr lang="en-GB" dirty="0"/>
              <a:t>Allocation of supervisor</a:t>
            </a:r>
          </a:p>
          <a:p>
            <a:r>
              <a:rPr lang="en-GB" dirty="0"/>
              <a:t>Planning document </a:t>
            </a:r>
          </a:p>
          <a:p>
            <a:r>
              <a:rPr lang="en-GB" dirty="0"/>
              <a:t>Reassurance that any ethical considerations are addressed early on</a:t>
            </a:r>
          </a:p>
        </p:txBody>
      </p:sp>
      <p:pic>
        <p:nvPicPr>
          <p:cNvPr id="4" name="Picture 3">
            <a:extLst>
              <a:ext uri="{FF2B5EF4-FFF2-40B4-BE49-F238E27FC236}">
                <a16:creationId xmlns:a16="http://schemas.microsoft.com/office/drawing/2014/main" id="{0303B481-0E42-CEE8-30DD-9D743BF32C7C}"/>
              </a:ext>
            </a:extLst>
          </p:cNvPr>
          <p:cNvPicPr>
            <a:picLocks noChangeAspect="1"/>
          </p:cNvPicPr>
          <p:nvPr/>
        </p:nvPicPr>
        <p:blipFill>
          <a:blip r:embed="rId3"/>
          <a:stretch>
            <a:fillRect/>
          </a:stretch>
        </p:blipFill>
        <p:spPr>
          <a:xfrm>
            <a:off x="7860488" y="2190618"/>
            <a:ext cx="3721912" cy="2476763"/>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solidFill>
            <a:srgbClr val="002060"/>
          </a:solidFill>
        </p:spPr>
        <p:txBody>
          <a:bodyPr/>
          <a:lstStyle/>
          <a:p>
            <a:r>
              <a:rPr lang="en-GB" dirty="0">
                <a:solidFill>
                  <a:schemeClr val="bg1"/>
                </a:solidFill>
              </a:rPr>
              <a:t>Dissertation Proposal -  The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198196265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9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3570-E7FE-C042-CEEA-849746502BBC}"/>
              </a:ext>
            </a:extLst>
          </p:cNvPr>
          <p:cNvSpPr>
            <a:spLocks noGrp="1"/>
          </p:cNvSpPr>
          <p:nvPr>
            <p:ph type="title"/>
          </p:nvPr>
        </p:nvSpPr>
        <p:spPr>
          <a:solidFill>
            <a:srgbClr val="002060"/>
          </a:solidFill>
        </p:spPr>
        <p:txBody>
          <a:bodyPr/>
          <a:lstStyle/>
          <a:p>
            <a:r>
              <a:rPr lang="en-GB" dirty="0">
                <a:solidFill>
                  <a:schemeClr val="bg1"/>
                </a:solidFill>
              </a:rPr>
              <a:t>What your research title should be…</a:t>
            </a:r>
          </a:p>
        </p:txBody>
      </p:sp>
      <p:sp>
        <p:nvSpPr>
          <p:cNvPr id="3" name="Content Placeholder 2">
            <a:extLst>
              <a:ext uri="{FF2B5EF4-FFF2-40B4-BE49-F238E27FC236}">
                <a16:creationId xmlns:a16="http://schemas.microsoft.com/office/drawing/2014/main" id="{87E2CDF0-3E2E-E753-9B1C-FD09740CCDEE}"/>
              </a:ext>
            </a:extLst>
          </p:cNvPr>
          <p:cNvSpPr>
            <a:spLocks noGrp="1"/>
          </p:cNvSpPr>
          <p:nvPr>
            <p:ph sz="half" idx="1"/>
          </p:nvPr>
        </p:nvSpPr>
        <p:spPr>
          <a:xfrm>
            <a:off x="609600" y="1600201"/>
            <a:ext cx="2609088" cy="3447287"/>
          </a:xfrm>
        </p:spPr>
        <p:txBody>
          <a:bodyPr/>
          <a:lstStyle/>
          <a:p>
            <a:endParaRPr lang="en-GB" dirty="0"/>
          </a:p>
          <a:p>
            <a:r>
              <a:rPr lang="en-GB" b="1" dirty="0">
                <a:solidFill>
                  <a:srgbClr val="0070C0"/>
                </a:solidFill>
              </a:rPr>
              <a:t>Clear</a:t>
            </a:r>
          </a:p>
          <a:p>
            <a:r>
              <a:rPr lang="en-GB" b="1" dirty="0">
                <a:solidFill>
                  <a:srgbClr val="0070C0"/>
                </a:solidFill>
              </a:rPr>
              <a:t>Focused</a:t>
            </a:r>
          </a:p>
          <a:p>
            <a:r>
              <a:rPr lang="en-GB" b="1" dirty="0">
                <a:solidFill>
                  <a:srgbClr val="0070C0"/>
                </a:solidFill>
              </a:rPr>
              <a:t>Concise</a:t>
            </a:r>
          </a:p>
          <a:p>
            <a:r>
              <a:rPr lang="en-GB" b="1" dirty="0">
                <a:solidFill>
                  <a:srgbClr val="0070C0"/>
                </a:solidFill>
              </a:rPr>
              <a:t>Complex</a:t>
            </a:r>
          </a:p>
          <a:p>
            <a:r>
              <a:rPr lang="en-GB" b="1" dirty="0">
                <a:solidFill>
                  <a:srgbClr val="0070C0"/>
                </a:solidFill>
              </a:rPr>
              <a:t>Arguable</a:t>
            </a:r>
          </a:p>
        </p:txBody>
      </p:sp>
      <p:sp>
        <p:nvSpPr>
          <p:cNvPr id="4" name="Content Placeholder 3">
            <a:extLst>
              <a:ext uri="{FF2B5EF4-FFF2-40B4-BE49-F238E27FC236}">
                <a16:creationId xmlns:a16="http://schemas.microsoft.com/office/drawing/2014/main" id="{A051F641-840A-03A7-7A7B-2C0A24851FCB}"/>
              </a:ext>
            </a:extLst>
          </p:cNvPr>
          <p:cNvSpPr>
            <a:spLocks noGrp="1"/>
          </p:cNvSpPr>
          <p:nvPr>
            <p:ph sz="half" idx="2"/>
          </p:nvPr>
        </p:nvSpPr>
        <p:spPr/>
        <p:txBody>
          <a:bodyPr/>
          <a:lstStyle/>
          <a:p>
            <a:pPr marL="0" indent="0">
              <a:buNone/>
            </a:pPr>
            <a:r>
              <a:rPr lang="en-GB" dirty="0"/>
              <a:t>Help you focus your research by providing a pathway through the research and writing process.</a:t>
            </a:r>
          </a:p>
          <a:p>
            <a:pPr marL="0" indent="0">
              <a:buNone/>
            </a:pPr>
            <a:endParaRPr lang="en-GB" dirty="0"/>
          </a:p>
          <a:p>
            <a:pPr marL="0" indent="0">
              <a:buNone/>
            </a:pPr>
            <a:r>
              <a:rPr lang="en-GB" dirty="0"/>
              <a:t>Avoid the ‘all about’ dissertation – work towards supporting a specific arguable piece of research.</a:t>
            </a:r>
          </a:p>
        </p:txBody>
      </p:sp>
      <p:pic>
        <p:nvPicPr>
          <p:cNvPr id="5" name="Picture 4">
            <a:extLst>
              <a:ext uri="{FF2B5EF4-FFF2-40B4-BE49-F238E27FC236}">
                <a16:creationId xmlns:a16="http://schemas.microsoft.com/office/drawing/2014/main" id="{7BCBE4CC-B9CD-DA6A-64D1-E4057BCEE574}"/>
              </a:ext>
            </a:extLst>
          </p:cNvPr>
          <p:cNvPicPr>
            <a:picLocks noChangeAspect="1"/>
          </p:cNvPicPr>
          <p:nvPr/>
        </p:nvPicPr>
        <p:blipFill>
          <a:blip r:embed="rId3"/>
          <a:stretch>
            <a:fillRect/>
          </a:stretch>
        </p:blipFill>
        <p:spPr>
          <a:xfrm>
            <a:off x="2948178" y="2523744"/>
            <a:ext cx="2857500" cy="1600200"/>
          </a:xfrm>
          <a:prstGeom prst="rect">
            <a:avLst/>
          </a:prstGeom>
        </p:spPr>
      </p:pic>
    </p:spTree>
    <p:extLst>
      <p:ext uri="{BB962C8B-B14F-4D97-AF65-F5344CB8AC3E}">
        <p14:creationId xmlns:p14="http://schemas.microsoft.com/office/powerpoint/2010/main" val="225365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fade">
                                      <p:cBhvr>
                                        <p:cTn id="34" dur="1000"/>
                                        <p:tgtEl>
                                          <p:spTgt spid="4">
                                            <p:txEl>
                                              <p:pRg st="0" end="0"/>
                                            </p:txEl>
                                          </p:spTgt>
                                        </p:tgtEl>
                                      </p:cBhvr>
                                    </p:animEffect>
                                    <p:anim calcmode="lin" valueType="num">
                                      <p:cBhvr>
                                        <p:cTn id="3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Effect transition="in" filter="fade">
                                      <p:cBhvr>
                                        <p:cTn id="41" dur="1000"/>
                                        <p:tgtEl>
                                          <p:spTgt spid="4">
                                            <p:txEl>
                                              <p:pRg st="2" end="2"/>
                                            </p:txEl>
                                          </p:spTgt>
                                        </p:tgtEl>
                                      </p:cBhvr>
                                    </p:animEffect>
                                    <p:anim calcmode="lin" valueType="num">
                                      <p:cBhvr>
                                        <p:cTn id="4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p:txBody>
          <a:bodyPr vert="horz" lIns="91440" tIns="45720" rIns="91440" bIns="45720" rtlCol="0" anchor="t">
            <a:normAutofit fontScale="92500" lnSpcReduction="20000"/>
          </a:bodyPr>
          <a:lstStyle/>
          <a:p>
            <a:pPr marL="514350" indent="-514350">
              <a:buFont typeface="+mj-lt"/>
              <a:buAutoNum type="arabicPeriod"/>
            </a:pPr>
            <a:r>
              <a:rPr lang="en-GB" dirty="0"/>
              <a:t>Auditing </a:t>
            </a:r>
            <a:r>
              <a:rPr lang="en-GB" dirty="0">
                <a:solidFill>
                  <a:srgbClr val="FF0000"/>
                </a:solidFill>
              </a:rPr>
              <a:t>General subject</a:t>
            </a:r>
          </a:p>
          <a:p>
            <a:pPr marL="0" indent="0">
              <a:buNone/>
            </a:pPr>
            <a:endParaRPr lang="en-GB" dirty="0"/>
          </a:p>
          <a:p>
            <a:pPr marL="0" indent="0">
              <a:buNone/>
            </a:pPr>
            <a:r>
              <a:rPr lang="en-GB" dirty="0"/>
              <a:t>2. Large organisations/businesses/NGO,</a:t>
            </a:r>
          </a:p>
          <a:p>
            <a:pPr marL="0" indent="0">
              <a:buNone/>
            </a:pPr>
            <a:r>
              <a:rPr lang="en-GB" dirty="0"/>
              <a:t>Why the need? </a:t>
            </a:r>
            <a:r>
              <a:rPr lang="en-GB" dirty="0">
                <a:solidFill>
                  <a:srgbClr val="FF0000"/>
                </a:solidFill>
              </a:rPr>
              <a:t>(Focus area)</a:t>
            </a:r>
          </a:p>
          <a:p>
            <a:pPr marL="514350" indent="-514350">
              <a:buFont typeface="+mj-lt"/>
              <a:buAutoNum type="arabicPeriod"/>
            </a:pPr>
            <a:endParaRPr lang="en-GB" dirty="0"/>
          </a:p>
          <a:p>
            <a:pPr marL="0" indent="0">
              <a:buNone/>
            </a:pPr>
            <a:r>
              <a:rPr lang="en-GB" i="1" dirty="0"/>
              <a:t>A critical evaluation of the significance of external auditing within large organisations/voluntary sector </a:t>
            </a:r>
            <a:r>
              <a:rPr lang="en-GB" dirty="0">
                <a:solidFill>
                  <a:srgbClr val="FF0000"/>
                </a:solidFill>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vert="horz" lIns="91440" tIns="45720" rIns="91440" bIns="45720" rtlCol="0" anchor="t">
            <a:normAutofit fontScale="92500" lnSpcReduction="20000"/>
          </a:bodyPr>
          <a:lstStyle/>
          <a:p>
            <a:pPr marL="514350" indent="-514350">
              <a:buFont typeface="+mj-lt"/>
              <a:buAutoNum type="arabicPeriod"/>
            </a:pPr>
            <a:r>
              <a:rPr lang="en-GB" dirty="0"/>
              <a:t>Company branding</a:t>
            </a:r>
            <a:r>
              <a:rPr lang="en-GB" dirty="0">
                <a:solidFill>
                  <a:srgbClr val="FF0000"/>
                </a:solidFill>
              </a:rPr>
              <a:t> (General subject)</a:t>
            </a:r>
          </a:p>
          <a:p>
            <a:pPr marL="0" indent="0">
              <a:buNone/>
            </a:pPr>
            <a:endParaRPr lang="en-GB" dirty="0">
              <a:solidFill>
                <a:srgbClr val="FF0000"/>
              </a:solidFill>
            </a:endParaRPr>
          </a:p>
          <a:p>
            <a:pPr marL="0" indent="0">
              <a:buNone/>
            </a:pPr>
            <a:r>
              <a:rPr lang="en-GB" dirty="0"/>
              <a:t>2. Customer perspectives on the role and importance of branding in  retail financial services </a:t>
            </a:r>
            <a:r>
              <a:rPr lang="en-GB" dirty="0">
                <a:solidFill>
                  <a:srgbClr val="FF0000"/>
                </a:solidFill>
              </a:rPr>
              <a:t>(Focus area)</a:t>
            </a:r>
          </a:p>
          <a:p>
            <a:pPr marL="0" indent="0">
              <a:buNone/>
            </a:pPr>
            <a:endParaRPr lang="en-GB" dirty="0">
              <a:solidFill>
                <a:srgbClr val="FF0000"/>
              </a:solidFill>
            </a:endParaRPr>
          </a:p>
          <a:p>
            <a:pPr marL="0" indent="0">
              <a:buNone/>
            </a:pPr>
            <a:r>
              <a:rPr lang="en-GB" i="1" dirty="0"/>
              <a:t>How effective are company's branding strategies in translating their values to customers  </a:t>
            </a:r>
            <a:r>
              <a:rPr lang="en-GB" dirty="0"/>
              <a:t>- </a:t>
            </a:r>
            <a:r>
              <a:rPr lang="en-GB" dirty="0">
                <a:solidFill>
                  <a:srgbClr val="FF0000"/>
                </a:solidFill>
              </a:rPr>
              <a:t>Title</a:t>
            </a:r>
          </a:p>
        </p:txBody>
      </p:sp>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fade">
                                      <p:cBhvr>
                                        <p:cTn id="28" dur="1000"/>
                                        <p:tgtEl>
                                          <p:spTgt spid="4">
                                            <p:txEl>
                                              <p:pRg st="5" end="5"/>
                                            </p:txEl>
                                          </p:spTgt>
                                        </p:tgtEl>
                                      </p:cBhvr>
                                    </p:animEffect>
                                    <p:anim calcmode="lin" valueType="num">
                                      <p:cBhvr>
                                        <p:cTn id="29"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1000"/>
                                        <p:tgtEl>
                                          <p:spTgt spid="5">
                                            <p:txEl>
                                              <p:pRg st="0" end="0"/>
                                            </p:txEl>
                                          </p:spTgt>
                                        </p:tgtEl>
                                      </p:cBhvr>
                                    </p:animEffect>
                                    <p:anim calcmode="lin" valueType="num">
                                      <p:cBhvr>
                                        <p:cTn id="3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1000"/>
                                        <p:tgtEl>
                                          <p:spTgt spid="5">
                                            <p:txEl>
                                              <p:pRg st="2" end="2"/>
                                            </p:txEl>
                                          </p:spTgt>
                                        </p:tgtEl>
                                      </p:cBhvr>
                                    </p:animEffect>
                                    <p:anim calcmode="lin" valueType="num">
                                      <p:cBhvr>
                                        <p:cTn id="4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4" end="4"/>
                                            </p:txEl>
                                          </p:spTgt>
                                        </p:tgtEl>
                                        <p:attrNameLst>
                                          <p:attrName>style.visibility</p:attrName>
                                        </p:attrNameLst>
                                      </p:cBhvr>
                                      <p:to>
                                        <p:strVal val="visible"/>
                                      </p:to>
                                    </p:set>
                                    <p:animEffect transition="in" filter="fade">
                                      <p:cBhvr>
                                        <p:cTn id="49" dur="1000"/>
                                        <p:tgtEl>
                                          <p:spTgt spid="5">
                                            <p:txEl>
                                              <p:pRg st="4" end="4"/>
                                            </p:txEl>
                                          </p:spTgt>
                                        </p:tgtEl>
                                      </p:cBhvr>
                                    </p:animEffect>
                                    <p:anim calcmode="lin" valueType="num">
                                      <p:cBhvr>
                                        <p:cTn id="50"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0CF8-4806-3D37-7695-1FFDC88DA95E}"/>
              </a:ext>
            </a:extLst>
          </p:cNvPr>
          <p:cNvSpPr>
            <a:spLocks noGrp="1"/>
          </p:cNvSpPr>
          <p:nvPr>
            <p:ph type="title" idx="4294967295"/>
          </p:nvPr>
        </p:nvSpPr>
        <p:spPr>
          <a:xfrm>
            <a:off x="475488" y="187931"/>
            <a:ext cx="10972800" cy="1143000"/>
          </a:xfrm>
          <a:solidFill>
            <a:srgbClr val="002060"/>
          </a:solidFill>
        </p:spPr>
        <p:txBody>
          <a:bodyPr/>
          <a:lstStyle/>
          <a:p>
            <a:r>
              <a:rPr lang="en-GB" dirty="0">
                <a:solidFill>
                  <a:schemeClr val="bg1"/>
                </a:solidFill>
              </a:rPr>
              <a:t>Research questions</a:t>
            </a:r>
          </a:p>
        </p:txBody>
      </p:sp>
      <p:sp>
        <p:nvSpPr>
          <p:cNvPr id="4" name="Rectangle 3">
            <a:extLst>
              <a:ext uri="{FF2B5EF4-FFF2-40B4-BE49-F238E27FC236}">
                <a16:creationId xmlns:a16="http://schemas.microsoft.com/office/drawing/2014/main" id="{F5A597E2-5CBF-4E13-245F-4E923ED6AFE6}"/>
              </a:ext>
            </a:extLst>
          </p:cNvPr>
          <p:cNvSpPr/>
          <p:nvPr/>
        </p:nvSpPr>
        <p:spPr>
          <a:xfrm>
            <a:off x="658368" y="2030287"/>
            <a:ext cx="2743200" cy="1791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should social networking sites address the harm they cause?</a:t>
            </a:r>
          </a:p>
        </p:txBody>
      </p:sp>
      <p:sp>
        <p:nvSpPr>
          <p:cNvPr id="5" name="Rectangle 4">
            <a:extLst>
              <a:ext uri="{FF2B5EF4-FFF2-40B4-BE49-F238E27FC236}">
                <a16:creationId xmlns:a16="http://schemas.microsoft.com/office/drawing/2014/main" id="{2BE53156-CC40-7223-FE99-EB499395EF2B}"/>
              </a:ext>
            </a:extLst>
          </p:cNvPr>
          <p:cNvSpPr/>
          <p:nvPr/>
        </p:nvSpPr>
        <p:spPr>
          <a:xfrm>
            <a:off x="3858768" y="1458787"/>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social media sites?</a:t>
            </a:r>
          </a:p>
        </p:txBody>
      </p:sp>
      <p:sp>
        <p:nvSpPr>
          <p:cNvPr id="6" name="Rectangle 5">
            <a:extLst>
              <a:ext uri="{FF2B5EF4-FFF2-40B4-BE49-F238E27FC236}">
                <a16:creationId xmlns:a16="http://schemas.microsoft.com/office/drawing/2014/main" id="{CD0821C6-05DC-F485-72AE-3053D0D5088E}"/>
              </a:ext>
            </a:extLst>
          </p:cNvPr>
          <p:cNvSpPr/>
          <p:nvPr/>
        </p:nvSpPr>
        <p:spPr>
          <a:xfrm>
            <a:off x="3858768" y="2857500"/>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Assumes  that harm is proven and or accepted</a:t>
            </a:r>
          </a:p>
        </p:txBody>
      </p:sp>
      <p:sp>
        <p:nvSpPr>
          <p:cNvPr id="7" name="Rectangle 6">
            <a:extLst>
              <a:ext uri="{FF2B5EF4-FFF2-40B4-BE49-F238E27FC236}">
                <a16:creationId xmlns:a16="http://schemas.microsoft.com/office/drawing/2014/main" id="{A8C3443C-3F0B-59C2-A37B-84A0BBB1EA21}"/>
              </a:ext>
            </a:extLst>
          </p:cNvPr>
          <p:cNvSpPr/>
          <p:nvPr/>
        </p:nvSpPr>
        <p:spPr>
          <a:xfrm>
            <a:off x="6096000" y="2857500"/>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What type of harm?</a:t>
            </a:r>
          </a:p>
        </p:txBody>
      </p:sp>
      <p:sp>
        <p:nvSpPr>
          <p:cNvPr id="8" name="Rectangle 7">
            <a:extLst>
              <a:ext uri="{FF2B5EF4-FFF2-40B4-BE49-F238E27FC236}">
                <a16:creationId xmlns:a16="http://schemas.microsoft.com/office/drawing/2014/main" id="{B1C22CFD-B2C3-C9F3-2296-E12D65CD4EF7}"/>
              </a:ext>
            </a:extLst>
          </p:cNvPr>
          <p:cNvSpPr/>
          <p:nvPr/>
        </p:nvSpPr>
        <p:spPr>
          <a:xfrm>
            <a:off x="3858768" y="4256213"/>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 whom?</a:t>
            </a:r>
          </a:p>
        </p:txBody>
      </p:sp>
      <p:sp>
        <p:nvSpPr>
          <p:cNvPr id="9" name="Rectangle 8">
            <a:extLst>
              <a:ext uri="{FF2B5EF4-FFF2-40B4-BE49-F238E27FC236}">
                <a16:creationId xmlns:a16="http://schemas.microsoft.com/office/drawing/2014/main" id="{9A08B279-7597-F9E5-BD63-7FA9E5BE14CE}"/>
              </a:ext>
            </a:extLst>
          </p:cNvPr>
          <p:cNvSpPr/>
          <p:nvPr/>
        </p:nvSpPr>
        <p:spPr>
          <a:xfrm>
            <a:off x="6096000" y="4256212"/>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Age/gender</a:t>
            </a:r>
          </a:p>
        </p:txBody>
      </p:sp>
      <p:sp>
        <p:nvSpPr>
          <p:cNvPr id="10" name="Rectangle 9">
            <a:extLst>
              <a:ext uri="{FF2B5EF4-FFF2-40B4-BE49-F238E27FC236}">
                <a16:creationId xmlns:a16="http://schemas.microsoft.com/office/drawing/2014/main" id="{C57F2D9A-1958-B667-43FF-DE98020886FE}"/>
              </a:ext>
            </a:extLst>
          </p:cNvPr>
          <p:cNvSpPr/>
          <p:nvPr/>
        </p:nvSpPr>
        <p:spPr>
          <a:xfrm>
            <a:off x="9064752" y="2030287"/>
            <a:ext cx="2468880" cy="2998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RESULT:</a:t>
            </a:r>
          </a:p>
          <a:p>
            <a:pPr algn="ctr"/>
            <a:r>
              <a:rPr lang="en-GB" dirty="0">
                <a:solidFill>
                  <a:schemeClr val="tx1"/>
                </a:solidFill>
              </a:rPr>
              <a:t>What action should social network sites like Facebook and Instagram take to protect users’ personal information and privacy?</a:t>
            </a:r>
          </a:p>
        </p:txBody>
      </p:sp>
    </p:spTree>
    <p:extLst>
      <p:ext uri="{BB962C8B-B14F-4D97-AF65-F5344CB8AC3E}">
        <p14:creationId xmlns:p14="http://schemas.microsoft.com/office/powerpoint/2010/main" val="75760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3323-C1C0-FD9D-A37D-088600E5B78E}"/>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3" name="Content Placeholder 2">
            <a:extLst>
              <a:ext uri="{FF2B5EF4-FFF2-40B4-BE49-F238E27FC236}">
                <a16:creationId xmlns:a16="http://schemas.microsoft.com/office/drawing/2014/main" id="{4CC2D967-56FB-34CE-EB72-9FAB2E78191A}"/>
              </a:ext>
            </a:extLst>
          </p:cNvPr>
          <p:cNvSpPr>
            <a:spLocks noGrp="1"/>
          </p:cNvSpPr>
          <p:nvPr>
            <p:ph idx="1"/>
          </p:nvPr>
        </p:nvSpPr>
        <p:spPr/>
        <p:txBody>
          <a:bodyPr vert="horz" lIns="91440" tIns="45720" rIns="91440" bIns="45720" rtlCol="0" anchor="t">
            <a:normAutofit fontScale="62500" lnSpcReduction="20000"/>
          </a:bodyPr>
          <a:lstStyle/>
          <a:p>
            <a:pPr marL="514350" indent="-514350">
              <a:buAutoNum type="arabicPeriod"/>
            </a:pPr>
            <a:r>
              <a:rPr lang="en-GB" dirty="0"/>
              <a:t>How can advances in IT help small business grow ?</a:t>
            </a:r>
          </a:p>
          <a:p>
            <a:pPr marL="514350" indent="-514350">
              <a:buAutoNum type="arabicPeriod"/>
            </a:pPr>
            <a:r>
              <a:rPr lang="en-GB" b="1" i="1" dirty="0">
                <a:solidFill>
                  <a:schemeClr val="accent4">
                    <a:lumMod val="75000"/>
                  </a:schemeClr>
                </a:solidFill>
              </a:rPr>
              <a:t>What effect do technological advances have on the growth of businesses within Swansea/ Carmarthenshire/rural communities </a:t>
            </a:r>
          </a:p>
          <a:p>
            <a:pPr marL="514350" indent="-514350">
              <a:buAutoNum type="arabicPeriod"/>
            </a:pPr>
            <a:endParaRPr lang="en-GB" i="1" dirty="0">
              <a:solidFill>
                <a:schemeClr val="accent4">
                  <a:lumMod val="75000"/>
                </a:schemeClr>
              </a:solidFill>
            </a:endParaRPr>
          </a:p>
          <a:p>
            <a:pPr marL="0" indent="0">
              <a:buNone/>
            </a:pPr>
            <a:r>
              <a:rPr lang="en-GB" dirty="0"/>
              <a:t>3. What are the effects on recruitment from within rural areas, from the need to hold a degree within voluntary organisations?</a:t>
            </a:r>
          </a:p>
          <a:p>
            <a:pPr marL="0" indent="0">
              <a:buNone/>
            </a:pPr>
            <a:r>
              <a:rPr lang="en-GB" b="1" i="1" dirty="0">
                <a:solidFill>
                  <a:schemeClr val="accent4">
                    <a:lumMod val="75000"/>
                  </a:schemeClr>
                </a:solidFill>
              </a:rPr>
              <a:t>4. What is/are the most significant effect/s of the current recruitment criteria within the voluntary sector, on the number of persons recruited from rural Welsh communities.</a:t>
            </a:r>
          </a:p>
          <a:p>
            <a:pPr marL="0" indent="0">
              <a:buNone/>
            </a:pPr>
            <a:endParaRPr lang="en-GB" dirty="0"/>
          </a:p>
          <a:p>
            <a:pPr marL="0" indent="0">
              <a:buNone/>
            </a:pPr>
            <a:r>
              <a:rPr lang="en-GB" dirty="0"/>
              <a:t>5. What should HR departments do about encouraging staff to report incidents of bullying?</a:t>
            </a:r>
            <a:r>
              <a:rPr lang="en-GB" b="1" dirty="0"/>
              <a:t> </a:t>
            </a:r>
          </a:p>
          <a:p>
            <a:pPr marL="0" indent="0">
              <a:buNone/>
            </a:pPr>
            <a:r>
              <a:rPr lang="en-GB" b="1" i="1" dirty="0">
                <a:solidFill>
                  <a:schemeClr val="accent4">
                    <a:lumMod val="75000"/>
                  </a:schemeClr>
                </a:solidFill>
              </a:rPr>
              <a:t>6. What are the most effective communication strategies for increasing the number of reported bullying incidents within....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6783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a:bodyPr>
          <a:lstStyle/>
          <a:p>
            <a:r>
              <a:rPr lang="en-GB" dirty="0">
                <a:solidFill>
                  <a:schemeClr val="bg1"/>
                </a:solidFill>
              </a:rPr>
              <a:t>A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1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UWTSD APA Referencing!</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226759472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Research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r>
              <a:rPr lang="en-GB" dirty="0"/>
              <a:t>Describes your intentions and what you hope to achieve</a:t>
            </a:r>
          </a:p>
          <a:p>
            <a:r>
              <a:rPr lang="en-GB" dirty="0"/>
              <a:t>Answer the ‘why’, ‘what’ &amp; ‘how’ of your research question</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82421046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Nouns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07194453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E7D-6D17-06ED-EF08-9A7247A06C39}"/>
              </a:ext>
            </a:extLst>
          </p:cNvPr>
          <p:cNvSpPr>
            <a:spLocks noGrp="1"/>
          </p:cNvSpPr>
          <p:nvPr>
            <p:ph type="title"/>
          </p:nvPr>
        </p:nvSpPr>
        <p:spPr>
          <a:solidFill>
            <a:srgbClr val="002060"/>
          </a:solidFill>
        </p:spPr>
        <p:txBody>
          <a:bodyPr/>
          <a:lstStyle/>
          <a:p>
            <a:r>
              <a:rPr lang="en-GB" dirty="0">
                <a:solidFill>
                  <a:schemeClr val="bg1"/>
                </a:solidFill>
              </a:rPr>
              <a:t>Difference between Aims &amp; Objectives</a:t>
            </a:r>
          </a:p>
        </p:txBody>
      </p:sp>
      <p:graphicFrame>
        <p:nvGraphicFramePr>
          <p:cNvPr id="4" name="Diagram 3">
            <a:extLst>
              <a:ext uri="{FF2B5EF4-FFF2-40B4-BE49-F238E27FC236}">
                <a16:creationId xmlns:a16="http://schemas.microsoft.com/office/drawing/2014/main" id="{B2A1C671-3A1D-26F5-BC4C-4EB1B27A2176}"/>
              </a:ext>
            </a:extLst>
          </p:cNvPr>
          <p:cNvGraphicFramePr/>
          <p:nvPr>
            <p:extLst>
              <p:ext uri="{D42A27DB-BD31-4B8C-83A1-F6EECF244321}">
                <p14:modId xmlns:p14="http://schemas.microsoft.com/office/powerpoint/2010/main" val="3086181636"/>
              </p:ext>
            </p:extLst>
          </p:nvPr>
        </p:nvGraphicFramePr>
        <p:xfrm>
          <a:off x="2394527" y="1579419"/>
          <a:ext cx="7402945" cy="4288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715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xfrm>
            <a:off x="609600" y="260124"/>
            <a:ext cx="10972800" cy="1143000"/>
          </a:xfrm>
          <a:solidFill>
            <a:srgbClr val="002060"/>
          </a:solidFill>
        </p:spPr>
        <p:txBody>
          <a:bodyPr/>
          <a:lstStyle/>
          <a:p>
            <a:r>
              <a:rPr lang="en-GB" dirty="0">
                <a:solidFill>
                  <a:schemeClr val="bg1"/>
                </a:solidFill>
              </a:rPr>
              <a:t>Aim &amp; Objectives - Example</a:t>
            </a:r>
          </a:p>
        </p:txBody>
      </p:sp>
      <p:sp>
        <p:nvSpPr>
          <p:cNvPr id="4" name="Content Placeholder 3">
            <a:extLst>
              <a:ext uri="{FF2B5EF4-FFF2-40B4-BE49-F238E27FC236}">
                <a16:creationId xmlns:a16="http://schemas.microsoft.com/office/drawing/2014/main" id="{2730C95C-18F0-AA3B-1EDE-34112BB42863}"/>
              </a:ext>
            </a:extLst>
          </p:cNvPr>
          <p:cNvSpPr>
            <a:spLocks noGrp="1"/>
          </p:cNvSpPr>
          <p:nvPr>
            <p:ph idx="1"/>
          </p:nvPr>
        </p:nvSpPr>
        <p:spPr/>
        <p:txBody>
          <a:bodyPr vert="horz" lIns="91440" tIns="45720" rIns="91440" bIns="45720" rtlCol="0" anchor="t">
            <a:normAutofit fontScale="77500" lnSpcReduction="20000"/>
          </a:bodyPr>
          <a:lstStyle/>
          <a:p>
            <a:pPr marL="0" indent="0" algn="just">
              <a:buNone/>
            </a:pPr>
            <a:r>
              <a:rPr lang="en-GB" b="1" dirty="0"/>
              <a:t>AIM - To assess the impact of bullying on employee job satisfaction in the context of culturally diverse project teams.</a:t>
            </a:r>
            <a:endParaRPr lang="en-US" b="1"/>
          </a:p>
          <a:p>
            <a:pPr algn="just"/>
            <a:r>
              <a:rPr lang="en-GB" b="1" dirty="0">
                <a:ea typeface="+mn-lt"/>
                <a:cs typeface="+mn-lt"/>
              </a:rPr>
              <a:t>To identify</a:t>
            </a:r>
            <a:r>
              <a:rPr lang="en-GB" dirty="0">
                <a:ea typeface="+mn-lt"/>
                <a:cs typeface="+mn-lt"/>
              </a:rPr>
              <a:t> what types of behaviour are considered as bullying in the workplace.</a:t>
            </a:r>
            <a:endParaRPr lang="en-GB" dirty="0"/>
          </a:p>
          <a:p>
            <a:pPr algn="just"/>
            <a:r>
              <a:rPr lang="en-GB" b="1" dirty="0">
                <a:ea typeface="+mn-lt"/>
                <a:cs typeface="+mn-lt"/>
              </a:rPr>
              <a:t>To explore</a:t>
            </a:r>
            <a:r>
              <a:rPr lang="en-GB" dirty="0">
                <a:ea typeface="+mn-lt"/>
                <a:cs typeface="+mn-lt"/>
              </a:rPr>
              <a:t> the factors that may trigger workplace bullying in a culturally diverse team.</a:t>
            </a:r>
            <a:endParaRPr lang="en-GB" dirty="0"/>
          </a:p>
          <a:p>
            <a:pPr algn="just"/>
            <a:r>
              <a:rPr lang="en-GB" b="1" dirty="0">
                <a:ea typeface="+mn-lt"/>
                <a:cs typeface="+mn-lt"/>
              </a:rPr>
              <a:t>To establish</a:t>
            </a:r>
            <a:r>
              <a:rPr lang="en-GB" dirty="0">
                <a:ea typeface="+mn-lt"/>
                <a:cs typeface="+mn-lt"/>
              </a:rPr>
              <a:t> the relationship between workplace bullying and employee job satisfaction in project teams with a high level of cultural diversity.</a:t>
            </a:r>
            <a:endParaRPr lang="en-GB" dirty="0"/>
          </a:p>
          <a:p>
            <a:pPr algn="just"/>
            <a:r>
              <a:rPr lang="en-GB" b="1" dirty="0">
                <a:ea typeface="+mn-lt"/>
                <a:cs typeface="+mn-lt"/>
              </a:rPr>
              <a:t>To produce</a:t>
            </a:r>
            <a:r>
              <a:rPr lang="en-GB" dirty="0">
                <a:ea typeface="+mn-lt"/>
                <a:cs typeface="+mn-lt"/>
              </a:rPr>
              <a:t> a set of recommendations on how to minimise workplace bullying in culturally diverse project teams.</a:t>
            </a:r>
            <a:endParaRPr lang="en-GB" dirty="0"/>
          </a:p>
          <a:p>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78B7B4A-F592-41EE-99B1-24ED636721CC}"/>
              </a:ext>
            </a:extLst>
          </p:cNvPr>
          <p:cNvSpPr>
            <a:spLocks noGrp="1"/>
          </p:cNvSpPr>
          <p:nvPr>
            <p:ph idx="1"/>
          </p:nvPr>
        </p:nvSpPr>
        <p:spPr/>
        <p:txBody>
          <a:bodyPr>
            <a:normAutofit fontScale="92500" lnSpcReduction="20000"/>
          </a:bodyPr>
          <a:lstStyle/>
          <a:p>
            <a:pPr marL="0" indent="0">
              <a:buNone/>
            </a:pPr>
            <a:r>
              <a:rPr lang="en-GB" b="1" dirty="0">
                <a:latin typeface="Cambria"/>
                <a:ea typeface="Arial" panose="020B0604020202020204" pitchFamily="34" charset="0"/>
                <a:cs typeface="Arial"/>
              </a:rPr>
              <a:t>Aim – To assess the risk in supply chain management in rural Wales</a:t>
            </a:r>
            <a:endParaRPr lang="en-GB" b="1" dirty="0">
              <a:latin typeface="Cambria"/>
              <a:ea typeface="Arial" panose="020B0604020202020204" pitchFamily="34" charset="0"/>
              <a:cs typeface="Arial" panose="020B0604020202020204" pitchFamily="34" charset="0"/>
            </a:endParaRPr>
          </a:p>
          <a:p>
            <a:pPr marL="0" indent="0">
              <a:buNone/>
            </a:pPr>
            <a:r>
              <a:rPr lang="en-GB" dirty="0">
                <a:latin typeface="Myriad Pro"/>
                <a:ea typeface="Arial" panose="020B0604020202020204" pitchFamily="34" charset="0"/>
                <a:cs typeface="Arial"/>
              </a:rPr>
              <a:t>1</a:t>
            </a:r>
            <a:r>
              <a:rPr lang="en-GB" dirty="0">
                <a:latin typeface="Cambria"/>
                <a:ea typeface="Arial" panose="020B0604020202020204" pitchFamily="34" charset="0"/>
                <a:cs typeface="Arial"/>
              </a:rPr>
              <a:t>. To identify what risks exist in supply chain management</a:t>
            </a:r>
          </a:p>
          <a:p>
            <a:pPr marL="0" indent="0">
              <a:buNone/>
            </a:pPr>
            <a:r>
              <a:rPr lang="en-GB" dirty="0">
                <a:latin typeface="Cambria"/>
                <a:ea typeface="Arial" panose="020B0604020202020204" pitchFamily="34" charset="0"/>
                <a:cs typeface="Arial"/>
              </a:rPr>
              <a:t>2.To discuss the risks in the context of rural Wales</a:t>
            </a:r>
          </a:p>
          <a:p>
            <a:pPr marL="0" indent="0">
              <a:buNone/>
            </a:pPr>
            <a:r>
              <a:rPr lang="en-GB" dirty="0">
                <a:latin typeface="Cambria"/>
                <a:ea typeface="Arial" panose="020B0604020202020204" pitchFamily="34" charset="0"/>
                <a:cs typeface="Arial"/>
              </a:rPr>
              <a:t>3. To evaluate the control measures that can be used to mitigate such risk</a:t>
            </a:r>
          </a:p>
          <a:p>
            <a:pPr marL="0" indent="0">
              <a:buNone/>
            </a:pPr>
            <a:r>
              <a:rPr lang="en-GB" dirty="0">
                <a:latin typeface="Cambria"/>
                <a:ea typeface="Arial" panose="020B0604020202020204" pitchFamily="34" charset="0"/>
                <a:cs typeface="Arial"/>
              </a:rPr>
              <a:t>4. To initiate a training package for Welsh rural companies to assist in identifying the risk and the use of suitable control measures that could be utilised</a:t>
            </a:r>
          </a:p>
          <a:p>
            <a:endParaRPr lang="en-GB" dirty="0"/>
          </a:p>
        </p:txBody>
      </p:sp>
      <p:sp>
        <p:nvSpPr>
          <p:cNvPr id="4" name="Title 1">
            <a:extLst>
              <a:ext uri="{FF2B5EF4-FFF2-40B4-BE49-F238E27FC236}">
                <a16:creationId xmlns:a16="http://schemas.microsoft.com/office/drawing/2014/main" id="{0B46790C-553A-4CEB-8DD0-F3970BABC62E}"/>
              </a:ext>
            </a:extLst>
          </p:cNvPr>
          <p:cNvSpPr>
            <a:spLocks noGrp="1"/>
          </p:cNvSpPr>
          <p:nvPr>
            <p:ph type="title"/>
          </p:nvPr>
        </p:nvSpPr>
        <p:spPr>
          <a:xfrm>
            <a:off x="609600" y="274638"/>
            <a:ext cx="10972800" cy="1143000"/>
          </a:xfrm>
          <a:solidFill>
            <a:srgbClr val="002060"/>
          </a:solidFill>
        </p:spPr>
        <p:txBody>
          <a:bodyPr/>
          <a:lstStyle/>
          <a:p>
            <a:r>
              <a:rPr lang="en-GB" dirty="0">
                <a:solidFill>
                  <a:schemeClr val="bg1"/>
                </a:solidFill>
              </a:rPr>
              <a:t>Aim &amp; Objectives - Example</a:t>
            </a:r>
          </a:p>
        </p:txBody>
      </p:sp>
    </p:spTree>
    <p:extLst>
      <p:ext uri="{BB962C8B-B14F-4D97-AF65-F5344CB8AC3E}">
        <p14:creationId xmlns:p14="http://schemas.microsoft.com/office/powerpoint/2010/main" val="2359194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rgbClr val="002060"/>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lnSpcReduction="10000"/>
          </a:bodyPr>
          <a:lstStyle/>
          <a:p>
            <a:r>
              <a:rPr lang="en-GB" dirty="0"/>
              <a:t>1</a:t>
            </a:r>
            <a:r>
              <a:rPr lang="en-GB" baseline="30000" dirty="0"/>
              <a:t>st</a:t>
            </a:r>
            <a:r>
              <a:rPr lang="en-GB" dirty="0"/>
              <a:t> objective – simple key word e.g. </a:t>
            </a:r>
            <a:r>
              <a:rPr lang="en-GB" i="1" dirty="0">
                <a:highlight>
                  <a:srgbClr val="FFFF00"/>
                </a:highlight>
              </a:rPr>
              <a:t>Identify, classify, outline</a:t>
            </a:r>
          </a:p>
          <a:p>
            <a:r>
              <a:rPr lang="en-GB" dirty="0"/>
              <a:t>To give background to your research area</a:t>
            </a:r>
          </a:p>
          <a:p>
            <a:r>
              <a:rPr lang="en-GB" dirty="0"/>
              <a:t>Other objectives – keywords to suggest in-depth research e.g. </a:t>
            </a:r>
            <a:r>
              <a:rPr lang="en-GB" i="1" dirty="0">
                <a:highlight>
                  <a:srgbClr val="FFFF00"/>
                </a:highlight>
              </a:rPr>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lnSpcReduction="10000"/>
          </a:bodyPr>
          <a:lstStyle/>
          <a:p>
            <a:r>
              <a:rPr lang="en-GB" dirty="0"/>
              <a:t>Final objective – keyword that links easily to a concluding activity e.g. </a:t>
            </a:r>
            <a:r>
              <a:rPr lang="en-GB" i="1" dirty="0">
                <a:highlight>
                  <a:srgbClr val="FFFF00"/>
                </a:highlight>
              </a:rPr>
              <a:t>formulate, produce, develop, recommend, propose etc.</a:t>
            </a:r>
          </a:p>
        </p:txBody>
      </p:sp>
      <p:graphicFrame>
        <p:nvGraphicFramePr>
          <p:cNvPr id="5" name="Diagram 4">
            <a:extLst>
              <a:ext uri="{FF2B5EF4-FFF2-40B4-BE49-F238E27FC236}">
                <a16:creationId xmlns:a16="http://schemas.microsoft.com/office/drawing/2014/main" id="{E03B87E3-BE22-7041-2BEC-6B04751F581A}"/>
              </a:ext>
            </a:extLst>
          </p:cNvPr>
          <p:cNvGraphicFramePr/>
          <p:nvPr>
            <p:extLst>
              <p:ext uri="{D42A27DB-BD31-4B8C-83A1-F6EECF244321}">
                <p14:modId xmlns:p14="http://schemas.microsoft.com/office/powerpoint/2010/main" val="1387425049"/>
              </p:ext>
            </p:extLst>
          </p:nvPr>
        </p:nvGraphicFramePr>
        <p:xfrm>
          <a:off x="7920182" y="3603337"/>
          <a:ext cx="2570018" cy="2017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60A070E-0B96-4138-877C-C32B799180AA}"/>
              </a:ext>
            </a:extLst>
          </p:cNvPr>
          <p:cNvSpPr>
            <a:spLocks noGrp="1"/>
          </p:cNvSpPr>
          <p:nvPr>
            <p:ph idx="1"/>
          </p:nvPr>
        </p:nvSpPr>
        <p:spPr/>
        <p:txBody>
          <a:bodyPr>
            <a:normAutofit fontScale="85000" lnSpcReduction="10000"/>
          </a:bodyPr>
          <a:lstStyle/>
          <a:p>
            <a:r>
              <a:rPr lang="en-GB" dirty="0"/>
              <a:t>Specifically, within the context of higher education, the objectives of this research are to: </a:t>
            </a:r>
          </a:p>
          <a:p>
            <a:pPr marL="0" indent="0">
              <a:buNone/>
            </a:pPr>
            <a:r>
              <a:rPr lang="en-GB" dirty="0"/>
              <a:t>1</a:t>
            </a:r>
            <a:r>
              <a:rPr lang="en-GB" dirty="0">
                <a:highlight>
                  <a:srgbClr val="FFFF00"/>
                </a:highlight>
              </a:rPr>
              <a:t> Identify </a:t>
            </a:r>
            <a:r>
              <a:rPr lang="en-GB" dirty="0"/>
              <a:t>the forces driving e-Learning and the barriers to the successful delivery of e-Learning programmes. </a:t>
            </a:r>
          </a:p>
          <a:p>
            <a:pPr marL="0" indent="0">
              <a:buNone/>
            </a:pPr>
            <a:r>
              <a:rPr lang="en-GB" dirty="0"/>
              <a:t>2</a:t>
            </a:r>
            <a:r>
              <a:rPr lang="en-GB" dirty="0">
                <a:highlight>
                  <a:srgbClr val="FFFF00"/>
                </a:highlight>
              </a:rPr>
              <a:t> Evaluate </a:t>
            </a:r>
            <a:r>
              <a:rPr lang="en-GB" dirty="0"/>
              <a:t>critically models and frameworks relevant to supporting academic staff in coping with e-Learning. </a:t>
            </a:r>
          </a:p>
          <a:p>
            <a:pPr marL="0" indent="0">
              <a:buNone/>
            </a:pPr>
            <a:r>
              <a:rPr lang="en-GB" dirty="0"/>
              <a:t>3 </a:t>
            </a:r>
            <a:r>
              <a:rPr lang="en-GB" dirty="0">
                <a:highlight>
                  <a:srgbClr val="FFFF00"/>
                </a:highlight>
              </a:rPr>
              <a:t>Explore</a:t>
            </a:r>
            <a:r>
              <a:rPr lang="en-GB" dirty="0"/>
              <a:t> staff stakeholder views and practices related to e-Learning preparation, including drivers and barriers to e-Learning. </a:t>
            </a:r>
          </a:p>
          <a:p>
            <a:pPr marL="0" indent="0">
              <a:buNone/>
            </a:pPr>
            <a:r>
              <a:rPr lang="en-GB" dirty="0"/>
              <a:t>4 </a:t>
            </a:r>
            <a:r>
              <a:rPr lang="en-GB" dirty="0">
                <a:highlight>
                  <a:srgbClr val="FFFF00"/>
                </a:highlight>
              </a:rPr>
              <a:t>Formulate</a:t>
            </a:r>
            <a:r>
              <a:rPr lang="en-GB" dirty="0"/>
              <a:t> recommendations on staff preparation issues</a:t>
            </a:r>
          </a:p>
        </p:txBody>
      </p:sp>
      <p:sp>
        <p:nvSpPr>
          <p:cNvPr id="7" name="Title 1">
            <a:extLst>
              <a:ext uri="{FF2B5EF4-FFF2-40B4-BE49-F238E27FC236}">
                <a16:creationId xmlns:a16="http://schemas.microsoft.com/office/drawing/2014/main" id="{A5A61EEA-DDF3-4495-A306-BB756DF7FF5C}"/>
              </a:ext>
            </a:extLst>
          </p:cNvPr>
          <p:cNvSpPr>
            <a:spLocks noGrp="1"/>
          </p:cNvSpPr>
          <p:nvPr>
            <p:ph type="title"/>
          </p:nvPr>
        </p:nvSpPr>
        <p:spPr>
          <a:xfrm>
            <a:off x="609600" y="274638"/>
            <a:ext cx="10972800" cy="1143000"/>
          </a:xfrm>
          <a:solidFill>
            <a:srgbClr val="002060"/>
          </a:solidFill>
        </p:spPr>
        <p:txBody>
          <a:bodyPr/>
          <a:lstStyle/>
          <a:p>
            <a:r>
              <a:rPr lang="en-GB" dirty="0">
                <a:solidFill>
                  <a:schemeClr val="bg1"/>
                </a:solidFill>
              </a:rPr>
              <a:t>Aim &amp; Objectives  RECAP</a:t>
            </a:r>
          </a:p>
        </p:txBody>
      </p:sp>
    </p:spTree>
    <p:extLst>
      <p:ext uri="{BB962C8B-B14F-4D97-AF65-F5344CB8AC3E}">
        <p14:creationId xmlns:p14="http://schemas.microsoft.com/office/powerpoint/2010/main" val="18560964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Research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a:lstStyle/>
          <a:p>
            <a:r>
              <a:rPr lang="en-GB" dirty="0"/>
              <a:t>Research methods = </a:t>
            </a:r>
            <a:r>
              <a:rPr lang="en-GB" dirty="0">
                <a:solidFill>
                  <a:srgbClr val="FF0000"/>
                </a:solidFill>
              </a:rPr>
              <a:t>How</a:t>
            </a:r>
            <a:r>
              <a:rPr lang="en-GB" dirty="0"/>
              <a:t> you intend to do your research</a:t>
            </a:r>
          </a:p>
          <a:p>
            <a:r>
              <a:rPr lang="en-GB" dirty="0"/>
              <a:t>For proposal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22749691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solidFill>
            <a:srgbClr val="002060"/>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solidFill>
            <a:schemeClr val="accent4">
              <a:lumMod val="75000"/>
            </a:schemeClr>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solidFill>
            <a:srgbClr val="92D050"/>
          </a:solidFill>
        </p:spPr>
        <p:txBody>
          <a:bodyPr>
            <a:normAutofit fontScale="85000" lnSpcReduction="10000"/>
          </a:bodyPr>
          <a:lstStyle/>
          <a:p>
            <a:pPr marL="0" indent="0" algn="ctr">
              <a:buNone/>
            </a:pPr>
            <a:r>
              <a:rPr lang="en-GB" dirty="0"/>
              <a:t>Empirical Data</a:t>
            </a:r>
          </a:p>
          <a:p>
            <a:r>
              <a:rPr lang="en-GB" dirty="0"/>
              <a:t>Supplements literature review</a:t>
            </a:r>
          </a:p>
          <a:p>
            <a:r>
              <a:rPr lang="en-GB" dirty="0"/>
              <a:t>How you will gather your data – interviews, questionnaires, experiments, observations etc.</a:t>
            </a:r>
          </a:p>
          <a:p>
            <a:r>
              <a:rPr lang="en-GB" dirty="0"/>
              <a:t>Who will be involved and how selected</a:t>
            </a:r>
          </a:p>
          <a:p>
            <a:r>
              <a:rPr lang="en-GB" dirty="0"/>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Research proposal – IP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p:txBody>
          <a:bodyPr>
            <a:normAutofit lnSpcReduction="10000"/>
          </a:bodyPr>
          <a:lstStyle/>
          <a:p>
            <a:r>
              <a:rPr lang="en-GB" dirty="0"/>
              <a:t>Estimate of how long you believe each stage of your research will take</a:t>
            </a:r>
          </a:p>
          <a:p>
            <a:r>
              <a:rPr lang="en-GB" dirty="0"/>
              <a:t>Look at the timeline provided</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 name="Picture 3">
            <a:extLst>
              <a:ext uri="{FF2B5EF4-FFF2-40B4-BE49-F238E27FC236}">
                <a16:creationId xmlns:a16="http://schemas.microsoft.com/office/drawing/2014/main" id="{89166F7A-DDFF-9AB9-3E8E-66F0DB81685B}"/>
              </a:ext>
            </a:extLst>
          </p:cNvPr>
          <p:cNvPicPr>
            <a:picLocks noChangeAspect="1"/>
          </p:cNvPicPr>
          <p:nvPr/>
        </p:nvPicPr>
        <p:blipFill>
          <a:blip r:embed="rId3"/>
          <a:stretch>
            <a:fillRect/>
          </a:stretch>
        </p:blipFill>
        <p:spPr>
          <a:xfrm>
            <a:off x="7737755" y="2437101"/>
            <a:ext cx="3509795" cy="1983797"/>
          </a:xfrm>
          <a:prstGeom prst="ellipse">
            <a:avLst/>
          </a:prstGeom>
          <a:ln>
            <a:noFill/>
          </a:ln>
          <a:effectLst>
            <a:softEdge rad="112500"/>
          </a:effectLst>
        </p:spPr>
      </p:pic>
    </p:spTree>
    <p:extLst>
      <p:ext uri="{BB962C8B-B14F-4D97-AF65-F5344CB8AC3E}">
        <p14:creationId xmlns:p14="http://schemas.microsoft.com/office/powerpoint/2010/main" val="2784568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solidFill>
            <a:srgbClr val="002060"/>
          </a:solidFill>
        </p:spPr>
        <p:txBody>
          <a:bodyPr/>
          <a:lstStyle/>
          <a:p>
            <a:r>
              <a:rPr lang="en-GB" dirty="0">
                <a:solidFill>
                  <a:schemeClr val="bg1"/>
                </a:solidFill>
              </a:rPr>
              <a:t>Time line example</a:t>
            </a:r>
          </a:p>
        </p:txBody>
      </p:sp>
      <p:graphicFrame>
        <p:nvGraphicFramePr>
          <p:cNvPr id="4" name="Content Placeholder 3">
            <a:extLst>
              <a:ext uri="{FF2B5EF4-FFF2-40B4-BE49-F238E27FC236}">
                <a16:creationId xmlns:a16="http://schemas.microsoft.com/office/drawing/2014/main" id="{06C94A64-8571-44B6-9DD8-D12547E80A1B}"/>
              </a:ext>
            </a:extLst>
          </p:cNvPr>
          <p:cNvGraphicFramePr>
            <a:graphicFrameLocks noGrp="1"/>
          </p:cNvGraphicFramePr>
          <p:nvPr>
            <p:ph idx="1"/>
            <p:extLst>
              <p:ext uri="{D42A27DB-BD31-4B8C-83A1-F6EECF244321}">
                <p14:modId xmlns:p14="http://schemas.microsoft.com/office/powerpoint/2010/main" val="2452998719"/>
              </p:ext>
            </p:extLst>
          </p:nvPr>
        </p:nvGraphicFramePr>
        <p:xfrm>
          <a:off x="1682044" y="1840089"/>
          <a:ext cx="8726313" cy="3443111"/>
        </p:xfrm>
        <a:graphic>
          <a:graphicData uri="http://schemas.openxmlformats.org/drawingml/2006/table">
            <a:tbl>
              <a:tblPr/>
              <a:tblGrid>
                <a:gridCol w="699912">
                  <a:extLst>
                    <a:ext uri="{9D8B030D-6E8A-4147-A177-3AD203B41FA5}">
                      <a16:colId xmlns:a16="http://schemas.microsoft.com/office/drawing/2014/main" val="754319316"/>
                    </a:ext>
                  </a:extLst>
                </a:gridCol>
                <a:gridCol w="999428">
                  <a:extLst>
                    <a:ext uri="{9D8B030D-6E8A-4147-A177-3AD203B41FA5}">
                      <a16:colId xmlns:a16="http://schemas.microsoft.com/office/drawing/2014/main" val="1250079050"/>
                    </a:ext>
                  </a:extLst>
                </a:gridCol>
                <a:gridCol w="1040554">
                  <a:extLst>
                    <a:ext uri="{9D8B030D-6E8A-4147-A177-3AD203B41FA5}">
                      <a16:colId xmlns:a16="http://schemas.microsoft.com/office/drawing/2014/main" val="2495622512"/>
                    </a:ext>
                  </a:extLst>
                </a:gridCol>
                <a:gridCol w="958380">
                  <a:extLst>
                    <a:ext uri="{9D8B030D-6E8A-4147-A177-3AD203B41FA5}">
                      <a16:colId xmlns:a16="http://schemas.microsoft.com/office/drawing/2014/main" val="2087298226"/>
                    </a:ext>
                  </a:extLst>
                </a:gridCol>
                <a:gridCol w="1094979">
                  <a:extLst>
                    <a:ext uri="{9D8B030D-6E8A-4147-A177-3AD203B41FA5}">
                      <a16:colId xmlns:a16="http://schemas.microsoft.com/office/drawing/2014/main" val="2566642660"/>
                    </a:ext>
                  </a:extLst>
                </a:gridCol>
                <a:gridCol w="737795">
                  <a:extLst>
                    <a:ext uri="{9D8B030D-6E8A-4147-A177-3AD203B41FA5}">
                      <a16:colId xmlns:a16="http://schemas.microsoft.com/office/drawing/2014/main" val="4211508880"/>
                    </a:ext>
                  </a:extLst>
                </a:gridCol>
                <a:gridCol w="916387">
                  <a:extLst>
                    <a:ext uri="{9D8B030D-6E8A-4147-A177-3AD203B41FA5}">
                      <a16:colId xmlns:a16="http://schemas.microsoft.com/office/drawing/2014/main" val="2168860598"/>
                    </a:ext>
                  </a:extLst>
                </a:gridCol>
                <a:gridCol w="981842">
                  <a:extLst>
                    <a:ext uri="{9D8B030D-6E8A-4147-A177-3AD203B41FA5}">
                      <a16:colId xmlns:a16="http://schemas.microsoft.com/office/drawing/2014/main" val="2835769640"/>
                    </a:ext>
                  </a:extLst>
                </a:gridCol>
                <a:gridCol w="1056359">
                  <a:extLst>
                    <a:ext uri="{9D8B030D-6E8A-4147-A177-3AD203B41FA5}">
                      <a16:colId xmlns:a16="http://schemas.microsoft.com/office/drawing/2014/main" val="2200339073"/>
                    </a:ext>
                  </a:extLst>
                </a:gridCol>
                <a:gridCol w="240677">
                  <a:extLst>
                    <a:ext uri="{9D8B030D-6E8A-4147-A177-3AD203B41FA5}">
                      <a16:colId xmlns:a16="http://schemas.microsoft.com/office/drawing/2014/main" val="4154644319"/>
                    </a:ext>
                  </a:extLst>
                </a:gridCol>
              </a:tblGrid>
              <a:tr h="472589">
                <a:tc>
                  <a:txBody>
                    <a:bodyPr/>
                    <a:lstStyle/>
                    <a:p>
                      <a:pPr fontAlgn="b"/>
                      <a:endParaRPr lang="en-GB" sz="170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ase"/>
                      <a:r>
                        <a:rPr lang="en-GB" sz="1000" b="1" i="0" u="none" strike="noStrike">
                          <a:solidFill>
                            <a:srgbClr val="000000"/>
                          </a:solidFill>
                          <a:effectLst/>
                          <a:latin typeface="Calibri" panose="020F0502020204030204" pitchFamily="34" charset="0"/>
                        </a:rPr>
                        <a:t>March</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April</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May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June</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July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August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September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ctr" rtl="0" fontAlgn="base"/>
                      <a:r>
                        <a:rPr lang="en-GB" sz="1000" b="1" i="0" u="none" strike="noStrike">
                          <a:solidFill>
                            <a:srgbClr val="000000"/>
                          </a:solidFill>
                          <a:effectLst/>
                          <a:latin typeface="Calibri" panose="020F0502020204030204" pitchFamily="34" charset="0"/>
                        </a:rPr>
                        <a:t>October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2046322285"/>
                  </a:ext>
                </a:extLst>
              </a:tr>
              <a:tr h="1352453">
                <a:tc>
                  <a:txBody>
                    <a:bodyPr/>
                    <a:lstStyle/>
                    <a:p>
                      <a:pPr fontAlgn="b"/>
                      <a:r>
                        <a:rPr lang="en-GB" sz="1050" dirty="0">
                          <a:effectLst/>
                        </a:rPr>
                        <a:t>Lesson</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dirty="0">
                          <a:solidFill>
                            <a:srgbClr val="000000"/>
                          </a:solidFill>
                          <a:effectLst/>
                          <a:latin typeface="Calibri" panose="020F0502020204030204" pitchFamily="34" charset="0"/>
                        </a:rPr>
                        <a:t>Introduction and Literature Review</a:t>
                      </a:r>
                      <a:r>
                        <a:rPr lang="en-GB" sz="900" b="0" i="0" dirty="0">
                          <a:solidFill>
                            <a:srgbClr val="000000"/>
                          </a:solidFill>
                          <a:effectLst/>
                          <a:latin typeface="Calibri" panose="020F0502020204030204" pitchFamily="34" charset="0"/>
                        </a:rPr>
                        <a:t> </a:t>
                      </a:r>
                      <a:endParaRPr lang="en-GB" sz="1700" b="0" i="0" dirty="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dirty="0">
                          <a:solidFill>
                            <a:srgbClr val="000000"/>
                          </a:solidFill>
                          <a:effectLst/>
                          <a:latin typeface="Calibri" panose="020F0502020204030204" pitchFamily="34" charset="0"/>
                        </a:rPr>
                        <a:t>Research methodology &amp; questionnaire design</a:t>
                      </a:r>
                      <a:r>
                        <a:rPr lang="en-GB" sz="900" b="0" i="0" dirty="0">
                          <a:solidFill>
                            <a:srgbClr val="000000"/>
                          </a:solidFill>
                          <a:effectLst/>
                          <a:latin typeface="Calibri" panose="020F0502020204030204" pitchFamily="34" charset="0"/>
                        </a:rPr>
                        <a:t> </a:t>
                      </a:r>
                      <a:endParaRPr lang="en-GB" sz="1700" b="0" i="0" dirty="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Analysis of data</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dirty="0">
                          <a:solidFill>
                            <a:srgbClr val="000000"/>
                          </a:solidFill>
                          <a:effectLst/>
                          <a:latin typeface="Calibri" panose="020F0502020204030204" pitchFamily="34" charset="0"/>
                        </a:rPr>
                        <a:t>Writing up results &amp; conclusions</a:t>
                      </a:r>
                      <a:r>
                        <a:rPr lang="en-GB" sz="900" b="0" i="0" dirty="0">
                          <a:solidFill>
                            <a:srgbClr val="000000"/>
                          </a:solidFill>
                          <a:effectLst/>
                          <a:latin typeface="Calibri" panose="020F0502020204030204" pitchFamily="34" charset="0"/>
                        </a:rPr>
                        <a:t> </a:t>
                      </a:r>
                      <a:endParaRPr lang="en-GB" sz="1700" b="0" i="0" dirty="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u="none" strike="noStrike">
                          <a:solidFill>
                            <a:srgbClr val="000000"/>
                          </a:solidFill>
                          <a:effectLst/>
                          <a:latin typeface="Calibri" panose="020F0502020204030204" pitchFamily="34" charset="0"/>
                        </a:rPr>
                        <a:t>writing up results &amp; conclusions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u="none" strike="noStrike">
                          <a:solidFill>
                            <a:srgbClr val="000000"/>
                          </a:solidFill>
                          <a:effectLst/>
                          <a:latin typeface="Calibri" panose="020F0502020204030204" pitchFamily="34" charset="0"/>
                        </a:rPr>
                        <a:t>Dissertation format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6659099"/>
                  </a:ext>
                </a:extLst>
              </a:tr>
              <a:tr h="1618069">
                <a:tc>
                  <a:txBody>
                    <a:bodyPr/>
                    <a:lstStyle/>
                    <a:p>
                      <a:pPr fontAlgn="t"/>
                      <a:endParaRPr lang="en-GB" sz="1000" dirty="0">
                        <a:effectLst/>
                      </a:endParaRPr>
                    </a:p>
                    <a:p>
                      <a:pPr fontAlgn="t"/>
                      <a:endParaRPr lang="en-GB" sz="1000" dirty="0">
                        <a:effectLst/>
                      </a:endParaRPr>
                    </a:p>
                    <a:p>
                      <a:pPr fontAlgn="t"/>
                      <a:endParaRPr lang="en-GB" sz="1000" dirty="0">
                        <a:effectLst/>
                      </a:endParaRPr>
                    </a:p>
                    <a:p>
                      <a:pPr fontAlgn="t"/>
                      <a:endParaRPr lang="en-GB" sz="1000" dirty="0">
                        <a:effectLst/>
                      </a:endParaRPr>
                    </a:p>
                    <a:p>
                      <a:pPr fontAlgn="t"/>
                      <a:r>
                        <a:rPr lang="en-GB" sz="1000" dirty="0">
                          <a:effectLst/>
                        </a:rPr>
                        <a:t>Work to be done</a:t>
                      </a:r>
                    </a:p>
                  </a:txBody>
                  <a:tcPr marL="85216" marR="85216" marT="42608" marB="4260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u="none" strike="noStrike" dirty="0">
                          <a:solidFill>
                            <a:srgbClr val="000000"/>
                          </a:solidFill>
                          <a:effectLst/>
                          <a:latin typeface="Calibri" panose="020F0502020204030204" pitchFamily="34" charset="0"/>
                        </a:rPr>
                        <a:t>Proposal ..?</a:t>
                      </a:r>
                    </a:p>
                    <a:p>
                      <a:pPr algn="l" rtl="0" fontAlgn="base"/>
                      <a:r>
                        <a:rPr lang="en-GB" sz="1000" b="0" i="0" u="none" strike="noStrike" dirty="0">
                          <a:solidFill>
                            <a:srgbClr val="000000"/>
                          </a:solidFill>
                          <a:effectLst/>
                          <a:latin typeface="Calibri" panose="020F0502020204030204" pitchFamily="34" charset="0"/>
                        </a:rPr>
                        <a:t>Introduction</a:t>
                      </a:r>
                    </a:p>
                    <a:p>
                      <a:pPr algn="l" rtl="0" fontAlgn="base"/>
                      <a:r>
                        <a:rPr lang="en-GB" sz="1000" b="0" i="0" u="none" strike="noStrike" dirty="0">
                          <a:solidFill>
                            <a:srgbClr val="000000"/>
                          </a:solidFill>
                          <a:effectLst/>
                          <a:latin typeface="Calibri" panose="020F0502020204030204" pitchFamily="34" charset="0"/>
                        </a:rPr>
                        <a:t>(2000 words) &amp; ethics form (500 words)</a:t>
                      </a:r>
                      <a:r>
                        <a:rPr lang="en-GB" sz="1000" b="0" i="0" dirty="0">
                          <a:solidFill>
                            <a:srgbClr val="00000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dirty="0">
                          <a:solidFill>
                            <a:srgbClr val="0070C0"/>
                          </a:solidFill>
                          <a:effectLst/>
                          <a:latin typeface="Calibri" panose="020F0502020204030204" pitchFamily="34" charset="0"/>
                        </a:rPr>
                        <a:t>* Feedback on proposal and ethics form</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dirty="0">
                          <a:solidFill>
                            <a:srgbClr val="0070C0"/>
                          </a:solidFill>
                          <a:effectLst/>
                          <a:latin typeface="Calibri" panose="020F0502020204030204" pitchFamily="34" charset="0"/>
                        </a:rPr>
                        <a:t>* Literature review (4000 words)</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dirty="0">
                          <a:solidFill>
                            <a:srgbClr val="0070C0"/>
                          </a:solidFill>
                          <a:effectLst/>
                          <a:latin typeface="Calibri" panose="020F0502020204030204" pitchFamily="34" charset="0"/>
                        </a:rPr>
                        <a:t>*Methodology &amp; planning (3000 words) </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1" u="none" strike="noStrike" dirty="0">
                          <a:solidFill>
                            <a:srgbClr val="0070C0"/>
                          </a:solidFill>
                          <a:effectLst/>
                          <a:latin typeface="Calibri" panose="020F0502020204030204" pitchFamily="34" charset="0"/>
                        </a:rPr>
                        <a:t>*Analysis of results (3000 words) </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dirty="0">
                          <a:solidFill>
                            <a:srgbClr val="0070C0"/>
                          </a:solidFill>
                          <a:effectLst/>
                          <a:latin typeface="Calibri" panose="020F0502020204030204" pitchFamily="34" charset="0"/>
                        </a:rPr>
                        <a:t>*findings and conclusions (1500 words) </a:t>
                      </a:r>
                      <a:r>
                        <a:rPr lang="en-GB" sz="1000" b="0" i="0" dirty="0">
                          <a:solidFill>
                            <a:srgbClr val="0070C0"/>
                          </a:solidFill>
                          <a:effectLst/>
                          <a:latin typeface="Calibri" panose="020F0502020204030204" pitchFamily="34" charset="0"/>
                        </a:rPr>
                        <a:t> </a:t>
                      </a:r>
                      <a:endParaRPr lang="en-GB" sz="1700" b="0" i="0" dirty="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dirty="0"/>
                    </a:p>
                  </a:txBody>
                  <a:tcPr marL="85216" marR="85216" marT="42608" marB="42608">
                    <a:lnL w="9525" cap="flat" cmpd="sng" algn="ctr">
                      <a:solidFill>
                        <a:srgbClr val="000000"/>
                      </a:solidFill>
                      <a:prstDash val="solid"/>
                      <a:round/>
                      <a:headEnd type="none" w="med" len="med"/>
                      <a:tailEnd type="none" w="med" len="med"/>
                    </a:lnL>
                    <a:lnT w="9525"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2981378591"/>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60AF-30A8-44A6-A31C-B4938B7966A5}"/>
              </a:ext>
            </a:extLst>
          </p:cNvPr>
          <p:cNvSpPr>
            <a:spLocks noGrp="1"/>
          </p:cNvSpPr>
          <p:nvPr>
            <p:ph type="title"/>
          </p:nvPr>
        </p:nvSpPr>
        <p:spPr>
          <a:solidFill>
            <a:srgbClr val="002060"/>
          </a:solidFill>
        </p:spPr>
        <p:txBody>
          <a:bodyPr/>
          <a:lstStyle/>
          <a:p>
            <a:r>
              <a:rPr lang="en-GB" dirty="0">
                <a:solidFill>
                  <a:schemeClr val="bg1"/>
                </a:solidFill>
              </a:rPr>
              <a:t>Timeline example 2</a:t>
            </a:r>
          </a:p>
        </p:txBody>
      </p:sp>
      <p:graphicFrame>
        <p:nvGraphicFramePr>
          <p:cNvPr id="5" name="Table 5">
            <a:extLst>
              <a:ext uri="{FF2B5EF4-FFF2-40B4-BE49-F238E27FC236}">
                <a16:creationId xmlns:a16="http://schemas.microsoft.com/office/drawing/2014/main" id="{C18196C8-CCF6-46E7-9A74-2CD4408B9112}"/>
              </a:ext>
            </a:extLst>
          </p:cNvPr>
          <p:cNvGraphicFramePr>
            <a:graphicFrameLocks noGrp="1"/>
          </p:cNvGraphicFramePr>
          <p:nvPr>
            <p:ph idx="1"/>
            <p:extLst>
              <p:ext uri="{D42A27DB-BD31-4B8C-83A1-F6EECF244321}">
                <p14:modId xmlns:p14="http://schemas.microsoft.com/office/powerpoint/2010/main" val="1389233379"/>
              </p:ext>
            </p:extLst>
          </p:nvPr>
        </p:nvGraphicFramePr>
        <p:xfrm>
          <a:off x="609600" y="1600200"/>
          <a:ext cx="10972797" cy="3606800"/>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119553096"/>
                    </a:ext>
                  </a:extLst>
                </a:gridCol>
                <a:gridCol w="3657599">
                  <a:extLst>
                    <a:ext uri="{9D8B030D-6E8A-4147-A177-3AD203B41FA5}">
                      <a16:colId xmlns:a16="http://schemas.microsoft.com/office/drawing/2014/main" val="125468877"/>
                    </a:ext>
                  </a:extLst>
                </a:gridCol>
                <a:gridCol w="3657599">
                  <a:extLst>
                    <a:ext uri="{9D8B030D-6E8A-4147-A177-3AD203B41FA5}">
                      <a16:colId xmlns:a16="http://schemas.microsoft.com/office/drawing/2014/main" val="3733033272"/>
                    </a:ext>
                  </a:extLst>
                </a:gridCol>
              </a:tblGrid>
              <a:tr h="370840">
                <a:tc>
                  <a:txBody>
                    <a:bodyPr/>
                    <a:lstStyle/>
                    <a:p>
                      <a:r>
                        <a:rPr lang="en-GB" dirty="0"/>
                        <a:t>Dissertation activity</a:t>
                      </a:r>
                    </a:p>
                  </a:txBody>
                  <a:tcPr/>
                </a:tc>
                <a:tc>
                  <a:txBody>
                    <a:bodyPr/>
                    <a:lstStyle/>
                    <a:p>
                      <a:r>
                        <a:rPr lang="en-GB" dirty="0"/>
                        <a:t>Duration (weeks)</a:t>
                      </a:r>
                    </a:p>
                  </a:txBody>
                  <a:tcPr/>
                </a:tc>
                <a:tc>
                  <a:txBody>
                    <a:bodyPr/>
                    <a:lstStyle/>
                    <a:p>
                      <a:r>
                        <a:rPr lang="en-GB" dirty="0"/>
                        <a:t>Month</a:t>
                      </a:r>
                    </a:p>
                  </a:txBody>
                  <a:tcPr/>
                </a:tc>
                <a:extLst>
                  <a:ext uri="{0D108BD9-81ED-4DB2-BD59-A6C34878D82A}">
                    <a16:rowId xmlns:a16="http://schemas.microsoft.com/office/drawing/2014/main" val="3671339978"/>
                  </a:ext>
                </a:extLst>
              </a:tr>
              <a:tr h="370840">
                <a:tc>
                  <a:txBody>
                    <a:bodyPr/>
                    <a:lstStyle/>
                    <a:p>
                      <a:r>
                        <a:rPr lang="en-GB" dirty="0"/>
                        <a:t>Clarify Aim/Objectives</a:t>
                      </a:r>
                    </a:p>
                  </a:txBody>
                  <a:tcPr/>
                </a:tc>
                <a:tc>
                  <a:txBody>
                    <a:bodyPr/>
                    <a:lstStyle/>
                    <a:p>
                      <a:r>
                        <a:rPr lang="en-GB" dirty="0"/>
                        <a:t>2</a:t>
                      </a:r>
                    </a:p>
                  </a:txBody>
                  <a:tcPr/>
                </a:tc>
                <a:tc>
                  <a:txBody>
                    <a:bodyPr/>
                    <a:lstStyle/>
                    <a:p>
                      <a:r>
                        <a:rPr lang="en-GB" dirty="0"/>
                        <a:t>March</a:t>
                      </a:r>
                    </a:p>
                  </a:txBody>
                  <a:tcPr/>
                </a:tc>
                <a:extLst>
                  <a:ext uri="{0D108BD9-81ED-4DB2-BD59-A6C34878D82A}">
                    <a16:rowId xmlns:a16="http://schemas.microsoft.com/office/drawing/2014/main" val="3846497563"/>
                  </a:ext>
                </a:extLst>
              </a:tr>
              <a:tr h="370840">
                <a:tc>
                  <a:txBody>
                    <a:bodyPr/>
                    <a:lstStyle/>
                    <a:p>
                      <a:r>
                        <a:rPr lang="en-GB" dirty="0"/>
                        <a:t>Start Introduction</a:t>
                      </a:r>
                    </a:p>
                  </a:txBody>
                  <a:tcPr/>
                </a:tc>
                <a:tc>
                  <a:txBody>
                    <a:bodyPr/>
                    <a:lstStyle/>
                    <a:p>
                      <a:r>
                        <a:rPr lang="en-GB" dirty="0"/>
                        <a:t>2</a:t>
                      </a:r>
                    </a:p>
                  </a:txBody>
                  <a:tcPr/>
                </a:tc>
                <a:tc>
                  <a:txBody>
                    <a:bodyPr/>
                    <a:lstStyle/>
                    <a:p>
                      <a:r>
                        <a:rPr lang="en-GB" dirty="0"/>
                        <a:t>March</a:t>
                      </a:r>
                    </a:p>
                  </a:txBody>
                  <a:tcPr/>
                </a:tc>
                <a:extLst>
                  <a:ext uri="{0D108BD9-81ED-4DB2-BD59-A6C34878D82A}">
                    <a16:rowId xmlns:a16="http://schemas.microsoft.com/office/drawing/2014/main" val="1176513834"/>
                  </a:ext>
                </a:extLst>
              </a:tr>
              <a:tr h="370840">
                <a:tc>
                  <a:txBody>
                    <a:bodyPr/>
                    <a:lstStyle/>
                    <a:p>
                      <a:r>
                        <a:rPr lang="en-GB" dirty="0"/>
                        <a:t>Literature review</a:t>
                      </a:r>
                    </a:p>
                  </a:txBody>
                  <a:tcPr/>
                </a:tc>
                <a:tc>
                  <a:txBody>
                    <a:bodyPr/>
                    <a:lstStyle/>
                    <a:p>
                      <a:r>
                        <a:rPr lang="en-GB" dirty="0"/>
                        <a:t>4</a:t>
                      </a:r>
                    </a:p>
                  </a:txBody>
                  <a:tcPr/>
                </a:tc>
                <a:tc>
                  <a:txBody>
                    <a:bodyPr/>
                    <a:lstStyle/>
                    <a:p>
                      <a:r>
                        <a:rPr lang="en-GB" dirty="0"/>
                        <a:t>April</a:t>
                      </a:r>
                    </a:p>
                  </a:txBody>
                  <a:tcPr/>
                </a:tc>
                <a:extLst>
                  <a:ext uri="{0D108BD9-81ED-4DB2-BD59-A6C34878D82A}">
                    <a16:rowId xmlns:a16="http://schemas.microsoft.com/office/drawing/2014/main" val="4177885020"/>
                  </a:ext>
                </a:extLst>
              </a:tr>
              <a:tr h="370840">
                <a:tc>
                  <a:txBody>
                    <a:bodyPr/>
                    <a:lstStyle/>
                    <a:p>
                      <a:r>
                        <a:rPr lang="en-GB" dirty="0"/>
                        <a:t>Write and Distribute questionnaire/conduct interviews </a:t>
                      </a:r>
                    </a:p>
                  </a:txBody>
                  <a:tcPr/>
                </a:tc>
                <a:tc>
                  <a:txBody>
                    <a:bodyPr/>
                    <a:lstStyle/>
                    <a:p>
                      <a:endParaRPr lang="en-GB" dirty="0"/>
                    </a:p>
                  </a:txBody>
                  <a:tcPr/>
                </a:tc>
                <a:tc>
                  <a:txBody>
                    <a:bodyPr/>
                    <a:lstStyle/>
                    <a:p>
                      <a:r>
                        <a:rPr lang="en-GB" dirty="0"/>
                        <a:t>May</a:t>
                      </a:r>
                    </a:p>
                  </a:txBody>
                  <a:tcPr/>
                </a:tc>
                <a:extLst>
                  <a:ext uri="{0D108BD9-81ED-4DB2-BD59-A6C34878D82A}">
                    <a16:rowId xmlns:a16="http://schemas.microsoft.com/office/drawing/2014/main" val="1912011332"/>
                  </a:ext>
                </a:extLst>
              </a:tr>
              <a:tr h="370840">
                <a:tc>
                  <a:txBody>
                    <a:bodyPr/>
                    <a:lstStyle/>
                    <a:p>
                      <a:r>
                        <a:rPr lang="en-GB" dirty="0"/>
                        <a:t>Research Methods</a:t>
                      </a:r>
                    </a:p>
                  </a:txBody>
                  <a:tcPr/>
                </a:tc>
                <a:tc>
                  <a:txBody>
                    <a:bodyPr/>
                    <a:lstStyle/>
                    <a:p>
                      <a:r>
                        <a:rPr lang="en-GB" dirty="0"/>
                        <a:t>2</a:t>
                      </a:r>
                    </a:p>
                  </a:txBody>
                  <a:tcPr/>
                </a:tc>
                <a:tc>
                  <a:txBody>
                    <a:bodyPr/>
                    <a:lstStyle/>
                    <a:p>
                      <a:r>
                        <a:rPr lang="en-GB" dirty="0"/>
                        <a:t>May/June</a:t>
                      </a:r>
                    </a:p>
                  </a:txBody>
                  <a:tcPr/>
                </a:tc>
                <a:extLst>
                  <a:ext uri="{0D108BD9-81ED-4DB2-BD59-A6C34878D82A}">
                    <a16:rowId xmlns:a16="http://schemas.microsoft.com/office/drawing/2014/main" val="3086136540"/>
                  </a:ext>
                </a:extLst>
              </a:tr>
              <a:tr h="370840">
                <a:tc>
                  <a:txBody>
                    <a:bodyPr/>
                    <a:lstStyle/>
                    <a:p>
                      <a:r>
                        <a:rPr lang="en-GB" dirty="0"/>
                        <a:t>Data Collection</a:t>
                      </a:r>
                    </a:p>
                  </a:txBody>
                  <a:tcPr/>
                </a:tc>
                <a:tc>
                  <a:txBody>
                    <a:bodyPr/>
                    <a:lstStyle/>
                    <a:p>
                      <a:r>
                        <a:rPr lang="en-GB" dirty="0"/>
                        <a:t>4</a:t>
                      </a:r>
                    </a:p>
                  </a:txBody>
                  <a:tcPr/>
                </a:tc>
                <a:tc>
                  <a:txBody>
                    <a:bodyPr/>
                    <a:lstStyle/>
                    <a:p>
                      <a:r>
                        <a:rPr lang="en-GB" dirty="0"/>
                        <a:t>July /Aug</a:t>
                      </a:r>
                    </a:p>
                  </a:txBody>
                  <a:tcPr/>
                </a:tc>
                <a:extLst>
                  <a:ext uri="{0D108BD9-81ED-4DB2-BD59-A6C34878D82A}">
                    <a16:rowId xmlns:a16="http://schemas.microsoft.com/office/drawing/2014/main" val="1420110697"/>
                  </a:ext>
                </a:extLst>
              </a:tr>
              <a:tr h="370840">
                <a:tc>
                  <a:txBody>
                    <a:bodyPr/>
                    <a:lstStyle/>
                    <a:p>
                      <a:r>
                        <a:rPr lang="en-GB" dirty="0"/>
                        <a:t>Findings</a:t>
                      </a:r>
                    </a:p>
                  </a:txBody>
                  <a:tcPr/>
                </a:tc>
                <a:tc>
                  <a:txBody>
                    <a:bodyPr/>
                    <a:lstStyle/>
                    <a:p>
                      <a:r>
                        <a:rPr lang="en-GB" dirty="0"/>
                        <a:t>3</a:t>
                      </a:r>
                    </a:p>
                  </a:txBody>
                  <a:tcPr/>
                </a:tc>
                <a:tc>
                  <a:txBody>
                    <a:bodyPr/>
                    <a:lstStyle/>
                    <a:p>
                      <a:r>
                        <a:rPr lang="en-GB" dirty="0"/>
                        <a:t>August/September</a:t>
                      </a:r>
                    </a:p>
                  </a:txBody>
                  <a:tcPr/>
                </a:tc>
                <a:extLst>
                  <a:ext uri="{0D108BD9-81ED-4DB2-BD59-A6C34878D82A}">
                    <a16:rowId xmlns:a16="http://schemas.microsoft.com/office/drawing/2014/main" val="2589017541"/>
                  </a:ext>
                </a:extLst>
              </a:tr>
              <a:tr h="370840">
                <a:tc>
                  <a:txBody>
                    <a:bodyPr/>
                    <a:lstStyle/>
                    <a:p>
                      <a:r>
                        <a:rPr lang="en-GB" dirty="0"/>
                        <a:t>Conclusion</a:t>
                      </a:r>
                    </a:p>
                  </a:txBody>
                  <a:tcPr/>
                </a:tc>
                <a:tc>
                  <a:txBody>
                    <a:bodyPr/>
                    <a:lstStyle/>
                    <a:p>
                      <a:r>
                        <a:rPr lang="en-GB" dirty="0"/>
                        <a:t>2</a:t>
                      </a:r>
                    </a:p>
                  </a:txBody>
                  <a:tcPr/>
                </a:tc>
                <a:tc>
                  <a:txBody>
                    <a:bodyPr/>
                    <a:lstStyle/>
                    <a:p>
                      <a:r>
                        <a:rPr lang="en-GB" dirty="0"/>
                        <a:t>September</a:t>
                      </a:r>
                    </a:p>
                  </a:txBody>
                  <a:tcPr/>
                </a:tc>
                <a:extLst>
                  <a:ext uri="{0D108BD9-81ED-4DB2-BD59-A6C34878D82A}">
                    <a16:rowId xmlns:a16="http://schemas.microsoft.com/office/drawing/2014/main" val="964983952"/>
                  </a:ext>
                </a:extLst>
              </a:tr>
            </a:tbl>
          </a:graphicData>
        </a:graphic>
      </p:graphicFrame>
    </p:spTree>
    <p:extLst>
      <p:ext uri="{BB962C8B-B14F-4D97-AF65-F5344CB8AC3E}">
        <p14:creationId xmlns:p14="http://schemas.microsoft.com/office/powerpoint/2010/main" val="1385653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 </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vert="horz" lIns="91440" tIns="45720" rIns="91440" bIns="45720" rtlCol="0" anchor="t">
            <a:normAutofit fontScale="92500"/>
          </a:bodyPr>
          <a:lstStyle/>
          <a:p>
            <a:r>
              <a:rPr lang="en-GB" dirty="0"/>
              <a:t>Must be completed for all dissertations/independent projects  – template on Moodle</a:t>
            </a:r>
          </a:p>
          <a:p>
            <a:r>
              <a:rPr lang="en-GB" dirty="0"/>
              <a:t>Approval granted asap</a:t>
            </a:r>
          </a:p>
          <a:p>
            <a:r>
              <a:rPr lang="en-GB" dirty="0"/>
              <a:t>Ethics panel – if necessary</a:t>
            </a:r>
          </a:p>
          <a:p>
            <a:r>
              <a:rPr lang="en-GB" dirty="0"/>
              <a:t>Vulnerable adults/children; offenders</a:t>
            </a:r>
          </a:p>
          <a:p>
            <a:r>
              <a:rPr lang="en-GB" dirty="0"/>
              <a:t>Consent from your organisation if necessary</a:t>
            </a:r>
          </a:p>
        </p:txBody>
      </p:sp>
      <p:pic>
        <p:nvPicPr>
          <p:cNvPr id="5" name="Content Placeholder 4" descr="Table&#10;&#10;Description automatically generated">
            <a:hlinkClick r:id="rId3"/>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2432</Words>
  <Application>Microsoft Office PowerPoint</Application>
  <PresentationFormat>Widescreen</PresentationFormat>
  <Paragraphs>339</Paragraphs>
  <Slides>25</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Myriad Pro</vt:lpstr>
      <vt:lpstr>Arial</vt:lpstr>
      <vt:lpstr>Calibri</vt:lpstr>
      <vt:lpstr>Cambria</vt:lpstr>
      <vt:lpstr>Theme1.thmx first page pp</vt:lpstr>
      <vt:lpstr>The  Proposal </vt:lpstr>
      <vt:lpstr>Learning outcomes</vt:lpstr>
      <vt:lpstr> The Proposal Document</vt:lpstr>
      <vt:lpstr>The Proposal Document</vt:lpstr>
      <vt:lpstr>Why write a proposal ?</vt:lpstr>
      <vt:lpstr>Dissertation Proposal -  The Title</vt:lpstr>
      <vt:lpstr>What your research title should be…</vt:lpstr>
      <vt:lpstr>Examples</vt:lpstr>
      <vt:lpstr>Research questions</vt:lpstr>
      <vt:lpstr>Examples:</vt:lpstr>
      <vt:lpstr>A proposal = background information</vt:lpstr>
      <vt:lpstr>Research Proposal – Research Aim</vt:lpstr>
      <vt:lpstr>Research proposal – Research Objectives</vt:lpstr>
      <vt:lpstr>Difference between Aims &amp; Objectives</vt:lpstr>
      <vt:lpstr>Aim &amp; Objectives - Example</vt:lpstr>
      <vt:lpstr>Aim &amp; Objectives - Example</vt:lpstr>
      <vt:lpstr>Top tip - Objectives</vt:lpstr>
      <vt:lpstr>Aim &amp; Objectives  RECAP</vt:lpstr>
      <vt:lpstr>Research proposal = Research methods</vt:lpstr>
      <vt:lpstr>Research methods</vt:lpstr>
      <vt:lpstr>Research proposal – IP Timeline</vt:lpstr>
      <vt:lpstr>Time line example</vt:lpstr>
      <vt:lpstr>Timeline example 2</vt:lpstr>
      <vt:lpstr>Ethics Form </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Proposal</dc:title>
  <dc:creator>Helen Evans (Institute of Management and Health)</dc:creator>
  <cp:lastModifiedBy>Helen Evans (Institute of Management and Health)</cp:lastModifiedBy>
  <cp:revision>5</cp:revision>
  <dcterms:created xsi:type="dcterms:W3CDTF">2024-02-01T15:02:27Z</dcterms:created>
  <dcterms:modified xsi:type="dcterms:W3CDTF">2025-11-27T13:47:26Z</dcterms:modified>
</cp:coreProperties>
</file>