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4.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4"/>
    <p:sldMasterId id="2147483718" r:id="rId5"/>
    <p:sldMasterId id="2147483724" r:id="rId6"/>
    <p:sldMasterId id="2147483736" r:id="rId7"/>
    <p:sldMasterId id="2147483751" r:id="rId8"/>
  </p:sldMasterIdLst>
  <p:notesMasterIdLst>
    <p:notesMasterId r:id="rId29"/>
  </p:notesMasterIdLst>
  <p:sldIdLst>
    <p:sldId id="309" r:id="rId9"/>
    <p:sldId id="256" r:id="rId10"/>
    <p:sldId id="257" r:id="rId11"/>
    <p:sldId id="325" r:id="rId12"/>
    <p:sldId id="326" r:id="rId13"/>
    <p:sldId id="327" r:id="rId14"/>
    <p:sldId id="319" r:id="rId15"/>
    <p:sldId id="320" r:id="rId16"/>
    <p:sldId id="321" r:id="rId17"/>
    <p:sldId id="267" r:id="rId18"/>
    <p:sldId id="323" r:id="rId19"/>
    <p:sldId id="324" r:id="rId20"/>
    <p:sldId id="260" r:id="rId21"/>
    <p:sldId id="261" r:id="rId22"/>
    <p:sldId id="263" r:id="rId23"/>
    <p:sldId id="265" r:id="rId24"/>
    <p:sldId id="322" r:id="rId25"/>
    <p:sldId id="258" r:id="rId26"/>
    <p:sldId id="259" r:id="rId27"/>
    <p:sldId id="308" r:id="rId28"/>
  </p:sldIdLst>
  <p:sldSz cx="12192000" cy="6858000"/>
  <p:notesSz cx="6886575" cy="100187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4030832-8D06-4C3C-992D-3FE005810E94}">
          <p14:sldIdLst/>
        </p14:section>
        <p14:section name="Untitled Section" id="{F9D13E68-E37B-4330-9242-5E646E2005FE}">
          <p14:sldIdLst>
            <p14:sldId id="309"/>
            <p14:sldId id="256"/>
            <p14:sldId id="257"/>
            <p14:sldId id="325"/>
            <p14:sldId id="326"/>
            <p14:sldId id="327"/>
            <p14:sldId id="319"/>
            <p14:sldId id="320"/>
            <p14:sldId id="321"/>
            <p14:sldId id="267"/>
            <p14:sldId id="323"/>
            <p14:sldId id="324"/>
            <p14:sldId id="260"/>
            <p14:sldId id="261"/>
            <p14:sldId id="263"/>
            <p14:sldId id="265"/>
            <p14:sldId id="322"/>
            <p14:sldId id="258"/>
            <p14:sldId id="259"/>
            <p14:sldId id="308"/>
          </p14:sldIdLst>
        </p14:section>
      </p14:sectionLst>
    </p:ext>
    <p:ext uri="{EFAFB233-063F-42B5-8137-9DF3F51BA10A}">
      <p15:sldGuideLst xmlns:p15="http://schemas.microsoft.com/office/powerpoint/2012/main">
        <p15:guide id="1" orient="horz" pos="1392" userDrawn="1">
          <p15:clr>
            <a:srgbClr val="A4A3A4"/>
          </p15:clr>
        </p15:guide>
        <p15:guide id="2" pos="7056" userDrawn="1">
          <p15:clr>
            <a:srgbClr val="A4A3A4"/>
          </p15:clr>
        </p15:guide>
        <p15:guide id="3" orient="horz" pos="31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C7298D-97FE-448E-A60A-7661794834A9}" v="1184" dt="2022-12-18T13:18:03.1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84" autoAdjust="0"/>
    <p:restoredTop sz="95033" autoAdjust="0"/>
  </p:normalViewPr>
  <p:slideViewPr>
    <p:cSldViewPr snapToGrid="0">
      <p:cViewPr varScale="1">
        <p:scale>
          <a:sx n="82" d="100"/>
          <a:sy n="82" d="100"/>
        </p:scale>
        <p:origin x="691" y="72"/>
      </p:cViewPr>
      <p:guideLst>
        <p:guide orient="horz" pos="1392"/>
        <p:guide pos="7056"/>
        <p:guide orient="horz" pos="3168"/>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customXml" Target="../customXml/item3.xml"/><Relationship Id="rId21" Type="http://schemas.openxmlformats.org/officeDocument/2006/relationships/slide" Target="slides/slide13.xml"/><Relationship Id="rId34" Type="http://schemas.microsoft.com/office/2016/11/relationships/changesInfo" Target="changesInfos/changesInfo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microsoft.com/office/2018/10/relationships/authors" Target="author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rnard Mrsic" userId="ef146b11088d4466" providerId="LiveId" clId="{DBC7298D-97FE-448E-A60A-7661794834A9}"/>
    <pc:docChg chg="undo redo custSel addSld delSld modSld sldOrd modMainMaster addSection delSection modSection modNotesMaster">
      <pc:chgData name="Bernard Mrsic" userId="ef146b11088d4466" providerId="LiveId" clId="{DBC7298D-97FE-448E-A60A-7661794834A9}" dt="2022-12-18T13:19:51.343" v="5680" actId="20577"/>
      <pc:docMkLst>
        <pc:docMk/>
      </pc:docMkLst>
      <pc:sldChg chg="del ord">
        <pc:chgData name="Bernard Mrsic" userId="ef146b11088d4466" providerId="LiveId" clId="{DBC7298D-97FE-448E-A60A-7661794834A9}" dt="2022-12-04T15:21:18.073" v="2637" actId="2696"/>
        <pc:sldMkLst>
          <pc:docMk/>
          <pc:sldMk cId="783914445" sldId="294"/>
        </pc:sldMkLst>
      </pc:sldChg>
      <pc:sldChg chg="del ord">
        <pc:chgData name="Bernard Mrsic" userId="ef146b11088d4466" providerId="LiveId" clId="{DBC7298D-97FE-448E-A60A-7661794834A9}" dt="2022-12-04T15:21:14.218" v="2636" actId="2696"/>
        <pc:sldMkLst>
          <pc:docMk/>
          <pc:sldMk cId="277827655" sldId="295"/>
        </pc:sldMkLst>
      </pc:sldChg>
      <pc:sldChg chg="del ord setBg">
        <pc:chgData name="Bernard Mrsic" userId="ef146b11088d4466" providerId="LiveId" clId="{DBC7298D-97FE-448E-A60A-7661794834A9}" dt="2022-12-04T15:21:01.625" v="2634" actId="2696"/>
        <pc:sldMkLst>
          <pc:docMk/>
          <pc:sldMk cId="3159288639" sldId="303"/>
        </pc:sldMkLst>
      </pc:sldChg>
      <pc:sldChg chg="del ord">
        <pc:chgData name="Bernard Mrsic" userId="ef146b11088d4466" providerId="LiveId" clId="{DBC7298D-97FE-448E-A60A-7661794834A9}" dt="2022-12-04T15:20:56.277" v="2633" actId="2696"/>
        <pc:sldMkLst>
          <pc:docMk/>
          <pc:sldMk cId="3124766000" sldId="304"/>
        </pc:sldMkLst>
      </pc:sldChg>
      <pc:sldChg chg="del ord">
        <pc:chgData name="Bernard Mrsic" userId="ef146b11088d4466" providerId="LiveId" clId="{DBC7298D-97FE-448E-A60A-7661794834A9}" dt="2022-12-04T15:20:53.044" v="2632" actId="2696"/>
        <pc:sldMkLst>
          <pc:docMk/>
          <pc:sldMk cId="1403455250" sldId="305"/>
        </pc:sldMkLst>
      </pc:sldChg>
      <pc:sldChg chg="addSp delSp modSp del mod setBg">
        <pc:chgData name="Bernard Mrsic" userId="ef146b11088d4466" providerId="LiveId" clId="{DBC7298D-97FE-448E-A60A-7661794834A9}" dt="2022-12-04T15:15:44.088" v="2543" actId="2696"/>
        <pc:sldMkLst>
          <pc:docMk/>
          <pc:sldMk cId="114769864" sldId="306"/>
        </pc:sldMkLst>
        <pc:spChg chg="del mod">
          <ac:chgData name="Bernard Mrsic" userId="ef146b11088d4466" providerId="LiveId" clId="{DBC7298D-97FE-448E-A60A-7661794834A9}" dt="2022-11-15T11:56:35.278" v="101" actId="478"/>
          <ac:spMkLst>
            <pc:docMk/>
            <pc:sldMk cId="114769864" sldId="306"/>
            <ac:spMk id="2" creationId="{C3A9968B-2619-4F71-AB00-4C493E120805}"/>
          </ac:spMkLst>
        </pc:spChg>
        <pc:spChg chg="add del mod ord">
          <ac:chgData name="Bernard Mrsic" userId="ef146b11088d4466" providerId="LiveId" clId="{DBC7298D-97FE-448E-A60A-7661794834A9}" dt="2022-12-04T15:12:50.399" v="2520" actId="13926"/>
          <ac:spMkLst>
            <pc:docMk/>
            <pc:sldMk cId="114769864" sldId="306"/>
            <ac:spMk id="3" creationId="{A5F14073-9F68-4B7E-A576-26899D58C7A9}"/>
          </ac:spMkLst>
        </pc:spChg>
        <pc:spChg chg="add del mod">
          <ac:chgData name="Bernard Mrsic" userId="ef146b11088d4466" providerId="LiveId" clId="{DBC7298D-97FE-448E-A60A-7661794834A9}" dt="2022-11-15T11:54:48.433" v="36" actId="478"/>
          <ac:spMkLst>
            <pc:docMk/>
            <pc:sldMk cId="114769864" sldId="306"/>
            <ac:spMk id="13" creationId="{0817AAAA-812F-82C0-B494-A68CA0F6B86A}"/>
          </ac:spMkLst>
        </pc:spChg>
        <pc:spChg chg="add del mod">
          <ac:chgData name="Bernard Mrsic" userId="ef146b11088d4466" providerId="LiveId" clId="{DBC7298D-97FE-448E-A60A-7661794834A9}" dt="2022-11-15T11:54:08.418" v="29" actId="478"/>
          <ac:spMkLst>
            <pc:docMk/>
            <pc:sldMk cId="114769864" sldId="306"/>
            <ac:spMk id="15" creationId="{A686C047-9E26-5F26-76E5-84CA6EEA5C40}"/>
          </ac:spMkLst>
        </pc:spChg>
        <pc:spChg chg="add mod">
          <ac:chgData name="Bernard Mrsic" userId="ef146b11088d4466" providerId="LiveId" clId="{DBC7298D-97FE-448E-A60A-7661794834A9}" dt="2022-11-22T11:25:45.530" v="2262" actId="1076"/>
          <ac:spMkLst>
            <pc:docMk/>
            <pc:sldMk cId="114769864" sldId="306"/>
            <ac:spMk id="17" creationId="{9F1A56CD-D0F7-2B4B-642A-88C2D95A1D42}"/>
          </ac:spMkLst>
        </pc:spChg>
        <pc:graphicFrameChg chg="add del mod">
          <ac:chgData name="Bernard Mrsic" userId="ef146b11088d4466" providerId="LiveId" clId="{DBC7298D-97FE-448E-A60A-7661794834A9}" dt="2022-11-15T11:42:55.277" v="2" actId="478"/>
          <ac:graphicFrameMkLst>
            <pc:docMk/>
            <pc:sldMk cId="114769864" sldId="306"/>
            <ac:graphicFrameMk id="5" creationId="{0CC4FCF3-9C61-7ACE-4E5F-791E7E3071C8}"/>
          </ac:graphicFrameMkLst>
        </pc:graphicFrameChg>
        <pc:graphicFrameChg chg="add del mod">
          <ac:chgData name="Bernard Mrsic" userId="ef146b11088d4466" providerId="LiveId" clId="{DBC7298D-97FE-448E-A60A-7661794834A9}" dt="2022-11-15T11:43:13.016" v="4" actId="478"/>
          <ac:graphicFrameMkLst>
            <pc:docMk/>
            <pc:sldMk cId="114769864" sldId="306"/>
            <ac:graphicFrameMk id="6" creationId="{337B58FD-7FA5-3243-74DD-897CDFAF75BD}"/>
          </ac:graphicFrameMkLst>
        </pc:graphicFrameChg>
        <pc:picChg chg="mod">
          <ac:chgData name="Bernard Mrsic" userId="ef146b11088d4466" providerId="LiveId" clId="{DBC7298D-97FE-448E-A60A-7661794834A9}" dt="2022-11-20T16:03:43.377" v="1341" actId="1076"/>
          <ac:picMkLst>
            <pc:docMk/>
            <pc:sldMk cId="114769864" sldId="306"/>
            <ac:picMk id="4" creationId="{76F7B8D0-BAD5-2AAC-1B87-726C55241585}"/>
          </ac:picMkLst>
        </pc:picChg>
        <pc:picChg chg="add del mod">
          <ac:chgData name="Bernard Mrsic" userId="ef146b11088d4466" providerId="LiveId" clId="{DBC7298D-97FE-448E-A60A-7661794834A9}" dt="2022-11-15T11:44:19.895" v="7" actId="478"/>
          <ac:picMkLst>
            <pc:docMk/>
            <pc:sldMk cId="114769864" sldId="306"/>
            <ac:picMk id="8" creationId="{6762AEAF-4DF5-2091-08FA-729A490F8B27}"/>
          </ac:picMkLst>
        </pc:picChg>
        <pc:picChg chg="add del mod">
          <ac:chgData name="Bernard Mrsic" userId="ef146b11088d4466" providerId="LiveId" clId="{DBC7298D-97FE-448E-A60A-7661794834A9}" dt="2022-11-15T11:49:16.599" v="11" actId="478"/>
          <ac:picMkLst>
            <pc:docMk/>
            <pc:sldMk cId="114769864" sldId="306"/>
            <ac:picMk id="10" creationId="{7049A1ED-CA71-B75E-31E0-D80FA9A1F7EA}"/>
          </ac:picMkLst>
        </pc:picChg>
        <pc:picChg chg="add mod">
          <ac:chgData name="Bernard Mrsic" userId="ef146b11088d4466" providerId="LiveId" clId="{DBC7298D-97FE-448E-A60A-7661794834A9}" dt="2022-11-15T12:09:35.366" v="291" actId="1076"/>
          <ac:picMkLst>
            <pc:docMk/>
            <pc:sldMk cId="114769864" sldId="306"/>
            <ac:picMk id="12" creationId="{EDE9C4C0-DD29-9C62-D28F-073C83E3EC01}"/>
          </ac:picMkLst>
        </pc:picChg>
      </pc:sldChg>
      <pc:sldChg chg="del ord">
        <pc:chgData name="Bernard Mrsic" userId="ef146b11088d4466" providerId="LiveId" clId="{DBC7298D-97FE-448E-A60A-7661794834A9}" dt="2022-12-04T15:21:21.728" v="2638" actId="2696"/>
        <pc:sldMkLst>
          <pc:docMk/>
          <pc:sldMk cId="1613598062" sldId="307"/>
        </pc:sldMkLst>
      </pc:sldChg>
      <pc:sldChg chg="addSp delSp modSp mod ord setBg">
        <pc:chgData name="Bernard Mrsic" userId="ef146b11088d4466" providerId="LiveId" clId="{DBC7298D-97FE-448E-A60A-7661794834A9}" dt="2022-12-18T13:19:51.343" v="5680" actId="20577"/>
        <pc:sldMkLst>
          <pc:docMk/>
          <pc:sldMk cId="365334912" sldId="308"/>
        </pc:sldMkLst>
        <pc:spChg chg="del">
          <ac:chgData name="Bernard Mrsic" userId="ef146b11088d4466" providerId="LiveId" clId="{DBC7298D-97FE-448E-A60A-7661794834A9}" dt="2022-11-23T10:20:20.635" v="2263" actId="478"/>
          <ac:spMkLst>
            <pc:docMk/>
            <pc:sldMk cId="365334912" sldId="308"/>
            <ac:spMk id="3" creationId="{0115FF41-AFA4-4D25-AB42-AB034F4B4FEC}"/>
          </ac:spMkLst>
        </pc:spChg>
        <pc:spChg chg="add mod">
          <ac:chgData name="Bernard Mrsic" userId="ef146b11088d4466" providerId="LiveId" clId="{DBC7298D-97FE-448E-A60A-7661794834A9}" dt="2022-12-11T10:52:31.297" v="5196" actId="14100"/>
          <ac:spMkLst>
            <pc:docMk/>
            <pc:sldMk cId="365334912" sldId="308"/>
            <ac:spMk id="3" creationId="{5BFB06BB-2044-CC2D-367A-33A29DACD505}"/>
          </ac:spMkLst>
        </pc:spChg>
        <pc:spChg chg="del">
          <ac:chgData name="Bernard Mrsic" userId="ef146b11088d4466" providerId="LiveId" clId="{DBC7298D-97FE-448E-A60A-7661794834A9}" dt="2022-11-23T10:20:39.336" v="2268" actId="478"/>
          <ac:spMkLst>
            <pc:docMk/>
            <pc:sldMk cId="365334912" sldId="308"/>
            <ac:spMk id="4" creationId="{B0881FA9-F3B0-4912-B0E1-352094195C30}"/>
          </ac:spMkLst>
        </pc:spChg>
        <pc:spChg chg="add del mod">
          <ac:chgData name="Bernard Mrsic" userId="ef146b11088d4466" providerId="LiveId" clId="{DBC7298D-97FE-448E-A60A-7661794834A9}" dt="2022-11-23T10:20:22.581" v="2264" actId="478"/>
          <ac:spMkLst>
            <pc:docMk/>
            <pc:sldMk cId="365334912" sldId="308"/>
            <ac:spMk id="5" creationId="{E23EB82D-4DDE-9A64-2A0C-DFF871E68190}"/>
          </ac:spMkLst>
        </pc:spChg>
        <pc:spChg chg="add del mod">
          <ac:chgData name="Bernard Mrsic" userId="ef146b11088d4466" providerId="LiveId" clId="{DBC7298D-97FE-448E-A60A-7661794834A9}" dt="2022-12-10T16:52:23.368" v="3388" actId="478"/>
          <ac:spMkLst>
            <pc:docMk/>
            <pc:sldMk cId="365334912" sldId="308"/>
            <ac:spMk id="7" creationId="{2E29DBE1-C944-43D4-02C7-307E5C3C1C7D}"/>
          </ac:spMkLst>
        </pc:spChg>
        <pc:spChg chg="add del mod">
          <ac:chgData name="Bernard Mrsic" userId="ef146b11088d4466" providerId="LiveId" clId="{DBC7298D-97FE-448E-A60A-7661794834A9}" dt="2022-11-23T10:20:29.560" v="2267" actId="478"/>
          <ac:spMkLst>
            <pc:docMk/>
            <pc:sldMk cId="365334912" sldId="308"/>
            <ac:spMk id="7" creationId="{9437ECA2-D75C-8413-B0B2-20DD037E4293}"/>
          </ac:spMkLst>
        </pc:spChg>
        <pc:spChg chg="del">
          <ac:chgData name="Bernard Mrsic" userId="ef146b11088d4466" providerId="LiveId" clId="{DBC7298D-97FE-448E-A60A-7661794834A9}" dt="2022-11-23T10:20:26.736" v="2265" actId="478"/>
          <ac:spMkLst>
            <pc:docMk/>
            <pc:sldMk cId="365334912" sldId="308"/>
            <ac:spMk id="10" creationId="{A8C7C3A0-5E78-49C8-B8D4-F3DF62B2BC93}"/>
          </ac:spMkLst>
        </pc:spChg>
        <pc:spChg chg="del mod">
          <ac:chgData name="Bernard Mrsic" userId="ef146b11088d4466" providerId="LiveId" clId="{DBC7298D-97FE-448E-A60A-7661794834A9}" dt="2022-12-11T10:52:15.299" v="5195" actId="478"/>
          <ac:spMkLst>
            <pc:docMk/>
            <pc:sldMk cId="365334912" sldId="308"/>
            <ac:spMk id="11" creationId="{56AE2454-CE9A-4A6B-AB5A-349E0D967654}"/>
          </ac:spMkLst>
        </pc:spChg>
        <pc:spChg chg="add del mod">
          <ac:chgData name="Bernard Mrsic" userId="ef146b11088d4466" providerId="LiveId" clId="{DBC7298D-97FE-448E-A60A-7661794834A9}" dt="2022-11-23T10:20:44.828" v="2269" actId="478"/>
          <ac:spMkLst>
            <pc:docMk/>
            <pc:sldMk cId="365334912" sldId="308"/>
            <ac:spMk id="12" creationId="{0330C320-C895-C06D-55E9-7DDD868AE92D}"/>
          </ac:spMkLst>
        </pc:spChg>
        <pc:spChg chg="add del mod">
          <ac:chgData name="Bernard Mrsic" userId="ef146b11088d4466" providerId="LiveId" clId="{DBC7298D-97FE-448E-A60A-7661794834A9}" dt="2022-12-18T13:19:51.343" v="5680" actId="20577"/>
          <ac:spMkLst>
            <pc:docMk/>
            <pc:sldMk cId="365334912" sldId="308"/>
            <ac:spMk id="13" creationId="{B16C5C22-56B6-D90D-17AA-40F6A345CA48}"/>
          </ac:spMkLst>
        </pc:spChg>
        <pc:picChg chg="add del mod">
          <ac:chgData name="Bernard Mrsic" userId="ef146b11088d4466" providerId="LiveId" clId="{DBC7298D-97FE-448E-A60A-7661794834A9}" dt="2022-12-10T16:18:43.039" v="3149" actId="478"/>
          <ac:picMkLst>
            <pc:docMk/>
            <pc:sldMk cId="365334912" sldId="308"/>
            <ac:picMk id="3" creationId="{E7C2B160-4183-5E4B-841D-74701B18EAEC}"/>
          </ac:picMkLst>
        </pc:picChg>
        <pc:picChg chg="add del mod">
          <ac:chgData name="Bernard Mrsic" userId="ef146b11088d4466" providerId="LiveId" clId="{DBC7298D-97FE-448E-A60A-7661794834A9}" dt="2022-12-10T16:18:53.495" v="3152" actId="478"/>
          <ac:picMkLst>
            <pc:docMk/>
            <pc:sldMk cId="365334912" sldId="308"/>
            <ac:picMk id="5" creationId="{A734D6BA-925C-9B7C-4C88-DE8BC853254D}"/>
          </ac:picMkLst>
        </pc:picChg>
        <pc:picChg chg="del">
          <ac:chgData name="Bernard Mrsic" userId="ef146b11088d4466" providerId="LiveId" clId="{DBC7298D-97FE-448E-A60A-7661794834A9}" dt="2022-11-23T10:20:27.994" v="2266" actId="478"/>
          <ac:picMkLst>
            <pc:docMk/>
            <pc:sldMk cId="365334912" sldId="308"/>
            <ac:picMk id="8" creationId="{B53D1AAB-32B2-4F04-828F-AB1C758AF004}"/>
          </ac:picMkLst>
        </pc:picChg>
      </pc:sldChg>
      <pc:sldChg chg="addSp delSp modSp mod ord setBg setFolMasterObjs">
        <pc:chgData name="Bernard Mrsic" userId="ef146b11088d4466" providerId="LiveId" clId="{DBC7298D-97FE-448E-A60A-7661794834A9}" dt="2022-12-14T12:19:43.457" v="5675" actId="13926"/>
        <pc:sldMkLst>
          <pc:docMk/>
          <pc:sldMk cId="2227882511" sldId="309"/>
        </pc:sldMkLst>
        <pc:spChg chg="del mod">
          <ac:chgData name="Bernard Mrsic" userId="ef146b11088d4466" providerId="LiveId" clId="{DBC7298D-97FE-448E-A60A-7661794834A9}" dt="2022-12-04T15:14:50.215" v="2533" actId="478"/>
          <ac:spMkLst>
            <pc:docMk/>
            <pc:sldMk cId="2227882511" sldId="309"/>
            <ac:spMk id="2" creationId="{C5F2FB0B-15EC-453B-BC9B-69AD35DDCEA3}"/>
          </ac:spMkLst>
        </pc:spChg>
        <pc:spChg chg="del mod">
          <ac:chgData name="Bernard Mrsic" userId="ef146b11088d4466" providerId="LiveId" clId="{DBC7298D-97FE-448E-A60A-7661794834A9}" dt="2022-12-04T14:57:48.836" v="2296" actId="478"/>
          <ac:spMkLst>
            <pc:docMk/>
            <pc:sldMk cId="2227882511" sldId="309"/>
            <ac:spMk id="3" creationId="{05408798-0DB3-46BF-880E-7BB904D700F6}"/>
          </ac:spMkLst>
        </pc:spChg>
        <pc:spChg chg="add del mod">
          <ac:chgData name="Bernard Mrsic" userId="ef146b11088d4466" providerId="LiveId" clId="{DBC7298D-97FE-448E-A60A-7661794834A9}" dt="2022-12-04T15:14:54.794" v="2535" actId="478"/>
          <ac:spMkLst>
            <pc:docMk/>
            <pc:sldMk cId="2227882511" sldId="309"/>
            <ac:spMk id="4" creationId="{E12B625A-DFE6-3B21-E6B5-E342049036F8}"/>
          </ac:spMkLst>
        </pc:spChg>
        <pc:spChg chg="add del mod">
          <ac:chgData name="Bernard Mrsic" userId="ef146b11088d4466" providerId="LiveId" clId="{DBC7298D-97FE-448E-A60A-7661794834A9}" dt="2022-12-04T14:58:02.230" v="2297" actId="478"/>
          <ac:spMkLst>
            <pc:docMk/>
            <pc:sldMk cId="2227882511" sldId="309"/>
            <ac:spMk id="7" creationId="{1EFEDF75-9315-2B12-556F-742797DF9CB8}"/>
          </ac:spMkLst>
        </pc:spChg>
        <pc:spChg chg="add del mod">
          <ac:chgData name="Bernard Mrsic" userId="ef146b11088d4466" providerId="LiveId" clId="{DBC7298D-97FE-448E-A60A-7661794834A9}" dt="2022-12-04T15:14:52.426" v="2534" actId="478"/>
          <ac:spMkLst>
            <pc:docMk/>
            <pc:sldMk cId="2227882511" sldId="309"/>
            <ac:spMk id="9" creationId="{117DFE6A-A66B-57AA-85DD-104CB9A12206}"/>
          </ac:spMkLst>
        </pc:spChg>
        <pc:spChg chg="add del mod">
          <ac:chgData name="Bernard Mrsic" userId="ef146b11088d4466" providerId="LiveId" clId="{DBC7298D-97FE-448E-A60A-7661794834A9}" dt="2022-12-11T10:37:17.819" v="5123" actId="26606"/>
          <ac:spMkLst>
            <pc:docMk/>
            <pc:sldMk cId="2227882511" sldId="309"/>
            <ac:spMk id="10" creationId="{9746778B-95BE-FB7E-4E77-BFE9F1407846}"/>
          </ac:spMkLst>
        </pc:spChg>
        <pc:spChg chg="add del mod">
          <ac:chgData name="Bernard Mrsic" userId="ef146b11088d4466" providerId="LiveId" clId="{DBC7298D-97FE-448E-A60A-7661794834A9}" dt="2022-12-11T10:37:17.819" v="5123" actId="26606"/>
          <ac:spMkLst>
            <pc:docMk/>
            <pc:sldMk cId="2227882511" sldId="309"/>
            <ac:spMk id="12" creationId="{A9BCA814-1D3A-ADD1-C513-DE3123F950B3}"/>
          </ac:spMkLst>
        </pc:spChg>
        <pc:spChg chg="add del mod">
          <ac:chgData name="Bernard Mrsic" userId="ef146b11088d4466" providerId="LiveId" clId="{DBC7298D-97FE-448E-A60A-7661794834A9}" dt="2022-12-11T10:37:17.819" v="5123" actId="26606"/>
          <ac:spMkLst>
            <pc:docMk/>
            <pc:sldMk cId="2227882511" sldId="309"/>
            <ac:spMk id="13" creationId="{E4BE490D-E584-7062-E0A5-14E73D5CC8C3}"/>
          </ac:spMkLst>
        </pc:spChg>
        <pc:spChg chg="add del mod">
          <ac:chgData name="Bernard Mrsic" userId="ef146b11088d4466" providerId="LiveId" clId="{DBC7298D-97FE-448E-A60A-7661794834A9}" dt="2022-12-11T14:36:10.368" v="5337" actId="14100"/>
          <ac:spMkLst>
            <pc:docMk/>
            <pc:sldMk cId="2227882511" sldId="309"/>
            <ac:spMk id="16" creationId="{931BB485-5A68-79AD-CAD2-9CEE78D46D85}"/>
          </ac:spMkLst>
        </pc:spChg>
        <pc:spChg chg="add del mod">
          <ac:chgData name="Bernard Mrsic" userId="ef146b11088d4466" providerId="LiveId" clId="{DBC7298D-97FE-448E-A60A-7661794834A9}" dt="2022-12-14T12:19:43.457" v="5675" actId="13926"/>
          <ac:spMkLst>
            <pc:docMk/>
            <pc:sldMk cId="2227882511" sldId="309"/>
            <ac:spMk id="17" creationId="{BA04B78E-089B-BD12-461F-AA498F7C1F05}"/>
          </ac:spMkLst>
        </pc:spChg>
        <pc:spChg chg="add del">
          <ac:chgData name="Bernard Mrsic" userId="ef146b11088d4466" providerId="LiveId" clId="{DBC7298D-97FE-448E-A60A-7661794834A9}" dt="2022-12-11T10:37:01.602" v="5121" actId="26606"/>
          <ac:spMkLst>
            <pc:docMk/>
            <pc:sldMk cId="2227882511" sldId="309"/>
            <ac:spMk id="24" creationId="{8D1AA55E-40D5-461B-A5A8-4AE8AAB71B08}"/>
          </ac:spMkLst>
        </pc:spChg>
        <pc:spChg chg="add del">
          <ac:chgData name="Bernard Mrsic" userId="ef146b11088d4466" providerId="LiveId" clId="{DBC7298D-97FE-448E-A60A-7661794834A9}" dt="2022-12-11T10:37:01.602" v="5121" actId="26606"/>
          <ac:spMkLst>
            <pc:docMk/>
            <pc:sldMk cId="2227882511" sldId="309"/>
            <ac:spMk id="28" creationId="{6CB927A4-E432-4310-9CD5-E89FF5063179}"/>
          </ac:spMkLst>
        </pc:spChg>
        <pc:spChg chg="add del">
          <ac:chgData name="Bernard Mrsic" userId="ef146b11088d4466" providerId="LiveId" clId="{DBC7298D-97FE-448E-A60A-7661794834A9}" dt="2022-12-11T10:37:01.602" v="5121" actId="26606"/>
          <ac:spMkLst>
            <pc:docMk/>
            <pc:sldMk cId="2227882511" sldId="309"/>
            <ac:spMk id="30" creationId="{E3020543-B24B-4EC4-8FFC-8DD88EEA91A8}"/>
          </ac:spMkLst>
        </pc:spChg>
        <pc:spChg chg="add del">
          <ac:chgData name="Bernard Mrsic" userId="ef146b11088d4466" providerId="LiveId" clId="{DBC7298D-97FE-448E-A60A-7661794834A9}" dt="2022-12-11T10:37:01.602" v="5121" actId="26606"/>
          <ac:spMkLst>
            <pc:docMk/>
            <pc:sldMk cId="2227882511" sldId="309"/>
            <ac:spMk id="32" creationId="{1453BF6C-B012-48B7-B4E8-6D7AC7C27D02}"/>
          </ac:spMkLst>
        </pc:spChg>
        <pc:spChg chg="add del">
          <ac:chgData name="Bernard Mrsic" userId="ef146b11088d4466" providerId="LiveId" clId="{DBC7298D-97FE-448E-A60A-7661794834A9}" dt="2022-12-11T10:37:17.819" v="5123" actId="26606"/>
          <ac:spMkLst>
            <pc:docMk/>
            <pc:sldMk cId="2227882511" sldId="309"/>
            <ac:spMk id="35" creationId="{CDBF2F9D-983F-4E90-827D-5A23216DEA35}"/>
          </ac:spMkLst>
        </pc:spChg>
        <pc:spChg chg="add del">
          <ac:chgData name="Bernard Mrsic" userId="ef146b11088d4466" providerId="LiveId" clId="{DBC7298D-97FE-448E-A60A-7661794834A9}" dt="2022-12-11T10:37:17.819" v="5123" actId="26606"/>
          <ac:spMkLst>
            <pc:docMk/>
            <pc:sldMk cId="2227882511" sldId="309"/>
            <ac:spMk id="36" creationId="{6CB927A4-E432-4310-9CD5-E89FF5063179}"/>
          </ac:spMkLst>
        </pc:spChg>
        <pc:spChg chg="add del">
          <ac:chgData name="Bernard Mrsic" userId="ef146b11088d4466" providerId="LiveId" clId="{DBC7298D-97FE-448E-A60A-7661794834A9}" dt="2022-12-11T10:37:17.819" v="5123" actId="26606"/>
          <ac:spMkLst>
            <pc:docMk/>
            <pc:sldMk cId="2227882511" sldId="309"/>
            <ac:spMk id="37" creationId="{E3020543-B24B-4EC4-8FFC-8DD88EEA91A8}"/>
          </ac:spMkLst>
        </pc:spChg>
        <pc:spChg chg="add del">
          <ac:chgData name="Bernard Mrsic" userId="ef146b11088d4466" providerId="LiveId" clId="{DBC7298D-97FE-448E-A60A-7661794834A9}" dt="2022-12-11T10:37:17.819" v="5123" actId="26606"/>
          <ac:spMkLst>
            <pc:docMk/>
            <pc:sldMk cId="2227882511" sldId="309"/>
            <ac:spMk id="38" creationId="{1453BF6C-B012-48B7-B4E8-6D7AC7C27D02}"/>
          </ac:spMkLst>
        </pc:spChg>
        <pc:picChg chg="add del mod">
          <ac:chgData name="Bernard Mrsic" userId="ef146b11088d4466" providerId="LiveId" clId="{DBC7298D-97FE-448E-A60A-7661794834A9}" dt="2022-12-04T15:14:57.036" v="2536" actId="478"/>
          <ac:picMkLst>
            <pc:docMk/>
            <pc:sldMk cId="2227882511" sldId="309"/>
            <ac:picMk id="5" creationId="{C0A80748-103A-E97B-FD11-D3EA99F0A979}"/>
          </ac:picMkLst>
        </pc:picChg>
        <pc:picChg chg="add del mod ord">
          <ac:chgData name="Bernard Mrsic" userId="ef146b11088d4466" providerId="LiveId" clId="{DBC7298D-97FE-448E-A60A-7661794834A9}" dt="2022-12-11T10:37:17.819" v="5123" actId="26606"/>
          <ac:picMkLst>
            <pc:docMk/>
            <pc:sldMk cId="2227882511" sldId="309"/>
            <ac:picMk id="11" creationId="{03C26ADF-2AC5-DEE1-542C-5711157B3C02}"/>
          </ac:picMkLst>
        </pc:picChg>
        <pc:picChg chg="add del mod ord">
          <ac:chgData name="Bernard Mrsic" userId="ef146b11088d4466" providerId="LiveId" clId="{DBC7298D-97FE-448E-A60A-7661794834A9}" dt="2022-12-13T11:29:50.737" v="5341" actId="478"/>
          <ac:picMkLst>
            <pc:docMk/>
            <pc:sldMk cId="2227882511" sldId="309"/>
            <ac:picMk id="15" creationId="{4EA85A77-56E6-B1C0-4A84-BA98AD66A5E8}"/>
          </ac:picMkLst>
        </pc:picChg>
        <pc:cxnChg chg="add del mod">
          <ac:chgData name="Bernard Mrsic" userId="ef146b11088d4466" providerId="LiveId" clId="{DBC7298D-97FE-448E-A60A-7661794834A9}" dt="2022-12-11T10:37:17.819" v="5123" actId="26606"/>
          <ac:cxnSpMkLst>
            <pc:docMk/>
            <pc:sldMk cId="2227882511" sldId="309"/>
            <ac:cxnSpMk id="14" creationId="{A13184B6-1A58-F621-C9E7-0224F640C393}"/>
          </ac:cxnSpMkLst>
        </pc:cxnChg>
        <pc:cxnChg chg="add del">
          <ac:chgData name="Bernard Mrsic" userId="ef146b11088d4466" providerId="LiveId" clId="{DBC7298D-97FE-448E-A60A-7661794834A9}" dt="2022-12-11T10:37:01.602" v="5121" actId="26606"/>
          <ac:cxnSpMkLst>
            <pc:docMk/>
            <pc:sldMk cId="2227882511" sldId="309"/>
            <ac:cxnSpMk id="22" creationId="{5C05CAAB-DBA2-4548-AD5F-01BB97FBB207}"/>
          </ac:cxnSpMkLst>
        </pc:cxnChg>
        <pc:cxnChg chg="add del">
          <ac:chgData name="Bernard Mrsic" userId="ef146b11088d4466" providerId="LiveId" clId="{DBC7298D-97FE-448E-A60A-7661794834A9}" dt="2022-12-11T10:37:01.602" v="5121" actId="26606"/>
          <ac:cxnSpMkLst>
            <pc:docMk/>
            <pc:sldMk cId="2227882511" sldId="309"/>
            <ac:cxnSpMk id="26" creationId="{C49DA8F6-BCC1-4447-B54C-57856834B94B}"/>
          </ac:cxnSpMkLst>
        </pc:cxnChg>
        <pc:cxnChg chg="add del">
          <ac:chgData name="Bernard Mrsic" userId="ef146b11088d4466" providerId="LiveId" clId="{DBC7298D-97FE-448E-A60A-7661794834A9}" dt="2022-12-11T10:37:17.819" v="5123" actId="26606"/>
          <ac:cxnSpMkLst>
            <pc:docMk/>
            <pc:sldMk cId="2227882511" sldId="309"/>
            <ac:cxnSpMk id="34" creationId="{5C05CAAB-DBA2-4548-AD5F-01BB97FBB207}"/>
          </ac:cxnSpMkLst>
        </pc:cxnChg>
        <pc:cxnChg chg="add del">
          <ac:chgData name="Bernard Mrsic" userId="ef146b11088d4466" providerId="LiveId" clId="{DBC7298D-97FE-448E-A60A-7661794834A9}" dt="2022-12-11T10:37:17.819" v="5123" actId="26606"/>
          <ac:cxnSpMkLst>
            <pc:docMk/>
            <pc:sldMk cId="2227882511" sldId="309"/>
            <ac:cxnSpMk id="39" creationId="{C49DA8F6-BCC1-4447-B54C-57856834B94B}"/>
          </ac:cxnSpMkLst>
        </pc:cxnChg>
      </pc:sldChg>
      <pc:sldChg chg="del ord">
        <pc:chgData name="Bernard Mrsic" userId="ef146b11088d4466" providerId="LiveId" clId="{DBC7298D-97FE-448E-A60A-7661794834A9}" dt="2022-12-04T15:21:05.451" v="2635" actId="2696"/>
        <pc:sldMkLst>
          <pc:docMk/>
          <pc:sldMk cId="3561473475" sldId="310"/>
        </pc:sldMkLst>
      </pc:sldChg>
      <pc:sldChg chg="del ord">
        <pc:chgData name="Bernard Mrsic" userId="ef146b11088d4466" providerId="LiveId" clId="{DBC7298D-97FE-448E-A60A-7661794834A9}" dt="2022-12-04T15:20:48.497" v="2631" actId="2696"/>
        <pc:sldMkLst>
          <pc:docMk/>
          <pc:sldMk cId="3584772686" sldId="311"/>
        </pc:sldMkLst>
      </pc:sldChg>
      <pc:sldChg chg="del ord">
        <pc:chgData name="Bernard Mrsic" userId="ef146b11088d4466" providerId="LiveId" clId="{DBC7298D-97FE-448E-A60A-7661794834A9}" dt="2022-12-04T15:20:45.063" v="2630" actId="2696"/>
        <pc:sldMkLst>
          <pc:docMk/>
          <pc:sldMk cId="927313156" sldId="312"/>
        </pc:sldMkLst>
      </pc:sldChg>
      <pc:sldChg chg="addSp delSp modSp del mod ord setBg">
        <pc:chgData name="Bernard Mrsic" userId="ef146b11088d4466" providerId="LiveId" clId="{DBC7298D-97FE-448E-A60A-7661794834A9}" dt="2022-12-10T16:14:47.711" v="3128" actId="2696"/>
        <pc:sldMkLst>
          <pc:docMk/>
          <pc:sldMk cId="2270028676" sldId="313"/>
        </pc:sldMkLst>
        <pc:spChg chg="mod">
          <ac:chgData name="Bernard Mrsic" userId="ef146b11088d4466" providerId="LiveId" clId="{DBC7298D-97FE-448E-A60A-7661794834A9}" dt="2022-11-15T18:47:09.020" v="901" actId="1076"/>
          <ac:spMkLst>
            <pc:docMk/>
            <pc:sldMk cId="2270028676" sldId="313"/>
            <ac:spMk id="2" creationId="{80F287FE-1EFA-4C15-BFDD-1EE3F2D37BF1}"/>
          </ac:spMkLst>
        </pc:spChg>
        <pc:spChg chg="mod">
          <ac:chgData name="Bernard Mrsic" userId="ef146b11088d4466" providerId="LiveId" clId="{DBC7298D-97FE-448E-A60A-7661794834A9}" dt="2022-11-15T18:39:44.395" v="898" actId="14100"/>
          <ac:spMkLst>
            <pc:docMk/>
            <pc:sldMk cId="2270028676" sldId="313"/>
            <ac:spMk id="5" creationId="{63B7C214-9C4B-410D-816A-6B3C8059C7BA}"/>
          </ac:spMkLst>
        </pc:spChg>
        <pc:spChg chg="mod">
          <ac:chgData name="Bernard Mrsic" userId="ef146b11088d4466" providerId="LiveId" clId="{DBC7298D-97FE-448E-A60A-7661794834A9}" dt="2022-11-15T13:02:30.079" v="685"/>
          <ac:spMkLst>
            <pc:docMk/>
            <pc:sldMk cId="2270028676" sldId="313"/>
            <ac:spMk id="6" creationId="{8DE31DF2-0419-4016-924C-21929AC1EBFC}"/>
          </ac:spMkLst>
        </pc:spChg>
        <pc:spChg chg="add del mod">
          <ac:chgData name="Bernard Mrsic" userId="ef146b11088d4466" providerId="LiveId" clId="{DBC7298D-97FE-448E-A60A-7661794834A9}" dt="2022-11-15T13:02:30.079" v="685"/>
          <ac:spMkLst>
            <pc:docMk/>
            <pc:sldMk cId="2270028676" sldId="313"/>
            <ac:spMk id="9" creationId="{13C8958B-C144-071F-BECB-A67CB310A6B3}"/>
          </ac:spMkLst>
        </pc:spChg>
        <pc:spChg chg="add del mod">
          <ac:chgData name="Bernard Mrsic" userId="ef146b11088d4466" providerId="LiveId" clId="{DBC7298D-97FE-448E-A60A-7661794834A9}" dt="2022-11-15T13:02:30.079" v="685"/>
          <ac:spMkLst>
            <pc:docMk/>
            <pc:sldMk cId="2270028676" sldId="313"/>
            <ac:spMk id="10" creationId="{A74434CD-9BD6-60BB-22A5-FEDFD0456F37}"/>
          </ac:spMkLst>
        </pc:spChg>
        <pc:spChg chg="add del mod">
          <ac:chgData name="Bernard Mrsic" userId="ef146b11088d4466" providerId="LiveId" clId="{DBC7298D-97FE-448E-A60A-7661794834A9}" dt="2022-11-15T13:02:30.079" v="685"/>
          <ac:spMkLst>
            <pc:docMk/>
            <pc:sldMk cId="2270028676" sldId="313"/>
            <ac:spMk id="11" creationId="{05F7D8E9-2213-D4E1-AB24-8F3C9312DF5F}"/>
          </ac:spMkLst>
        </pc:spChg>
        <pc:spChg chg="add del">
          <ac:chgData name="Bernard Mrsic" userId="ef146b11088d4466" providerId="LiveId" clId="{DBC7298D-97FE-448E-A60A-7661794834A9}" dt="2022-11-15T12:16:47.903" v="311" actId="26606"/>
          <ac:spMkLst>
            <pc:docMk/>
            <pc:sldMk cId="2270028676" sldId="313"/>
            <ac:spMk id="12" creationId="{A2679492-7988-4050-9056-542444452411}"/>
          </ac:spMkLst>
        </pc:spChg>
        <pc:spChg chg="add del mod">
          <ac:chgData name="Bernard Mrsic" userId="ef146b11088d4466" providerId="LiveId" clId="{DBC7298D-97FE-448E-A60A-7661794834A9}" dt="2022-11-15T13:02:30.079" v="685"/>
          <ac:spMkLst>
            <pc:docMk/>
            <pc:sldMk cId="2270028676" sldId="313"/>
            <ac:spMk id="13" creationId="{E023F919-2185-6267-32EC-D22D325BEEF9}"/>
          </ac:spMkLst>
        </pc:spChg>
        <pc:spChg chg="add del">
          <ac:chgData name="Bernard Mrsic" userId="ef146b11088d4466" providerId="LiveId" clId="{DBC7298D-97FE-448E-A60A-7661794834A9}" dt="2022-11-15T12:16:47.903" v="311" actId="26606"/>
          <ac:spMkLst>
            <pc:docMk/>
            <pc:sldMk cId="2270028676" sldId="313"/>
            <ac:spMk id="14" creationId="{B091B163-7D61-4891-ABCF-5C13D9C418D0}"/>
          </ac:spMkLst>
        </pc:spChg>
        <pc:spChg chg="add del mod">
          <ac:chgData name="Bernard Mrsic" userId="ef146b11088d4466" providerId="LiveId" clId="{DBC7298D-97FE-448E-A60A-7661794834A9}" dt="2022-11-15T13:05:08.038" v="690"/>
          <ac:spMkLst>
            <pc:docMk/>
            <pc:sldMk cId="2270028676" sldId="313"/>
            <ac:spMk id="15" creationId="{AE638DFC-4923-7D21-35AD-EC80EDCA6A12}"/>
          </ac:spMkLst>
        </pc:spChg>
        <pc:spChg chg="add del mod">
          <ac:chgData name="Bernard Mrsic" userId="ef146b11088d4466" providerId="LiveId" clId="{DBC7298D-97FE-448E-A60A-7661794834A9}" dt="2022-11-15T13:06:49.155" v="694" actId="478"/>
          <ac:spMkLst>
            <pc:docMk/>
            <pc:sldMk cId="2270028676" sldId="313"/>
            <ac:spMk id="17" creationId="{8BBB9675-021E-162E-E489-95D738D72AF5}"/>
          </ac:spMkLst>
        </pc:spChg>
        <pc:graphicFrameChg chg="add mod">
          <ac:chgData name="Bernard Mrsic" userId="ef146b11088d4466" providerId="LiveId" clId="{DBC7298D-97FE-448E-A60A-7661794834A9}" dt="2022-11-15T12:44:59.599" v="485"/>
          <ac:graphicFrameMkLst>
            <pc:docMk/>
            <pc:sldMk cId="2270028676" sldId="313"/>
            <ac:graphicFrameMk id="4" creationId="{0D2EC8F0-0671-0522-EF55-15CD3025CA59}"/>
          </ac:graphicFrameMkLst>
        </pc:graphicFrameChg>
        <pc:graphicFrameChg chg="mod ord modGraphic">
          <ac:chgData name="Bernard Mrsic" userId="ef146b11088d4466" providerId="LiveId" clId="{DBC7298D-97FE-448E-A60A-7661794834A9}" dt="2022-11-15T13:19:20.875" v="895"/>
          <ac:graphicFrameMkLst>
            <pc:docMk/>
            <pc:sldMk cId="2270028676" sldId="313"/>
            <ac:graphicFrameMk id="7" creationId="{03C6056F-38E4-47B4-87B7-F1F7D129B648}"/>
          </ac:graphicFrameMkLst>
        </pc:graphicFrameChg>
        <pc:graphicFrameChg chg="add mod">
          <ac:chgData name="Bernard Mrsic" userId="ef146b11088d4466" providerId="LiveId" clId="{DBC7298D-97FE-448E-A60A-7661794834A9}" dt="2022-11-15T12:45:47.404" v="491"/>
          <ac:graphicFrameMkLst>
            <pc:docMk/>
            <pc:sldMk cId="2270028676" sldId="313"/>
            <ac:graphicFrameMk id="8" creationId="{500DA8F1-326B-C109-F64F-6F8C489FC3A6}"/>
          </ac:graphicFrameMkLst>
        </pc:graphicFrameChg>
        <pc:picChg chg="add mod ord">
          <ac:chgData name="Bernard Mrsic" userId="ef146b11088d4466" providerId="LiveId" clId="{DBC7298D-97FE-448E-A60A-7661794834A9}" dt="2022-11-15T12:16:47.903" v="311" actId="26606"/>
          <ac:picMkLst>
            <pc:docMk/>
            <pc:sldMk cId="2270028676" sldId="313"/>
            <ac:picMk id="3" creationId="{743959E1-DCD2-D757-F958-33B1459EA5E0}"/>
          </ac:picMkLst>
        </pc:picChg>
        <pc:cxnChg chg="add del">
          <ac:chgData name="Bernard Mrsic" userId="ef146b11088d4466" providerId="LiveId" clId="{DBC7298D-97FE-448E-A60A-7661794834A9}" dt="2022-11-15T12:16:47.903" v="311" actId="26606"/>
          <ac:cxnSpMkLst>
            <pc:docMk/>
            <pc:sldMk cId="2270028676" sldId="313"/>
            <ac:cxnSpMk id="16" creationId="{C49DA8F6-BCC1-4447-B54C-57856834B94B}"/>
          </ac:cxnSpMkLst>
        </pc:cxnChg>
      </pc:sldChg>
      <pc:sldChg chg="modSp add del mod">
        <pc:chgData name="Bernard Mrsic" userId="ef146b11088d4466" providerId="LiveId" clId="{DBC7298D-97FE-448E-A60A-7661794834A9}" dt="2022-12-04T15:18:57.867" v="2628" actId="2696"/>
        <pc:sldMkLst>
          <pc:docMk/>
          <pc:sldMk cId="287362586" sldId="314"/>
        </pc:sldMkLst>
        <pc:spChg chg="mod">
          <ac:chgData name="Bernard Mrsic" userId="ef146b11088d4466" providerId="LiveId" clId="{DBC7298D-97FE-448E-A60A-7661794834A9}" dt="2022-11-22T10:40:53.795" v="2122" actId="20577"/>
          <ac:spMkLst>
            <pc:docMk/>
            <pc:sldMk cId="287362586" sldId="314"/>
            <ac:spMk id="3" creationId="{05408798-0DB3-46BF-880E-7BB904D700F6}"/>
          </ac:spMkLst>
        </pc:spChg>
        <pc:spChg chg="mod">
          <ac:chgData name="Bernard Mrsic" userId="ef146b11088d4466" providerId="LiveId" clId="{DBC7298D-97FE-448E-A60A-7661794834A9}" dt="2022-11-20T18:29:01.905" v="1831" actId="11"/>
          <ac:spMkLst>
            <pc:docMk/>
            <pc:sldMk cId="287362586" sldId="314"/>
            <ac:spMk id="4" creationId="{E12B625A-DFE6-3B21-E6B5-E342049036F8}"/>
          </ac:spMkLst>
        </pc:spChg>
      </pc:sldChg>
      <pc:sldChg chg="new del">
        <pc:chgData name="Bernard Mrsic" userId="ef146b11088d4466" providerId="LiveId" clId="{DBC7298D-97FE-448E-A60A-7661794834A9}" dt="2022-11-15T12:40:58.952" v="475" actId="680"/>
        <pc:sldMkLst>
          <pc:docMk/>
          <pc:sldMk cId="2082178165" sldId="314"/>
        </pc:sldMkLst>
      </pc:sldChg>
      <pc:sldChg chg="addSp delSp modSp new del mod modClrScheme chgLayout">
        <pc:chgData name="Bernard Mrsic" userId="ef146b11088d4466" providerId="LiveId" clId="{DBC7298D-97FE-448E-A60A-7661794834A9}" dt="2022-11-15T13:02:22.626" v="684" actId="2696"/>
        <pc:sldMkLst>
          <pc:docMk/>
          <pc:sldMk cId="2420047268" sldId="314"/>
        </pc:sldMkLst>
        <pc:spChg chg="add del mod ord">
          <ac:chgData name="Bernard Mrsic" userId="ef146b11088d4466" providerId="LiveId" clId="{DBC7298D-97FE-448E-A60A-7661794834A9}" dt="2022-11-15T13:02:17.169" v="683" actId="700"/>
          <ac:spMkLst>
            <pc:docMk/>
            <pc:sldMk cId="2420047268" sldId="314"/>
            <ac:spMk id="2" creationId="{238A3797-7726-F0C0-4A64-E0A90A604281}"/>
          </ac:spMkLst>
        </pc:spChg>
        <pc:spChg chg="add del mod ord">
          <ac:chgData name="Bernard Mrsic" userId="ef146b11088d4466" providerId="LiveId" clId="{DBC7298D-97FE-448E-A60A-7661794834A9}" dt="2022-11-15T13:02:17.169" v="683" actId="700"/>
          <ac:spMkLst>
            <pc:docMk/>
            <pc:sldMk cId="2420047268" sldId="314"/>
            <ac:spMk id="3" creationId="{69047BB7-1024-C1FA-1201-D5F25091A739}"/>
          </ac:spMkLst>
        </pc:spChg>
        <pc:spChg chg="mod ord">
          <ac:chgData name="Bernard Mrsic" userId="ef146b11088d4466" providerId="LiveId" clId="{DBC7298D-97FE-448E-A60A-7661794834A9}" dt="2022-11-15T13:02:17.169" v="683" actId="700"/>
          <ac:spMkLst>
            <pc:docMk/>
            <pc:sldMk cId="2420047268" sldId="314"/>
            <ac:spMk id="4" creationId="{947623EC-40AC-EDFA-2859-9BF081733588}"/>
          </ac:spMkLst>
        </pc:spChg>
        <pc:spChg chg="mod ord">
          <ac:chgData name="Bernard Mrsic" userId="ef146b11088d4466" providerId="LiveId" clId="{DBC7298D-97FE-448E-A60A-7661794834A9}" dt="2022-11-15T13:02:17.169" v="683" actId="700"/>
          <ac:spMkLst>
            <pc:docMk/>
            <pc:sldMk cId="2420047268" sldId="314"/>
            <ac:spMk id="5" creationId="{2E07CB46-4DCE-084A-1EC8-A5A56EE18394}"/>
          </ac:spMkLst>
        </pc:spChg>
        <pc:spChg chg="add del mod ord">
          <ac:chgData name="Bernard Mrsic" userId="ef146b11088d4466" providerId="LiveId" clId="{DBC7298D-97FE-448E-A60A-7661794834A9}" dt="2022-11-15T13:02:17.169" v="683" actId="700"/>
          <ac:spMkLst>
            <pc:docMk/>
            <pc:sldMk cId="2420047268" sldId="314"/>
            <ac:spMk id="6" creationId="{29558ED0-471E-FC2B-B569-B0795B15EE2F}"/>
          </ac:spMkLst>
        </pc:spChg>
        <pc:spChg chg="add del mod ord">
          <ac:chgData name="Bernard Mrsic" userId="ef146b11088d4466" providerId="LiveId" clId="{DBC7298D-97FE-448E-A60A-7661794834A9}" dt="2022-11-15T13:02:17.169" v="683" actId="700"/>
          <ac:spMkLst>
            <pc:docMk/>
            <pc:sldMk cId="2420047268" sldId="314"/>
            <ac:spMk id="7" creationId="{5F5A1F22-5A63-57BD-EF93-CF0D4DC33B32}"/>
          </ac:spMkLst>
        </pc:spChg>
        <pc:spChg chg="add del mod ord">
          <ac:chgData name="Bernard Mrsic" userId="ef146b11088d4466" providerId="LiveId" clId="{DBC7298D-97FE-448E-A60A-7661794834A9}" dt="2022-11-15T13:02:17.169" v="683" actId="700"/>
          <ac:spMkLst>
            <pc:docMk/>
            <pc:sldMk cId="2420047268" sldId="314"/>
            <ac:spMk id="8" creationId="{1CD01B12-D08D-1E91-523B-FA85F65E4EA4}"/>
          </ac:spMkLst>
        </pc:spChg>
        <pc:spChg chg="add del mod ord">
          <ac:chgData name="Bernard Mrsic" userId="ef146b11088d4466" providerId="LiveId" clId="{DBC7298D-97FE-448E-A60A-7661794834A9}" dt="2022-11-15T13:02:17.169" v="683" actId="700"/>
          <ac:spMkLst>
            <pc:docMk/>
            <pc:sldMk cId="2420047268" sldId="314"/>
            <ac:spMk id="9" creationId="{4C19F434-F9CC-4FD1-51EF-B30E49F726A0}"/>
          </ac:spMkLst>
        </pc:spChg>
        <pc:spChg chg="add del mod ord">
          <ac:chgData name="Bernard Mrsic" userId="ef146b11088d4466" providerId="LiveId" clId="{DBC7298D-97FE-448E-A60A-7661794834A9}" dt="2022-11-15T13:02:17.169" v="683" actId="700"/>
          <ac:spMkLst>
            <pc:docMk/>
            <pc:sldMk cId="2420047268" sldId="314"/>
            <ac:spMk id="10" creationId="{F6D55F70-EAF3-200F-14C4-1F30858D2CC5}"/>
          </ac:spMkLst>
        </pc:spChg>
        <pc:spChg chg="add del mod ord">
          <ac:chgData name="Bernard Mrsic" userId="ef146b11088d4466" providerId="LiveId" clId="{DBC7298D-97FE-448E-A60A-7661794834A9}" dt="2022-11-15T13:02:17.169" v="683" actId="700"/>
          <ac:spMkLst>
            <pc:docMk/>
            <pc:sldMk cId="2420047268" sldId="314"/>
            <ac:spMk id="11" creationId="{6FD41117-A81C-D64A-527F-DCB223B82CFD}"/>
          </ac:spMkLst>
        </pc:spChg>
        <pc:spChg chg="add del mod ord">
          <ac:chgData name="Bernard Mrsic" userId="ef146b11088d4466" providerId="LiveId" clId="{DBC7298D-97FE-448E-A60A-7661794834A9}" dt="2022-11-15T13:02:17.169" v="683" actId="700"/>
          <ac:spMkLst>
            <pc:docMk/>
            <pc:sldMk cId="2420047268" sldId="314"/>
            <ac:spMk id="12" creationId="{16FA4A1A-0F16-01A8-5EB6-4CE49760E7E5}"/>
          </ac:spMkLst>
        </pc:spChg>
      </pc:sldChg>
      <pc:sldChg chg="addSp delSp modSp add del mod">
        <pc:chgData name="Bernard Mrsic" userId="ef146b11088d4466" providerId="LiveId" clId="{DBC7298D-97FE-448E-A60A-7661794834A9}" dt="2022-12-10T16:14:36.880" v="3127" actId="2696"/>
        <pc:sldMkLst>
          <pc:docMk/>
          <pc:sldMk cId="704902603" sldId="315"/>
        </pc:sldMkLst>
        <pc:spChg chg="mod">
          <ac:chgData name="Bernard Mrsic" userId="ef146b11088d4466" providerId="LiveId" clId="{DBC7298D-97FE-448E-A60A-7661794834A9}" dt="2022-12-04T16:24:29.354" v="2830" actId="1035"/>
          <ac:spMkLst>
            <pc:docMk/>
            <pc:sldMk cId="704902603" sldId="315"/>
            <ac:spMk id="2" creationId="{C5F2FB0B-15EC-453B-BC9B-69AD35DDCEA3}"/>
          </ac:spMkLst>
        </pc:spChg>
        <pc:spChg chg="mod">
          <ac:chgData name="Bernard Mrsic" userId="ef146b11088d4466" providerId="LiveId" clId="{DBC7298D-97FE-448E-A60A-7661794834A9}" dt="2022-12-04T16:24:45.296" v="2882" actId="1035"/>
          <ac:spMkLst>
            <pc:docMk/>
            <pc:sldMk cId="704902603" sldId="315"/>
            <ac:spMk id="3" creationId="{05408798-0DB3-46BF-880E-7BB904D700F6}"/>
          </ac:spMkLst>
        </pc:spChg>
        <pc:spChg chg="add del mod">
          <ac:chgData name="Bernard Mrsic" userId="ef146b11088d4466" providerId="LiveId" clId="{DBC7298D-97FE-448E-A60A-7661794834A9}" dt="2022-12-04T16:22:07.871" v="2779" actId="1076"/>
          <ac:spMkLst>
            <pc:docMk/>
            <pc:sldMk cId="704902603" sldId="315"/>
            <ac:spMk id="4" creationId="{E12B625A-DFE6-3B21-E6B5-E342049036F8}"/>
          </ac:spMkLst>
        </pc:spChg>
        <pc:picChg chg="del">
          <ac:chgData name="Bernard Mrsic" userId="ef146b11088d4466" providerId="LiveId" clId="{DBC7298D-97FE-448E-A60A-7661794834A9}" dt="2022-11-22T10:05:22.865" v="1843" actId="478"/>
          <ac:picMkLst>
            <pc:docMk/>
            <pc:sldMk cId="704902603" sldId="315"/>
            <ac:picMk id="5" creationId="{C0A80748-103A-E97B-FD11-D3EA99F0A979}"/>
          </ac:picMkLst>
        </pc:picChg>
        <pc:picChg chg="add mod">
          <ac:chgData name="Bernard Mrsic" userId="ef146b11088d4466" providerId="LiveId" clId="{DBC7298D-97FE-448E-A60A-7661794834A9}" dt="2022-12-04T16:22:32.885" v="2806" actId="1035"/>
          <ac:picMkLst>
            <pc:docMk/>
            <pc:sldMk cId="704902603" sldId="315"/>
            <ac:picMk id="5" creationId="{F31913FF-A829-ED08-7926-83E4D28B62E0}"/>
          </ac:picMkLst>
        </pc:picChg>
        <pc:picChg chg="add mod">
          <ac:chgData name="Bernard Mrsic" userId="ef146b11088d4466" providerId="LiveId" clId="{DBC7298D-97FE-448E-A60A-7661794834A9}" dt="2022-12-04T16:22:20.722" v="2787" actId="1036"/>
          <ac:picMkLst>
            <pc:docMk/>
            <pc:sldMk cId="704902603" sldId="315"/>
            <ac:picMk id="6" creationId="{C3E9E695-99A7-3E87-BE83-DB1B93F0AC28}"/>
          </ac:picMkLst>
        </pc:picChg>
      </pc:sldChg>
      <pc:sldChg chg="new del">
        <pc:chgData name="Bernard Mrsic" userId="ef146b11088d4466" providerId="LiveId" clId="{DBC7298D-97FE-448E-A60A-7661794834A9}" dt="2022-11-20T18:29:50.633" v="1838" actId="680"/>
        <pc:sldMkLst>
          <pc:docMk/>
          <pc:sldMk cId="767164293" sldId="315"/>
        </pc:sldMkLst>
      </pc:sldChg>
      <pc:sldChg chg="new del">
        <pc:chgData name="Bernard Mrsic" userId="ef146b11088d4466" providerId="LiveId" clId="{DBC7298D-97FE-448E-A60A-7661794834A9}" dt="2022-11-15T13:01:20.579" v="681" actId="2696"/>
        <pc:sldMkLst>
          <pc:docMk/>
          <pc:sldMk cId="916483159" sldId="315"/>
        </pc:sldMkLst>
      </pc:sldChg>
      <pc:sldChg chg="addSp delSp modSp add del mod">
        <pc:chgData name="Bernard Mrsic" userId="ef146b11088d4466" providerId="LiveId" clId="{DBC7298D-97FE-448E-A60A-7661794834A9}" dt="2022-12-04T16:25:29.746" v="2884" actId="2696"/>
        <pc:sldMkLst>
          <pc:docMk/>
          <pc:sldMk cId="855329334" sldId="316"/>
        </pc:sldMkLst>
        <pc:spChg chg="mod">
          <ac:chgData name="Bernard Mrsic" userId="ef146b11088d4466" providerId="LiveId" clId="{DBC7298D-97FE-448E-A60A-7661794834A9}" dt="2022-11-22T11:15:00.062" v="2230" actId="20577"/>
          <ac:spMkLst>
            <pc:docMk/>
            <pc:sldMk cId="855329334" sldId="316"/>
            <ac:spMk id="3" creationId="{05408798-0DB3-46BF-880E-7BB904D700F6}"/>
          </ac:spMkLst>
        </pc:spChg>
        <pc:spChg chg="del mod">
          <ac:chgData name="Bernard Mrsic" userId="ef146b11088d4466" providerId="LiveId" clId="{DBC7298D-97FE-448E-A60A-7661794834A9}" dt="2022-11-22T10:31:37.579" v="1917"/>
          <ac:spMkLst>
            <pc:docMk/>
            <pc:sldMk cId="855329334" sldId="316"/>
            <ac:spMk id="4" creationId="{E12B625A-DFE6-3B21-E6B5-E342049036F8}"/>
          </ac:spMkLst>
        </pc:spChg>
        <pc:spChg chg="add mod">
          <ac:chgData name="Bernard Mrsic" userId="ef146b11088d4466" providerId="LiveId" clId="{DBC7298D-97FE-448E-A60A-7661794834A9}" dt="2022-12-04T15:58:09.819" v="2657" actId="20577"/>
          <ac:spMkLst>
            <pc:docMk/>
            <pc:sldMk cId="855329334" sldId="316"/>
            <ac:spMk id="5" creationId="{EF6231A6-A69E-EEAA-4DD7-E5A68847FD30}"/>
          </ac:spMkLst>
        </pc:spChg>
        <pc:picChg chg="del mod">
          <ac:chgData name="Bernard Mrsic" userId="ef146b11088d4466" providerId="LiveId" clId="{DBC7298D-97FE-448E-A60A-7661794834A9}" dt="2022-11-22T11:07:30.172" v="2202" actId="478"/>
          <ac:picMkLst>
            <pc:docMk/>
            <pc:sldMk cId="855329334" sldId="316"/>
            <ac:picMk id="6" creationId="{C3E9E695-99A7-3E87-BE83-DB1B93F0AC28}"/>
          </ac:picMkLst>
        </pc:picChg>
        <pc:picChg chg="add mod">
          <ac:chgData name="Bernard Mrsic" userId="ef146b11088d4466" providerId="LiveId" clId="{DBC7298D-97FE-448E-A60A-7661794834A9}" dt="2022-12-04T16:08:19.698" v="2758" actId="14100"/>
          <ac:picMkLst>
            <pc:docMk/>
            <pc:sldMk cId="855329334" sldId="316"/>
            <ac:picMk id="7" creationId="{60584E5E-47C7-F18B-7681-277DDBA5241F}"/>
          </ac:picMkLst>
        </pc:picChg>
      </pc:sldChg>
      <pc:sldChg chg="modSp add del mod setBg">
        <pc:chgData name="Bernard Mrsic" userId="ef146b11088d4466" providerId="LiveId" clId="{DBC7298D-97FE-448E-A60A-7661794834A9}" dt="2022-12-10T16:14:32.315" v="3126" actId="2696"/>
        <pc:sldMkLst>
          <pc:docMk/>
          <pc:sldMk cId="1612427314" sldId="317"/>
        </pc:sldMkLst>
        <pc:spChg chg="mod">
          <ac:chgData name="Bernard Mrsic" userId="ef146b11088d4466" providerId="LiveId" clId="{DBC7298D-97FE-448E-A60A-7661794834A9}" dt="2022-12-04T15:06:02.910" v="2480" actId="255"/>
          <ac:spMkLst>
            <pc:docMk/>
            <pc:sldMk cId="1612427314" sldId="317"/>
            <ac:spMk id="3" creationId="{05408798-0DB3-46BF-880E-7BB904D700F6}"/>
          </ac:spMkLst>
        </pc:spChg>
        <pc:spChg chg="mod">
          <ac:chgData name="Bernard Mrsic" userId="ef146b11088d4466" providerId="LiveId" clId="{DBC7298D-97FE-448E-A60A-7661794834A9}" dt="2022-12-04T15:07:16.122" v="2493" actId="1076"/>
          <ac:spMkLst>
            <pc:docMk/>
            <pc:sldMk cId="1612427314" sldId="317"/>
            <ac:spMk id="4" creationId="{E12B625A-DFE6-3B21-E6B5-E342049036F8}"/>
          </ac:spMkLst>
        </pc:spChg>
      </pc:sldChg>
      <pc:sldChg chg="delSp new del mod">
        <pc:chgData name="Bernard Mrsic" userId="ef146b11088d4466" providerId="LiveId" clId="{DBC7298D-97FE-448E-A60A-7661794834A9}" dt="2022-12-04T15:14:06.708" v="2532" actId="2696"/>
        <pc:sldMkLst>
          <pc:docMk/>
          <pc:sldMk cId="2139729940" sldId="318"/>
        </pc:sldMkLst>
        <pc:spChg chg="del">
          <ac:chgData name="Bernard Mrsic" userId="ef146b11088d4466" providerId="LiveId" clId="{DBC7298D-97FE-448E-A60A-7661794834A9}" dt="2022-12-04T15:13:43.153" v="2529" actId="478"/>
          <ac:spMkLst>
            <pc:docMk/>
            <pc:sldMk cId="2139729940" sldId="318"/>
            <ac:spMk id="2" creationId="{A846BA44-C6F5-A8EC-A399-2ED28AFC5A3D}"/>
          </ac:spMkLst>
        </pc:spChg>
        <pc:spChg chg="del">
          <ac:chgData name="Bernard Mrsic" userId="ef146b11088d4466" providerId="LiveId" clId="{DBC7298D-97FE-448E-A60A-7661794834A9}" dt="2022-12-04T15:13:46.808" v="2530" actId="478"/>
          <ac:spMkLst>
            <pc:docMk/>
            <pc:sldMk cId="2139729940" sldId="318"/>
            <ac:spMk id="3" creationId="{763EEF9A-0666-9677-1EED-22806601F413}"/>
          </ac:spMkLst>
        </pc:spChg>
      </pc:sldChg>
      <pc:sldChg chg="addSp delSp modSp add mod setBg">
        <pc:chgData name="Bernard Mrsic" userId="ef146b11088d4466" providerId="LiveId" clId="{DBC7298D-97FE-448E-A60A-7661794834A9}" dt="2022-12-13T11:29:57.537" v="5342" actId="478"/>
        <pc:sldMkLst>
          <pc:docMk/>
          <pc:sldMk cId="356367798" sldId="319"/>
        </pc:sldMkLst>
        <pc:spChg chg="add mod">
          <ac:chgData name="Bernard Mrsic" userId="ef146b11088d4466" providerId="LiveId" clId="{DBC7298D-97FE-448E-A60A-7661794834A9}" dt="2022-12-11T10:19:07.689" v="4902" actId="207"/>
          <ac:spMkLst>
            <pc:docMk/>
            <pc:sldMk cId="356367798" sldId="319"/>
            <ac:spMk id="2" creationId="{AF7B8119-1F0F-CDF1-4E98-D5B2AEC8D71A}"/>
          </ac:spMkLst>
        </pc:spChg>
        <pc:spChg chg="del">
          <ac:chgData name="Bernard Mrsic" userId="ef146b11088d4466" providerId="LiveId" clId="{DBC7298D-97FE-448E-A60A-7661794834A9}" dt="2022-12-10T16:00:10.295" v="2885" actId="478"/>
          <ac:spMkLst>
            <pc:docMk/>
            <pc:sldMk cId="356367798" sldId="319"/>
            <ac:spMk id="2" creationId="{C5F2FB0B-15EC-453B-BC9B-69AD35DDCEA3}"/>
          </ac:spMkLst>
        </pc:spChg>
        <pc:spChg chg="add mod">
          <ac:chgData name="Bernard Mrsic" userId="ef146b11088d4466" providerId="LiveId" clId="{DBC7298D-97FE-448E-A60A-7661794834A9}" dt="2022-12-11T10:19:13.147" v="4903" actId="207"/>
          <ac:spMkLst>
            <pc:docMk/>
            <pc:sldMk cId="356367798" sldId="319"/>
            <ac:spMk id="3" creationId="{540C271B-E85D-F69A-8C46-BA530C9A9939}"/>
          </ac:spMkLst>
        </pc:spChg>
        <pc:spChg chg="add del mod">
          <ac:chgData name="Bernard Mrsic" userId="ef146b11088d4466" providerId="LiveId" clId="{DBC7298D-97FE-448E-A60A-7661794834A9}" dt="2022-12-11T09:44:45.508" v="4156" actId="26606"/>
          <ac:spMkLst>
            <pc:docMk/>
            <pc:sldMk cId="356367798" sldId="319"/>
            <ac:spMk id="4" creationId="{05DD5DD7-AF08-E9C4-561C-4CC112985174}"/>
          </ac:spMkLst>
        </pc:spChg>
        <pc:spChg chg="del mod">
          <ac:chgData name="Bernard Mrsic" userId="ef146b11088d4466" providerId="LiveId" clId="{DBC7298D-97FE-448E-A60A-7661794834A9}" dt="2022-12-10T16:00:19.012" v="2888" actId="478"/>
          <ac:spMkLst>
            <pc:docMk/>
            <pc:sldMk cId="356367798" sldId="319"/>
            <ac:spMk id="4" creationId="{E12B625A-DFE6-3B21-E6B5-E342049036F8}"/>
          </ac:spMkLst>
        </pc:spChg>
        <pc:spChg chg="add del mod">
          <ac:chgData name="Bernard Mrsic" userId="ef146b11088d4466" providerId="LiveId" clId="{DBC7298D-97FE-448E-A60A-7661794834A9}" dt="2022-12-11T10:19:20.707" v="4904" actId="207"/>
          <ac:spMkLst>
            <pc:docMk/>
            <pc:sldMk cId="356367798" sldId="319"/>
            <ac:spMk id="5" creationId="{9026435F-F898-AD95-CF1D-E3ACB79584A0}"/>
          </ac:spMkLst>
        </pc:spChg>
        <pc:spChg chg="add del mod">
          <ac:chgData name="Bernard Mrsic" userId="ef146b11088d4466" providerId="LiveId" clId="{DBC7298D-97FE-448E-A60A-7661794834A9}" dt="2022-12-10T16:00:13.678" v="2886" actId="478"/>
          <ac:spMkLst>
            <pc:docMk/>
            <pc:sldMk cId="356367798" sldId="319"/>
            <ac:spMk id="6" creationId="{F0F7DDE3-270C-84C9-C57E-EFFE45B5EF0F}"/>
          </ac:spMkLst>
        </pc:spChg>
        <pc:graphicFrameChg chg="add del">
          <ac:chgData name="Bernard Mrsic" userId="ef146b11088d4466" providerId="LiveId" clId="{DBC7298D-97FE-448E-A60A-7661794834A9}" dt="2022-12-11T09:44:45.434" v="4155" actId="26606"/>
          <ac:graphicFrameMkLst>
            <pc:docMk/>
            <pc:sldMk cId="356367798" sldId="319"/>
            <ac:graphicFrameMk id="9" creationId="{FBB3FEEA-01AC-D046-1670-B54EBA740745}"/>
          </ac:graphicFrameMkLst>
        </pc:graphicFrameChg>
        <pc:graphicFrameChg chg="add modGraphic">
          <ac:chgData name="Bernard Mrsic" userId="ef146b11088d4466" providerId="LiveId" clId="{DBC7298D-97FE-448E-A60A-7661794834A9}" dt="2022-12-11T10:19:49.515" v="4908" actId="207"/>
          <ac:graphicFrameMkLst>
            <pc:docMk/>
            <pc:sldMk cId="356367798" sldId="319"/>
            <ac:graphicFrameMk id="11" creationId="{F39E48C4-41EA-A8F5-9A95-EEE6B00037EC}"/>
          </ac:graphicFrameMkLst>
        </pc:graphicFrameChg>
        <pc:picChg chg="del">
          <ac:chgData name="Bernard Mrsic" userId="ef146b11088d4466" providerId="LiveId" clId="{DBC7298D-97FE-448E-A60A-7661794834A9}" dt="2022-12-10T16:00:25.193" v="2889" actId="478"/>
          <ac:picMkLst>
            <pc:docMk/>
            <pc:sldMk cId="356367798" sldId="319"/>
            <ac:picMk id="5" creationId="{C0A80748-103A-E97B-FD11-D3EA99F0A979}"/>
          </ac:picMkLst>
        </pc:picChg>
        <pc:picChg chg="add del mod">
          <ac:chgData name="Bernard Mrsic" userId="ef146b11088d4466" providerId="LiveId" clId="{DBC7298D-97FE-448E-A60A-7661794834A9}" dt="2022-12-13T11:29:57.537" v="5342" actId="478"/>
          <ac:picMkLst>
            <pc:docMk/>
            <pc:sldMk cId="356367798" sldId="319"/>
            <ac:picMk id="6" creationId="{940DC8E8-6698-FFDC-BE69-480652192FFF}"/>
          </ac:picMkLst>
        </pc:picChg>
        <pc:picChg chg="add del mod">
          <ac:chgData name="Bernard Mrsic" userId="ef146b11088d4466" providerId="LiveId" clId="{DBC7298D-97FE-448E-A60A-7661794834A9}" dt="2022-12-10T16:52:08.371" v="3384" actId="478"/>
          <ac:picMkLst>
            <pc:docMk/>
            <pc:sldMk cId="356367798" sldId="319"/>
            <ac:picMk id="8" creationId="{7A379527-E764-4B28-F540-A9C1D95EFEEF}"/>
          </ac:picMkLst>
        </pc:picChg>
      </pc:sldChg>
      <pc:sldChg chg="addSp delSp modSp add mod setBg setFolMasterObjs">
        <pc:chgData name="Bernard Mrsic" userId="ef146b11088d4466" providerId="LiveId" clId="{DBC7298D-97FE-448E-A60A-7661794834A9}" dt="2022-12-18T13:18:03.179" v="5676" actId="20577"/>
        <pc:sldMkLst>
          <pc:docMk/>
          <pc:sldMk cId="123684666" sldId="320"/>
        </pc:sldMkLst>
        <pc:spChg chg="add del mod">
          <ac:chgData name="Bernard Mrsic" userId="ef146b11088d4466" providerId="LiveId" clId="{DBC7298D-97FE-448E-A60A-7661794834A9}" dt="2022-12-13T11:33:58.327" v="5358" actId="21"/>
          <ac:spMkLst>
            <pc:docMk/>
            <pc:sldMk cId="123684666" sldId="320"/>
            <ac:spMk id="2" creationId="{A5FA4812-0B89-93DE-8D42-0EC775C619EF}"/>
          </ac:spMkLst>
        </pc:spChg>
        <pc:spChg chg="add mod">
          <ac:chgData name="Bernard Mrsic" userId="ef146b11088d4466" providerId="LiveId" clId="{DBC7298D-97FE-448E-A60A-7661794834A9}" dt="2022-12-13T11:34:49.301" v="5366" actId="207"/>
          <ac:spMkLst>
            <pc:docMk/>
            <pc:sldMk cId="123684666" sldId="320"/>
            <ac:spMk id="3" creationId="{41768099-1CCB-A3A6-1BC7-54EAAB7D3130}"/>
          </ac:spMkLst>
        </pc:spChg>
        <pc:spChg chg="add mod">
          <ac:chgData name="Bernard Mrsic" userId="ef146b11088d4466" providerId="LiveId" clId="{DBC7298D-97FE-448E-A60A-7661794834A9}" dt="2022-12-13T19:26:36.283" v="5640" actId="1076"/>
          <ac:spMkLst>
            <pc:docMk/>
            <pc:sldMk cId="123684666" sldId="320"/>
            <ac:spMk id="4" creationId="{032F0BA6-A290-7DAB-0502-DC818A177C05}"/>
          </ac:spMkLst>
        </pc:spChg>
        <pc:spChg chg="add del mod">
          <ac:chgData name="Bernard Mrsic" userId="ef146b11088d4466" providerId="LiveId" clId="{DBC7298D-97FE-448E-A60A-7661794834A9}" dt="2022-12-11T09:46:31.125" v="4183" actId="26606"/>
          <ac:spMkLst>
            <pc:docMk/>
            <pc:sldMk cId="123684666" sldId="320"/>
            <ac:spMk id="4" creationId="{BE997A1C-386A-A04D-7F40-8D3B5475A1E9}"/>
          </ac:spMkLst>
        </pc:spChg>
        <pc:spChg chg="add">
          <ac:chgData name="Bernard Mrsic" userId="ef146b11088d4466" providerId="LiveId" clId="{DBC7298D-97FE-448E-A60A-7661794834A9}" dt="2022-12-11T09:52:55.163" v="4233" actId="26606"/>
          <ac:spMkLst>
            <pc:docMk/>
            <pc:sldMk cId="123684666" sldId="320"/>
            <ac:spMk id="10" creationId="{A2679492-7988-4050-9056-542444452411}"/>
          </ac:spMkLst>
        </pc:spChg>
        <pc:spChg chg="add">
          <ac:chgData name="Bernard Mrsic" userId="ef146b11088d4466" providerId="LiveId" clId="{DBC7298D-97FE-448E-A60A-7661794834A9}" dt="2022-12-11T09:52:55.163" v="4233" actId="26606"/>
          <ac:spMkLst>
            <pc:docMk/>
            <pc:sldMk cId="123684666" sldId="320"/>
            <ac:spMk id="11" creationId="{B091B163-7D61-4891-ABCF-5C13D9C418D0}"/>
          </ac:spMkLst>
        </pc:spChg>
        <pc:spChg chg="add del">
          <ac:chgData name="Bernard Mrsic" userId="ef146b11088d4466" providerId="LiveId" clId="{DBC7298D-97FE-448E-A60A-7661794834A9}" dt="2022-12-11T09:52:14.013" v="4226" actId="26606"/>
          <ac:spMkLst>
            <pc:docMk/>
            <pc:sldMk cId="123684666" sldId="320"/>
            <ac:spMk id="14" creationId="{8D1AA55E-40D5-461B-A5A8-4AE8AAB71B08}"/>
          </ac:spMkLst>
        </pc:spChg>
        <pc:spChg chg="add del">
          <ac:chgData name="Bernard Mrsic" userId="ef146b11088d4466" providerId="LiveId" clId="{DBC7298D-97FE-448E-A60A-7661794834A9}" dt="2022-12-11T09:52:14.013" v="4226" actId="26606"/>
          <ac:spMkLst>
            <pc:docMk/>
            <pc:sldMk cId="123684666" sldId="320"/>
            <ac:spMk id="18" creationId="{6CB927A4-E432-4310-9CD5-E89FF5063179}"/>
          </ac:spMkLst>
        </pc:spChg>
        <pc:spChg chg="add del">
          <ac:chgData name="Bernard Mrsic" userId="ef146b11088d4466" providerId="LiveId" clId="{DBC7298D-97FE-448E-A60A-7661794834A9}" dt="2022-12-11T09:52:14.013" v="4226" actId="26606"/>
          <ac:spMkLst>
            <pc:docMk/>
            <pc:sldMk cId="123684666" sldId="320"/>
            <ac:spMk id="20" creationId="{E3020543-B24B-4EC4-8FFC-8DD88EEA91A8}"/>
          </ac:spMkLst>
        </pc:spChg>
        <pc:spChg chg="add del">
          <ac:chgData name="Bernard Mrsic" userId="ef146b11088d4466" providerId="LiveId" clId="{DBC7298D-97FE-448E-A60A-7661794834A9}" dt="2022-12-11T09:52:23.181" v="4228" actId="26606"/>
          <ac:spMkLst>
            <pc:docMk/>
            <pc:sldMk cId="123684666" sldId="320"/>
            <ac:spMk id="23" creationId="{A2679492-7988-4050-9056-542444452411}"/>
          </ac:spMkLst>
        </pc:spChg>
        <pc:spChg chg="add del">
          <ac:chgData name="Bernard Mrsic" userId="ef146b11088d4466" providerId="LiveId" clId="{DBC7298D-97FE-448E-A60A-7661794834A9}" dt="2022-12-11T09:52:23.181" v="4228" actId="26606"/>
          <ac:spMkLst>
            <pc:docMk/>
            <pc:sldMk cId="123684666" sldId="320"/>
            <ac:spMk id="24" creationId="{B091B163-7D61-4891-ABCF-5C13D9C418D0}"/>
          </ac:spMkLst>
        </pc:spChg>
        <pc:spChg chg="add del">
          <ac:chgData name="Bernard Mrsic" userId="ef146b11088d4466" providerId="LiveId" clId="{DBC7298D-97FE-448E-A60A-7661794834A9}" dt="2022-12-11T09:52:39.097" v="4230" actId="26606"/>
          <ac:spMkLst>
            <pc:docMk/>
            <pc:sldMk cId="123684666" sldId="320"/>
            <ac:spMk id="28" creationId="{A2679492-7988-4050-9056-542444452411}"/>
          </ac:spMkLst>
        </pc:spChg>
        <pc:spChg chg="add del">
          <ac:chgData name="Bernard Mrsic" userId="ef146b11088d4466" providerId="LiveId" clId="{DBC7298D-97FE-448E-A60A-7661794834A9}" dt="2022-12-11T09:52:39.097" v="4230" actId="26606"/>
          <ac:spMkLst>
            <pc:docMk/>
            <pc:sldMk cId="123684666" sldId="320"/>
            <ac:spMk id="29" creationId="{B091B163-7D61-4891-ABCF-5C13D9C418D0}"/>
          </ac:spMkLst>
        </pc:spChg>
        <pc:graphicFrameChg chg="add mod">
          <ac:chgData name="Bernard Mrsic" userId="ef146b11088d4466" providerId="LiveId" clId="{DBC7298D-97FE-448E-A60A-7661794834A9}" dt="2022-12-18T13:18:03.179" v="5676" actId="20577"/>
          <ac:graphicFrameMkLst>
            <pc:docMk/>
            <pc:sldMk cId="123684666" sldId="320"/>
            <ac:graphicFrameMk id="5" creationId="{6534DF06-9DD9-4662-06B0-9F7DCF86BD20}"/>
          </ac:graphicFrameMkLst>
        </pc:graphicFrameChg>
        <pc:graphicFrameChg chg="add del mod ord modGraphic">
          <ac:chgData name="Bernard Mrsic" userId="ef146b11088d4466" providerId="LiveId" clId="{DBC7298D-97FE-448E-A60A-7661794834A9}" dt="2022-12-13T19:25:33.185" v="5631" actId="21"/>
          <ac:graphicFrameMkLst>
            <pc:docMk/>
            <pc:sldMk cId="123684666" sldId="320"/>
            <ac:graphicFrameMk id="7" creationId="{493D22A8-614B-215C-003E-4A74234679C6}"/>
          </ac:graphicFrameMkLst>
        </pc:graphicFrameChg>
        <pc:picChg chg="add del mod">
          <ac:chgData name="Bernard Mrsic" userId="ef146b11088d4466" providerId="LiveId" clId="{DBC7298D-97FE-448E-A60A-7661794834A9}" dt="2022-12-10T16:52:12.146" v="3385" actId="478"/>
          <ac:picMkLst>
            <pc:docMk/>
            <pc:sldMk cId="123684666" sldId="320"/>
            <ac:picMk id="3" creationId="{6E1B3F88-6068-E2E5-6618-D4B419F90296}"/>
          </ac:picMkLst>
        </pc:picChg>
        <pc:picChg chg="add del mod">
          <ac:chgData name="Bernard Mrsic" userId="ef146b11088d4466" providerId="LiveId" clId="{DBC7298D-97FE-448E-A60A-7661794834A9}" dt="2022-12-11T09:51:18.253" v="4221" actId="21"/>
          <ac:picMkLst>
            <pc:docMk/>
            <pc:sldMk cId="123684666" sldId="320"/>
            <ac:picMk id="5" creationId="{E62ADED5-50D7-86B6-C4BA-15F9BE794732}"/>
          </ac:picMkLst>
        </pc:picChg>
        <pc:picChg chg="add del mod">
          <ac:chgData name="Bernard Mrsic" userId="ef146b11088d4466" providerId="LiveId" clId="{DBC7298D-97FE-448E-A60A-7661794834A9}" dt="2022-12-13T11:30:10.445" v="5343" actId="478"/>
          <ac:picMkLst>
            <pc:docMk/>
            <pc:sldMk cId="123684666" sldId="320"/>
            <ac:picMk id="6" creationId="{1043612E-B5C1-62D9-3BF9-3FE4E1B2160C}"/>
          </ac:picMkLst>
        </pc:picChg>
        <pc:picChg chg="del">
          <ac:chgData name="Bernard Mrsic" userId="ef146b11088d4466" providerId="LiveId" clId="{DBC7298D-97FE-448E-A60A-7661794834A9}" dt="2022-12-10T16:12:34.318" v="3111" actId="478"/>
          <ac:picMkLst>
            <pc:docMk/>
            <pc:sldMk cId="123684666" sldId="320"/>
            <ac:picMk id="8" creationId="{7A379527-E764-4B28-F540-A9C1D95EFEEF}"/>
          </ac:picMkLst>
        </pc:picChg>
        <pc:picChg chg="add mod">
          <ac:chgData name="Bernard Mrsic" userId="ef146b11088d4466" providerId="LiveId" clId="{DBC7298D-97FE-448E-A60A-7661794834A9}" dt="2022-12-13T11:34:30.720" v="5364" actId="14100"/>
          <ac:picMkLst>
            <pc:docMk/>
            <pc:sldMk cId="123684666" sldId="320"/>
            <ac:picMk id="15" creationId="{C99FDB5E-6119-0C85-D12C-54806B6BB51D}"/>
          </ac:picMkLst>
        </pc:picChg>
        <pc:cxnChg chg="add">
          <ac:chgData name="Bernard Mrsic" userId="ef146b11088d4466" providerId="LiveId" clId="{DBC7298D-97FE-448E-A60A-7661794834A9}" dt="2022-12-11T09:52:55.163" v="4233" actId="26606"/>
          <ac:cxnSpMkLst>
            <pc:docMk/>
            <pc:sldMk cId="123684666" sldId="320"/>
            <ac:cxnSpMk id="9" creationId="{5C05CAAB-DBA2-4548-AD5F-01BB97FBB207}"/>
          </ac:cxnSpMkLst>
        </pc:cxnChg>
        <pc:cxnChg chg="add del">
          <ac:chgData name="Bernard Mrsic" userId="ef146b11088d4466" providerId="LiveId" clId="{DBC7298D-97FE-448E-A60A-7661794834A9}" dt="2022-12-11T09:52:14.013" v="4226" actId="26606"/>
          <ac:cxnSpMkLst>
            <pc:docMk/>
            <pc:sldMk cId="123684666" sldId="320"/>
            <ac:cxnSpMk id="12" creationId="{5C05CAAB-DBA2-4548-AD5F-01BB97FBB207}"/>
          </ac:cxnSpMkLst>
        </pc:cxnChg>
        <pc:cxnChg chg="add">
          <ac:chgData name="Bernard Mrsic" userId="ef146b11088d4466" providerId="LiveId" clId="{DBC7298D-97FE-448E-A60A-7661794834A9}" dt="2022-12-11T09:52:55.163" v="4233" actId="26606"/>
          <ac:cxnSpMkLst>
            <pc:docMk/>
            <pc:sldMk cId="123684666" sldId="320"/>
            <ac:cxnSpMk id="13" creationId="{C49DA8F6-BCC1-4447-B54C-57856834B94B}"/>
          </ac:cxnSpMkLst>
        </pc:cxnChg>
        <pc:cxnChg chg="add del">
          <ac:chgData name="Bernard Mrsic" userId="ef146b11088d4466" providerId="LiveId" clId="{DBC7298D-97FE-448E-A60A-7661794834A9}" dt="2022-12-11T09:52:14.013" v="4226" actId="26606"/>
          <ac:cxnSpMkLst>
            <pc:docMk/>
            <pc:sldMk cId="123684666" sldId="320"/>
            <ac:cxnSpMk id="16" creationId="{7EB498BD-8089-4626-91EA-4978EBEF535E}"/>
          </ac:cxnSpMkLst>
        </pc:cxnChg>
        <pc:cxnChg chg="add del">
          <ac:chgData name="Bernard Mrsic" userId="ef146b11088d4466" providerId="LiveId" clId="{DBC7298D-97FE-448E-A60A-7661794834A9}" dt="2022-12-11T09:52:23.181" v="4228" actId="26606"/>
          <ac:cxnSpMkLst>
            <pc:docMk/>
            <pc:sldMk cId="123684666" sldId="320"/>
            <ac:cxnSpMk id="22" creationId="{5C05CAAB-DBA2-4548-AD5F-01BB97FBB207}"/>
          </ac:cxnSpMkLst>
        </pc:cxnChg>
        <pc:cxnChg chg="add del">
          <ac:chgData name="Bernard Mrsic" userId="ef146b11088d4466" providerId="LiveId" clId="{DBC7298D-97FE-448E-A60A-7661794834A9}" dt="2022-12-11T09:52:23.181" v="4228" actId="26606"/>
          <ac:cxnSpMkLst>
            <pc:docMk/>
            <pc:sldMk cId="123684666" sldId="320"/>
            <ac:cxnSpMk id="25" creationId="{C49DA8F6-BCC1-4447-B54C-57856834B94B}"/>
          </ac:cxnSpMkLst>
        </pc:cxnChg>
        <pc:cxnChg chg="add del">
          <ac:chgData name="Bernard Mrsic" userId="ef146b11088d4466" providerId="LiveId" clId="{DBC7298D-97FE-448E-A60A-7661794834A9}" dt="2022-12-11T09:52:39.097" v="4230" actId="26606"/>
          <ac:cxnSpMkLst>
            <pc:docMk/>
            <pc:sldMk cId="123684666" sldId="320"/>
            <ac:cxnSpMk id="27" creationId="{5C05CAAB-DBA2-4548-AD5F-01BB97FBB207}"/>
          </ac:cxnSpMkLst>
        </pc:cxnChg>
        <pc:cxnChg chg="add del">
          <ac:chgData name="Bernard Mrsic" userId="ef146b11088d4466" providerId="LiveId" clId="{DBC7298D-97FE-448E-A60A-7661794834A9}" dt="2022-12-11T09:52:39.097" v="4230" actId="26606"/>
          <ac:cxnSpMkLst>
            <pc:docMk/>
            <pc:sldMk cId="123684666" sldId="320"/>
            <ac:cxnSpMk id="30" creationId="{C49DA8F6-BCC1-4447-B54C-57856834B94B}"/>
          </ac:cxnSpMkLst>
        </pc:cxnChg>
      </pc:sldChg>
      <pc:sldChg chg="addSp delSp modSp add mod setBg">
        <pc:chgData name="Bernard Mrsic" userId="ef146b11088d4466" providerId="LiveId" clId="{DBC7298D-97FE-448E-A60A-7661794834A9}" dt="2022-12-13T11:30:52.374" v="5350" actId="1076"/>
        <pc:sldMkLst>
          <pc:docMk/>
          <pc:sldMk cId="3337054565" sldId="321"/>
        </pc:sldMkLst>
        <pc:spChg chg="add mod">
          <ac:chgData name="Bernard Mrsic" userId="ef146b11088d4466" providerId="LiveId" clId="{DBC7298D-97FE-448E-A60A-7661794834A9}" dt="2022-12-11T10:24:10.097" v="4971" actId="207"/>
          <ac:spMkLst>
            <pc:docMk/>
            <pc:sldMk cId="3337054565" sldId="321"/>
            <ac:spMk id="3" creationId="{B65CEADC-2D4B-A57D-FA7E-A8C523C9452A}"/>
          </ac:spMkLst>
        </pc:spChg>
        <pc:spChg chg="add del mod">
          <ac:chgData name="Bernard Mrsic" userId="ef146b11088d4466" providerId="LiveId" clId="{DBC7298D-97FE-448E-A60A-7661794834A9}" dt="2022-12-11T10:24:10.097" v="4971" actId="207"/>
          <ac:spMkLst>
            <pc:docMk/>
            <pc:sldMk cId="3337054565" sldId="321"/>
            <ac:spMk id="5" creationId="{39E75CD9-F127-0795-8FE1-C927BB03AA40}"/>
          </ac:spMkLst>
        </pc:spChg>
        <pc:spChg chg="add del mod">
          <ac:chgData name="Bernard Mrsic" userId="ef146b11088d4466" providerId="LiveId" clId="{DBC7298D-97FE-448E-A60A-7661794834A9}" dt="2022-12-11T10:26:56.874" v="4984" actId="26606"/>
          <ac:spMkLst>
            <pc:docMk/>
            <pc:sldMk cId="3337054565" sldId="321"/>
            <ac:spMk id="6" creationId="{63DA82C9-7BD0-7F70-51EE-1C52F1081E52}"/>
          </ac:spMkLst>
        </pc:spChg>
        <pc:spChg chg="add mod">
          <ac:chgData name="Bernard Mrsic" userId="ef146b11088d4466" providerId="LiveId" clId="{DBC7298D-97FE-448E-A60A-7661794834A9}" dt="2022-12-11T10:41:26.901" v="5149" actId="1036"/>
          <ac:spMkLst>
            <pc:docMk/>
            <pc:sldMk cId="3337054565" sldId="321"/>
            <ac:spMk id="7" creationId="{5E47EC93-F7BA-69D2-FEC8-2782636A7DE6}"/>
          </ac:spMkLst>
        </pc:spChg>
        <pc:spChg chg="add del mod">
          <ac:chgData name="Bernard Mrsic" userId="ef146b11088d4466" providerId="LiveId" clId="{DBC7298D-97FE-448E-A60A-7661794834A9}" dt="2022-12-11T10:41:41.051" v="5150" actId="26606"/>
          <ac:spMkLst>
            <pc:docMk/>
            <pc:sldMk cId="3337054565" sldId="321"/>
            <ac:spMk id="8" creationId="{5FDD5BD9-406A-32C8-C152-69A833D7C272}"/>
          </ac:spMkLst>
        </pc:spChg>
        <pc:graphicFrameChg chg="add del">
          <ac:chgData name="Bernard Mrsic" userId="ef146b11088d4466" providerId="LiveId" clId="{DBC7298D-97FE-448E-A60A-7661794834A9}" dt="2022-12-11T10:25:24.515" v="4977" actId="26606"/>
          <ac:graphicFrameMkLst>
            <pc:docMk/>
            <pc:sldMk cId="3337054565" sldId="321"/>
            <ac:graphicFrameMk id="10" creationId="{824156A4-1143-E232-7EBC-B831ADD5ED1E}"/>
          </ac:graphicFrameMkLst>
        </pc:graphicFrameChg>
        <pc:graphicFrameChg chg="add mod modGraphic">
          <ac:chgData name="Bernard Mrsic" userId="ef146b11088d4466" providerId="LiveId" clId="{DBC7298D-97FE-448E-A60A-7661794834A9}" dt="2022-12-11T10:41:17.022" v="5132" actId="14100"/>
          <ac:graphicFrameMkLst>
            <pc:docMk/>
            <pc:sldMk cId="3337054565" sldId="321"/>
            <ac:graphicFrameMk id="11" creationId="{665D6B3B-4EC3-A2DB-002A-CFD5E3520A73}"/>
          </ac:graphicFrameMkLst>
        </pc:graphicFrameChg>
        <pc:graphicFrameChg chg="add del">
          <ac:chgData name="Bernard Mrsic" userId="ef146b11088d4466" providerId="LiveId" clId="{DBC7298D-97FE-448E-A60A-7661794834A9}" dt="2022-12-11T10:25:33.516" v="4979" actId="26606"/>
          <ac:graphicFrameMkLst>
            <pc:docMk/>
            <pc:sldMk cId="3337054565" sldId="321"/>
            <ac:graphicFrameMk id="12" creationId="{87B1AC8C-C332-C01E-0B38-2026565876E6}"/>
          </ac:graphicFrameMkLst>
        </pc:graphicFrameChg>
        <pc:graphicFrameChg chg="add del">
          <ac:chgData name="Bernard Mrsic" userId="ef146b11088d4466" providerId="LiveId" clId="{DBC7298D-97FE-448E-A60A-7661794834A9}" dt="2022-12-11T10:28:27.651" v="5013" actId="26606"/>
          <ac:graphicFrameMkLst>
            <pc:docMk/>
            <pc:sldMk cId="3337054565" sldId="321"/>
            <ac:graphicFrameMk id="13" creationId="{63DE29F8-A644-9899-6E7F-8307279BD459}"/>
          </ac:graphicFrameMkLst>
        </pc:graphicFrameChg>
        <pc:graphicFrameChg chg="add del">
          <ac:chgData name="Bernard Mrsic" userId="ef146b11088d4466" providerId="LiveId" clId="{DBC7298D-97FE-448E-A60A-7661794834A9}" dt="2022-12-11T10:25:39.881" v="4981" actId="26606"/>
          <ac:graphicFrameMkLst>
            <pc:docMk/>
            <pc:sldMk cId="3337054565" sldId="321"/>
            <ac:graphicFrameMk id="14" creationId="{72397050-B6DC-9312-E742-63CE5CFBF90B}"/>
          </ac:graphicFrameMkLst>
        </pc:graphicFrameChg>
        <pc:graphicFrameChg chg="add del">
          <ac:chgData name="Bernard Mrsic" userId="ef146b11088d4466" providerId="LiveId" clId="{DBC7298D-97FE-448E-A60A-7661794834A9}" dt="2022-12-11T10:28:30.191" v="5015" actId="26606"/>
          <ac:graphicFrameMkLst>
            <pc:docMk/>
            <pc:sldMk cId="3337054565" sldId="321"/>
            <ac:graphicFrameMk id="15" creationId="{7C7C6286-CFBF-4C62-24DE-8F68D2F1373B}"/>
          </ac:graphicFrameMkLst>
        </pc:graphicFrameChg>
        <pc:graphicFrameChg chg="add del">
          <ac:chgData name="Bernard Mrsic" userId="ef146b11088d4466" providerId="LiveId" clId="{DBC7298D-97FE-448E-A60A-7661794834A9}" dt="2022-12-11T10:25:57.255" v="4983" actId="26606"/>
          <ac:graphicFrameMkLst>
            <pc:docMk/>
            <pc:sldMk cId="3337054565" sldId="321"/>
            <ac:graphicFrameMk id="16" creationId="{2778EC50-56BC-B6C5-9D09-1B7B33290FEE}"/>
          </ac:graphicFrameMkLst>
        </pc:graphicFrameChg>
        <pc:graphicFrameChg chg="add del">
          <ac:chgData name="Bernard Mrsic" userId="ef146b11088d4466" providerId="LiveId" clId="{DBC7298D-97FE-448E-A60A-7661794834A9}" dt="2022-12-11T10:31:17.816" v="5017" actId="26606"/>
          <ac:graphicFrameMkLst>
            <pc:docMk/>
            <pc:sldMk cId="3337054565" sldId="321"/>
            <ac:graphicFrameMk id="17" creationId="{63DE29F8-A644-9899-6E7F-8307279BD459}"/>
          </ac:graphicFrameMkLst>
        </pc:graphicFrameChg>
        <pc:graphicFrameChg chg="add">
          <ac:chgData name="Bernard Mrsic" userId="ef146b11088d4466" providerId="LiveId" clId="{DBC7298D-97FE-448E-A60A-7661794834A9}" dt="2022-12-11T10:41:41.051" v="5150" actId="26606"/>
          <ac:graphicFrameMkLst>
            <pc:docMk/>
            <pc:sldMk cId="3337054565" sldId="321"/>
            <ac:graphicFrameMk id="18" creationId="{756AFF77-D327-FD36-D1B2-CB8B26D993DC}"/>
          </ac:graphicFrameMkLst>
        </pc:graphicFrameChg>
        <pc:picChg chg="add del mod">
          <ac:chgData name="Bernard Mrsic" userId="ef146b11088d4466" providerId="LiveId" clId="{DBC7298D-97FE-448E-A60A-7661794834A9}" dt="2022-12-13T11:30:44.154" v="5349" actId="478"/>
          <ac:picMkLst>
            <pc:docMk/>
            <pc:sldMk cId="3337054565" sldId="321"/>
            <ac:picMk id="2" creationId="{E59BCD8E-74B3-0777-C21C-678A3436C16A}"/>
          </ac:picMkLst>
        </pc:picChg>
        <pc:picChg chg="del">
          <ac:chgData name="Bernard Mrsic" userId="ef146b11088d4466" providerId="LiveId" clId="{DBC7298D-97FE-448E-A60A-7661794834A9}" dt="2022-12-10T16:13:29.543" v="3119" actId="478"/>
          <ac:picMkLst>
            <pc:docMk/>
            <pc:sldMk cId="3337054565" sldId="321"/>
            <ac:picMk id="3" creationId="{6E1B3F88-6068-E2E5-6618-D4B419F90296}"/>
          </ac:picMkLst>
        </pc:picChg>
        <pc:picChg chg="add del mod">
          <ac:chgData name="Bernard Mrsic" userId="ef146b11088d4466" providerId="LiveId" clId="{DBC7298D-97FE-448E-A60A-7661794834A9}" dt="2022-12-10T16:52:15.388" v="3386" actId="478"/>
          <ac:picMkLst>
            <pc:docMk/>
            <pc:sldMk cId="3337054565" sldId="321"/>
            <ac:picMk id="4" creationId="{BEEB602B-ABD2-8C1D-D0B7-63D2C1455F6F}"/>
          </ac:picMkLst>
        </pc:picChg>
        <pc:picChg chg="add mod">
          <ac:chgData name="Bernard Mrsic" userId="ef146b11088d4466" providerId="LiveId" clId="{DBC7298D-97FE-448E-A60A-7661794834A9}" dt="2022-12-13T11:30:52.374" v="5350" actId="1076"/>
          <ac:picMkLst>
            <pc:docMk/>
            <pc:sldMk cId="3337054565" sldId="321"/>
            <ac:picMk id="19" creationId="{7CEC479E-B382-190A-7DFF-DFC7391CEED6}"/>
          </ac:picMkLst>
        </pc:picChg>
      </pc:sldChg>
      <pc:sldMasterChg chg="setBg modSldLayout">
        <pc:chgData name="Bernard Mrsic" userId="ef146b11088d4466" providerId="LiveId" clId="{DBC7298D-97FE-448E-A60A-7661794834A9}" dt="2022-12-04T15:13:13.155" v="2527"/>
        <pc:sldMasterMkLst>
          <pc:docMk/>
          <pc:sldMasterMk cId="1999713800" sldId="2147483696"/>
        </pc:sldMasterMkLst>
        <pc:sldLayoutChg chg="setBg">
          <pc:chgData name="Bernard Mrsic" userId="ef146b11088d4466" providerId="LiveId" clId="{DBC7298D-97FE-448E-A60A-7661794834A9}" dt="2022-12-04T15:13:13.155" v="2527"/>
          <pc:sldLayoutMkLst>
            <pc:docMk/>
            <pc:sldMasterMk cId="1999713800" sldId="2147483696"/>
            <pc:sldLayoutMk cId="2299780267" sldId="2147483697"/>
          </pc:sldLayoutMkLst>
        </pc:sldLayoutChg>
        <pc:sldLayoutChg chg="setBg">
          <pc:chgData name="Bernard Mrsic" userId="ef146b11088d4466" providerId="LiveId" clId="{DBC7298D-97FE-448E-A60A-7661794834A9}" dt="2022-12-04T15:13:13.155" v="2527"/>
          <pc:sldLayoutMkLst>
            <pc:docMk/>
            <pc:sldMasterMk cId="1999713800" sldId="2147483696"/>
            <pc:sldLayoutMk cId="3321745044" sldId="2147483698"/>
          </pc:sldLayoutMkLst>
        </pc:sldLayoutChg>
        <pc:sldLayoutChg chg="setBg">
          <pc:chgData name="Bernard Mrsic" userId="ef146b11088d4466" providerId="LiveId" clId="{DBC7298D-97FE-448E-A60A-7661794834A9}" dt="2022-12-04T15:13:13.155" v="2527"/>
          <pc:sldLayoutMkLst>
            <pc:docMk/>
            <pc:sldMasterMk cId="1999713800" sldId="2147483696"/>
            <pc:sldLayoutMk cId="1205288056" sldId="2147483700"/>
          </pc:sldLayoutMkLst>
        </pc:sldLayoutChg>
        <pc:sldLayoutChg chg="setBg">
          <pc:chgData name="Bernard Mrsic" userId="ef146b11088d4466" providerId="LiveId" clId="{DBC7298D-97FE-448E-A60A-7661794834A9}" dt="2022-12-04T15:13:13.155" v="2527"/>
          <pc:sldLayoutMkLst>
            <pc:docMk/>
            <pc:sldMasterMk cId="1999713800" sldId="2147483696"/>
            <pc:sldLayoutMk cId="937595559" sldId="2147483701"/>
          </pc:sldLayoutMkLst>
        </pc:sldLayoutChg>
        <pc:sldLayoutChg chg="setBg">
          <pc:chgData name="Bernard Mrsic" userId="ef146b11088d4466" providerId="LiveId" clId="{DBC7298D-97FE-448E-A60A-7661794834A9}" dt="2022-12-04T15:13:13.155" v="2527"/>
          <pc:sldLayoutMkLst>
            <pc:docMk/>
            <pc:sldMasterMk cId="1999713800" sldId="2147483696"/>
            <pc:sldLayoutMk cId="1663291002" sldId="2147483702"/>
          </pc:sldLayoutMkLst>
        </pc:sldLayoutChg>
        <pc:sldLayoutChg chg="setBg">
          <pc:chgData name="Bernard Mrsic" userId="ef146b11088d4466" providerId="LiveId" clId="{DBC7298D-97FE-448E-A60A-7661794834A9}" dt="2022-12-04T15:13:13.155" v="2527"/>
          <pc:sldLayoutMkLst>
            <pc:docMk/>
            <pc:sldMasterMk cId="1999713800" sldId="2147483696"/>
            <pc:sldLayoutMk cId="3840867636" sldId="2147483703"/>
          </pc:sldLayoutMkLst>
        </pc:sldLayoutChg>
        <pc:sldLayoutChg chg="setBg">
          <pc:chgData name="Bernard Mrsic" userId="ef146b11088d4466" providerId="LiveId" clId="{DBC7298D-97FE-448E-A60A-7661794834A9}" dt="2022-12-04T15:13:13.155" v="2527"/>
          <pc:sldLayoutMkLst>
            <pc:docMk/>
            <pc:sldMasterMk cId="1999713800" sldId="2147483696"/>
            <pc:sldLayoutMk cId="3836805959" sldId="2147483704"/>
          </pc:sldLayoutMkLst>
        </pc:sldLayoutChg>
        <pc:sldLayoutChg chg="setBg">
          <pc:chgData name="Bernard Mrsic" userId="ef146b11088d4466" providerId="LiveId" clId="{DBC7298D-97FE-448E-A60A-7661794834A9}" dt="2022-12-04T15:13:13.155" v="2527"/>
          <pc:sldLayoutMkLst>
            <pc:docMk/>
            <pc:sldMasterMk cId="1999713800" sldId="2147483696"/>
            <pc:sldLayoutMk cId="3840775527" sldId="2147483705"/>
          </pc:sldLayoutMkLst>
        </pc:sldLayoutChg>
        <pc:sldLayoutChg chg="setBg">
          <pc:chgData name="Bernard Mrsic" userId="ef146b11088d4466" providerId="LiveId" clId="{DBC7298D-97FE-448E-A60A-7661794834A9}" dt="2022-12-04T15:13:13.155" v="2527"/>
          <pc:sldLayoutMkLst>
            <pc:docMk/>
            <pc:sldMasterMk cId="1999713800" sldId="2147483696"/>
            <pc:sldLayoutMk cId="2137906023" sldId="2147483708"/>
          </pc:sldLayoutMkLst>
        </pc:sldLayoutChg>
        <pc:sldLayoutChg chg="setBg">
          <pc:chgData name="Bernard Mrsic" userId="ef146b11088d4466" providerId="LiveId" clId="{DBC7298D-97FE-448E-A60A-7661794834A9}" dt="2022-12-04T15:13:13.155" v="2527"/>
          <pc:sldLayoutMkLst>
            <pc:docMk/>
            <pc:sldMasterMk cId="1999713800" sldId="2147483696"/>
            <pc:sldLayoutMk cId="3442482048" sldId="2147483709"/>
          </pc:sldLayoutMkLst>
        </pc:sldLayoutChg>
        <pc:sldLayoutChg chg="setBg">
          <pc:chgData name="Bernard Mrsic" userId="ef146b11088d4466" providerId="LiveId" clId="{DBC7298D-97FE-448E-A60A-7661794834A9}" dt="2022-12-04T15:13:13.155" v="2527"/>
          <pc:sldLayoutMkLst>
            <pc:docMk/>
            <pc:sldMasterMk cId="1999713800" sldId="2147483696"/>
            <pc:sldLayoutMk cId="1897111348" sldId="2147483710"/>
          </pc:sldLayoutMkLst>
        </pc:sldLayoutChg>
        <pc:sldLayoutChg chg="setBg">
          <pc:chgData name="Bernard Mrsic" userId="ef146b11088d4466" providerId="LiveId" clId="{DBC7298D-97FE-448E-A60A-7661794834A9}" dt="2022-12-04T15:13:13.155" v="2527"/>
          <pc:sldLayoutMkLst>
            <pc:docMk/>
            <pc:sldMasterMk cId="1999713800" sldId="2147483696"/>
            <pc:sldLayoutMk cId="122263523" sldId="2147483712"/>
          </pc:sldLayoutMkLst>
        </pc:sldLayoutChg>
        <pc:sldLayoutChg chg="setBg">
          <pc:chgData name="Bernard Mrsic" userId="ef146b11088d4466" providerId="LiveId" clId="{DBC7298D-97FE-448E-A60A-7661794834A9}" dt="2022-12-04T15:13:13.155" v="2527"/>
          <pc:sldLayoutMkLst>
            <pc:docMk/>
            <pc:sldMasterMk cId="1999713800" sldId="2147483696"/>
            <pc:sldLayoutMk cId="1299048612" sldId="2147483713"/>
          </pc:sldLayoutMkLst>
        </pc:sldLayoutChg>
        <pc:sldLayoutChg chg="setBg">
          <pc:chgData name="Bernard Mrsic" userId="ef146b11088d4466" providerId="LiveId" clId="{DBC7298D-97FE-448E-A60A-7661794834A9}" dt="2022-12-04T15:13:13.155" v="2527"/>
          <pc:sldLayoutMkLst>
            <pc:docMk/>
            <pc:sldMasterMk cId="1999713800" sldId="2147483696"/>
            <pc:sldLayoutMk cId="1257891487" sldId="2147483714"/>
          </pc:sldLayoutMkLst>
        </pc:sldLayoutChg>
        <pc:sldLayoutChg chg="setBg">
          <pc:chgData name="Bernard Mrsic" userId="ef146b11088d4466" providerId="LiveId" clId="{DBC7298D-97FE-448E-A60A-7661794834A9}" dt="2022-12-04T15:13:13.155" v="2527"/>
          <pc:sldLayoutMkLst>
            <pc:docMk/>
            <pc:sldMasterMk cId="1999713800" sldId="2147483696"/>
            <pc:sldLayoutMk cId="301045157" sldId="2147483715"/>
          </pc:sldLayoutMkLst>
        </pc:sldLayoutChg>
        <pc:sldLayoutChg chg="setBg">
          <pc:chgData name="Bernard Mrsic" userId="ef146b11088d4466" providerId="LiveId" clId="{DBC7298D-97FE-448E-A60A-7661794834A9}" dt="2022-12-04T15:13:13.155" v="2527"/>
          <pc:sldLayoutMkLst>
            <pc:docMk/>
            <pc:sldMasterMk cId="1999713800" sldId="2147483696"/>
            <pc:sldLayoutMk cId="2373079816" sldId="2147483716"/>
          </pc:sldLayoutMkLst>
        </pc:sldLayoutChg>
        <pc:sldLayoutChg chg="setBg">
          <pc:chgData name="Bernard Mrsic" userId="ef146b11088d4466" providerId="LiveId" clId="{DBC7298D-97FE-448E-A60A-7661794834A9}" dt="2022-12-04T15:13:13.155" v="2527"/>
          <pc:sldLayoutMkLst>
            <pc:docMk/>
            <pc:sldMasterMk cId="1999713800" sldId="2147483696"/>
            <pc:sldLayoutMk cId="2490768777" sldId="2147483717"/>
          </pc:sldLayoutMkLst>
        </pc:sldLayoutChg>
      </pc:sldMasterChg>
    </pc:docChg>
  </pc:docChgLst>
  <pc:docChgLst>
    <pc:chgData name="Bernard Mrsic" userId="ef146b11088d4466" providerId="Windows Live" clId="Web-{3F026F5B-5550-4BF7-B2CC-5F77F8FED682}"/>
    <pc:docChg chg="modSld">
      <pc:chgData name="Bernard Mrsic" userId="ef146b11088d4466" providerId="Windows Live" clId="Web-{3F026F5B-5550-4BF7-B2CC-5F77F8FED682}" dt="2022-11-15T11:13:41.405" v="17"/>
      <pc:docMkLst>
        <pc:docMk/>
      </pc:docMkLst>
      <pc:sldChg chg="addSp delSp modSp mod setBg addAnim delAnim setClrOvrMap">
        <pc:chgData name="Bernard Mrsic" userId="ef146b11088d4466" providerId="Windows Live" clId="Web-{3F026F5B-5550-4BF7-B2CC-5F77F8FED682}" dt="2022-11-15T11:13:41.405" v="17"/>
        <pc:sldMkLst>
          <pc:docMk/>
          <pc:sldMk cId="114769864" sldId="306"/>
        </pc:sldMkLst>
        <pc:spChg chg="mod">
          <ac:chgData name="Bernard Mrsic" userId="ef146b11088d4466" providerId="Windows Live" clId="Web-{3F026F5B-5550-4BF7-B2CC-5F77F8FED682}" dt="2022-11-15T11:13:41.405" v="17"/>
          <ac:spMkLst>
            <pc:docMk/>
            <pc:sldMk cId="114769864" sldId="306"/>
            <ac:spMk id="2" creationId="{C3A9968B-2619-4F71-AB00-4C493E120805}"/>
          </ac:spMkLst>
        </pc:spChg>
        <pc:spChg chg="mod">
          <ac:chgData name="Bernard Mrsic" userId="ef146b11088d4466" providerId="Windows Live" clId="Web-{3F026F5B-5550-4BF7-B2CC-5F77F8FED682}" dt="2022-11-15T11:13:41.405" v="17"/>
          <ac:spMkLst>
            <pc:docMk/>
            <pc:sldMk cId="114769864" sldId="306"/>
            <ac:spMk id="3" creationId="{A5F14073-9F68-4B7E-A576-26899D58C7A9}"/>
          </ac:spMkLst>
        </pc:spChg>
        <pc:spChg chg="add del">
          <ac:chgData name="Bernard Mrsic" userId="ef146b11088d4466" providerId="Windows Live" clId="Web-{3F026F5B-5550-4BF7-B2CC-5F77F8FED682}" dt="2022-11-15T11:13:03.373" v="2"/>
          <ac:spMkLst>
            <pc:docMk/>
            <pc:sldMk cId="114769864" sldId="306"/>
            <ac:spMk id="9" creationId="{64680660-7E23-4F0F-A679-BF913E9454FB}"/>
          </ac:spMkLst>
        </pc:spChg>
        <pc:spChg chg="add del">
          <ac:chgData name="Bernard Mrsic" userId="ef146b11088d4466" providerId="Windows Live" clId="Web-{3F026F5B-5550-4BF7-B2CC-5F77F8FED682}" dt="2022-11-15T11:13:03.373" v="2"/>
          <ac:spMkLst>
            <pc:docMk/>
            <pc:sldMk cId="114769864" sldId="306"/>
            <ac:spMk id="11" creationId="{1A3C89F8-0D2F-47FF-B903-151248265F47}"/>
          </ac:spMkLst>
        </pc:spChg>
        <pc:spChg chg="add del">
          <ac:chgData name="Bernard Mrsic" userId="ef146b11088d4466" providerId="Windows Live" clId="Web-{3F026F5B-5550-4BF7-B2CC-5F77F8FED682}" dt="2022-11-15T11:13:03.373" v="2"/>
          <ac:spMkLst>
            <pc:docMk/>
            <pc:sldMk cId="114769864" sldId="306"/>
            <ac:spMk id="13" creationId="{C5CB530E-515E-412C-9DF1-5F8FFBD6F383}"/>
          </ac:spMkLst>
        </pc:spChg>
        <pc:spChg chg="add del">
          <ac:chgData name="Bernard Mrsic" userId="ef146b11088d4466" providerId="Windows Live" clId="Web-{3F026F5B-5550-4BF7-B2CC-5F77F8FED682}" dt="2022-11-15T11:13:03.373" v="2"/>
          <ac:spMkLst>
            <pc:docMk/>
            <pc:sldMk cId="114769864" sldId="306"/>
            <ac:spMk id="15" creationId="{712D4376-A578-4FF1-94FC-245E7A6A489F}"/>
          </ac:spMkLst>
        </pc:spChg>
        <pc:spChg chg="add del">
          <ac:chgData name="Bernard Mrsic" userId="ef146b11088d4466" providerId="Windows Live" clId="Web-{3F026F5B-5550-4BF7-B2CC-5F77F8FED682}" dt="2022-11-15T11:13:03.373" v="2"/>
          <ac:spMkLst>
            <pc:docMk/>
            <pc:sldMk cId="114769864" sldId="306"/>
            <ac:spMk id="17" creationId="{AEA7509D-F04F-40CB-A0B3-EEF16499CC9F}"/>
          </ac:spMkLst>
        </pc:spChg>
        <pc:spChg chg="add del">
          <ac:chgData name="Bernard Mrsic" userId="ef146b11088d4466" providerId="Windows Live" clId="Web-{3F026F5B-5550-4BF7-B2CC-5F77F8FED682}" dt="2022-11-15T11:13:03.373" v="2"/>
          <ac:spMkLst>
            <pc:docMk/>
            <pc:sldMk cId="114769864" sldId="306"/>
            <ac:spMk id="21" creationId="{508BEF50-7B1E-49A4-BC19-5F4F1D755E64}"/>
          </ac:spMkLst>
        </pc:spChg>
        <pc:spChg chg="add del">
          <ac:chgData name="Bernard Mrsic" userId="ef146b11088d4466" providerId="Windows Live" clId="Web-{3F026F5B-5550-4BF7-B2CC-5F77F8FED682}" dt="2022-11-15T11:13:03.373" v="2"/>
          <ac:spMkLst>
            <pc:docMk/>
            <pc:sldMk cId="114769864" sldId="306"/>
            <ac:spMk id="23" creationId="{3FBAD350-5664-4811-A208-657FB882D350}"/>
          </ac:spMkLst>
        </pc:spChg>
        <pc:spChg chg="add del">
          <ac:chgData name="Bernard Mrsic" userId="ef146b11088d4466" providerId="Windows Live" clId="Web-{3F026F5B-5550-4BF7-B2CC-5F77F8FED682}" dt="2022-11-15T11:13:03.373" v="2"/>
          <ac:spMkLst>
            <pc:docMk/>
            <pc:sldMk cId="114769864" sldId="306"/>
            <ac:spMk id="25" creationId="{C39ADB8F-D187-49D7-BDCF-C1B6DC727068}"/>
          </ac:spMkLst>
        </pc:spChg>
        <pc:spChg chg="add del">
          <ac:chgData name="Bernard Mrsic" userId="ef146b11088d4466" providerId="Windows Live" clId="Web-{3F026F5B-5550-4BF7-B2CC-5F77F8FED682}" dt="2022-11-15T11:13:13.545" v="4"/>
          <ac:spMkLst>
            <pc:docMk/>
            <pc:sldMk cId="114769864" sldId="306"/>
            <ac:spMk id="27" creationId="{158B3569-73B2-4D05-8E95-886A6EE17F1F}"/>
          </ac:spMkLst>
        </pc:spChg>
        <pc:spChg chg="add del">
          <ac:chgData name="Bernard Mrsic" userId="ef146b11088d4466" providerId="Windows Live" clId="Web-{3F026F5B-5550-4BF7-B2CC-5F77F8FED682}" dt="2022-11-15T11:13:13.545" v="4"/>
          <ac:spMkLst>
            <pc:docMk/>
            <pc:sldMk cId="114769864" sldId="306"/>
            <ac:spMk id="28" creationId="{B71758F4-3F46-45DA-8AC5-4E508DA080BA}"/>
          </ac:spMkLst>
        </pc:spChg>
        <pc:spChg chg="add del">
          <ac:chgData name="Bernard Mrsic" userId="ef146b11088d4466" providerId="Windows Live" clId="Web-{3F026F5B-5550-4BF7-B2CC-5F77F8FED682}" dt="2022-11-15T11:13:13.545" v="4"/>
          <ac:spMkLst>
            <pc:docMk/>
            <pc:sldMk cId="114769864" sldId="306"/>
            <ac:spMk id="29" creationId="{8550FED7-7C32-42BB-98DB-30272A6331A9}"/>
          </ac:spMkLst>
        </pc:spChg>
        <pc:spChg chg="add del">
          <ac:chgData name="Bernard Mrsic" userId="ef146b11088d4466" providerId="Windows Live" clId="Web-{3F026F5B-5550-4BF7-B2CC-5F77F8FED682}" dt="2022-11-15T11:13:16.936" v="6"/>
          <ac:spMkLst>
            <pc:docMk/>
            <pc:sldMk cId="114769864" sldId="306"/>
            <ac:spMk id="32" creationId="{4063B759-00FC-46D1-9898-8E8625268FAF}"/>
          </ac:spMkLst>
        </pc:spChg>
        <pc:spChg chg="add del">
          <ac:chgData name="Bernard Mrsic" userId="ef146b11088d4466" providerId="Windows Live" clId="Web-{3F026F5B-5550-4BF7-B2CC-5F77F8FED682}" dt="2022-11-15T11:13:16.936" v="6"/>
          <ac:spMkLst>
            <pc:docMk/>
            <pc:sldMk cId="114769864" sldId="306"/>
            <ac:spMk id="33" creationId="{D5B012D8-7F27-4758-9AC6-C889B154BD73}"/>
          </ac:spMkLst>
        </pc:spChg>
        <pc:spChg chg="add del">
          <ac:chgData name="Bernard Mrsic" userId="ef146b11088d4466" providerId="Windows Live" clId="Web-{3F026F5B-5550-4BF7-B2CC-5F77F8FED682}" dt="2022-11-15T11:13:20.592" v="8"/>
          <ac:spMkLst>
            <pc:docMk/>
            <pc:sldMk cId="114769864" sldId="306"/>
            <ac:spMk id="35" creationId="{DCE1AED4-C7FF-4468-BF54-4470A0A3E283}"/>
          </ac:spMkLst>
        </pc:spChg>
        <pc:spChg chg="add del">
          <ac:chgData name="Bernard Mrsic" userId="ef146b11088d4466" providerId="Windows Live" clId="Web-{3F026F5B-5550-4BF7-B2CC-5F77F8FED682}" dt="2022-11-15T11:13:20.592" v="8"/>
          <ac:spMkLst>
            <pc:docMk/>
            <pc:sldMk cId="114769864" sldId="306"/>
            <ac:spMk id="36" creationId="{BDE94FAB-AA60-43B4-A2C3-3A940B9A951A}"/>
          </ac:spMkLst>
        </pc:spChg>
        <pc:spChg chg="add del">
          <ac:chgData name="Bernard Mrsic" userId="ef146b11088d4466" providerId="Windows Live" clId="Web-{3F026F5B-5550-4BF7-B2CC-5F77F8FED682}" dt="2022-11-15T11:13:30.718" v="14"/>
          <ac:spMkLst>
            <pc:docMk/>
            <pc:sldMk cId="114769864" sldId="306"/>
            <ac:spMk id="38" creationId="{0671A8AE-40A1-4631-A6B8-581AFF065482}"/>
          </ac:spMkLst>
        </pc:spChg>
        <pc:spChg chg="add del">
          <ac:chgData name="Bernard Mrsic" userId="ef146b11088d4466" providerId="Windows Live" clId="Web-{3F026F5B-5550-4BF7-B2CC-5F77F8FED682}" dt="2022-11-15T11:13:30.718" v="14"/>
          <ac:spMkLst>
            <pc:docMk/>
            <pc:sldMk cId="114769864" sldId="306"/>
            <ac:spMk id="39" creationId="{A44CD100-6267-4E62-AA64-2182A3A6A1C0}"/>
          </ac:spMkLst>
        </pc:spChg>
        <pc:spChg chg="add del">
          <ac:chgData name="Bernard Mrsic" userId="ef146b11088d4466" providerId="Windows Live" clId="Web-{3F026F5B-5550-4BF7-B2CC-5F77F8FED682}" dt="2022-11-15T11:13:41.249" v="16"/>
          <ac:spMkLst>
            <pc:docMk/>
            <pc:sldMk cId="114769864" sldId="306"/>
            <ac:spMk id="41" creationId="{CE3C5560-7A9C-489F-9148-18C5E1D0F0B2}"/>
          </ac:spMkLst>
        </pc:spChg>
        <pc:spChg chg="add del">
          <ac:chgData name="Bernard Mrsic" userId="ef146b11088d4466" providerId="Windows Live" clId="Web-{3F026F5B-5550-4BF7-B2CC-5F77F8FED682}" dt="2022-11-15T11:13:41.249" v="16"/>
          <ac:spMkLst>
            <pc:docMk/>
            <pc:sldMk cId="114769864" sldId="306"/>
            <ac:spMk id="42" creationId="{C5CB530E-515E-412C-9DF1-5F8FFBD6F383}"/>
          </ac:spMkLst>
        </pc:spChg>
        <pc:spChg chg="add del">
          <ac:chgData name="Bernard Mrsic" userId="ef146b11088d4466" providerId="Windows Live" clId="Web-{3F026F5B-5550-4BF7-B2CC-5F77F8FED682}" dt="2022-11-15T11:13:41.249" v="16"/>
          <ac:spMkLst>
            <pc:docMk/>
            <pc:sldMk cId="114769864" sldId="306"/>
            <ac:spMk id="43" creationId="{712D4376-A578-4FF1-94FC-245E7A6A489F}"/>
          </ac:spMkLst>
        </pc:spChg>
        <pc:spChg chg="add del">
          <ac:chgData name="Bernard Mrsic" userId="ef146b11088d4466" providerId="Windows Live" clId="Web-{3F026F5B-5550-4BF7-B2CC-5F77F8FED682}" dt="2022-11-15T11:13:41.249" v="16"/>
          <ac:spMkLst>
            <pc:docMk/>
            <pc:sldMk cId="114769864" sldId="306"/>
            <ac:spMk id="44" creationId="{AEA7509D-F04F-40CB-A0B3-EEF16499CC9F}"/>
          </ac:spMkLst>
        </pc:spChg>
        <pc:spChg chg="add">
          <ac:chgData name="Bernard Mrsic" userId="ef146b11088d4466" providerId="Windows Live" clId="Web-{3F026F5B-5550-4BF7-B2CC-5F77F8FED682}" dt="2022-11-15T11:13:41.405" v="17"/>
          <ac:spMkLst>
            <pc:docMk/>
            <pc:sldMk cId="114769864" sldId="306"/>
            <ac:spMk id="50" creationId="{158B3569-73B2-4D05-8E95-886A6EE17F1F}"/>
          </ac:spMkLst>
        </pc:spChg>
        <pc:spChg chg="add">
          <ac:chgData name="Bernard Mrsic" userId="ef146b11088d4466" providerId="Windows Live" clId="Web-{3F026F5B-5550-4BF7-B2CC-5F77F8FED682}" dt="2022-11-15T11:13:41.405" v="17"/>
          <ac:spMkLst>
            <pc:docMk/>
            <pc:sldMk cId="114769864" sldId="306"/>
            <ac:spMk id="51" creationId="{B71758F4-3F46-45DA-8AC5-4E508DA080BA}"/>
          </ac:spMkLst>
        </pc:spChg>
        <pc:spChg chg="add">
          <ac:chgData name="Bernard Mrsic" userId="ef146b11088d4466" providerId="Windows Live" clId="Web-{3F026F5B-5550-4BF7-B2CC-5F77F8FED682}" dt="2022-11-15T11:13:41.405" v="17"/>
          <ac:spMkLst>
            <pc:docMk/>
            <pc:sldMk cId="114769864" sldId="306"/>
            <ac:spMk id="52" creationId="{8550FED7-7C32-42BB-98DB-30272A6331A9}"/>
          </ac:spMkLst>
        </pc:spChg>
        <pc:picChg chg="add mod ord">
          <ac:chgData name="Bernard Mrsic" userId="ef146b11088d4466" providerId="Windows Live" clId="Web-{3F026F5B-5550-4BF7-B2CC-5F77F8FED682}" dt="2022-11-15T11:13:41.405" v="17"/>
          <ac:picMkLst>
            <pc:docMk/>
            <pc:sldMk cId="114769864" sldId="306"/>
            <ac:picMk id="4" creationId="{76F7B8D0-BAD5-2AAC-1B87-726C55241585}"/>
          </ac:picMkLst>
        </pc:picChg>
        <pc:picChg chg="add del">
          <ac:chgData name="Bernard Mrsic" userId="ef146b11088d4466" providerId="Windows Live" clId="Web-{3F026F5B-5550-4BF7-B2CC-5F77F8FED682}" dt="2022-11-15T11:13:41.249" v="16"/>
          <ac:picMkLst>
            <pc:docMk/>
            <pc:sldMk cId="114769864" sldId="306"/>
            <ac:picMk id="46" creationId="{508BEF50-7B1E-49A4-BC19-5F4F1D755E64}"/>
          </ac:picMkLst>
        </pc:picChg>
        <pc:picChg chg="add del">
          <ac:chgData name="Bernard Mrsic" userId="ef146b11088d4466" providerId="Windows Live" clId="Web-{3F026F5B-5550-4BF7-B2CC-5F77F8FED682}" dt="2022-11-15T11:13:41.249" v="16"/>
          <ac:picMkLst>
            <pc:docMk/>
            <pc:sldMk cId="114769864" sldId="306"/>
            <ac:picMk id="47" creationId="{3FBAD350-5664-4811-A208-657FB882D350}"/>
          </ac:picMkLst>
        </pc:picChg>
        <pc:picChg chg="add del">
          <ac:chgData name="Bernard Mrsic" userId="ef146b11088d4466" providerId="Windows Live" clId="Web-{3F026F5B-5550-4BF7-B2CC-5F77F8FED682}" dt="2022-11-15T11:13:41.249" v="16"/>
          <ac:picMkLst>
            <pc:docMk/>
            <pc:sldMk cId="114769864" sldId="306"/>
            <ac:picMk id="48" creationId="{C39ADB8F-D187-49D7-BDCF-C1B6DC727068}"/>
          </ac:picMkLst>
        </pc:picChg>
        <pc:cxnChg chg="add del">
          <ac:chgData name="Bernard Mrsic" userId="ef146b11088d4466" providerId="Windows Live" clId="Web-{3F026F5B-5550-4BF7-B2CC-5F77F8FED682}" dt="2022-11-15T11:13:03.373" v="2"/>
          <ac:cxnSpMkLst>
            <pc:docMk/>
            <pc:sldMk cId="114769864" sldId="306"/>
            <ac:cxnSpMk id="19" creationId="{56020367-4FD5-4596-8E10-C5F095CD8DBF}"/>
          </ac:cxnSpMkLst>
        </pc:cxnChg>
        <pc:cxnChg chg="add del">
          <ac:chgData name="Bernard Mrsic" userId="ef146b11088d4466" providerId="Windows Live" clId="Web-{3F026F5B-5550-4BF7-B2CC-5F77F8FED682}" dt="2022-11-15T11:13:13.545" v="4"/>
          <ac:cxnSpMkLst>
            <pc:docMk/>
            <pc:sldMk cId="114769864" sldId="306"/>
            <ac:cxnSpMk id="30" creationId="{56020367-4FD5-4596-8E10-C5F095CD8DBF}"/>
          </ac:cxnSpMkLst>
        </pc:cxnChg>
        <pc:cxnChg chg="add del">
          <ac:chgData name="Bernard Mrsic" userId="ef146b11088d4466" providerId="Windows Live" clId="Web-{3F026F5B-5550-4BF7-B2CC-5F77F8FED682}" dt="2022-11-15T11:13:41.249" v="16"/>
          <ac:cxnSpMkLst>
            <pc:docMk/>
            <pc:sldMk cId="114769864" sldId="306"/>
            <ac:cxnSpMk id="45" creationId="{56020367-4FD5-4596-8E10-C5F095CD8DBF}"/>
          </ac:cxnSpMkLst>
        </pc:cxnChg>
        <pc:cxnChg chg="add">
          <ac:chgData name="Bernard Mrsic" userId="ef146b11088d4466" providerId="Windows Live" clId="Web-{3F026F5B-5550-4BF7-B2CC-5F77F8FED682}" dt="2022-11-15T11:13:41.405" v="17"/>
          <ac:cxnSpMkLst>
            <pc:docMk/>
            <pc:sldMk cId="114769864" sldId="306"/>
            <ac:cxnSpMk id="53" creationId="{56020367-4FD5-4596-8E10-C5F095CD8DBF}"/>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8E4C9C-5618-4453-9399-C400C084CB2D}" type="doc">
      <dgm:prSet loTypeId="urn:microsoft.com/office/officeart/2016/7/layout/RepeatingBendingProcessNew" loCatId="process" qsTypeId="urn:microsoft.com/office/officeart/2005/8/quickstyle/simple1" qsCatId="simple" csTypeId="urn:microsoft.com/office/officeart/2005/8/colors/colorful5" csCatId="colorful" phldr="1"/>
      <dgm:spPr/>
      <dgm:t>
        <a:bodyPr/>
        <a:lstStyle/>
        <a:p>
          <a:endParaRPr lang="en-US"/>
        </a:p>
      </dgm:t>
    </dgm:pt>
    <dgm:pt modelId="{EC00B8E4-B144-4824-94FB-0A28A92F53B6}">
      <dgm:prSet custT="1"/>
      <dgm:spPr/>
      <dgm:t>
        <a:bodyPr/>
        <a:lstStyle/>
        <a:p>
          <a:r>
            <a:rPr lang="en-GB" sz="1400" b="1" dirty="0">
              <a:solidFill>
                <a:schemeClr val="tx1"/>
              </a:solidFill>
              <a:latin typeface="Arial" panose="020B0604020202020204" pitchFamily="34" charset="0"/>
              <a:cs typeface="Arial" panose="020B0604020202020204" pitchFamily="34" charset="0"/>
            </a:rPr>
            <a:t>Forming Stage</a:t>
          </a:r>
          <a:endParaRPr lang="en-US" sz="1400" dirty="0">
            <a:solidFill>
              <a:schemeClr val="tx1"/>
            </a:solidFill>
            <a:latin typeface="Arial" panose="020B0604020202020204" pitchFamily="34" charset="0"/>
            <a:cs typeface="Arial" panose="020B0604020202020204" pitchFamily="34" charset="0"/>
          </a:endParaRPr>
        </a:p>
      </dgm:t>
    </dgm:pt>
    <dgm:pt modelId="{D0F70850-B328-4EF7-8A3D-3D690116F2D2}" type="parTrans" cxnId="{4289DCE4-F684-4B72-8780-A1D1EFB3FB71}">
      <dgm:prSet/>
      <dgm:spPr/>
      <dgm:t>
        <a:bodyPr/>
        <a:lstStyle/>
        <a:p>
          <a:endParaRPr lang="en-US"/>
        </a:p>
      </dgm:t>
    </dgm:pt>
    <dgm:pt modelId="{153EA335-4154-481C-8F4D-43CFD3BA87A7}" type="sibTrans" cxnId="{4289DCE4-F684-4B72-8780-A1D1EFB3FB71}">
      <dgm:prSet/>
      <dgm:spPr/>
      <dgm:t>
        <a:bodyPr/>
        <a:lstStyle/>
        <a:p>
          <a:endParaRPr lang="en-US"/>
        </a:p>
      </dgm:t>
    </dgm:pt>
    <dgm:pt modelId="{087970AB-F884-4BB3-9D06-5BCEDEA43283}">
      <dgm:prSet custT="1"/>
      <dgm:spPr/>
      <dgm:t>
        <a:bodyPr/>
        <a:lstStyle/>
        <a:p>
          <a:r>
            <a:rPr lang="en-GB" sz="1600" b="1" dirty="0">
              <a:solidFill>
                <a:schemeClr val="tx1"/>
              </a:solidFill>
              <a:latin typeface="Arial" panose="020B0604020202020204" pitchFamily="34" charset="0"/>
              <a:cs typeface="Arial" panose="020B0604020202020204" pitchFamily="34" charset="0"/>
            </a:rPr>
            <a:t>Team members get together during the forming stage to create a group. </a:t>
          </a:r>
          <a:endParaRPr lang="en-US" sz="1600" b="1" dirty="0">
            <a:solidFill>
              <a:schemeClr val="tx1"/>
            </a:solidFill>
            <a:latin typeface="Arial" panose="020B0604020202020204" pitchFamily="34" charset="0"/>
            <a:cs typeface="Arial" panose="020B0604020202020204" pitchFamily="34" charset="0"/>
          </a:endParaRPr>
        </a:p>
      </dgm:t>
    </dgm:pt>
    <dgm:pt modelId="{2BA3BC79-51EE-4551-B5FF-12E60E2E2E0C}" type="parTrans" cxnId="{9BFA1435-D61C-4A03-963A-D1FF7C9951EF}">
      <dgm:prSet/>
      <dgm:spPr/>
      <dgm:t>
        <a:bodyPr/>
        <a:lstStyle/>
        <a:p>
          <a:endParaRPr lang="en-US"/>
        </a:p>
      </dgm:t>
    </dgm:pt>
    <dgm:pt modelId="{D0DD46E8-C088-4257-90CA-2DEB5E74EA77}" type="sibTrans" cxnId="{9BFA1435-D61C-4A03-963A-D1FF7C9951EF}">
      <dgm:prSet/>
      <dgm:spPr/>
      <dgm:t>
        <a:bodyPr/>
        <a:lstStyle/>
        <a:p>
          <a:endParaRPr lang="en-US"/>
        </a:p>
      </dgm:t>
    </dgm:pt>
    <dgm:pt modelId="{F09B9EF5-ABC4-4A37-93F1-B7ED1CD8F478}">
      <dgm:prSet custT="1"/>
      <dgm:spPr/>
      <dgm:t>
        <a:bodyPr/>
        <a:lstStyle/>
        <a:p>
          <a:r>
            <a:rPr lang="en-GB" sz="1400" b="1" dirty="0">
              <a:solidFill>
                <a:schemeClr val="tx1"/>
              </a:solidFill>
              <a:latin typeface="Arial" panose="020B0604020202020204" pitchFamily="34" charset="0"/>
              <a:cs typeface="Arial" panose="020B0604020202020204" pitchFamily="34" charset="0"/>
            </a:rPr>
            <a:t>Storming stage</a:t>
          </a:r>
          <a:endParaRPr lang="en-US" sz="1400" dirty="0">
            <a:solidFill>
              <a:schemeClr val="tx1"/>
            </a:solidFill>
            <a:latin typeface="Arial" panose="020B0604020202020204" pitchFamily="34" charset="0"/>
            <a:cs typeface="Arial" panose="020B0604020202020204" pitchFamily="34" charset="0"/>
          </a:endParaRPr>
        </a:p>
      </dgm:t>
    </dgm:pt>
    <dgm:pt modelId="{B96871CF-D3DB-4A41-9A08-C80E57B454E1}" type="parTrans" cxnId="{8BFEF818-C79A-4B68-A48E-BD7E215E3049}">
      <dgm:prSet/>
      <dgm:spPr/>
      <dgm:t>
        <a:bodyPr/>
        <a:lstStyle/>
        <a:p>
          <a:endParaRPr lang="en-US"/>
        </a:p>
      </dgm:t>
    </dgm:pt>
    <dgm:pt modelId="{022B87CD-0966-489D-842B-12AD39342DCE}" type="sibTrans" cxnId="{8BFEF818-C79A-4B68-A48E-BD7E215E3049}">
      <dgm:prSet/>
      <dgm:spPr/>
      <dgm:t>
        <a:bodyPr/>
        <a:lstStyle/>
        <a:p>
          <a:endParaRPr lang="en-US"/>
        </a:p>
      </dgm:t>
    </dgm:pt>
    <dgm:pt modelId="{465DFACC-FEDD-49C4-A0F6-F14B8112D1C1}">
      <dgm:prSet custT="1"/>
      <dgm:spPr/>
      <dgm:t>
        <a:bodyPr/>
        <a:lstStyle/>
        <a:p>
          <a:r>
            <a:rPr lang="en-GB" sz="1600" b="1" dirty="0">
              <a:solidFill>
                <a:schemeClr val="tx1"/>
              </a:solidFill>
              <a:latin typeface="Arial" panose="020B0604020202020204" pitchFamily="34" charset="0"/>
              <a:cs typeface="Arial" panose="020B0604020202020204" pitchFamily="34" charset="0"/>
            </a:rPr>
            <a:t>The storming stage is the second stage of growth. At this stage, the group's traits include team members coming up with fresh ideas that occasionally clash</a:t>
          </a:r>
          <a:r>
            <a:rPr lang="en-GB" sz="1600" dirty="0">
              <a:solidFill>
                <a:schemeClr val="tx1"/>
              </a:solidFill>
              <a:latin typeface="Arial" panose="020B0604020202020204" pitchFamily="34" charset="0"/>
              <a:cs typeface="Arial" panose="020B0604020202020204" pitchFamily="34" charset="0"/>
            </a:rPr>
            <a:t>. </a:t>
          </a:r>
          <a:endParaRPr lang="en-US" sz="1600" dirty="0">
            <a:solidFill>
              <a:schemeClr val="tx1"/>
            </a:solidFill>
            <a:latin typeface="Arial" panose="020B0604020202020204" pitchFamily="34" charset="0"/>
            <a:cs typeface="Arial" panose="020B0604020202020204" pitchFamily="34" charset="0"/>
          </a:endParaRPr>
        </a:p>
      </dgm:t>
    </dgm:pt>
    <dgm:pt modelId="{8317071C-2E56-4D73-BB3D-5D3FC17BE136}" type="parTrans" cxnId="{EBB6E8B8-6A15-4537-B7F0-10757E876FB1}">
      <dgm:prSet/>
      <dgm:spPr/>
      <dgm:t>
        <a:bodyPr/>
        <a:lstStyle/>
        <a:p>
          <a:endParaRPr lang="en-US"/>
        </a:p>
      </dgm:t>
    </dgm:pt>
    <dgm:pt modelId="{B5DEE5EE-EF9C-41E6-9B3F-E9B06642BFBB}" type="sibTrans" cxnId="{EBB6E8B8-6A15-4537-B7F0-10757E876FB1}">
      <dgm:prSet/>
      <dgm:spPr/>
      <dgm:t>
        <a:bodyPr/>
        <a:lstStyle/>
        <a:p>
          <a:endParaRPr lang="en-US"/>
        </a:p>
      </dgm:t>
    </dgm:pt>
    <dgm:pt modelId="{BDE4698F-FF90-41F1-B914-7FD1877118C0}">
      <dgm:prSet/>
      <dgm:spPr/>
      <dgm:t>
        <a:bodyPr/>
        <a:lstStyle/>
        <a:p>
          <a:r>
            <a:rPr lang="en-GB" b="1" dirty="0">
              <a:solidFill>
                <a:schemeClr val="tx1"/>
              </a:solidFill>
              <a:latin typeface="Arial" panose="020B0604020202020204" pitchFamily="34" charset="0"/>
              <a:cs typeface="Arial" panose="020B0604020202020204" pitchFamily="34" charset="0"/>
            </a:rPr>
            <a:t>Norming Stage</a:t>
          </a:r>
          <a:endParaRPr lang="en-US" dirty="0">
            <a:solidFill>
              <a:schemeClr val="tx1"/>
            </a:solidFill>
            <a:latin typeface="Arial" panose="020B0604020202020204" pitchFamily="34" charset="0"/>
            <a:cs typeface="Arial" panose="020B0604020202020204" pitchFamily="34" charset="0"/>
          </a:endParaRPr>
        </a:p>
      </dgm:t>
    </dgm:pt>
    <dgm:pt modelId="{EEB013D2-55ED-4073-B7CC-BF3BA859C81F}" type="parTrans" cxnId="{F0629B40-4018-4E51-96D4-33FBA07B43DF}">
      <dgm:prSet/>
      <dgm:spPr/>
      <dgm:t>
        <a:bodyPr/>
        <a:lstStyle/>
        <a:p>
          <a:endParaRPr lang="en-US"/>
        </a:p>
      </dgm:t>
    </dgm:pt>
    <dgm:pt modelId="{C86C1A63-B477-448B-9A68-7E31CF294DFB}" type="sibTrans" cxnId="{F0629B40-4018-4E51-96D4-33FBA07B43DF}">
      <dgm:prSet/>
      <dgm:spPr/>
      <dgm:t>
        <a:bodyPr/>
        <a:lstStyle/>
        <a:p>
          <a:endParaRPr lang="en-US"/>
        </a:p>
      </dgm:t>
    </dgm:pt>
    <dgm:pt modelId="{11E1E1F7-1544-4A2F-BBB9-0AF3F6E158B7}">
      <dgm:prSet custT="1"/>
      <dgm:spPr/>
      <dgm:t>
        <a:bodyPr/>
        <a:lstStyle/>
        <a:p>
          <a:r>
            <a:rPr lang="en-GB" sz="1200" b="1" dirty="0">
              <a:solidFill>
                <a:schemeClr val="tx1"/>
              </a:solidFill>
              <a:latin typeface="Arial" panose="020B0604020202020204" pitchFamily="34" charset="0"/>
              <a:cs typeface="Arial" panose="020B0604020202020204" pitchFamily="34" charset="0"/>
            </a:rPr>
            <a:t>Team members have now worked out their disagreements and established ground rules, expectations, and core beliefs. Members of the team have mastered mutual trust and teamwork. </a:t>
          </a:r>
          <a:endParaRPr lang="en-US" sz="1200" b="1" dirty="0">
            <a:solidFill>
              <a:schemeClr val="tx1"/>
            </a:solidFill>
            <a:latin typeface="Arial" panose="020B0604020202020204" pitchFamily="34" charset="0"/>
            <a:cs typeface="Arial" panose="020B0604020202020204" pitchFamily="34" charset="0"/>
          </a:endParaRPr>
        </a:p>
      </dgm:t>
    </dgm:pt>
    <dgm:pt modelId="{ECD7209F-784A-41FE-9F3D-A0CCB109943F}" type="parTrans" cxnId="{47CF9A9B-AF9C-4FA5-9173-6CDF58F276FC}">
      <dgm:prSet/>
      <dgm:spPr/>
      <dgm:t>
        <a:bodyPr/>
        <a:lstStyle/>
        <a:p>
          <a:endParaRPr lang="en-US"/>
        </a:p>
      </dgm:t>
    </dgm:pt>
    <dgm:pt modelId="{9B044374-E142-4303-A0EC-140B0FA12EB5}" type="sibTrans" cxnId="{47CF9A9B-AF9C-4FA5-9173-6CDF58F276FC}">
      <dgm:prSet/>
      <dgm:spPr/>
      <dgm:t>
        <a:bodyPr/>
        <a:lstStyle/>
        <a:p>
          <a:endParaRPr lang="en-US"/>
        </a:p>
      </dgm:t>
    </dgm:pt>
    <dgm:pt modelId="{2D396DD8-0E1B-4655-9FC2-CC294A7323F0}">
      <dgm:prSet/>
      <dgm:spPr/>
      <dgm:t>
        <a:bodyPr/>
        <a:lstStyle/>
        <a:p>
          <a:r>
            <a:rPr lang="en-GB" b="1" dirty="0">
              <a:solidFill>
                <a:schemeClr val="tx1"/>
              </a:solidFill>
              <a:latin typeface="Arial" panose="020B0604020202020204" pitchFamily="34" charset="0"/>
              <a:cs typeface="Arial" panose="020B0604020202020204" pitchFamily="34" charset="0"/>
            </a:rPr>
            <a:t>Performing stage</a:t>
          </a:r>
          <a:endParaRPr lang="en-US" dirty="0">
            <a:solidFill>
              <a:schemeClr val="tx1"/>
            </a:solidFill>
            <a:latin typeface="Arial" panose="020B0604020202020204" pitchFamily="34" charset="0"/>
            <a:cs typeface="Arial" panose="020B0604020202020204" pitchFamily="34" charset="0"/>
          </a:endParaRPr>
        </a:p>
      </dgm:t>
    </dgm:pt>
    <dgm:pt modelId="{B8DCB041-EBF1-469C-A92C-FCD539B41827}" type="parTrans" cxnId="{B38035F7-0C2B-411E-ACF5-6A7D6000E219}">
      <dgm:prSet/>
      <dgm:spPr/>
      <dgm:t>
        <a:bodyPr/>
        <a:lstStyle/>
        <a:p>
          <a:endParaRPr lang="en-US"/>
        </a:p>
      </dgm:t>
    </dgm:pt>
    <dgm:pt modelId="{6FE3739A-E948-41A1-B6C9-0419071C3C00}" type="sibTrans" cxnId="{B38035F7-0C2B-411E-ACF5-6A7D6000E219}">
      <dgm:prSet/>
      <dgm:spPr/>
      <dgm:t>
        <a:bodyPr/>
        <a:lstStyle/>
        <a:p>
          <a:endParaRPr lang="en-US"/>
        </a:p>
      </dgm:t>
    </dgm:pt>
    <dgm:pt modelId="{9CBC4FCA-B26D-4A40-9A46-8CD0A68FA9DC}">
      <dgm:prSet custT="1"/>
      <dgm:spPr/>
      <dgm:t>
        <a:bodyPr/>
        <a:lstStyle/>
        <a:p>
          <a:r>
            <a:rPr lang="en-GB" sz="1800" b="1" dirty="0">
              <a:solidFill>
                <a:schemeClr val="tx1"/>
              </a:solidFill>
              <a:latin typeface="Arial" panose="020B0604020202020204" pitchFamily="34" charset="0"/>
              <a:cs typeface="Arial" panose="020B0604020202020204" pitchFamily="34" charset="0"/>
            </a:rPr>
            <a:t>Team </a:t>
          </a:r>
          <a:r>
            <a:rPr lang="en-GB" sz="1400" b="1" dirty="0">
              <a:solidFill>
                <a:schemeClr val="tx1"/>
              </a:solidFill>
              <a:latin typeface="Arial" panose="020B0604020202020204" pitchFamily="34" charset="0"/>
              <a:cs typeface="Arial" panose="020B0604020202020204" pitchFamily="34" charset="0"/>
            </a:rPr>
            <a:t>members demonstrate how to collaborate effectively to accomplish the team's objectives.</a:t>
          </a:r>
          <a:r>
            <a:rPr lang="en-GB" sz="1800" b="1" dirty="0">
              <a:solidFill>
                <a:schemeClr val="tx1"/>
              </a:solidFill>
              <a:latin typeface="Arial" panose="020B0604020202020204" pitchFamily="34" charset="0"/>
              <a:cs typeface="Arial" panose="020B0604020202020204" pitchFamily="34" charset="0"/>
            </a:rPr>
            <a:t>.</a:t>
          </a:r>
          <a:endParaRPr lang="en-US" sz="1800" b="1" dirty="0">
            <a:solidFill>
              <a:schemeClr val="tx1"/>
            </a:solidFill>
            <a:latin typeface="Arial" panose="020B0604020202020204" pitchFamily="34" charset="0"/>
            <a:cs typeface="Arial" panose="020B0604020202020204" pitchFamily="34" charset="0"/>
          </a:endParaRPr>
        </a:p>
      </dgm:t>
    </dgm:pt>
    <dgm:pt modelId="{1418EB9A-7F6E-46F8-B801-88C38B13EC94}" type="parTrans" cxnId="{ED202B1F-738B-4F1F-8B50-50F579FDA14C}">
      <dgm:prSet/>
      <dgm:spPr/>
      <dgm:t>
        <a:bodyPr/>
        <a:lstStyle/>
        <a:p>
          <a:endParaRPr lang="en-US"/>
        </a:p>
      </dgm:t>
    </dgm:pt>
    <dgm:pt modelId="{A7ED7B08-19F1-4804-BD03-4220592F6027}" type="sibTrans" cxnId="{ED202B1F-738B-4F1F-8B50-50F579FDA14C}">
      <dgm:prSet/>
      <dgm:spPr/>
      <dgm:t>
        <a:bodyPr/>
        <a:lstStyle/>
        <a:p>
          <a:endParaRPr lang="en-US"/>
        </a:p>
      </dgm:t>
    </dgm:pt>
    <dgm:pt modelId="{9CFCDE47-1576-4854-92A0-C763F20C982F}">
      <dgm:prSet custT="1"/>
      <dgm:spPr/>
      <dgm:t>
        <a:bodyPr/>
        <a:lstStyle/>
        <a:p>
          <a:r>
            <a:rPr lang="en-GB" sz="1200" b="1" dirty="0">
              <a:solidFill>
                <a:schemeClr val="tx1"/>
              </a:solidFill>
              <a:latin typeface="Arial" panose="020B0604020202020204" pitchFamily="34" charset="0"/>
              <a:cs typeface="Arial" panose="020B0604020202020204" pitchFamily="34" charset="0"/>
            </a:rPr>
            <a:t>Adjourning</a:t>
          </a:r>
          <a:endParaRPr lang="en-US" sz="1200" dirty="0">
            <a:solidFill>
              <a:schemeClr val="tx1"/>
            </a:solidFill>
            <a:latin typeface="Arial" panose="020B0604020202020204" pitchFamily="34" charset="0"/>
            <a:cs typeface="Arial" panose="020B0604020202020204" pitchFamily="34" charset="0"/>
          </a:endParaRPr>
        </a:p>
      </dgm:t>
    </dgm:pt>
    <dgm:pt modelId="{44ED84C6-1C38-477B-B0C4-946FDEBFECBA}" type="parTrans" cxnId="{828131ED-AD73-46F3-A8D5-BE5D501F2068}">
      <dgm:prSet/>
      <dgm:spPr/>
      <dgm:t>
        <a:bodyPr/>
        <a:lstStyle/>
        <a:p>
          <a:endParaRPr lang="en-US"/>
        </a:p>
      </dgm:t>
    </dgm:pt>
    <dgm:pt modelId="{1F57CDC1-1572-4257-B706-0F6ED36B1CF0}" type="sibTrans" cxnId="{828131ED-AD73-46F3-A8D5-BE5D501F2068}">
      <dgm:prSet/>
      <dgm:spPr/>
      <dgm:t>
        <a:bodyPr/>
        <a:lstStyle/>
        <a:p>
          <a:endParaRPr lang="en-US"/>
        </a:p>
      </dgm:t>
    </dgm:pt>
    <dgm:pt modelId="{EEDE31A9-9C5E-43D0-8B01-34730129FD45}">
      <dgm:prSet custT="1"/>
      <dgm:spPr/>
      <dgm:t>
        <a:bodyPr/>
        <a:lstStyle/>
        <a:p>
          <a:r>
            <a:rPr lang="en-GB" sz="1600" b="1" dirty="0">
              <a:solidFill>
                <a:schemeClr val="tx1"/>
              </a:solidFill>
              <a:latin typeface="Arial" panose="020B0604020202020204" pitchFamily="34" charset="0"/>
              <a:cs typeface="Arial" panose="020B0604020202020204" pitchFamily="34" charset="0"/>
            </a:rPr>
            <a:t>As the process comes to an end, group members disconnect. Members talk about their experiences and are pleased with what they have accomplished. The group has successfully completed the work that was assigned to them.</a:t>
          </a:r>
          <a:endParaRPr lang="en-US" sz="1600" b="1" dirty="0">
            <a:solidFill>
              <a:schemeClr val="tx1"/>
            </a:solidFill>
            <a:latin typeface="Arial" panose="020B0604020202020204" pitchFamily="34" charset="0"/>
            <a:cs typeface="Arial" panose="020B0604020202020204" pitchFamily="34" charset="0"/>
          </a:endParaRPr>
        </a:p>
      </dgm:t>
    </dgm:pt>
    <dgm:pt modelId="{FF225186-9146-4EE7-9EE5-2188E5336E7B}" type="parTrans" cxnId="{FB06BE24-271C-437A-A51D-09ADC34C5346}">
      <dgm:prSet/>
      <dgm:spPr/>
      <dgm:t>
        <a:bodyPr/>
        <a:lstStyle/>
        <a:p>
          <a:endParaRPr lang="en-US"/>
        </a:p>
      </dgm:t>
    </dgm:pt>
    <dgm:pt modelId="{2AEA9750-5E6C-49A5-B2A8-EEAC9E53830B}" type="sibTrans" cxnId="{FB06BE24-271C-437A-A51D-09ADC34C5346}">
      <dgm:prSet/>
      <dgm:spPr/>
      <dgm:t>
        <a:bodyPr/>
        <a:lstStyle/>
        <a:p>
          <a:endParaRPr lang="en-US"/>
        </a:p>
      </dgm:t>
    </dgm:pt>
    <dgm:pt modelId="{3EA1E83D-0925-431A-9798-7CF06C1A2D18}" type="pres">
      <dgm:prSet presAssocID="{6D8E4C9C-5618-4453-9399-C400C084CB2D}" presName="Name0" presStyleCnt="0">
        <dgm:presLayoutVars>
          <dgm:dir/>
          <dgm:resizeHandles val="exact"/>
        </dgm:presLayoutVars>
      </dgm:prSet>
      <dgm:spPr/>
    </dgm:pt>
    <dgm:pt modelId="{22AB9D55-7F82-458F-9742-1E349300C019}" type="pres">
      <dgm:prSet presAssocID="{EC00B8E4-B144-4824-94FB-0A28A92F53B6}" presName="node" presStyleLbl="node1" presStyleIdx="0" presStyleCnt="10" custScaleX="131567" custScaleY="118310" custLinFactNeighborX="-48080" custLinFactNeighborY="-72705">
        <dgm:presLayoutVars>
          <dgm:bulletEnabled val="1"/>
        </dgm:presLayoutVars>
      </dgm:prSet>
      <dgm:spPr/>
    </dgm:pt>
    <dgm:pt modelId="{54CD6688-BFD4-43D7-9F23-ECA6FC8FC1DF}" type="pres">
      <dgm:prSet presAssocID="{153EA335-4154-481C-8F4D-43CFD3BA87A7}" presName="sibTrans" presStyleLbl="sibTrans1D1" presStyleIdx="0" presStyleCnt="9"/>
      <dgm:spPr/>
    </dgm:pt>
    <dgm:pt modelId="{6FD1EE3F-33E6-4110-9EF9-80B77EF41EF4}" type="pres">
      <dgm:prSet presAssocID="{153EA335-4154-481C-8F4D-43CFD3BA87A7}" presName="connectorText" presStyleLbl="sibTrans1D1" presStyleIdx="0" presStyleCnt="9"/>
      <dgm:spPr/>
    </dgm:pt>
    <dgm:pt modelId="{9CDD6EEC-80CD-413F-9733-60D5EA7E878F}" type="pres">
      <dgm:prSet presAssocID="{087970AB-F884-4BB3-9D06-5BCEDEA43283}" presName="node" presStyleLbl="node1" presStyleIdx="1" presStyleCnt="10" custScaleX="240096" custScaleY="242662" custLinFactY="-426" custLinFactNeighborX="11902" custLinFactNeighborY="-100000">
        <dgm:presLayoutVars>
          <dgm:bulletEnabled val="1"/>
        </dgm:presLayoutVars>
      </dgm:prSet>
      <dgm:spPr/>
    </dgm:pt>
    <dgm:pt modelId="{3728FCE3-42C0-460A-958F-06ACBF736E13}" type="pres">
      <dgm:prSet presAssocID="{D0DD46E8-C088-4257-90CA-2DEB5E74EA77}" presName="sibTrans" presStyleLbl="sibTrans1D1" presStyleIdx="1" presStyleCnt="9"/>
      <dgm:spPr/>
    </dgm:pt>
    <dgm:pt modelId="{FB22DC72-8909-4CC2-BAF7-429B82159A29}" type="pres">
      <dgm:prSet presAssocID="{D0DD46E8-C088-4257-90CA-2DEB5E74EA77}" presName="connectorText" presStyleLbl="sibTrans1D1" presStyleIdx="1" presStyleCnt="9"/>
      <dgm:spPr/>
    </dgm:pt>
    <dgm:pt modelId="{4927877A-5542-4D83-B0F7-3C7F492ED25F}" type="pres">
      <dgm:prSet presAssocID="{F09B9EF5-ABC4-4A37-93F1-B7ED1CD8F478}" presName="node" presStyleLbl="node1" presStyleIdx="2" presStyleCnt="10" custScaleX="122435" custScaleY="105903" custLinFactNeighborX="46121" custLinFactNeighborY="-73150">
        <dgm:presLayoutVars>
          <dgm:bulletEnabled val="1"/>
        </dgm:presLayoutVars>
      </dgm:prSet>
      <dgm:spPr/>
    </dgm:pt>
    <dgm:pt modelId="{0367875C-D3B5-4767-AF6A-FF50023F9A88}" type="pres">
      <dgm:prSet presAssocID="{022B87CD-0966-489D-842B-12AD39342DCE}" presName="sibTrans" presStyleLbl="sibTrans1D1" presStyleIdx="2" presStyleCnt="9"/>
      <dgm:spPr/>
    </dgm:pt>
    <dgm:pt modelId="{1606FFAA-3EA5-466C-A807-34A77DB5F70D}" type="pres">
      <dgm:prSet presAssocID="{022B87CD-0966-489D-842B-12AD39342DCE}" presName="connectorText" presStyleLbl="sibTrans1D1" presStyleIdx="2" presStyleCnt="9"/>
      <dgm:spPr/>
    </dgm:pt>
    <dgm:pt modelId="{2D828E79-5424-4B39-86CD-B03C13242192}" type="pres">
      <dgm:prSet presAssocID="{465DFACC-FEDD-49C4-A0F6-F14B8112D1C1}" presName="node" presStyleLbl="node1" presStyleIdx="3" presStyleCnt="10" custScaleX="244047" custScaleY="299241" custLinFactNeighborX="67802" custLinFactNeighborY="-43717">
        <dgm:presLayoutVars>
          <dgm:bulletEnabled val="1"/>
        </dgm:presLayoutVars>
      </dgm:prSet>
      <dgm:spPr/>
    </dgm:pt>
    <dgm:pt modelId="{BDDE7B46-1907-4B8E-AEC5-2D412E1C82E4}" type="pres">
      <dgm:prSet presAssocID="{B5DEE5EE-EF9C-41E6-9B3F-E9B06642BFBB}" presName="sibTrans" presStyleLbl="sibTrans1D1" presStyleIdx="3" presStyleCnt="9"/>
      <dgm:spPr/>
    </dgm:pt>
    <dgm:pt modelId="{6FAE1A19-265E-4F7F-A12D-9B4C0D3FBAD0}" type="pres">
      <dgm:prSet presAssocID="{B5DEE5EE-EF9C-41E6-9B3F-E9B06642BFBB}" presName="connectorText" presStyleLbl="sibTrans1D1" presStyleIdx="3" presStyleCnt="9"/>
      <dgm:spPr/>
    </dgm:pt>
    <dgm:pt modelId="{56B472D0-83DE-4E4C-946B-7D067C73650D}" type="pres">
      <dgm:prSet presAssocID="{BDE4698F-FF90-41F1-B914-7FD1877118C0}" presName="node" presStyleLbl="node1" presStyleIdx="4" presStyleCnt="10" custScaleX="130288" custScaleY="113586" custLinFactX="-400000" custLinFactY="100000" custLinFactNeighborX="-460427" custLinFactNeighborY="196234">
        <dgm:presLayoutVars>
          <dgm:bulletEnabled val="1"/>
        </dgm:presLayoutVars>
      </dgm:prSet>
      <dgm:spPr/>
    </dgm:pt>
    <dgm:pt modelId="{AE93F6B5-4E82-4445-B450-E615BB4A6DA3}" type="pres">
      <dgm:prSet presAssocID="{C86C1A63-B477-448B-9A68-7E31CF294DFB}" presName="sibTrans" presStyleLbl="sibTrans1D1" presStyleIdx="4" presStyleCnt="9"/>
      <dgm:spPr/>
    </dgm:pt>
    <dgm:pt modelId="{5FBE62F3-04A5-49C3-BD64-49DF7A9594E4}" type="pres">
      <dgm:prSet presAssocID="{C86C1A63-B477-448B-9A68-7E31CF294DFB}" presName="connectorText" presStyleLbl="sibTrans1D1" presStyleIdx="4" presStyleCnt="9"/>
      <dgm:spPr/>
    </dgm:pt>
    <dgm:pt modelId="{896CCDF3-07F8-449F-B64E-CE0CBE6DF529}" type="pres">
      <dgm:prSet presAssocID="{11E1E1F7-1544-4A2F-BBB9-0AF3F6E158B7}" presName="node" presStyleLbl="node1" presStyleIdx="5" presStyleCnt="10" custScaleX="180128" custScaleY="272252" custLinFactX="51211" custLinFactNeighborX="100000" custLinFactNeighborY="-1645">
        <dgm:presLayoutVars>
          <dgm:bulletEnabled val="1"/>
        </dgm:presLayoutVars>
      </dgm:prSet>
      <dgm:spPr/>
    </dgm:pt>
    <dgm:pt modelId="{423A1E39-150D-4322-987B-18893E6C3043}" type="pres">
      <dgm:prSet presAssocID="{9B044374-E142-4303-A0EC-140B0FA12EB5}" presName="sibTrans" presStyleLbl="sibTrans1D1" presStyleIdx="5" presStyleCnt="9"/>
      <dgm:spPr/>
    </dgm:pt>
    <dgm:pt modelId="{5E2D82CF-84A1-4C66-BFC0-CDDD23D7FEA2}" type="pres">
      <dgm:prSet presAssocID="{9B044374-E142-4303-A0EC-140B0FA12EB5}" presName="connectorText" presStyleLbl="sibTrans1D1" presStyleIdx="5" presStyleCnt="9"/>
      <dgm:spPr/>
    </dgm:pt>
    <dgm:pt modelId="{2B7F981F-48D3-4BD7-8C7A-083841A0AA34}" type="pres">
      <dgm:prSet presAssocID="{2D396DD8-0E1B-4655-9FC2-CC294A7323F0}" presName="node" presStyleLbl="node1" presStyleIdx="6" presStyleCnt="10" custScaleX="122981" custScaleY="96592" custLinFactX="100000" custLinFactNeighborX="103939" custLinFactNeighborY="-74415">
        <dgm:presLayoutVars>
          <dgm:bulletEnabled val="1"/>
        </dgm:presLayoutVars>
      </dgm:prSet>
      <dgm:spPr/>
    </dgm:pt>
    <dgm:pt modelId="{1DE0C588-9535-4649-86D2-E521ADD8BA5C}" type="pres">
      <dgm:prSet presAssocID="{6FE3739A-E948-41A1-B6C9-0419071C3C00}" presName="sibTrans" presStyleLbl="sibTrans1D1" presStyleIdx="6" presStyleCnt="9"/>
      <dgm:spPr/>
    </dgm:pt>
    <dgm:pt modelId="{8EA8413D-64E3-4D05-8970-9C5D155F1486}" type="pres">
      <dgm:prSet presAssocID="{6FE3739A-E948-41A1-B6C9-0419071C3C00}" presName="connectorText" presStyleLbl="sibTrans1D1" presStyleIdx="6" presStyleCnt="9"/>
      <dgm:spPr/>
    </dgm:pt>
    <dgm:pt modelId="{440929D0-5C76-43CD-B066-D2B771BAF7F5}" type="pres">
      <dgm:prSet presAssocID="{9CBC4FCA-B26D-4A40-9A46-8CD0A68FA9DC}" presName="node" presStyleLbl="node1" presStyleIdx="7" presStyleCnt="10" custScaleX="257430" custScaleY="225883" custLinFactX="116871" custLinFactNeighborX="200000" custLinFactNeighborY="-24274">
        <dgm:presLayoutVars>
          <dgm:bulletEnabled val="1"/>
        </dgm:presLayoutVars>
      </dgm:prSet>
      <dgm:spPr/>
    </dgm:pt>
    <dgm:pt modelId="{5FB6A178-66A8-4A04-8762-3AF34EDDFE47}" type="pres">
      <dgm:prSet presAssocID="{A7ED7B08-19F1-4804-BD03-4220592F6027}" presName="sibTrans" presStyleLbl="sibTrans1D1" presStyleIdx="7" presStyleCnt="9"/>
      <dgm:spPr/>
    </dgm:pt>
    <dgm:pt modelId="{AF7AB2E0-0CEC-4797-80F3-760B692186DA}" type="pres">
      <dgm:prSet presAssocID="{A7ED7B08-19F1-4804-BD03-4220592F6027}" presName="connectorText" presStyleLbl="sibTrans1D1" presStyleIdx="7" presStyleCnt="9"/>
      <dgm:spPr/>
    </dgm:pt>
    <dgm:pt modelId="{8A72110E-824B-4B27-9021-1237D7CB75F6}" type="pres">
      <dgm:prSet presAssocID="{9CFCDE47-1576-4854-92A0-C763F20C982F}" presName="node" presStyleLbl="node1" presStyleIdx="8" presStyleCnt="10" custLinFactX="-300000" custLinFactY="100000" custLinFactNeighborX="-316340" custLinFactNeighborY="158260">
        <dgm:presLayoutVars>
          <dgm:bulletEnabled val="1"/>
        </dgm:presLayoutVars>
      </dgm:prSet>
      <dgm:spPr/>
    </dgm:pt>
    <dgm:pt modelId="{E365B21B-0D75-432A-A8D3-E41CFA3C1B14}" type="pres">
      <dgm:prSet presAssocID="{1F57CDC1-1572-4257-B706-0F6ED36B1CF0}" presName="sibTrans" presStyleLbl="sibTrans1D1" presStyleIdx="8" presStyleCnt="9"/>
      <dgm:spPr/>
    </dgm:pt>
    <dgm:pt modelId="{AFB75401-8587-4AA2-AC88-B5D3DD0E61CE}" type="pres">
      <dgm:prSet presAssocID="{1F57CDC1-1572-4257-B706-0F6ED36B1CF0}" presName="connectorText" presStyleLbl="sibTrans1D1" presStyleIdx="8" presStyleCnt="9"/>
      <dgm:spPr/>
    </dgm:pt>
    <dgm:pt modelId="{6CF59DDB-B947-4746-BDAC-CD83391E5300}" type="pres">
      <dgm:prSet presAssocID="{EEDE31A9-9C5E-43D0-8B01-34730129FD45}" presName="node" presStyleLbl="node1" presStyleIdx="9" presStyleCnt="10" custScaleX="346916" custScaleY="302069" custLinFactX="100000" custLinFactNeighborX="183609" custLinFactNeighborY="-37645">
        <dgm:presLayoutVars>
          <dgm:bulletEnabled val="1"/>
        </dgm:presLayoutVars>
      </dgm:prSet>
      <dgm:spPr/>
    </dgm:pt>
  </dgm:ptLst>
  <dgm:cxnLst>
    <dgm:cxn modelId="{35BE5B00-EF6C-4CF7-9CBD-87B4B2CCC04F}" type="presOf" srcId="{1F57CDC1-1572-4257-B706-0F6ED36B1CF0}" destId="{E365B21B-0D75-432A-A8D3-E41CFA3C1B14}" srcOrd="0" destOrd="0" presId="urn:microsoft.com/office/officeart/2016/7/layout/RepeatingBendingProcessNew"/>
    <dgm:cxn modelId="{EE489803-102E-4A24-883E-F2DFF6F34A9E}" type="presOf" srcId="{B5DEE5EE-EF9C-41E6-9B3F-E9B06642BFBB}" destId="{BDDE7B46-1907-4B8E-AEC5-2D412E1C82E4}" srcOrd="0" destOrd="0" presId="urn:microsoft.com/office/officeart/2016/7/layout/RepeatingBendingProcessNew"/>
    <dgm:cxn modelId="{FDE59505-0D2B-4D72-AC89-391988580EAD}" type="presOf" srcId="{EC00B8E4-B144-4824-94FB-0A28A92F53B6}" destId="{22AB9D55-7F82-458F-9742-1E349300C019}" srcOrd="0" destOrd="0" presId="urn:microsoft.com/office/officeart/2016/7/layout/RepeatingBendingProcessNew"/>
    <dgm:cxn modelId="{F4887D06-F9AA-4608-93C2-CACDA9EADBCE}" type="presOf" srcId="{B5DEE5EE-EF9C-41E6-9B3F-E9B06642BFBB}" destId="{6FAE1A19-265E-4F7F-A12D-9B4C0D3FBAD0}" srcOrd="1" destOrd="0" presId="urn:microsoft.com/office/officeart/2016/7/layout/RepeatingBendingProcessNew"/>
    <dgm:cxn modelId="{2EE27711-78A8-45AD-9450-B086840B5A29}" type="presOf" srcId="{022B87CD-0966-489D-842B-12AD39342DCE}" destId="{0367875C-D3B5-4767-AF6A-FF50023F9A88}" srcOrd="0" destOrd="0" presId="urn:microsoft.com/office/officeart/2016/7/layout/RepeatingBendingProcessNew"/>
    <dgm:cxn modelId="{A83B0917-11A8-4DEE-96F3-F4C9E66E5128}" type="presOf" srcId="{C86C1A63-B477-448B-9A68-7E31CF294DFB}" destId="{AE93F6B5-4E82-4445-B450-E615BB4A6DA3}" srcOrd="0" destOrd="0" presId="urn:microsoft.com/office/officeart/2016/7/layout/RepeatingBendingProcessNew"/>
    <dgm:cxn modelId="{02E82318-603B-438C-B15B-F36B7D48FA61}" type="presOf" srcId="{465DFACC-FEDD-49C4-A0F6-F14B8112D1C1}" destId="{2D828E79-5424-4B39-86CD-B03C13242192}" srcOrd="0" destOrd="0" presId="urn:microsoft.com/office/officeart/2016/7/layout/RepeatingBendingProcessNew"/>
    <dgm:cxn modelId="{8BFEF818-C79A-4B68-A48E-BD7E215E3049}" srcId="{6D8E4C9C-5618-4453-9399-C400C084CB2D}" destId="{F09B9EF5-ABC4-4A37-93F1-B7ED1CD8F478}" srcOrd="2" destOrd="0" parTransId="{B96871CF-D3DB-4A41-9A08-C80E57B454E1}" sibTransId="{022B87CD-0966-489D-842B-12AD39342DCE}"/>
    <dgm:cxn modelId="{A3096C1C-9EBE-4987-B946-64F6C536F536}" type="presOf" srcId="{022B87CD-0966-489D-842B-12AD39342DCE}" destId="{1606FFAA-3EA5-466C-A807-34A77DB5F70D}" srcOrd="1" destOrd="0" presId="urn:microsoft.com/office/officeart/2016/7/layout/RepeatingBendingProcessNew"/>
    <dgm:cxn modelId="{CB91D81E-4CBA-49ED-A6B8-F979C9557A8E}" type="presOf" srcId="{D0DD46E8-C088-4257-90CA-2DEB5E74EA77}" destId="{FB22DC72-8909-4CC2-BAF7-429B82159A29}" srcOrd="1" destOrd="0" presId="urn:microsoft.com/office/officeart/2016/7/layout/RepeatingBendingProcessNew"/>
    <dgm:cxn modelId="{ED202B1F-738B-4F1F-8B50-50F579FDA14C}" srcId="{6D8E4C9C-5618-4453-9399-C400C084CB2D}" destId="{9CBC4FCA-B26D-4A40-9A46-8CD0A68FA9DC}" srcOrd="7" destOrd="0" parTransId="{1418EB9A-7F6E-46F8-B801-88C38B13EC94}" sibTransId="{A7ED7B08-19F1-4804-BD03-4220592F6027}"/>
    <dgm:cxn modelId="{FB06BE24-271C-437A-A51D-09ADC34C5346}" srcId="{6D8E4C9C-5618-4453-9399-C400C084CB2D}" destId="{EEDE31A9-9C5E-43D0-8B01-34730129FD45}" srcOrd="9" destOrd="0" parTransId="{FF225186-9146-4EE7-9EE5-2188E5336E7B}" sibTransId="{2AEA9750-5E6C-49A5-B2A8-EEAC9E53830B}"/>
    <dgm:cxn modelId="{9BFA1435-D61C-4A03-963A-D1FF7C9951EF}" srcId="{6D8E4C9C-5618-4453-9399-C400C084CB2D}" destId="{087970AB-F884-4BB3-9D06-5BCEDEA43283}" srcOrd="1" destOrd="0" parTransId="{2BA3BC79-51EE-4551-B5FF-12E60E2E2E0C}" sibTransId="{D0DD46E8-C088-4257-90CA-2DEB5E74EA77}"/>
    <dgm:cxn modelId="{D1256235-83B2-4046-AB4E-4B5791C3FB94}" type="presOf" srcId="{9B044374-E142-4303-A0EC-140B0FA12EB5}" destId="{423A1E39-150D-4322-987B-18893E6C3043}" srcOrd="0" destOrd="0" presId="urn:microsoft.com/office/officeart/2016/7/layout/RepeatingBendingProcessNew"/>
    <dgm:cxn modelId="{5A253438-482B-4AAC-821A-8DF558845C90}" type="presOf" srcId="{2D396DD8-0E1B-4655-9FC2-CC294A7323F0}" destId="{2B7F981F-48D3-4BD7-8C7A-083841A0AA34}" srcOrd="0" destOrd="0" presId="urn:microsoft.com/office/officeart/2016/7/layout/RepeatingBendingProcessNew"/>
    <dgm:cxn modelId="{F0629B40-4018-4E51-96D4-33FBA07B43DF}" srcId="{6D8E4C9C-5618-4453-9399-C400C084CB2D}" destId="{BDE4698F-FF90-41F1-B914-7FD1877118C0}" srcOrd="4" destOrd="0" parTransId="{EEB013D2-55ED-4073-B7CC-BF3BA859C81F}" sibTransId="{C86C1A63-B477-448B-9A68-7E31CF294DFB}"/>
    <dgm:cxn modelId="{5B689063-D647-463C-9B06-855A3C349254}" type="presOf" srcId="{6D8E4C9C-5618-4453-9399-C400C084CB2D}" destId="{3EA1E83D-0925-431A-9798-7CF06C1A2D18}" srcOrd="0" destOrd="0" presId="urn:microsoft.com/office/officeart/2016/7/layout/RepeatingBendingProcessNew"/>
    <dgm:cxn modelId="{ACBFF944-311F-4C8E-BEB7-A30C8CC15AF2}" type="presOf" srcId="{153EA335-4154-481C-8F4D-43CFD3BA87A7}" destId="{6FD1EE3F-33E6-4110-9EF9-80B77EF41EF4}" srcOrd="1" destOrd="0" presId="urn:microsoft.com/office/officeart/2016/7/layout/RepeatingBendingProcessNew"/>
    <dgm:cxn modelId="{F2989D67-AFD9-4A76-B714-0F3A359CABB1}" type="presOf" srcId="{F09B9EF5-ABC4-4A37-93F1-B7ED1CD8F478}" destId="{4927877A-5542-4D83-B0F7-3C7F492ED25F}" srcOrd="0" destOrd="0" presId="urn:microsoft.com/office/officeart/2016/7/layout/RepeatingBendingProcessNew"/>
    <dgm:cxn modelId="{C77F816A-5613-4BCB-ADB4-396B36CC12BA}" type="presOf" srcId="{EEDE31A9-9C5E-43D0-8B01-34730129FD45}" destId="{6CF59DDB-B947-4746-BDAC-CD83391E5300}" srcOrd="0" destOrd="0" presId="urn:microsoft.com/office/officeart/2016/7/layout/RepeatingBendingProcessNew"/>
    <dgm:cxn modelId="{9DD8FC70-2F47-4B0A-918B-2DDE50217D95}" type="presOf" srcId="{11E1E1F7-1544-4A2F-BBB9-0AF3F6E158B7}" destId="{896CCDF3-07F8-449F-B64E-CE0CBE6DF529}" srcOrd="0" destOrd="0" presId="urn:microsoft.com/office/officeart/2016/7/layout/RepeatingBendingProcessNew"/>
    <dgm:cxn modelId="{489DAD71-46C8-4F19-9E8E-8F5EE121B362}" type="presOf" srcId="{A7ED7B08-19F1-4804-BD03-4220592F6027}" destId="{5FB6A178-66A8-4A04-8762-3AF34EDDFE47}" srcOrd="0" destOrd="0" presId="urn:microsoft.com/office/officeart/2016/7/layout/RepeatingBendingProcessNew"/>
    <dgm:cxn modelId="{00976E75-1F0D-4252-A6F5-6670C32BE70B}" type="presOf" srcId="{9CBC4FCA-B26D-4A40-9A46-8CD0A68FA9DC}" destId="{440929D0-5C76-43CD-B066-D2B771BAF7F5}" srcOrd="0" destOrd="0" presId="urn:microsoft.com/office/officeart/2016/7/layout/RepeatingBendingProcessNew"/>
    <dgm:cxn modelId="{B1B4BD7C-4D8A-47F3-A7FA-FFE9A0B8A96A}" type="presOf" srcId="{1F57CDC1-1572-4257-B706-0F6ED36B1CF0}" destId="{AFB75401-8587-4AA2-AC88-B5D3DD0E61CE}" srcOrd="1" destOrd="0" presId="urn:microsoft.com/office/officeart/2016/7/layout/RepeatingBendingProcessNew"/>
    <dgm:cxn modelId="{13633686-02E6-42B2-99BB-1B4C34DE532A}" type="presOf" srcId="{BDE4698F-FF90-41F1-B914-7FD1877118C0}" destId="{56B472D0-83DE-4E4C-946B-7D067C73650D}" srcOrd="0" destOrd="0" presId="urn:microsoft.com/office/officeart/2016/7/layout/RepeatingBendingProcessNew"/>
    <dgm:cxn modelId="{4365F38D-D6D1-42B5-AB70-6D90817299CC}" type="presOf" srcId="{153EA335-4154-481C-8F4D-43CFD3BA87A7}" destId="{54CD6688-BFD4-43D7-9F23-ECA6FC8FC1DF}" srcOrd="0" destOrd="0" presId="urn:microsoft.com/office/officeart/2016/7/layout/RepeatingBendingProcessNew"/>
    <dgm:cxn modelId="{07A5A595-7E63-408D-8B20-85666BE22E45}" type="presOf" srcId="{9CFCDE47-1576-4854-92A0-C763F20C982F}" destId="{8A72110E-824B-4B27-9021-1237D7CB75F6}" srcOrd="0" destOrd="0" presId="urn:microsoft.com/office/officeart/2016/7/layout/RepeatingBendingProcessNew"/>
    <dgm:cxn modelId="{47CF9A9B-AF9C-4FA5-9173-6CDF58F276FC}" srcId="{6D8E4C9C-5618-4453-9399-C400C084CB2D}" destId="{11E1E1F7-1544-4A2F-BBB9-0AF3F6E158B7}" srcOrd="5" destOrd="0" parTransId="{ECD7209F-784A-41FE-9F3D-A0CCB109943F}" sibTransId="{9B044374-E142-4303-A0EC-140B0FA12EB5}"/>
    <dgm:cxn modelId="{488E0A9D-2057-4A45-BFA8-084940A9E20A}" type="presOf" srcId="{9B044374-E142-4303-A0EC-140B0FA12EB5}" destId="{5E2D82CF-84A1-4C66-BFC0-CDDD23D7FEA2}" srcOrd="1" destOrd="0" presId="urn:microsoft.com/office/officeart/2016/7/layout/RepeatingBendingProcessNew"/>
    <dgm:cxn modelId="{3D8571A3-67B5-42BD-835E-B71C9D93E9EB}" type="presOf" srcId="{087970AB-F884-4BB3-9D06-5BCEDEA43283}" destId="{9CDD6EEC-80CD-413F-9733-60D5EA7E878F}" srcOrd="0" destOrd="0" presId="urn:microsoft.com/office/officeart/2016/7/layout/RepeatingBendingProcessNew"/>
    <dgm:cxn modelId="{EBB6E8B8-6A15-4537-B7F0-10757E876FB1}" srcId="{6D8E4C9C-5618-4453-9399-C400C084CB2D}" destId="{465DFACC-FEDD-49C4-A0F6-F14B8112D1C1}" srcOrd="3" destOrd="0" parTransId="{8317071C-2E56-4D73-BB3D-5D3FC17BE136}" sibTransId="{B5DEE5EE-EF9C-41E6-9B3F-E9B06642BFBB}"/>
    <dgm:cxn modelId="{B7F40EC5-F563-4C5A-97D9-C320AFCC11B9}" type="presOf" srcId="{D0DD46E8-C088-4257-90CA-2DEB5E74EA77}" destId="{3728FCE3-42C0-460A-958F-06ACBF736E13}" srcOrd="0" destOrd="0" presId="urn:microsoft.com/office/officeart/2016/7/layout/RepeatingBendingProcessNew"/>
    <dgm:cxn modelId="{83F463C6-4783-4215-B6AC-28F8D9B4D536}" type="presOf" srcId="{A7ED7B08-19F1-4804-BD03-4220592F6027}" destId="{AF7AB2E0-0CEC-4797-80F3-760B692186DA}" srcOrd="1" destOrd="0" presId="urn:microsoft.com/office/officeart/2016/7/layout/RepeatingBendingProcessNew"/>
    <dgm:cxn modelId="{6ABE47C7-EBA2-4CF4-93B0-8FC48E3124A7}" type="presOf" srcId="{6FE3739A-E948-41A1-B6C9-0419071C3C00}" destId="{1DE0C588-9535-4649-86D2-E521ADD8BA5C}" srcOrd="0" destOrd="0" presId="urn:microsoft.com/office/officeart/2016/7/layout/RepeatingBendingProcessNew"/>
    <dgm:cxn modelId="{AA614CE1-B7CD-44DD-A127-3CEA9B5A4602}" type="presOf" srcId="{C86C1A63-B477-448B-9A68-7E31CF294DFB}" destId="{5FBE62F3-04A5-49C3-BD64-49DF7A9594E4}" srcOrd="1" destOrd="0" presId="urn:microsoft.com/office/officeart/2016/7/layout/RepeatingBendingProcessNew"/>
    <dgm:cxn modelId="{4289DCE4-F684-4B72-8780-A1D1EFB3FB71}" srcId="{6D8E4C9C-5618-4453-9399-C400C084CB2D}" destId="{EC00B8E4-B144-4824-94FB-0A28A92F53B6}" srcOrd="0" destOrd="0" parTransId="{D0F70850-B328-4EF7-8A3D-3D690116F2D2}" sibTransId="{153EA335-4154-481C-8F4D-43CFD3BA87A7}"/>
    <dgm:cxn modelId="{472C1EEC-2BBD-4907-BBFE-8AEB928143A8}" type="presOf" srcId="{6FE3739A-E948-41A1-B6C9-0419071C3C00}" destId="{8EA8413D-64E3-4D05-8970-9C5D155F1486}" srcOrd="1" destOrd="0" presId="urn:microsoft.com/office/officeart/2016/7/layout/RepeatingBendingProcessNew"/>
    <dgm:cxn modelId="{828131ED-AD73-46F3-A8D5-BE5D501F2068}" srcId="{6D8E4C9C-5618-4453-9399-C400C084CB2D}" destId="{9CFCDE47-1576-4854-92A0-C763F20C982F}" srcOrd="8" destOrd="0" parTransId="{44ED84C6-1C38-477B-B0C4-946FDEBFECBA}" sibTransId="{1F57CDC1-1572-4257-B706-0F6ED36B1CF0}"/>
    <dgm:cxn modelId="{B38035F7-0C2B-411E-ACF5-6A7D6000E219}" srcId="{6D8E4C9C-5618-4453-9399-C400C084CB2D}" destId="{2D396DD8-0E1B-4655-9FC2-CC294A7323F0}" srcOrd="6" destOrd="0" parTransId="{B8DCB041-EBF1-469C-A92C-FCD539B41827}" sibTransId="{6FE3739A-E948-41A1-B6C9-0419071C3C00}"/>
    <dgm:cxn modelId="{18C679AA-530F-40FC-BD00-DCD91F5B0443}" type="presParOf" srcId="{3EA1E83D-0925-431A-9798-7CF06C1A2D18}" destId="{22AB9D55-7F82-458F-9742-1E349300C019}" srcOrd="0" destOrd="0" presId="urn:microsoft.com/office/officeart/2016/7/layout/RepeatingBendingProcessNew"/>
    <dgm:cxn modelId="{5C792B27-6ED1-454A-A712-403E562E158D}" type="presParOf" srcId="{3EA1E83D-0925-431A-9798-7CF06C1A2D18}" destId="{54CD6688-BFD4-43D7-9F23-ECA6FC8FC1DF}" srcOrd="1" destOrd="0" presId="urn:microsoft.com/office/officeart/2016/7/layout/RepeatingBendingProcessNew"/>
    <dgm:cxn modelId="{A627EA0F-4186-47D2-9F46-E32043A59A4A}" type="presParOf" srcId="{54CD6688-BFD4-43D7-9F23-ECA6FC8FC1DF}" destId="{6FD1EE3F-33E6-4110-9EF9-80B77EF41EF4}" srcOrd="0" destOrd="0" presId="urn:microsoft.com/office/officeart/2016/7/layout/RepeatingBendingProcessNew"/>
    <dgm:cxn modelId="{6B0F4D9D-717C-4F4F-8DEA-8C17A7D22168}" type="presParOf" srcId="{3EA1E83D-0925-431A-9798-7CF06C1A2D18}" destId="{9CDD6EEC-80CD-413F-9733-60D5EA7E878F}" srcOrd="2" destOrd="0" presId="urn:microsoft.com/office/officeart/2016/7/layout/RepeatingBendingProcessNew"/>
    <dgm:cxn modelId="{98BB67E8-4F9B-4F5F-B103-E14476403ED5}" type="presParOf" srcId="{3EA1E83D-0925-431A-9798-7CF06C1A2D18}" destId="{3728FCE3-42C0-460A-958F-06ACBF736E13}" srcOrd="3" destOrd="0" presId="urn:microsoft.com/office/officeart/2016/7/layout/RepeatingBendingProcessNew"/>
    <dgm:cxn modelId="{40CD2658-9E1B-4854-9189-124D3033A48D}" type="presParOf" srcId="{3728FCE3-42C0-460A-958F-06ACBF736E13}" destId="{FB22DC72-8909-4CC2-BAF7-429B82159A29}" srcOrd="0" destOrd="0" presId="urn:microsoft.com/office/officeart/2016/7/layout/RepeatingBendingProcessNew"/>
    <dgm:cxn modelId="{275DE5EB-AB68-4859-9381-44A0AFA2DC36}" type="presParOf" srcId="{3EA1E83D-0925-431A-9798-7CF06C1A2D18}" destId="{4927877A-5542-4D83-B0F7-3C7F492ED25F}" srcOrd="4" destOrd="0" presId="urn:microsoft.com/office/officeart/2016/7/layout/RepeatingBendingProcessNew"/>
    <dgm:cxn modelId="{3C731DE3-95C9-4A1F-9097-0E0B37F26A6B}" type="presParOf" srcId="{3EA1E83D-0925-431A-9798-7CF06C1A2D18}" destId="{0367875C-D3B5-4767-AF6A-FF50023F9A88}" srcOrd="5" destOrd="0" presId="urn:microsoft.com/office/officeart/2016/7/layout/RepeatingBendingProcessNew"/>
    <dgm:cxn modelId="{269429A2-BC5A-40D7-8D37-99CF367CA984}" type="presParOf" srcId="{0367875C-D3B5-4767-AF6A-FF50023F9A88}" destId="{1606FFAA-3EA5-466C-A807-34A77DB5F70D}" srcOrd="0" destOrd="0" presId="urn:microsoft.com/office/officeart/2016/7/layout/RepeatingBendingProcessNew"/>
    <dgm:cxn modelId="{91F31369-CCF9-4842-B8A9-EC4C91660964}" type="presParOf" srcId="{3EA1E83D-0925-431A-9798-7CF06C1A2D18}" destId="{2D828E79-5424-4B39-86CD-B03C13242192}" srcOrd="6" destOrd="0" presId="urn:microsoft.com/office/officeart/2016/7/layout/RepeatingBendingProcessNew"/>
    <dgm:cxn modelId="{5785446C-9729-49D0-AA0C-5E1B22BB6308}" type="presParOf" srcId="{3EA1E83D-0925-431A-9798-7CF06C1A2D18}" destId="{BDDE7B46-1907-4B8E-AEC5-2D412E1C82E4}" srcOrd="7" destOrd="0" presId="urn:microsoft.com/office/officeart/2016/7/layout/RepeatingBendingProcessNew"/>
    <dgm:cxn modelId="{82D3E93F-E67A-41C3-ADF1-AEA665F450E9}" type="presParOf" srcId="{BDDE7B46-1907-4B8E-AEC5-2D412E1C82E4}" destId="{6FAE1A19-265E-4F7F-A12D-9B4C0D3FBAD0}" srcOrd="0" destOrd="0" presId="urn:microsoft.com/office/officeart/2016/7/layout/RepeatingBendingProcessNew"/>
    <dgm:cxn modelId="{D54A1B1C-E1C7-4DA0-BC42-39D3342ECCA1}" type="presParOf" srcId="{3EA1E83D-0925-431A-9798-7CF06C1A2D18}" destId="{56B472D0-83DE-4E4C-946B-7D067C73650D}" srcOrd="8" destOrd="0" presId="urn:microsoft.com/office/officeart/2016/7/layout/RepeatingBendingProcessNew"/>
    <dgm:cxn modelId="{1B8A2194-2A15-4E50-8FCC-41C5B78EAD42}" type="presParOf" srcId="{3EA1E83D-0925-431A-9798-7CF06C1A2D18}" destId="{AE93F6B5-4E82-4445-B450-E615BB4A6DA3}" srcOrd="9" destOrd="0" presId="urn:microsoft.com/office/officeart/2016/7/layout/RepeatingBendingProcessNew"/>
    <dgm:cxn modelId="{FEF44E7A-8479-41AE-9A71-56FA1BD0A59C}" type="presParOf" srcId="{AE93F6B5-4E82-4445-B450-E615BB4A6DA3}" destId="{5FBE62F3-04A5-49C3-BD64-49DF7A9594E4}" srcOrd="0" destOrd="0" presId="urn:microsoft.com/office/officeart/2016/7/layout/RepeatingBendingProcessNew"/>
    <dgm:cxn modelId="{93FE77F0-6FA5-4AAE-9C0F-D72FE85EDC06}" type="presParOf" srcId="{3EA1E83D-0925-431A-9798-7CF06C1A2D18}" destId="{896CCDF3-07F8-449F-B64E-CE0CBE6DF529}" srcOrd="10" destOrd="0" presId="urn:microsoft.com/office/officeart/2016/7/layout/RepeatingBendingProcessNew"/>
    <dgm:cxn modelId="{13C7C29E-5EF5-47AA-9933-9E3B3D9EA54B}" type="presParOf" srcId="{3EA1E83D-0925-431A-9798-7CF06C1A2D18}" destId="{423A1E39-150D-4322-987B-18893E6C3043}" srcOrd="11" destOrd="0" presId="urn:microsoft.com/office/officeart/2016/7/layout/RepeatingBendingProcessNew"/>
    <dgm:cxn modelId="{1CF94E0C-6FDD-4896-BAEB-44C4E218B17D}" type="presParOf" srcId="{423A1E39-150D-4322-987B-18893E6C3043}" destId="{5E2D82CF-84A1-4C66-BFC0-CDDD23D7FEA2}" srcOrd="0" destOrd="0" presId="urn:microsoft.com/office/officeart/2016/7/layout/RepeatingBendingProcessNew"/>
    <dgm:cxn modelId="{1A01F6FB-FBA5-46CE-95CD-2673E5342048}" type="presParOf" srcId="{3EA1E83D-0925-431A-9798-7CF06C1A2D18}" destId="{2B7F981F-48D3-4BD7-8C7A-083841A0AA34}" srcOrd="12" destOrd="0" presId="urn:microsoft.com/office/officeart/2016/7/layout/RepeatingBendingProcessNew"/>
    <dgm:cxn modelId="{CDD66190-E556-4873-A853-D27BE45DD3B8}" type="presParOf" srcId="{3EA1E83D-0925-431A-9798-7CF06C1A2D18}" destId="{1DE0C588-9535-4649-86D2-E521ADD8BA5C}" srcOrd="13" destOrd="0" presId="urn:microsoft.com/office/officeart/2016/7/layout/RepeatingBendingProcessNew"/>
    <dgm:cxn modelId="{9F6B24DE-1B79-4832-B2E5-81B2FCEAEDDE}" type="presParOf" srcId="{1DE0C588-9535-4649-86D2-E521ADD8BA5C}" destId="{8EA8413D-64E3-4D05-8970-9C5D155F1486}" srcOrd="0" destOrd="0" presId="urn:microsoft.com/office/officeart/2016/7/layout/RepeatingBendingProcessNew"/>
    <dgm:cxn modelId="{66B54BE0-0369-45DE-BEEF-D0A61A4E6071}" type="presParOf" srcId="{3EA1E83D-0925-431A-9798-7CF06C1A2D18}" destId="{440929D0-5C76-43CD-B066-D2B771BAF7F5}" srcOrd="14" destOrd="0" presId="urn:microsoft.com/office/officeart/2016/7/layout/RepeatingBendingProcessNew"/>
    <dgm:cxn modelId="{34A7CC97-0F7B-4DE2-ADC9-FAC1EAE20B1B}" type="presParOf" srcId="{3EA1E83D-0925-431A-9798-7CF06C1A2D18}" destId="{5FB6A178-66A8-4A04-8762-3AF34EDDFE47}" srcOrd="15" destOrd="0" presId="urn:microsoft.com/office/officeart/2016/7/layout/RepeatingBendingProcessNew"/>
    <dgm:cxn modelId="{70E2EE3F-9886-4146-B2BB-EC4EAF3269C1}" type="presParOf" srcId="{5FB6A178-66A8-4A04-8762-3AF34EDDFE47}" destId="{AF7AB2E0-0CEC-4797-80F3-760B692186DA}" srcOrd="0" destOrd="0" presId="urn:microsoft.com/office/officeart/2016/7/layout/RepeatingBendingProcessNew"/>
    <dgm:cxn modelId="{5B4BB806-7324-4DBD-9F1A-F2EE1C03752C}" type="presParOf" srcId="{3EA1E83D-0925-431A-9798-7CF06C1A2D18}" destId="{8A72110E-824B-4B27-9021-1237D7CB75F6}" srcOrd="16" destOrd="0" presId="urn:microsoft.com/office/officeart/2016/7/layout/RepeatingBendingProcessNew"/>
    <dgm:cxn modelId="{02322B13-48FB-41E0-9885-194DB78C76C1}" type="presParOf" srcId="{3EA1E83D-0925-431A-9798-7CF06C1A2D18}" destId="{E365B21B-0D75-432A-A8D3-E41CFA3C1B14}" srcOrd="17" destOrd="0" presId="urn:microsoft.com/office/officeart/2016/7/layout/RepeatingBendingProcessNew"/>
    <dgm:cxn modelId="{5ABC37E7-C153-4C1A-8A1B-AE9C396BF7A8}" type="presParOf" srcId="{E365B21B-0D75-432A-A8D3-E41CFA3C1B14}" destId="{AFB75401-8587-4AA2-AC88-B5D3DD0E61CE}" srcOrd="0" destOrd="0" presId="urn:microsoft.com/office/officeart/2016/7/layout/RepeatingBendingProcessNew"/>
    <dgm:cxn modelId="{BF96FF5D-530C-4BA4-A483-E3E953D6FAB6}" type="presParOf" srcId="{3EA1E83D-0925-431A-9798-7CF06C1A2D18}" destId="{6CF59DDB-B947-4746-BDAC-CD83391E5300}" srcOrd="1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B4EAEC-4144-4DDE-A01C-89B7DDAFB126}"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88660747-A4DC-4211-8487-B21C26EF0046}">
      <dgm:prSet/>
      <dgm:spPr/>
      <dgm:t>
        <a:bodyPr/>
        <a:lstStyle/>
        <a:p>
          <a:r>
            <a:rPr lang="en-GB" dirty="0">
              <a:solidFill>
                <a:schemeClr val="tx1"/>
              </a:solidFill>
            </a:rPr>
            <a:t>INTELIGENCE</a:t>
          </a:r>
          <a:endParaRPr lang="en-US" dirty="0">
            <a:solidFill>
              <a:schemeClr val="tx1"/>
            </a:solidFill>
          </a:endParaRPr>
        </a:p>
      </dgm:t>
    </dgm:pt>
    <dgm:pt modelId="{216AAB0D-D960-4721-948C-27D33B71A36A}" type="parTrans" cxnId="{635447F8-5223-44D4-B7EC-8595F8E62727}">
      <dgm:prSet/>
      <dgm:spPr/>
      <dgm:t>
        <a:bodyPr/>
        <a:lstStyle/>
        <a:p>
          <a:endParaRPr lang="en-US"/>
        </a:p>
      </dgm:t>
    </dgm:pt>
    <dgm:pt modelId="{98790B35-1B1B-4F7A-A980-543104B82191}" type="sibTrans" cxnId="{635447F8-5223-44D4-B7EC-8595F8E62727}">
      <dgm:prSet/>
      <dgm:spPr/>
      <dgm:t>
        <a:bodyPr/>
        <a:lstStyle/>
        <a:p>
          <a:endParaRPr lang="en-US"/>
        </a:p>
      </dgm:t>
    </dgm:pt>
    <dgm:pt modelId="{73749B17-5D99-4954-B41C-1E121FACF83E}">
      <dgm:prSet/>
      <dgm:spPr/>
      <dgm:t>
        <a:bodyPr/>
        <a:lstStyle/>
        <a:p>
          <a:r>
            <a:rPr lang="en-GB" dirty="0">
              <a:solidFill>
                <a:schemeClr val="tx1"/>
              </a:solidFill>
            </a:rPr>
            <a:t>DOMINANCE</a:t>
          </a:r>
          <a:endParaRPr lang="en-US" dirty="0">
            <a:solidFill>
              <a:schemeClr val="tx1"/>
            </a:solidFill>
          </a:endParaRPr>
        </a:p>
      </dgm:t>
    </dgm:pt>
    <dgm:pt modelId="{2AC5A46C-943E-43D8-8E3D-7A2DF62A38BE}" type="parTrans" cxnId="{83B844D8-B705-49FC-841C-D24251DEC435}">
      <dgm:prSet/>
      <dgm:spPr/>
      <dgm:t>
        <a:bodyPr/>
        <a:lstStyle/>
        <a:p>
          <a:endParaRPr lang="en-US"/>
        </a:p>
      </dgm:t>
    </dgm:pt>
    <dgm:pt modelId="{86E9772D-D020-4C99-B9C8-78BF78D90D7D}" type="sibTrans" cxnId="{83B844D8-B705-49FC-841C-D24251DEC435}">
      <dgm:prSet/>
      <dgm:spPr/>
      <dgm:t>
        <a:bodyPr/>
        <a:lstStyle/>
        <a:p>
          <a:endParaRPr lang="en-US"/>
        </a:p>
      </dgm:t>
    </dgm:pt>
    <dgm:pt modelId="{A9AAE0C5-127A-4C25-B838-F8E81D91A2DC}">
      <dgm:prSet/>
      <dgm:spPr/>
      <dgm:t>
        <a:bodyPr/>
        <a:lstStyle/>
        <a:p>
          <a:r>
            <a:rPr lang="en-GB" dirty="0">
              <a:solidFill>
                <a:schemeClr val="tx1"/>
              </a:solidFill>
            </a:rPr>
            <a:t>EXTROVERSION / INTROVERSION</a:t>
          </a:r>
          <a:endParaRPr lang="en-US" dirty="0">
            <a:solidFill>
              <a:schemeClr val="tx1"/>
            </a:solidFill>
          </a:endParaRPr>
        </a:p>
      </dgm:t>
    </dgm:pt>
    <dgm:pt modelId="{CD3574B8-353F-422C-A2F0-D1DCFB593F9F}" type="parTrans" cxnId="{9D815D7F-0962-450C-871C-5314868453D1}">
      <dgm:prSet/>
      <dgm:spPr/>
      <dgm:t>
        <a:bodyPr/>
        <a:lstStyle/>
        <a:p>
          <a:endParaRPr lang="en-US"/>
        </a:p>
      </dgm:t>
    </dgm:pt>
    <dgm:pt modelId="{B7CCD52F-8BD3-456C-A242-A6EDF49DC3D6}" type="sibTrans" cxnId="{9D815D7F-0962-450C-871C-5314868453D1}">
      <dgm:prSet/>
      <dgm:spPr/>
      <dgm:t>
        <a:bodyPr/>
        <a:lstStyle/>
        <a:p>
          <a:endParaRPr lang="en-US"/>
        </a:p>
      </dgm:t>
    </dgm:pt>
    <dgm:pt modelId="{0CDC0CE2-65EF-4668-9468-51E0D1B1CFCA}">
      <dgm:prSet/>
      <dgm:spPr/>
      <dgm:t>
        <a:bodyPr/>
        <a:lstStyle/>
        <a:p>
          <a:r>
            <a:rPr lang="en-GB" dirty="0">
              <a:solidFill>
                <a:schemeClr val="tx1"/>
              </a:solidFill>
            </a:rPr>
            <a:t>STABILITY / ANXIETY</a:t>
          </a:r>
          <a:endParaRPr lang="en-US" dirty="0">
            <a:solidFill>
              <a:schemeClr val="tx1"/>
            </a:solidFill>
          </a:endParaRPr>
        </a:p>
      </dgm:t>
    </dgm:pt>
    <dgm:pt modelId="{B8762EA1-11E3-452D-8C41-8F72B622017F}" type="parTrans" cxnId="{76B0D8F0-4B6D-4CD0-BA6A-4578793AC107}">
      <dgm:prSet/>
      <dgm:spPr/>
      <dgm:t>
        <a:bodyPr/>
        <a:lstStyle/>
        <a:p>
          <a:endParaRPr lang="en-US"/>
        </a:p>
      </dgm:t>
    </dgm:pt>
    <dgm:pt modelId="{94E9F9C5-B8AB-45D4-8D10-1726356D3D63}" type="sibTrans" cxnId="{76B0D8F0-4B6D-4CD0-BA6A-4578793AC107}">
      <dgm:prSet/>
      <dgm:spPr/>
      <dgm:t>
        <a:bodyPr/>
        <a:lstStyle/>
        <a:p>
          <a:endParaRPr lang="en-US"/>
        </a:p>
      </dgm:t>
    </dgm:pt>
    <dgm:pt modelId="{6258BD54-6867-4743-8242-AAAF5CA79B81}" type="pres">
      <dgm:prSet presAssocID="{65B4EAEC-4144-4DDE-A01C-89B7DDAFB126}" presName="outerComposite" presStyleCnt="0">
        <dgm:presLayoutVars>
          <dgm:chMax val="5"/>
          <dgm:dir/>
          <dgm:resizeHandles val="exact"/>
        </dgm:presLayoutVars>
      </dgm:prSet>
      <dgm:spPr/>
    </dgm:pt>
    <dgm:pt modelId="{9A06CBC2-4F80-48B1-B748-2847FB2EE4E4}" type="pres">
      <dgm:prSet presAssocID="{65B4EAEC-4144-4DDE-A01C-89B7DDAFB126}" presName="dummyMaxCanvas" presStyleCnt="0">
        <dgm:presLayoutVars/>
      </dgm:prSet>
      <dgm:spPr/>
    </dgm:pt>
    <dgm:pt modelId="{4063C80F-7B22-4994-8624-F179F39986A7}" type="pres">
      <dgm:prSet presAssocID="{65B4EAEC-4144-4DDE-A01C-89B7DDAFB126}" presName="FourNodes_1" presStyleLbl="node1" presStyleIdx="0" presStyleCnt="4">
        <dgm:presLayoutVars>
          <dgm:bulletEnabled val="1"/>
        </dgm:presLayoutVars>
      </dgm:prSet>
      <dgm:spPr/>
    </dgm:pt>
    <dgm:pt modelId="{97FEA6F9-666F-41AB-96F5-EAA7A77ABBF3}" type="pres">
      <dgm:prSet presAssocID="{65B4EAEC-4144-4DDE-A01C-89B7DDAFB126}" presName="FourNodes_2" presStyleLbl="node1" presStyleIdx="1" presStyleCnt="4">
        <dgm:presLayoutVars>
          <dgm:bulletEnabled val="1"/>
        </dgm:presLayoutVars>
      </dgm:prSet>
      <dgm:spPr/>
    </dgm:pt>
    <dgm:pt modelId="{F2E38F9E-BF5C-43DA-B5B2-11F1E10EE9CE}" type="pres">
      <dgm:prSet presAssocID="{65B4EAEC-4144-4DDE-A01C-89B7DDAFB126}" presName="FourNodes_3" presStyleLbl="node1" presStyleIdx="2" presStyleCnt="4">
        <dgm:presLayoutVars>
          <dgm:bulletEnabled val="1"/>
        </dgm:presLayoutVars>
      </dgm:prSet>
      <dgm:spPr/>
    </dgm:pt>
    <dgm:pt modelId="{1F97E7C7-0D9F-46AB-9EDB-CBA386F6DEBC}" type="pres">
      <dgm:prSet presAssocID="{65B4EAEC-4144-4DDE-A01C-89B7DDAFB126}" presName="FourNodes_4" presStyleLbl="node1" presStyleIdx="3" presStyleCnt="4">
        <dgm:presLayoutVars>
          <dgm:bulletEnabled val="1"/>
        </dgm:presLayoutVars>
      </dgm:prSet>
      <dgm:spPr/>
    </dgm:pt>
    <dgm:pt modelId="{58ACB430-DC5D-441F-A927-9373D3DFEBF5}" type="pres">
      <dgm:prSet presAssocID="{65B4EAEC-4144-4DDE-A01C-89B7DDAFB126}" presName="FourConn_1-2" presStyleLbl="fgAccFollowNode1" presStyleIdx="0" presStyleCnt="3">
        <dgm:presLayoutVars>
          <dgm:bulletEnabled val="1"/>
        </dgm:presLayoutVars>
      </dgm:prSet>
      <dgm:spPr/>
    </dgm:pt>
    <dgm:pt modelId="{27506416-C5CB-4C00-BF50-E082E66CA5D8}" type="pres">
      <dgm:prSet presAssocID="{65B4EAEC-4144-4DDE-A01C-89B7DDAFB126}" presName="FourConn_2-3" presStyleLbl="fgAccFollowNode1" presStyleIdx="1" presStyleCnt="3">
        <dgm:presLayoutVars>
          <dgm:bulletEnabled val="1"/>
        </dgm:presLayoutVars>
      </dgm:prSet>
      <dgm:spPr/>
    </dgm:pt>
    <dgm:pt modelId="{0910840B-4C46-47EE-AEEB-11D3FC41E8DF}" type="pres">
      <dgm:prSet presAssocID="{65B4EAEC-4144-4DDE-A01C-89B7DDAFB126}" presName="FourConn_3-4" presStyleLbl="fgAccFollowNode1" presStyleIdx="2" presStyleCnt="3">
        <dgm:presLayoutVars>
          <dgm:bulletEnabled val="1"/>
        </dgm:presLayoutVars>
      </dgm:prSet>
      <dgm:spPr/>
    </dgm:pt>
    <dgm:pt modelId="{74765119-DE23-4BE6-BD9A-654BEFDF0D72}" type="pres">
      <dgm:prSet presAssocID="{65B4EAEC-4144-4DDE-A01C-89B7DDAFB126}" presName="FourNodes_1_text" presStyleLbl="node1" presStyleIdx="3" presStyleCnt="4">
        <dgm:presLayoutVars>
          <dgm:bulletEnabled val="1"/>
        </dgm:presLayoutVars>
      </dgm:prSet>
      <dgm:spPr/>
    </dgm:pt>
    <dgm:pt modelId="{16CCAA2E-E6CF-4376-9A2E-D182DBCB3EB1}" type="pres">
      <dgm:prSet presAssocID="{65B4EAEC-4144-4DDE-A01C-89B7DDAFB126}" presName="FourNodes_2_text" presStyleLbl="node1" presStyleIdx="3" presStyleCnt="4">
        <dgm:presLayoutVars>
          <dgm:bulletEnabled val="1"/>
        </dgm:presLayoutVars>
      </dgm:prSet>
      <dgm:spPr/>
    </dgm:pt>
    <dgm:pt modelId="{C2DA3D95-AE20-4353-9FC9-1E35DF928E1E}" type="pres">
      <dgm:prSet presAssocID="{65B4EAEC-4144-4DDE-A01C-89B7DDAFB126}" presName="FourNodes_3_text" presStyleLbl="node1" presStyleIdx="3" presStyleCnt="4">
        <dgm:presLayoutVars>
          <dgm:bulletEnabled val="1"/>
        </dgm:presLayoutVars>
      </dgm:prSet>
      <dgm:spPr/>
    </dgm:pt>
    <dgm:pt modelId="{542B0795-567E-4301-B7E0-C490B4A7175C}" type="pres">
      <dgm:prSet presAssocID="{65B4EAEC-4144-4DDE-A01C-89B7DDAFB126}" presName="FourNodes_4_text" presStyleLbl="node1" presStyleIdx="3" presStyleCnt="4">
        <dgm:presLayoutVars>
          <dgm:bulletEnabled val="1"/>
        </dgm:presLayoutVars>
      </dgm:prSet>
      <dgm:spPr/>
    </dgm:pt>
  </dgm:ptLst>
  <dgm:cxnLst>
    <dgm:cxn modelId="{85FC7E08-72DF-41C5-ABAE-4CFACBB9F73D}" type="presOf" srcId="{86E9772D-D020-4C99-B9C8-78BF78D90D7D}" destId="{27506416-C5CB-4C00-BF50-E082E66CA5D8}" srcOrd="0" destOrd="0" presId="urn:microsoft.com/office/officeart/2005/8/layout/vProcess5"/>
    <dgm:cxn modelId="{D190F03B-0EB4-49CF-AF58-EB904583226F}" type="presOf" srcId="{A9AAE0C5-127A-4C25-B838-F8E81D91A2DC}" destId="{F2E38F9E-BF5C-43DA-B5B2-11F1E10EE9CE}" srcOrd="0" destOrd="0" presId="urn:microsoft.com/office/officeart/2005/8/layout/vProcess5"/>
    <dgm:cxn modelId="{1E198E71-8E71-4DA9-9D0D-AED86432F232}" type="presOf" srcId="{0CDC0CE2-65EF-4668-9468-51E0D1B1CFCA}" destId="{1F97E7C7-0D9F-46AB-9EDB-CBA386F6DEBC}" srcOrd="0" destOrd="0" presId="urn:microsoft.com/office/officeart/2005/8/layout/vProcess5"/>
    <dgm:cxn modelId="{D8317A57-956E-4409-9741-7393CA247454}" type="presOf" srcId="{98790B35-1B1B-4F7A-A980-543104B82191}" destId="{58ACB430-DC5D-441F-A927-9373D3DFEBF5}" srcOrd="0" destOrd="0" presId="urn:microsoft.com/office/officeart/2005/8/layout/vProcess5"/>
    <dgm:cxn modelId="{469E9658-C6C7-439D-91AE-0E7E44237FDA}" type="presOf" srcId="{A9AAE0C5-127A-4C25-B838-F8E81D91A2DC}" destId="{C2DA3D95-AE20-4353-9FC9-1E35DF928E1E}" srcOrd="1" destOrd="0" presId="urn:microsoft.com/office/officeart/2005/8/layout/vProcess5"/>
    <dgm:cxn modelId="{9D815D7F-0962-450C-871C-5314868453D1}" srcId="{65B4EAEC-4144-4DDE-A01C-89B7DDAFB126}" destId="{A9AAE0C5-127A-4C25-B838-F8E81D91A2DC}" srcOrd="2" destOrd="0" parTransId="{CD3574B8-353F-422C-A2F0-D1DCFB593F9F}" sibTransId="{B7CCD52F-8BD3-456C-A242-A6EDF49DC3D6}"/>
    <dgm:cxn modelId="{2DBCEB90-24E7-434E-8850-25AF50FC41BB}" type="presOf" srcId="{65B4EAEC-4144-4DDE-A01C-89B7DDAFB126}" destId="{6258BD54-6867-4743-8242-AAAF5CA79B81}" srcOrd="0" destOrd="0" presId="urn:microsoft.com/office/officeart/2005/8/layout/vProcess5"/>
    <dgm:cxn modelId="{7F1BB9A8-76EB-49C4-BCAB-0FD01C23A0A6}" type="presOf" srcId="{88660747-A4DC-4211-8487-B21C26EF0046}" destId="{4063C80F-7B22-4994-8624-F179F39986A7}" srcOrd="0" destOrd="0" presId="urn:microsoft.com/office/officeart/2005/8/layout/vProcess5"/>
    <dgm:cxn modelId="{CF7E5BAF-3DF6-4DAE-9084-52FA93DDEEDF}" type="presOf" srcId="{88660747-A4DC-4211-8487-B21C26EF0046}" destId="{74765119-DE23-4BE6-BD9A-654BEFDF0D72}" srcOrd="1" destOrd="0" presId="urn:microsoft.com/office/officeart/2005/8/layout/vProcess5"/>
    <dgm:cxn modelId="{AAFCA8B2-8B8C-4360-8EC6-39EEAF85E813}" type="presOf" srcId="{73749B17-5D99-4954-B41C-1E121FACF83E}" destId="{97FEA6F9-666F-41AB-96F5-EAA7A77ABBF3}" srcOrd="0" destOrd="0" presId="urn:microsoft.com/office/officeart/2005/8/layout/vProcess5"/>
    <dgm:cxn modelId="{1694D4D7-3B96-476F-88A9-EBC770CB96F3}" type="presOf" srcId="{B7CCD52F-8BD3-456C-A242-A6EDF49DC3D6}" destId="{0910840B-4C46-47EE-AEEB-11D3FC41E8DF}" srcOrd="0" destOrd="0" presId="urn:microsoft.com/office/officeart/2005/8/layout/vProcess5"/>
    <dgm:cxn modelId="{83B844D8-B705-49FC-841C-D24251DEC435}" srcId="{65B4EAEC-4144-4DDE-A01C-89B7DDAFB126}" destId="{73749B17-5D99-4954-B41C-1E121FACF83E}" srcOrd="1" destOrd="0" parTransId="{2AC5A46C-943E-43D8-8E3D-7A2DF62A38BE}" sibTransId="{86E9772D-D020-4C99-B9C8-78BF78D90D7D}"/>
    <dgm:cxn modelId="{DB6494DB-F811-44B8-9D8C-FF78152142CE}" type="presOf" srcId="{0CDC0CE2-65EF-4668-9468-51E0D1B1CFCA}" destId="{542B0795-567E-4301-B7E0-C490B4A7175C}" srcOrd="1" destOrd="0" presId="urn:microsoft.com/office/officeart/2005/8/layout/vProcess5"/>
    <dgm:cxn modelId="{51F0A9EB-4F2A-40EB-B8E3-191598B26D1F}" type="presOf" srcId="{73749B17-5D99-4954-B41C-1E121FACF83E}" destId="{16CCAA2E-E6CF-4376-9A2E-D182DBCB3EB1}" srcOrd="1" destOrd="0" presId="urn:microsoft.com/office/officeart/2005/8/layout/vProcess5"/>
    <dgm:cxn modelId="{76B0D8F0-4B6D-4CD0-BA6A-4578793AC107}" srcId="{65B4EAEC-4144-4DDE-A01C-89B7DDAFB126}" destId="{0CDC0CE2-65EF-4668-9468-51E0D1B1CFCA}" srcOrd="3" destOrd="0" parTransId="{B8762EA1-11E3-452D-8C41-8F72B622017F}" sibTransId="{94E9F9C5-B8AB-45D4-8D10-1726356D3D63}"/>
    <dgm:cxn modelId="{635447F8-5223-44D4-B7EC-8595F8E62727}" srcId="{65B4EAEC-4144-4DDE-A01C-89B7DDAFB126}" destId="{88660747-A4DC-4211-8487-B21C26EF0046}" srcOrd="0" destOrd="0" parTransId="{216AAB0D-D960-4721-948C-27D33B71A36A}" sibTransId="{98790B35-1B1B-4F7A-A980-543104B82191}"/>
    <dgm:cxn modelId="{7B32FAA0-33FF-4E54-BDA1-704C3F8ACB25}" type="presParOf" srcId="{6258BD54-6867-4743-8242-AAAF5CA79B81}" destId="{9A06CBC2-4F80-48B1-B748-2847FB2EE4E4}" srcOrd="0" destOrd="0" presId="urn:microsoft.com/office/officeart/2005/8/layout/vProcess5"/>
    <dgm:cxn modelId="{2E03B1E5-AD5A-4F66-9E29-1DF31107B2CD}" type="presParOf" srcId="{6258BD54-6867-4743-8242-AAAF5CA79B81}" destId="{4063C80F-7B22-4994-8624-F179F39986A7}" srcOrd="1" destOrd="0" presId="urn:microsoft.com/office/officeart/2005/8/layout/vProcess5"/>
    <dgm:cxn modelId="{BE6C5D23-F95E-427B-A5E0-3F465DC54FF6}" type="presParOf" srcId="{6258BD54-6867-4743-8242-AAAF5CA79B81}" destId="{97FEA6F9-666F-41AB-96F5-EAA7A77ABBF3}" srcOrd="2" destOrd="0" presId="urn:microsoft.com/office/officeart/2005/8/layout/vProcess5"/>
    <dgm:cxn modelId="{351EB22D-9723-4EFD-A1B2-CD8140036711}" type="presParOf" srcId="{6258BD54-6867-4743-8242-AAAF5CA79B81}" destId="{F2E38F9E-BF5C-43DA-B5B2-11F1E10EE9CE}" srcOrd="3" destOrd="0" presId="urn:microsoft.com/office/officeart/2005/8/layout/vProcess5"/>
    <dgm:cxn modelId="{A7EC6073-F8EE-44FF-AE01-6D754CFDF526}" type="presParOf" srcId="{6258BD54-6867-4743-8242-AAAF5CA79B81}" destId="{1F97E7C7-0D9F-46AB-9EDB-CBA386F6DEBC}" srcOrd="4" destOrd="0" presId="urn:microsoft.com/office/officeart/2005/8/layout/vProcess5"/>
    <dgm:cxn modelId="{79C0DA67-40E9-4590-8C83-AFFEAC9F13AD}" type="presParOf" srcId="{6258BD54-6867-4743-8242-AAAF5CA79B81}" destId="{58ACB430-DC5D-441F-A927-9373D3DFEBF5}" srcOrd="5" destOrd="0" presId="urn:microsoft.com/office/officeart/2005/8/layout/vProcess5"/>
    <dgm:cxn modelId="{7E492271-F7BD-4793-AE32-A5AF78FA7213}" type="presParOf" srcId="{6258BD54-6867-4743-8242-AAAF5CA79B81}" destId="{27506416-C5CB-4C00-BF50-E082E66CA5D8}" srcOrd="6" destOrd="0" presId="urn:microsoft.com/office/officeart/2005/8/layout/vProcess5"/>
    <dgm:cxn modelId="{4AD33DC1-BDEC-41C5-9250-C382000543E2}" type="presParOf" srcId="{6258BD54-6867-4743-8242-AAAF5CA79B81}" destId="{0910840B-4C46-47EE-AEEB-11D3FC41E8DF}" srcOrd="7" destOrd="0" presId="urn:microsoft.com/office/officeart/2005/8/layout/vProcess5"/>
    <dgm:cxn modelId="{F9D723A7-2FAC-4CB5-BD67-A02696F2D1D3}" type="presParOf" srcId="{6258BD54-6867-4743-8242-AAAF5CA79B81}" destId="{74765119-DE23-4BE6-BD9A-654BEFDF0D72}" srcOrd="8" destOrd="0" presId="urn:microsoft.com/office/officeart/2005/8/layout/vProcess5"/>
    <dgm:cxn modelId="{D825425F-05ED-4F37-A664-88BCB94A9163}" type="presParOf" srcId="{6258BD54-6867-4743-8242-AAAF5CA79B81}" destId="{16CCAA2E-E6CF-4376-9A2E-D182DBCB3EB1}" srcOrd="9" destOrd="0" presId="urn:microsoft.com/office/officeart/2005/8/layout/vProcess5"/>
    <dgm:cxn modelId="{3AC335A9-BEA0-4A05-9E3A-934BB73F108F}" type="presParOf" srcId="{6258BD54-6867-4743-8242-AAAF5CA79B81}" destId="{C2DA3D95-AE20-4353-9FC9-1E35DF928E1E}" srcOrd="10" destOrd="0" presId="urn:microsoft.com/office/officeart/2005/8/layout/vProcess5"/>
    <dgm:cxn modelId="{8640EE90-EEC6-44A7-8E2B-D4524527F561}" type="presParOf" srcId="{6258BD54-6867-4743-8242-AAAF5CA79B81}" destId="{542B0795-567E-4301-B7E0-C490B4A7175C}"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9D6A15-2BD4-4C2E-8AA2-76474C76E99C}"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EBF11025-490C-400E-B3CA-1CD9951ED66C}">
      <dgm:prSet/>
      <dgm:spPr/>
      <dgm:t>
        <a:bodyPr/>
        <a:lstStyle/>
        <a:p>
          <a:r>
            <a:rPr lang="en-GB" b="1" u="sng" dirty="0"/>
            <a:t>PLANT</a:t>
          </a:r>
        </a:p>
        <a:p>
          <a:r>
            <a:rPr lang="en-GB" dirty="0"/>
            <a:t>Proposes new ideas. 				Ex: Director</a:t>
          </a:r>
          <a:endParaRPr lang="en-US" dirty="0"/>
        </a:p>
      </dgm:t>
    </dgm:pt>
    <dgm:pt modelId="{8F8D9A9B-9289-4A3A-9A74-2D740CAA6118}" type="parTrans" cxnId="{9EC038CD-FDF8-484D-9D31-1647E4F6BC62}">
      <dgm:prSet/>
      <dgm:spPr/>
      <dgm:t>
        <a:bodyPr/>
        <a:lstStyle/>
        <a:p>
          <a:endParaRPr lang="en-US"/>
        </a:p>
      </dgm:t>
    </dgm:pt>
    <dgm:pt modelId="{62C6A5A2-28CF-4BC4-B9CB-ABF5D1958560}" type="sibTrans" cxnId="{9EC038CD-FDF8-484D-9D31-1647E4F6BC62}">
      <dgm:prSet/>
      <dgm:spPr/>
      <dgm:t>
        <a:bodyPr/>
        <a:lstStyle/>
        <a:p>
          <a:endParaRPr lang="en-US"/>
        </a:p>
      </dgm:t>
    </dgm:pt>
    <dgm:pt modelId="{C9080DD6-FD74-4627-9A95-21CCF68FF6CC}">
      <dgm:prSet/>
      <dgm:spPr/>
      <dgm:t>
        <a:bodyPr/>
        <a:lstStyle/>
        <a:p>
          <a:r>
            <a:rPr lang="en-GB" b="1" u="sng" dirty="0"/>
            <a:t>RESOURCE INVESTIGATOR</a:t>
          </a:r>
        </a:p>
        <a:p>
          <a:r>
            <a:rPr lang="en-GB" dirty="0"/>
            <a:t>Explores opportunities. 			Ex: Product Owner</a:t>
          </a:r>
          <a:endParaRPr lang="en-US" dirty="0"/>
        </a:p>
      </dgm:t>
    </dgm:pt>
    <dgm:pt modelId="{EE59D486-785D-4175-BE4C-F59F5FAE9810}" type="parTrans" cxnId="{F1FE50F6-0A0B-4AA3-9A1A-B38E81BE6CC0}">
      <dgm:prSet/>
      <dgm:spPr/>
      <dgm:t>
        <a:bodyPr/>
        <a:lstStyle/>
        <a:p>
          <a:endParaRPr lang="en-US"/>
        </a:p>
      </dgm:t>
    </dgm:pt>
    <dgm:pt modelId="{5C249142-68A2-411C-ABD4-1F039005D03B}" type="sibTrans" cxnId="{F1FE50F6-0A0B-4AA3-9A1A-B38E81BE6CC0}">
      <dgm:prSet/>
      <dgm:spPr/>
      <dgm:t>
        <a:bodyPr/>
        <a:lstStyle/>
        <a:p>
          <a:endParaRPr lang="en-US"/>
        </a:p>
      </dgm:t>
    </dgm:pt>
    <dgm:pt modelId="{71E7C7FB-C9C0-40AC-B479-7A465AA99C1A}">
      <dgm:prSet/>
      <dgm:spPr/>
      <dgm:t>
        <a:bodyPr/>
        <a:lstStyle/>
        <a:p>
          <a:r>
            <a:rPr lang="en-GB" b="1" u="sng" dirty="0"/>
            <a:t>COORDINATOR / CHAIRMAN</a:t>
          </a:r>
        </a:p>
        <a:p>
          <a:r>
            <a:rPr lang="en-GB" dirty="0"/>
            <a:t>Clarifies goals, coordinates resources. 	Ex: Project Manager</a:t>
          </a:r>
          <a:endParaRPr lang="en-US" dirty="0"/>
        </a:p>
      </dgm:t>
    </dgm:pt>
    <dgm:pt modelId="{B9BB7D25-1C5D-4B9A-8D59-0B5B623B5C38}" type="parTrans" cxnId="{B0FA1B78-1182-447A-BD14-858F0DC18220}">
      <dgm:prSet/>
      <dgm:spPr/>
      <dgm:t>
        <a:bodyPr/>
        <a:lstStyle/>
        <a:p>
          <a:endParaRPr lang="en-US"/>
        </a:p>
      </dgm:t>
    </dgm:pt>
    <dgm:pt modelId="{034CCA13-F3D5-4D10-B64F-F1CB478BC9C9}" type="sibTrans" cxnId="{B0FA1B78-1182-447A-BD14-858F0DC18220}">
      <dgm:prSet/>
      <dgm:spPr/>
      <dgm:t>
        <a:bodyPr/>
        <a:lstStyle/>
        <a:p>
          <a:endParaRPr lang="en-US"/>
        </a:p>
      </dgm:t>
    </dgm:pt>
    <dgm:pt modelId="{4AA0C339-16F1-4C2B-BC4B-25F64F4C1F86}">
      <dgm:prSet/>
      <dgm:spPr/>
      <dgm:t>
        <a:bodyPr/>
        <a:lstStyle/>
        <a:p>
          <a:r>
            <a:rPr lang="en-GB" b="1" u="sng" dirty="0"/>
            <a:t>SHAPER</a:t>
          </a:r>
        </a:p>
        <a:p>
          <a:r>
            <a:rPr lang="en-GB" dirty="0"/>
            <a:t>An alternative to a coordinator. Gives coherence to teamwork.</a:t>
          </a:r>
          <a:endParaRPr lang="en-US" dirty="0"/>
        </a:p>
      </dgm:t>
    </dgm:pt>
    <dgm:pt modelId="{29AB90BD-CBCB-4A2C-A7AA-0476BCF4CEFF}" type="parTrans" cxnId="{B15DB3DA-7A82-4B35-A5CC-9B2F7302AD52}">
      <dgm:prSet/>
      <dgm:spPr/>
      <dgm:t>
        <a:bodyPr/>
        <a:lstStyle/>
        <a:p>
          <a:endParaRPr lang="en-US"/>
        </a:p>
      </dgm:t>
    </dgm:pt>
    <dgm:pt modelId="{60BF16E4-3330-4A0A-A638-F194DB3C2D7E}" type="sibTrans" cxnId="{B15DB3DA-7A82-4B35-A5CC-9B2F7302AD52}">
      <dgm:prSet/>
      <dgm:spPr/>
      <dgm:t>
        <a:bodyPr/>
        <a:lstStyle/>
        <a:p>
          <a:endParaRPr lang="en-US"/>
        </a:p>
      </dgm:t>
    </dgm:pt>
    <dgm:pt modelId="{3EE8AF70-172B-4F38-802E-B01E25B555E3}">
      <dgm:prSet/>
      <dgm:spPr/>
      <dgm:t>
        <a:bodyPr/>
        <a:lstStyle/>
        <a:p>
          <a:r>
            <a:rPr lang="en-GB" b="1" u="sng" dirty="0"/>
            <a:t>MONITOR / EVALUATOR</a:t>
          </a:r>
        </a:p>
        <a:p>
          <a:r>
            <a:rPr lang="en-GB" dirty="0"/>
            <a:t>Evaluates ideas, different perspectives. 	Ex: Test Analyst</a:t>
          </a:r>
          <a:endParaRPr lang="en-US" dirty="0"/>
        </a:p>
      </dgm:t>
    </dgm:pt>
    <dgm:pt modelId="{876DA1E5-8283-438F-94DD-4237DB211F6D}" type="parTrans" cxnId="{2B222A90-13B2-4F9E-828D-E91C965F13B1}">
      <dgm:prSet/>
      <dgm:spPr/>
      <dgm:t>
        <a:bodyPr/>
        <a:lstStyle/>
        <a:p>
          <a:endParaRPr lang="en-US"/>
        </a:p>
      </dgm:t>
    </dgm:pt>
    <dgm:pt modelId="{B14A8F78-86C4-448F-AF45-6B7A22DE6A9F}" type="sibTrans" cxnId="{2B222A90-13B2-4F9E-828D-E91C965F13B1}">
      <dgm:prSet/>
      <dgm:spPr/>
      <dgm:t>
        <a:bodyPr/>
        <a:lstStyle/>
        <a:p>
          <a:endParaRPr lang="en-US"/>
        </a:p>
      </dgm:t>
    </dgm:pt>
    <dgm:pt modelId="{2C3BA8DE-3C1A-41CA-AA5A-58387D03BD04}">
      <dgm:prSet/>
      <dgm:spPr/>
      <dgm:t>
        <a:bodyPr/>
        <a:lstStyle/>
        <a:p>
          <a:r>
            <a:rPr lang="en-GB" b="1" u="sng" dirty="0"/>
            <a:t>TEAMWORKER</a:t>
          </a:r>
        </a:p>
        <a:p>
          <a:r>
            <a:rPr lang="en-GB" dirty="0"/>
            <a:t>Builds bridges, looks after team spirit. 	Ex: Team Lead</a:t>
          </a:r>
          <a:endParaRPr lang="en-US" dirty="0"/>
        </a:p>
      </dgm:t>
    </dgm:pt>
    <dgm:pt modelId="{1EAF510B-8C88-4DF8-8236-9F2AB2A8E47A}" type="parTrans" cxnId="{BCF8CFDB-7F88-4275-9A6A-146F2464F305}">
      <dgm:prSet/>
      <dgm:spPr/>
      <dgm:t>
        <a:bodyPr/>
        <a:lstStyle/>
        <a:p>
          <a:endParaRPr lang="en-US"/>
        </a:p>
      </dgm:t>
    </dgm:pt>
    <dgm:pt modelId="{90D11085-6CC1-49B0-B59D-2C8DFC119377}" type="sibTrans" cxnId="{BCF8CFDB-7F88-4275-9A6A-146F2464F305}">
      <dgm:prSet/>
      <dgm:spPr/>
      <dgm:t>
        <a:bodyPr/>
        <a:lstStyle/>
        <a:p>
          <a:endParaRPr lang="en-US"/>
        </a:p>
      </dgm:t>
    </dgm:pt>
    <dgm:pt modelId="{6ED9A388-CD84-431E-8BC6-7A27880FF059}">
      <dgm:prSet/>
      <dgm:spPr/>
      <dgm:t>
        <a:bodyPr/>
        <a:lstStyle/>
        <a:p>
          <a:r>
            <a:rPr lang="en-GB" b="1" u="sng" dirty="0"/>
            <a:t>IMPLEMENTER</a:t>
          </a:r>
        </a:p>
        <a:p>
          <a:r>
            <a:rPr lang="en-GB" dirty="0"/>
            <a:t>Pursues the plans into practice. 		Ex: Developer</a:t>
          </a:r>
          <a:endParaRPr lang="en-US" dirty="0"/>
        </a:p>
      </dgm:t>
    </dgm:pt>
    <dgm:pt modelId="{96F53605-1654-4AF5-BD54-B700FCFDABA7}" type="parTrans" cxnId="{8BE6DF4F-B671-406D-8AA0-432EDAFC7BFE}">
      <dgm:prSet/>
      <dgm:spPr/>
      <dgm:t>
        <a:bodyPr/>
        <a:lstStyle/>
        <a:p>
          <a:endParaRPr lang="en-US"/>
        </a:p>
      </dgm:t>
    </dgm:pt>
    <dgm:pt modelId="{024F97FD-69C2-4E6A-90DB-69E53B8D684F}" type="sibTrans" cxnId="{8BE6DF4F-B671-406D-8AA0-432EDAFC7BFE}">
      <dgm:prSet/>
      <dgm:spPr/>
      <dgm:t>
        <a:bodyPr/>
        <a:lstStyle/>
        <a:p>
          <a:endParaRPr lang="en-US"/>
        </a:p>
      </dgm:t>
    </dgm:pt>
    <dgm:pt modelId="{D71BAED6-ABAA-454E-BAB7-4F5C02F87D14}">
      <dgm:prSet/>
      <dgm:spPr/>
      <dgm:t>
        <a:bodyPr/>
        <a:lstStyle/>
        <a:p>
          <a:r>
            <a:rPr lang="en-GB" b="1" u="sng" dirty="0"/>
            <a:t>COMPLETER / FINISHER</a:t>
          </a:r>
        </a:p>
        <a:p>
          <a:r>
            <a:rPr lang="en-GB" dirty="0"/>
            <a:t>Searches for errors. 				Ex: Tester, QA Manager</a:t>
          </a:r>
          <a:endParaRPr lang="en-US" dirty="0"/>
        </a:p>
      </dgm:t>
    </dgm:pt>
    <dgm:pt modelId="{99D3298E-EBE9-4F9B-9D82-F64CFEF86128}" type="parTrans" cxnId="{F48A23EA-F3ED-48E1-98DE-5938C96A33E2}">
      <dgm:prSet/>
      <dgm:spPr/>
      <dgm:t>
        <a:bodyPr/>
        <a:lstStyle/>
        <a:p>
          <a:endParaRPr lang="en-US"/>
        </a:p>
      </dgm:t>
    </dgm:pt>
    <dgm:pt modelId="{9D1D0F78-8240-4037-9382-8C3266D6159C}" type="sibTrans" cxnId="{F48A23EA-F3ED-48E1-98DE-5938C96A33E2}">
      <dgm:prSet/>
      <dgm:spPr/>
      <dgm:t>
        <a:bodyPr/>
        <a:lstStyle/>
        <a:p>
          <a:endParaRPr lang="en-US"/>
        </a:p>
      </dgm:t>
    </dgm:pt>
    <dgm:pt modelId="{05FBAEDC-96BA-4795-BF72-427E9BC8D27A}">
      <dgm:prSet/>
      <dgm:spPr/>
      <dgm:t>
        <a:bodyPr/>
        <a:lstStyle/>
        <a:p>
          <a:r>
            <a:rPr lang="en-GB" b="1" u="sng" dirty="0"/>
            <a:t>SPECIALIST</a:t>
          </a:r>
        </a:p>
        <a:p>
          <a:r>
            <a:rPr lang="en-GB" dirty="0"/>
            <a:t>Provides scarce knowledge and skills. 	Ex: Senior Developer</a:t>
          </a:r>
          <a:endParaRPr lang="en-US" dirty="0"/>
        </a:p>
      </dgm:t>
    </dgm:pt>
    <dgm:pt modelId="{AA6225B3-5DEA-4034-818D-1073D95E31C0}" type="parTrans" cxnId="{282AC2BA-962F-48C1-B80D-1A54241B5E78}">
      <dgm:prSet/>
      <dgm:spPr/>
      <dgm:t>
        <a:bodyPr/>
        <a:lstStyle/>
        <a:p>
          <a:endParaRPr lang="en-US"/>
        </a:p>
      </dgm:t>
    </dgm:pt>
    <dgm:pt modelId="{10C14A0B-2EA1-4D91-A807-E274BF3F7D43}" type="sibTrans" cxnId="{282AC2BA-962F-48C1-B80D-1A54241B5E78}">
      <dgm:prSet/>
      <dgm:spPr/>
      <dgm:t>
        <a:bodyPr/>
        <a:lstStyle/>
        <a:p>
          <a:endParaRPr lang="en-US"/>
        </a:p>
      </dgm:t>
    </dgm:pt>
    <dgm:pt modelId="{C6A1F1AB-72CA-4C4E-8664-92B2B3EB134F}" type="pres">
      <dgm:prSet presAssocID="{589D6A15-2BD4-4C2E-8AA2-76474C76E99C}" presName="vert0" presStyleCnt="0">
        <dgm:presLayoutVars>
          <dgm:dir/>
          <dgm:animOne val="branch"/>
          <dgm:animLvl val="lvl"/>
        </dgm:presLayoutVars>
      </dgm:prSet>
      <dgm:spPr/>
    </dgm:pt>
    <dgm:pt modelId="{072B589F-A98B-4D47-B2DC-964C44FD88F2}" type="pres">
      <dgm:prSet presAssocID="{EBF11025-490C-400E-B3CA-1CD9951ED66C}" presName="thickLine" presStyleLbl="alignNode1" presStyleIdx="0" presStyleCnt="9"/>
      <dgm:spPr/>
    </dgm:pt>
    <dgm:pt modelId="{72BE9AE8-22FF-4879-9DBB-AE531A0814D6}" type="pres">
      <dgm:prSet presAssocID="{EBF11025-490C-400E-B3CA-1CD9951ED66C}" presName="horz1" presStyleCnt="0"/>
      <dgm:spPr/>
    </dgm:pt>
    <dgm:pt modelId="{D898871C-4C04-4E6F-815A-7E5276A4768E}" type="pres">
      <dgm:prSet presAssocID="{EBF11025-490C-400E-B3CA-1CD9951ED66C}" presName="tx1" presStyleLbl="revTx" presStyleIdx="0" presStyleCnt="9"/>
      <dgm:spPr/>
    </dgm:pt>
    <dgm:pt modelId="{4D6CDEE8-7191-4FC4-B739-5A63B73DBFC3}" type="pres">
      <dgm:prSet presAssocID="{EBF11025-490C-400E-B3CA-1CD9951ED66C}" presName="vert1" presStyleCnt="0"/>
      <dgm:spPr/>
    </dgm:pt>
    <dgm:pt modelId="{53DD0003-9334-4368-A431-4438F964BCAC}" type="pres">
      <dgm:prSet presAssocID="{C9080DD6-FD74-4627-9A95-21CCF68FF6CC}" presName="thickLine" presStyleLbl="alignNode1" presStyleIdx="1" presStyleCnt="9"/>
      <dgm:spPr/>
    </dgm:pt>
    <dgm:pt modelId="{6E076A30-0957-4F7F-85A5-720CC5815BFB}" type="pres">
      <dgm:prSet presAssocID="{C9080DD6-FD74-4627-9A95-21CCF68FF6CC}" presName="horz1" presStyleCnt="0"/>
      <dgm:spPr/>
    </dgm:pt>
    <dgm:pt modelId="{477836A7-49EC-4192-8657-755BD6324DFE}" type="pres">
      <dgm:prSet presAssocID="{C9080DD6-FD74-4627-9A95-21CCF68FF6CC}" presName="tx1" presStyleLbl="revTx" presStyleIdx="1" presStyleCnt="9"/>
      <dgm:spPr/>
    </dgm:pt>
    <dgm:pt modelId="{3EFB1245-BE4F-4770-AF91-9A7E2323C46C}" type="pres">
      <dgm:prSet presAssocID="{C9080DD6-FD74-4627-9A95-21CCF68FF6CC}" presName="vert1" presStyleCnt="0"/>
      <dgm:spPr/>
    </dgm:pt>
    <dgm:pt modelId="{D905C7E5-60F6-4988-8AE6-30C901DACA89}" type="pres">
      <dgm:prSet presAssocID="{71E7C7FB-C9C0-40AC-B479-7A465AA99C1A}" presName="thickLine" presStyleLbl="alignNode1" presStyleIdx="2" presStyleCnt="9"/>
      <dgm:spPr/>
    </dgm:pt>
    <dgm:pt modelId="{71EC1C7E-AC62-405C-937D-1599D3A546D5}" type="pres">
      <dgm:prSet presAssocID="{71E7C7FB-C9C0-40AC-B479-7A465AA99C1A}" presName="horz1" presStyleCnt="0"/>
      <dgm:spPr/>
    </dgm:pt>
    <dgm:pt modelId="{1787929E-A457-4CA3-8465-06C5EFDBF42B}" type="pres">
      <dgm:prSet presAssocID="{71E7C7FB-C9C0-40AC-B479-7A465AA99C1A}" presName="tx1" presStyleLbl="revTx" presStyleIdx="2" presStyleCnt="9"/>
      <dgm:spPr/>
    </dgm:pt>
    <dgm:pt modelId="{B250A973-FCE8-4137-99DA-4C2D24E6F590}" type="pres">
      <dgm:prSet presAssocID="{71E7C7FB-C9C0-40AC-B479-7A465AA99C1A}" presName="vert1" presStyleCnt="0"/>
      <dgm:spPr/>
    </dgm:pt>
    <dgm:pt modelId="{E8A9585C-CCC6-4414-B3DA-CD7F2A1BB2E4}" type="pres">
      <dgm:prSet presAssocID="{4AA0C339-16F1-4C2B-BC4B-25F64F4C1F86}" presName="thickLine" presStyleLbl="alignNode1" presStyleIdx="3" presStyleCnt="9"/>
      <dgm:spPr/>
    </dgm:pt>
    <dgm:pt modelId="{371DBB54-0F8A-49D8-BF56-CE442F70E8CB}" type="pres">
      <dgm:prSet presAssocID="{4AA0C339-16F1-4C2B-BC4B-25F64F4C1F86}" presName="horz1" presStyleCnt="0"/>
      <dgm:spPr/>
    </dgm:pt>
    <dgm:pt modelId="{58862747-1DFF-479F-AE4C-24985C3D8F49}" type="pres">
      <dgm:prSet presAssocID="{4AA0C339-16F1-4C2B-BC4B-25F64F4C1F86}" presName="tx1" presStyleLbl="revTx" presStyleIdx="3" presStyleCnt="9"/>
      <dgm:spPr/>
    </dgm:pt>
    <dgm:pt modelId="{1D38807D-1A9C-4A80-B436-5D62E275BCB3}" type="pres">
      <dgm:prSet presAssocID="{4AA0C339-16F1-4C2B-BC4B-25F64F4C1F86}" presName="vert1" presStyleCnt="0"/>
      <dgm:spPr/>
    </dgm:pt>
    <dgm:pt modelId="{4D05371E-8F3D-470B-A8A1-04E5A4B8F58A}" type="pres">
      <dgm:prSet presAssocID="{3EE8AF70-172B-4F38-802E-B01E25B555E3}" presName="thickLine" presStyleLbl="alignNode1" presStyleIdx="4" presStyleCnt="9"/>
      <dgm:spPr/>
    </dgm:pt>
    <dgm:pt modelId="{C43553B0-724E-496A-A287-216FE13795D9}" type="pres">
      <dgm:prSet presAssocID="{3EE8AF70-172B-4F38-802E-B01E25B555E3}" presName="horz1" presStyleCnt="0"/>
      <dgm:spPr/>
    </dgm:pt>
    <dgm:pt modelId="{88E90C63-BB82-4BB0-829A-C1EB8771A460}" type="pres">
      <dgm:prSet presAssocID="{3EE8AF70-172B-4F38-802E-B01E25B555E3}" presName="tx1" presStyleLbl="revTx" presStyleIdx="4" presStyleCnt="9"/>
      <dgm:spPr/>
    </dgm:pt>
    <dgm:pt modelId="{8A4F028B-A9FD-47CA-8706-8D099216593C}" type="pres">
      <dgm:prSet presAssocID="{3EE8AF70-172B-4F38-802E-B01E25B555E3}" presName="vert1" presStyleCnt="0"/>
      <dgm:spPr/>
    </dgm:pt>
    <dgm:pt modelId="{EBA3C129-FD5F-42A1-9667-6212A64CAB3B}" type="pres">
      <dgm:prSet presAssocID="{2C3BA8DE-3C1A-41CA-AA5A-58387D03BD04}" presName="thickLine" presStyleLbl="alignNode1" presStyleIdx="5" presStyleCnt="9"/>
      <dgm:spPr/>
    </dgm:pt>
    <dgm:pt modelId="{F707AE76-09E6-4D84-879B-73124E6488EE}" type="pres">
      <dgm:prSet presAssocID="{2C3BA8DE-3C1A-41CA-AA5A-58387D03BD04}" presName="horz1" presStyleCnt="0"/>
      <dgm:spPr/>
    </dgm:pt>
    <dgm:pt modelId="{24E029FC-62AA-4DA1-B16A-77D7F0FDF61D}" type="pres">
      <dgm:prSet presAssocID="{2C3BA8DE-3C1A-41CA-AA5A-58387D03BD04}" presName="tx1" presStyleLbl="revTx" presStyleIdx="5" presStyleCnt="9"/>
      <dgm:spPr/>
    </dgm:pt>
    <dgm:pt modelId="{F256664F-743B-462D-8A6A-83F447DD4218}" type="pres">
      <dgm:prSet presAssocID="{2C3BA8DE-3C1A-41CA-AA5A-58387D03BD04}" presName="vert1" presStyleCnt="0"/>
      <dgm:spPr/>
    </dgm:pt>
    <dgm:pt modelId="{42832C9E-33B7-4C6D-A699-C26E2C7E0640}" type="pres">
      <dgm:prSet presAssocID="{6ED9A388-CD84-431E-8BC6-7A27880FF059}" presName="thickLine" presStyleLbl="alignNode1" presStyleIdx="6" presStyleCnt="9"/>
      <dgm:spPr/>
    </dgm:pt>
    <dgm:pt modelId="{4DEB3FC6-CEAB-4838-8EE7-BAD3449D73FF}" type="pres">
      <dgm:prSet presAssocID="{6ED9A388-CD84-431E-8BC6-7A27880FF059}" presName="horz1" presStyleCnt="0"/>
      <dgm:spPr/>
    </dgm:pt>
    <dgm:pt modelId="{E7C39598-7CC9-4245-83DF-952BEDBCDE66}" type="pres">
      <dgm:prSet presAssocID="{6ED9A388-CD84-431E-8BC6-7A27880FF059}" presName="tx1" presStyleLbl="revTx" presStyleIdx="6" presStyleCnt="9"/>
      <dgm:spPr/>
    </dgm:pt>
    <dgm:pt modelId="{99A417E0-4FDD-4E44-99BB-5F4F7CBC0902}" type="pres">
      <dgm:prSet presAssocID="{6ED9A388-CD84-431E-8BC6-7A27880FF059}" presName="vert1" presStyleCnt="0"/>
      <dgm:spPr/>
    </dgm:pt>
    <dgm:pt modelId="{6E6CE4DE-4E84-42C1-B32D-FC9D9C70A359}" type="pres">
      <dgm:prSet presAssocID="{D71BAED6-ABAA-454E-BAB7-4F5C02F87D14}" presName="thickLine" presStyleLbl="alignNode1" presStyleIdx="7" presStyleCnt="9"/>
      <dgm:spPr/>
    </dgm:pt>
    <dgm:pt modelId="{5A5DE079-E6F2-4376-9D8C-F6B7F9AE78F6}" type="pres">
      <dgm:prSet presAssocID="{D71BAED6-ABAA-454E-BAB7-4F5C02F87D14}" presName="horz1" presStyleCnt="0"/>
      <dgm:spPr/>
    </dgm:pt>
    <dgm:pt modelId="{BC17AA7C-1198-4F63-83C3-601AF83D7377}" type="pres">
      <dgm:prSet presAssocID="{D71BAED6-ABAA-454E-BAB7-4F5C02F87D14}" presName="tx1" presStyleLbl="revTx" presStyleIdx="7" presStyleCnt="9"/>
      <dgm:spPr/>
    </dgm:pt>
    <dgm:pt modelId="{B9D9D232-3D08-472F-896A-09B2F2D7DC79}" type="pres">
      <dgm:prSet presAssocID="{D71BAED6-ABAA-454E-BAB7-4F5C02F87D14}" presName="vert1" presStyleCnt="0"/>
      <dgm:spPr/>
    </dgm:pt>
    <dgm:pt modelId="{8A305BBA-C261-4F9B-BAE7-9023F08388CB}" type="pres">
      <dgm:prSet presAssocID="{05FBAEDC-96BA-4795-BF72-427E9BC8D27A}" presName="thickLine" presStyleLbl="alignNode1" presStyleIdx="8" presStyleCnt="9"/>
      <dgm:spPr/>
    </dgm:pt>
    <dgm:pt modelId="{57745687-3C9F-48D3-8063-B6C359F47A66}" type="pres">
      <dgm:prSet presAssocID="{05FBAEDC-96BA-4795-BF72-427E9BC8D27A}" presName="horz1" presStyleCnt="0"/>
      <dgm:spPr/>
    </dgm:pt>
    <dgm:pt modelId="{443D8E69-7150-4FEA-9DC9-67F0D25523E7}" type="pres">
      <dgm:prSet presAssocID="{05FBAEDC-96BA-4795-BF72-427E9BC8D27A}" presName="tx1" presStyleLbl="revTx" presStyleIdx="8" presStyleCnt="9"/>
      <dgm:spPr/>
    </dgm:pt>
    <dgm:pt modelId="{66EAE60A-573A-428E-AC71-1C0A13D57735}" type="pres">
      <dgm:prSet presAssocID="{05FBAEDC-96BA-4795-BF72-427E9BC8D27A}" presName="vert1" presStyleCnt="0"/>
      <dgm:spPr/>
    </dgm:pt>
  </dgm:ptLst>
  <dgm:cxnLst>
    <dgm:cxn modelId="{C19D1904-6115-42FB-AC9C-C5E3FEC3560F}" type="presOf" srcId="{D71BAED6-ABAA-454E-BAB7-4F5C02F87D14}" destId="{BC17AA7C-1198-4F63-83C3-601AF83D7377}" srcOrd="0" destOrd="0" presId="urn:microsoft.com/office/officeart/2008/layout/LinedList"/>
    <dgm:cxn modelId="{1E948D20-73E4-4F16-95A3-7D47DA059602}" type="presOf" srcId="{05FBAEDC-96BA-4795-BF72-427E9BC8D27A}" destId="{443D8E69-7150-4FEA-9DC9-67F0D25523E7}" srcOrd="0" destOrd="0" presId="urn:microsoft.com/office/officeart/2008/layout/LinedList"/>
    <dgm:cxn modelId="{54990931-72ED-405D-9EC0-F458884A2C8B}" type="presOf" srcId="{3EE8AF70-172B-4F38-802E-B01E25B555E3}" destId="{88E90C63-BB82-4BB0-829A-C1EB8771A460}" srcOrd="0" destOrd="0" presId="urn:microsoft.com/office/officeart/2008/layout/LinedList"/>
    <dgm:cxn modelId="{6E5A9663-D76D-406A-8471-3B256D8EDE98}" type="presOf" srcId="{589D6A15-2BD4-4C2E-8AA2-76474C76E99C}" destId="{C6A1F1AB-72CA-4C4E-8664-92B2B3EB134F}" srcOrd="0" destOrd="0" presId="urn:microsoft.com/office/officeart/2008/layout/LinedList"/>
    <dgm:cxn modelId="{98EAEA66-7F61-4529-82B2-8190F29BBED5}" type="presOf" srcId="{6ED9A388-CD84-431E-8BC6-7A27880FF059}" destId="{E7C39598-7CC9-4245-83DF-952BEDBCDE66}" srcOrd="0" destOrd="0" presId="urn:microsoft.com/office/officeart/2008/layout/LinedList"/>
    <dgm:cxn modelId="{C64F3169-61C7-4D55-B64C-5EBE86F0F8EA}" type="presOf" srcId="{C9080DD6-FD74-4627-9A95-21CCF68FF6CC}" destId="{477836A7-49EC-4192-8657-755BD6324DFE}" srcOrd="0" destOrd="0" presId="urn:microsoft.com/office/officeart/2008/layout/LinedList"/>
    <dgm:cxn modelId="{8BE6DF4F-B671-406D-8AA0-432EDAFC7BFE}" srcId="{589D6A15-2BD4-4C2E-8AA2-76474C76E99C}" destId="{6ED9A388-CD84-431E-8BC6-7A27880FF059}" srcOrd="6" destOrd="0" parTransId="{96F53605-1654-4AF5-BD54-B700FCFDABA7}" sibTransId="{024F97FD-69C2-4E6A-90DB-69E53B8D684F}"/>
    <dgm:cxn modelId="{B0FA1B78-1182-447A-BD14-858F0DC18220}" srcId="{589D6A15-2BD4-4C2E-8AA2-76474C76E99C}" destId="{71E7C7FB-C9C0-40AC-B479-7A465AA99C1A}" srcOrd="2" destOrd="0" parTransId="{B9BB7D25-1C5D-4B9A-8D59-0B5B623B5C38}" sibTransId="{034CCA13-F3D5-4D10-B64F-F1CB478BC9C9}"/>
    <dgm:cxn modelId="{2B222A90-13B2-4F9E-828D-E91C965F13B1}" srcId="{589D6A15-2BD4-4C2E-8AA2-76474C76E99C}" destId="{3EE8AF70-172B-4F38-802E-B01E25B555E3}" srcOrd="4" destOrd="0" parTransId="{876DA1E5-8283-438F-94DD-4237DB211F6D}" sibTransId="{B14A8F78-86C4-448F-AF45-6B7A22DE6A9F}"/>
    <dgm:cxn modelId="{C50D5291-F245-400D-8C9D-3ABD45E7A3CC}" type="presOf" srcId="{EBF11025-490C-400E-B3CA-1CD9951ED66C}" destId="{D898871C-4C04-4E6F-815A-7E5276A4768E}" srcOrd="0" destOrd="0" presId="urn:microsoft.com/office/officeart/2008/layout/LinedList"/>
    <dgm:cxn modelId="{78B89197-066F-403A-A85C-4D716AAE7E83}" type="presOf" srcId="{2C3BA8DE-3C1A-41CA-AA5A-58387D03BD04}" destId="{24E029FC-62AA-4DA1-B16A-77D7F0FDF61D}" srcOrd="0" destOrd="0" presId="urn:microsoft.com/office/officeart/2008/layout/LinedList"/>
    <dgm:cxn modelId="{282AC2BA-962F-48C1-B80D-1A54241B5E78}" srcId="{589D6A15-2BD4-4C2E-8AA2-76474C76E99C}" destId="{05FBAEDC-96BA-4795-BF72-427E9BC8D27A}" srcOrd="8" destOrd="0" parTransId="{AA6225B3-5DEA-4034-818D-1073D95E31C0}" sibTransId="{10C14A0B-2EA1-4D91-A807-E274BF3F7D43}"/>
    <dgm:cxn modelId="{9EC038CD-FDF8-484D-9D31-1647E4F6BC62}" srcId="{589D6A15-2BD4-4C2E-8AA2-76474C76E99C}" destId="{EBF11025-490C-400E-B3CA-1CD9951ED66C}" srcOrd="0" destOrd="0" parTransId="{8F8D9A9B-9289-4A3A-9A74-2D740CAA6118}" sibTransId="{62C6A5A2-28CF-4BC4-B9CB-ABF5D1958560}"/>
    <dgm:cxn modelId="{B15DB3DA-7A82-4B35-A5CC-9B2F7302AD52}" srcId="{589D6A15-2BD4-4C2E-8AA2-76474C76E99C}" destId="{4AA0C339-16F1-4C2B-BC4B-25F64F4C1F86}" srcOrd="3" destOrd="0" parTransId="{29AB90BD-CBCB-4A2C-A7AA-0476BCF4CEFF}" sibTransId="{60BF16E4-3330-4A0A-A638-F194DB3C2D7E}"/>
    <dgm:cxn modelId="{BCF8CFDB-7F88-4275-9A6A-146F2464F305}" srcId="{589D6A15-2BD4-4C2E-8AA2-76474C76E99C}" destId="{2C3BA8DE-3C1A-41CA-AA5A-58387D03BD04}" srcOrd="5" destOrd="0" parTransId="{1EAF510B-8C88-4DF8-8236-9F2AB2A8E47A}" sibTransId="{90D11085-6CC1-49B0-B59D-2C8DFC119377}"/>
    <dgm:cxn modelId="{F48A23EA-F3ED-48E1-98DE-5938C96A33E2}" srcId="{589D6A15-2BD4-4C2E-8AA2-76474C76E99C}" destId="{D71BAED6-ABAA-454E-BAB7-4F5C02F87D14}" srcOrd="7" destOrd="0" parTransId="{99D3298E-EBE9-4F9B-9D82-F64CFEF86128}" sibTransId="{9D1D0F78-8240-4037-9382-8C3266D6159C}"/>
    <dgm:cxn modelId="{534C33EE-5C73-4CCC-B109-2A27E4CFDD27}" type="presOf" srcId="{71E7C7FB-C9C0-40AC-B479-7A465AA99C1A}" destId="{1787929E-A457-4CA3-8465-06C5EFDBF42B}" srcOrd="0" destOrd="0" presId="urn:microsoft.com/office/officeart/2008/layout/LinedList"/>
    <dgm:cxn modelId="{923235EF-01C5-46DC-91BC-7BA51FD536B7}" type="presOf" srcId="{4AA0C339-16F1-4C2B-BC4B-25F64F4C1F86}" destId="{58862747-1DFF-479F-AE4C-24985C3D8F49}" srcOrd="0" destOrd="0" presId="urn:microsoft.com/office/officeart/2008/layout/LinedList"/>
    <dgm:cxn modelId="{F1FE50F6-0A0B-4AA3-9A1A-B38E81BE6CC0}" srcId="{589D6A15-2BD4-4C2E-8AA2-76474C76E99C}" destId="{C9080DD6-FD74-4627-9A95-21CCF68FF6CC}" srcOrd="1" destOrd="0" parTransId="{EE59D486-785D-4175-BE4C-F59F5FAE9810}" sibTransId="{5C249142-68A2-411C-ABD4-1F039005D03B}"/>
    <dgm:cxn modelId="{432370F2-4E23-44BF-B0D4-0ACD972DFE04}" type="presParOf" srcId="{C6A1F1AB-72CA-4C4E-8664-92B2B3EB134F}" destId="{072B589F-A98B-4D47-B2DC-964C44FD88F2}" srcOrd="0" destOrd="0" presId="urn:microsoft.com/office/officeart/2008/layout/LinedList"/>
    <dgm:cxn modelId="{563965BA-7C83-46FE-9DBA-47F0B7A238FC}" type="presParOf" srcId="{C6A1F1AB-72CA-4C4E-8664-92B2B3EB134F}" destId="{72BE9AE8-22FF-4879-9DBB-AE531A0814D6}" srcOrd="1" destOrd="0" presId="urn:microsoft.com/office/officeart/2008/layout/LinedList"/>
    <dgm:cxn modelId="{C86FE3F6-48DC-461E-8968-487A66BF5A02}" type="presParOf" srcId="{72BE9AE8-22FF-4879-9DBB-AE531A0814D6}" destId="{D898871C-4C04-4E6F-815A-7E5276A4768E}" srcOrd="0" destOrd="0" presId="urn:microsoft.com/office/officeart/2008/layout/LinedList"/>
    <dgm:cxn modelId="{8865AEC5-F416-49F1-A061-4859BD5C9129}" type="presParOf" srcId="{72BE9AE8-22FF-4879-9DBB-AE531A0814D6}" destId="{4D6CDEE8-7191-4FC4-B739-5A63B73DBFC3}" srcOrd="1" destOrd="0" presId="urn:microsoft.com/office/officeart/2008/layout/LinedList"/>
    <dgm:cxn modelId="{357A03B4-47BC-4FF7-9F7C-C25859CD08F7}" type="presParOf" srcId="{C6A1F1AB-72CA-4C4E-8664-92B2B3EB134F}" destId="{53DD0003-9334-4368-A431-4438F964BCAC}" srcOrd="2" destOrd="0" presId="urn:microsoft.com/office/officeart/2008/layout/LinedList"/>
    <dgm:cxn modelId="{FE16E74C-808F-45DE-99CF-1C4F913EA97A}" type="presParOf" srcId="{C6A1F1AB-72CA-4C4E-8664-92B2B3EB134F}" destId="{6E076A30-0957-4F7F-85A5-720CC5815BFB}" srcOrd="3" destOrd="0" presId="urn:microsoft.com/office/officeart/2008/layout/LinedList"/>
    <dgm:cxn modelId="{4A4DB924-FAA2-42B8-8891-9EEE2A26137F}" type="presParOf" srcId="{6E076A30-0957-4F7F-85A5-720CC5815BFB}" destId="{477836A7-49EC-4192-8657-755BD6324DFE}" srcOrd="0" destOrd="0" presId="urn:microsoft.com/office/officeart/2008/layout/LinedList"/>
    <dgm:cxn modelId="{EC4E1B6E-6B2C-4918-BE88-813DFC4F9003}" type="presParOf" srcId="{6E076A30-0957-4F7F-85A5-720CC5815BFB}" destId="{3EFB1245-BE4F-4770-AF91-9A7E2323C46C}" srcOrd="1" destOrd="0" presId="urn:microsoft.com/office/officeart/2008/layout/LinedList"/>
    <dgm:cxn modelId="{6E390DCC-8412-4500-B601-B48B1CE5217C}" type="presParOf" srcId="{C6A1F1AB-72CA-4C4E-8664-92B2B3EB134F}" destId="{D905C7E5-60F6-4988-8AE6-30C901DACA89}" srcOrd="4" destOrd="0" presId="urn:microsoft.com/office/officeart/2008/layout/LinedList"/>
    <dgm:cxn modelId="{2E5FF535-3A97-4A0D-83EA-B2BF184D543C}" type="presParOf" srcId="{C6A1F1AB-72CA-4C4E-8664-92B2B3EB134F}" destId="{71EC1C7E-AC62-405C-937D-1599D3A546D5}" srcOrd="5" destOrd="0" presId="urn:microsoft.com/office/officeart/2008/layout/LinedList"/>
    <dgm:cxn modelId="{C4F759F7-B930-42CC-AB71-65B836D8529D}" type="presParOf" srcId="{71EC1C7E-AC62-405C-937D-1599D3A546D5}" destId="{1787929E-A457-4CA3-8465-06C5EFDBF42B}" srcOrd="0" destOrd="0" presId="urn:microsoft.com/office/officeart/2008/layout/LinedList"/>
    <dgm:cxn modelId="{134EDE77-BE4B-4D2C-83FF-CAAC1A268A3F}" type="presParOf" srcId="{71EC1C7E-AC62-405C-937D-1599D3A546D5}" destId="{B250A973-FCE8-4137-99DA-4C2D24E6F590}" srcOrd="1" destOrd="0" presId="urn:microsoft.com/office/officeart/2008/layout/LinedList"/>
    <dgm:cxn modelId="{A311B1C0-EBC2-4731-9BC3-25BC9ACE00A8}" type="presParOf" srcId="{C6A1F1AB-72CA-4C4E-8664-92B2B3EB134F}" destId="{E8A9585C-CCC6-4414-B3DA-CD7F2A1BB2E4}" srcOrd="6" destOrd="0" presId="urn:microsoft.com/office/officeart/2008/layout/LinedList"/>
    <dgm:cxn modelId="{8D35B145-2A3F-43C0-BD2B-C1141E2FA2AF}" type="presParOf" srcId="{C6A1F1AB-72CA-4C4E-8664-92B2B3EB134F}" destId="{371DBB54-0F8A-49D8-BF56-CE442F70E8CB}" srcOrd="7" destOrd="0" presId="urn:microsoft.com/office/officeart/2008/layout/LinedList"/>
    <dgm:cxn modelId="{9741017D-02AE-4BE2-8C04-D2CB1114E07B}" type="presParOf" srcId="{371DBB54-0F8A-49D8-BF56-CE442F70E8CB}" destId="{58862747-1DFF-479F-AE4C-24985C3D8F49}" srcOrd="0" destOrd="0" presId="urn:microsoft.com/office/officeart/2008/layout/LinedList"/>
    <dgm:cxn modelId="{F693AD4C-BAAE-48AB-88FC-66AE0AF206CA}" type="presParOf" srcId="{371DBB54-0F8A-49D8-BF56-CE442F70E8CB}" destId="{1D38807D-1A9C-4A80-B436-5D62E275BCB3}" srcOrd="1" destOrd="0" presId="urn:microsoft.com/office/officeart/2008/layout/LinedList"/>
    <dgm:cxn modelId="{836852C9-44C7-46D3-870D-4E129C6A2056}" type="presParOf" srcId="{C6A1F1AB-72CA-4C4E-8664-92B2B3EB134F}" destId="{4D05371E-8F3D-470B-A8A1-04E5A4B8F58A}" srcOrd="8" destOrd="0" presId="urn:microsoft.com/office/officeart/2008/layout/LinedList"/>
    <dgm:cxn modelId="{AEF49976-5948-4190-A1CA-DA0D247E7D42}" type="presParOf" srcId="{C6A1F1AB-72CA-4C4E-8664-92B2B3EB134F}" destId="{C43553B0-724E-496A-A287-216FE13795D9}" srcOrd="9" destOrd="0" presId="urn:microsoft.com/office/officeart/2008/layout/LinedList"/>
    <dgm:cxn modelId="{23DCB91F-8497-4E04-82B9-BD44C9A9DC91}" type="presParOf" srcId="{C43553B0-724E-496A-A287-216FE13795D9}" destId="{88E90C63-BB82-4BB0-829A-C1EB8771A460}" srcOrd="0" destOrd="0" presId="urn:microsoft.com/office/officeart/2008/layout/LinedList"/>
    <dgm:cxn modelId="{9AE2FE8B-7DFD-451C-9B0E-62F145519B36}" type="presParOf" srcId="{C43553B0-724E-496A-A287-216FE13795D9}" destId="{8A4F028B-A9FD-47CA-8706-8D099216593C}" srcOrd="1" destOrd="0" presId="urn:microsoft.com/office/officeart/2008/layout/LinedList"/>
    <dgm:cxn modelId="{39B60D96-A6D9-4BA7-94B9-03800847FE21}" type="presParOf" srcId="{C6A1F1AB-72CA-4C4E-8664-92B2B3EB134F}" destId="{EBA3C129-FD5F-42A1-9667-6212A64CAB3B}" srcOrd="10" destOrd="0" presId="urn:microsoft.com/office/officeart/2008/layout/LinedList"/>
    <dgm:cxn modelId="{6EB52C85-FB22-4B27-993A-B8E95D4FA7D1}" type="presParOf" srcId="{C6A1F1AB-72CA-4C4E-8664-92B2B3EB134F}" destId="{F707AE76-09E6-4D84-879B-73124E6488EE}" srcOrd="11" destOrd="0" presId="urn:microsoft.com/office/officeart/2008/layout/LinedList"/>
    <dgm:cxn modelId="{AC34D574-4CE9-4FD9-BCE6-E9ADA957679D}" type="presParOf" srcId="{F707AE76-09E6-4D84-879B-73124E6488EE}" destId="{24E029FC-62AA-4DA1-B16A-77D7F0FDF61D}" srcOrd="0" destOrd="0" presId="urn:microsoft.com/office/officeart/2008/layout/LinedList"/>
    <dgm:cxn modelId="{67D0A139-C6AA-4729-93E5-564BECE1AE31}" type="presParOf" srcId="{F707AE76-09E6-4D84-879B-73124E6488EE}" destId="{F256664F-743B-462D-8A6A-83F447DD4218}" srcOrd="1" destOrd="0" presId="urn:microsoft.com/office/officeart/2008/layout/LinedList"/>
    <dgm:cxn modelId="{ED825DA1-B3D2-4511-B09E-E789AB8490D7}" type="presParOf" srcId="{C6A1F1AB-72CA-4C4E-8664-92B2B3EB134F}" destId="{42832C9E-33B7-4C6D-A699-C26E2C7E0640}" srcOrd="12" destOrd="0" presId="urn:microsoft.com/office/officeart/2008/layout/LinedList"/>
    <dgm:cxn modelId="{B51F02F1-AE38-4ADB-981B-97D88B03B27C}" type="presParOf" srcId="{C6A1F1AB-72CA-4C4E-8664-92B2B3EB134F}" destId="{4DEB3FC6-CEAB-4838-8EE7-BAD3449D73FF}" srcOrd="13" destOrd="0" presId="urn:microsoft.com/office/officeart/2008/layout/LinedList"/>
    <dgm:cxn modelId="{2D29D99C-5846-4380-8EE8-788F4CC13252}" type="presParOf" srcId="{4DEB3FC6-CEAB-4838-8EE7-BAD3449D73FF}" destId="{E7C39598-7CC9-4245-83DF-952BEDBCDE66}" srcOrd="0" destOrd="0" presId="urn:microsoft.com/office/officeart/2008/layout/LinedList"/>
    <dgm:cxn modelId="{C7A9F192-F3CB-4F12-8067-39EA21667869}" type="presParOf" srcId="{4DEB3FC6-CEAB-4838-8EE7-BAD3449D73FF}" destId="{99A417E0-4FDD-4E44-99BB-5F4F7CBC0902}" srcOrd="1" destOrd="0" presId="urn:microsoft.com/office/officeart/2008/layout/LinedList"/>
    <dgm:cxn modelId="{B4498624-3FFE-49C8-B1BA-B8EBAE73DB1C}" type="presParOf" srcId="{C6A1F1AB-72CA-4C4E-8664-92B2B3EB134F}" destId="{6E6CE4DE-4E84-42C1-B32D-FC9D9C70A359}" srcOrd="14" destOrd="0" presId="urn:microsoft.com/office/officeart/2008/layout/LinedList"/>
    <dgm:cxn modelId="{A95444E5-1FA1-4B04-A9D4-428C5D817CA4}" type="presParOf" srcId="{C6A1F1AB-72CA-4C4E-8664-92B2B3EB134F}" destId="{5A5DE079-E6F2-4376-9D8C-F6B7F9AE78F6}" srcOrd="15" destOrd="0" presId="urn:microsoft.com/office/officeart/2008/layout/LinedList"/>
    <dgm:cxn modelId="{782AED0B-21C2-49A6-A056-D20447B54511}" type="presParOf" srcId="{5A5DE079-E6F2-4376-9D8C-F6B7F9AE78F6}" destId="{BC17AA7C-1198-4F63-83C3-601AF83D7377}" srcOrd="0" destOrd="0" presId="urn:microsoft.com/office/officeart/2008/layout/LinedList"/>
    <dgm:cxn modelId="{5634EDF8-3958-441E-BD68-0F73192F53FA}" type="presParOf" srcId="{5A5DE079-E6F2-4376-9D8C-F6B7F9AE78F6}" destId="{B9D9D232-3D08-472F-896A-09B2F2D7DC79}" srcOrd="1" destOrd="0" presId="urn:microsoft.com/office/officeart/2008/layout/LinedList"/>
    <dgm:cxn modelId="{71FB457E-16C2-4DDC-ADB8-1AE7268A7AF3}" type="presParOf" srcId="{C6A1F1AB-72CA-4C4E-8664-92B2B3EB134F}" destId="{8A305BBA-C261-4F9B-BAE7-9023F08388CB}" srcOrd="16" destOrd="0" presId="urn:microsoft.com/office/officeart/2008/layout/LinedList"/>
    <dgm:cxn modelId="{5955E2DC-7E89-46D4-BC40-29F86659ABA0}" type="presParOf" srcId="{C6A1F1AB-72CA-4C4E-8664-92B2B3EB134F}" destId="{57745687-3C9F-48D3-8063-B6C359F47A66}" srcOrd="17" destOrd="0" presId="urn:microsoft.com/office/officeart/2008/layout/LinedList"/>
    <dgm:cxn modelId="{6707C417-8B8B-45A8-BC3F-E6E1B6CBE33E}" type="presParOf" srcId="{57745687-3C9F-48D3-8063-B6C359F47A66}" destId="{443D8E69-7150-4FEA-9DC9-67F0D25523E7}" srcOrd="0" destOrd="0" presId="urn:microsoft.com/office/officeart/2008/layout/LinedList"/>
    <dgm:cxn modelId="{4001E7A8-5B36-4C5A-A80E-BDF10D480D90}" type="presParOf" srcId="{57745687-3C9F-48D3-8063-B6C359F47A66}" destId="{66EAE60A-573A-428E-AC71-1C0A13D57735}" srcOrd="1" destOrd="0" presId="urn:microsoft.com/office/officeart/2008/layout/LinedList"/>
  </dgm:cxnLst>
  <dgm:bg>
    <a:noFill/>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F89E5C-F8DB-4A5D-8722-6D0B43FD2D01}"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DBBECDF5-3A5F-4EB0-81E1-AFDEF9524EE3}">
      <dgm:prSet/>
      <dgm:spPr/>
      <dgm:t>
        <a:bodyPr/>
        <a:lstStyle/>
        <a:p>
          <a:r>
            <a:rPr lang="en-US"/>
            <a:t>CLARIFY</a:t>
          </a:r>
        </a:p>
      </dgm:t>
    </dgm:pt>
    <dgm:pt modelId="{F9065DC3-6D4D-4D82-A2B4-71C2287FE46A}" type="parTrans" cxnId="{614880B3-D99B-493C-973F-8C09380651A3}">
      <dgm:prSet/>
      <dgm:spPr/>
      <dgm:t>
        <a:bodyPr/>
        <a:lstStyle/>
        <a:p>
          <a:endParaRPr lang="en-US"/>
        </a:p>
      </dgm:t>
    </dgm:pt>
    <dgm:pt modelId="{5B020C08-51A7-4A8D-9447-67494ED5F10B}" type="sibTrans" cxnId="{614880B3-D99B-493C-973F-8C09380651A3}">
      <dgm:prSet/>
      <dgm:spPr/>
      <dgm:t>
        <a:bodyPr/>
        <a:lstStyle/>
        <a:p>
          <a:endParaRPr lang="en-US"/>
        </a:p>
      </dgm:t>
    </dgm:pt>
    <dgm:pt modelId="{950C0902-6997-411A-AFE2-D89803F1BA02}">
      <dgm:prSet/>
      <dgm:spPr/>
      <dgm:t>
        <a:bodyPr/>
        <a:lstStyle/>
        <a:p>
          <a:r>
            <a:rPr lang="en-US"/>
            <a:t>CLARIFY EXPECTATION</a:t>
          </a:r>
        </a:p>
      </dgm:t>
    </dgm:pt>
    <dgm:pt modelId="{E82F52D7-1AFA-49D8-B716-C11F8151B63B}" type="parTrans" cxnId="{F67826EA-3FEE-4C3A-8C4F-25F03E4FFA17}">
      <dgm:prSet/>
      <dgm:spPr/>
      <dgm:t>
        <a:bodyPr/>
        <a:lstStyle/>
        <a:p>
          <a:endParaRPr lang="en-US"/>
        </a:p>
      </dgm:t>
    </dgm:pt>
    <dgm:pt modelId="{D5B93A74-E950-4ED1-8739-EA9B3CABF53F}" type="sibTrans" cxnId="{F67826EA-3FEE-4C3A-8C4F-25F03E4FFA17}">
      <dgm:prSet/>
      <dgm:spPr/>
      <dgm:t>
        <a:bodyPr/>
        <a:lstStyle/>
        <a:p>
          <a:endParaRPr lang="en-US"/>
        </a:p>
      </dgm:t>
    </dgm:pt>
    <dgm:pt modelId="{FB287198-F360-4929-8411-3197140F5894}">
      <dgm:prSet/>
      <dgm:spPr/>
      <dgm:t>
        <a:bodyPr/>
        <a:lstStyle/>
        <a:p>
          <a:r>
            <a:rPr lang="en-US"/>
            <a:t>CREATE</a:t>
          </a:r>
        </a:p>
      </dgm:t>
    </dgm:pt>
    <dgm:pt modelId="{208C7ED7-D467-4E28-9586-C0A22D515BD8}" type="parTrans" cxnId="{B9030268-B347-485D-BEC2-5597FA056E34}">
      <dgm:prSet/>
      <dgm:spPr/>
      <dgm:t>
        <a:bodyPr/>
        <a:lstStyle/>
        <a:p>
          <a:endParaRPr lang="en-US"/>
        </a:p>
      </dgm:t>
    </dgm:pt>
    <dgm:pt modelId="{FBDF5953-4191-4904-83E1-3FCD095D95F4}" type="sibTrans" cxnId="{B9030268-B347-485D-BEC2-5597FA056E34}">
      <dgm:prSet/>
      <dgm:spPr/>
      <dgm:t>
        <a:bodyPr/>
        <a:lstStyle/>
        <a:p>
          <a:endParaRPr lang="en-US"/>
        </a:p>
      </dgm:t>
    </dgm:pt>
    <dgm:pt modelId="{C74E06FF-C4EE-49D1-989E-953FC1AD52DC}">
      <dgm:prSet/>
      <dgm:spPr/>
      <dgm:t>
        <a:bodyPr/>
        <a:lstStyle/>
        <a:p>
          <a:r>
            <a:rPr lang="en-US"/>
            <a:t>CREATE ALIGMENT</a:t>
          </a:r>
        </a:p>
      </dgm:t>
    </dgm:pt>
    <dgm:pt modelId="{FDDC2BE8-EF7C-48EF-8529-8F16113BF0D8}" type="parTrans" cxnId="{28FFE687-EC07-4662-A7B4-79B612AD0175}">
      <dgm:prSet/>
      <dgm:spPr/>
      <dgm:t>
        <a:bodyPr/>
        <a:lstStyle/>
        <a:p>
          <a:endParaRPr lang="en-US"/>
        </a:p>
      </dgm:t>
    </dgm:pt>
    <dgm:pt modelId="{55C4F0E1-3E46-49E0-956E-0F4556B43199}" type="sibTrans" cxnId="{28FFE687-EC07-4662-A7B4-79B612AD0175}">
      <dgm:prSet/>
      <dgm:spPr/>
      <dgm:t>
        <a:bodyPr/>
        <a:lstStyle/>
        <a:p>
          <a:endParaRPr lang="en-US"/>
        </a:p>
      </dgm:t>
    </dgm:pt>
    <dgm:pt modelId="{B4BA208C-284A-43A4-AA20-32C0F46D0E0F}">
      <dgm:prSet/>
      <dgm:spPr/>
      <dgm:t>
        <a:bodyPr/>
        <a:lstStyle/>
        <a:p>
          <a:r>
            <a:rPr lang="en-US"/>
            <a:t>BUILD</a:t>
          </a:r>
        </a:p>
      </dgm:t>
    </dgm:pt>
    <dgm:pt modelId="{1878F6C9-3E57-477A-992C-C274663F9BB0}" type="parTrans" cxnId="{AC6536D5-3BC5-42D6-AE5D-9C24E5C9C032}">
      <dgm:prSet/>
      <dgm:spPr/>
      <dgm:t>
        <a:bodyPr/>
        <a:lstStyle/>
        <a:p>
          <a:endParaRPr lang="en-US"/>
        </a:p>
      </dgm:t>
    </dgm:pt>
    <dgm:pt modelId="{31773AD6-3969-46BA-9772-4D07F458249C}" type="sibTrans" cxnId="{AC6536D5-3BC5-42D6-AE5D-9C24E5C9C032}">
      <dgm:prSet/>
      <dgm:spPr/>
      <dgm:t>
        <a:bodyPr/>
        <a:lstStyle/>
        <a:p>
          <a:endParaRPr lang="en-US"/>
        </a:p>
      </dgm:t>
    </dgm:pt>
    <dgm:pt modelId="{9DE801F9-70F6-416A-BA03-42ADA977A9D6}">
      <dgm:prSet/>
      <dgm:spPr/>
      <dgm:t>
        <a:bodyPr/>
        <a:lstStyle/>
        <a:p>
          <a:r>
            <a:rPr lang="en-US"/>
            <a:t>BUILD TRUST</a:t>
          </a:r>
        </a:p>
      </dgm:t>
    </dgm:pt>
    <dgm:pt modelId="{E030EA50-3296-402F-B471-9F03BE8E4370}" type="parTrans" cxnId="{B54427D0-0DAE-4537-964B-06D34CD899F1}">
      <dgm:prSet/>
      <dgm:spPr/>
      <dgm:t>
        <a:bodyPr/>
        <a:lstStyle/>
        <a:p>
          <a:endParaRPr lang="en-US"/>
        </a:p>
      </dgm:t>
    </dgm:pt>
    <dgm:pt modelId="{E97F0278-0EAD-4D2D-9305-EEE5EB6881AA}" type="sibTrans" cxnId="{B54427D0-0DAE-4537-964B-06D34CD899F1}">
      <dgm:prSet/>
      <dgm:spPr/>
      <dgm:t>
        <a:bodyPr/>
        <a:lstStyle/>
        <a:p>
          <a:endParaRPr lang="en-US"/>
        </a:p>
      </dgm:t>
    </dgm:pt>
    <dgm:pt modelId="{B0054B3C-A68D-4328-BAB8-D32BEC0D1CB3}">
      <dgm:prSet/>
      <dgm:spPr/>
      <dgm:t>
        <a:bodyPr/>
        <a:lstStyle/>
        <a:p>
          <a:r>
            <a:rPr lang="en-US"/>
            <a:t>INCREASE</a:t>
          </a:r>
        </a:p>
      </dgm:t>
    </dgm:pt>
    <dgm:pt modelId="{60FF54A4-15D6-423B-B802-3CE7BF53F361}" type="parTrans" cxnId="{78E12A2F-E56B-411F-A11F-8AE09369CAE3}">
      <dgm:prSet/>
      <dgm:spPr/>
      <dgm:t>
        <a:bodyPr/>
        <a:lstStyle/>
        <a:p>
          <a:endParaRPr lang="en-US"/>
        </a:p>
      </dgm:t>
    </dgm:pt>
    <dgm:pt modelId="{EFCBCD93-D58C-414B-A33C-751C8176501D}" type="sibTrans" cxnId="{78E12A2F-E56B-411F-A11F-8AE09369CAE3}">
      <dgm:prSet/>
      <dgm:spPr/>
      <dgm:t>
        <a:bodyPr/>
        <a:lstStyle/>
        <a:p>
          <a:endParaRPr lang="en-US"/>
        </a:p>
      </dgm:t>
    </dgm:pt>
    <dgm:pt modelId="{C76B267F-C375-4085-819E-6136B5BDBA2E}">
      <dgm:prSet/>
      <dgm:spPr/>
      <dgm:t>
        <a:bodyPr/>
        <a:lstStyle/>
        <a:p>
          <a:r>
            <a:rPr lang="en-US"/>
            <a:t>INCREASE ENGAGEMENT</a:t>
          </a:r>
        </a:p>
      </dgm:t>
    </dgm:pt>
    <dgm:pt modelId="{70BE5E41-5BA9-479A-83D8-9687FB339652}" type="parTrans" cxnId="{49C7615D-8F58-4E58-9BE6-BCF201EED909}">
      <dgm:prSet/>
      <dgm:spPr/>
      <dgm:t>
        <a:bodyPr/>
        <a:lstStyle/>
        <a:p>
          <a:endParaRPr lang="en-US"/>
        </a:p>
      </dgm:t>
    </dgm:pt>
    <dgm:pt modelId="{7911B8A9-E47D-494A-9512-A41ACB6D2CBF}" type="sibTrans" cxnId="{49C7615D-8F58-4E58-9BE6-BCF201EED909}">
      <dgm:prSet/>
      <dgm:spPr/>
      <dgm:t>
        <a:bodyPr/>
        <a:lstStyle/>
        <a:p>
          <a:endParaRPr lang="en-US"/>
        </a:p>
      </dgm:t>
    </dgm:pt>
    <dgm:pt modelId="{534E6E67-10B1-4FF7-BD4C-DD3739DF43C4}" type="pres">
      <dgm:prSet presAssocID="{64F89E5C-F8DB-4A5D-8722-6D0B43FD2D01}" presName="diagram" presStyleCnt="0">
        <dgm:presLayoutVars>
          <dgm:dir/>
          <dgm:resizeHandles val="exact"/>
        </dgm:presLayoutVars>
      </dgm:prSet>
      <dgm:spPr/>
    </dgm:pt>
    <dgm:pt modelId="{D22BCBD9-9C95-47CA-AD7B-763A8DD150E8}" type="pres">
      <dgm:prSet presAssocID="{DBBECDF5-3A5F-4EB0-81E1-AFDEF9524EE3}" presName="node" presStyleLbl="node1" presStyleIdx="0" presStyleCnt="4">
        <dgm:presLayoutVars>
          <dgm:bulletEnabled val="1"/>
        </dgm:presLayoutVars>
      </dgm:prSet>
      <dgm:spPr/>
    </dgm:pt>
    <dgm:pt modelId="{4CC9CF77-DC93-44F9-851F-A638A43CA7F4}" type="pres">
      <dgm:prSet presAssocID="{5B020C08-51A7-4A8D-9447-67494ED5F10B}" presName="sibTrans" presStyleLbl="sibTrans2D1" presStyleIdx="0" presStyleCnt="3"/>
      <dgm:spPr/>
    </dgm:pt>
    <dgm:pt modelId="{27A6BA8B-0736-4B18-86B7-969D38C34A79}" type="pres">
      <dgm:prSet presAssocID="{5B020C08-51A7-4A8D-9447-67494ED5F10B}" presName="connectorText" presStyleLbl="sibTrans2D1" presStyleIdx="0" presStyleCnt="3"/>
      <dgm:spPr/>
    </dgm:pt>
    <dgm:pt modelId="{064F0D7D-A080-4430-97CA-D35A08D41FEA}" type="pres">
      <dgm:prSet presAssocID="{FB287198-F360-4929-8411-3197140F5894}" presName="node" presStyleLbl="node1" presStyleIdx="1" presStyleCnt="4">
        <dgm:presLayoutVars>
          <dgm:bulletEnabled val="1"/>
        </dgm:presLayoutVars>
      </dgm:prSet>
      <dgm:spPr/>
    </dgm:pt>
    <dgm:pt modelId="{E8D8FF27-A137-4239-AE41-F39F863D5AA5}" type="pres">
      <dgm:prSet presAssocID="{FBDF5953-4191-4904-83E1-3FCD095D95F4}" presName="sibTrans" presStyleLbl="sibTrans2D1" presStyleIdx="1" presStyleCnt="3"/>
      <dgm:spPr/>
    </dgm:pt>
    <dgm:pt modelId="{3E826237-83C8-46D2-B7A1-8493A586B09B}" type="pres">
      <dgm:prSet presAssocID="{FBDF5953-4191-4904-83E1-3FCD095D95F4}" presName="connectorText" presStyleLbl="sibTrans2D1" presStyleIdx="1" presStyleCnt="3"/>
      <dgm:spPr/>
    </dgm:pt>
    <dgm:pt modelId="{831EE0B2-9B00-4E2D-AF45-1DDE643C36ED}" type="pres">
      <dgm:prSet presAssocID="{B4BA208C-284A-43A4-AA20-32C0F46D0E0F}" presName="node" presStyleLbl="node1" presStyleIdx="2" presStyleCnt="4">
        <dgm:presLayoutVars>
          <dgm:bulletEnabled val="1"/>
        </dgm:presLayoutVars>
      </dgm:prSet>
      <dgm:spPr/>
    </dgm:pt>
    <dgm:pt modelId="{11907D93-4259-4FE2-AAA3-9C75E4B48799}" type="pres">
      <dgm:prSet presAssocID="{31773AD6-3969-46BA-9772-4D07F458249C}" presName="sibTrans" presStyleLbl="sibTrans2D1" presStyleIdx="2" presStyleCnt="3"/>
      <dgm:spPr/>
    </dgm:pt>
    <dgm:pt modelId="{D22C96D3-740E-479F-88D4-C5105A00B8FA}" type="pres">
      <dgm:prSet presAssocID="{31773AD6-3969-46BA-9772-4D07F458249C}" presName="connectorText" presStyleLbl="sibTrans2D1" presStyleIdx="2" presStyleCnt="3"/>
      <dgm:spPr/>
    </dgm:pt>
    <dgm:pt modelId="{CBA47620-1AB2-4904-96F0-899B97B5FF50}" type="pres">
      <dgm:prSet presAssocID="{B0054B3C-A68D-4328-BAB8-D32BEC0D1CB3}" presName="node" presStyleLbl="node1" presStyleIdx="3" presStyleCnt="4">
        <dgm:presLayoutVars>
          <dgm:bulletEnabled val="1"/>
        </dgm:presLayoutVars>
      </dgm:prSet>
      <dgm:spPr/>
    </dgm:pt>
  </dgm:ptLst>
  <dgm:cxnLst>
    <dgm:cxn modelId="{7DBA170A-37ED-466E-BD72-4CFBA9A3FD86}" type="presOf" srcId="{5B020C08-51A7-4A8D-9447-67494ED5F10B}" destId="{27A6BA8B-0736-4B18-86B7-969D38C34A79}" srcOrd="1" destOrd="0" presId="urn:microsoft.com/office/officeart/2005/8/layout/process5"/>
    <dgm:cxn modelId="{15AF3D24-866D-473F-B224-B7736E1EB7C0}" type="presOf" srcId="{5B020C08-51A7-4A8D-9447-67494ED5F10B}" destId="{4CC9CF77-DC93-44F9-851F-A638A43CA7F4}" srcOrd="0" destOrd="0" presId="urn:microsoft.com/office/officeart/2005/8/layout/process5"/>
    <dgm:cxn modelId="{81A3962B-2489-452B-83B3-67B7C0AED672}" type="presOf" srcId="{C74E06FF-C4EE-49D1-989E-953FC1AD52DC}" destId="{064F0D7D-A080-4430-97CA-D35A08D41FEA}" srcOrd="0" destOrd="1" presId="urn:microsoft.com/office/officeart/2005/8/layout/process5"/>
    <dgm:cxn modelId="{78E12A2F-E56B-411F-A11F-8AE09369CAE3}" srcId="{64F89E5C-F8DB-4A5D-8722-6D0B43FD2D01}" destId="{B0054B3C-A68D-4328-BAB8-D32BEC0D1CB3}" srcOrd="3" destOrd="0" parTransId="{60FF54A4-15D6-423B-B802-3CE7BF53F361}" sibTransId="{EFCBCD93-D58C-414B-A33C-751C8176501D}"/>
    <dgm:cxn modelId="{9CC1FA32-816C-4B7D-83B2-EAE130CEE156}" type="presOf" srcId="{64F89E5C-F8DB-4A5D-8722-6D0B43FD2D01}" destId="{534E6E67-10B1-4FF7-BD4C-DD3739DF43C4}" srcOrd="0" destOrd="0" presId="urn:microsoft.com/office/officeart/2005/8/layout/process5"/>
    <dgm:cxn modelId="{49C7615D-8F58-4E58-9BE6-BCF201EED909}" srcId="{B0054B3C-A68D-4328-BAB8-D32BEC0D1CB3}" destId="{C76B267F-C375-4085-819E-6136B5BDBA2E}" srcOrd="0" destOrd="0" parTransId="{70BE5E41-5BA9-479A-83D8-9687FB339652}" sibTransId="{7911B8A9-E47D-494A-9512-A41ACB6D2CBF}"/>
    <dgm:cxn modelId="{16EFB143-A987-4B82-AA8E-EC7AB903E25B}" type="presOf" srcId="{950C0902-6997-411A-AFE2-D89803F1BA02}" destId="{D22BCBD9-9C95-47CA-AD7B-763A8DD150E8}" srcOrd="0" destOrd="1" presId="urn:microsoft.com/office/officeart/2005/8/layout/process5"/>
    <dgm:cxn modelId="{24DCEA44-0A6E-4DFA-80D1-38001942CD6E}" type="presOf" srcId="{C76B267F-C375-4085-819E-6136B5BDBA2E}" destId="{CBA47620-1AB2-4904-96F0-899B97B5FF50}" srcOrd="0" destOrd="1" presId="urn:microsoft.com/office/officeart/2005/8/layout/process5"/>
    <dgm:cxn modelId="{B9030268-B347-485D-BEC2-5597FA056E34}" srcId="{64F89E5C-F8DB-4A5D-8722-6D0B43FD2D01}" destId="{FB287198-F360-4929-8411-3197140F5894}" srcOrd="1" destOrd="0" parTransId="{208C7ED7-D467-4E28-9586-C0A22D515BD8}" sibTransId="{FBDF5953-4191-4904-83E1-3FCD095D95F4}"/>
    <dgm:cxn modelId="{AE7C1D4C-F8A4-4FF0-ACDD-6D78438B9BDD}" type="presOf" srcId="{FBDF5953-4191-4904-83E1-3FCD095D95F4}" destId="{E8D8FF27-A137-4239-AE41-F39F863D5AA5}" srcOrd="0" destOrd="0" presId="urn:microsoft.com/office/officeart/2005/8/layout/process5"/>
    <dgm:cxn modelId="{E1F12C74-5538-4612-B97A-425D3E5BC868}" type="presOf" srcId="{FB287198-F360-4929-8411-3197140F5894}" destId="{064F0D7D-A080-4430-97CA-D35A08D41FEA}" srcOrd="0" destOrd="0" presId="urn:microsoft.com/office/officeart/2005/8/layout/process5"/>
    <dgm:cxn modelId="{16513C77-A1DA-4152-B810-37B204D0F16D}" type="presOf" srcId="{B0054B3C-A68D-4328-BAB8-D32BEC0D1CB3}" destId="{CBA47620-1AB2-4904-96F0-899B97B5FF50}" srcOrd="0" destOrd="0" presId="urn:microsoft.com/office/officeart/2005/8/layout/process5"/>
    <dgm:cxn modelId="{3D9E9C78-4EC3-4039-B903-D01A6E6BC1B2}" type="presOf" srcId="{31773AD6-3969-46BA-9772-4D07F458249C}" destId="{D22C96D3-740E-479F-88D4-C5105A00B8FA}" srcOrd="1" destOrd="0" presId="urn:microsoft.com/office/officeart/2005/8/layout/process5"/>
    <dgm:cxn modelId="{28FFE687-EC07-4662-A7B4-79B612AD0175}" srcId="{FB287198-F360-4929-8411-3197140F5894}" destId="{C74E06FF-C4EE-49D1-989E-953FC1AD52DC}" srcOrd="0" destOrd="0" parTransId="{FDDC2BE8-EF7C-48EF-8529-8F16113BF0D8}" sibTransId="{55C4F0E1-3E46-49E0-956E-0F4556B43199}"/>
    <dgm:cxn modelId="{614880B3-D99B-493C-973F-8C09380651A3}" srcId="{64F89E5C-F8DB-4A5D-8722-6D0B43FD2D01}" destId="{DBBECDF5-3A5F-4EB0-81E1-AFDEF9524EE3}" srcOrd="0" destOrd="0" parTransId="{F9065DC3-6D4D-4D82-A2B4-71C2287FE46A}" sibTransId="{5B020C08-51A7-4A8D-9447-67494ED5F10B}"/>
    <dgm:cxn modelId="{21C558B5-0FA0-423C-BB3D-7A6638DBFCFD}" type="presOf" srcId="{31773AD6-3969-46BA-9772-4D07F458249C}" destId="{11907D93-4259-4FE2-AAA3-9C75E4B48799}" srcOrd="0" destOrd="0" presId="urn:microsoft.com/office/officeart/2005/8/layout/process5"/>
    <dgm:cxn modelId="{B21BF8BD-3611-43F9-A749-6178FBCD0BEF}" type="presOf" srcId="{FBDF5953-4191-4904-83E1-3FCD095D95F4}" destId="{3E826237-83C8-46D2-B7A1-8493A586B09B}" srcOrd="1" destOrd="0" presId="urn:microsoft.com/office/officeart/2005/8/layout/process5"/>
    <dgm:cxn modelId="{B54427D0-0DAE-4537-964B-06D34CD899F1}" srcId="{B4BA208C-284A-43A4-AA20-32C0F46D0E0F}" destId="{9DE801F9-70F6-416A-BA03-42ADA977A9D6}" srcOrd="0" destOrd="0" parTransId="{E030EA50-3296-402F-B471-9F03BE8E4370}" sibTransId="{E97F0278-0EAD-4D2D-9305-EEE5EB6881AA}"/>
    <dgm:cxn modelId="{AC6536D5-3BC5-42D6-AE5D-9C24E5C9C032}" srcId="{64F89E5C-F8DB-4A5D-8722-6D0B43FD2D01}" destId="{B4BA208C-284A-43A4-AA20-32C0F46D0E0F}" srcOrd="2" destOrd="0" parTransId="{1878F6C9-3E57-477A-992C-C274663F9BB0}" sibTransId="{31773AD6-3969-46BA-9772-4D07F458249C}"/>
    <dgm:cxn modelId="{5C2741D9-6870-4DD6-B7D8-C58D31740791}" type="presOf" srcId="{DBBECDF5-3A5F-4EB0-81E1-AFDEF9524EE3}" destId="{D22BCBD9-9C95-47CA-AD7B-763A8DD150E8}" srcOrd="0" destOrd="0" presId="urn:microsoft.com/office/officeart/2005/8/layout/process5"/>
    <dgm:cxn modelId="{F67826EA-3FEE-4C3A-8C4F-25F03E4FFA17}" srcId="{DBBECDF5-3A5F-4EB0-81E1-AFDEF9524EE3}" destId="{950C0902-6997-411A-AFE2-D89803F1BA02}" srcOrd="0" destOrd="0" parTransId="{E82F52D7-1AFA-49D8-B716-C11F8151B63B}" sibTransId="{D5B93A74-E950-4ED1-8739-EA9B3CABF53F}"/>
    <dgm:cxn modelId="{B11AEAF1-1D20-481C-A0EF-A8FC97E8EE47}" type="presOf" srcId="{B4BA208C-284A-43A4-AA20-32C0F46D0E0F}" destId="{831EE0B2-9B00-4E2D-AF45-1DDE643C36ED}" srcOrd="0" destOrd="0" presId="urn:microsoft.com/office/officeart/2005/8/layout/process5"/>
    <dgm:cxn modelId="{229321FF-C80B-4117-A53C-FE1014C11BFE}" type="presOf" srcId="{9DE801F9-70F6-416A-BA03-42ADA977A9D6}" destId="{831EE0B2-9B00-4E2D-AF45-1DDE643C36ED}" srcOrd="0" destOrd="1" presId="urn:microsoft.com/office/officeart/2005/8/layout/process5"/>
    <dgm:cxn modelId="{2E7A1026-0250-43B6-96CA-48EA9D4F34EB}" type="presParOf" srcId="{534E6E67-10B1-4FF7-BD4C-DD3739DF43C4}" destId="{D22BCBD9-9C95-47CA-AD7B-763A8DD150E8}" srcOrd="0" destOrd="0" presId="urn:microsoft.com/office/officeart/2005/8/layout/process5"/>
    <dgm:cxn modelId="{B7DB27E9-D8A5-4471-9B38-A4BC87D6D8C7}" type="presParOf" srcId="{534E6E67-10B1-4FF7-BD4C-DD3739DF43C4}" destId="{4CC9CF77-DC93-44F9-851F-A638A43CA7F4}" srcOrd="1" destOrd="0" presId="urn:microsoft.com/office/officeart/2005/8/layout/process5"/>
    <dgm:cxn modelId="{52B168B9-0566-4E39-B803-0413AB2D0646}" type="presParOf" srcId="{4CC9CF77-DC93-44F9-851F-A638A43CA7F4}" destId="{27A6BA8B-0736-4B18-86B7-969D38C34A79}" srcOrd="0" destOrd="0" presId="urn:microsoft.com/office/officeart/2005/8/layout/process5"/>
    <dgm:cxn modelId="{CFDF4506-9757-491C-9254-0DC8BFC67C5B}" type="presParOf" srcId="{534E6E67-10B1-4FF7-BD4C-DD3739DF43C4}" destId="{064F0D7D-A080-4430-97CA-D35A08D41FEA}" srcOrd="2" destOrd="0" presId="urn:microsoft.com/office/officeart/2005/8/layout/process5"/>
    <dgm:cxn modelId="{AABD1DBF-E75C-49E0-B7FD-48DD73D5A46B}" type="presParOf" srcId="{534E6E67-10B1-4FF7-BD4C-DD3739DF43C4}" destId="{E8D8FF27-A137-4239-AE41-F39F863D5AA5}" srcOrd="3" destOrd="0" presId="urn:microsoft.com/office/officeart/2005/8/layout/process5"/>
    <dgm:cxn modelId="{5EBA6C76-C66A-4073-93B1-26D228CEA6C5}" type="presParOf" srcId="{E8D8FF27-A137-4239-AE41-F39F863D5AA5}" destId="{3E826237-83C8-46D2-B7A1-8493A586B09B}" srcOrd="0" destOrd="0" presId="urn:microsoft.com/office/officeart/2005/8/layout/process5"/>
    <dgm:cxn modelId="{CC294360-1E70-4F06-9B44-5E7DF4230DC4}" type="presParOf" srcId="{534E6E67-10B1-4FF7-BD4C-DD3739DF43C4}" destId="{831EE0B2-9B00-4E2D-AF45-1DDE643C36ED}" srcOrd="4" destOrd="0" presId="urn:microsoft.com/office/officeart/2005/8/layout/process5"/>
    <dgm:cxn modelId="{447E84BC-84A3-468E-8696-4F5BFE86A09D}" type="presParOf" srcId="{534E6E67-10B1-4FF7-BD4C-DD3739DF43C4}" destId="{11907D93-4259-4FE2-AAA3-9C75E4B48799}" srcOrd="5" destOrd="0" presId="urn:microsoft.com/office/officeart/2005/8/layout/process5"/>
    <dgm:cxn modelId="{6263FA22-AD8F-448B-A550-7F96A14E9F12}" type="presParOf" srcId="{11907D93-4259-4FE2-AAA3-9C75E4B48799}" destId="{D22C96D3-740E-479F-88D4-C5105A00B8FA}" srcOrd="0" destOrd="0" presId="urn:microsoft.com/office/officeart/2005/8/layout/process5"/>
    <dgm:cxn modelId="{BDBD1E71-08D6-4FEF-85BB-631104626FED}" type="presParOf" srcId="{534E6E67-10B1-4FF7-BD4C-DD3739DF43C4}" destId="{CBA47620-1AB2-4904-96F0-899B97B5FF50}"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63766F8-E46A-4678-896E-E0B5FE3BE78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F4B2BCF-DD47-4A98-B666-6345D50910EF}">
      <dgm:prSet/>
      <dgm:spPr/>
      <dgm:t>
        <a:bodyPr/>
        <a:lstStyle/>
        <a:p>
          <a:r>
            <a:rPr lang="en-GB"/>
            <a:t>LEADER’S ABILITY TO LEAD DEPENDS</a:t>
          </a:r>
          <a:endParaRPr lang="en-US"/>
        </a:p>
      </dgm:t>
    </dgm:pt>
    <dgm:pt modelId="{19E5205F-6C3E-4BC7-963E-1D53C06A1ABB}" type="parTrans" cxnId="{25EFF050-66FE-4720-BAB5-BD24E4B6632C}">
      <dgm:prSet/>
      <dgm:spPr/>
      <dgm:t>
        <a:bodyPr/>
        <a:lstStyle/>
        <a:p>
          <a:endParaRPr lang="en-US"/>
        </a:p>
      </dgm:t>
    </dgm:pt>
    <dgm:pt modelId="{88FB6414-3FAD-41E2-9F2D-E4D7DF61263E}" type="sibTrans" cxnId="{25EFF050-66FE-4720-BAB5-BD24E4B6632C}">
      <dgm:prSet/>
      <dgm:spPr/>
      <dgm:t>
        <a:bodyPr/>
        <a:lstStyle/>
        <a:p>
          <a:endParaRPr lang="en-US"/>
        </a:p>
      </dgm:t>
    </dgm:pt>
    <dgm:pt modelId="{2389EE6F-5DB1-4859-BCEE-4D02EBB1A3A0}">
      <dgm:prSet/>
      <dgm:spPr/>
      <dgm:t>
        <a:bodyPr/>
        <a:lstStyle/>
        <a:p>
          <a:r>
            <a:rPr lang="en-GB"/>
            <a:t>CHARACTERISTICS OF FOLLOWERS </a:t>
          </a:r>
          <a:endParaRPr lang="en-US"/>
        </a:p>
      </dgm:t>
    </dgm:pt>
    <dgm:pt modelId="{8A9D53B0-42D7-44D8-A166-33A7AA0EFE94}" type="parTrans" cxnId="{5321E22F-1D08-4CE1-BAB2-3A37ABC1FC83}">
      <dgm:prSet/>
      <dgm:spPr/>
      <dgm:t>
        <a:bodyPr/>
        <a:lstStyle/>
        <a:p>
          <a:endParaRPr lang="en-US"/>
        </a:p>
      </dgm:t>
    </dgm:pt>
    <dgm:pt modelId="{94E1F484-93B5-4FED-A732-5A5C2D9A2EB0}" type="sibTrans" cxnId="{5321E22F-1D08-4CE1-BAB2-3A37ABC1FC83}">
      <dgm:prSet/>
      <dgm:spPr/>
      <dgm:t>
        <a:bodyPr/>
        <a:lstStyle/>
        <a:p>
          <a:endParaRPr lang="en-US"/>
        </a:p>
      </dgm:t>
    </dgm:pt>
    <dgm:pt modelId="{CC3239D0-DC1E-445D-AF8A-C0D129F43B3C}">
      <dgm:prSet/>
      <dgm:spPr/>
      <dgm:t>
        <a:bodyPr/>
        <a:lstStyle/>
        <a:p>
          <a:r>
            <a:rPr lang="en-GB"/>
            <a:t>TASK READINESS</a:t>
          </a:r>
          <a:endParaRPr lang="en-US"/>
        </a:p>
      </dgm:t>
    </dgm:pt>
    <dgm:pt modelId="{1E3EEEA5-B2A6-43EC-BBE4-5C4848E7D978}" type="parTrans" cxnId="{861C1D1F-1780-4E21-A432-80D2571591A1}">
      <dgm:prSet/>
      <dgm:spPr/>
      <dgm:t>
        <a:bodyPr/>
        <a:lstStyle/>
        <a:p>
          <a:endParaRPr lang="en-US"/>
        </a:p>
      </dgm:t>
    </dgm:pt>
    <dgm:pt modelId="{D6441C2A-EDAF-46CF-9D2F-0C4D3F9B7EA8}" type="sibTrans" cxnId="{861C1D1F-1780-4E21-A432-80D2571591A1}">
      <dgm:prSet/>
      <dgm:spPr/>
      <dgm:t>
        <a:bodyPr/>
        <a:lstStyle/>
        <a:p>
          <a:endParaRPr lang="en-US"/>
        </a:p>
      </dgm:t>
    </dgm:pt>
    <dgm:pt modelId="{96FDCC40-41C8-49A0-8F31-ADC3E7BA788B}">
      <dgm:prSet/>
      <dgm:spPr/>
      <dgm:t>
        <a:bodyPr/>
        <a:lstStyle/>
        <a:p>
          <a:r>
            <a:rPr lang="en-GB" dirty="0"/>
            <a:t>PSYCHOLOGICAL READINESS</a:t>
          </a:r>
          <a:endParaRPr lang="en-US" dirty="0"/>
        </a:p>
      </dgm:t>
    </dgm:pt>
    <dgm:pt modelId="{E82E5F0D-3D57-4299-8876-81B0BF088662}" type="parTrans" cxnId="{38A65E6E-F525-4CE2-B7A1-85D1DDD56A55}">
      <dgm:prSet/>
      <dgm:spPr/>
      <dgm:t>
        <a:bodyPr/>
        <a:lstStyle/>
        <a:p>
          <a:endParaRPr lang="en-US"/>
        </a:p>
      </dgm:t>
    </dgm:pt>
    <dgm:pt modelId="{FE8DF954-2FC7-4E5C-B0B5-5173F75B8E56}" type="sibTrans" cxnId="{38A65E6E-F525-4CE2-B7A1-85D1DDD56A55}">
      <dgm:prSet/>
      <dgm:spPr/>
      <dgm:t>
        <a:bodyPr/>
        <a:lstStyle/>
        <a:p>
          <a:endParaRPr lang="en-US"/>
        </a:p>
      </dgm:t>
    </dgm:pt>
    <dgm:pt modelId="{6592550F-E4D1-4ABE-943B-7DE2F0C09C48}" type="pres">
      <dgm:prSet presAssocID="{363766F8-E46A-4678-896E-E0B5FE3BE785}" presName="linear" presStyleCnt="0">
        <dgm:presLayoutVars>
          <dgm:animLvl val="lvl"/>
          <dgm:resizeHandles val="exact"/>
        </dgm:presLayoutVars>
      </dgm:prSet>
      <dgm:spPr/>
    </dgm:pt>
    <dgm:pt modelId="{7ED99D42-2193-4F51-8F50-90934F3E3C17}" type="pres">
      <dgm:prSet presAssocID="{3F4B2BCF-DD47-4A98-B666-6345D50910EF}" presName="parentText" presStyleLbl="node1" presStyleIdx="0" presStyleCnt="4">
        <dgm:presLayoutVars>
          <dgm:chMax val="0"/>
          <dgm:bulletEnabled val="1"/>
        </dgm:presLayoutVars>
      </dgm:prSet>
      <dgm:spPr/>
    </dgm:pt>
    <dgm:pt modelId="{DAF8C1B4-4449-4146-B9F5-138D4523F56A}" type="pres">
      <dgm:prSet presAssocID="{88FB6414-3FAD-41E2-9F2D-E4D7DF61263E}" presName="spacer" presStyleCnt="0"/>
      <dgm:spPr/>
    </dgm:pt>
    <dgm:pt modelId="{FB1A37B5-EA59-407B-83F2-23399286ABFE}" type="pres">
      <dgm:prSet presAssocID="{2389EE6F-5DB1-4859-BCEE-4D02EBB1A3A0}" presName="parentText" presStyleLbl="node1" presStyleIdx="1" presStyleCnt="4">
        <dgm:presLayoutVars>
          <dgm:chMax val="0"/>
          <dgm:bulletEnabled val="1"/>
        </dgm:presLayoutVars>
      </dgm:prSet>
      <dgm:spPr/>
    </dgm:pt>
    <dgm:pt modelId="{634FFA7A-37A1-4048-BDA0-52E40A6BA2D1}" type="pres">
      <dgm:prSet presAssocID="{94E1F484-93B5-4FED-A732-5A5C2D9A2EB0}" presName="spacer" presStyleCnt="0"/>
      <dgm:spPr/>
    </dgm:pt>
    <dgm:pt modelId="{901D8E31-8277-4F35-B534-75DB67E2A8E5}" type="pres">
      <dgm:prSet presAssocID="{CC3239D0-DC1E-445D-AF8A-C0D129F43B3C}" presName="parentText" presStyleLbl="node1" presStyleIdx="2" presStyleCnt="4">
        <dgm:presLayoutVars>
          <dgm:chMax val="0"/>
          <dgm:bulletEnabled val="1"/>
        </dgm:presLayoutVars>
      </dgm:prSet>
      <dgm:spPr/>
    </dgm:pt>
    <dgm:pt modelId="{5F3134A4-7A54-4A7F-9692-86ACE308640D}" type="pres">
      <dgm:prSet presAssocID="{D6441C2A-EDAF-46CF-9D2F-0C4D3F9B7EA8}" presName="spacer" presStyleCnt="0"/>
      <dgm:spPr/>
    </dgm:pt>
    <dgm:pt modelId="{85575CE1-DAD6-4C60-AB23-6AA89C414C70}" type="pres">
      <dgm:prSet presAssocID="{96FDCC40-41C8-49A0-8F31-ADC3E7BA788B}" presName="parentText" presStyleLbl="node1" presStyleIdx="3" presStyleCnt="4">
        <dgm:presLayoutVars>
          <dgm:chMax val="0"/>
          <dgm:bulletEnabled val="1"/>
        </dgm:presLayoutVars>
      </dgm:prSet>
      <dgm:spPr/>
    </dgm:pt>
  </dgm:ptLst>
  <dgm:cxnLst>
    <dgm:cxn modelId="{9EDC2F00-74C9-46EE-8B0D-D62F03369AE7}" type="presOf" srcId="{363766F8-E46A-4678-896E-E0B5FE3BE785}" destId="{6592550F-E4D1-4ABE-943B-7DE2F0C09C48}" srcOrd="0" destOrd="0" presId="urn:microsoft.com/office/officeart/2005/8/layout/vList2"/>
    <dgm:cxn modelId="{861C1D1F-1780-4E21-A432-80D2571591A1}" srcId="{363766F8-E46A-4678-896E-E0B5FE3BE785}" destId="{CC3239D0-DC1E-445D-AF8A-C0D129F43B3C}" srcOrd="2" destOrd="0" parTransId="{1E3EEEA5-B2A6-43EC-BBE4-5C4848E7D978}" sibTransId="{D6441C2A-EDAF-46CF-9D2F-0C4D3F9B7EA8}"/>
    <dgm:cxn modelId="{5321E22F-1D08-4CE1-BAB2-3A37ABC1FC83}" srcId="{363766F8-E46A-4678-896E-E0B5FE3BE785}" destId="{2389EE6F-5DB1-4859-BCEE-4D02EBB1A3A0}" srcOrd="1" destOrd="0" parTransId="{8A9D53B0-42D7-44D8-A166-33A7AA0EFE94}" sibTransId="{94E1F484-93B5-4FED-A732-5A5C2D9A2EB0}"/>
    <dgm:cxn modelId="{7310DF45-518B-4037-981C-75284456A036}" type="presOf" srcId="{96FDCC40-41C8-49A0-8F31-ADC3E7BA788B}" destId="{85575CE1-DAD6-4C60-AB23-6AA89C414C70}" srcOrd="0" destOrd="0" presId="urn:microsoft.com/office/officeart/2005/8/layout/vList2"/>
    <dgm:cxn modelId="{38A65E6E-F525-4CE2-B7A1-85D1DDD56A55}" srcId="{363766F8-E46A-4678-896E-E0B5FE3BE785}" destId="{96FDCC40-41C8-49A0-8F31-ADC3E7BA788B}" srcOrd="3" destOrd="0" parTransId="{E82E5F0D-3D57-4299-8876-81B0BF088662}" sibTransId="{FE8DF954-2FC7-4E5C-B0B5-5173F75B8E56}"/>
    <dgm:cxn modelId="{25EFF050-66FE-4720-BAB5-BD24E4B6632C}" srcId="{363766F8-E46A-4678-896E-E0B5FE3BE785}" destId="{3F4B2BCF-DD47-4A98-B666-6345D50910EF}" srcOrd="0" destOrd="0" parTransId="{19E5205F-6C3E-4BC7-963E-1D53C06A1ABB}" sibTransId="{88FB6414-3FAD-41E2-9F2D-E4D7DF61263E}"/>
    <dgm:cxn modelId="{1B93938A-0ACC-4585-BF69-53DFDC7D87FD}" type="presOf" srcId="{3F4B2BCF-DD47-4A98-B666-6345D50910EF}" destId="{7ED99D42-2193-4F51-8F50-90934F3E3C17}" srcOrd="0" destOrd="0" presId="urn:microsoft.com/office/officeart/2005/8/layout/vList2"/>
    <dgm:cxn modelId="{69F032C8-4136-4F02-9827-ECD1DA4D2EB2}" type="presOf" srcId="{2389EE6F-5DB1-4859-BCEE-4D02EBB1A3A0}" destId="{FB1A37B5-EA59-407B-83F2-23399286ABFE}" srcOrd="0" destOrd="0" presId="urn:microsoft.com/office/officeart/2005/8/layout/vList2"/>
    <dgm:cxn modelId="{947689DC-1EE3-45EC-89F2-BE78DE0CAA76}" type="presOf" srcId="{CC3239D0-DC1E-445D-AF8A-C0D129F43B3C}" destId="{901D8E31-8277-4F35-B534-75DB67E2A8E5}" srcOrd="0" destOrd="0" presId="urn:microsoft.com/office/officeart/2005/8/layout/vList2"/>
    <dgm:cxn modelId="{18EE8761-3FA9-4256-B679-673F9C8CC639}" type="presParOf" srcId="{6592550F-E4D1-4ABE-943B-7DE2F0C09C48}" destId="{7ED99D42-2193-4F51-8F50-90934F3E3C17}" srcOrd="0" destOrd="0" presId="urn:microsoft.com/office/officeart/2005/8/layout/vList2"/>
    <dgm:cxn modelId="{0FD95A51-82B4-4707-88F3-5D54A458A2D4}" type="presParOf" srcId="{6592550F-E4D1-4ABE-943B-7DE2F0C09C48}" destId="{DAF8C1B4-4449-4146-B9F5-138D4523F56A}" srcOrd="1" destOrd="0" presId="urn:microsoft.com/office/officeart/2005/8/layout/vList2"/>
    <dgm:cxn modelId="{4689466D-43DB-47A0-A3EE-F85408342890}" type="presParOf" srcId="{6592550F-E4D1-4ABE-943B-7DE2F0C09C48}" destId="{FB1A37B5-EA59-407B-83F2-23399286ABFE}" srcOrd="2" destOrd="0" presId="urn:microsoft.com/office/officeart/2005/8/layout/vList2"/>
    <dgm:cxn modelId="{B488D370-192F-40EC-92ED-5F45D57010E3}" type="presParOf" srcId="{6592550F-E4D1-4ABE-943B-7DE2F0C09C48}" destId="{634FFA7A-37A1-4048-BDA0-52E40A6BA2D1}" srcOrd="3" destOrd="0" presId="urn:microsoft.com/office/officeart/2005/8/layout/vList2"/>
    <dgm:cxn modelId="{4B5ED936-0FDF-4F0A-B788-A4E968CDB64E}" type="presParOf" srcId="{6592550F-E4D1-4ABE-943B-7DE2F0C09C48}" destId="{901D8E31-8277-4F35-B534-75DB67E2A8E5}" srcOrd="4" destOrd="0" presId="urn:microsoft.com/office/officeart/2005/8/layout/vList2"/>
    <dgm:cxn modelId="{BDA6B72A-3295-4765-B03B-5D89AC8D7D52}" type="presParOf" srcId="{6592550F-E4D1-4ABE-943B-7DE2F0C09C48}" destId="{5F3134A4-7A54-4A7F-9692-86ACE308640D}" srcOrd="5" destOrd="0" presId="urn:microsoft.com/office/officeart/2005/8/layout/vList2"/>
    <dgm:cxn modelId="{81BF09BA-ACEB-4D73-833D-3495648EBB7C}" type="presParOf" srcId="{6592550F-E4D1-4ABE-943B-7DE2F0C09C48}" destId="{85575CE1-DAD6-4C60-AB23-6AA89C414C70}" srcOrd="6"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CD6688-BFD4-43D7-9F23-ECA6FC8FC1DF}">
      <dsp:nvSpPr>
        <dsp:cNvPr id="0" name=""/>
        <dsp:cNvSpPr/>
      </dsp:nvSpPr>
      <dsp:spPr>
        <a:xfrm>
          <a:off x="1394679" y="493010"/>
          <a:ext cx="822007" cy="279688"/>
        </a:xfrm>
        <a:custGeom>
          <a:avLst/>
          <a:gdLst/>
          <a:ahLst/>
          <a:cxnLst/>
          <a:rect l="0" t="0" r="0" b="0"/>
          <a:pathLst>
            <a:path>
              <a:moveTo>
                <a:pt x="0" y="0"/>
              </a:moveTo>
              <a:lnTo>
                <a:pt x="428103" y="0"/>
              </a:lnTo>
              <a:lnTo>
                <a:pt x="428103" y="279688"/>
              </a:lnTo>
              <a:lnTo>
                <a:pt x="822007" y="279688"/>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83250" y="631633"/>
        <a:ext cx="44865" cy="2443"/>
      </dsp:txXfrm>
    </dsp:sp>
    <dsp:sp modelId="{22AB9D55-7F82-458F-9742-1E349300C019}">
      <dsp:nvSpPr>
        <dsp:cNvPr id="0" name=""/>
        <dsp:cNvSpPr/>
      </dsp:nvSpPr>
      <dsp:spPr>
        <a:xfrm>
          <a:off x="0" y="116280"/>
          <a:ext cx="1396479" cy="753460"/>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11" tIns="54594" rIns="52011" bIns="54594"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latin typeface="Arial" panose="020B0604020202020204" pitchFamily="34" charset="0"/>
              <a:cs typeface="Arial" panose="020B0604020202020204" pitchFamily="34" charset="0"/>
            </a:rPr>
            <a:t>Forming Stage</a:t>
          </a:r>
          <a:endParaRPr lang="en-US" sz="1400" kern="1200" dirty="0">
            <a:solidFill>
              <a:schemeClr val="tx1"/>
            </a:solidFill>
            <a:latin typeface="Arial" panose="020B0604020202020204" pitchFamily="34" charset="0"/>
            <a:cs typeface="Arial" panose="020B0604020202020204" pitchFamily="34" charset="0"/>
          </a:endParaRPr>
        </a:p>
      </dsp:txBody>
      <dsp:txXfrm>
        <a:off x="0" y="116280"/>
        <a:ext cx="1396479" cy="753460"/>
      </dsp:txXfrm>
    </dsp:sp>
    <dsp:sp modelId="{3728FCE3-42C0-460A-958F-06ACBF736E13}">
      <dsp:nvSpPr>
        <dsp:cNvPr id="0" name=""/>
        <dsp:cNvSpPr/>
      </dsp:nvSpPr>
      <dsp:spPr>
        <a:xfrm>
          <a:off x="4795716" y="490176"/>
          <a:ext cx="576734" cy="282522"/>
        </a:xfrm>
        <a:custGeom>
          <a:avLst/>
          <a:gdLst/>
          <a:ahLst/>
          <a:cxnLst/>
          <a:rect l="0" t="0" r="0" b="0"/>
          <a:pathLst>
            <a:path>
              <a:moveTo>
                <a:pt x="0" y="282522"/>
              </a:moveTo>
              <a:lnTo>
                <a:pt x="305467" y="282522"/>
              </a:lnTo>
              <a:lnTo>
                <a:pt x="305467" y="0"/>
              </a:lnTo>
              <a:lnTo>
                <a:pt x="576734" y="0"/>
              </a:lnTo>
            </a:path>
          </a:pathLst>
        </a:custGeom>
        <a:noFill/>
        <a:ln w="9525" cap="flat" cmpd="sng" algn="ctr">
          <a:solidFill>
            <a:schemeClr val="accent5">
              <a:hueOff val="124146"/>
              <a:satOff val="72"/>
              <a:lumOff val="71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67338" y="630216"/>
        <a:ext cx="33491" cy="2443"/>
      </dsp:txXfrm>
    </dsp:sp>
    <dsp:sp modelId="{9CDD6EEC-80CD-413F-9733-60D5EA7E878F}">
      <dsp:nvSpPr>
        <dsp:cNvPr id="0" name=""/>
        <dsp:cNvSpPr/>
      </dsp:nvSpPr>
      <dsp:spPr>
        <a:xfrm>
          <a:off x="2249087" y="0"/>
          <a:ext cx="2548429" cy="1545399"/>
        </a:xfrm>
        <a:prstGeom prst="rect">
          <a:avLst/>
        </a:prstGeom>
        <a:solidFill>
          <a:schemeClr val="accent5">
            <a:hueOff val="110352"/>
            <a:satOff val="64"/>
            <a:lumOff val="63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11" tIns="54594" rIns="52011" bIns="54594"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Team members get together during the forming stage to create a group. </a:t>
          </a:r>
          <a:endParaRPr lang="en-US" sz="1600" b="1" kern="1200" dirty="0">
            <a:solidFill>
              <a:schemeClr val="tx1"/>
            </a:solidFill>
            <a:latin typeface="Arial" panose="020B0604020202020204" pitchFamily="34" charset="0"/>
            <a:cs typeface="Arial" panose="020B0604020202020204" pitchFamily="34" charset="0"/>
          </a:endParaRPr>
        </a:p>
      </dsp:txBody>
      <dsp:txXfrm>
        <a:off x="2249087" y="0"/>
        <a:ext cx="2548429" cy="1545399"/>
      </dsp:txXfrm>
    </dsp:sp>
    <dsp:sp modelId="{0367875C-D3B5-4767-AF6A-FF50023F9A88}">
      <dsp:nvSpPr>
        <dsp:cNvPr id="0" name=""/>
        <dsp:cNvSpPr/>
      </dsp:nvSpPr>
      <dsp:spPr>
        <a:xfrm>
          <a:off x="6702601" y="490176"/>
          <a:ext cx="443653" cy="462685"/>
        </a:xfrm>
        <a:custGeom>
          <a:avLst/>
          <a:gdLst/>
          <a:ahLst/>
          <a:cxnLst/>
          <a:rect l="0" t="0" r="0" b="0"/>
          <a:pathLst>
            <a:path>
              <a:moveTo>
                <a:pt x="0" y="0"/>
              </a:moveTo>
              <a:lnTo>
                <a:pt x="238926" y="0"/>
              </a:lnTo>
              <a:lnTo>
                <a:pt x="238926" y="462685"/>
              </a:lnTo>
              <a:lnTo>
                <a:pt x="443653" y="462685"/>
              </a:lnTo>
            </a:path>
          </a:pathLst>
        </a:custGeom>
        <a:noFill/>
        <a:ln w="9525" cap="flat" cmpd="sng" algn="ctr">
          <a:solidFill>
            <a:schemeClr val="accent5">
              <a:hueOff val="248291"/>
              <a:satOff val="144"/>
              <a:lumOff val="142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07864" y="720297"/>
        <a:ext cx="33128" cy="2443"/>
      </dsp:txXfrm>
    </dsp:sp>
    <dsp:sp modelId="{4927877A-5542-4D83-B0F7-3C7F492ED25F}">
      <dsp:nvSpPr>
        <dsp:cNvPr id="0" name=""/>
        <dsp:cNvSpPr/>
      </dsp:nvSpPr>
      <dsp:spPr>
        <a:xfrm>
          <a:off x="5404851" y="152953"/>
          <a:ext cx="1299550" cy="674445"/>
        </a:xfrm>
        <a:prstGeom prst="rect">
          <a:avLst/>
        </a:prstGeom>
        <a:solidFill>
          <a:schemeClr val="accent5">
            <a:hueOff val="220703"/>
            <a:satOff val="128"/>
            <a:lumOff val="126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11" tIns="54594" rIns="52011" bIns="54594"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latin typeface="Arial" panose="020B0604020202020204" pitchFamily="34" charset="0"/>
              <a:cs typeface="Arial" panose="020B0604020202020204" pitchFamily="34" charset="0"/>
            </a:rPr>
            <a:t>Storming stage</a:t>
          </a:r>
          <a:endParaRPr lang="en-US" sz="1400" kern="1200" dirty="0">
            <a:solidFill>
              <a:schemeClr val="tx1"/>
            </a:solidFill>
            <a:latin typeface="Arial" panose="020B0604020202020204" pitchFamily="34" charset="0"/>
            <a:cs typeface="Arial" panose="020B0604020202020204" pitchFamily="34" charset="0"/>
          </a:endParaRPr>
        </a:p>
      </dsp:txBody>
      <dsp:txXfrm>
        <a:off x="5404851" y="152953"/>
        <a:ext cx="1299550" cy="674445"/>
      </dsp:txXfrm>
    </dsp:sp>
    <dsp:sp modelId="{BDDE7B46-1907-4B8E-AEC5-2D412E1C82E4}">
      <dsp:nvSpPr>
        <dsp:cNvPr id="0" name=""/>
        <dsp:cNvSpPr/>
      </dsp:nvSpPr>
      <dsp:spPr>
        <a:xfrm>
          <a:off x="852183" y="1903923"/>
          <a:ext cx="7621654" cy="544596"/>
        </a:xfrm>
        <a:custGeom>
          <a:avLst/>
          <a:gdLst/>
          <a:ahLst/>
          <a:cxnLst/>
          <a:rect l="0" t="0" r="0" b="0"/>
          <a:pathLst>
            <a:path>
              <a:moveTo>
                <a:pt x="7621654" y="0"/>
              </a:moveTo>
              <a:lnTo>
                <a:pt x="7621654" y="289398"/>
              </a:lnTo>
              <a:lnTo>
                <a:pt x="0" y="289398"/>
              </a:lnTo>
              <a:lnTo>
                <a:pt x="0" y="544596"/>
              </a:lnTo>
            </a:path>
          </a:pathLst>
        </a:custGeom>
        <a:noFill/>
        <a:ln w="9525" cap="flat" cmpd="sng" algn="ctr">
          <a:solidFill>
            <a:schemeClr val="accent5">
              <a:hueOff val="372437"/>
              <a:satOff val="216"/>
              <a:lumOff val="2132"/>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71927" y="2175000"/>
        <a:ext cx="382166" cy="2443"/>
      </dsp:txXfrm>
    </dsp:sp>
    <dsp:sp modelId="{2D828E79-5424-4B39-86CD-B03C13242192}">
      <dsp:nvSpPr>
        <dsp:cNvPr id="0" name=""/>
        <dsp:cNvSpPr/>
      </dsp:nvSpPr>
      <dsp:spPr>
        <a:xfrm>
          <a:off x="7178655" y="0"/>
          <a:ext cx="2590365" cy="1905723"/>
        </a:xfrm>
        <a:prstGeom prst="rect">
          <a:avLst/>
        </a:prstGeom>
        <a:solidFill>
          <a:schemeClr val="accent5">
            <a:hueOff val="331055"/>
            <a:satOff val="192"/>
            <a:lumOff val="189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11" tIns="54594" rIns="52011" bIns="54594"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The storming stage is the second stage of growth. At this stage, the group's traits include team members coming up with fresh ideas that occasionally clash</a:t>
          </a:r>
          <a:r>
            <a:rPr lang="en-GB" sz="1600" kern="1200" dirty="0">
              <a:solidFill>
                <a:schemeClr val="tx1"/>
              </a:solidFill>
              <a:latin typeface="Arial" panose="020B0604020202020204" pitchFamily="34" charset="0"/>
              <a:cs typeface="Arial" panose="020B0604020202020204" pitchFamily="34" charset="0"/>
            </a:rPr>
            <a:t>. </a:t>
          </a:r>
          <a:endParaRPr lang="en-US" sz="1600" kern="1200" dirty="0">
            <a:solidFill>
              <a:schemeClr val="tx1"/>
            </a:solidFill>
            <a:latin typeface="Arial" panose="020B0604020202020204" pitchFamily="34" charset="0"/>
            <a:cs typeface="Arial" panose="020B0604020202020204" pitchFamily="34" charset="0"/>
          </a:endParaRPr>
        </a:p>
      </dsp:txBody>
      <dsp:txXfrm>
        <a:off x="7178655" y="0"/>
        <a:ext cx="2590365" cy="1905723"/>
      </dsp:txXfrm>
    </dsp:sp>
    <dsp:sp modelId="{AE93F6B5-4E82-4445-B450-E615BB4A6DA3}">
      <dsp:nvSpPr>
        <dsp:cNvPr id="0" name=""/>
        <dsp:cNvSpPr/>
      </dsp:nvSpPr>
      <dsp:spPr>
        <a:xfrm>
          <a:off x="1541835" y="2842608"/>
          <a:ext cx="512900" cy="166860"/>
        </a:xfrm>
        <a:custGeom>
          <a:avLst/>
          <a:gdLst/>
          <a:ahLst/>
          <a:cxnLst/>
          <a:rect l="0" t="0" r="0" b="0"/>
          <a:pathLst>
            <a:path>
              <a:moveTo>
                <a:pt x="0" y="0"/>
              </a:moveTo>
              <a:lnTo>
                <a:pt x="273550" y="0"/>
              </a:lnTo>
              <a:lnTo>
                <a:pt x="273550" y="166860"/>
              </a:lnTo>
              <a:lnTo>
                <a:pt x="512900" y="166860"/>
              </a:lnTo>
            </a:path>
          </a:pathLst>
        </a:custGeom>
        <a:noFill/>
        <a:ln w="9525" cap="flat" cmpd="sng" algn="ctr">
          <a:solidFill>
            <a:schemeClr val="accent5">
              <a:hueOff val="496582"/>
              <a:satOff val="288"/>
              <a:lumOff val="284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84072" y="2924816"/>
        <a:ext cx="28426" cy="2443"/>
      </dsp:txXfrm>
    </dsp:sp>
    <dsp:sp modelId="{56B472D0-83DE-4E4C-946B-7D067C73650D}">
      <dsp:nvSpPr>
        <dsp:cNvPr id="0" name=""/>
        <dsp:cNvSpPr/>
      </dsp:nvSpPr>
      <dsp:spPr>
        <a:xfrm>
          <a:off x="160731" y="2480920"/>
          <a:ext cx="1382904" cy="723375"/>
        </a:xfrm>
        <a:prstGeom prst="rect">
          <a:avLst/>
        </a:prstGeom>
        <a:solidFill>
          <a:schemeClr val="accent5">
            <a:hueOff val="441407"/>
            <a:satOff val="256"/>
            <a:lumOff val="252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11" tIns="54594" rIns="52011" bIns="54594"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Norming Stage</a:t>
          </a:r>
          <a:endParaRPr lang="en-US" sz="1600" kern="1200" dirty="0">
            <a:solidFill>
              <a:schemeClr val="tx1"/>
            </a:solidFill>
            <a:latin typeface="Arial" panose="020B0604020202020204" pitchFamily="34" charset="0"/>
            <a:cs typeface="Arial" panose="020B0604020202020204" pitchFamily="34" charset="0"/>
          </a:endParaRPr>
        </a:p>
      </dsp:txBody>
      <dsp:txXfrm>
        <a:off x="160731" y="2480920"/>
        <a:ext cx="1382904" cy="723375"/>
      </dsp:txXfrm>
    </dsp:sp>
    <dsp:sp modelId="{423A1E39-150D-4322-987B-18893E6C3043}">
      <dsp:nvSpPr>
        <dsp:cNvPr id="0" name=""/>
        <dsp:cNvSpPr/>
      </dsp:nvSpPr>
      <dsp:spPr>
        <a:xfrm>
          <a:off x="3997252" y="2546031"/>
          <a:ext cx="773192" cy="463437"/>
        </a:xfrm>
        <a:custGeom>
          <a:avLst/>
          <a:gdLst/>
          <a:ahLst/>
          <a:cxnLst/>
          <a:rect l="0" t="0" r="0" b="0"/>
          <a:pathLst>
            <a:path>
              <a:moveTo>
                <a:pt x="0" y="463437"/>
              </a:moveTo>
              <a:lnTo>
                <a:pt x="403696" y="463437"/>
              </a:lnTo>
              <a:lnTo>
                <a:pt x="403696" y="0"/>
              </a:lnTo>
              <a:lnTo>
                <a:pt x="773192" y="0"/>
              </a:lnTo>
            </a:path>
          </a:pathLst>
        </a:custGeom>
        <a:noFill/>
        <a:ln w="9525" cap="flat" cmpd="sng" algn="ctr">
          <a:solidFill>
            <a:schemeClr val="accent5">
              <a:hueOff val="620728"/>
              <a:satOff val="360"/>
              <a:lumOff val="355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60652" y="2776528"/>
        <a:ext cx="46391" cy="2443"/>
      </dsp:txXfrm>
    </dsp:sp>
    <dsp:sp modelId="{896CCDF3-07F8-449F-B64E-CE0CBE6DF529}">
      <dsp:nvSpPr>
        <dsp:cNvPr id="0" name=""/>
        <dsp:cNvSpPr/>
      </dsp:nvSpPr>
      <dsp:spPr>
        <a:xfrm>
          <a:off x="2087135" y="2142546"/>
          <a:ext cx="1911916" cy="1733843"/>
        </a:xfrm>
        <a:prstGeom prst="rect">
          <a:avLst/>
        </a:prstGeom>
        <a:solidFill>
          <a:schemeClr val="accent5">
            <a:hueOff val="551758"/>
            <a:satOff val="320"/>
            <a:lumOff val="315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11" tIns="54594" rIns="52011" bIns="54594"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latin typeface="Arial" panose="020B0604020202020204" pitchFamily="34" charset="0"/>
              <a:cs typeface="Arial" panose="020B0604020202020204" pitchFamily="34" charset="0"/>
            </a:rPr>
            <a:t>Team members have now worked out their disagreements and established ground rules, expectations, and core beliefs. Members of the team have mastered mutual trust and teamwork. </a:t>
          </a:r>
          <a:endParaRPr lang="en-US" sz="1200" b="1" kern="1200" dirty="0">
            <a:solidFill>
              <a:schemeClr val="tx1"/>
            </a:solidFill>
            <a:latin typeface="Arial" panose="020B0604020202020204" pitchFamily="34" charset="0"/>
            <a:cs typeface="Arial" panose="020B0604020202020204" pitchFamily="34" charset="0"/>
          </a:endParaRPr>
        </a:p>
      </dsp:txBody>
      <dsp:txXfrm>
        <a:off x="2087135" y="2142546"/>
        <a:ext cx="1911916" cy="1733843"/>
      </dsp:txXfrm>
    </dsp:sp>
    <dsp:sp modelId="{1DE0C588-9535-4649-86D2-E521ADD8BA5C}">
      <dsp:nvSpPr>
        <dsp:cNvPr id="0" name=""/>
        <dsp:cNvSpPr/>
      </dsp:nvSpPr>
      <dsp:spPr>
        <a:xfrm>
          <a:off x="6106390" y="2546031"/>
          <a:ext cx="1412210" cy="319324"/>
        </a:xfrm>
        <a:custGeom>
          <a:avLst/>
          <a:gdLst/>
          <a:ahLst/>
          <a:cxnLst/>
          <a:rect l="0" t="0" r="0" b="0"/>
          <a:pathLst>
            <a:path>
              <a:moveTo>
                <a:pt x="0" y="0"/>
              </a:moveTo>
              <a:lnTo>
                <a:pt x="723205" y="0"/>
              </a:lnTo>
              <a:lnTo>
                <a:pt x="723205" y="319324"/>
              </a:lnTo>
              <a:lnTo>
                <a:pt x="1412210" y="319324"/>
              </a:lnTo>
            </a:path>
          </a:pathLst>
        </a:custGeom>
        <a:noFill/>
        <a:ln w="9525" cap="flat" cmpd="sng" algn="ctr">
          <a:solidFill>
            <a:schemeClr val="accent5">
              <a:hueOff val="744874"/>
              <a:satOff val="432"/>
              <a:lumOff val="426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775553" y="2704471"/>
        <a:ext cx="73886" cy="2443"/>
      </dsp:txXfrm>
    </dsp:sp>
    <dsp:sp modelId="{2B7F981F-48D3-4BD7-8C7A-083841A0AA34}">
      <dsp:nvSpPr>
        <dsp:cNvPr id="0" name=""/>
        <dsp:cNvSpPr/>
      </dsp:nvSpPr>
      <dsp:spPr>
        <a:xfrm>
          <a:off x="4802844" y="2238456"/>
          <a:ext cx="1305346" cy="615148"/>
        </a:xfrm>
        <a:prstGeom prst="rect">
          <a:avLst/>
        </a:prstGeom>
        <a:solidFill>
          <a:schemeClr val="accent5">
            <a:hueOff val="662110"/>
            <a:satOff val="384"/>
            <a:lumOff val="379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11" tIns="54594" rIns="52011" bIns="54594"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Performing stage</a:t>
          </a:r>
          <a:endParaRPr lang="en-US" sz="1600" kern="1200" dirty="0">
            <a:solidFill>
              <a:schemeClr val="tx1"/>
            </a:solidFill>
            <a:latin typeface="Arial" panose="020B0604020202020204" pitchFamily="34" charset="0"/>
            <a:cs typeface="Arial" panose="020B0604020202020204" pitchFamily="34" charset="0"/>
          </a:endParaRPr>
        </a:p>
      </dsp:txBody>
      <dsp:txXfrm>
        <a:off x="4802844" y="2238456"/>
        <a:ext cx="1305346" cy="615148"/>
      </dsp:txXfrm>
    </dsp:sp>
    <dsp:sp modelId="{5FB6A178-66A8-4A04-8762-3AF34EDDFE47}">
      <dsp:nvSpPr>
        <dsp:cNvPr id="0" name=""/>
        <dsp:cNvSpPr/>
      </dsp:nvSpPr>
      <dsp:spPr>
        <a:xfrm>
          <a:off x="1152958" y="3582826"/>
          <a:ext cx="7764251" cy="731027"/>
        </a:xfrm>
        <a:custGeom>
          <a:avLst/>
          <a:gdLst/>
          <a:ahLst/>
          <a:cxnLst/>
          <a:rect l="0" t="0" r="0" b="0"/>
          <a:pathLst>
            <a:path>
              <a:moveTo>
                <a:pt x="7764251" y="0"/>
              </a:moveTo>
              <a:lnTo>
                <a:pt x="7764251" y="382613"/>
              </a:lnTo>
              <a:lnTo>
                <a:pt x="0" y="382613"/>
              </a:lnTo>
              <a:lnTo>
                <a:pt x="0" y="731027"/>
              </a:lnTo>
            </a:path>
          </a:pathLst>
        </a:custGeom>
        <a:noFill/>
        <a:ln w="9525" cap="flat" cmpd="sng" algn="ctr">
          <a:solidFill>
            <a:schemeClr val="accent5">
              <a:hueOff val="869019"/>
              <a:satOff val="504"/>
              <a:lumOff val="497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40045" y="3947118"/>
        <a:ext cx="390075" cy="2443"/>
      </dsp:txXfrm>
    </dsp:sp>
    <dsp:sp modelId="{440929D0-5C76-43CD-B066-D2B771BAF7F5}">
      <dsp:nvSpPr>
        <dsp:cNvPr id="0" name=""/>
        <dsp:cNvSpPr/>
      </dsp:nvSpPr>
      <dsp:spPr>
        <a:xfrm>
          <a:off x="7551001" y="2146084"/>
          <a:ext cx="2732415" cy="1438541"/>
        </a:xfrm>
        <a:prstGeom prst="rect">
          <a:avLst/>
        </a:prstGeom>
        <a:solidFill>
          <a:schemeClr val="accent5">
            <a:hueOff val="772462"/>
            <a:satOff val="448"/>
            <a:lumOff val="442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11" tIns="54594" rIns="52011" bIns="54594"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Team </a:t>
          </a:r>
          <a:r>
            <a:rPr lang="en-GB" sz="1400" b="1" kern="1200" dirty="0">
              <a:solidFill>
                <a:schemeClr val="tx1"/>
              </a:solidFill>
              <a:latin typeface="Arial" panose="020B0604020202020204" pitchFamily="34" charset="0"/>
              <a:cs typeface="Arial" panose="020B0604020202020204" pitchFamily="34" charset="0"/>
            </a:rPr>
            <a:t>members demonstrate how to collaborate effectively to accomplish the team's objectives.</a:t>
          </a:r>
          <a:r>
            <a:rPr lang="en-GB" sz="1800" b="1" kern="1200" dirty="0">
              <a:solidFill>
                <a:schemeClr val="tx1"/>
              </a:solidFill>
              <a:latin typeface="Arial" panose="020B0604020202020204" pitchFamily="34" charset="0"/>
              <a:cs typeface="Arial" panose="020B0604020202020204" pitchFamily="34" charset="0"/>
            </a:rPr>
            <a:t>.</a:t>
          </a:r>
          <a:endParaRPr lang="en-US" sz="1800" b="1" kern="1200" dirty="0">
            <a:solidFill>
              <a:schemeClr val="tx1"/>
            </a:solidFill>
            <a:latin typeface="Arial" panose="020B0604020202020204" pitchFamily="34" charset="0"/>
            <a:cs typeface="Arial" panose="020B0604020202020204" pitchFamily="34" charset="0"/>
          </a:endParaRPr>
        </a:p>
      </dsp:txBody>
      <dsp:txXfrm>
        <a:off x="7551001" y="2146084"/>
        <a:ext cx="2732415" cy="1438541"/>
      </dsp:txXfrm>
    </dsp:sp>
    <dsp:sp modelId="{E365B21B-0D75-432A-A8D3-E41CFA3C1B14}">
      <dsp:nvSpPr>
        <dsp:cNvPr id="0" name=""/>
        <dsp:cNvSpPr/>
      </dsp:nvSpPr>
      <dsp:spPr>
        <a:xfrm>
          <a:off x="1681868" y="4664680"/>
          <a:ext cx="1778167" cy="188437"/>
        </a:xfrm>
        <a:custGeom>
          <a:avLst/>
          <a:gdLst/>
          <a:ahLst/>
          <a:cxnLst/>
          <a:rect l="0" t="0" r="0" b="0"/>
          <a:pathLst>
            <a:path>
              <a:moveTo>
                <a:pt x="0" y="0"/>
              </a:moveTo>
              <a:lnTo>
                <a:pt x="906183" y="0"/>
              </a:lnTo>
              <a:lnTo>
                <a:pt x="906183" y="188437"/>
              </a:lnTo>
              <a:lnTo>
                <a:pt x="1778167" y="188437"/>
              </a:lnTo>
            </a:path>
          </a:pathLst>
        </a:custGeom>
        <a:noFill/>
        <a:ln w="9525" cap="flat" cmpd="sng" algn="ctr">
          <a:solidFill>
            <a:schemeClr val="accent5">
              <a:hueOff val="993165"/>
              <a:satOff val="576"/>
              <a:lumOff val="568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25488" y="4757677"/>
        <a:ext cx="90927" cy="2443"/>
      </dsp:txXfrm>
    </dsp:sp>
    <dsp:sp modelId="{8A72110E-824B-4B27-9021-1237D7CB75F6}">
      <dsp:nvSpPr>
        <dsp:cNvPr id="0" name=""/>
        <dsp:cNvSpPr/>
      </dsp:nvSpPr>
      <dsp:spPr>
        <a:xfrm>
          <a:off x="622247" y="4346253"/>
          <a:ext cx="1061420" cy="636852"/>
        </a:xfrm>
        <a:prstGeom prst="rect">
          <a:avLst/>
        </a:prstGeom>
        <a:solidFill>
          <a:schemeClr val="accent5">
            <a:hueOff val="882813"/>
            <a:satOff val="512"/>
            <a:lumOff val="505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11" tIns="54594" rIns="52011" bIns="54594"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latin typeface="Arial" panose="020B0604020202020204" pitchFamily="34" charset="0"/>
              <a:cs typeface="Arial" panose="020B0604020202020204" pitchFamily="34" charset="0"/>
            </a:rPr>
            <a:t>Adjourning</a:t>
          </a:r>
          <a:endParaRPr lang="en-US" sz="1200" kern="1200" dirty="0">
            <a:solidFill>
              <a:schemeClr val="tx1"/>
            </a:solidFill>
            <a:latin typeface="Arial" panose="020B0604020202020204" pitchFamily="34" charset="0"/>
            <a:cs typeface="Arial" panose="020B0604020202020204" pitchFamily="34" charset="0"/>
          </a:endParaRPr>
        </a:p>
      </dsp:txBody>
      <dsp:txXfrm>
        <a:off x="622247" y="4346253"/>
        <a:ext cx="1061420" cy="636852"/>
      </dsp:txXfrm>
    </dsp:sp>
    <dsp:sp modelId="{6CF59DDB-B947-4746-BDAC-CD83391E5300}">
      <dsp:nvSpPr>
        <dsp:cNvPr id="0" name=""/>
        <dsp:cNvSpPr/>
      </dsp:nvSpPr>
      <dsp:spPr>
        <a:xfrm>
          <a:off x="3492435" y="3891250"/>
          <a:ext cx="3682238" cy="1923734"/>
        </a:xfrm>
        <a:prstGeom prst="rect">
          <a:avLst/>
        </a:prstGeom>
        <a:solidFill>
          <a:schemeClr val="accent5">
            <a:hueOff val="993165"/>
            <a:satOff val="576"/>
            <a:lumOff val="568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11" tIns="54594" rIns="52011" bIns="54594"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As the process comes to an end, group members disconnect. Members talk about their experiences and are pleased with what they have accomplished. The group has successfully completed the work that was assigned to them.</a:t>
          </a:r>
          <a:endParaRPr lang="en-US" sz="1600" b="1" kern="1200" dirty="0">
            <a:solidFill>
              <a:schemeClr val="tx1"/>
            </a:solidFill>
            <a:latin typeface="Arial" panose="020B0604020202020204" pitchFamily="34" charset="0"/>
            <a:cs typeface="Arial" panose="020B0604020202020204" pitchFamily="34" charset="0"/>
          </a:endParaRPr>
        </a:p>
      </dsp:txBody>
      <dsp:txXfrm>
        <a:off x="3492435" y="3891250"/>
        <a:ext cx="3682238" cy="19237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3C80F-7B22-4994-8624-F179F39986A7}">
      <dsp:nvSpPr>
        <dsp:cNvPr id="0" name=""/>
        <dsp:cNvSpPr/>
      </dsp:nvSpPr>
      <dsp:spPr>
        <a:xfrm>
          <a:off x="0" y="0"/>
          <a:ext cx="8673736" cy="7304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solidFill>
                <a:schemeClr val="tx1"/>
              </a:solidFill>
            </a:rPr>
            <a:t>INTELIGENCE</a:t>
          </a:r>
          <a:endParaRPr lang="en-US" sz="3100" kern="1200" dirty="0">
            <a:solidFill>
              <a:schemeClr val="tx1"/>
            </a:solidFill>
          </a:endParaRPr>
        </a:p>
      </dsp:txBody>
      <dsp:txXfrm>
        <a:off x="21395" y="21395"/>
        <a:ext cx="7823758" cy="687697"/>
      </dsp:txXfrm>
    </dsp:sp>
    <dsp:sp modelId="{97FEA6F9-666F-41AB-96F5-EAA7A77ABBF3}">
      <dsp:nvSpPr>
        <dsp:cNvPr id="0" name=""/>
        <dsp:cNvSpPr/>
      </dsp:nvSpPr>
      <dsp:spPr>
        <a:xfrm>
          <a:off x="726425" y="863302"/>
          <a:ext cx="8673736" cy="7304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solidFill>
                <a:schemeClr val="tx1"/>
              </a:solidFill>
            </a:rPr>
            <a:t>DOMINANCE</a:t>
          </a:r>
          <a:endParaRPr lang="en-US" sz="3100" kern="1200" dirty="0">
            <a:solidFill>
              <a:schemeClr val="tx1"/>
            </a:solidFill>
          </a:endParaRPr>
        </a:p>
      </dsp:txBody>
      <dsp:txXfrm>
        <a:off x="747820" y="884697"/>
        <a:ext cx="7429704" cy="687697"/>
      </dsp:txXfrm>
    </dsp:sp>
    <dsp:sp modelId="{F2E38F9E-BF5C-43DA-B5B2-11F1E10EE9CE}">
      <dsp:nvSpPr>
        <dsp:cNvPr id="0" name=""/>
        <dsp:cNvSpPr/>
      </dsp:nvSpPr>
      <dsp:spPr>
        <a:xfrm>
          <a:off x="1442008" y="1726605"/>
          <a:ext cx="8673736" cy="7304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solidFill>
                <a:schemeClr val="tx1"/>
              </a:solidFill>
            </a:rPr>
            <a:t>EXTROVERSION / INTROVERSION</a:t>
          </a:r>
          <a:endParaRPr lang="en-US" sz="3100" kern="1200" dirty="0">
            <a:solidFill>
              <a:schemeClr val="tx1"/>
            </a:solidFill>
          </a:endParaRPr>
        </a:p>
      </dsp:txBody>
      <dsp:txXfrm>
        <a:off x="1463403" y="1748000"/>
        <a:ext cx="7440546" cy="687697"/>
      </dsp:txXfrm>
    </dsp:sp>
    <dsp:sp modelId="{1F97E7C7-0D9F-46AB-9EDB-CBA386F6DEBC}">
      <dsp:nvSpPr>
        <dsp:cNvPr id="0" name=""/>
        <dsp:cNvSpPr/>
      </dsp:nvSpPr>
      <dsp:spPr>
        <a:xfrm>
          <a:off x="2168434" y="2589908"/>
          <a:ext cx="8673736" cy="7304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solidFill>
                <a:schemeClr val="tx1"/>
              </a:solidFill>
            </a:rPr>
            <a:t>STABILITY / ANXIETY</a:t>
          </a:r>
          <a:endParaRPr lang="en-US" sz="3100" kern="1200" dirty="0">
            <a:solidFill>
              <a:schemeClr val="tx1"/>
            </a:solidFill>
          </a:endParaRPr>
        </a:p>
      </dsp:txBody>
      <dsp:txXfrm>
        <a:off x="2189829" y="2611303"/>
        <a:ext cx="7429704" cy="687697"/>
      </dsp:txXfrm>
    </dsp:sp>
    <dsp:sp modelId="{58ACB430-DC5D-441F-A927-9373D3DFEBF5}">
      <dsp:nvSpPr>
        <dsp:cNvPr id="0" name=""/>
        <dsp:cNvSpPr/>
      </dsp:nvSpPr>
      <dsp:spPr>
        <a:xfrm>
          <a:off x="8198920" y="559486"/>
          <a:ext cx="474816" cy="47481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305754" y="559486"/>
        <a:ext cx="261148" cy="357299"/>
      </dsp:txXfrm>
    </dsp:sp>
    <dsp:sp modelId="{27506416-C5CB-4C00-BF50-E082E66CA5D8}">
      <dsp:nvSpPr>
        <dsp:cNvPr id="0" name=""/>
        <dsp:cNvSpPr/>
      </dsp:nvSpPr>
      <dsp:spPr>
        <a:xfrm>
          <a:off x="8925345" y="1422789"/>
          <a:ext cx="474816" cy="47481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032179" y="1422789"/>
        <a:ext cx="261148" cy="357299"/>
      </dsp:txXfrm>
    </dsp:sp>
    <dsp:sp modelId="{0910840B-4C46-47EE-AEEB-11D3FC41E8DF}">
      <dsp:nvSpPr>
        <dsp:cNvPr id="0" name=""/>
        <dsp:cNvSpPr/>
      </dsp:nvSpPr>
      <dsp:spPr>
        <a:xfrm>
          <a:off x="9640928" y="2286092"/>
          <a:ext cx="474816" cy="47481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747762" y="2286092"/>
        <a:ext cx="261148" cy="3572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2B589F-A98B-4D47-B2DC-964C44FD88F2}">
      <dsp:nvSpPr>
        <dsp:cNvPr id="0" name=""/>
        <dsp:cNvSpPr/>
      </dsp:nvSpPr>
      <dsp:spPr>
        <a:xfrm>
          <a:off x="0" y="765"/>
          <a:ext cx="605556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898871C-4C04-4E6F-815A-7E5276A4768E}">
      <dsp:nvSpPr>
        <dsp:cNvPr id="0" name=""/>
        <dsp:cNvSpPr/>
      </dsp:nvSpPr>
      <dsp:spPr>
        <a:xfrm>
          <a:off x="0" y="765"/>
          <a:ext cx="6055562" cy="696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u="sng" kern="1200" dirty="0"/>
            <a:t>PLANT</a:t>
          </a:r>
        </a:p>
        <a:p>
          <a:pPr marL="0" lvl="0" indent="0" algn="l" defTabSz="622300">
            <a:lnSpc>
              <a:spcPct val="90000"/>
            </a:lnSpc>
            <a:spcBef>
              <a:spcPct val="0"/>
            </a:spcBef>
            <a:spcAft>
              <a:spcPct val="35000"/>
            </a:spcAft>
            <a:buNone/>
          </a:pPr>
          <a:r>
            <a:rPr lang="en-GB" sz="1400" kern="1200" dirty="0"/>
            <a:t>Proposes new ideas. 				Ex: Director</a:t>
          </a:r>
          <a:endParaRPr lang="en-US" sz="1400" kern="1200" dirty="0"/>
        </a:p>
      </dsp:txBody>
      <dsp:txXfrm>
        <a:off x="0" y="765"/>
        <a:ext cx="6055562" cy="696733"/>
      </dsp:txXfrm>
    </dsp:sp>
    <dsp:sp modelId="{53DD0003-9334-4368-A431-4438F964BCAC}">
      <dsp:nvSpPr>
        <dsp:cNvPr id="0" name=""/>
        <dsp:cNvSpPr/>
      </dsp:nvSpPr>
      <dsp:spPr>
        <a:xfrm>
          <a:off x="0" y="697499"/>
          <a:ext cx="605556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77836A7-49EC-4192-8657-755BD6324DFE}">
      <dsp:nvSpPr>
        <dsp:cNvPr id="0" name=""/>
        <dsp:cNvSpPr/>
      </dsp:nvSpPr>
      <dsp:spPr>
        <a:xfrm>
          <a:off x="0" y="697499"/>
          <a:ext cx="6055562" cy="696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u="sng" kern="1200" dirty="0"/>
            <a:t>RESOURCE INVESTIGATOR</a:t>
          </a:r>
        </a:p>
        <a:p>
          <a:pPr marL="0" lvl="0" indent="0" algn="l" defTabSz="622300">
            <a:lnSpc>
              <a:spcPct val="90000"/>
            </a:lnSpc>
            <a:spcBef>
              <a:spcPct val="0"/>
            </a:spcBef>
            <a:spcAft>
              <a:spcPct val="35000"/>
            </a:spcAft>
            <a:buNone/>
          </a:pPr>
          <a:r>
            <a:rPr lang="en-GB" sz="1400" kern="1200" dirty="0"/>
            <a:t>Explores opportunities. 			Ex: Product Owner</a:t>
          </a:r>
          <a:endParaRPr lang="en-US" sz="1400" kern="1200" dirty="0"/>
        </a:p>
      </dsp:txBody>
      <dsp:txXfrm>
        <a:off x="0" y="697499"/>
        <a:ext cx="6055562" cy="696733"/>
      </dsp:txXfrm>
    </dsp:sp>
    <dsp:sp modelId="{D905C7E5-60F6-4988-8AE6-30C901DACA89}">
      <dsp:nvSpPr>
        <dsp:cNvPr id="0" name=""/>
        <dsp:cNvSpPr/>
      </dsp:nvSpPr>
      <dsp:spPr>
        <a:xfrm>
          <a:off x="0" y="1394233"/>
          <a:ext cx="605556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787929E-A457-4CA3-8465-06C5EFDBF42B}">
      <dsp:nvSpPr>
        <dsp:cNvPr id="0" name=""/>
        <dsp:cNvSpPr/>
      </dsp:nvSpPr>
      <dsp:spPr>
        <a:xfrm>
          <a:off x="0" y="1394233"/>
          <a:ext cx="6055562" cy="696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u="sng" kern="1200" dirty="0"/>
            <a:t>COORDINATOR / CHAIRMAN</a:t>
          </a:r>
        </a:p>
        <a:p>
          <a:pPr marL="0" lvl="0" indent="0" algn="l" defTabSz="622300">
            <a:lnSpc>
              <a:spcPct val="90000"/>
            </a:lnSpc>
            <a:spcBef>
              <a:spcPct val="0"/>
            </a:spcBef>
            <a:spcAft>
              <a:spcPct val="35000"/>
            </a:spcAft>
            <a:buNone/>
          </a:pPr>
          <a:r>
            <a:rPr lang="en-GB" sz="1400" kern="1200" dirty="0"/>
            <a:t>Clarifies goals, coordinates resources. 	Ex: Project Manager</a:t>
          </a:r>
          <a:endParaRPr lang="en-US" sz="1400" kern="1200" dirty="0"/>
        </a:p>
      </dsp:txBody>
      <dsp:txXfrm>
        <a:off x="0" y="1394233"/>
        <a:ext cx="6055562" cy="696733"/>
      </dsp:txXfrm>
    </dsp:sp>
    <dsp:sp modelId="{E8A9585C-CCC6-4414-B3DA-CD7F2A1BB2E4}">
      <dsp:nvSpPr>
        <dsp:cNvPr id="0" name=""/>
        <dsp:cNvSpPr/>
      </dsp:nvSpPr>
      <dsp:spPr>
        <a:xfrm>
          <a:off x="0" y="2090966"/>
          <a:ext cx="605556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8862747-1DFF-479F-AE4C-24985C3D8F49}">
      <dsp:nvSpPr>
        <dsp:cNvPr id="0" name=""/>
        <dsp:cNvSpPr/>
      </dsp:nvSpPr>
      <dsp:spPr>
        <a:xfrm>
          <a:off x="0" y="2090966"/>
          <a:ext cx="6055562" cy="696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u="sng" kern="1200" dirty="0"/>
            <a:t>SHAPER</a:t>
          </a:r>
        </a:p>
        <a:p>
          <a:pPr marL="0" lvl="0" indent="0" algn="l" defTabSz="622300">
            <a:lnSpc>
              <a:spcPct val="90000"/>
            </a:lnSpc>
            <a:spcBef>
              <a:spcPct val="0"/>
            </a:spcBef>
            <a:spcAft>
              <a:spcPct val="35000"/>
            </a:spcAft>
            <a:buNone/>
          </a:pPr>
          <a:r>
            <a:rPr lang="en-GB" sz="1400" kern="1200" dirty="0"/>
            <a:t>An alternative to a coordinator. Gives coherence to teamwork.</a:t>
          </a:r>
          <a:endParaRPr lang="en-US" sz="1400" kern="1200" dirty="0"/>
        </a:p>
      </dsp:txBody>
      <dsp:txXfrm>
        <a:off x="0" y="2090966"/>
        <a:ext cx="6055562" cy="696733"/>
      </dsp:txXfrm>
    </dsp:sp>
    <dsp:sp modelId="{4D05371E-8F3D-470B-A8A1-04E5A4B8F58A}">
      <dsp:nvSpPr>
        <dsp:cNvPr id="0" name=""/>
        <dsp:cNvSpPr/>
      </dsp:nvSpPr>
      <dsp:spPr>
        <a:xfrm>
          <a:off x="0" y="2787700"/>
          <a:ext cx="605556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8E90C63-BB82-4BB0-829A-C1EB8771A460}">
      <dsp:nvSpPr>
        <dsp:cNvPr id="0" name=""/>
        <dsp:cNvSpPr/>
      </dsp:nvSpPr>
      <dsp:spPr>
        <a:xfrm>
          <a:off x="0" y="2787700"/>
          <a:ext cx="6055562" cy="696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u="sng" kern="1200" dirty="0"/>
            <a:t>MONITOR / EVALUATOR</a:t>
          </a:r>
        </a:p>
        <a:p>
          <a:pPr marL="0" lvl="0" indent="0" algn="l" defTabSz="622300">
            <a:lnSpc>
              <a:spcPct val="90000"/>
            </a:lnSpc>
            <a:spcBef>
              <a:spcPct val="0"/>
            </a:spcBef>
            <a:spcAft>
              <a:spcPct val="35000"/>
            </a:spcAft>
            <a:buNone/>
          </a:pPr>
          <a:r>
            <a:rPr lang="en-GB" sz="1400" kern="1200" dirty="0"/>
            <a:t>Evaluates ideas, different perspectives. 	Ex: Test Analyst</a:t>
          </a:r>
          <a:endParaRPr lang="en-US" sz="1400" kern="1200" dirty="0"/>
        </a:p>
      </dsp:txBody>
      <dsp:txXfrm>
        <a:off x="0" y="2787700"/>
        <a:ext cx="6055562" cy="696733"/>
      </dsp:txXfrm>
    </dsp:sp>
    <dsp:sp modelId="{EBA3C129-FD5F-42A1-9667-6212A64CAB3B}">
      <dsp:nvSpPr>
        <dsp:cNvPr id="0" name=""/>
        <dsp:cNvSpPr/>
      </dsp:nvSpPr>
      <dsp:spPr>
        <a:xfrm>
          <a:off x="0" y="3484434"/>
          <a:ext cx="605556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4E029FC-62AA-4DA1-B16A-77D7F0FDF61D}">
      <dsp:nvSpPr>
        <dsp:cNvPr id="0" name=""/>
        <dsp:cNvSpPr/>
      </dsp:nvSpPr>
      <dsp:spPr>
        <a:xfrm>
          <a:off x="0" y="3484434"/>
          <a:ext cx="6055562" cy="696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u="sng" kern="1200" dirty="0"/>
            <a:t>TEAMWORKER</a:t>
          </a:r>
        </a:p>
        <a:p>
          <a:pPr marL="0" lvl="0" indent="0" algn="l" defTabSz="622300">
            <a:lnSpc>
              <a:spcPct val="90000"/>
            </a:lnSpc>
            <a:spcBef>
              <a:spcPct val="0"/>
            </a:spcBef>
            <a:spcAft>
              <a:spcPct val="35000"/>
            </a:spcAft>
            <a:buNone/>
          </a:pPr>
          <a:r>
            <a:rPr lang="en-GB" sz="1400" kern="1200" dirty="0"/>
            <a:t>Builds bridges, looks after team spirit. 	Ex: Team Lead</a:t>
          </a:r>
          <a:endParaRPr lang="en-US" sz="1400" kern="1200" dirty="0"/>
        </a:p>
      </dsp:txBody>
      <dsp:txXfrm>
        <a:off x="0" y="3484434"/>
        <a:ext cx="6055562" cy="696733"/>
      </dsp:txXfrm>
    </dsp:sp>
    <dsp:sp modelId="{42832C9E-33B7-4C6D-A699-C26E2C7E0640}">
      <dsp:nvSpPr>
        <dsp:cNvPr id="0" name=""/>
        <dsp:cNvSpPr/>
      </dsp:nvSpPr>
      <dsp:spPr>
        <a:xfrm>
          <a:off x="0" y="4181168"/>
          <a:ext cx="605556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7C39598-7CC9-4245-83DF-952BEDBCDE66}">
      <dsp:nvSpPr>
        <dsp:cNvPr id="0" name=""/>
        <dsp:cNvSpPr/>
      </dsp:nvSpPr>
      <dsp:spPr>
        <a:xfrm>
          <a:off x="0" y="4181168"/>
          <a:ext cx="6055562" cy="696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u="sng" kern="1200" dirty="0"/>
            <a:t>IMPLEMENTER</a:t>
          </a:r>
        </a:p>
        <a:p>
          <a:pPr marL="0" lvl="0" indent="0" algn="l" defTabSz="622300">
            <a:lnSpc>
              <a:spcPct val="90000"/>
            </a:lnSpc>
            <a:spcBef>
              <a:spcPct val="0"/>
            </a:spcBef>
            <a:spcAft>
              <a:spcPct val="35000"/>
            </a:spcAft>
            <a:buNone/>
          </a:pPr>
          <a:r>
            <a:rPr lang="en-GB" sz="1400" kern="1200" dirty="0"/>
            <a:t>Pursues the plans into practice. 		Ex: Developer</a:t>
          </a:r>
          <a:endParaRPr lang="en-US" sz="1400" kern="1200" dirty="0"/>
        </a:p>
      </dsp:txBody>
      <dsp:txXfrm>
        <a:off x="0" y="4181168"/>
        <a:ext cx="6055562" cy="696733"/>
      </dsp:txXfrm>
    </dsp:sp>
    <dsp:sp modelId="{6E6CE4DE-4E84-42C1-B32D-FC9D9C70A359}">
      <dsp:nvSpPr>
        <dsp:cNvPr id="0" name=""/>
        <dsp:cNvSpPr/>
      </dsp:nvSpPr>
      <dsp:spPr>
        <a:xfrm>
          <a:off x="0" y="4877901"/>
          <a:ext cx="605556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C17AA7C-1198-4F63-83C3-601AF83D7377}">
      <dsp:nvSpPr>
        <dsp:cNvPr id="0" name=""/>
        <dsp:cNvSpPr/>
      </dsp:nvSpPr>
      <dsp:spPr>
        <a:xfrm>
          <a:off x="0" y="4877901"/>
          <a:ext cx="6055562" cy="696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u="sng" kern="1200" dirty="0"/>
            <a:t>COMPLETER / FINISHER</a:t>
          </a:r>
        </a:p>
        <a:p>
          <a:pPr marL="0" lvl="0" indent="0" algn="l" defTabSz="622300">
            <a:lnSpc>
              <a:spcPct val="90000"/>
            </a:lnSpc>
            <a:spcBef>
              <a:spcPct val="0"/>
            </a:spcBef>
            <a:spcAft>
              <a:spcPct val="35000"/>
            </a:spcAft>
            <a:buNone/>
          </a:pPr>
          <a:r>
            <a:rPr lang="en-GB" sz="1400" kern="1200" dirty="0"/>
            <a:t>Searches for errors. 				Ex: Tester, QA Manager</a:t>
          </a:r>
          <a:endParaRPr lang="en-US" sz="1400" kern="1200" dirty="0"/>
        </a:p>
      </dsp:txBody>
      <dsp:txXfrm>
        <a:off x="0" y="4877901"/>
        <a:ext cx="6055562" cy="696733"/>
      </dsp:txXfrm>
    </dsp:sp>
    <dsp:sp modelId="{8A305BBA-C261-4F9B-BAE7-9023F08388CB}">
      <dsp:nvSpPr>
        <dsp:cNvPr id="0" name=""/>
        <dsp:cNvSpPr/>
      </dsp:nvSpPr>
      <dsp:spPr>
        <a:xfrm>
          <a:off x="0" y="5574635"/>
          <a:ext cx="605556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43D8E69-7150-4FEA-9DC9-67F0D25523E7}">
      <dsp:nvSpPr>
        <dsp:cNvPr id="0" name=""/>
        <dsp:cNvSpPr/>
      </dsp:nvSpPr>
      <dsp:spPr>
        <a:xfrm>
          <a:off x="0" y="5574635"/>
          <a:ext cx="6055562" cy="696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u="sng" kern="1200" dirty="0"/>
            <a:t>SPECIALIST</a:t>
          </a:r>
        </a:p>
        <a:p>
          <a:pPr marL="0" lvl="0" indent="0" algn="l" defTabSz="622300">
            <a:lnSpc>
              <a:spcPct val="90000"/>
            </a:lnSpc>
            <a:spcBef>
              <a:spcPct val="0"/>
            </a:spcBef>
            <a:spcAft>
              <a:spcPct val="35000"/>
            </a:spcAft>
            <a:buNone/>
          </a:pPr>
          <a:r>
            <a:rPr lang="en-GB" sz="1400" kern="1200" dirty="0"/>
            <a:t>Provides scarce knowledge and skills. 	Ex: Senior Developer</a:t>
          </a:r>
          <a:endParaRPr lang="en-US" sz="1400" kern="1200" dirty="0"/>
        </a:p>
      </dsp:txBody>
      <dsp:txXfrm>
        <a:off x="0" y="5574635"/>
        <a:ext cx="6055562" cy="69673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2BCBD9-9C95-47CA-AD7B-763A8DD150E8}">
      <dsp:nvSpPr>
        <dsp:cNvPr id="0" name=""/>
        <dsp:cNvSpPr/>
      </dsp:nvSpPr>
      <dsp:spPr>
        <a:xfrm>
          <a:off x="3638" y="331427"/>
          <a:ext cx="1590697" cy="9544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CLARIFY</a:t>
          </a:r>
        </a:p>
        <a:p>
          <a:pPr marL="114300" lvl="1" indent="-114300" algn="l" defTabSz="577850">
            <a:lnSpc>
              <a:spcPct val="90000"/>
            </a:lnSpc>
            <a:spcBef>
              <a:spcPct val="0"/>
            </a:spcBef>
            <a:spcAft>
              <a:spcPct val="15000"/>
            </a:spcAft>
            <a:buChar char="•"/>
          </a:pPr>
          <a:r>
            <a:rPr lang="en-US" sz="1300" kern="1200"/>
            <a:t>CLARIFY EXPECTATION</a:t>
          </a:r>
        </a:p>
      </dsp:txBody>
      <dsp:txXfrm>
        <a:off x="31592" y="359381"/>
        <a:ext cx="1534789" cy="898510"/>
      </dsp:txXfrm>
    </dsp:sp>
    <dsp:sp modelId="{4CC9CF77-DC93-44F9-851F-A638A43CA7F4}">
      <dsp:nvSpPr>
        <dsp:cNvPr id="0" name=""/>
        <dsp:cNvSpPr/>
      </dsp:nvSpPr>
      <dsp:spPr>
        <a:xfrm>
          <a:off x="1734316" y="611390"/>
          <a:ext cx="337227" cy="39449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1734316" y="690288"/>
        <a:ext cx="236059" cy="236696"/>
      </dsp:txXfrm>
    </dsp:sp>
    <dsp:sp modelId="{064F0D7D-A080-4430-97CA-D35A08D41FEA}">
      <dsp:nvSpPr>
        <dsp:cNvPr id="0" name=""/>
        <dsp:cNvSpPr/>
      </dsp:nvSpPr>
      <dsp:spPr>
        <a:xfrm>
          <a:off x="2230614" y="331427"/>
          <a:ext cx="1590697" cy="9544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CREATE</a:t>
          </a:r>
        </a:p>
        <a:p>
          <a:pPr marL="114300" lvl="1" indent="-114300" algn="l" defTabSz="577850">
            <a:lnSpc>
              <a:spcPct val="90000"/>
            </a:lnSpc>
            <a:spcBef>
              <a:spcPct val="0"/>
            </a:spcBef>
            <a:spcAft>
              <a:spcPct val="15000"/>
            </a:spcAft>
            <a:buChar char="•"/>
          </a:pPr>
          <a:r>
            <a:rPr lang="en-US" sz="1300" kern="1200"/>
            <a:t>CREATE ALIGMENT</a:t>
          </a:r>
        </a:p>
      </dsp:txBody>
      <dsp:txXfrm>
        <a:off x="2258568" y="359381"/>
        <a:ext cx="1534789" cy="898510"/>
      </dsp:txXfrm>
    </dsp:sp>
    <dsp:sp modelId="{E8D8FF27-A137-4239-AE41-F39F863D5AA5}">
      <dsp:nvSpPr>
        <dsp:cNvPr id="0" name=""/>
        <dsp:cNvSpPr/>
      </dsp:nvSpPr>
      <dsp:spPr>
        <a:xfrm>
          <a:off x="3961292" y="611390"/>
          <a:ext cx="337227" cy="39449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961292" y="690288"/>
        <a:ext cx="236059" cy="236696"/>
      </dsp:txXfrm>
    </dsp:sp>
    <dsp:sp modelId="{831EE0B2-9B00-4E2D-AF45-1DDE643C36ED}">
      <dsp:nvSpPr>
        <dsp:cNvPr id="0" name=""/>
        <dsp:cNvSpPr/>
      </dsp:nvSpPr>
      <dsp:spPr>
        <a:xfrm>
          <a:off x="4457590" y="331427"/>
          <a:ext cx="1590697" cy="9544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BUILD</a:t>
          </a:r>
        </a:p>
        <a:p>
          <a:pPr marL="114300" lvl="1" indent="-114300" algn="l" defTabSz="577850">
            <a:lnSpc>
              <a:spcPct val="90000"/>
            </a:lnSpc>
            <a:spcBef>
              <a:spcPct val="0"/>
            </a:spcBef>
            <a:spcAft>
              <a:spcPct val="15000"/>
            </a:spcAft>
            <a:buChar char="•"/>
          </a:pPr>
          <a:r>
            <a:rPr lang="en-US" sz="1300" kern="1200"/>
            <a:t>BUILD TRUST</a:t>
          </a:r>
        </a:p>
      </dsp:txBody>
      <dsp:txXfrm>
        <a:off x="4485544" y="359381"/>
        <a:ext cx="1534789" cy="898510"/>
      </dsp:txXfrm>
    </dsp:sp>
    <dsp:sp modelId="{11907D93-4259-4FE2-AAA3-9C75E4B48799}">
      <dsp:nvSpPr>
        <dsp:cNvPr id="0" name=""/>
        <dsp:cNvSpPr/>
      </dsp:nvSpPr>
      <dsp:spPr>
        <a:xfrm>
          <a:off x="6188269" y="611390"/>
          <a:ext cx="337227" cy="39449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188269" y="690288"/>
        <a:ext cx="236059" cy="236696"/>
      </dsp:txXfrm>
    </dsp:sp>
    <dsp:sp modelId="{CBA47620-1AB2-4904-96F0-899B97B5FF50}">
      <dsp:nvSpPr>
        <dsp:cNvPr id="0" name=""/>
        <dsp:cNvSpPr/>
      </dsp:nvSpPr>
      <dsp:spPr>
        <a:xfrm>
          <a:off x="6684566" y="331427"/>
          <a:ext cx="1590697" cy="9544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INCREASE</a:t>
          </a:r>
        </a:p>
        <a:p>
          <a:pPr marL="114300" lvl="1" indent="-114300" algn="l" defTabSz="577850">
            <a:lnSpc>
              <a:spcPct val="90000"/>
            </a:lnSpc>
            <a:spcBef>
              <a:spcPct val="0"/>
            </a:spcBef>
            <a:spcAft>
              <a:spcPct val="15000"/>
            </a:spcAft>
            <a:buChar char="•"/>
          </a:pPr>
          <a:r>
            <a:rPr lang="en-US" sz="1300" kern="1200"/>
            <a:t>INCREASE ENGAGEMENT</a:t>
          </a:r>
        </a:p>
      </dsp:txBody>
      <dsp:txXfrm>
        <a:off x="6712520" y="359381"/>
        <a:ext cx="1534789" cy="8985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D99D42-2193-4F51-8F50-90934F3E3C17}">
      <dsp:nvSpPr>
        <dsp:cNvPr id="0" name=""/>
        <dsp:cNvSpPr/>
      </dsp:nvSpPr>
      <dsp:spPr>
        <a:xfrm>
          <a:off x="0" y="18470"/>
          <a:ext cx="10504715" cy="5896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LEADER’S ABILITY TO LEAD DEPENDS</a:t>
          </a:r>
          <a:endParaRPr lang="en-US" sz="2400" kern="1200"/>
        </a:p>
      </dsp:txBody>
      <dsp:txXfrm>
        <a:off x="28786" y="47256"/>
        <a:ext cx="10447143" cy="532107"/>
      </dsp:txXfrm>
    </dsp:sp>
    <dsp:sp modelId="{FB1A37B5-EA59-407B-83F2-23399286ABFE}">
      <dsp:nvSpPr>
        <dsp:cNvPr id="0" name=""/>
        <dsp:cNvSpPr/>
      </dsp:nvSpPr>
      <dsp:spPr>
        <a:xfrm>
          <a:off x="0" y="677270"/>
          <a:ext cx="10504715" cy="5896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CHARACTERISTICS OF FOLLOWERS </a:t>
          </a:r>
          <a:endParaRPr lang="en-US" sz="2400" kern="1200"/>
        </a:p>
      </dsp:txBody>
      <dsp:txXfrm>
        <a:off x="28786" y="706056"/>
        <a:ext cx="10447143" cy="532107"/>
      </dsp:txXfrm>
    </dsp:sp>
    <dsp:sp modelId="{901D8E31-8277-4F35-B534-75DB67E2A8E5}">
      <dsp:nvSpPr>
        <dsp:cNvPr id="0" name=""/>
        <dsp:cNvSpPr/>
      </dsp:nvSpPr>
      <dsp:spPr>
        <a:xfrm>
          <a:off x="0" y="1336070"/>
          <a:ext cx="10504715" cy="5896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TASK READINESS</a:t>
          </a:r>
          <a:endParaRPr lang="en-US" sz="2400" kern="1200"/>
        </a:p>
      </dsp:txBody>
      <dsp:txXfrm>
        <a:off x="28786" y="1364856"/>
        <a:ext cx="10447143" cy="532107"/>
      </dsp:txXfrm>
    </dsp:sp>
    <dsp:sp modelId="{85575CE1-DAD6-4C60-AB23-6AA89C414C70}">
      <dsp:nvSpPr>
        <dsp:cNvPr id="0" name=""/>
        <dsp:cNvSpPr/>
      </dsp:nvSpPr>
      <dsp:spPr>
        <a:xfrm>
          <a:off x="0" y="1994870"/>
          <a:ext cx="10504715" cy="5896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PSYCHOLOGICAL READINESS</a:t>
          </a:r>
          <a:endParaRPr lang="en-US" sz="2400" kern="1200" dirty="0"/>
        </a:p>
      </dsp:txBody>
      <dsp:txXfrm>
        <a:off x="28786" y="2023656"/>
        <a:ext cx="10447143" cy="532107"/>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183" cy="502676"/>
          </a:xfrm>
          <a:prstGeom prst="rect">
            <a:avLst/>
          </a:prstGeom>
        </p:spPr>
        <p:txBody>
          <a:bodyPr vert="horz" lIns="96597" tIns="48299" rIns="96597" bIns="48299" rtlCol="0"/>
          <a:lstStyle>
            <a:lvl1pPr algn="l">
              <a:defRPr sz="1300"/>
            </a:lvl1pPr>
          </a:lstStyle>
          <a:p>
            <a:endParaRPr lang="en-US" dirty="0"/>
          </a:p>
        </p:txBody>
      </p:sp>
      <p:sp>
        <p:nvSpPr>
          <p:cNvPr id="3" name="Date Placeholder 2"/>
          <p:cNvSpPr>
            <a:spLocks noGrp="1"/>
          </p:cNvSpPr>
          <p:nvPr>
            <p:ph type="dt" idx="1"/>
          </p:nvPr>
        </p:nvSpPr>
        <p:spPr>
          <a:xfrm>
            <a:off x="3900799" y="0"/>
            <a:ext cx="2984183" cy="502676"/>
          </a:xfrm>
          <a:prstGeom prst="rect">
            <a:avLst/>
          </a:prstGeom>
        </p:spPr>
        <p:txBody>
          <a:bodyPr vert="horz" lIns="96597" tIns="48299" rIns="96597" bIns="48299" rtlCol="0"/>
          <a:lstStyle>
            <a:lvl1pPr algn="r">
              <a:defRPr sz="1300"/>
            </a:lvl1pPr>
          </a:lstStyle>
          <a:p>
            <a:fld id="{5EA28068-AFBD-4979-B752-9EB6F90B1386}" type="datetimeFigureOut">
              <a:rPr lang="en-US" smtClean="0"/>
              <a:t>12/18/2022</a:t>
            </a:fld>
            <a:endParaRPr lang="en-US" dirty="0"/>
          </a:p>
        </p:txBody>
      </p:sp>
      <p:sp>
        <p:nvSpPr>
          <p:cNvPr id="4" name="Slide Image Placeholder 3"/>
          <p:cNvSpPr>
            <a:spLocks noGrp="1" noRot="1" noChangeAspect="1"/>
          </p:cNvSpPr>
          <p:nvPr>
            <p:ph type="sldImg" idx="2"/>
          </p:nvPr>
        </p:nvSpPr>
        <p:spPr>
          <a:xfrm>
            <a:off x="438150" y="1252538"/>
            <a:ext cx="6010275" cy="3381375"/>
          </a:xfrm>
          <a:prstGeom prst="rect">
            <a:avLst/>
          </a:prstGeom>
          <a:noFill/>
          <a:ln w="12700">
            <a:solidFill>
              <a:prstClr val="black"/>
            </a:solidFill>
          </a:ln>
        </p:spPr>
        <p:txBody>
          <a:bodyPr vert="horz" lIns="96597" tIns="48299" rIns="96597" bIns="48299" rtlCol="0" anchor="ctr"/>
          <a:lstStyle/>
          <a:p>
            <a:endParaRPr lang="en-US" dirty="0"/>
          </a:p>
        </p:txBody>
      </p:sp>
      <p:sp>
        <p:nvSpPr>
          <p:cNvPr id="5" name="Notes Placeholder 4"/>
          <p:cNvSpPr>
            <a:spLocks noGrp="1"/>
          </p:cNvSpPr>
          <p:nvPr>
            <p:ph type="body" sz="quarter" idx="3"/>
          </p:nvPr>
        </p:nvSpPr>
        <p:spPr>
          <a:xfrm>
            <a:off x="688658" y="4821506"/>
            <a:ext cx="5509260" cy="3944868"/>
          </a:xfrm>
          <a:prstGeom prst="rect">
            <a:avLst/>
          </a:prstGeom>
        </p:spPr>
        <p:txBody>
          <a:bodyPr vert="horz" lIns="96597" tIns="48299" rIns="96597" bIns="4829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516039"/>
            <a:ext cx="2984183" cy="502674"/>
          </a:xfrm>
          <a:prstGeom prst="rect">
            <a:avLst/>
          </a:prstGeom>
        </p:spPr>
        <p:txBody>
          <a:bodyPr vert="horz" lIns="96597" tIns="48299" rIns="96597" bIns="48299" rtlCol="0" anchor="b"/>
          <a:lstStyle>
            <a:lvl1pPr algn="l">
              <a:defRPr sz="1300"/>
            </a:lvl1pPr>
          </a:lstStyle>
          <a:p>
            <a:endParaRPr lang="en-US" dirty="0"/>
          </a:p>
        </p:txBody>
      </p:sp>
      <p:sp>
        <p:nvSpPr>
          <p:cNvPr id="7" name="Slide Number Placeholder 6"/>
          <p:cNvSpPr>
            <a:spLocks noGrp="1"/>
          </p:cNvSpPr>
          <p:nvPr>
            <p:ph type="sldNum" sz="quarter" idx="5"/>
          </p:nvPr>
        </p:nvSpPr>
        <p:spPr>
          <a:xfrm>
            <a:off x="3900799" y="9516039"/>
            <a:ext cx="2984183" cy="502674"/>
          </a:xfrm>
          <a:prstGeom prst="rect">
            <a:avLst/>
          </a:prstGeom>
        </p:spPr>
        <p:txBody>
          <a:bodyPr vert="horz" lIns="96597" tIns="48299" rIns="96597" bIns="48299" rtlCol="0" anchor="b"/>
          <a:lstStyle>
            <a:lvl1pPr algn="r">
              <a:defRPr sz="1300"/>
            </a:lvl1pPr>
          </a:lstStyle>
          <a:p>
            <a:fld id="{D5939589-3E79-4C82-AA4A-FE78234FAA59}" type="slidenum">
              <a:rPr lang="en-US" smtClean="0"/>
              <a:t>‹#›</a:t>
            </a:fld>
            <a:endParaRPr lang="en-US" dirty="0"/>
          </a:p>
        </p:txBody>
      </p:sp>
    </p:spTree>
    <p:extLst>
      <p:ext uri="{BB962C8B-B14F-4D97-AF65-F5344CB8AC3E}">
        <p14:creationId xmlns:p14="http://schemas.microsoft.com/office/powerpoint/2010/main" val="2194968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939589-3E79-4C82-AA4A-FE78234FAA59}" type="slidenum">
              <a:rPr lang="en-US" smtClean="0"/>
              <a:t>1</a:t>
            </a:fld>
            <a:endParaRPr lang="en-US" dirty="0"/>
          </a:p>
        </p:txBody>
      </p:sp>
    </p:spTree>
    <p:extLst>
      <p:ext uri="{BB962C8B-B14F-4D97-AF65-F5344CB8AC3E}">
        <p14:creationId xmlns:p14="http://schemas.microsoft.com/office/powerpoint/2010/main" val="37794992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B4D756-E815-47C3-9483-3029FC1B0A5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44646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kern="1200" dirty="0">
                <a:solidFill>
                  <a:schemeClr val="tx1"/>
                </a:solidFill>
                <a:effectLst/>
                <a:latin typeface="+mn-lt"/>
                <a:ea typeface="+mn-ea"/>
                <a:cs typeface="+mn-cs"/>
              </a:rPr>
              <a:t>Different people have different views.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This can sometimes cause problems.</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The group leader/manager has to deal with this and help come to an understanding within the team.</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The leader must do this by using different set of skills as well as to follow some essential steps: </a:t>
            </a:r>
          </a:p>
          <a:p>
            <a:r>
              <a:rPr lang="en-US" sz="1200" kern="1200" dirty="0">
                <a:solidFill>
                  <a:schemeClr val="tx1"/>
                </a:solidFill>
                <a:effectLst/>
                <a:latin typeface="+mn-lt"/>
                <a:ea typeface="+mn-ea"/>
                <a:cs typeface="+mn-cs"/>
              </a:rPr>
              <a:t>These include: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Being able of identifying reasons for conflicts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Draw up a plan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And implement the change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Runde</a:t>
            </a:r>
            <a:r>
              <a:rPr lang="en-US" sz="1200" kern="1200" dirty="0">
                <a:solidFill>
                  <a:schemeClr val="tx1"/>
                </a:solidFill>
                <a:effectLst/>
                <a:latin typeface="+mn-lt"/>
                <a:ea typeface="+mn-ea"/>
                <a:cs typeface="+mn-cs"/>
              </a:rPr>
              <a:t>, C.E. and Flanagan, T.A., 2012).</a:t>
            </a:r>
          </a:p>
          <a:p>
            <a:endParaRPr lang="en-US" noProof="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B4D756-E815-47C3-9483-3029FC1B0A5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698319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kern="1200" dirty="0">
                <a:solidFill>
                  <a:schemeClr val="tx1"/>
                </a:solidFill>
                <a:effectLst/>
                <a:latin typeface="+mn-lt"/>
                <a:ea typeface="+mn-ea"/>
                <a:cs typeface="+mn-cs"/>
              </a:rPr>
              <a:t>The team leader has to identify the </a:t>
            </a:r>
            <a:r>
              <a:rPr lang="en-US" sz="1200" b="1" kern="1200" dirty="0">
                <a:solidFill>
                  <a:schemeClr val="tx1"/>
                </a:solidFill>
                <a:effectLst/>
                <a:latin typeface="+mn-lt"/>
                <a:ea typeface="+mn-ea"/>
                <a:cs typeface="+mn-cs"/>
              </a:rPr>
              <a:t>exact</a:t>
            </a:r>
            <a:r>
              <a:rPr lang="en-US" sz="1200" kern="1200" dirty="0">
                <a:solidFill>
                  <a:schemeClr val="tx1"/>
                </a:solidFill>
                <a:effectLst/>
                <a:latin typeface="+mn-lt"/>
                <a:ea typeface="+mn-ea"/>
                <a:cs typeface="+mn-cs"/>
              </a:rPr>
              <a:t> reason for the conflict.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Firstly, He has to find out who is fighting who and why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He should speak to all the members individually.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The leader should not be (biased) should not take sides or favor anyone more than another, it should all be equal.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the team leader can point out sensible viewpoints from both teams and try to come to a resolution.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When the team leader has understood what is going on, he can start resolving the conflict.</a:t>
            </a:r>
          </a:p>
          <a:p>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B4D756-E815-47C3-9483-3029FC1B0A5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772841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a:solidFill>
                  <a:schemeClr val="tx1"/>
                </a:solidFill>
                <a:effectLst/>
                <a:latin typeface="+mn-lt"/>
                <a:ea typeface="+mn-ea"/>
                <a:cs typeface="+mn-cs"/>
              </a:rPr>
              <a:t>When the team leader has become aware of the difficulties, he has to take an effective and professional approach.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If someone cannot accept the resolution of the team leader and is causing trouble, he should get </a:t>
            </a:r>
            <a:r>
              <a:rPr lang="en-GB" sz="1200" b="1" kern="1200" dirty="0">
                <a:solidFill>
                  <a:schemeClr val="tx1"/>
                </a:solidFill>
                <a:effectLst/>
                <a:latin typeface="+mn-lt"/>
                <a:ea typeface="+mn-ea"/>
                <a:cs typeface="+mn-cs"/>
              </a:rPr>
              <a:t>(sanctioned) </a:t>
            </a:r>
            <a:r>
              <a:rPr lang="en-GB" sz="1200" b="0" kern="1200" dirty="0">
                <a:solidFill>
                  <a:schemeClr val="tx1"/>
                </a:solidFill>
                <a:effectLst/>
                <a:latin typeface="+mn-lt"/>
                <a:ea typeface="+mn-ea"/>
                <a:cs typeface="+mn-cs"/>
              </a:rPr>
              <a:t>punished or removed. </a:t>
            </a:r>
          </a:p>
          <a:p>
            <a:pPr marL="171450" indent="-171450">
              <a:buFont typeface="Arial" panose="020B0604020202020204" pitchFamily="34" charset="0"/>
              <a:buChar char="•"/>
            </a:pPr>
            <a:r>
              <a:rPr lang="en-GB" sz="1200" b="0" kern="1200" dirty="0">
                <a:solidFill>
                  <a:schemeClr val="tx1"/>
                </a:solidFill>
                <a:effectLst/>
                <a:latin typeface="+mn-lt"/>
                <a:ea typeface="+mn-ea"/>
                <a:cs typeface="+mn-cs"/>
              </a:rPr>
              <a:t>The team leader should not allow the whole to team to be </a:t>
            </a:r>
            <a:r>
              <a:rPr lang="en-GB" sz="1200" b="1" kern="1200" dirty="0">
                <a:solidFill>
                  <a:schemeClr val="tx1"/>
                </a:solidFill>
                <a:effectLst/>
                <a:latin typeface="+mn-lt"/>
                <a:ea typeface="+mn-ea"/>
                <a:cs typeface="+mn-cs"/>
              </a:rPr>
              <a:t>exposed</a:t>
            </a:r>
            <a:r>
              <a:rPr lang="en-GB" sz="1200" b="0" kern="1200" dirty="0">
                <a:solidFill>
                  <a:schemeClr val="tx1"/>
                </a:solidFill>
                <a:effectLst/>
                <a:latin typeface="+mn-lt"/>
                <a:ea typeface="+mn-ea"/>
                <a:cs typeface="+mn-cs"/>
              </a:rPr>
              <a:t> to disruption.</a:t>
            </a:r>
            <a:endParaRPr lang="en-US" sz="1200" b="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Again, the team leader can invite the individuals, and encourage them to brainstorm a solution </a:t>
            </a:r>
          </a:p>
          <a:p>
            <a:pPr marL="171450" indent="-171450">
              <a:buFont typeface="Arial" panose="020B0604020202020204" pitchFamily="34" charset="0"/>
              <a:buChar char="•"/>
            </a:pP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Chiocchio</a:t>
            </a:r>
            <a:r>
              <a:rPr lang="en-US" sz="1200" kern="1200" dirty="0">
                <a:solidFill>
                  <a:schemeClr val="tx1"/>
                </a:solidFill>
                <a:effectLst/>
                <a:latin typeface="+mn-lt"/>
                <a:ea typeface="+mn-ea"/>
                <a:cs typeface="+mn-cs"/>
              </a:rPr>
              <a:t> et al., 2011).   </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B4D756-E815-47C3-9483-3029FC1B0A5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641484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kern="1200" dirty="0">
                <a:solidFill>
                  <a:schemeClr val="tx1"/>
                </a:solidFill>
                <a:effectLst/>
                <a:latin typeface="+mn-lt"/>
                <a:ea typeface="+mn-ea"/>
                <a:cs typeface="+mn-cs"/>
              </a:rPr>
              <a:t>The team leader must go through the whole scenario.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There may be some valid reasons behind the conflicts.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A conflict affects the whole team.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The team leader should gather the group in a meeting session with the team members, and make a decision by taking into account their beliefs and decision-making approaches.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When the team members get comfortable in sharing ideas and concerns, it will help to prevent future conflict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The team leader can develop a plan to resolve the conflicts.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He should then persuade the team members to commit to carrying out the plan.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The team leaders also have to set up a proper communication system in the plan.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An effective communication system will reduce misunderstandings, and gaps in information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(Fiore, S.M., 2008). (</a:t>
            </a:r>
            <a:r>
              <a:rPr lang="en-US" sz="1200" kern="1200" dirty="0" err="1">
                <a:solidFill>
                  <a:schemeClr val="tx1"/>
                </a:solidFill>
                <a:effectLst/>
                <a:latin typeface="+mn-lt"/>
                <a:ea typeface="+mn-ea"/>
                <a:cs typeface="+mn-cs"/>
              </a:rPr>
              <a:t>Runde</a:t>
            </a:r>
            <a:r>
              <a:rPr lang="en-US" sz="1200" kern="1200" dirty="0">
                <a:solidFill>
                  <a:schemeClr val="tx1"/>
                </a:solidFill>
                <a:effectLst/>
                <a:latin typeface="+mn-lt"/>
                <a:ea typeface="+mn-ea"/>
                <a:cs typeface="+mn-cs"/>
              </a:rPr>
              <a:t>, C.E. and Flanagan, T.A., 2012).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B4D756-E815-47C3-9483-3029FC1B0A5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011965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kern="1200" dirty="0">
                <a:solidFill>
                  <a:schemeClr val="tx1"/>
                </a:solidFill>
                <a:effectLst/>
                <a:latin typeface="+mn-lt"/>
                <a:ea typeface="+mn-ea"/>
                <a:cs typeface="+mn-cs"/>
              </a:rPr>
              <a:t>Finally, the suggestions from the meetings should be </a:t>
            </a:r>
            <a:r>
              <a:rPr lang="en-US" sz="1200" b="1" kern="1200" dirty="0">
                <a:solidFill>
                  <a:schemeClr val="tx1"/>
                </a:solidFill>
                <a:effectLst/>
                <a:latin typeface="+mn-lt"/>
                <a:ea typeface="+mn-ea"/>
                <a:cs typeface="+mn-cs"/>
              </a:rPr>
              <a:t>implemented.</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actions may change the past situations so it may take some time to cope with the new changes.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But implementation of the changes within the organization will bring positivity among team members.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The team leader has to follow up on the situation regularly.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Conflict is a natural thing.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But it is not tolerated at all.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The team leader has to handle the conflict in the right way.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The cooperation of team members is also very important.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Team leaders have to be patient in any situation.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But all the team leaders along with the team members should have the intention to avoid any kind of conflict at all times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(Fiore, S.M., 2008).</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B4D756-E815-47C3-9483-3029FC1B0A5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36062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B4D756-E815-47C3-9483-3029FC1B0A5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66486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dirty="0"/>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9780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2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298448" y="594360"/>
            <a:ext cx="6272784" cy="2843784"/>
          </a:xfrm>
        </p:spPr>
        <p:txBody>
          <a:bodyPr anchor="b"/>
          <a:lstStyle>
            <a:lvl1pPr algn="l">
              <a:defRPr sz="5400" b="1" i="0" cap="all" baseline="0">
                <a:solidFill>
                  <a:schemeClr val="bg1"/>
                </a:solidFill>
              </a:defRPr>
            </a:lvl1pPr>
          </a:lstStyle>
          <a:p>
            <a:r>
              <a:rPr lang="en-US" dirty="0"/>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5641848" y="4700016"/>
            <a:ext cx="5093208" cy="1197864"/>
          </a:xfrm>
        </p:spPr>
        <p:txBody>
          <a:bodyPr>
            <a:normAutofit/>
          </a:bodyPr>
          <a:lstStyle>
            <a:lvl1pPr marL="0" indent="0" algn="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9" name="Straight Connector 8">
            <a:extLst>
              <a:ext uri="{FF2B5EF4-FFF2-40B4-BE49-F238E27FC236}">
                <a16:creationId xmlns:a16="http://schemas.microsoft.com/office/drawing/2014/main" id="{8E825845-66DD-4B77-A729-CD97D156FE6C}"/>
              </a:ext>
            </a:extLst>
          </p:cNvPr>
          <p:cNvCxnSpPr>
            <a:cxnSpLocks/>
          </p:cNvCxnSpPr>
          <p:nvPr userDrawn="1"/>
        </p:nvCxnSpPr>
        <p:spPr>
          <a:xfrm>
            <a:off x="1301262"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9" name="Graphic 12">
            <a:extLst>
              <a:ext uri="{FF2B5EF4-FFF2-40B4-BE49-F238E27FC236}">
                <a16:creationId xmlns:a16="http://schemas.microsoft.com/office/drawing/2014/main" id="{818B4386-1FCF-4ACE-BE25-AF9CC5E2256F}"/>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21" name="Graphic 13">
            <a:extLst>
              <a:ext uri="{FF2B5EF4-FFF2-40B4-BE49-F238E27FC236}">
                <a16:creationId xmlns:a16="http://schemas.microsoft.com/office/drawing/2014/main" id="{19319560-50ED-4963-A2CF-74663239D426}"/>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dirty="0"/>
          </a:p>
        </p:txBody>
      </p:sp>
      <p:sp>
        <p:nvSpPr>
          <p:cNvPr id="23" name="Graphic 15">
            <a:extLst>
              <a:ext uri="{FF2B5EF4-FFF2-40B4-BE49-F238E27FC236}">
                <a16:creationId xmlns:a16="http://schemas.microsoft.com/office/drawing/2014/main" id="{E5ABBDAD-943D-48F3-9C80-B29C48966C79}"/>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dirty="0"/>
          </a:p>
        </p:txBody>
      </p:sp>
    </p:spTree>
    <p:extLst>
      <p:ext uri="{BB962C8B-B14F-4D97-AF65-F5344CB8AC3E}">
        <p14:creationId xmlns:p14="http://schemas.microsoft.com/office/powerpoint/2010/main" val="2137906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34120D15-E48C-4FBE-BB95-24DB36D9F458}"/>
              </a:ext>
            </a:extLst>
          </p:cNvPr>
          <p:cNvSpPr>
            <a:spLocks noGrp="1"/>
          </p:cNvSpPr>
          <p:nvPr>
            <p:ph type="pic" sz="quarter" idx="14"/>
          </p:nvPr>
        </p:nvSpPr>
        <p:spPr>
          <a:xfrm>
            <a:off x="1366432" y="2530058"/>
            <a:ext cx="3707972"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txBody>
          <a:bodyPr wrap="square" anchor="ctr">
            <a:noAutofit/>
          </a:bodyPr>
          <a:lstStyle>
            <a:lvl1pPr algn="ctr">
              <a:buNone/>
              <a:defRPr sz="1600" b="1">
                <a:solidFill>
                  <a:schemeClr val="bg1"/>
                </a:solidFill>
              </a:defRPr>
            </a:lvl1pPr>
          </a:lstStyle>
          <a:p>
            <a:endParaRPr lang="en-US" dirty="0"/>
          </a:p>
        </p:txBody>
      </p:sp>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5202936" y="585216"/>
            <a:ext cx="5833872" cy="2276856"/>
          </a:xfrm>
        </p:spPr>
        <p:txBody>
          <a:bodyPr anchor="b"/>
          <a:lstStyle>
            <a:lvl1pPr algn="r">
              <a:defRPr sz="6000" b="1" cap="all" spc="400" baseline="0">
                <a:solidFill>
                  <a:schemeClr val="bg1"/>
                </a:solidFill>
              </a:defRPr>
            </a:lvl1pPr>
          </a:lstStyle>
          <a:p>
            <a:r>
              <a:rPr lang="en-US" dirty="0"/>
              <a:t>Title</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a:lstStyle>
            <a:lvl1pPr>
              <a:defRPr>
                <a:solidFill>
                  <a:schemeClr val="bg1"/>
                </a:solidFill>
              </a:defRPr>
            </a:lvl1p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a:lstStyle>
            <a:lvl1pPr>
              <a:defRPr>
                <a:solidFill>
                  <a:schemeClr val="bg1"/>
                </a:solidFill>
              </a:defRPr>
            </a:lvl1pPr>
          </a:lstStyle>
          <a:p>
            <a:fld id="{D8DA9DAA-006C-4F4B-980E-E3DF019B24E2}" type="slidenum">
              <a:rPr lang="en-US" smtClean="0"/>
              <a:pPr/>
              <a:t>‹#›</a:t>
            </a:fld>
            <a:endParaRPr lang="en-US" dirty="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202936" y="3127248"/>
            <a:ext cx="5833872" cy="3118104"/>
          </a:xfrm>
        </p:spPr>
        <p:txBody>
          <a:bodyPr/>
          <a:lstStyle>
            <a:lvl1pPr marL="0" indent="0" algn="r">
              <a:buNone/>
              <a:defRPr sz="1800">
                <a:solidFill>
                  <a:schemeClr val="bg1"/>
                </a:solidFill>
              </a:defRPr>
            </a:lvl1pPr>
          </a:lstStyle>
          <a:p>
            <a:pPr lvl="0"/>
            <a:r>
              <a:rPr lang="en-US" dirty="0"/>
              <a:t>Click to edit Master text styles</a:t>
            </a:r>
          </a:p>
        </p:txBody>
      </p:sp>
      <p:sp>
        <p:nvSpPr>
          <p:cNvPr id="11" name="Graphic 12">
            <a:extLst>
              <a:ext uri="{FF2B5EF4-FFF2-40B4-BE49-F238E27FC236}">
                <a16:creationId xmlns:a16="http://schemas.microsoft.com/office/drawing/2014/main" id="{EA1B6985-3E5A-40F4-9268-D4AB3BBF8C91}"/>
              </a:ext>
            </a:extLst>
          </p:cNvPr>
          <p:cNvSpPr/>
          <p:nvPr userDrawn="1"/>
        </p:nvSpPr>
        <p:spPr>
          <a:xfrm>
            <a:off x="4745394" y="276027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13" name="Graphic 13">
            <a:extLst>
              <a:ext uri="{FF2B5EF4-FFF2-40B4-BE49-F238E27FC236}">
                <a16:creationId xmlns:a16="http://schemas.microsoft.com/office/drawing/2014/main" id="{338BC906-9D03-4280-85E8-21A81BC21D73}"/>
              </a:ext>
            </a:extLst>
          </p:cNvPr>
          <p:cNvSpPr/>
          <p:nvPr userDrawn="1"/>
        </p:nvSpPr>
        <p:spPr>
          <a:xfrm>
            <a:off x="4386614" y="253098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17" name="Graphic 15">
            <a:extLst>
              <a:ext uri="{FF2B5EF4-FFF2-40B4-BE49-F238E27FC236}">
                <a16:creationId xmlns:a16="http://schemas.microsoft.com/office/drawing/2014/main" id="{C5C06D53-C9F6-47E8-BFE1-B8193A1AED8B}"/>
              </a:ext>
            </a:extLst>
          </p:cNvPr>
          <p:cNvSpPr/>
          <p:nvPr userDrawn="1"/>
        </p:nvSpPr>
        <p:spPr>
          <a:xfrm>
            <a:off x="1669987" y="6031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Tree>
    <p:extLst>
      <p:ext uri="{BB962C8B-B14F-4D97-AF65-F5344CB8AC3E}">
        <p14:creationId xmlns:p14="http://schemas.microsoft.com/office/powerpoint/2010/main" val="2490768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62FC6D8-DD87-4B93-8491-43C84EE63FE2}"/>
              </a:ext>
            </a:extLst>
          </p:cNvPr>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anchor="ctr">
            <a:noAutofit/>
          </a:bodyPr>
          <a:lstStyle>
            <a:lvl1pPr algn="ctr">
              <a:buNone/>
              <a:defRPr/>
            </a:lvl1pPr>
          </a:lstStyle>
          <a:p>
            <a:endParaRPr lang="en-US" dirty="0"/>
          </a:p>
        </p:txBody>
      </p:sp>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a:xfrm>
            <a:off x="804672" y="1335024"/>
            <a:ext cx="6190488" cy="1179576"/>
          </a:xfrm>
        </p:spPr>
        <p:txBody>
          <a:bodyPr lIns="91440" tIns="45720" rIns="91440" bIns="45720" anchor="b"/>
          <a:lstStyle>
            <a:lvl1pPr>
              <a:defRPr sz="5400"/>
            </a:lvl1pPr>
          </a:lstStyle>
          <a:p>
            <a:r>
              <a:rPr lang="en-US" dirty="0"/>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850392" y="2825496"/>
            <a:ext cx="6190488" cy="3346704"/>
          </a:xfrm>
        </p:spPr>
        <p:txBody>
          <a:bodyPr/>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7964424" y="621792"/>
            <a:ext cx="4114800" cy="365125"/>
          </a:xfrm>
        </p:spPr>
        <p:txBody>
          <a:bodyPr/>
          <a:lstStyle>
            <a:lvl1pPr>
              <a:defRPr baseline="0">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9" name="Straight Connector 8">
            <a:extLst>
              <a:ext uri="{FF2B5EF4-FFF2-40B4-BE49-F238E27FC236}">
                <a16:creationId xmlns:a16="http://schemas.microsoft.com/office/drawing/2014/main" id="{FA8B3D0E-ED3F-46FA-AE79-5FEFDE9168E3}"/>
              </a:ext>
            </a:extLst>
          </p:cNvPr>
          <p:cNvCxnSpPr>
            <a:cxnSpLocks/>
          </p:cNvCxnSpPr>
          <p:nvPr userDrawn="1"/>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a:extLst>
              <a:ext uri="{FF2B5EF4-FFF2-40B4-BE49-F238E27FC236}">
                <a16:creationId xmlns:a16="http://schemas.microsoft.com/office/drawing/2014/main" id="{AAD06B87-D9B2-4F94-B734-A8F039A2033F}"/>
              </a:ext>
            </a:extLst>
          </p:cNvPr>
          <p:cNvSpPr/>
          <p:nvPr userDrawn="1"/>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
        <p:nvSpPr>
          <p:cNvPr id="19" name="Graphic 11">
            <a:extLst>
              <a:ext uri="{FF2B5EF4-FFF2-40B4-BE49-F238E27FC236}">
                <a16:creationId xmlns:a16="http://schemas.microsoft.com/office/drawing/2014/main" id="{BB13A13C-36EA-4B13-9175-C5FE95B34D33}"/>
              </a:ext>
            </a:extLst>
          </p:cNvPr>
          <p:cNvSpPr/>
          <p:nvPr userDrawn="1"/>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Tree>
    <p:extLst>
      <p:ext uri="{BB962C8B-B14F-4D97-AF65-F5344CB8AC3E}">
        <p14:creationId xmlns:p14="http://schemas.microsoft.com/office/powerpoint/2010/main" val="1897111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463040"/>
            <a:ext cx="9144000" cy="2340864"/>
          </a:xfrm>
        </p:spPr>
        <p:txBody>
          <a:bodyPr anchor="b">
            <a:normAutofit/>
          </a:bodyPr>
          <a:lstStyle>
            <a:lvl1pPr algn="ctr">
              <a:defRPr sz="6000" b="1" i="0" cap="all" baseline="0">
                <a:solidFill>
                  <a:schemeClr val="bg1"/>
                </a:solidFill>
              </a:defRPr>
            </a:lvl1pPr>
          </a:lstStyle>
          <a:p>
            <a:r>
              <a:rPr lang="en-US" dirty="0"/>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7048" y="3858768"/>
            <a:ext cx="9144000" cy="1325880"/>
          </a:xfrm>
        </p:spPr>
        <p:txBody>
          <a:bodyPr>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Graphic 12">
            <a:extLst>
              <a:ext uri="{FF2B5EF4-FFF2-40B4-BE49-F238E27FC236}">
                <a16:creationId xmlns:a16="http://schemas.microsoft.com/office/drawing/2014/main" id="{8A41917E-4B97-447C-98AB-970D625F1DE6}"/>
              </a:ext>
            </a:extLst>
          </p:cNvPr>
          <p:cNvSpPr/>
          <p:nvPr userDrawn="1"/>
        </p:nvSpPr>
        <p:spPr>
          <a:xfrm>
            <a:off x="10772266" y="3054359"/>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5" name="Graphic 13">
            <a:extLst>
              <a:ext uri="{FF2B5EF4-FFF2-40B4-BE49-F238E27FC236}">
                <a16:creationId xmlns:a16="http://schemas.microsoft.com/office/drawing/2014/main" id="{3B3FD238-4561-4AF8-A1F1-185B0CAFE2AC}"/>
              </a:ext>
            </a:extLst>
          </p:cNvPr>
          <p:cNvSpPr/>
          <p:nvPr userDrawn="1"/>
        </p:nvSpPr>
        <p:spPr>
          <a:xfrm>
            <a:off x="10724364" y="2515838"/>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6" name="Graphic 15">
            <a:extLst>
              <a:ext uri="{FF2B5EF4-FFF2-40B4-BE49-F238E27FC236}">
                <a16:creationId xmlns:a16="http://schemas.microsoft.com/office/drawing/2014/main" id="{BAB9414C-AE69-4648-873E-9CE6B2DF8A71}"/>
              </a:ext>
            </a:extLst>
          </p:cNvPr>
          <p:cNvSpPr/>
          <p:nvPr userDrawn="1"/>
        </p:nvSpPr>
        <p:spPr>
          <a:xfrm>
            <a:off x="11024834" y="2787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
        <p:nvSpPr>
          <p:cNvPr id="7" name="Graphic 22">
            <a:extLst>
              <a:ext uri="{FF2B5EF4-FFF2-40B4-BE49-F238E27FC236}">
                <a16:creationId xmlns:a16="http://schemas.microsoft.com/office/drawing/2014/main" id="{3BF75235-4E6E-4184-82A5-EE6FE7993BBC}"/>
              </a:ext>
            </a:extLst>
          </p:cNvPr>
          <p:cNvSpPr/>
          <p:nvPr userDrawn="1"/>
        </p:nvSpPr>
        <p:spPr>
          <a:xfrm>
            <a:off x="1261869" y="263344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dirty="0"/>
          </a:p>
        </p:txBody>
      </p:sp>
      <p:sp>
        <p:nvSpPr>
          <p:cNvPr id="11" name="Graphic 21">
            <a:extLst>
              <a:ext uri="{FF2B5EF4-FFF2-40B4-BE49-F238E27FC236}">
                <a16:creationId xmlns:a16="http://schemas.microsoft.com/office/drawing/2014/main" id="{E66FE37C-2F4B-42DA-BFF6-92DD00BDC49B}"/>
              </a:ext>
            </a:extLst>
          </p:cNvPr>
          <p:cNvSpPr/>
          <p:nvPr userDrawn="1"/>
        </p:nvSpPr>
        <p:spPr>
          <a:xfrm>
            <a:off x="1064053" y="3083338"/>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dirty="0"/>
          </a:p>
        </p:txBody>
      </p:sp>
      <p:sp>
        <p:nvSpPr>
          <p:cNvPr id="13" name="Graphic 23">
            <a:extLst>
              <a:ext uri="{FF2B5EF4-FFF2-40B4-BE49-F238E27FC236}">
                <a16:creationId xmlns:a16="http://schemas.microsoft.com/office/drawing/2014/main" id="{DDD38822-731A-48DA-A8A0-FBBAF7A6D65D}"/>
              </a:ext>
            </a:extLst>
          </p:cNvPr>
          <p:cNvSpPr/>
          <p:nvPr userDrawn="1"/>
        </p:nvSpPr>
        <p:spPr>
          <a:xfrm>
            <a:off x="1413405" y="349287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dirty="0"/>
          </a:p>
        </p:txBody>
      </p:sp>
    </p:spTree>
    <p:extLst>
      <p:ext uri="{BB962C8B-B14F-4D97-AF65-F5344CB8AC3E}">
        <p14:creationId xmlns:p14="http://schemas.microsoft.com/office/powerpoint/2010/main" val="3442482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lvl1pPr>
              <a:defRPr sz="5400"/>
            </a:lvl1pPr>
          </a:lstStyle>
          <a:p>
            <a:r>
              <a:rPr lang="en-US" dirty="0"/>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1745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6391656" y="841248"/>
            <a:ext cx="4434840" cy="3236976"/>
          </a:xfrm>
        </p:spPr>
        <p:txBody>
          <a:bodyPr anchor="b"/>
          <a:lstStyle>
            <a:lvl1pPr algn="l">
              <a:lnSpc>
                <a:spcPct val="110000"/>
              </a:lnSpc>
              <a:spcBef>
                <a:spcPts val="1000"/>
              </a:spcBef>
              <a:defRPr sz="3600" b="0" i="0" cap="none" baseline="0"/>
            </a:lvl1pPr>
          </a:lstStyle>
          <a:p>
            <a:r>
              <a:rPr lang="en-US" dirty="0"/>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5" y="4498848"/>
            <a:ext cx="4434835" cy="510474"/>
          </a:xfrm>
        </p:spPr>
        <p:txBody>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a:lstStyle>
            <a:lvl1pPr>
              <a:defRPr>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01752"/>
            <a:ext cx="5221224" cy="6263640"/>
          </a:xfrm>
        </p:spPr>
        <p:txBody>
          <a:bodyPr anchor="ctr"/>
          <a:lstStyle>
            <a:lvl1pPr algn="ctr">
              <a:buNone/>
              <a:defRPr>
                <a:solidFill>
                  <a:schemeClr val="bg1"/>
                </a:solidFill>
              </a:defRPr>
            </a:lvl1pPr>
          </a:lstStyle>
          <a:p>
            <a:endParaRPr lang="en-US" dirty="0"/>
          </a:p>
        </p:txBody>
      </p:sp>
    </p:spTree>
    <p:extLst>
      <p:ext uri="{BB962C8B-B14F-4D97-AF65-F5344CB8AC3E}">
        <p14:creationId xmlns:p14="http://schemas.microsoft.com/office/powerpoint/2010/main" val="1299048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3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hasCustomPrompt="1"/>
          </p:nvPr>
        </p:nvSpPr>
        <p:spPr>
          <a:xfrm>
            <a:off x="576072" y="365125"/>
            <a:ext cx="10771632" cy="1325563"/>
          </a:xfrm>
        </p:spPr>
        <p:txBody>
          <a:bodyPr/>
          <a:lstStyle>
            <a:lvl1pPr>
              <a:defRPr sz="5400" b="1" cap="all" baseline="0">
                <a:solidFill>
                  <a:schemeClr val="bg1"/>
                </a:solidFill>
              </a:defRPr>
            </a:lvl1pPr>
          </a:lstStyle>
          <a:p>
            <a:r>
              <a:rPr lang="en-US" dirty="0"/>
              <a:t>Title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576072" y="1825625"/>
            <a:ext cx="10771632"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8503920" y="841248"/>
            <a:ext cx="3630168" cy="365125"/>
          </a:xfrm>
        </p:spPr>
        <p:txBody>
          <a:bodyPr/>
          <a:lstStyle>
            <a:lvl1pPr>
              <a:defRPr>
                <a:solidFill>
                  <a:schemeClr val="bg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lvl1pPr>
              <a:defRPr>
                <a:solidFill>
                  <a:schemeClr val="bg1"/>
                </a:solidFill>
              </a:defRPr>
            </a:lvl1pPr>
          </a:lstStyle>
          <a:p>
            <a:fld id="{D8DA9DAA-006C-4F4B-980E-E3DF019B24E2}" type="slidenum">
              <a:rPr lang="en-US" smtClean="0"/>
              <a:pPr/>
              <a:t>‹#›</a:t>
            </a:fld>
            <a:endParaRPr lang="en-US" dirty="0"/>
          </a:p>
        </p:txBody>
      </p:sp>
      <p:sp>
        <p:nvSpPr>
          <p:cNvPr id="9" name="Graphic 22">
            <a:extLst>
              <a:ext uri="{FF2B5EF4-FFF2-40B4-BE49-F238E27FC236}">
                <a16:creationId xmlns:a16="http://schemas.microsoft.com/office/drawing/2014/main" id="{4EADA2ED-8A8C-4D17-8798-F26BF3B4CE25}"/>
              </a:ext>
            </a:extLst>
          </p:cNvPr>
          <p:cNvSpPr/>
          <p:nvPr userDrawn="1"/>
        </p:nvSpPr>
        <p:spPr>
          <a:xfrm>
            <a:off x="11202264" y="344083"/>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dirty="0"/>
          </a:p>
        </p:txBody>
      </p:sp>
      <p:sp>
        <p:nvSpPr>
          <p:cNvPr id="11" name="Graphic 23">
            <a:extLst>
              <a:ext uri="{FF2B5EF4-FFF2-40B4-BE49-F238E27FC236}">
                <a16:creationId xmlns:a16="http://schemas.microsoft.com/office/drawing/2014/main" id="{54AB3A25-6605-4446-9E53-ACEECD25E27B}"/>
              </a:ext>
            </a:extLst>
          </p:cNvPr>
          <p:cNvSpPr/>
          <p:nvPr userDrawn="1"/>
        </p:nvSpPr>
        <p:spPr>
          <a:xfrm>
            <a:off x="11563141" y="59091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dirty="0"/>
          </a:p>
        </p:txBody>
      </p:sp>
    </p:spTree>
    <p:extLst>
      <p:ext uri="{BB962C8B-B14F-4D97-AF65-F5344CB8AC3E}">
        <p14:creationId xmlns:p14="http://schemas.microsoft.com/office/powerpoint/2010/main" val="122263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1444752" y="1825625"/>
            <a:ext cx="4553712" cy="4351338"/>
          </a:xfrm>
        </p:spPr>
        <p:txBody>
          <a:bodyPr>
            <a:normAutofit/>
          </a:bodyPr>
          <a:lstStyle>
            <a:lvl1pPr>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784848" y="1825625"/>
            <a:ext cx="4553712" cy="435133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 name="Graphic 15">
            <a:extLst>
              <a:ext uri="{FF2B5EF4-FFF2-40B4-BE49-F238E27FC236}">
                <a16:creationId xmlns:a16="http://schemas.microsoft.com/office/drawing/2014/main" id="{D8685329-C6A1-4CB4-8AAE-150D0341F6A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2" name="Graphic 16">
            <a:extLst>
              <a:ext uri="{FF2B5EF4-FFF2-40B4-BE49-F238E27FC236}">
                <a16:creationId xmlns:a16="http://schemas.microsoft.com/office/drawing/2014/main" id="{83CE1DAA-30A3-41AE-8AE1-A7EE5C48A6F3}"/>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4" name="Graphic 14">
            <a:extLst>
              <a:ext uri="{FF2B5EF4-FFF2-40B4-BE49-F238E27FC236}">
                <a16:creationId xmlns:a16="http://schemas.microsoft.com/office/drawing/2014/main" id="{065162DD-7ACB-4F9C-90DD-24C743035892}"/>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Tree>
    <p:extLst>
      <p:ext uri="{BB962C8B-B14F-4D97-AF65-F5344CB8AC3E}">
        <p14:creationId xmlns:p14="http://schemas.microsoft.com/office/powerpoint/2010/main" val="1205288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45537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4553712" cy="3684588"/>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784848" y="1681163"/>
            <a:ext cx="45537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784848" y="2505075"/>
            <a:ext cx="4553712" cy="3684588"/>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Tree>
    <p:extLst>
      <p:ext uri="{BB962C8B-B14F-4D97-AF65-F5344CB8AC3E}">
        <p14:creationId xmlns:p14="http://schemas.microsoft.com/office/powerpoint/2010/main" val="9375955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28346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2834640" cy="3684588"/>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4983480" y="1681163"/>
            <a:ext cx="28346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4983480" y="2505075"/>
            <a:ext cx="2834640" cy="3684588"/>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
        <p:nvSpPr>
          <p:cNvPr id="15" name="Text Placeholder 4">
            <a:extLst>
              <a:ext uri="{FF2B5EF4-FFF2-40B4-BE49-F238E27FC236}">
                <a16:creationId xmlns:a16="http://schemas.microsoft.com/office/drawing/2014/main" id="{2D693B15-7265-4478-9579-62FCD5222D04}"/>
              </a:ext>
            </a:extLst>
          </p:cNvPr>
          <p:cNvSpPr>
            <a:spLocks noGrp="1"/>
          </p:cNvSpPr>
          <p:nvPr>
            <p:ph type="body" sz="quarter" idx="13"/>
          </p:nvPr>
        </p:nvSpPr>
        <p:spPr>
          <a:xfrm>
            <a:off x="8531352" y="1769269"/>
            <a:ext cx="28346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7" name="Content Placeholder 5">
            <a:extLst>
              <a:ext uri="{FF2B5EF4-FFF2-40B4-BE49-F238E27FC236}">
                <a16:creationId xmlns:a16="http://schemas.microsoft.com/office/drawing/2014/main" id="{48F9E92F-BB16-4896-A47F-6497C3D705B9}"/>
              </a:ext>
            </a:extLst>
          </p:cNvPr>
          <p:cNvSpPr>
            <a:spLocks noGrp="1"/>
          </p:cNvSpPr>
          <p:nvPr>
            <p:ph sz="quarter" idx="14"/>
          </p:nvPr>
        </p:nvSpPr>
        <p:spPr>
          <a:xfrm>
            <a:off x="8531352" y="2593181"/>
            <a:ext cx="2834640" cy="3684588"/>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373079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hasCustomPrompt="1"/>
          </p:nvPr>
        </p:nvSpPr>
        <p:spPr>
          <a:xfrm>
            <a:off x="6391656" y="804672"/>
            <a:ext cx="4434840" cy="886968"/>
          </a:xfrm>
        </p:spPr>
        <p:txBody>
          <a:bodyPr anchor="b"/>
          <a:lstStyle>
            <a:lvl1pPr algn="l">
              <a:defRPr sz="5400" b="0" i="0" cap="none" baseline="0"/>
            </a:lvl1pPr>
          </a:lstStyle>
          <a:p>
            <a:r>
              <a:rPr lang="en-US" dirty="0"/>
              <a:t>Title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4" y="1801368"/>
            <a:ext cx="4434840" cy="4754880"/>
          </a:xfrm>
        </p:spPr>
        <p:txBody>
          <a:bodyPr>
            <a:normAutofit/>
          </a:bodyPr>
          <a:lstStyle>
            <a:lvl1pPr marL="0" indent="0" algn="l">
              <a:lnSpc>
                <a:spcPct val="11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a:lstStyle>
            <a:lvl1pPr>
              <a:defRPr>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108960"/>
            <a:ext cx="5221224" cy="3447288"/>
          </a:xfrm>
        </p:spPr>
        <p:txBody>
          <a:bodyPr anchor="ctr"/>
          <a:lstStyle>
            <a:lvl1pPr algn="ctr">
              <a:buNone/>
              <a:defRPr>
                <a:solidFill>
                  <a:schemeClr val="bg1"/>
                </a:solidFill>
              </a:defRPr>
            </a:lvl1pPr>
          </a:lstStyle>
          <a:p>
            <a:endParaRPr lang="en-US" dirty="0"/>
          </a:p>
        </p:txBody>
      </p:sp>
      <p:sp>
        <p:nvSpPr>
          <p:cNvPr id="10" name="Picture Placeholder 12">
            <a:extLst>
              <a:ext uri="{FF2B5EF4-FFF2-40B4-BE49-F238E27FC236}">
                <a16:creationId xmlns:a16="http://schemas.microsoft.com/office/drawing/2014/main" id="{F146D6C1-343E-4F97-A565-55BBB15F4C77}"/>
              </a:ext>
            </a:extLst>
          </p:cNvPr>
          <p:cNvSpPr>
            <a:spLocks noGrp="1"/>
          </p:cNvSpPr>
          <p:nvPr>
            <p:ph type="pic" sz="quarter" idx="14"/>
          </p:nvPr>
        </p:nvSpPr>
        <p:spPr>
          <a:xfrm>
            <a:off x="283464" y="301752"/>
            <a:ext cx="2459736" cy="2505456"/>
          </a:xfrm>
        </p:spPr>
        <p:txBody>
          <a:bodyPr anchor="ctr"/>
          <a:lstStyle>
            <a:lvl1pPr algn="ctr">
              <a:buNone/>
              <a:defRPr>
                <a:solidFill>
                  <a:schemeClr val="bg1"/>
                </a:solidFill>
              </a:defRPr>
            </a:lvl1pPr>
          </a:lstStyle>
          <a:p>
            <a:endParaRPr lang="en-US" dirty="0"/>
          </a:p>
        </p:txBody>
      </p:sp>
      <p:sp>
        <p:nvSpPr>
          <p:cNvPr id="11" name="Picture Placeholder 12">
            <a:extLst>
              <a:ext uri="{FF2B5EF4-FFF2-40B4-BE49-F238E27FC236}">
                <a16:creationId xmlns:a16="http://schemas.microsoft.com/office/drawing/2014/main" id="{BA123E2D-4554-47D5-B0EC-0C47EDB41626}"/>
              </a:ext>
            </a:extLst>
          </p:cNvPr>
          <p:cNvSpPr>
            <a:spLocks noGrp="1"/>
          </p:cNvSpPr>
          <p:nvPr>
            <p:ph type="pic" sz="quarter" idx="15"/>
          </p:nvPr>
        </p:nvSpPr>
        <p:spPr>
          <a:xfrm>
            <a:off x="3044952" y="301752"/>
            <a:ext cx="2459736" cy="2505456"/>
          </a:xfrm>
        </p:spPr>
        <p:txBody>
          <a:bodyPr anchor="ctr"/>
          <a:lstStyle>
            <a:lvl1pPr algn="ctr">
              <a:buNone/>
              <a:defRPr>
                <a:solidFill>
                  <a:schemeClr val="bg1"/>
                </a:solidFill>
              </a:defRPr>
            </a:lvl1pPr>
          </a:lstStyle>
          <a:p>
            <a:endParaRPr lang="en-US" dirty="0"/>
          </a:p>
        </p:txBody>
      </p:sp>
    </p:spTree>
    <p:extLst>
      <p:ext uri="{BB962C8B-B14F-4D97-AF65-F5344CB8AC3E}">
        <p14:creationId xmlns:p14="http://schemas.microsoft.com/office/powerpoint/2010/main" val="12578914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33" name="Picture Placeholder 32">
            <a:extLst>
              <a:ext uri="{FF2B5EF4-FFF2-40B4-BE49-F238E27FC236}">
                <a16:creationId xmlns:a16="http://schemas.microsoft.com/office/drawing/2014/main" id="{3186EA6A-5CD5-4DF7-9C8A-EDFAF28A80D9}"/>
              </a:ext>
            </a:extLst>
          </p:cNvPr>
          <p:cNvSpPr>
            <a:spLocks noGrp="1"/>
          </p:cNvSpPr>
          <p:nvPr>
            <p:ph type="pic" sz="quarter" idx="14"/>
          </p:nvPr>
        </p:nvSpPr>
        <p:spPr>
          <a:xfrm>
            <a:off x="1777111" y="407499"/>
            <a:ext cx="1952279" cy="1952279"/>
          </a:xfrm>
          <a:custGeom>
            <a:avLst/>
            <a:gdLst>
              <a:gd name="connsiteX0" fmla="*/ 976140 w 1952279"/>
              <a:gd name="connsiteY0" fmla="*/ 0 h 1952279"/>
              <a:gd name="connsiteX1" fmla="*/ 1952279 w 1952279"/>
              <a:gd name="connsiteY1" fmla="*/ 976140 h 1952279"/>
              <a:gd name="connsiteX2" fmla="*/ 976140 w 1952279"/>
              <a:gd name="connsiteY2" fmla="*/ 1952279 h 1952279"/>
              <a:gd name="connsiteX3" fmla="*/ 0 w 1952279"/>
              <a:gd name="connsiteY3" fmla="*/ 976140 h 1952279"/>
              <a:gd name="connsiteX4" fmla="*/ 976140 w 1952279"/>
              <a:gd name="connsiteY4" fmla="*/ 0 h 19522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2279" h="1952279">
                <a:moveTo>
                  <a:pt x="976140" y="0"/>
                </a:moveTo>
                <a:cubicBezTo>
                  <a:pt x="1515247" y="0"/>
                  <a:pt x="1952279" y="437033"/>
                  <a:pt x="1952279" y="976140"/>
                </a:cubicBezTo>
                <a:cubicBezTo>
                  <a:pt x="1952279" y="1515246"/>
                  <a:pt x="1515247" y="1952279"/>
                  <a:pt x="976140" y="1952279"/>
                </a:cubicBezTo>
                <a:cubicBezTo>
                  <a:pt x="437033" y="1952279"/>
                  <a:pt x="0" y="1515246"/>
                  <a:pt x="0" y="976140"/>
                </a:cubicBezTo>
                <a:cubicBezTo>
                  <a:pt x="0" y="437033"/>
                  <a:pt x="437033" y="0"/>
                  <a:pt x="976140" y="0"/>
                </a:cubicBezTo>
                <a:close/>
              </a:path>
            </a:pathLst>
          </a:custGeom>
        </p:spPr>
        <p:txBody>
          <a:bodyPr wrap="square" anchor="ctr">
            <a:noAutofit/>
          </a:bodyPr>
          <a:lstStyle>
            <a:lvl1pPr algn="ctr">
              <a:buNone/>
              <a:defRPr sz="1800">
                <a:solidFill>
                  <a:schemeClr val="bg1"/>
                </a:solidFill>
              </a:defRPr>
            </a:lvl1pPr>
          </a:lstStyle>
          <a:p>
            <a:endParaRPr lang="en-US" dirty="0"/>
          </a:p>
        </p:txBody>
      </p:sp>
      <p:sp>
        <p:nvSpPr>
          <p:cNvPr id="32" name="Picture Placeholder 31">
            <a:extLst>
              <a:ext uri="{FF2B5EF4-FFF2-40B4-BE49-F238E27FC236}">
                <a16:creationId xmlns:a16="http://schemas.microsoft.com/office/drawing/2014/main" id="{83D5117F-F235-498D-99A5-9DE2D665576C}"/>
              </a:ext>
            </a:extLst>
          </p:cNvPr>
          <p:cNvSpPr>
            <a:spLocks noGrp="1"/>
          </p:cNvSpPr>
          <p:nvPr>
            <p:ph type="pic" sz="quarter" idx="15"/>
          </p:nvPr>
        </p:nvSpPr>
        <p:spPr>
          <a:xfrm>
            <a:off x="3528345" y="1972581"/>
            <a:ext cx="2290065" cy="2273502"/>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txBody>
          <a:bodyPr wrap="square" anchor="ctr">
            <a:noAutofit/>
          </a:bodyPr>
          <a:lstStyle>
            <a:lvl1pPr algn="ctr">
              <a:buNone/>
              <a:defRPr sz="1800">
                <a:solidFill>
                  <a:schemeClr val="bg1"/>
                </a:solidFill>
              </a:defRPr>
            </a:lvl1pPr>
          </a:lstStyle>
          <a:p>
            <a:endParaRPr lang="en-US" dirty="0"/>
          </a:p>
        </p:txBody>
      </p:sp>
      <p:sp>
        <p:nvSpPr>
          <p:cNvPr id="31" name="Picture Placeholder 30">
            <a:extLst>
              <a:ext uri="{FF2B5EF4-FFF2-40B4-BE49-F238E27FC236}">
                <a16:creationId xmlns:a16="http://schemas.microsoft.com/office/drawing/2014/main" id="{E1E0A794-F1D3-4628-B5B1-9D48AB34C3D4}"/>
              </a:ext>
            </a:extLst>
          </p:cNvPr>
          <p:cNvSpPr>
            <a:spLocks noGrp="1"/>
          </p:cNvSpPr>
          <p:nvPr>
            <p:ph type="pic" sz="quarter" idx="16"/>
          </p:nvPr>
        </p:nvSpPr>
        <p:spPr>
          <a:xfrm>
            <a:off x="5579539" y="4386312"/>
            <a:ext cx="3119293" cy="2462810"/>
          </a:xfrm>
          <a:custGeom>
            <a:avLst/>
            <a:gdLst>
              <a:gd name="connsiteX0" fmla="*/ 1559647 w 3119293"/>
              <a:gd name="connsiteY0" fmla="*/ 0 h 2462810"/>
              <a:gd name="connsiteX1" fmla="*/ 3119293 w 3119293"/>
              <a:gd name="connsiteY1" fmla="*/ 1559647 h 2462810"/>
              <a:gd name="connsiteX2" fmla="*/ 2852930 w 3119293"/>
              <a:gd name="connsiteY2" fmla="*/ 2431660 h 2462810"/>
              <a:gd name="connsiteX3" fmla="*/ 2829636 w 3119293"/>
              <a:gd name="connsiteY3" fmla="*/ 2462810 h 2462810"/>
              <a:gd name="connsiteX4" fmla="*/ 289658 w 3119293"/>
              <a:gd name="connsiteY4" fmla="*/ 2462810 h 2462810"/>
              <a:gd name="connsiteX5" fmla="*/ 266363 w 3119293"/>
              <a:gd name="connsiteY5" fmla="*/ 2431660 h 2462810"/>
              <a:gd name="connsiteX6" fmla="*/ 0 w 3119293"/>
              <a:gd name="connsiteY6" fmla="*/ 1559647 h 2462810"/>
              <a:gd name="connsiteX7" fmla="*/ 1559647 w 3119293"/>
              <a:gd name="connsiteY7" fmla="*/ 0 h 2462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19293" h="2462810">
                <a:moveTo>
                  <a:pt x="1559647" y="0"/>
                </a:moveTo>
                <a:cubicBezTo>
                  <a:pt x="2421016" y="0"/>
                  <a:pt x="3119293" y="698278"/>
                  <a:pt x="3119293" y="1559647"/>
                </a:cubicBezTo>
                <a:cubicBezTo>
                  <a:pt x="3119293" y="1882660"/>
                  <a:pt x="3021098" y="2182739"/>
                  <a:pt x="2852930" y="2431660"/>
                </a:cubicBezTo>
                <a:lnTo>
                  <a:pt x="2829636" y="2462810"/>
                </a:lnTo>
                <a:lnTo>
                  <a:pt x="289658" y="2462810"/>
                </a:lnTo>
                <a:lnTo>
                  <a:pt x="266363" y="2431660"/>
                </a:lnTo>
                <a:cubicBezTo>
                  <a:pt x="98195" y="2182739"/>
                  <a:pt x="0" y="1882660"/>
                  <a:pt x="0" y="1559647"/>
                </a:cubicBezTo>
                <a:cubicBezTo>
                  <a:pt x="0" y="698278"/>
                  <a:pt x="698278" y="0"/>
                  <a:pt x="1559647" y="0"/>
                </a:cubicBezTo>
                <a:close/>
              </a:path>
            </a:pathLst>
          </a:custGeom>
        </p:spPr>
        <p:txBody>
          <a:bodyPr wrap="square" anchor="ctr">
            <a:noAutofit/>
          </a:bodyPr>
          <a:lstStyle>
            <a:lvl1pPr algn="ctr">
              <a:buNone/>
              <a:defRPr sz="1800">
                <a:solidFill>
                  <a:schemeClr val="bg1"/>
                </a:solidFill>
              </a:defRPr>
            </a:lvl1pPr>
          </a:lstStyle>
          <a:p>
            <a:endParaRPr lang="en-US" dirty="0"/>
          </a:p>
        </p:txBody>
      </p:sp>
      <p:sp>
        <p:nvSpPr>
          <p:cNvPr id="30" name="Picture Placeholder 29">
            <a:extLst>
              <a:ext uri="{FF2B5EF4-FFF2-40B4-BE49-F238E27FC236}">
                <a16:creationId xmlns:a16="http://schemas.microsoft.com/office/drawing/2014/main" id="{B8D3F45B-B631-47D3-A33C-71CEC2B3602C}"/>
              </a:ext>
            </a:extLst>
          </p:cNvPr>
          <p:cNvSpPr>
            <a:spLocks noGrp="1"/>
          </p:cNvSpPr>
          <p:nvPr>
            <p:ph type="pic" sz="quarter" idx="17"/>
          </p:nvPr>
        </p:nvSpPr>
        <p:spPr>
          <a:xfrm>
            <a:off x="1092905" y="4018982"/>
            <a:ext cx="3854161" cy="2839018"/>
          </a:xfrm>
          <a:custGeom>
            <a:avLst/>
            <a:gdLst>
              <a:gd name="connsiteX0" fmla="*/ 1927061 w 3854161"/>
              <a:gd name="connsiteY0" fmla="*/ 0 h 2839018"/>
              <a:gd name="connsiteX1" fmla="*/ 1927101 w 3854161"/>
              <a:gd name="connsiteY1" fmla="*/ 0 h 2839018"/>
              <a:gd name="connsiteX2" fmla="*/ 2124114 w 3854161"/>
              <a:gd name="connsiteY2" fmla="*/ 9948 h 2839018"/>
              <a:gd name="connsiteX3" fmla="*/ 3854161 w 3854161"/>
              <a:gd name="connsiteY3" fmla="*/ 1927080 h 2839018"/>
              <a:gd name="connsiteX4" fmla="*/ 3702722 w 3854161"/>
              <a:gd name="connsiteY4" fmla="*/ 2677187 h 2839018"/>
              <a:gd name="connsiteX5" fmla="*/ 3624763 w 3854161"/>
              <a:gd name="connsiteY5" fmla="*/ 2839018 h 2839018"/>
              <a:gd name="connsiteX6" fmla="*/ 229398 w 3854161"/>
              <a:gd name="connsiteY6" fmla="*/ 2839018 h 2839018"/>
              <a:gd name="connsiteX7" fmla="*/ 151440 w 3854161"/>
              <a:gd name="connsiteY7" fmla="*/ 2677187 h 2839018"/>
              <a:gd name="connsiteX8" fmla="*/ 0 w 3854161"/>
              <a:gd name="connsiteY8" fmla="*/ 1927080 h 2839018"/>
              <a:gd name="connsiteX9" fmla="*/ 1730048 w 3854161"/>
              <a:gd name="connsiteY9" fmla="*/ 9948 h 283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54161" h="2839018">
                <a:moveTo>
                  <a:pt x="1927061" y="0"/>
                </a:moveTo>
                <a:lnTo>
                  <a:pt x="1927101" y="0"/>
                </a:lnTo>
                <a:lnTo>
                  <a:pt x="2124114" y="9948"/>
                </a:lnTo>
                <a:cubicBezTo>
                  <a:pt x="3095856" y="108634"/>
                  <a:pt x="3854161" y="929301"/>
                  <a:pt x="3854161" y="1927080"/>
                </a:cubicBezTo>
                <a:cubicBezTo>
                  <a:pt x="3854161" y="2193154"/>
                  <a:pt x="3800237" y="2446634"/>
                  <a:pt x="3702722" y="2677187"/>
                </a:cubicBezTo>
                <a:lnTo>
                  <a:pt x="3624763" y="2839018"/>
                </a:lnTo>
                <a:lnTo>
                  <a:pt x="229398" y="2839018"/>
                </a:lnTo>
                <a:lnTo>
                  <a:pt x="151440" y="2677187"/>
                </a:lnTo>
                <a:cubicBezTo>
                  <a:pt x="53924" y="2446634"/>
                  <a:pt x="0" y="2193154"/>
                  <a:pt x="0" y="1927080"/>
                </a:cubicBezTo>
                <a:cubicBezTo>
                  <a:pt x="0" y="929301"/>
                  <a:pt x="758305" y="108634"/>
                  <a:pt x="1730048" y="9948"/>
                </a:cubicBezTo>
                <a:close/>
              </a:path>
            </a:pathLst>
          </a:custGeom>
        </p:spPr>
        <p:txBody>
          <a:bodyPr wrap="square" anchor="ctr">
            <a:noAutofit/>
          </a:bodyPr>
          <a:lstStyle>
            <a:lvl1pPr algn="ctr">
              <a:buNone/>
              <a:defRPr sz="1800">
                <a:solidFill>
                  <a:schemeClr val="bg1"/>
                </a:solidFill>
              </a:defRPr>
            </a:lvl1pPr>
          </a:lstStyle>
          <a:p>
            <a:endParaRPr lang="en-US" dirty="0"/>
          </a:p>
        </p:txBody>
      </p:sp>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a:xfrm>
            <a:off x="5760720" y="585216"/>
            <a:ext cx="5276088" cy="2276856"/>
          </a:xfrm>
        </p:spPr>
        <p:txBody>
          <a:bodyPr anchor="b"/>
          <a:lstStyle>
            <a:lvl1pPr algn="r">
              <a:defRPr sz="4800" b="1" cap="all" spc="400" baseline="0">
                <a:solidFill>
                  <a:schemeClr val="bg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a:lstStyle>
            <a:lvl1pPr>
              <a:defRPr>
                <a:solidFill>
                  <a:schemeClr val="bg1"/>
                </a:solidFill>
              </a:defRPr>
            </a:lvl1p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a:lstStyle>
            <a:lvl1pPr>
              <a:defRPr>
                <a:solidFill>
                  <a:schemeClr val="bg1"/>
                </a:solidFill>
              </a:defRPr>
            </a:lvl1pPr>
          </a:lstStyle>
          <a:p>
            <a:fld id="{D8DA9DAA-006C-4F4B-980E-E3DF019B24E2}" type="slidenum">
              <a:rPr lang="en-US" smtClean="0"/>
              <a:pPr/>
              <a:t>‹#›</a:t>
            </a:fld>
            <a:endParaRPr lang="en-US" dirty="0"/>
          </a:p>
        </p:txBody>
      </p:sp>
      <p:sp>
        <p:nvSpPr>
          <p:cNvPr id="8" name="Graphic 32">
            <a:extLst>
              <a:ext uri="{FF2B5EF4-FFF2-40B4-BE49-F238E27FC236}">
                <a16:creationId xmlns:a16="http://schemas.microsoft.com/office/drawing/2014/main" id="{846CD0EA-B0AA-4845-81A5-4ADD7C58B12F}"/>
              </a:ext>
            </a:extLst>
          </p:cNvPr>
          <p:cNvSpPr/>
          <p:nvPr userDrawn="1"/>
        </p:nvSpPr>
        <p:spPr>
          <a:xfrm>
            <a:off x="1472366" y="185953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10" name="Graphic 33">
            <a:extLst>
              <a:ext uri="{FF2B5EF4-FFF2-40B4-BE49-F238E27FC236}">
                <a16:creationId xmlns:a16="http://schemas.microsoft.com/office/drawing/2014/main" id="{0E97A0CB-7CB1-47F0-BD48-EEECBAC39CD2}"/>
              </a:ext>
            </a:extLst>
          </p:cNvPr>
          <p:cNvSpPr/>
          <p:nvPr userDrawn="1"/>
        </p:nvSpPr>
        <p:spPr>
          <a:xfrm>
            <a:off x="2014523" y="3146867"/>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
        <p:nvSpPr>
          <p:cNvPr id="12" name="Graphic 31">
            <a:extLst>
              <a:ext uri="{FF2B5EF4-FFF2-40B4-BE49-F238E27FC236}">
                <a16:creationId xmlns:a16="http://schemas.microsoft.com/office/drawing/2014/main" id="{477816C9-06CB-4BC5-B26B-6A2877BD941A}"/>
              </a:ext>
            </a:extLst>
          </p:cNvPr>
          <p:cNvSpPr/>
          <p:nvPr userDrawn="1"/>
        </p:nvSpPr>
        <p:spPr>
          <a:xfrm>
            <a:off x="5404920" y="450829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760720" y="3127248"/>
            <a:ext cx="5276088" cy="1124712"/>
          </a:xfrm>
        </p:spPr>
        <p:txBody>
          <a:bodyPr/>
          <a:lstStyle>
            <a:lvl1pPr marL="0" indent="0" algn="r">
              <a:buNone/>
              <a:defRPr sz="1800">
                <a:solidFill>
                  <a:schemeClr val="bg1"/>
                </a:solidFill>
              </a:defRPr>
            </a:lvl1pPr>
          </a:lstStyle>
          <a:p>
            <a:pPr lvl="0"/>
            <a:r>
              <a:rPr lang="en-US" dirty="0"/>
              <a:t>Click to edit Master text styles</a:t>
            </a:r>
          </a:p>
        </p:txBody>
      </p:sp>
    </p:spTree>
    <p:extLst>
      <p:ext uri="{BB962C8B-B14F-4D97-AF65-F5344CB8AC3E}">
        <p14:creationId xmlns:p14="http://schemas.microsoft.com/office/powerpoint/2010/main" val="3010451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291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8676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68059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7755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12/18/2022</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539097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 preserve="1">
  <p:cSld name="Title and Content">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2000" cy="6858000"/>
          </a:xfrm>
          <a:prstGeom prst="rect">
            <a:avLst/>
          </a:prstGeom>
        </p:spPr>
      </p:pic>
      <p:pic>
        <p:nvPicPr>
          <p:cNvPr id="17" name="bg object 17"/>
          <p:cNvPicPr/>
          <p:nvPr/>
        </p:nvPicPr>
        <p:blipFill>
          <a:blip r:embed="rId3" cstate="print"/>
          <a:stretch>
            <a:fillRect/>
          </a:stretch>
        </p:blipFill>
        <p:spPr>
          <a:xfrm>
            <a:off x="0" y="1968500"/>
            <a:ext cx="10439400" cy="317500"/>
          </a:xfrm>
          <a:prstGeom prst="rect">
            <a:avLst/>
          </a:prstGeom>
        </p:spPr>
      </p:pic>
      <p:pic>
        <p:nvPicPr>
          <p:cNvPr id="18" name="bg object 18"/>
          <p:cNvPicPr/>
          <p:nvPr/>
        </p:nvPicPr>
        <p:blipFill>
          <a:blip r:embed="rId4" cstate="print"/>
          <a:stretch>
            <a:fillRect/>
          </a:stretch>
        </p:blipFill>
        <p:spPr>
          <a:xfrm>
            <a:off x="10591800" y="1968500"/>
            <a:ext cx="1600200" cy="152400"/>
          </a:xfrm>
          <a:prstGeom prst="rect">
            <a:avLst/>
          </a:prstGeom>
        </p:spPr>
      </p:pic>
      <p:sp>
        <p:nvSpPr>
          <p:cNvPr id="19" name="bg object 19"/>
          <p:cNvSpPr/>
          <p:nvPr/>
        </p:nvSpPr>
        <p:spPr>
          <a:xfrm>
            <a:off x="0" y="609600"/>
            <a:ext cx="10439400" cy="1371600"/>
          </a:xfrm>
          <a:custGeom>
            <a:avLst/>
            <a:gdLst/>
            <a:ahLst/>
            <a:cxnLst/>
            <a:rect l="l" t="t" r="r" b="b"/>
            <a:pathLst>
              <a:path w="10439400" h="1371600">
                <a:moveTo>
                  <a:pt x="10439400" y="0"/>
                </a:moveTo>
                <a:lnTo>
                  <a:pt x="0" y="0"/>
                </a:lnTo>
                <a:lnTo>
                  <a:pt x="0" y="1371600"/>
                </a:lnTo>
                <a:lnTo>
                  <a:pt x="10439400" y="1371600"/>
                </a:lnTo>
                <a:lnTo>
                  <a:pt x="10439400" y="0"/>
                </a:lnTo>
                <a:close/>
              </a:path>
            </a:pathLst>
          </a:custGeom>
          <a:solidFill>
            <a:srgbClr val="262626"/>
          </a:solidFill>
        </p:spPr>
        <p:txBody>
          <a:bodyPr wrap="square" lIns="0" tIns="0" rIns="0" bIns="0" rtlCol="0"/>
          <a:lstStyle/>
          <a:p>
            <a:endParaRPr/>
          </a:p>
        </p:txBody>
      </p:sp>
      <p:sp>
        <p:nvSpPr>
          <p:cNvPr id="20" name="bg object 20"/>
          <p:cNvSpPr/>
          <p:nvPr/>
        </p:nvSpPr>
        <p:spPr>
          <a:xfrm>
            <a:off x="10591800" y="609600"/>
            <a:ext cx="1600200" cy="1371600"/>
          </a:xfrm>
          <a:custGeom>
            <a:avLst/>
            <a:gdLst/>
            <a:ahLst/>
            <a:cxnLst/>
            <a:rect l="l" t="t" r="r" b="b"/>
            <a:pathLst>
              <a:path w="1600200" h="1371600">
                <a:moveTo>
                  <a:pt x="1600200" y="0"/>
                </a:moveTo>
                <a:lnTo>
                  <a:pt x="0" y="0"/>
                </a:lnTo>
                <a:lnTo>
                  <a:pt x="0" y="1371600"/>
                </a:lnTo>
                <a:lnTo>
                  <a:pt x="1600200" y="1371600"/>
                </a:lnTo>
                <a:lnTo>
                  <a:pt x="1600200" y="0"/>
                </a:lnTo>
                <a:close/>
              </a:path>
            </a:pathLst>
          </a:custGeom>
          <a:solidFill>
            <a:srgbClr val="F09415"/>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3600" b="0" i="0">
                <a:solidFill>
                  <a:schemeClr val="bg1"/>
                </a:solidFill>
                <a:latin typeface="Arial MT"/>
                <a:cs typeface="Arial MT"/>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12/18/2022</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9162557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chemeClr val="bg1"/>
                </a:solidFill>
                <a:latin typeface="Arial MT"/>
                <a:cs typeface="Arial MT"/>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12/18/2022</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4555577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chemeClr val="bg1"/>
                </a:solidFill>
                <a:latin typeface="Arial MT"/>
                <a:cs typeface="Arial M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12/18/2022</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2780298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2000" cy="6858000"/>
          </a:xfrm>
          <a:prstGeom prst="rect">
            <a:avLst/>
          </a:prstGeom>
        </p:spPr>
      </p:pic>
      <p:pic>
        <p:nvPicPr>
          <p:cNvPr id="17" name="bg object 17"/>
          <p:cNvPicPr/>
          <p:nvPr/>
        </p:nvPicPr>
        <p:blipFill>
          <a:blip r:embed="rId3" cstate="print"/>
          <a:stretch>
            <a:fillRect/>
          </a:stretch>
        </p:blipFill>
        <p:spPr>
          <a:xfrm>
            <a:off x="0" y="4241800"/>
            <a:ext cx="8966200" cy="279400"/>
          </a:xfrm>
          <a:prstGeom prst="rect">
            <a:avLst/>
          </a:prstGeom>
        </p:spPr>
      </p:pic>
      <p:pic>
        <p:nvPicPr>
          <p:cNvPr id="18" name="bg object 18"/>
          <p:cNvPicPr/>
          <p:nvPr/>
        </p:nvPicPr>
        <p:blipFill>
          <a:blip r:embed="rId4" cstate="print"/>
          <a:stretch>
            <a:fillRect/>
          </a:stretch>
        </p:blipFill>
        <p:spPr>
          <a:xfrm>
            <a:off x="9105900" y="4241800"/>
            <a:ext cx="3086100" cy="279400"/>
          </a:xfrm>
          <a:prstGeom prst="rect">
            <a:avLst/>
          </a:prstGeom>
        </p:spPr>
      </p:pic>
      <p:sp>
        <p:nvSpPr>
          <p:cNvPr id="19" name="bg object 19"/>
          <p:cNvSpPr/>
          <p:nvPr/>
        </p:nvSpPr>
        <p:spPr>
          <a:xfrm>
            <a:off x="0" y="2590800"/>
            <a:ext cx="8966200" cy="1663700"/>
          </a:xfrm>
          <a:custGeom>
            <a:avLst/>
            <a:gdLst/>
            <a:ahLst/>
            <a:cxnLst/>
            <a:rect l="l" t="t" r="r" b="b"/>
            <a:pathLst>
              <a:path w="8966200" h="1663700">
                <a:moveTo>
                  <a:pt x="8966200" y="0"/>
                </a:moveTo>
                <a:lnTo>
                  <a:pt x="0" y="0"/>
                </a:lnTo>
                <a:lnTo>
                  <a:pt x="0" y="1663700"/>
                </a:lnTo>
                <a:lnTo>
                  <a:pt x="8966200" y="1663700"/>
                </a:lnTo>
                <a:lnTo>
                  <a:pt x="8966200" y="0"/>
                </a:lnTo>
                <a:close/>
              </a:path>
            </a:pathLst>
          </a:custGeom>
          <a:solidFill>
            <a:srgbClr val="262626"/>
          </a:solidFill>
        </p:spPr>
        <p:txBody>
          <a:bodyPr wrap="square" lIns="0" tIns="0" rIns="0" bIns="0" rtlCol="0"/>
          <a:lstStyle/>
          <a:p>
            <a:endParaRPr/>
          </a:p>
        </p:txBody>
      </p:sp>
      <p:sp>
        <p:nvSpPr>
          <p:cNvPr id="20" name="bg object 20"/>
          <p:cNvSpPr/>
          <p:nvPr/>
        </p:nvSpPr>
        <p:spPr>
          <a:xfrm>
            <a:off x="9105900" y="2590800"/>
            <a:ext cx="3086100" cy="1663700"/>
          </a:xfrm>
          <a:custGeom>
            <a:avLst/>
            <a:gdLst/>
            <a:ahLst/>
            <a:cxnLst/>
            <a:rect l="l" t="t" r="r" b="b"/>
            <a:pathLst>
              <a:path w="3086100" h="1663700">
                <a:moveTo>
                  <a:pt x="3086100" y="0"/>
                </a:moveTo>
                <a:lnTo>
                  <a:pt x="0" y="0"/>
                </a:lnTo>
                <a:lnTo>
                  <a:pt x="0" y="1663700"/>
                </a:lnTo>
                <a:lnTo>
                  <a:pt x="3086100" y="1663700"/>
                </a:lnTo>
                <a:lnTo>
                  <a:pt x="3086100" y="0"/>
                </a:lnTo>
                <a:close/>
              </a:path>
            </a:pathLst>
          </a:custGeom>
          <a:solidFill>
            <a:srgbClr val="F09415"/>
          </a:solidFill>
        </p:spPr>
        <p:txBody>
          <a:bodyPr wrap="square" lIns="0" tIns="0" rIns="0" bIns="0" rtlCol="0"/>
          <a:lstStyle/>
          <a:p>
            <a:endParaRPr/>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12/18/2022</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3241219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4EC743F4-8769-40B4-85DF-6CB8DE9F66AA}" type="datetimeFigureOut">
              <a:rPr lang="en-US" smtClean="0"/>
              <a:t>12/18/2022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650443857"/>
      </p:ext>
    </p:extLst>
  </p:cSld>
  <p:clrMapOvr>
    <a:overrideClrMapping bg1="dk1" tx1="lt1" bg2="dk2" tx2="lt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EC743F4-8769-40B4-85DF-6CB8DE9F66AA}" type="datetimeFigureOut">
              <a:rPr lang="en-US" smtClean="0"/>
              <a:t>12/18/2022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01378892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4EC743F4-8769-40B4-85DF-6CB8DE9F66AA}" type="datetimeFigureOut">
              <a:rPr lang="en-US" smtClean="0"/>
              <a:t>12/18/2022</a:t>
            </a:fld>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233619086"/>
      </p:ext>
    </p:extLst>
  </p:cSld>
  <p:clrMapOvr>
    <a:overrideClrMapping bg1="dk1" tx1="lt1" bg2="dk2" tx2="lt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4EC743F4-8769-40B4-85DF-6CB8DE9F66AA}" type="datetimeFigureOut">
              <a:rPr lang="en-US" smtClean="0"/>
              <a:t>12/18/2022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799249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EC743F4-8769-40B4-85DF-6CB8DE9F66AA}" type="datetimeFigureOut">
              <a:rPr lang="en-US" smtClean="0"/>
              <a:pPr/>
              <a:t>12/18/2022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F2BD96E-3838-45D2-9031-D3AF67C920A5}" type="slidenum">
              <a:rPr lang="en-US" smtClean="0"/>
              <a:pPr/>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85600557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EC743F4-8769-40B4-85DF-6CB8DE9F66AA}" type="datetimeFigureOut">
              <a:rPr lang="en-US" smtClean="0"/>
              <a:t>12/18/2022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7225244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C743F4-8769-40B4-85DF-6CB8DE9F66AA}" type="datetimeFigureOut">
              <a:rPr lang="en-US" smtClean="0"/>
              <a:t>12/18/2022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6711721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t>12/18/2022</a:t>
            </a:fld>
            <a:endParaRPr lang="en-US"/>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US"/>
          </a:p>
        </p:txBody>
      </p:sp>
      <p:sp>
        <p:nvSpPr>
          <p:cNvPr id="7" name="Slide Number Placeholder 6"/>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5419415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4EC743F4-8769-40B4-85DF-6CB8DE9F66AA}" type="datetimeFigureOut">
              <a:rPr lang="en-US" smtClean="0"/>
              <a:t>12/18/2022</a:t>
            </a:fld>
            <a:endParaRPr lang="en-US"/>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US" dirty="0"/>
          </a:p>
        </p:txBody>
      </p:sp>
      <p:sp>
        <p:nvSpPr>
          <p:cNvPr id="7" name="Slide Number Placeholder 6"/>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76486850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t>12/18/2022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39182266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t>12/18/2022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4967873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1078442" y="1449147"/>
            <a:ext cx="10035117"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078442" y="5280847"/>
            <a:ext cx="10035117"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909283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079997" y="2222287"/>
            <a:ext cx="10032004" cy="363651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4051005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2951396"/>
            <a:ext cx="10035116"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1073151" y="5281201"/>
            <a:ext cx="10035116"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8642894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79995" y="2222288"/>
            <a:ext cx="4894297"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707" y="2222288"/>
            <a:ext cx="489429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12/18/2022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5780442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79995" y="2174875"/>
            <a:ext cx="489429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79996" y="2751138"/>
            <a:ext cx="4916521"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707" y="2174875"/>
            <a:ext cx="489429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7" y="2751138"/>
            <a:ext cx="489429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12/18/2022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817155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12/18/2022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2014462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12/18/2022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9953094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12/18/2022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0759337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79995" y="727522"/>
            <a:ext cx="4668731"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1079995" y="2344684"/>
            <a:ext cx="4668731"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12/18/2022</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9259148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73151" y="4800600"/>
            <a:ext cx="10035116"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1073151" y="5367338"/>
            <a:ext cx="1003511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12/18/2022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5616324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46809" y="1338479"/>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66097" y="1495525"/>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68302" y="4700703"/>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198512" y="1338479"/>
            <a:ext cx="4403088" cy="4075464"/>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9917289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5267" y="2286000"/>
            <a:ext cx="4895851" cy="2300288"/>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12/18/2022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716576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0885708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9" name="AutoShape 4"/>
          <p:cNvSpPr>
            <a:spLocks noChangeAspect="1" noChangeArrowheads="1" noTextEdit="1"/>
          </p:cNvSpPr>
          <p:nvPr/>
        </p:nvSpPr>
        <p:spPr bwMode="auto">
          <a:xfrm>
            <a:off x="6978651" y="0"/>
            <a:ext cx="5213349"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2" name="Vertical Title 1"/>
          <p:cNvSpPr>
            <a:spLocks noGrp="1"/>
          </p:cNvSpPr>
          <p:nvPr>
            <p:ph type="title" orient="vert"/>
          </p:nvPr>
        </p:nvSpPr>
        <p:spPr>
          <a:xfrm>
            <a:off x="8183540" y="586171"/>
            <a:ext cx="2269067"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73150" y="446089"/>
            <a:ext cx="6596501"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1160747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3FC4CCF-8F24-4C80-9432-1C3781821089}" type="datetimeFigureOut">
              <a:rPr lang="en-GB" smtClean="0"/>
              <a:t>18/12/2022</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A7C13623-62DD-4735-AD3E-2836C38F9FC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5773578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FC4CCF-8F24-4C80-9432-1C3781821089}"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C13623-62DD-4735-AD3E-2836C38F9FC2}" type="slidenum">
              <a:rPr lang="en-GB" smtClean="0"/>
              <a:t>‹#›</a:t>
            </a:fld>
            <a:endParaRPr lang="en-GB"/>
          </a:p>
        </p:txBody>
      </p:sp>
    </p:spTree>
    <p:extLst>
      <p:ext uri="{BB962C8B-B14F-4D97-AF65-F5344CB8AC3E}">
        <p14:creationId xmlns:p14="http://schemas.microsoft.com/office/powerpoint/2010/main" val="75859051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FC4CCF-8F24-4C80-9432-1C3781821089}"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C13623-62DD-4735-AD3E-2836C38F9FC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0021433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3FC4CCF-8F24-4C80-9432-1C3781821089}" type="datetimeFigureOut">
              <a:rPr lang="en-GB" smtClean="0"/>
              <a:t>18/12/2022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C13623-62DD-4735-AD3E-2836C38F9FC2}" type="slidenum">
              <a:rPr lang="en-GB" smtClean="0"/>
              <a:t>‹#›</a:t>
            </a:fld>
            <a:endParaRPr lang="en-GB"/>
          </a:p>
        </p:txBody>
      </p:sp>
    </p:spTree>
    <p:extLst>
      <p:ext uri="{BB962C8B-B14F-4D97-AF65-F5344CB8AC3E}">
        <p14:creationId xmlns:p14="http://schemas.microsoft.com/office/powerpoint/2010/main" val="196162104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3FC4CCF-8F24-4C80-9432-1C3781821089}" type="datetimeFigureOut">
              <a:rPr lang="en-GB" smtClean="0"/>
              <a:t>18/12/2022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C13623-62DD-4735-AD3E-2836C38F9FC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6910511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3FC4CCF-8F24-4C80-9432-1C3781821089}" type="datetimeFigureOut">
              <a:rPr lang="en-GB" smtClean="0"/>
              <a:t>18/12/2022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7C13623-62DD-4735-AD3E-2836C38F9FC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9116761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FC4CCF-8F24-4C80-9432-1C3781821089}" type="datetimeFigureOut">
              <a:rPr lang="en-GB" smtClean="0"/>
              <a:t>18/12/2022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7C13623-62DD-4735-AD3E-2836C38F9FC2}" type="slidenum">
              <a:rPr lang="en-GB" smtClean="0"/>
              <a:t>‹#›</a:t>
            </a:fld>
            <a:endParaRPr lang="en-GB"/>
          </a:p>
        </p:txBody>
      </p:sp>
    </p:spTree>
    <p:extLst>
      <p:ext uri="{BB962C8B-B14F-4D97-AF65-F5344CB8AC3E}">
        <p14:creationId xmlns:p14="http://schemas.microsoft.com/office/powerpoint/2010/main" val="103608001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FC4CCF-8F24-4C80-9432-1C3781821089}" type="datetimeFigureOut">
              <a:rPr lang="en-GB" smtClean="0"/>
              <a:t>18/12/2022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C13623-62DD-4735-AD3E-2836C38F9FC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070115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FC4CCF-8F24-4C80-9432-1C3781821089}" type="datetimeFigureOut">
              <a:rPr lang="en-GB" smtClean="0"/>
              <a:t>18/12/2022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C13623-62DD-4735-AD3E-2836C38F9FC2}" type="slidenum">
              <a:rPr lang="en-GB" smtClean="0"/>
              <a:t>‹#›</a:t>
            </a:fld>
            <a:endParaRPr lang="en-GB"/>
          </a:p>
        </p:txBody>
      </p:sp>
    </p:spTree>
    <p:extLst>
      <p:ext uri="{BB962C8B-B14F-4D97-AF65-F5344CB8AC3E}">
        <p14:creationId xmlns:p14="http://schemas.microsoft.com/office/powerpoint/2010/main" val="66462924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FC4CCF-8F24-4C80-9432-1C3781821089}" type="datetimeFigureOut">
              <a:rPr lang="en-GB" smtClean="0"/>
              <a:t>18/12/2022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C13623-62DD-4735-AD3E-2836C38F9FC2}" type="slidenum">
              <a:rPr lang="en-GB" smtClean="0"/>
              <a:t>‹#›</a:t>
            </a:fld>
            <a:endParaRPr lang="en-GB"/>
          </a:p>
        </p:txBody>
      </p:sp>
    </p:spTree>
    <p:extLst>
      <p:ext uri="{BB962C8B-B14F-4D97-AF65-F5344CB8AC3E}">
        <p14:creationId xmlns:p14="http://schemas.microsoft.com/office/powerpoint/2010/main" val="168000012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FC4CCF-8F24-4C80-9432-1C3781821089}"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C13623-62DD-4735-AD3E-2836C38F9FC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8227173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FC4CCF-8F24-4C80-9432-1C3781821089}"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C13623-62DD-4735-AD3E-2836C38F9FC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2665772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FC4CCF-8F24-4C80-9432-1C3781821089}"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C13623-62DD-4735-AD3E-2836C38F9FC2}" type="slidenum">
              <a:rPr lang="en-GB" smtClean="0"/>
              <a:t>‹#›</a:t>
            </a:fld>
            <a:endParaRPr lang="en-GB"/>
          </a:p>
        </p:txBody>
      </p:sp>
    </p:spTree>
    <p:extLst>
      <p:ext uri="{BB962C8B-B14F-4D97-AF65-F5344CB8AC3E}">
        <p14:creationId xmlns:p14="http://schemas.microsoft.com/office/powerpoint/2010/main" val="310873776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FC4CCF-8F24-4C80-9432-1C3781821089}"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C13623-62DD-4735-AD3E-2836C38F9FC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60099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FC4CCF-8F24-4C80-9432-1C3781821089}"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C13623-62DD-4735-AD3E-2836C38F9FC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3005225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FC4CCF-8F24-4C80-9432-1C3781821089}"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C13623-62DD-4735-AD3E-2836C38F9FC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8368492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FC4CCF-8F24-4C80-9432-1C3781821089}"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C13623-62DD-4735-AD3E-2836C38F9FC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22073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20.xml"/><Relationship Id="rId7" Type="http://schemas.openxmlformats.org/officeDocument/2006/relationships/image" Target="../media/image1.png"/><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theme" Target="../theme/theme2.xml"/><Relationship Id="rId5" Type="http://schemas.openxmlformats.org/officeDocument/2006/relationships/slideLayout" Target="../slideLayouts/slideLayout22.xml"/><Relationship Id="rId4"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slideLayout" Target="../slideLayouts/slideLayout46.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5" Type="http://schemas.openxmlformats.org/officeDocument/2006/relationships/theme" Target="../theme/theme4.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slideLayout" Target="../slideLayouts/slideLayout4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5.xml"/><Relationship Id="rId13" Type="http://schemas.openxmlformats.org/officeDocument/2006/relationships/slideLayout" Target="../slideLayouts/slideLayout60.xml"/><Relationship Id="rId18" Type="http://schemas.openxmlformats.org/officeDocument/2006/relationships/theme" Target="../theme/theme5.xml"/><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slideLayout" Target="../slideLayouts/slideLayout59.xml"/><Relationship Id="rId17" Type="http://schemas.openxmlformats.org/officeDocument/2006/relationships/slideLayout" Target="../slideLayouts/slideLayout64.xml"/><Relationship Id="rId2" Type="http://schemas.openxmlformats.org/officeDocument/2006/relationships/slideLayout" Target="../slideLayouts/slideLayout49.xml"/><Relationship Id="rId16" Type="http://schemas.openxmlformats.org/officeDocument/2006/relationships/slideLayout" Target="../slideLayouts/slideLayout63.xml"/><Relationship Id="rId20" Type="http://schemas.openxmlformats.org/officeDocument/2006/relationships/image" Target="../media/image8.png"/><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5" Type="http://schemas.openxmlformats.org/officeDocument/2006/relationships/slideLayout" Target="../slideLayouts/slideLayout62.xml"/><Relationship Id="rId10" Type="http://schemas.openxmlformats.org/officeDocument/2006/relationships/slideLayout" Target="../slideLayouts/slideLayout57.xml"/><Relationship Id="rId19" Type="http://schemas.openxmlformats.org/officeDocument/2006/relationships/image" Target="../media/image7.png"/><Relationship Id="rId4" Type="http://schemas.openxmlformats.org/officeDocument/2006/relationships/slideLayout" Target="../slideLayouts/slideLayout51.xml"/><Relationship Id="rId9" Type="http://schemas.openxmlformats.org/officeDocument/2006/relationships/slideLayout" Target="../slideLayouts/slideLayout56.xml"/><Relationship Id="rId14"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r>
              <a:rPr lang="en-US" dirty="0"/>
              <a:t>9/3/20XX</a:t>
            </a:r>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D8DA9DAA-006C-4F4B-980E-E3DF019B24E2}" type="slidenum">
              <a:rPr lang="en-US" smtClean="0"/>
              <a:t>‹#›</a:t>
            </a:fld>
            <a:endParaRPr lang="en-US" dirty="0"/>
          </a:p>
        </p:txBody>
      </p:sp>
    </p:spTree>
    <p:extLst>
      <p:ext uri="{BB962C8B-B14F-4D97-AF65-F5344CB8AC3E}">
        <p14:creationId xmlns:p14="http://schemas.microsoft.com/office/powerpoint/2010/main" val="1999713800"/>
      </p:ext>
    </p:extLst>
  </p:cSld>
  <p:clrMap bg1="lt1" tx1="dk1" bg2="lt2" tx2="dk2" accent1="accent1" accent2="accent2" accent3="accent3" accent4="accent4" accent5="accent5" accent6="accent6" hlink="hlink" folHlink="folHlink"/>
  <p:sldLayoutIdLst>
    <p:sldLayoutId id="2147483697" r:id="rId1"/>
    <p:sldLayoutId id="2147483708" r:id="rId2"/>
    <p:sldLayoutId id="2147483717" r:id="rId3"/>
    <p:sldLayoutId id="2147483710" r:id="rId4"/>
    <p:sldLayoutId id="2147483709" r:id="rId5"/>
    <p:sldLayoutId id="2147483698" r:id="rId6"/>
    <p:sldLayoutId id="2147483713" r:id="rId7"/>
    <p:sldLayoutId id="2147483712" r:id="rId8"/>
    <p:sldLayoutId id="2147483700" r:id="rId9"/>
    <p:sldLayoutId id="2147483701" r:id="rId10"/>
    <p:sldLayoutId id="2147483716" r:id="rId11"/>
    <p:sldLayoutId id="2147483714" r:id="rId12"/>
    <p:sldLayoutId id="2147483715" r:id="rId13"/>
    <p:sldLayoutId id="2147483702" r:id="rId14"/>
    <p:sldLayoutId id="2147483703" r:id="rId15"/>
    <p:sldLayoutId id="2147483704" r:id="rId16"/>
    <p:sldLayoutId id="2147483705" r:id="rId17"/>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0" y="0"/>
            <a:ext cx="12192000" cy="6858000"/>
          </a:xfrm>
          <a:prstGeom prst="rect">
            <a:avLst/>
          </a:prstGeom>
        </p:spPr>
      </p:pic>
      <p:sp>
        <p:nvSpPr>
          <p:cNvPr id="2" name="Holder 2"/>
          <p:cNvSpPr>
            <a:spLocks noGrp="1"/>
          </p:cNvSpPr>
          <p:nvPr>
            <p:ph type="title"/>
          </p:nvPr>
        </p:nvSpPr>
        <p:spPr>
          <a:xfrm>
            <a:off x="2506783" y="939800"/>
            <a:ext cx="7178433" cy="574040"/>
          </a:xfrm>
          <a:prstGeom prst="rect">
            <a:avLst/>
          </a:prstGeom>
        </p:spPr>
        <p:txBody>
          <a:bodyPr wrap="square" lIns="0" tIns="0" rIns="0" bIns="0">
            <a:spAutoFit/>
          </a:bodyPr>
          <a:lstStyle>
            <a:lvl1pPr>
              <a:defRPr sz="3600" b="0" i="0">
                <a:solidFill>
                  <a:schemeClr val="bg1"/>
                </a:solidFill>
                <a:latin typeface="Arial MT"/>
                <a:cs typeface="Arial MT"/>
              </a:defRPr>
            </a:lvl1pPr>
          </a:lstStyle>
          <a:p>
            <a:endParaRPr/>
          </a:p>
        </p:txBody>
      </p:sp>
      <p:sp>
        <p:nvSpPr>
          <p:cNvPr id="3" name="Holder 3"/>
          <p:cNvSpPr>
            <a:spLocks noGrp="1"/>
          </p:cNvSpPr>
          <p:nvPr>
            <p:ph type="body" idx="1"/>
          </p:nvPr>
        </p:nvSpPr>
        <p:spPr>
          <a:xfrm>
            <a:off x="759060" y="2171700"/>
            <a:ext cx="10673879" cy="4594859"/>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12/18/2022</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412055875"/>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4EC743F4-8769-40B4-85DF-6CB8DE9F66AA}" type="datetimeFigureOut">
              <a:rPr lang="en-US" smtClean="0"/>
              <a:pPr/>
              <a:t>12/18/2022</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2121285487"/>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79997" y="447188"/>
            <a:ext cx="10032004"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1079997" y="2184401"/>
            <a:ext cx="10032004"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590396" y="6041362"/>
            <a:ext cx="8386043"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215230" y="6041362"/>
            <a:ext cx="1324215"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12/18/2022</a:t>
            </a:fld>
            <a:endParaRPr lang="en-US" dirty="0"/>
          </a:p>
        </p:txBody>
      </p:sp>
      <p:sp>
        <p:nvSpPr>
          <p:cNvPr id="6" name="Slide Number Placeholder 5"/>
          <p:cNvSpPr>
            <a:spLocks noGrp="1"/>
          </p:cNvSpPr>
          <p:nvPr>
            <p:ph type="sldNum" sz="quarter" idx="4"/>
          </p:nvPr>
        </p:nvSpPr>
        <p:spPr>
          <a:xfrm>
            <a:off x="10539445"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67635480"/>
      </p:ext>
    </p:extLst>
  </p:cSld>
  <p:clrMap bg1="dk1" tx1="lt1" bg2="dk2" tx2="lt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3FC4CCF-8F24-4C80-9432-1C3781821089}" type="datetimeFigureOut">
              <a:rPr lang="en-GB" smtClean="0"/>
              <a:t>18/12/2022</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7C13623-62DD-4735-AD3E-2836C38F9FC2}" type="slidenum">
              <a:rPr lang="en-GB" smtClean="0"/>
              <a:t>‹#›</a:t>
            </a:fld>
            <a:endParaRPr lang="en-GB"/>
          </a:p>
        </p:txBody>
      </p:sp>
    </p:spTree>
    <p:extLst>
      <p:ext uri="{BB962C8B-B14F-4D97-AF65-F5344CB8AC3E}">
        <p14:creationId xmlns:p14="http://schemas.microsoft.com/office/powerpoint/2010/main" val="3337768496"/>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3" r:id="rId12"/>
    <p:sldLayoutId id="2147483764" r:id="rId13"/>
    <p:sldLayoutId id="2147483765" r:id="rId14"/>
    <p:sldLayoutId id="2147483766" r:id="rId15"/>
    <p:sldLayoutId id="2147483767" r:id="rId16"/>
    <p:sldLayoutId id="2147483768"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9.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eg"/><Relationship Id="rId1" Type="http://schemas.openxmlformats.org/officeDocument/2006/relationships/slideLayout" Target="../slideLayouts/slideLayout4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9.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2.jpg"/><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4.svg"/><Relationship Id="rId7" Type="http://schemas.openxmlformats.org/officeDocument/2006/relationships/diagramQuickStyle" Target="../diagrams/quickStyle3.xml"/><Relationship Id="rId2" Type="http://schemas.openxmlformats.org/officeDocument/2006/relationships/image" Target="../media/image13.png"/><Relationship Id="rId1" Type="http://schemas.openxmlformats.org/officeDocument/2006/relationships/slideLayout" Target="../slideLayouts/slideLayout5.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5.jpg"/><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5.xml"/><Relationship Id="rId13" Type="http://schemas.openxmlformats.org/officeDocument/2006/relationships/image" Target="../media/image17.jpg"/><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image" Target="../media/image16.jpg"/><Relationship Id="rId1" Type="http://schemas.openxmlformats.org/officeDocument/2006/relationships/slideLayout" Target="../slideLayouts/slideLayout5.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4.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3" Type="http://schemas.openxmlformats.org/officeDocument/2006/relationships/hyperlink" Target="https://www.communicationtheory.org/berlos-smcr-model-of-communication/" TargetMode="External"/><Relationship Id="rId2" Type="http://schemas.openxmlformats.org/officeDocument/2006/relationships/image" Target="../media/image26.png"/><Relationship Id="rId1" Type="http://schemas.openxmlformats.org/officeDocument/2006/relationships/slideLayout" Target="../slideLayouts/slideLayout24.xml"/><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bg2">
            <a:lumMod val="25000"/>
          </a:schemeClr>
        </a:solidFill>
        <a:effectLst/>
      </p:bgPr>
    </p:bg>
    <p:spTree>
      <p:nvGrpSpPr>
        <p:cNvPr id="1" name=""/>
        <p:cNvGrpSpPr/>
        <p:nvPr/>
      </p:nvGrpSpPr>
      <p:grpSpPr>
        <a:xfrm>
          <a:off x="0" y="0"/>
          <a:ext cx="0" cy="0"/>
          <a:chOff x="0" y="0"/>
          <a:chExt cx="0" cy="0"/>
        </a:xfrm>
      </p:grpSpPr>
      <p:sp>
        <p:nvSpPr>
          <p:cNvPr id="10" name="Rectangle 8">
            <a:extLst>
              <a:ext uri="{FF2B5EF4-FFF2-40B4-BE49-F238E27FC236}">
                <a16:creationId xmlns:a16="http://schemas.microsoft.com/office/drawing/2014/main" id="{9746778B-95BE-FB7E-4E77-BFE9F1407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4" descr="Female Dentist Treating Her Patient · Free Stock Photo">
            <a:extLst>
              <a:ext uri="{FF2B5EF4-FFF2-40B4-BE49-F238E27FC236}">
                <a16:creationId xmlns:a16="http://schemas.microsoft.com/office/drawing/2014/main" id="{03C26ADF-2AC5-DEE1-542C-5711157B3C02}"/>
              </a:ext>
            </a:extLst>
          </p:cNvPr>
          <p:cNvPicPr>
            <a:picLocks noChangeAspect="1"/>
          </p:cNvPicPr>
          <p:nvPr/>
        </p:nvPicPr>
        <p:blipFill rotWithShape="1">
          <a:blip r:embed="rId3">
            <a:duotone>
              <a:schemeClr val="accent2">
                <a:shade val="45000"/>
                <a:satMod val="135000"/>
              </a:schemeClr>
              <a:prstClr val="white"/>
            </a:duotone>
            <a:alphaModFix amt="51000"/>
          </a:blip>
          <a:srcRect l="19805" r="14641" b="-1"/>
          <a:stretch/>
        </p:blipFill>
        <p:spPr>
          <a:xfrm>
            <a:off x="5116286" y="10"/>
            <a:ext cx="7075715" cy="6857990"/>
          </a:xfrm>
          <a:prstGeom prst="rect">
            <a:avLst/>
          </a:prstGeom>
          <a:noFill/>
        </p:spPr>
      </p:pic>
      <p:sp>
        <p:nvSpPr>
          <p:cNvPr id="12" name="Graphic 17">
            <a:extLst>
              <a:ext uri="{FF2B5EF4-FFF2-40B4-BE49-F238E27FC236}">
                <a16:creationId xmlns:a16="http://schemas.microsoft.com/office/drawing/2014/main" id="{A9BCA814-1D3A-ADD1-C513-DE3123F950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7736" y="815001"/>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noFill/>
          <a:ln w="603" cap="flat">
            <a:noFill/>
            <a:prstDash val="solid"/>
            <a:miter/>
          </a:ln>
        </p:spPr>
        <p:txBody>
          <a:bodyPr rtlCol="0" anchor="ctr"/>
          <a:lstStyle/>
          <a:p>
            <a:endParaRPr lang="en-US"/>
          </a:p>
        </p:txBody>
      </p:sp>
      <p:sp>
        <p:nvSpPr>
          <p:cNvPr id="13" name="Graphic 15">
            <a:extLst>
              <a:ext uri="{FF2B5EF4-FFF2-40B4-BE49-F238E27FC236}">
                <a16:creationId xmlns:a16="http://schemas.microsoft.com/office/drawing/2014/main" id="{E4BE490D-E584-7062-E0A5-14E73D5CC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16516" y="104429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noFill/>
          <a:ln w="422" cap="flat">
            <a:noFill/>
            <a:prstDash val="solid"/>
            <a:miter/>
          </a:ln>
        </p:spPr>
        <p:txBody>
          <a:bodyPr rtlCol="0" anchor="ctr"/>
          <a:lstStyle/>
          <a:p>
            <a:endParaRPr lang="en-US"/>
          </a:p>
        </p:txBody>
      </p:sp>
      <p:cxnSp>
        <p:nvCxnSpPr>
          <p:cNvPr id="14" name="Straight Connector 14">
            <a:extLst>
              <a:ext uri="{FF2B5EF4-FFF2-40B4-BE49-F238E27FC236}">
                <a16:creationId xmlns:a16="http://schemas.microsoft.com/office/drawing/2014/main" id="{A13184B6-1A58-F621-C9E7-0224F640C3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838200" y="6274341"/>
            <a:ext cx="11353800"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itle 16">
            <a:extLst>
              <a:ext uri="{FF2B5EF4-FFF2-40B4-BE49-F238E27FC236}">
                <a16:creationId xmlns:a16="http://schemas.microsoft.com/office/drawing/2014/main" id="{931BB485-5A68-79AD-CAD2-9CEE78D46D85}"/>
              </a:ext>
            </a:extLst>
          </p:cNvPr>
          <p:cNvSpPr>
            <a:spLocks noGrp="1"/>
          </p:cNvSpPr>
          <p:nvPr>
            <p:ph type="ctrTitle"/>
          </p:nvPr>
        </p:nvSpPr>
        <p:spPr>
          <a:xfrm>
            <a:off x="274705" y="337873"/>
            <a:ext cx="4841581" cy="1652253"/>
          </a:xfrm>
          <a:noFill/>
        </p:spPr>
        <p:txBody>
          <a:bodyPr>
            <a:normAutofit fontScale="90000"/>
          </a:bodyPr>
          <a:lstStyle/>
          <a:p>
            <a:pPr algn="l">
              <a:lnSpc>
                <a:spcPct val="150000"/>
              </a:lnSpc>
            </a:pPr>
            <a:r>
              <a:rPr lang="en-GB" sz="2700" dirty="0"/>
              <a:t>EFFECTIVE TEAM WORK AND COMMUNICATION </a:t>
            </a:r>
            <a:r>
              <a:rPr lang="en-GB" sz="2000" dirty="0"/>
              <a:t>(group 4)</a:t>
            </a:r>
            <a:br>
              <a:rPr lang="en-GB" sz="2700" dirty="0"/>
            </a:br>
            <a:r>
              <a:rPr lang="en-GB" sz="2700" dirty="0"/>
              <a:t>BMSW4002 </a:t>
            </a:r>
            <a:r>
              <a:rPr lang="en-GB" sz="1600" dirty="0"/>
              <a:t>(Lecturer: </a:t>
            </a:r>
            <a:r>
              <a:rPr lang="en-GB" sz="1800" b="1" dirty="0">
                <a:effectLst/>
                <a:latin typeface="Arial" panose="020B0604020202020204" pitchFamily="34" charset="0"/>
                <a:ea typeface="DengXian" panose="020B0503020204020204" pitchFamily="2" charset="-122"/>
                <a:cs typeface="Times New Roman" panose="02020603050405020304" pitchFamily="18" charset="0"/>
              </a:rPr>
              <a:t>TOYIN ADISA</a:t>
            </a:r>
            <a:r>
              <a:rPr lang="en-GB" sz="1600" dirty="0"/>
              <a:t>)</a:t>
            </a:r>
          </a:p>
        </p:txBody>
      </p:sp>
      <p:sp>
        <p:nvSpPr>
          <p:cNvPr id="17" name="Subtitle 2">
            <a:extLst>
              <a:ext uri="{FF2B5EF4-FFF2-40B4-BE49-F238E27FC236}">
                <a16:creationId xmlns:a16="http://schemas.microsoft.com/office/drawing/2014/main" id="{BA04B78E-089B-BD12-461F-AA498F7C1F05}"/>
              </a:ext>
            </a:extLst>
          </p:cNvPr>
          <p:cNvSpPr>
            <a:spLocks noGrp="1"/>
          </p:cNvSpPr>
          <p:nvPr>
            <p:ph type="subTitle" idx="1"/>
          </p:nvPr>
        </p:nvSpPr>
        <p:spPr>
          <a:xfrm>
            <a:off x="274705" y="2696550"/>
            <a:ext cx="11674979" cy="3995651"/>
          </a:xfrm>
          <a:noFill/>
        </p:spPr>
        <p:txBody>
          <a:bodyPr>
            <a:normAutofit/>
          </a:bodyPr>
          <a:lstStyle/>
          <a:p>
            <a:pPr marL="342900" indent="-342900" algn="l">
              <a:lnSpc>
                <a:spcPct val="120000"/>
              </a:lnSpc>
              <a:spcAft>
                <a:spcPts val="800"/>
              </a:spcAft>
              <a:buFont typeface="Arial" panose="020B0604020202020204" pitchFamily="34" charset="0"/>
              <a:buChar char="•"/>
            </a:pPr>
            <a:r>
              <a:rPr lang="it-IT" sz="2200" b="1" dirty="0">
                <a:effectLst/>
                <a:highlight>
                  <a:srgbClr val="000080"/>
                </a:highlight>
                <a:latin typeface="Calibri" panose="020F0502020204030204" pitchFamily="34" charset="0"/>
                <a:ea typeface="Calibri" panose="020F0502020204030204" pitchFamily="34" charset="0"/>
                <a:cs typeface="Times New Roman" panose="02020603050405020304" pitchFamily="18" charset="0"/>
              </a:rPr>
              <a:t>Caroline </a:t>
            </a:r>
            <a:r>
              <a:rPr lang="it-IT" sz="2200" b="1" dirty="0" err="1">
                <a:effectLst/>
                <a:highlight>
                  <a:srgbClr val="000080"/>
                </a:highlight>
                <a:latin typeface="Calibri" panose="020F0502020204030204" pitchFamily="34" charset="0"/>
                <a:ea typeface="Calibri" panose="020F0502020204030204" pitchFamily="34" charset="0"/>
                <a:cs typeface="Times New Roman" panose="02020603050405020304" pitchFamily="18" charset="0"/>
              </a:rPr>
              <a:t>Akiotu</a:t>
            </a:r>
            <a:r>
              <a:rPr lang="it-IT" sz="2200" b="1" dirty="0">
                <a:effectLst/>
                <a:highlight>
                  <a:srgbClr val="000080"/>
                </a:highlight>
                <a:latin typeface="Calibri" panose="020F0502020204030204" pitchFamily="34" charset="0"/>
                <a:ea typeface="Calibri" panose="020F0502020204030204" pitchFamily="34" charset="0"/>
                <a:cs typeface="Times New Roman" panose="02020603050405020304" pitchFamily="18" charset="0"/>
              </a:rPr>
              <a:t>	(2133382)</a:t>
            </a:r>
            <a:r>
              <a:rPr lang="it-IT" sz="2200" b="1" dirty="0">
                <a:highlight>
                  <a:srgbClr val="000080"/>
                </a:highlight>
                <a:latin typeface="Calibri" panose="020F0502020204030204" pitchFamily="34" charset="0"/>
                <a:ea typeface="Calibri" panose="020F0502020204030204" pitchFamily="34" charset="0"/>
                <a:cs typeface="Times New Roman" panose="02020603050405020304" pitchFamily="18" charset="0"/>
              </a:rPr>
              <a:t>		T</a:t>
            </a:r>
            <a:r>
              <a:rPr lang="it-IT" sz="2200" b="1" dirty="0">
                <a:effectLst/>
                <a:highlight>
                  <a:srgbClr val="000080"/>
                </a:highlight>
                <a:latin typeface="Calibri" panose="020F0502020204030204" pitchFamily="34" charset="0"/>
                <a:ea typeface="Calibri" panose="020F0502020204030204" pitchFamily="34" charset="0"/>
                <a:cs typeface="Times New Roman" panose="02020603050405020304" pitchFamily="18" charset="0"/>
              </a:rPr>
              <a:t>he Benefits of Team Working  </a:t>
            </a:r>
          </a:p>
          <a:p>
            <a:pPr marL="342900" indent="-342900" algn="l">
              <a:lnSpc>
                <a:spcPct val="120000"/>
              </a:lnSpc>
              <a:spcAft>
                <a:spcPts val="800"/>
              </a:spcAft>
              <a:buFont typeface="Arial" panose="020B0604020202020204" pitchFamily="34" charset="0"/>
              <a:buChar char="•"/>
            </a:pPr>
            <a:r>
              <a:rPr lang="it-IT" sz="2200" b="1" dirty="0">
                <a:effectLst/>
                <a:highlight>
                  <a:srgbClr val="000080"/>
                </a:highlight>
                <a:latin typeface="Calibri" panose="020F0502020204030204" pitchFamily="34" charset="0"/>
                <a:ea typeface="Calibri" panose="020F0502020204030204" pitchFamily="34" charset="0"/>
                <a:cs typeface="Times New Roman" panose="02020603050405020304" pitchFamily="18" charset="0"/>
              </a:rPr>
              <a:t>Maria Diana Nita	(2133005)		Stages of Team Development  </a:t>
            </a:r>
          </a:p>
          <a:p>
            <a:pPr marL="342900" indent="-342900" algn="l">
              <a:lnSpc>
                <a:spcPct val="120000"/>
              </a:lnSpc>
              <a:spcAft>
                <a:spcPts val="800"/>
              </a:spcAft>
              <a:buFont typeface="Arial" panose="020B0604020202020204" pitchFamily="34" charset="0"/>
              <a:buChar char="•"/>
            </a:pPr>
            <a:r>
              <a:rPr lang="it-IT" sz="2200" b="1" dirty="0">
                <a:effectLst/>
                <a:highlight>
                  <a:srgbClr val="000080"/>
                </a:highlight>
                <a:latin typeface="Calibri" panose="020F0502020204030204" pitchFamily="34" charset="0"/>
                <a:ea typeface="Calibri" panose="020F0502020204030204" pitchFamily="34" charset="0"/>
                <a:cs typeface="Times New Roman" panose="02020603050405020304" pitchFamily="18" charset="0"/>
              </a:rPr>
              <a:t>Bernad Mrsic</a:t>
            </a:r>
            <a:r>
              <a:rPr lang="it-IT" sz="2200" b="1" dirty="0">
                <a:highlight>
                  <a:srgbClr val="000080"/>
                </a:highlight>
                <a:latin typeface="Calibri" panose="020F0502020204030204" pitchFamily="34" charset="0"/>
                <a:ea typeface="Calibri" panose="020F0502020204030204" pitchFamily="34" charset="0"/>
                <a:cs typeface="Times New Roman" panose="02020603050405020304" pitchFamily="18" charset="0"/>
              </a:rPr>
              <a:t>	</a:t>
            </a:r>
            <a:r>
              <a:rPr lang="it-IT" sz="2200" b="1" dirty="0">
                <a:effectLst/>
                <a:highlight>
                  <a:srgbClr val="000080"/>
                </a:highlight>
                <a:latin typeface="Calibri" panose="020F0502020204030204" pitchFamily="34" charset="0"/>
                <a:ea typeface="Calibri" panose="020F0502020204030204" pitchFamily="34" charset="0"/>
                <a:cs typeface="Times New Roman" panose="02020603050405020304" pitchFamily="18" charset="0"/>
              </a:rPr>
              <a:t>(2133762)		</a:t>
            </a:r>
            <a:r>
              <a:rPr lang="en-GB" sz="2200" b="1" dirty="0">
                <a:effectLst/>
                <a:highlight>
                  <a:srgbClr val="000080"/>
                </a:highlight>
                <a:latin typeface="Calibri" panose="020F0502020204030204" pitchFamily="34" charset="0"/>
                <a:ea typeface="Calibri" panose="020F0502020204030204" pitchFamily="34" charset="0"/>
                <a:cs typeface="Times New Roman" panose="02020603050405020304" pitchFamily="18" charset="0"/>
              </a:rPr>
              <a:t>Team Roles &amp; Situational Leadership Role  </a:t>
            </a:r>
            <a:endParaRPr lang="en-US" sz="2200" dirty="0">
              <a:highlight>
                <a:srgbClr val="000080"/>
              </a:highlight>
            </a:endParaRPr>
          </a:p>
          <a:p>
            <a:pPr marL="342900" indent="-342900" algn="l">
              <a:lnSpc>
                <a:spcPct val="120000"/>
              </a:lnSpc>
              <a:spcAft>
                <a:spcPts val="800"/>
              </a:spcAft>
              <a:buFont typeface="Arial" panose="020B0604020202020204" pitchFamily="34" charset="0"/>
              <a:buChar char="•"/>
            </a:pPr>
            <a:r>
              <a:rPr lang="it-IT" sz="2200" b="1" dirty="0">
                <a:highlight>
                  <a:srgbClr val="000080"/>
                </a:highlight>
                <a:latin typeface="Calibri" panose="020F0502020204030204" pitchFamily="34" charset="0"/>
                <a:ea typeface="Calibri" panose="020F0502020204030204" pitchFamily="34" charset="0"/>
                <a:cs typeface="Times New Roman" panose="02020603050405020304" pitchFamily="18" charset="0"/>
              </a:rPr>
              <a:t>Adelina </a:t>
            </a:r>
            <a:r>
              <a:rPr lang="it-IT" sz="2200" b="1" dirty="0" err="1">
                <a:highlight>
                  <a:srgbClr val="000080"/>
                </a:highlight>
                <a:latin typeface="Calibri" panose="020F0502020204030204" pitchFamily="34" charset="0"/>
                <a:ea typeface="Calibri" panose="020F0502020204030204" pitchFamily="34" charset="0"/>
                <a:cs typeface="Times New Roman" panose="02020603050405020304" pitchFamily="18" charset="0"/>
              </a:rPr>
              <a:t>Angelova</a:t>
            </a:r>
            <a:r>
              <a:rPr lang="it-IT" sz="2200" b="1" dirty="0">
                <a:effectLst/>
                <a:highlight>
                  <a:srgbClr val="000080"/>
                </a:highlight>
                <a:latin typeface="Calibri" panose="020F0502020204030204" pitchFamily="34" charset="0"/>
                <a:ea typeface="Calibri" panose="020F0502020204030204" pitchFamily="34" charset="0"/>
                <a:cs typeface="Times New Roman" panose="02020603050405020304" pitchFamily="18" charset="0"/>
              </a:rPr>
              <a:t>	(2132900)		</a:t>
            </a:r>
            <a:r>
              <a:rPr lang="it-IT" sz="2200" b="1" dirty="0" err="1">
                <a:highlight>
                  <a:srgbClr val="000080"/>
                </a:highlight>
                <a:latin typeface="Calibri" panose="020F0502020204030204" pitchFamily="34" charset="0"/>
                <a:ea typeface="Calibri" panose="020F0502020204030204" pitchFamily="34" charset="0"/>
                <a:cs typeface="Times New Roman" panose="02020603050405020304" pitchFamily="18" charset="0"/>
              </a:rPr>
              <a:t>Managing</a:t>
            </a:r>
            <a:r>
              <a:rPr lang="it-IT" sz="2200" b="1" dirty="0">
                <a:highlight>
                  <a:srgbClr val="000080"/>
                </a:highlight>
                <a:latin typeface="Calibri" panose="020F0502020204030204" pitchFamily="34" charset="0"/>
                <a:ea typeface="Calibri" panose="020F0502020204030204" pitchFamily="34" charset="0"/>
                <a:cs typeface="Times New Roman" panose="02020603050405020304" pitchFamily="18" charset="0"/>
              </a:rPr>
              <a:t> </a:t>
            </a:r>
            <a:r>
              <a:rPr lang="it-IT" sz="2200" b="1" dirty="0" err="1">
                <a:highlight>
                  <a:srgbClr val="000080"/>
                </a:highlight>
                <a:latin typeface="Calibri" panose="020F0502020204030204" pitchFamily="34" charset="0"/>
                <a:ea typeface="Calibri" panose="020F0502020204030204" pitchFamily="34" charset="0"/>
                <a:cs typeface="Times New Roman" panose="02020603050405020304" pitchFamily="18" charset="0"/>
              </a:rPr>
              <a:t>Conflict</a:t>
            </a:r>
            <a:r>
              <a:rPr lang="it-IT" sz="2200" b="1" dirty="0">
                <a:highlight>
                  <a:srgbClr val="000080"/>
                </a:highlight>
                <a:latin typeface="Calibri" panose="020F0502020204030204" pitchFamily="34" charset="0"/>
                <a:ea typeface="Calibri" panose="020F0502020204030204" pitchFamily="34" charset="0"/>
                <a:cs typeface="Times New Roman" panose="02020603050405020304" pitchFamily="18" charset="0"/>
              </a:rPr>
              <a:t> in the Team  </a:t>
            </a:r>
            <a:r>
              <a:rPr lang="it-IT" sz="2200" b="1" dirty="0">
                <a:effectLst/>
                <a:highlight>
                  <a:srgbClr val="000080"/>
                </a:highlight>
                <a:latin typeface="Calibri" panose="020F0502020204030204" pitchFamily="34" charset="0"/>
                <a:ea typeface="Calibri" panose="020F0502020204030204" pitchFamily="34" charset="0"/>
                <a:cs typeface="Times New Roman" panose="02020603050405020304" pitchFamily="18" charset="0"/>
              </a:rPr>
              <a:t> </a:t>
            </a:r>
          </a:p>
          <a:p>
            <a:pPr marL="342900" indent="-342900" algn="l">
              <a:lnSpc>
                <a:spcPct val="120000"/>
              </a:lnSpc>
              <a:spcAft>
                <a:spcPts val="800"/>
              </a:spcAft>
              <a:buFont typeface="Arial" panose="020B0604020202020204" pitchFamily="34" charset="0"/>
              <a:buChar char="•"/>
            </a:pPr>
            <a:r>
              <a:rPr lang="it-IT" sz="2200" b="1" dirty="0">
                <a:effectLst/>
                <a:highlight>
                  <a:srgbClr val="000080"/>
                </a:highlight>
                <a:latin typeface="Calibri" panose="020F0502020204030204" pitchFamily="34" charset="0"/>
                <a:ea typeface="Calibri" panose="020F0502020204030204" pitchFamily="34" charset="0"/>
                <a:cs typeface="Times New Roman" panose="02020603050405020304" pitchFamily="18" charset="0"/>
              </a:rPr>
              <a:t>Oksana Mrsic	(2131895)		</a:t>
            </a:r>
            <a:r>
              <a:rPr lang="it-IT" sz="2200" b="1" dirty="0" err="1">
                <a:effectLst/>
                <a:highlight>
                  <a:srgbClr val="000080"/>
                </a:highlight>
                <a:latin typeface="Calibri" panose="020F0502020204030204" pitchFamily="34" charset="0"/>
                <a:ea typeface="Calibri" panose="020F0502020204030204" pitchFamily="34" charset="0"/>
                <a:cs typeface="Times New Roman" panose="02020603050405020304" pitchFamily="18" charset="0"/>
              </a:rPr>
              <a:t>Successful</a:t>
            </a:r>
            <a:r>
              <a:rPr lang="it-IT" sz="2200" b="1" dirty="0">
                <a:effectLst/>
                <a:highlight>
                  <a:srgbClr val="000080"/>
                </a:highlight>
                <a:latin typeface="Calibri" panose="020F0502020204030204" pitchFamily="34" charset="0"/>
                <a:ea typeface="Calibri" panose="020F0502020204030204" pitchFamily="34" charset="0"/>
                <a:cs typeface="Times New Roman" panose="02020603050405020304" pitchFamily="18" charset="0"/>
              </a:rPr>
              <a:t> Team Development  	</a:t>
            </a:r>
            <a:endParaRPr lang="en-GB" sz="2200" b="1" u="sng" dirty="0">
              <a:effectLst/>
              <a:highlight>
                <a:srgbClr val="000080"/>
              </a:highligh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27882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553891" y="2717800"/>
            <a:ext cx="7191375" cy="1584960"/>
          </a:xfrm>
          <a:prstGeom prst="rect">
            <a:avLst/>
          </a:prstGeom>
        </p:spPr>
        <p:txBody>
          <a:bodyPr vert="horz" wrap="square" lIns="0" tIns="109220" rIns="0" bIns="0" rtlCol="0">
            <a:spAutoFit/>
          </a:bodyPr>
          <a:lstStyle/>
          <a:p>
            <a:pPr marL="1081405" marR="5080" lvl="0" indent="-1069340" algn="l" defTabSz="914400" rtl="0" eaLnBrk="1" fontAlgn="auto" latinLnBrk="0" hangingPunct="1">
              <a:lnSpc>
                <a:spcPts val="5800"/>
              </a:lnSpc>
              <a:spcBef>
                <a:spcPts val="860"/>
              </a:spcBef>
              <a:spcAft>
                <a:spcPts val="0"/>
              </a:spcAft>
              <a:buClrTx/>
              <a:buSzTx/>
              <a:buFontTx/>
              <a:buNone/>
              <a:tabLst>
                <a:tab pos="4674870" algn="l"/>
              </a:tabLst>
              <a:defRPr/>
            </a:pPr>
            <a:r>
              <a:rPr kumimoji="0" sz="5400" b="0" i="0" u="none" strike="noStrike" kern="1200" cap="none" spc="-5" normalizeH="0" baseline="0" noProof="0" dirty="0">
                <a:ln>
                  <a:noFill/>
                </a:ln>
                <a:solidFill>
                  <a:srgbClr val="FFFFFF"/>
                </a:solidFill>
                <a:effectLst/>
                <a:uLnTx/>
                <a:uFillTx/>
                <a:latin typeface="Arial MT"/>
                <a:ea typeface="+mn-ea"/>
                <a:cs typeface="Arial MT"/>
              </a:rPr>
              <a:t>E</a:t>
            </a:r>
            <a:r>
              <a:rPr kumimoji="0" sz="5400" b="0" i="0" u="none" strike="noStrike" kern="1200" cap="none" spc="-100" normalizeH="0" baseline="0" noProof="0" dirty="0">
                <a:ln>
                  <a:noFill/>
                </a:ln>
                <a:solidFill>
                  <a:srgbClr val="FFFFFF"/>
                </a:solidFill>
                <a:effectLst/>
                <a:uLnTx/>
                <a:uFillTx/>
                <a:latin typeface="Arial MT"/>
                <a:ea typeface="+mn-ea"/>
                <a:cs typeface="Arial MT"/>
              </a:rPr>
              <a:t>f</a:t>
            </a:r>
            <a:r>
              <a:rPr kumimoji="0" sz="5400" b="0" i="0" u="none" strike="noStrike" kern="1200" cap="none" spc="-5" normalizeH="0" baseline="0" noProof="0" dirty="0">
                <a:ln>
                  <a:noFill/>
                </a:ln>
                <a:solidFill>
                  <a:srgbClr val="FFFFFF"/>
                </a:solidFill>
                <a:effectLst/>
                <a:uLnTx/>
                <a:uFillTx/>
                <a:latin typeface="Arial MT"/>
                <a:ea typeface="+mn-ea"/>
                <a:cs typeface="Arial MT"/>
              </a:rPr>
              <a:t>fe</a:t>
            </a:r>
            <a:r>
              <a:rPr kumimoji="0" sz="5400" b="0" i="0" u="none" strike="noStrike" kern="1200" cap="none" spc="0" normalizeH="0" baseline="0" noProof="0" dirty="0">
                <a:ln>
                  <a:noFill/>
                </a:ln>
                <a:solidFill>
                  <a:srgbClr val="FFFFFF"/>
                </a:solidFill>
                <a:effectLst/>
                <a:uLnTx/>
                <a:uFillTx/>
                <a:latin typeface="Arial MT"/>
                <a:ea typeface="+mn-ea"/>
                <a:cs typeface="Arial MT"/>
              </a:rPr>
              <a:t>c</a:t>
            </a:r>
            <a:r>
              <a:rPr kumimoji="0" sz="5400" b="0" i="0" u="none" strike="noStrike" kern="1200" cap="none" spc="-5" normalizeH="0" baseline="0" noProof="0" dirty="0">
                <a:ln>
                  <a:noFill/>
                </a:ln>
                <a:solidFill>
                  <a:srgbClr val="FFFFFF"/>
                </a:solidFill>
                <a:effectLst/>
                <a:uLnTx/>
                <a:uFillTx/>
                <a:latin typeface="Arial MT"/>
                <a:ea typeface="+mn-ea"/>
                <a:cs typeface="Arial MT"/>
              </a:rPr>
              <a:t>t</a:t>
            </a:r>
            <a:r>
              <a:rPr kumimoji="0" sz="5400" b="0" i="0" u="none" strike="noStrike" kern="1200" cap="none" spc="0" normalizeH="0" baseline="0" noProof="0" dirty="0">
                <a:ln>
                  <a:noFill/>
                </a:ln>
                <a:solidFill>
                  <a:srgbClr val="FFFFFF"/>
                </a:solidFill>
                <a:effectLst/>
                <a:uLnTx/>
                <a:uFillTx/>
                <a:latin typeface="Arial MT"/>
                <a:ea typeface="+mn-ea"/>
                <a:cs typeface="Arial MT"/>
              </a:rPr>
              <a:t>ive</a:t>
            </a:r>
            <a:r>
              <a:rPr kumimoji="0" sz="5400" b="0" i="0" u="none" strike="noStrike" kern="1200" cap="none" spc="-100" normalizeH="0" baseline="0" noProof="0" dirty="0">
                <a:ln>
                  <a:noFill/>
                </a:ln>
                <a:solidFill>
                  <a:srgbClr val="FFFFFF"/>
                </a:solidFill>
                <a:effectLst/>
                <a:uLnTx/>
                <a:uFillTx/>
                <a:latin typeface="Arial MT"/>
                <a:ea typeface="+mn-ea"/>
                <a:cs typeface="Arial MT"/>
              </a:rPr>
              <a:t> </a:t>
            </a:r>
            <a:r>
              <a:rPr kumimoji="0" sz="5400" b="0" i="0" u="none" strike="noStrike" kern="1200" cap="none" spc="-600" normalizeH="0" baseline="0" noProof="0" dirty="0">
                <a:ln>
                  <a:noFill/>
                </a:ln>
                <a:solidFill>
                  <a:srgbClr val="FFFFFF"/>
                </a:solidFill>
                <a:effectLst/>
                <a:uLnTx/>
                <a:uFillTx/>
                <a:latin typeface="Arial MT"/>
                <a:ea typeface="+mn-ea"/>
                <a:cs typeface="Arial MT"/>
              </a:rPr>
              <a:t>T</a:t>
            </a:r>
            <a:r>
              <a:rPr kumimoji="0" sz="5400" b="0" i="0" u="none" strike="noStrike" kern="1200" cap="none" spc="-5" normalizeH="0" baseline="0" noProof="0" dirty="0">
                <a:ln>
                  <a:noFill/>
                </a:ln>
                <a:solidFill>
                  <a:srgbClr val="FFFFFF"/>
                </a:solidFill>
                <a:effectLst/>
                <a:uLnTx/>
                <a:uFillTx/>
                <a:latin typeface="Arial MT"/>
                <a:ea typeface="+mn-ea"/>
                <a:cs typeface="Arial MT"/>
              </a:rPr>
              <a:t>ea</a:t>
            </a:r>
            <a:r>
              <a:rPr kumimoji="0" sz="5400" b="0" i="0" u="none" strike="noStrike" kern="1200" cap="none" spc="0" normalizeH="0" baseline="0" noProof="0" dirty="0">
                <a:ln>
                  <a:noFill/>
                </a:ln>
                <a:solidFill>
                  <a:srgbClr val="FFFFFF"/>
                </a:solidFill>
                <a:effectLst/>
                <a:uLnTx/>
                <a:uFillTx/>
                <a:latin typeface="Arial MT"/>
                <a:ea typeface="+mn-ea"/>
                <a:cs typeface="Arial MT"/>
              </a:rPr>
              <a:t>m	</a:t>
            </a:r>
            <a:r>
              <a:rPr kumimoji="0" sz="5400" b="0" i="0" u="none" strike="noStrike" kern="1200" cap="none" spc="-95" normalizeH="0" baseline="0" noProof="0" dirty="0">
                <a:ln>
                  <a:noFill/>
                </a:ln>
                <a:solidFill>
                  <a:srgbClr val="FFFFFF"/>
                </a:solidFill>
                <a:effectLst/>
                <a:uLnTx/>
                <a:uFillTx/>
                <a:latin typeface="Arial MT"/>
                <a:ea typeface="+mn-ea"/>
                <a:cs typeface="Arial MT"/>
              </a:rPr>
              <a:t>W</a:t>
            </a:r>
            <a:r>
              <a:rPr kumimoji="0" sz="5400" b="0" i="0" u="none" strike="noStrike" kern="1200" cap="none" spc="-5" normalizeH="0" baseline="0" noProof="0" dirty="0">
                <a:ln>
                  <a:noFill/>
                </a:ln>
                <a:solidFill>
                  <a:srgbClr val="FFFFFF"/>
                </a:solidFill>
                <a:effectLst/>
                <a:uLnTx/>
                <a:uFillTx/>
                <a:latin typeface="Arial MT"/>
                <a:ea typeface="+mn-ea"/>
                <a:cs typeface="Arial MT"/>
              </a:rPr>
              <a:t>o</a:t>
            </a:r>
            <a:r>
              <a:rPr kumimoji="0" sz="5400" b="0" i="0" u="none" strike="noStrike" kern="1200" cap="none" spc="0" normalizeH="0" baseline="0" noProof="0" dirty="0">
                <a:ln>
                  <a:noFill/>
                </a:ln>
                <a:solidFill>
                  <a:srgbClr val="FFFFFF"/>
                </a:solidFill>
                <a:effectLst/>
                <a:uLnTx/>
                <a:uFillTx/>
                <a:latin typeface="Arial MT"/>
                <a:ea typeface="+mn-ea"/>
                <a:cs typeface="Arial MT"/>
              </a:rPr>
              <a:t>rki</a:t>
            </a:r>
            <a:r>
              <a:rPr kumimoji="0" sz="5400" b="0" i="0" u="none" strike="noStrike" kern="1200" cap="none" spc="-5" normalizeH="0" baseline="0" noProof="0" dirty="0">
                <a:ln>
                  <a:noFill/>
                </a:ln>
                <a:solidFill>
                  <a:srgbClr val="FFFFFF"/>
                </a:solidFill>
                <a:effectLst/>
                <a:uLnTx/>
                <a:uFillTx/>
                <a:latin typeface="Arial MT"/>
                <a:ea typeface="+mn-ea"/>
                <a:cs typeface="Arial MT"/>
              </a:rPr>
              <a:t>n</a:t>
            </a:r>
            <a:r>
              <a:rPr kumimoji="0" sz="5400" b="0" i="0" u="none" strike="noStrike" kern="1200" cap="none" spc="0" normalizeH="0" baseline="0" noProof="0" dirty="0">
                <a:ln>
                  <a:noFill/>
                </a:ln>
                <a:solidFill>
                  <a:srgbClr val="FFFFFF"/>
                </a:solidFill>
                <a:effectLst/>
                <a:uLnTx/>
                <a:uFillTx/>
                <a:latin typeface="Arial MT"/>
                <a:ea typeface="+mn-ea"/>
                <a:cs typeface="Arial MT"/>
              </a:rPr>
              <a:t>g  </a:t>
            </a:r>
            <a:r>
              <a:rPr kumimoji="0" sz="5400" b="0" i="0" u="none" strike="noStrike" kern="1200" cap="none" spc="-5" normalizeH="0" baseline="0" noProof="0" dirty="0">
                <a:ln>
                  <a:noFill/>
                </a:ln>
                <a:solidFill>
                  <a:srgbClr val="FFFFFF"/>
                </a:solidFill>
                <a:effectLst/>
                <a:uLnTx/>
                <a:uFillTx/>
                <a:latin typeface="Arial MT"/>
                <a:ea typeface="+mn-ea"/>
                <a:cs typeface="Arial MT"/>
              </a:rPr>
              <a:t>and</a:t>
            </a:r>
            <a:r>
              <a:rPr kumimoji="0" sz="5400" b="0" i="0" u="none" strike="noStrike" kern="1200" cap="none" spc="-65" normalizeH="0" baseline="0" noProof="0" dirty="0">
                <a:ln>
                  <a:noFill/>
                </a:ln>
                <a:solidFill>
                  <a:srgbClr val="FFFFFF"/>
                </a:solidFill>
                <a:effectLst/>
                <a:uLnTx/>
                <a:uFillTx/>
                <a:latin typeface="Arial MT"/>
                <a:ea typeface="+mn-ea"/>
                <a:cs typeface="Arial MT"/>
              </a:rPr>
              <a:t> </a:t>
            </a:r>
            <a:r>
              <a:rPr kumimoji="0" sz="5400" b="0" i="0" u="none" strike="noStrike" kern="1200" cap="none" spc="-5" normalizeH="0" baseline="0" noProof="0" dirty="0">
                <a:ln>
                  <a:noFill/>
                </a:ln>
                <a:solidFill>
                  <a:srgbClr val="FFFFFF"/>
                </a:solidFill>
                <a:effectLst/>
                <a:uLnTx/>
                <a:uFillTx/>
                <a:latin typeface="Arial MT"/>
                <a:ea typeface="+mn-ea"/>
                <a:cs typeface="Arial MT"/>
              </a:rPr>
              <a:t>Communication</a:t>
            </a:r>
            <a:endParaRPr kumimoji="0" sz="5400" b="0" i="0" u="none" strike="noStrike" kern="1200" cap="none" spc="0" normalizeH="0" baseline="0" noProof="0">
              <a:ln>
                <a:noFill/>
              </a:ln>
              <a:solidFill>
                <a:prstClr val="black"/>
              </a:solidFill>
              <a:effectLst/>
              <a:uLnTx/>
              <a:uFillTx/>
              <a:latin typeface="Arial MT"/>
              <a:ea typeface="+mn-ea"/>
              <a:cs typeface="Arial MT"/>
            </a:endParaRPr>
          </a:p>
        </p:txBody>
      </p:sp>
      <p:sp>
        <p:nvSpPr>
          <p:cNvPr id="3" name="object 3"/>
          <p:cNvSpPr txBox="1"/>
          <p:nvPr/>
        </p:nvSpPr>
        <p:spPr>
          <a:xfrm>
            <a:off x="3486133" y="4307840"/>
            <a:ext cx="5259070" cy="2286000"/>
          </a:xfrm>
          <a:prstGeom prst="rect">
            <a:avLst/>
          </a:prstGeom>
        </p:spPr>
        <p:txBody>
          <a:bodyPr vert="horz" wrap="square" lIns="0" tIns="111760" rIns="0" bIns="0" rtlCol="0">
            <a:spAutoFit/>
          </a:bodyPr>
          <a:lstStyle/>
          <a:p>
            <a:pPr marL="2638425" marR="0" lvl="0" indent="0" algn="l" defTabSz="914400" rtl="0" eaLnBrk="1" fontAlgn="auto" latinLnBrk="0" hangingPunct="1">
              <a:lnSpc>
                <a:spcPct val="100000"/>
              </a:lnSpc>
              <a:spcBef>
                <a:spcPts val="880"/>
              </a:spcBef>
              <a:spcAft>
                <a:spcPts val="0"/>
              </a:spcAft>
              <a:buClrTx/>
              <a:buSzTx/>
              <a:buFontTx/>
              <a:buNone/>
              <a:tabLst/>
              <a:defRPr/>
            </a:pPr>
            <a:r>
              <a:rPr kumimoji="0" sz="1600" b="1" i="0" u="none" strike="noStrike" kern="1200" cap="none" spc="-5" normalizeH="0" baseline="0" noProof="0" dirty="0">
                <a:ln>
                  <a:noFill/>
                </a:ln>
                <a:solidFill>
                  <a:srgbClr val="FFFFFF"/>
                </a:solidFill>
                <a:effectLst/>
                <a:uLnTx/>
                <a:uFillTx/>
                <a:latin typeface="Times New Roman"/>
                <a:ea typeface="+mn-ea"/>
                <a:cs typeface="Times New Roman"/>
              </a:rPr>
              <a:t>Sub</a:t>
            </a:r>
            <a:r>
              <a:rPr kumimoji="0" sz="1600" b="1" i="0" u="none" strike="noStrike" kern="1200" cap="none" spc="0" normalizeH="0" baseline="0" noProof="0" dirty="0">
                <a:ln>
                  <a:noFill/>
                </a:ln>
                <a:solidFill>
                  <a:srgbClr val="FFFFFF"/>
                </a:solidFill>
                <a:effectLst/>
                <a:uLnTx/>
                <a:uFillTx/>
                <a:latin typeface="Times New Roman"/>
                <a:ea typeface="+mn-ea"/>
                <a:cs typeface="Times New Roman"/>
              </a:rPr>
              <a:t>m</a:t>
            </a:r>
            <a:r>
              <a:rPr kumimoji="0" sz="1600" b="1" i="0" u="none" strike="noStrike" kern="1200" cap="none" spc="5" normalizeH="0" baseline="0" noProof="0" dirty="0">
                <a:ln>
                  <a:noFill/>
                </a:ln>
                <a:solidFill>
                  <a:srgbClr val="FFFFFF"/>
                </a:solidFill>
                <a:effectLst/>
                <a:uLnTx/>
                <a:uFillTx/>
                <a:latin typeface="Times New Roman"/>
                <a:ea typeface="+mn-ea"/>
                <a:cs typeface="Times New Roman"/>
              </a:rPr>
              <a:t>i</a:t>
            </a:r>
            <a:r>
              <a:rPr kumimoji="0" sz="1600" b="1" i="0" u="none" strike="noStrike" kern="1200" cap="none" spc="0" normalizeH="0" baseline="0" noProof="0" dirty="0">
                <a:ln>
                  <a:noFill/>
                </a:ln>
                <a:solidFill>
                  <a:srgbClr val="FFFFFF"/>
                </a:solidFill>
                <a:effectLst/>
                <a:uLnTx/>
                <a:uFillTx/>
                <a:latin typeface="Times New Roman"/>
                <a:ea typeface="+mn-ea"/>
                <a:cs typeface="Times New Roman"/>
              </a:rPr>
              <a:t>tted</a:t>
            </a:r>
            <a:r>
              <a:rPr kumimoji="0" sz="1600" b="1" i="0" u="none" strike="noStrike" kern="1200" cap="none" spc="-5" normalizeH="0" baseline="0" noProof="0" dirty="0">
                <a:ln>
                  <a:noFill/>
                </a:ln>
                <a:solidFill>
                  <a:srgbClr val="FFFFFF"/>
                </a:solidFill>
                <a:effectLst/>
                <a:uLnTx/>
                <a:uFillTx/>
                <a:latin typeface="Times New Roman"/>
                <a:ea typeface="+mn-ea"/>
                <a:cs typeface="Times New Roman"/>
              </a:rPr>
              <a:t> B</a:t>
            </a:r>
            <a:r>
              <a:rPr kumimoji="0" sz="1600" b="1" i="0" u="none" strike="noStrike" kern="1200" cap="none" spc="0" normalizeH="0" baseline="0" noProof="0" dirty="0">
                <a:ln>
                  <a:noFill/>
                </a:ln>
                <a:solidFill>
                  <a:srgbClr val="FFFFFF"/>
                </a:solidFill>
                <a:effectLst/>
                <a:uLnTx/>
                <a:uFillTx/>
                <a:latin typeface="Times New Roman"/>
                <a:ea typeface="+mn-ea"/>
                <a:cs typeface="Times New Roman"/>
              </a:rPr>
              <a:t>y</a:t>
            </a:r>
            <a:r>
              <a:rPr kumimoji="0" sz="1600" b="0" i="0" u="none" strike="noStrike" kern="1200" cap="none" spc="0" normalizeH="0" baseline="0" noProof="0" dirty="0">
                <a:ln>
                  <a:noFill/>
                </a:ln>
                <a:solidFill>
                  <a:srgbClr val="FFFFFF"/>
                </a:solidFill>
                <a:effectLst/>
                <a:uLnTx/>
                <a:uFillTx/>
                <a:latin typeface="Times New Roman"/>
                <a:ea typeface="+mn-ea"/>
                <a:cs typeface="Times New Roman"/>
              </a:rPr>
              <a:t>:</a:t>
            </a:r>
            <a:r>
              <a:rPr kumimoji="0" sz="1600" b="0" i="0" u="none" strike="noStrike" kern="1200" cap="none" spc="5" normalizeH="0" baseline="0" noProof="0" dirty="0">
                <a:ln>
                  <a:noFill/>
                </a:ln>
                <a:solidFill>
                  <a:srgbClr val="FFFFFF"/>
                </a:solidFill>
                <a:effectLst/>
                <a:uLnTx/>
                <a:uFillTx/>
                <a:latin typeface="Times New Roman"/>
                <a:ea typeface="+mn-ea"/>
                <a:cs typeface="Times New Roman"/>
              </a:rPr>
              <a:t> </a:t>
            </a:r>
            <a:r>
              <a:rPr kumimoji="0" sz="1600" b="0" i="0" u="none" strike="noStrike" kern="1200" cap="none" spc="-5" normalizeH="0" baseline="0" noProof="0" dirty="0">
                <a:ln>
                  <a:noFill/>
                </a:ln>
                <a:solidFill>
                  <a:srgbClr val="FFFFFF"/>
                </a:solidFill>
                <a:effectLst/>
                <a:uLnTx/>
                <a:uFillTx/>
                <a:latin typeface="Times New Roman"/>
                <a:ea typeface="+mn-ea"/>
                <a:cs typeface="Times New Roman"/>
              </a:rPr>
              <a:t>C</a:t>
            </a:r>
            <a:r>
              <a:rPr kumimoji="0" sz="1600" b="0" i="0" u="none" strike="noStrike" kern="1200" cap="none" spc="0" normalizeH="0" baseline="0" noProof="0" dirty="0">
                <a:ln>
                  <a:noFill/>
                </a:ln>
                <a:solidFill>
                  <a:srgbClr val="FFFFFF"/>
                </a:solidFill>
                <a:effectLst/>
                <a:uLnTx/>
                <a:uFillTx/>
                <a:latin typeface="Times New Roman"/>
                <a:ea typeface="+mn-ea"/>
                <a:cs typeface="Times New Roman"/>
              </a:rPr>
              <a:t>aro</a:t>
            </a:r>
            <a:r>
              <a:rPr kumimoji="0" sz="1600" b="0" i="0" u="none" strike="noStrike" kern="1200" cap="none" spc="5" normalizeH="0" baseline="0" noProof="0" dirty="0">
                <a:ln>
                  <a:noFill/>
                </a:ln>
                <a:solidFill>
                  <a:srgbClr val="FFFFFF"/>
                </a:solidFill>
                <a:effectLst/>
                <a:uLnTx/>
                <a:uFillTx/>
                <a:latin typeface="Times New Roman"/>
                <a:ea typeface="+mn-ea"/>
                <a:cs typeface="Times New Roman"/>
              </a:rPr>
              <a:t>li</a:t>
            </a:r>
            <a:r>
              <a:rPr kumimoji="0" sz="1600" b="0" i="0" u="none" strike="noStrike" kern="1200" cap="none" spc="0" normalizeH="0" baseline="0" noProof="0" dirty="0">
                <a:ln>
                  <a:noFill/>
                </a:ln>
                <a:solidFill>
                  <a:srgbClr val="FFFFFF"/>
                </a:solidFill>
                <a:effectLst/>
                <a:uLnTx/>
                <a:uFillTx/>
                <a:latin typeface="Times New Roman"/>
                <a:ea typeface="+mn-ea"/>
                <a:cs typeface="Times New Roman"/>
              </a:rPr>
              <a:t>ne</a:t>
            </a:r>
            <a:r>
              <a:rPr kumimoji="0" sz="1600" b="0" i="0" u="none" strike="noStrike" kern="1200" cap="none" spc="-90" normalizeH="0" baseline="0" noProof="0" dirty="0">
                <a:ln>
                  <a:noFill/>
                </a:ln>
                <a:solidFill>
                  <a:srgbClr val="FFFFFF"/>
                </a:solidFill>
                <a:effectLst/>
                <a:uLnTx/>
                <a:uFillTx/>
                <a:latin typeface="Times New Roman"/>
                <a:ea typeface="+mn-ea"/>
                <a:cs typeface="Times New Roman"/>
              </a:rPr>
              <a:t> </a:t>
            </a:r>
            <a:r>
              <a:rPr kumimoji="0" sz="1600" b="0" i="0" u="none" strike="noStrike" kern="1200" cap="none" spc="-10" normalizeH="0" baseline="0" noProof="0" dirty="0">
                <a:ln>
                  <a:noFill/>
                </a:ln>
                <a:solidFill>
                  <a:srgbClr val="FFFFFF"/>
                </a:solidFill>
                <a:effectLst/>
                <a:uLnTx/>
                <a:uFillTx/>
                <a:latin typeface="Times New Roman"/>
                <a:ea typeface="+mn-ea"/>
                <a:cs typeface="Times New Roman"/>
              </a:rPr>
              <a:t>A</a:t>
            </a:r>
            <a:r>
              <a:rPr kumimoji="0" sz="1600" b="0" i="0" u="none" strike="noStrike" kern="1200" cap="none" spc="0" normalizeH="0" baseline="0" noProof="0" dirty="0">
                <a:ln>
                  <a:noFill/>
                </a:ln>
                <a:solidFill>
                  <a:srgbClr val="FFFFFF"/>
                </a:solidFill>
                <a:effectLst/>
                <a:uLnTx/>
                <a:uFillTx/>
                <a:latin typeface="Times New Roman"/>
                <a:ea typeface="+mn-ea"/>
                <a:cs typeface="Times New Roman"/>
              </a:rPr>
              <a:t>k</a:t>
            </a:r>
            <a:r>
              <a:rPr kumimoji="0" sz="1600" b="0" i="0" u="none" strike="noStrike" kern="1200" cap="none" spc="5" normalizeH="0" baseline="0" noProof="0" dirty="0">
                <a:ln>
                  <a:noFill/>
                </a:ln>
                <a:solidFill>
                  <a:srgbClr val="FFFFFF"/>
                </a:solidFill>
                <a:effectLst/>
                <a:uLnTx/>
                <a:uFillTx/>
                <a:latin typeface="Times New Roman"/>
                <a:ea typeface="+mn-ea"/>
                <a:cs typeface="Times New Roman"/>
              </a:rPr>
              <a:t>i</a:t>
            </a:r>
            <a:r>
              <a:rPr kumimoji="0" sz="1600" b="0" i="0" u="none" strike="noStrike" kern="1200" cap="none" spc="0" normalizeH="0" baseline="0" noProof="0" dirty="0">
                <a:ln>
                  <a:noFill/>
                </a:ln>
                <a:solidFill>
                  <a:srgbClr val="FFFFFF"/>
                </a:solidFill>
                <a:effectLst/>
                <a:uLnTx/>
                <a:uFillTx/>
                <a:latin typeface="Times New Roman"/>
                <a:ea typeface="+mn-ea"/>
                <a:cs typeface="Times New Roman"/>
              </a:rPr>
              <a:t>o</a:t>
            </a:r>
            <a:r>
              <a:rPr kumimoji="0" sz="1600" b="0" i="0" u="none" strike="noStrike" kern="1200" cap="none" spc="5" normalizeH="0" baseline="0" noProof="0" dirty="0">
                <a:ln>
                  <a:noFill/>
                </a:ln>
                <a:solidFill>
                  <a:srgbClr val="FFFFFF"/>
                </a:solidFill>
                <a:effectLst/>
                <a:uLnTx/>
                <a:uFillTx/>
                <a:latin typeface="Times New Roman"/>
                <a:ea typeface="+mn-ea"/>
                <a:cs typeface="Times New Roman"/>
              </a:rPr>
              <a:t>t</a:t>
            </a:r>
            <a:r>
              <a:rPr kumimoji="0" sz="1600" b="0" i="0" u="none" strike="noStrike" kern="1200" cap="none" spc="0" normalizeH="0" baseline="0" noProof="0" dirty="0">
                <a:ln>
                  <a:noFill/>
                </a:ln>
                <a:solidFill>
                  <a:srgbClr val="FFFFFF"/>
                </a:solidFill>
                <a:effectLst/>
                <a:uLnTx/>
                <a:uFillTx/>
                <a:latin typeface="Times New Roman"/>
                <a:ea typeface="+mn-ea"/>
                <a:cs typeface="Times New Roman"/>
              </a:rPr>
              <a:t>u</a:t>
            </a:r>
            <a:endParaRPr kumimoji="0" sz="1600" b="0" i="0" u="none" strike="noStrike" kern="1200" cap="none" spc="0" normalizeH="0" baseline="0" noProof="0">
              <a:ln>
                <a:noFill/>
              </a:ln>
              <a:solidFill>
                <a:prstClr val="black"/>
              </a:solidFill>
              <a:effectLst/>
              <a:uLnTx/>
              <a:uFillTx/>
              <a:latin typeface="Times New Roman"/>
              <a:ea typeface="+mn-ea"/>
              <a:cs typeface="Times New Roman"/>
            </a:endParaRPr>
          </a:p>
          <a:p>
            <a:pPr marL="3347720" marR="0" lvl="0" indent="0" algn="l" defTabSz="914400" rtl="0" eaLnBrk="1" fontAlgn="auto" latinLnBrk="0" hangingPunct="1">
              <a:lnSpc>
                <a:spcPct val="100000"/>
              </a:lnSpc>
              <a:spcBef>
                <a:spcPts val="780"/>
              </a:spcBef>
              <a:spcAft>
                <a:spcPts val="0"/>
              </a:spcAft>
              <a:buClrTx/>
              <a:buSzTx/>
              <a:buFontTx/>
              <a:buNone/>
              <a:tabLst/>
              <a:defRPr/>
            </a:pPr>
            <a:r>
              <a:rPr kumimoji="0" sz="1600" b="1" i="0" u="none" strike="noStrike" kern="1200" cap="none" spc="-5" normalizeH="0" baseline="0" noProof="0" dirty="0">
                <a:ln>
                  <a:noFill/>
                </a:ln>
                <a:solidFill>
                  <a:srgbClr val="FFFFFF"/>
                </a:solidFill>
                <a:effectLst/>
                <a:uLnTx/>
                <a:uFillTx/>
                <a:latin typeface="Arial"/>
                <a:ea typeface="+mn-ea"/>
                <a:cs typeface="Arial"/>
              </a:rPr>
              <a:t>Student</a:t>
            </a:r>
            <a:r>
              <a:rPr kumimoji="0" sz="1600" b="1" i="0" u="none" strike="noStrike" kern="1200" cap="none" spc="-30" normalizeH="0" baseline="0" noProof="0" dirty="0">
                <a:ln>
                  <a:noFill/>
                </a:ln>
                <a:solidFill>
                  <a:srgbClr val="FFFFFF"/>
                </a:solidFill>
                <a:effectLst/>
                <a:uLnTx/>
                <a:uFillTx/>
                <a:latin typeface="Arial"/>
                <a:ea typeface="+mn-ea"/>
                <a:cs typeface="Arial"/>
              </a:rPr>
              <a:t> </a:t>
            </a:r>
            <a:r>
              <a:rPr kumimoji="0" sz="1600" b="1" i="0" u="none" strike="noStrike" kern="1200" cap="none" spc="0" normalizeH="0" baseline="0" noProof="0" dirty="0">
                <a:ln>
                  <a:noFill/>
                </a:ln>
                <a:solidFill>
                  <a:srgbClr val="FFFFFF"/>
                </a:solidFill>
                <a:effectLst/>
                <a:uLnTx/>
                <a:uFillTx/>
                <a:latin typeface="Arial"/>
                <a:ea typeface="+mn-ea"/>
                <a:cs typeface="Arial"/>
              </a:rPr>
              <a:t>Id</a:t>
            </a:r>
            <a:r>
              <a:rPr kumimoji="0" sz="1600" b="0" i="0" u="none" strike="noStrike" kern="1200" cap="none" spc="0" normalizeH="0" baseline="0" noProof="0" dirty="0">
                <a:ln>
                  <a:noFill/>
                </a:ln>
                <a:solidFill>
                  <a:srgbClr val="FFFFFF"/>
                </a:solidFill>
                <a:effectLst/>
                <a:uLnTx/>
                <a:uFillTx/>
                <a:latin typeface="Arial MT"/>
                <a:ea typeface="+mn-ea"/>
                <a:cs typeface="Arial MT"/>
              </a:rPr>
              <a:t>:</a:t>
            </a:r>
            <a:r>
              <a:rPr kumimoji="0" sz="1600" b="0" i="0" u="none" strike="noStrike" kern="1200" cap="none" spc="-30" normalizeH="0" baseline="0" noProof="0" dirty="0">
                <a:ln>
                  <a:noFill/>
                </a:ln>
                <a:solidFill>
                  <a:srgbClr val="FFFFFF"/>
                </a:solidFill>
                <a:effectLst/>
                <a:uLnTx/>
                <a:uFillTx/>
                <a:latin typeface="Arial MT"/>
                <a:ea typeface="+mn-ea"/>
                <a:cs typeface="Arial MT"/>
              </a:rPr>
              <a:t> </a:t>
            </a:r>
            <a:r>
              <a:rPr kumimoji="0" sz="1600" b="0" i="0" u="none" strike="noStrike" kern="1200" cap="none" spc="-5" normalizeH="0" baseline="0" noProof="0" dirty="0">
                <a:ln>
                  <a:noFill/>
                </a:ln>
                <a:solidFill>
                  <a:srgbClr val="FFFFFF"/>
                </a:solidFill>
                <a:effectLst/>
                <a:uLnTx/>
                <a:uFillTx/>
                <a:latin typeface="Arial MT"/>
                <a:ea typeface="+mn-ea"/>
                <a:cs typeface="Arial MT"/>
              </a:rPr>
              <a:t>2133382</a:t>
            </a:r>
            <a:endParaRPr kumimoji="0" sz="1600" b="0" i="0" u="none" strike="noStrike" kern="1200" cap="none" spc="0" normalizeH="0" baseline="0" noProof="0">
              <a:ln>
                <a:noFill/>
              </a:ln>
              <a:solidFill>
                <a:prstClr val="black"/>
              </a:solidFill>
              <a:effectLst/>
              <a:uLnTx/>
              <a:uFillTx/>
              <a:latin typeface="Arial MT"/>
              <a:ea typeface="+mn-ea"/>
              <a:cs typeface="Arial MT"/>
            </a:endParaRPr>
          </a:p>
          <a:p>
            <a:pPr marL="0" marR="5080" lvl="0" indent="0" algn="r" defTabSz="914400" rtl="0" eaLnBrk="1" fontAlgn="auto" latinLnBrk="0" hangingPunct="1">
              <a:lnSpc>
                <a:spcPts val="1810"/>
              </a:lnSpc>
              <a:spcBef>
                <a:spcPts val="780"/>
              </a:spcBef>
              <a:spcAft>
                <a:spcPts val="0"/>
              </a:spcAft>
              <a:buClrTx/>
              <a:buSzTx/>
              <a:buFontTx/>
              <a:buNone/>
              <a:tabLst/>
              <a:defRPr/>
            </a:pPr>
            <a:r>
              <a:rPr kumimoji="0" sz="1600" b="1" i="0" u="none" strike="noStrike" kern="1200" cap="none" spc="-5" normalizeH="0" baseline="0" noProof="0" dirty="0">
                <a:ln>
                  <a:noFill/>
                </a:ln>
                <a:solidFill>
                  <a:srgbClr val="FFFFFF"/>
                </a:solidFill>
                <a:effectLst/>
                <a:uLnTx/>
                <a:uFillTx/>
                <a:latin typeface="Arial"/>
                <a:ea typeface="+mn-ea"/>
                <a:cs typeface="Arial"/>
              </a:rPr>
              <a:t>Course</a:t>
            </a:r>
            <a:r>
              <a:rPr kumimoji="0" sz="1600" b="0" i="0" u="none" strike="noStrike" kern="1200" cap="none" spc="-5" normalizeH="0" baseline="0" noProof="0" dirty="0">
                <a:ln>
                  <a:noFill/>
                </a:ln>
                <a:solidFill>
                  <a:srgbClr val="FFFFFF"/>
                </a:solidFill>
                <a:effectLst/>
                <a:uLnTx/>
                <a:uFillTx/>
                <a:latin typeface="Arial MT"/>
                <a:ea typeface="+mn-ea"/>
                <a:cs typeface="Arial MT"/>
              </a:rPr>
              <a:t>:</a:t>
            </a:r>
            <a:r>
              <a:rPr kumimoji="0" sz="1600" b="0" i="0" u="none" strike="noStrike" kern="1200" cap="none" spc="0" normalizeH="0" baseline="0" noProof="0" dirty="0">
                <a:ln>
                  <a:noFill/>
                </a:ln>
                <a:solidFill>
                  <a:srgbClr val="FFFFFF"/>
                </a:solidFill>
                <a:effectLst/>
                <a:uLnTx/>
                <a:uFillTx/>
                <a:latin typeface="Arial MT"/>
                <a:ea typeface="+mn-ea"/>
                <a:cs typeface="Arial MT"/>
              </a:rPr>
              <a:t> </a:t>
            </a:r>
            <a:r>
              <a:rPr kumimoji="0" sz="1400" b="0" i="0" u="none" strike="noStrike" kern="1200" cap="none" spc="-5" normalizeH="0" baseline="0" noProof="0" dirty="0">
                <a:ln>
                  <a:noFill/>
                </a:ln>
                <a:solidFill>
                  <a:srgbClr val="FFFFFF"/>
                </a:solidFill>
                <a:effectLst/>
                <a:uLnTx/>
                <a:uFillTx/>
                <a:latin typeface="Arial MT"/>
                <a:ea typeface="+mn-ea"/>
                <a:cs typeface="Arial MT"/>
              </a:rPr>
              <a:t>Effective</a:t>
            </a:r>
            <a:r>
              <a:rPr kumimoji="0" sz="1400" b="0" i="0" u="none" strike="noStrike" kern="1200" cap="none" spc="-35" normalizeH="0" baseline="0" noProof="0" dirty="0">
                <a:ln>
                  <a:noFill/>
                </a:ln>
                <a:solidFill>
                  <a:srgbClr val="FFFFFF"/>
                </a:solidFill>
                <a:effectLst/>
                <a:uLnTx/>
                <a:uFillTx/>
                <a:latin typeface="Arial MT"/>
                <a:ea typeface="+mn-ea"/>
                <a:cs typeface="Arial MT"/>
              </a:rPr>
              <a:t> </a:t>
            </a:r>
            <a:r>
              <a:rPr kumimoji="0" sz="1400" b="0" i="0" u="none" strike="noStrike" kern="1200" cap="none" spc="-45" normalizeH="0" baseline="0" noProof="0" dirty="0">
                <a:ln>
                  <a:noFill/>
                </a:ln>
                <a:solidFill>
                  <a:srgbClr val="FFFFFF"/>
                </a:solidFill>
                <a:effectLst/>
                <a:uLnTx/>
                <a:uFillTx/>
                <a:latin typeface="Arial MT"/>
                <a:ea typeface="+mn-ea"/>
                <a:cs typeface="Arial MT"/>
              </a:rPr>
              <a:t>Team</a:t>
            </a:r>
            <a:r>
              <a:rPr kumimoji="0" sz="1400" b="0" i="0" u="none" strike="noStrike" kern="1200" cap="none" spc="-15" normalizeH="0" baseline="0" noProof="0" dirty="0">
                <a:ln>
                  <a:noFill/>
                </a:ln>
                <a:solidFill>
                  <a:srgbClr val="FFFFFF"/>
                </a:solidFill>
                <a:effectLst/>
                <a:uLnTx/>
                <a:uFillTx/>
                <a:latin typeface="Arial MT"/>
                <a:ea typeface="+mn-ea"/>
                <a:cs typeface="Arial MT"/>
              </a:rPr>
              <a:t> </a:t>
            </a:r>
            <a:r>
              <a:rPr kumimoji="0" sz="1400" b="0" i="0" u="none" strike="noStrike" kern="1200" cap="none" spc="-10" normalizeH="0" baseline="0" noProof="0" dirty="0">
                <a:ln>
                  <a:noFill/>
                </a:ln>
                <a:solidFill>
                  <a:srgbClr val="FFFFFF"/>
                </a:solidFill>
                <a:effectLst/>
                <a:uLnTx/>
                <a:uFillTx/>
                <a:latin typeface="Arial MT"/>
                <a:ea typeface="+mn-ea"/>
                <a:cs typeface="Arial MT"/>
              </a:rPr>
              <a:t>Working </a:t>
            </a:r>
            <a:r>
              <a:rPr kumimoji="0" sz="1400" b="0" i="0" u="none" strike="noStrike" kern="1200" cap="none" spc="-5" normalizeH="0" baseline="0" noProof="0" dirty="0">
                <a:ln>
                  <a:noFill/>
                </a:ln>
                <a:solidFill>
                  <a:srgbClr val="FFFFFF"/>
                </a:solidFill>
                <a:effectLst/>
                <a:uLnTx/>
                <a:uFillTx/>
                <a:latin typeface="Arial MT"/>
                <a:ea typeface="+mn-ea"/>
                <a:cs typeface="Arial MT"/>
              </a:rPr>
              <a:t>and</a:t>
            </a:r>
            <a:r>
              <a:rPr kumimoji="0" sz="1400" b="0" i="0" u="none" strike="noStrike" kern="1200" cap="none" spc="-15" normalizeH="0" baseline="0" noProof="0" dirty="0">
                <a:ln>
                  <a:noFill/>
                </a:ln>
                <a:solidFill>
                  <a:srgbClr val="FFFFFF"/>
                </a:solidFill>
                <a:effectLst/>
                <a:uLnTx/>
                <a:uFillTx/>
                <a:latin typeface="Arial MT"/>
                <a:ea typeface="+mn-ea"/>
                <a:cs typeface="Arial MT"/>
              </a:rPr>
              <a:t> </a:t>
            </a:r>
            <a:r>
              <a:rPr kumimoji="0" sz="1400" b="0" i="0" u="none" strike="noStrike" kern="1200" cap="none" spc="-5" normalizeH="0" baseline="0" noProof="0" dirty="0">
                <a:ln>
                  <a:noFill/>
                </a:ln>
                <a:solidFill>
                  <a:srgbClr val="FFFFFF"/>
                </a:solidFill>
                <a:effectLst/>
                <a:uLnTx/>
                <a:uFillTx/>
                <a:latin typeface="Arial MT"/>
                <a:ea typeface="+mn-ea"/>
                <a:cs typeface="Arial MT"/>
              </a:rPr>
              <a:t>Communication</a:t>
            </a:r>
            <a:endParaRPr kumimoji="0" sz="1400" b="0" i="0" u="none" strike="noStrike" kern="1200" cap="none" spc="0" normalizeH="0" baseline="0" noProof="0">
              <a:ln>
                <a:noFill/>
              </a:ln>
              <a:solidFill>
                <a:prstClr val="black"/>
              </a:solidFill>
              <a:effectLst/>
              <a:uLnTx/>
              <a:uFillTx/>
              <a:latin typeface="Arial MT"/>
              <a:ea typeface="+mn-ea"/>
              <a:cs typeface="Arial MT"/>
            </a:endParaRPr>
          </a:p>
          <a:p>
            <a:pPr marL="2715895" marR="0" lvl="0" indent="0" algn="l" defTabSz="914400" rtl="0" eaLnBrk="1" fontAlgn="auto" latinLnBrk="0" hangingPunct="1">
              <a:lnSpc>
                <a:spcPts val="1750"/>
              </a:lnSpc>
              <a:spcBef>
                <a:spcPts val="0"/>
              </a:spcBef>
              <a:spcAft>
                <a:spcPts val="0"/>
              </a:spcAft>
              <a:buClrTx/>
              <a:buSzTx/>
              <a:buFontTx/>
              <a:buNone/>
              <a:tabLst/>
              <a:defRPr/>
            </a:pPr>
            <a:r>
              <a:rPr kumimoji="0" sz="1600" b="1" i="0" u="none" strike="noStrike" kern="1200" cap="none" spc="-5" normalizeH="0" baseline="0" noProof="0" dirty="0">
                <a:ln>
                  <a:noFill/>
                </a:ln>
                <a:solidFill>
                  <a:srgbClr val="FFFFFF"/>
                </a:solidFill>
                <a:effectLst/>
                <a:uLnTx/>
                <a:uFillTx/>
                <a:latin typeface="Arial"/>
                <a:ea typeface="+mn-ea"/>
                <a:cs typeface="Arial"/>
              </a:rPr>
              <a:t>Module</a:t>
            </a:r>
            <a:r>
              <a:rPr kumimoji="0" sz="1600" b="1" i="0" u="none" strike="noStrike" kern="1200" cap="none" spc="-20" normalizeH="0" baseline="0" noProof="0" dirty="0">
                <a:ln>
                  <a:noFill/>
                </a:ln>
                <a:solidFill>
                  <a:srgbClr val="FFFFFF"/>
                </a:solidFill>
                <a:effectLst/>
                <a:uLnTx/>
                <a:uFillTx/>
                <a:latin typeface="Arial"/>
                <a:ea typeface="+mn-ea"/>
                <a:cs typeface="Arial"/>
              </a:rPr>
              <a:t> </a:t>
            </a:r>
            <a:r>
              <a:rPr kumimoji="0" sz="1600" b="1" i="0" u="none" strike="noStrike" kern="1200" cap="none" spc="-5" normalizeH="0" baseline="0" noProof="0" dirty="0">
                <a:ln>
                  <a:noFill/>
                </a:ln>
                <a:solidFill>
                  <a:srgbClr val="FFFFFF"/>
                </a:solidFill>
                <a:effectLst/>
                <a:uLnTx/>
                <a:uFillTx/>
                <a:latin typeface="Arial"/>
                <a:ea typeface="+mn-ea"/>
                <a:cs typeface="Arial"/>
              </a:rPr>
              <a:t>Code</a:t>
            </a:r>
            <a:r>
              <a:rPr kumimoji="0" sz="1600" b="0" i="0" u="none" strike="noStrike" kern="1200" cap="none" spc="-5" normalizeH="0" baseline="0" noProof="0" dirty="0">
                <a:ln>
                  <a:noFill/>
                </a:ln>
                <a:solidFill>
                  <a:srgbClr val="FFFFFF"/>
                </a:solidFill>
                <a:effectLst/>
                <a:uLnTx/>
                <a:uFillTx/>
                <a:latin typeface="Arial MT"/>
                <a:ea typeface="+mn-ea"/>
                <a:cs typeface="Arial MT"/>
              </a:rPr>
              <a:t>:</a:t>
            </a:r>
            <a:r>
              <a:rPr kumimoji="0" sz="1600" b="0" i="0" u="none" strike="noStrike" kern="1200" cap="none" spc="-10" normalizeH="0" baseline="0" noProof="0" dirty="0">
                <a:ln>
                  <a:noFill/>
                </a:ln>
                <a:solidFill>
                  <a:srgbClr val="FFFFFF"/>
                </a:solidFill>
                <a:effectLst/>
                <a:uLnTx/>
                <a:uFillTx/>
                <a:latin typeface="Arial MT"/>
                <a:ea typeface="+mn-ea"/>
                <a:cs typeface="Arial MT"/>
              </a:rPr>
              <a:t> </a:t>
            </a:r>
            <a:r>
              <a:rPr kumimoji="0" sz="1600" b="0" i="0" u="none" strike="noStrike" kern="1200" cap="none" spc="-5" normalizeH="0" baseline="0" noProof="0" dirty="0">
                <a:ln>
                  <a:noFill/>
                </a:ln>
                <a:solidFill>
                  <a:srgbClr val="FFFFFF"/>
                </a:solidFill>
                <a:effectLst/>
                <a:uLnTx/>
                <a:uFillTx/>
                <a:latin typeface="Arial MT"/>
                <a:ea typeface="+mn-ea"/>
                <a:cs typeface="Arial MT"/>
              </a:rPr>
              <a:t>BMSW</a:t>
            </a:r>
            <a:r>
              <a:rPr kumimoji="0" sz="1600" b="0" i="0" u="none" strike="noStrike" kern="1200" cap="none" spc="-15" normalizeH="0" baseline="0" noProof="0" dirty="0">
                <a:ln>
                  <a:noFill/>
                </a:ln>
                <a:solidFill>
                  <a:srgbClr val="FFFFFF"/>
                </a:solidFill>
                <a:effectLst/>
                <a:uLnTx/>
                <a:uFillTx/>
                <a:latin typeface="Arial MT"/>
                <a:ea typeface="+mn-ea"/>
                <a:cs typeface="Arial MT"/>
              </a:rPr>
              <a:t> </a:t>
            </a:r>
            <a:r>
              <a:rPr kumimoji="0" sz="1600" b="0" i="0" u="none" strike="noStrike" kern="1200" cap="none" spc="-5" normalizeH="0" baseline="0" noProof="0" dirty="0">
                <a:ln>
                  <a:noFill/>
                </a:ln>
                <a:solidFill>
                  <a:srgbClr val="FFFFFF"/>
                </a:solidFill>
                <a:effectLst/>
                <a:uLnTx/>
                <a:uFillTx/>
                <a:latin typeface="Arial MT"/>
                <a:ea typeface="+mn-ea"/>
                <a:cs typeface="Arial MT"/>
              </a:rPr>
              <a:t>4002</a:t>
            </a:r>
            <a:endParaRPr kumimoji="0" sz="1600" b="0" i="0" u="none" strike="noStrike" kern="1200" cap="none" spc="0" normalizeH="0" baseline="0" noProof="0">
              <a:ln>
                <a:noFill/>
              </a:ln>
              <a:solidFill>
                <a:prstClr val="black"/>
              </a:solidFill>
              <a:effectLst/>
              <a:uLnTx/>
              <a:uFillTx/>
              <a:latin typeface="Arial MT"/>
              <a:ea typeface="+mn-ea"/>
              <a:cs typeface="Arial MT"/>
            </a:endParaRPr>
          </a:p>
          <a:p>
            <a:pPr marL="0" marR="5080" lvl="0" indent="0" algn="r" defTabSz="914400" rtl="0" eaLnBrk="1" fontAlgn="auto" latinLnBrk="0" hangingPunct="1">
              <a:lnSpc>
                <a:spcPts val="1750"/>
              </a:lnSpc>
              <a:spcBef>
                <a:spcPts val="0"/>
              </a:spcBef>
              <a:spcAft>
                <a:spcPts val="0"/>
              </a:spcAft>
              <a:buClrTx/>
              <a:buSzTx/>
              <a:buFontTx/>
              <a:buNone/>
              <a:tabLst/>
              <a:defRPr/>
            </a:pPr>
            <a:r>
              <a:rPr kumimoji="0" sz="1600" b="1" i="0" u="none" strike="noStrike" kern="1200" cap="none" spc="-5" normalizeH="0" baseline="0" noProof="0" dirty="0">
                <a:ln>
                  <a:noFill/>
                </a:ln>
                <a:solidFill>
                  <a:srgbClr val="FFFFFF"/>
                </a:solidFill>
                <a:effectLst/>
                <a:uLnTx/>
                <a:uFillTx/>
                <a:latin typeface="Arial"/>
                <a:ea typeface="+mn-ea"/>
                <a:cs typeface="Arial"/>
              </a:rPr>
              <a:t>Module</a:t>
            </a:r>
            <a:r>
              <a:rPr kumimoji="0" sz="1600" b="1" i="0" u="none" strike="noStrike" kern="1200" cap="none" spc="-15" normalizeH="0" baseline="0" noProof="0" dirty="0">
                <a:ln>
                  <a:noFill/>
                </a:ln>
                <a:solidFill>
                  <a:srgbClr val="FFFFFF"/>
                </a:solidFill>
                <a:effectLst/>
                <a:uLnTx/>
                <a:uFillTx/>
                <a:latin typeface="Arial"/>
                <a:ea typeface="+mn-ea"/>
                <a:cs typeface="Arial"/>
              </a:rPr>
              <a:t> </a:t>
            </a:r>
            <a:r>
              <a:rPr kumimoji="0" sz="1600" b="1" i="0" u="none" strike="noStrike" kern="1200" cap="none" spc="-5" normalizeH="0" baseline="0" noProof="0" dirty="0">
                <a:ln>
                  <a:noFill/>
                </a:ln>
                <a:solidFill>
                  <a:srgbClr val="FFFFFF"/>
                </a:solidFill>
                <a:effectLst/>
                <a:uLnTx/>
                <a:uFillTx/>
                <a:latin typeface="Arial"/>
                <a:ea typeface="+mn-ea"/>
                <a:cs typeface="Arial"/>
              </a:rPr>
              <a:t>Leader</a:t>
            </a:r>
            <a:r>
              <a:rPr kumimoji="0" sz="1600" b="0" i="0" u="none" strike="noStrike" kern="1200" cap="none" spc="-5" normalizeH="0" baseline="0" noProof="0" dirty="0">
                <a:ln>
                  <a:noFill/>
                </a:ln>
                <a:solidFill>
                  <a:srgbClr val="FFFFFF"/>
                </a:solidFill>
                <a:effectLst/>
                <a:uLnTx/>
                <a:uFillTx/>
                <a:latin typeface="Arial MT"/>
                <a:ea typeface="+mn-ea"/>
                <a:cs typeface="Arial MT"/>
              </a:rPr>
              <a:t>:</a:t>
            </a:r>
            <a:r>
              <a:rPr kumimoji="0" sz="1600" b="0" i="0" u="none" strike="noStrike" kern="1200" cap="none" spc="0" normalizeH="0" baseline="0" noProof="0" dirty="0">
                <a:ln>
                  <a:noFill/>
                </a:ln>
                <a:solidFill>
                  <a:srgbClr val="FFFFFF"/>
                </a:solidFill>
                <a:effectLst/>
                <a:uLnTx/>
                <a:uFillTx/>
                <a:latin typeface="Arial MT"/>
                <a:ea typeface="+mn-ea"/>
                <a:cs typeface="Arial MT"/>
              </a:rPr>
              <a:t> </a:t>
            </a:r>
            <a:r>
              <a:rPr kumimoji="0" sz="1600" b="0" i="0" u="none" strike="noStrike" kern="1200" cap="none" spc="-5" normalizeH="0" baseline="0" noProof="0" dirty="0">
                <a:ln>
                  <a:noFill/>
                </a:ln>
                <a:solidFill>
                  <a:srgbClr val="FFFFFF"/>
                </a:solidFill>
                <a:effectLst/>
                <a:uLnTx/>
                <a:uFillTx/>
                <a:latin typeface="Arial MT"/>
                <a:ea typeface="+mn-ea"/>
                <a:cs typeface="Arial MT"/>
              </a:rPr>
              <a:t>Sylvia</a:t>
            </a:r>
            <a:r>
              <a:rPr kumimoji="0" sz="1600" b="0" i="0" u="none" strike="noStrike" kern="1200" cap="none" spc="-10" normalizeH="0" baseline="0" noProof="0" dirty="0">
                <a:ln>
                  <a:noFill/>
                </a:ln>
                <a:solidFill>
                  <a:srgbClr val="FFFFFF"/>
                </a:solidFill>
                <a:effectLst/>
                <a:uLnTx/>
                <a:uFillTx/>
                <a:latin typeface="Arial MT"/>
                <a:ea typeface="+mn-ea"/>
                <a:cs typeface="Arial MT"/>
              </a:rPr>
              <a:t> Hoffman</a:t>
            </a:r>
            <a:endParaRPr kumimoji="0" sz="1600" b="0" i="0" u="none" strike="noStrike" kern="1200" cap="none" spc="0" normalizeH="0" baseline="0" noProof="0">
              <a:ln>
                <a:noFill/>
              </a:ln>
              <a:solidFill>
                <a:prstClr val="black"/>
              </a:solidFill>
              <a:effectLst/>
              <a:uLnTx/>
              <a:uFillTx/>
              <a:latin typeface="Arial MT"/>
              <a:ea typeface="+mn-ea"/>
              <a:cs typeface="Arial MT"/>
            </a:endParaRPr>
          </a:p>
          <a:p>
            <a:pPr marL="0" marR="62230" lvl="0" indent="0" algn="r" defTabSz="914400" rtl="0" eaLnBrk="1" fontAlgn="auto" latinLnBrk="0" hangingPunct="1">
              <a:lnSpc>
                <a:spcPts val="1810"/>
              </a:lnSpc>
              <a:spcBef>
                <a:spcPts val="0"/>
              </a:spcBef>
              <a:spcAft>
                <a:spcPts val="0"/>
              </a:spcAft>
              <a:buClrTx/>
              <a:buSzTx/>
              <a:buFontTx/>
              <a:buNone/>
              <a:tabLst/>
              <a:defRPr/>
            </a:pPr>
            <a:r>
              <a:rPr kumimoji="0" sz="1600" b="1" i="0" u="none" strike="noStrike" kern="1200" cap="none" spc="-5" normalizeH="0" baseline="0" noProof="0" dirty="0">
                <a:ln>
                  <a:noFill/>
                </a:ln>
                <a:solidFill>
                  <a:srgbClr val="FFFFFF"/>
                </a:solidFill>
                <a:effectLst/>
                <a:uLnTx/>
                <a:uFillTx/>
                <a:latin typeface="Arial"/>
                <a:ea typeface="+mn-ea"/>
                <a:cs typeface="Arial"/>
              </a:rPr>
              <a:t>University Name</a:t>
            </a:r>
            <a:r>
              <a:rPr kumimoji="0" sz="1600" b="0" i="0" u="none" strike="noStrike" kern="1200" cap="none" spc="-5" normalizeH="0" baseline="0" noProof="0" dirty="0">
                <a:ln>
                  <a:noFill/>
                </a:ln>
                <a:solidFill>
                  <a:srgbClr val="FFFFFF"/>
                </a:solidFill>
                <a:effectLst/>
                <a:uLnTx/>
                <a:uFillTx/>
                <a:latin typeface="Arial MT"/>
                <a:ea typeface="+mn-ea"/>
                <a:cs typeface="Arial MT"/>
              </a:rPr>
              <a:t>:</a:t>
            </a:r>
            <a:r>
              <a:rPr kumimoji="0" sz="1600" b="0" i="0" u="none" strike="noStrike" kern="1200" cap="none" spc="10" normalizeH="0" baseline="0" noProof="0" dirty="0">
                <a:ln>
                  <a:noFill/>
                </a:ln>
                <a:solidFill>
                  <a:srgbClr val="FFFFFF"/>
                </a:solidFill>
                <a:effectLst/>
                <a:uLnTx/>
                <a:uFillTx/>
                <a:latin typeface="Arial MT"/>
                <a:ea typeface="+mn-ea"/>
                <a:cs typeface="Arial MT"/>
              </a:rPr>
              <a:t> </a:t>
            </a:r>
            <a:r>
              <a:rPr kumimoji="0" sz="1600" b="0" i="0" u="none" strike="noStrike" kern="1200" cap="none" spc="-5" normalizeH="0" baseline="0" noProof="0" dirty="0">
                <a:ln>
                  <a:noFill/>
                </a:ln>
                <a:solidFill>
                  <a:srgbClr val="FFFFFF"/>
                </a:solidFill>
                <a:effectLst/>
                <a:uLnTx/>
                <a:uFillTx/>
                <a:latin typeface="Arial MT"/>
                <a:ea typeface="+mn-ea"/>
                <a:cs typeface="Arial MT"/>
              </a:rPr>
              <a:t>University</a:t>
            </a:r>
            <a:r>
              <a:rPr kumimoji="0" sz="1600" b="0" i="0" u="none" strike="noStrike" kern="1200" cap="none" spc="5" normalizeH="0" baseline="0" noProof="0" dirty="0">
                <a:ln>
                  <a:noFill/>
                </a:ln>
                <a:solidFill>
                  <a:srgbClr val="FFFFFF"/>
                </a:solidFill>
                <a:effectLst/>
                <a:uLnTx/>
                <a:uFillTx/>
                <a:latin typeface="Arial MT"/>
                <a:ea typeface="+mn-ea"/>
                <a:cs typeface="Arial MT"/>
              </a:rPr>
              <a:t> </a:t>
            </a:r>
            <a:r>
              <a:rPr kumimoji="0" sz="1600" b="0" i="0" u="none" strike="noStrike" kern="1200" cap="none" spc="0" normalizeH="0" baseline="0" noProof="0" dirty="0">
                <a:ln>
                  <a:noFill/>
                </a:ln>
                <a:solidFill>
                  <a:srgbClr val="FFFFFF"/>
                </a:solidFill>
                <a:effectLst/>
                <a:uLnTx/>
                <a:uFillTx/>
                <a:latin typeface="Arial MT"/>
                <a:ea typeface="+mn-ea"/>
                <a:cs typeface="Arial MT"/>
              </a:rPr>
              <a:t>Of</a:t>
            </a:r>
            <a:r>
              <a:rPr kumimoji="0" sz="1600" b="0" i="0" u="none" strike="noStrike" kern="1200" cap="none" spc="10" normalizeH="0" baseline="0" noProof="0" dirty="0">
                <a:ln>
                  <a:noFill/>
                </a:ln>
                <a:solidFill>
                  <a:srgbClr val="FFFFFF"/>
                </a:solidFill>
                <a:effectLst/>
                <a:uLnTx/>
                <a:uFillTx/>
                <a:latin typeface="Arial MT"/>
                <a:ea typeface="+mn-ea"/>
                <a:cs typeface="Arial MT"/>
              </a:rPr>
              <a:t> </a:t>
            </a:r>
            <a:r>
              <a:rPr kumimoji="0" sz="1600" b="0" i="0" u="none" strike="noStrike" kern="1200" cap="none" spc="-20" normalizeH="0" baseline="0" noProof="0" dirty="0">
                <a:ln>
                  <a:noFill/>
                </a:ln>
                <a:solidFill>
                  <a:srgbClr val="FFFFFF"/>
                </a:solidFill>
                <a:effectLst/>
                <a:uLnTx/>
                <a:uFillTx/>
                <a:latin typeface="Arial MT"/>
                <a:ea typeface="+mn-ea"/>
                <a:cs typeface="Arial MT"/>
              </a:rPr>
              <a:t>Wales</a:t>
            </a:r>
            <a:r>
              <a:rPr kumimoji="0" sz="1600" b="0" i="0" u="none" strike="noStrike" kern="1200" cap="none" spc="-25" normalizeH="0" baseline="0" noProof="0" dirty="0">
                <a:ln>
                  <a:noFill/>
                </a:ln>
                <a:solidFill>
                  <a:srgbClr val="FFFFFF"/>
                </a:solidFill>
                <a:effectLst/>
                <a:uLnTx/>
                <a:uFillTx/>
                <a:latin typeface="Arial MT"/>
                <a:ea typeface="+mn-ea"/>
                <a:cs typeface="Arial MT"/>
              </a:rPr>
              <a:t> </a:t>
            </a:r>
            <a:r>
              <a:rPr kumimoji="0" sz="1600" b="0" i="0" u="none" strike="noStrike" kern="1200" cap="none" spc="-15" normalizeH="0" baseline="0" noProof="0" dirty="0">
                <a:ln>
                  <a:noFill/>
                </a:ln>
                <a:solidFill>
                  <a:srgbClr val="FFFFFF"/>
                </a:solidFill>
                <a:effectLst/>
                <a:uLnTx/>
                <a:uFillTx/>
                <a:latin typeface="Arial MT"/>
                <a:ea typeface="+mn-ea"/>
                <a:cs typeface="Arial MT"/>
              </a:rPr>
              <a:t>Trinity</a:t>
            </a:r>
            <a:r>
              <a:rPr kumimoji="0" sz="1600" b="0" i="0" u="none" strike="noStrike" kern="1200" cap="none" spc="5" normalizeH="0" baseline="0" noProof="0" dirty="0">
                <a:ln>
                  <a:noFill/>
                </a:ln>
                <a:solidFill>
                  <a:srgbClr val="FFFFFF"/>
                </a:solidFill>
                <a:effectLst/>
                <a:uLnTx/>
                <a:uFillTx/>
                <a:latin typeface="Arial MT"/>
                <a:ea typeface="+mn-ea"/>
                <a:cs typeface="Arial MT"/>
              </a:rPr>
              <a:t> </a:t>
            </a:r>
            <a:r>
              <a:rPr kumimoji="0" sz="1600" b="0" i="0" u="none" strike="noStrike" kern="1200" cap="none" spc="-5" normalizeH="0" baseline="0" noProof="0" dirty="0">
                <a:ln>
                  <a:noFill/>
                </a:ln>
                <a:solidFill>
                  <a:srgbClr val="FFFFFF"/>
                </a:solidFill>
                <a:effectLst/>
                <a:uLnTx/>
                <a:uFillTx/>
                <a:latin typeface="Arial MT"/>
                <a:ea typeface="+mn-ea"/>
                <a:cs typeface="Arial MT"/>
              </a:rPr>
              <a:t>Saint</a:t>
            </a:r>
            <a:r>
              <a:rPr kumimoji="0" sz="1600" b="0" i="0" u="none" strike="noStrike" kern="1200" cap="none" spc="10" normalizeH="0" baseline="0" noProof="0" dirty="0">
                <a:ln>
                  <a:noFill/>
                </a:ln>
                <a:solidFill>
                  <a:srgbClr val="FFFFFF"/>
                </a:solidFill>
                <a:effectLst/>
                <a:uLnTx/>
                <a:uFillTx/>
                <a:latin typeface="Arial MT"/>
                <a:ea typeface="+mn-ea"/>
                <a:cs typeface="Arial MT"/>
              </a:rPr>
              <a:t> </a:t>
            </a:r>
            <a:r>
              <a:rPr kumimoji="0" sz="1600" b="0" i="0" u="none" strike="noStrike" kern="1200" cap="none" spc="-5" normalizeH="0" baseline="0" noProof="0" dirty="0">
                <a:ln>
                  <a:noFill/>
                </a:ln>
                <a:solidFill>
                  <a:srgbClr val="FFFFFF"/>
                </a:solidFill>
                <a:effectLst/>
                <a:uLnTx/>
                <a:uFillTx/>
                <a:latin typeface="Arial MT"/>
                <a:ea typeface="+mn-ea"/>
                <a:cs typeface="Arial MT"/>
              </a:rPr>
              <a:t>David</a:t>
            </a:r>
            <a:endParaRPr kumimoji="0" sz="1600" b="0" i="0" u="none" strike="noStrike" kern="1200" cap="none" spc="0" normalizeH="0" baseline="0" noProof="0">
              <a:ln>
                <a:noFill/>
              </a:ln>
              <a:solidFill>
                <a:prstClr val="black"/>
              </a:solidFill>
              <a:effectLst/>
              <a:uLnTx/>
              <a:uFillTx/>
              <a:latin typeface="Arial MT"/>
              <a:ea typeface="+mn-ea"/>
              <a:cs typeface="Arial MT"/>
            </a:endParaRPr>
          </a:p>
          <a:p>
            <a:pPr marL="0" marR="0" lvl="0" indent="0" algn="l" defTabSz="914400" rtl="0" eaLnBrk="1" fontAlgn="auto" latinLnBrk="0" hangingPunct="1">
              <a:lnSpc>
                <a:spcPct val="100000"/>
              </a:lnSpc>
              <a:spcBef>
                <a:spcPts val="50"/>
              </a:spcBef>
              <a:spcAft>
                <a:spcPts val="0"/>
              </a:spcAft>
              <a:buClrTx/>
              <a:buSzTx/>
              <a:buFontTx/>
              <a:buNone/>
              <a:tabLst/>
              <a:defRPr/>
            </a:pPr>
            <a:endParaRPr kumimoji="0" sz="2200" b="0" i="0" u="none" strike="noStrike" kern="1200" cap="none" spc="0" normalizeH="0" baseline="0" noProof="0">
              <a:ln>
                <a:noFill/>
              </a:ln>
              <a:solidFill>
                <a:prstClr val="black"/>
              </a:solidFill>
              <a:effectLst/>
              <a:uLnTx/>
              <a:uFillTx/>
              <a:latin typeface="Arial MT"/>
              <a:ea typeface="+mn-ea"/>
              <a:cs typeface="Arial MT"/>
            </a:endParaRPr>
          </a:p>
          <a:p>
            <a:pPr marL="0" marR="5080" lvl="0" indent="0" algn="r" defTabSz="914400" rtl="0" eaLnBrk="1" fontAlgn="auto" latinLnBrk="0" hangingPunct="1">
              <a:lnSpc>
                <a:spcPct val="100000"/>
              </a:lnSpc>
              <a:spcBef>
                <a:spcPts val="0"/>
              </a:spcBef>
              <a:spcAft>
                <a:spcPts val="0"/>
              </a:spcAft>
              <a:buClrTx/>
              <a:buSzTx/>
              <a:buFontTx/>
              <a:buNone/>
              <a:tabLst/>
              <a:defRPr/>
            </a:pPr>
            <a:r>
              <a:rPr kumimoji="0" sz="1600" b="1" i="0" u="none" strike="noStrike" kern="1200" cap="none" spc="-5" normalizeH="0" baseline="0" noProof="0" dirty="0">
                <a:ln>
                  <a:noFill/>
                </a:ln>
                <a:solidFill>
                  <a:srgbClr val="FFFFFF"/>
                </a:solidFill>
                <a:effectLst/>
                <a:uLnTx/>
                <a:uFillTx/>
                <a:latin typeface="Arial"/>
                <a:ea typeface="+mn-ea"/>
                <a:cs typeface="Arial"/>
              </a:rPr>
              <a:t>Date</a:t>
            </a:r>
            <a:r>
              <a:rPr kumimoji="0" sz="1600" b="0" i="0" u="none" strike="noStrike" kern="1200" cap="none" spc="-5" normalizeH="0" baseline="0" noProof="0" dirty="0">
                <a:ln>
                  <a:noFill/>
                </a:ln>
                <a:solidFill>
                  <a:srgbClr val="FFFFFF"/>
                </a:solidFill>
                <a:effectLst/>
                <a:uLnTx/>
                <a:uFillTx/>
                <a:latin typeface="Arial MT"/>
                <a:ea typeface="+mn-ea"/>
                <a:cs typeface="Arial MT"/>
              </a:rPr>
              <a:t>:</a:t>
            </a:r>
            <a:r>
              <a:rPr kumimoji="0" sz="1600" b="0" i="0" u="none" strike="noStrike" kern="1200" cap="none" spc="-25" normalizeH="0" baseline="0" noProof="0" dirty="0">
                <a:ln>
                  <a:noFill/>
                </a:ln>
                <a:solidFill>
                  <a:srgbClr val="FFFFFF"/>
                </a:solidFill>
                <a:effectLst/>
                <a:uLnTx/>
                <a:uFillTx/>
                <a:latin typeface="Arial MT"/>
                <a:ea typeface="+mn-ea"/>
                <a:cs typeface="Arial MT"/>
              </a:rPr>
              <a:t> </a:t>
            </a:r>
            <a:r>
              <a:rPr kumimoji="0" sz="1600" b="0" i="0" u="none" strike="noStrike" kern="1200" cap="none" spc="-5" normalizeH="0" baseline="0" noProof="0" dirty="0">
                <a:ln>
                  <a:noFill/>
                </a:ln>
                <a:solidFill>
                  <a:srgbClr val="FFFFFF"/>
                </a:solidFill>
                <a:effectLst/>
                <a:uLnTx/>
                <a:uFillTx/>
                <a:latin typeface="Arial MT"/>
                <a:ea typeface="+mn-ea"/>
                <a:cs typeface="Arial MT"/>
              </a:rPr>
              <a:t>05/12/2022</a:t>
            </a:r>
            <a:endParaRPr kumimoji="0" sz="1600" b="0" i="0" u="none" strike="noStrike" kern="1200" cap="none" spc="0" normalizeH="0" baseline="0" noProof="0">
              <a:ln>
                <a:noFill/>
              </a:ln>
              <a:solidFill>
                <a:prstClr val="black"/>
              </a:solidFill>
              <a:effectLst/>
              <a:uLnTx/>
              <a:uFillTx/>
              <a:latin typeface="Arial MT"/>
              <a:ea typeface="+mn-ea"/>
              <a:cs typeface="Arial MT"/>
            </a:endParaRPr>
          </a:p>
        </p:txBody>
      </p:sp>
      <p:sp>
        <p:nvSpPr>
          <p:cNvPr id="4" name="object 4"/>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ln w="12700">
            <a:solidFill>
              <a:srgbClr val="00000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06783" y="939800"/>
            <a:ext cx="5961380" cy="574040"/>
          </a:xfrm>
          <a:prstGeom prst="rect">
            <a:avLst/>
          </a:prstGeom>
        </p:spPr>
        <p:txBody>
          <a:bodyPr vert="horz" wrap="square" lIns="0" tIns="12700" rIns="0" bIns="0" rtlCol="0">
            <a:spAutoFit/>
          </a:bodyPr>
          <a:lstStyle/>
          <a:p>
            <a:pPr marL="12700">
              <a:lnSpc>
                <a:spcPct val="100000"/>
              </a:lnSpc>
              <a:spcBef>
                <a:spcPts val="100"/>
              </a:spcBef>
            </a:pPr>
            <a:r>
              <a:rPr spc="-5" dirty="0"/>
              <a:t>BENEFITS</a:t>
            </a:r>
            <a:r>
              <a:rPr spc="-30" dirty="0"/>
              <a:t> </a:t>
            </a:r>
            <a:r>
              <a:rPr dirty="0"/>
              <a:t>OF</a:t>
            </a:r>
            <a:r>
              <a:rPr spc="-90" dirty="0"/>
              <a:t> </a:t>
            </a:r>
            <a:r>
              <a:rPr spc="-5" dirty="0"/>
              <a:t>TEAM</a:t>
            </a:r>
            <a:r>
              <a:rPr spc="-25" dirty="0"/>
              <a:t> </a:t>
            </a:r>
            <a:r>
              <a:rPr spc="-5" dirty="0"/>
              <a:t>WORK</a:t>
            </a:r>
          </a:p>
        </p:txBody>
      </p:sp>
      <p:sp>
        <p:nvSpPr>
          <p:cNvPr id="3" name="object 3"/>
          <p:cNvSpPr txBox="1"/>
          <p:nvPr/>
        </p:nvSpPr>
        <p:spPr>
          <a:xfrm>
            <a:off x="759060" y="2171700"/>
            <a:ext cx="9120505" cy="4594860"/>
          </a:xfrm>
          <a:prstGeom prst="rect">
            <a:avLst/>
          </a:prstGeom>
        </p:spPr>
        <p:txBody>
          <a:bodyPr vert="horz" wrap="square" lIns="0" tIns="38100" rIns="0" bIns="0" rtlCol="0">
            <a:spAutoFit/>
          </a:bodyPr>
          <a:lstStyle/>
          <a:p>
            <a:pPr marL="12700" marR="5080" lvl="0" indent="0" algn="l" defTabSz="914400" rtl="0" eaLnBrk="1" fontAlgn="auto" latinLnBrk="0" hangingPunct="1">
              <a:lnSpc>
                <a:spcPts val="1500"/>
              </a:lnSpc>
              <a:spcBef>
                <a:spcPts val="300"/>
              </a:spcBef>
              <a:spcAft>
                <a:spcPts val="0"/>
              </a:spcAft>
              <a:buClrTx/>
              <a:buSzTx/>
              <a:buFontTx/>
              <a:buNone/>
              <a:tabLst/>
              <a:defRPr/>
            </a:pPr>
            <a:r>
              <a:rPr kumimoji="0" sz="1400" b="0" i="0" u="none" strike="noStrike" kern="1200" cap="none" spc="-45" normalizeH="0" baseline="0" noProof="0" dirty="0">
                <a:ln>
                  <a:noFill/>
                </a:ln>
                <a:solidFill>
                  <a:srgbClr val="FFFFFF"/>
                </a:solidFill>
                <a:effectLst/>
                <a:uLnTx/>
                <a:uFillTx/>
                <a:latin typeface="Arial MT"/>
                <a:ea typeface="+mn-ea"/>
                <a:cs typeface="Arial MT"/>
              </a:rPr>
              <a:t>Team</a:t>
            </a:r>
            <a:r>
              <a:rPr kumimoji="0" sz="1400" b="0" i="0" u="none" strike="noStrike" kern="1200" cap="none" spc="-5" normalizeH="0" baseline="0" noProof="0" dirty="0">
                <a:ln>
                  <a:noFill/>
                </a:ln>
                <a:solidFill>
                  <a:srgbClr val="FFFFFF"/>
                </a:solidFill>
                <a:effectLst/>
                <a:uLnTx/>
                <a:uFillTx/>
                <a:latin typeface="Arial MT"/>
                <a:ea typeface="+mn-ea"/>
                <a:cs typeface="Arial MT"/>
              </a:rPr>
              <a:t> work</a:t>
            </a:r>
            <a:r>
              <a:rPr kumimoji="0" sz="1400" b="0" i="0" u="none" strike="noStrike" kern="1200" cap="none" spc="0" normalizeH="0" baseline="0" noProof="0" dirty="0">
                <a:ln>
                  <a:noFill/>
                </a:ln>
                <a:solidFill>
                  <a:srgbClr val="FFFFFF"/>
                </a:solidFill>
                <a:effectLst/>
                <a:uLnTx/>
                <a:uFillTx/>
                <a:latin typeface="Arial MT"/>
                <a:ea typeface="+mn-ea"/>
                <a:cs typeface="Arial MT"/>
              </a:rPr>
              <a:t> is </a:t>
            </a:r>
            <a:r>
              <a:rPr kumimoji="0" sz="1400" b="0" i="0" u="none" strike="noStrike" kern="1200" cap="none" spc="-5" normalizeH="0" baseline="0" noProof="0" dirty="0">
                <a:ln>
                  <a:noFill/>
                </a:ln>
                <a:solidFill>
                  <a:srgbClr val="FFFFFF"/>
                </a:solidFill>
                <a:effectLst/>
                <a:uLnTx/>
                <a:uFillTx/>
                <a:latin typeface="Arial MT"/>
                <a:ea typeface="+mn-ea"/>
                <a:cs typeface="Arial MT"/>
              </a:rPr>
              <a:t>seen</a:t>
            </a:r>
            <a:r>
              <a:rPr kumimoji="0" sz="1400" b="0" i="0" u="none" strike="noStrike" kern="1200" cap="none" spc="0" normalizeH="0" baseline="0" noProof="0" dirty="0">
                <a:ln>
                  <a:noFill/>
                </a:ln>
                <a:solidFill>
                  <a:srgbClr val="FFFFFF"/>
                </a:solidFill>
                <a:effectLst/>
                <a:uLnTx/>
                <a:uFillTx/>
                <a:latin typeface="Arial MT"/>
                <a:ea typeface="+mn-ea"/>
                <a:cs typeface="Arial MT"/>
              </a:rPr>
              <a:t> </a:t>
            </a:r>
            <a:r>
              <a:rPr kumimoji="0" sz="1400" b="0" i="0" u="none" strike="noStrike" kern="1200" cap="none" spc="-5" normalizeH="0" baseline="0" noProof="0" dirty="0">
                <a:ln>
                  <a:noFill/>
                </a:ln>
                <a:solidFill>
                  <a:srgbClr val="FFFFFF"/>
                </a:solidFill>
                <a:effectLst/>
                <a:uLnTx/>
                <a:uFillTx/>
                <a:latin typeface="Arial MT"/>
                <a:ea typeface="+mn-ea"/>
                <a:cs typeface="Arial MT"/>
              </a:rPr>
              <a:t>as</a:t>
            </a:r>
            <a:r>
              <a:rPr kumimoji="0" sz="1400" b="0" i="0" u="none" strike="noStrike" kern="1200" cap="none" spc="5" normalizeH="0" baseline="0" noProof="0" dirty="0">
                <a:ln>
                  <a:noFill/>
                </a:ln>
                <a:solidFill>
                  <a:srgbClr val="FFFFFF"/>
                </a:solidFill>
                <a:effectLst/>
                <a:uLnTx/>
                <a:uFillTx/>
                <a:latin typeface="Arial MT"/>
                <a:ea typeface="+mn-ea"/>
                <a:cs typeface="Arial MT"/>
              </a:rPr>
              <a:t> </a:t>
            </a:r>
            <a:r>
              <a:rPr kumimoji="0" sz="1400" b="0" i="0" u="none" strike="noStrike" kern="1200" cap="none" spc="0" normalizeH="0" baseline="0" noProof="0" dirty="0">
                <a:ln>
                  <a:noFill/>
                </a:ln>
                <a:solidFill>
                  <a:srgbClr val="FFFFFF"/>
                </a:solidFill>
                <a:effectLst/>
                <a:uLnTx/>
                <a:uFillTx/>
                <a:latin typeface="Arial MT"/>
                <a:ea typeface="+mn-ea"/>
                <a:cs typeface="Arial MT"/>
              </a:rPr>
              <a:t>a </a:t>
            </a:r>
            <a:r>
              <a:rPr kumimoji="0" sz="1400" b="0" i="0" u="none" strike="noStrike" kern="1200" cap="none" spc="-5" normalizeH="0" baseline="0" noProof="0" dirty="0">
                <a:ln>
                  <a:noFill/>
                </a:ln>
                <a:solidFill>
                  <a:srgbClr val="FFFFFF"/>
                </a:solidFill>
                <a:effectLst/>
                <a:uLnTx/>
                <a:uFillTx/>
                <a:latin typeface="Arial MT"/>
                <a:ea typeface="+mn-ea"/>
                <a:cs typeface="Arial MT"/>
              </a:rPr>
              <a:t>complementary</a:t>
            </a:r>
            <a:r>
              <a:rPr kumimoji="0" sz="1400" b="0" i="0" u="none" strike="noStrike" kern="1200" cap="none" spc="0" normalizeH="0" baseline="0" noProof="0" dirty="0">
                <a:ln>
                  <a:noFill/>
                </a:ln>
                <a:solidFill>
                  <a:srgbClr val="FFFFFF"/>
                </a:solidFill>
                <a:effectLst/>
                <a:uLnTx/>
                <a:uFillTx/>
                <a:latin typeface="Arial MT"/>
                <a:ea typeface="+mn-ea"/>
                <a:cs typeface="Arial MT"/>
              </a:rPr>
              <a:t> </a:t>
            </a:r>
            <a:r>
              <a:rPr kumimoji="0" sz="1400" b="0" i="0" u="none" strike="noStrike" kern="1200" cap="none" spc="-5" normalizeH="0" baseline="0" noProof="0" dirty="0">
                <a:ln>
                  <a:noFill/>
                </a:ln>
                <a:solidFill>
                  <a:srgbClr val="FFFFFF"/>
                </a:solidFill>
                <a:effectLst/>
                <a:uLnTx/>
                <a:uFillTx/>
                <a:latin typeface="Arial MT"/>
                <a:ea typeface="+mn-ea"/>
                <a:cs typeface="Arial MT"/>
              </a:rPr>
              <a:t>collaboration</a:t>
            </a:r>
            <a:r>
              <a:rPr kumimoji="0" sz="1400" b="0" i="0" u="none" strike="noStrike" kern="1200" cap="none" spc="0" normalizeH="0" baseline="0" noProof="0" dirty="0">
                <a:ln>
                  <a:noFill/>
                </a:ln>
                <a:solidFill>
                  <a:srgbClr val="FFFFFF"/>
                </a:solidFill>
                <a:effectLst/>
                <a:uLnTx/>
                <a:uFillTx/>
                <a:latin typeface="Arial MT"/>
                <a:ea typeface="+mn-ea"/>
                <a:cs typeface="Arial MT"/>
              </a:rPr>
              <a:t> </a:t>
            </a:r>
            <a:r>
              <a:rPr kumimoji="0" sz="1400" b="0" i="0" u="none" strike="noStrike" kern="1200" cap="none" spc="-5" normalizeH="0" baseline="0" noProof="0" dirty="0">
                <a:ln>
                  <a:noFill/>
                </a:ln>
                <a:solidFill>
                  <a:srgbClr val="FFFFFF"/>
                </a:solidFill>
                <a:effectLst/>
                <a:uLnTx/>
                <a:uFillTx/>
                <a:latin typeface="Arial MT"/>
                <a:ea typeface="+mn-ea"/>
                <a:cs typeface="Arial MT"/>
              </a:rPr>
              <a:t>of</a:t>
            </a:r>
            <a:r>
              <a:rPr kumimoji="0" sz="1400" b="0" i="0" u="none" strike="noStrike" kern="1200" cap="none" spc="5" normalizeH="0" baseline="0" noProof="0" dirty="0">
                <a:ln>
                  <a:noFill/>
                </a:ln>
                <a:solidFill>
                  <a:srgbClr val="FFFFFF"/>
                </a:solidFill>
                <a:effectLst/>
                <a:uLnTx/>
                <a:uFillTx/>
                <a:latin typeface="Arial MT"/>
                <a:ea typeface="+mn-ea"/>
                <a:cs typeface="Arial MT"/>
              </a:rPr>
              <a:t> </a:t>
            </a:r>
            <a:r>
              <a:rPr kumimoji="0" sz="1400" b="0" i="0" u="none" strike="noStrike" kern="1200" cap="none" spc="-5" normalizeH="0" baseline="0" noProof="0" dirty="0">
                <a:ln>
                  <a:noFill/>
                </a:ln>
                <a:solidFill>
                  <a:srgbClr val="FFFFFF"/>
                </a:solidFill>
                <a:effectLst/>
                <a:uLnTx/>
                <a:uFillTx/>
                <a:latin typeface="Arial MT"/>
                <a:ea typeface="+mn-ea"/>
                <a:cs typeface="Arial MT"/>
              </a:rPr>
              <a:t>individuals</a:t>
            </a:r>
            <a:r>
              <a:rPr kumimoji="0" sz="1400" b="0" i="0" u="none" strike="noStrike" kern="1200" cap="none" spc="0" normalizeH="0" baseline="0" noProof="0" dirty="0">
                <a:ln>
                  <a:noFill/>
                </a:ln>
                <a:solidFill>
                  <a:srgbClr val="FFFFFF"/>
                </a:solidFill>
                <a:effectLst/>
                <a:uLnTx/>
                <a:uFillTx/>
                <a:latin typeface="Arial MT"/>
                <a:ea typeface="+mn-ea"/>
                <a:cs typeface="Arial MT"/>
              </a:rPr>
              <a:t> </a:t>
            </a:r>
            <a:r>
              <a:rPr kumimoji="0" sz="1400" b="0" i="0" u="none" strike="noStrike" kern="1200" cap="none" spc="-5" normalizeH="0" baseline="0" noProof="0" dirty="0">
                <a:ln>
                  <a:noFill/>
                </a:ln>
                <a:solidFill>
                  <a:srgbClr val="FFFFFF"/>
                </a:solidFill>
                <a:effectLst/>
                <a:uLnTx/>
                <a:uFillTx/>
                <a:latin typeface="Arial MT"/>
                <a:ea typeface="+mn-ea"/>
                <a:cs typeface="Arial MT"/>
              </a:rPr>
              <a:t>working together with</a:t>
            </a:r>
            <a:r>
              <a:rPr kumimoji="0" sz="1400" b="0" i="0" u="none" strike="noStrike" kern="1200" cap="none" spc="0" normalizeH="0" baseline="0" noProof="0" dirty="0">
                <a:ln>
                  <a:noFill/>
                </a:ln>
                <a:solidFill>
                  <a:srgbClr val="FFFFFF"/>
                </a:solidFill>
                <a:effectLst/>
                <a:uLnTx/>
                <a:uFillTx/>
                <a:latin typeface="Arial MT"/>
                <a:ea typeface="+mn-ea"/>
                <a:cs typeface="Arial MT"/>
              </a:rPr>
              <a:t> </a:t>
            </a:r>
            <a:r>
              <a:rPr kumimoji="0" sz="1400" b="0" i="0" u="none" strike="noStrike" kern="1200" cap="none" spc="-5" normalizeH="0" baseline="0" noProof="0" dirty="0">
                <a:ln>
                  <a:noFill/>
                </a:ln>
                <a:solidFill>
                  <a:srgbClr val="FFFFFF"/>
                </a:solidFill>
                <a:effectLst/>
                <a:uLnTx/>
                <a:uFillTx/>
                <a:latin typeface="Arial MT"/>
                <a:ea typeface="+mn-ea"/>
                <a:cs typeface="Arial MT"/>
              </a:rPr>
              <a:t>the</a:t>
            </a:r>
            <a:r>
              <a:rPr kumimoji="0" sz="1400" b="0" i="0" u="none" strike="noStrike" kern="1200" cap="none" spc="5" normalizeH="0" baseline="0" noProof="0" dirty="0">
                <a:ln>
                  <a:noFill/>
                </a:ln>
                <a:solidFill>
                  <a:srgbClr val="FFFFFF"/>
                </a:solidFill>
                <a:effectLst/>
                <a:uLnTx/>
                <a:uFillTx/>
                <a:latin typeface="Arial MT"/>
                <a:ea typeface="+mn-ea"/>
                <a:cs typeface="Arial MT"/>
              </a:rPr>
              <a:t> </a:t>
            </a:r>
            <a:r>
              <a:rPr kumimoji="0" sz="1400" b="0" i="0" u="none" strike="noStrike" kern="1200" cap="none" spc="-5" normalizeH="0" baseline="0" noProof="0" dirty="0">
                <a:ln>
                  <a:noFill/>
                </a:ln>
                <a:solidFill>
                  <a:srgbClr val="FFFFFF"/>
                </a:solidFill>
                <a:effectLst/>
                <a:uLnTx/>
                <a:uFillTx/>
                <a:latin typeface="Arial MT"/>
                <a:ea typeface="+mn-ea"/>
                <a:cs typeface="Arial MT"/>
              </a:rPr>
              <a:t>same objectives-</a:t>
            </a:r>
            <a:r>
              <a:rPr kumimoji="0" sz="1400" b="0" i="0" u="none" strike="noStrike" kern="1200" cap="none" spc="-80" normalizeH="0" baseline="0" noProof="0" dirty="0">
                <a:ln>
                  <a:noFill/>
                </a:ln>
                <a:solidFill>
                  <a:srgbClr val="FFFFFF"/>
                </a:solidFill>
                <a:effectLst/>
                <a:uLnTx/>
                <a:uFillTx/>
                <a:latin typeface="Arial MT"/>
                <a:ea typeface="+mn-ea"/>
                <a:cs typeface="Arial MT"/>
              </a:rPr>
              <a:t> </a:t>
            </a:r>
            <a:r>
              <a:rPr kumimoji="0" sz="1400" b="0" i="0" u="none" strike="noStrike" kern="1200" cap="none" spc="-5" normalizeH="0" baseline="0" noProof="0" dirty="0">
                <a:ln>
                  <a:noFill/>
                </a:ln>
                <a:solidFill>
                  <a:srgbClr val="FFFFFF"/>
                </a:solidFill>
                <a:effectLst/>
                <a:uLnTx/>
                <a:uFillTx/>
                <a:latin typeface="Arial MT"/>
                <a:ea typeface="+mn-ea"/>
                <a:cs typeface="Arial MT"/>
              </a:rPr>
              <a:t>Adair </a:t>
            </a:r>
            <a:r>
              <a:rPr kumimoji="0" sz="1400" b="0" i="0" u="none" strike="noStrike" kern="1200" cap="none" spc="-375" normalizeH="0" baseline="0" noProof="0" dirty="0">
                <a:ln>
                  <a:noFill/>
                </a:ln>
                <a:solidFill>
                  <a:srgbClr val="FFFFFF"/>
                </a:solidFill>
                <a:effectLst/>
                <a:uLnTx/>
                <a:uFillTx/>
                <a:latin typeface="Arial MT"/>
                <a:ea typeface="+mn-ea"/>
                <a:cs typeface="Arial MT"/>
              </a:rPr>
              <a:t> </a:t>
            </a:r>
            <a:r>
              <a:rPr kumimoji="0" sz="1400" b="0" i="0" u="none" strike="noStrike" kern="1200" cap="none" spc="-5" normalizeH="0" baseline="0" noProof="0" dirty="0">
                <a:ln>
                  <a:noFill/>
                </a:ln>
                <a:solidFill>
                  <a:srgbClr val="FFFFFF"/>
                </a:solidFill>
                <a:effectLst/>
                <a:uLnTx/>
                <a:uFillTx/>
                <a:latin typeface="Arial MT"/>
                <a:ea typeface="+mn-ea"/>
                <a:cs typeface="Arial MT"/>
              </a:rPr>
              <a:t>(1986)</a:t>
            </a:r>
            <a:endParaRPr kumimoji="0" sz="1400" b="0" i="0" u="none" strike="noStrike" kern="1200" cap="none" spc="0" normalizeH="0" baseline="0" noProof="0">
              <a:ln>
                <a:noFill/>
              </a:ln>
              <a:solidFill>
                <a:prstClr val="black"/>
              </a:solidFill>
              <a:effectLst/>
              <a:uLnTx/>
              <a:uFillTx/>
              <a:latin typeface="Arial MT"/>
              <a:ea typeface="+mn-ea"/>
              <a:cs typeface="Arial M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1200" cap="none" spc="0" normalizeH="0" baseline="0" noProof="0">
              <a:ln>
                <a:noFill/>
              </a:ln>
              <a:solidFill>
                <a:prstClr val="black"/>
              </a:solidFill>
              <a:effectLst/>
              <a:uLnTx/>
              <a:uFillTx/>
              <a:latin typeface="Arial MT"/>
              <a:ea typeface="+mn-ea"/>
              <a:cs typeface="Arial MT"/>
            </a:endParaRPr>
          </a:p>
          <a:p>
            <a:pPr marL="0" marR="0" lvl="0" indent="0" algn="l" defTabSz="914400" rtl="0" eaLnBrk="1" fontAlgn="auto" latinLnBrk="0" hangingPunct="1">
              <a:lnSpc>
                <a:spcPct val="100000"/>
              </a:lnSpc>
              <a:spcBef>
                <a:spcPts val="5"/>
              </a:spcBef>
              <a:spcAft>
                <a:spcPts val="0"/>
              </a:spcAft>
              <a:buClrTx/>
              <a:buSzTx/>
              <a:buFontTx/>
              <a:buNone/>
              <a:tabLst/>
              <a:defRPr/>
            </a:pPr>
            <a:endParaRPr kumimoji="0" sz="1550" b="0" i="0" u="none" strike="noStrike" kern="1200" cap="none" spc="0" normalizeH="0" baseline="0" noProof="0">
              <a:ln>
                <a:noFill/>
              </a:ln>
              <a:solidFill>
                <a:prstClr val="black"/>
              </a:solidFill>
              <a:effectLst/>
              <a:uLnTx/>
              <a:uFillTx/>
              <a:latin typeface="Arial MT"/>
              <a:ea typeface="+mn-ea"/>
              <a:cs typeface="Arial MT"/>
            </a:endParaRPr>
          </a:p>
          <a:p>
            <a:pPr marL="12700" marR="0" lvl="0" indent="0" algn="l"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5" normalizeH="0" baseline="0" noProof="0" dirty="0">
                <a:ln>
                  <a:noFill/>
                </a:ln>
                <a:solidFill>
                  <a:srgbClr val="FFFFFF"/>
                </a:solidFill>
                <a:effectLst/>
                <a:uLnTx/>
                <a:uFillTx/>
                <a:latin typeface="Trebuchet MS"/>
                <a:ea typeface="+mn-ea"/>
                <a:cs typeface="Trebuchet MS"/>
              </a:rPr>
              <a:t>Benefits</a:t>
            </a:r>
            <a:r>
              <a:rPr kumimoji="0" sz="1400" b="0" i="0" u="none" strike="noStrike" kern="1200" cap="none" spc="-25" normalizeH="0" baseline="0" noProof="0" dirty="0">
                <a:ln>
                  <a:noFill/>
                </a:ln>
                <a:solidFill>
                  <a:srgbClr val="FFFFFF"/>
                </a:solidFill>
                <a:effectLst/>
                <a:uLnTx/>
                <a:uFillTx/>
                <a:latin typeface="Trebuchet MS"/>
                <a:ea typeface="+mn-ea"/>
                <a:cs typeface="Trebuchet MS"/>
              </a:rPr>
              <a:t> </a:t>
            </a:r>
            <a:r>
              <a:rPr kumimoji="0" sz="1400" b="0" i="0" u="none" strike="noStrike" kern="1200" cap="none" spc="0" normalizeH="0" baseline="0" noProof="0" dirty="0">
                <a:ln>
                  <a:noFill/>
                </a:ln>
                <a:solidFill>
                  <a:srgbClr val="FFFFFF"/>
                </a:solidFill>
                <a:effectLst/>
                <a:uLnTx/>
                <a:uFillTx/>
                <a:latin typeface="Trebuchet MS"/>
                <a:ea typeface="+mn-ea"/>
                <a:cs typeface="Trebuchet MS"/>
              </a:rPr>
              <a:t>are</a:t>
            </a:r>
            <a:r>
              <a:rPr kumimoji="0" sz="1400" b="0" i="0" u="none" strike="noStrike" kern="1200" cap="none" spc="-20" normalizeH="0" baseline="0" noProof="0" dirty="0">
                <a:ln>
                  <a:noFill/>
                </a:ln>
                <a:solidFill>
                  <a:srgbClr val="FFFFFF"/>
                </a:solidFill>
                <a:effectLst/>
                <a:uLnTx/>
                <a:uFillTx/>
                <a:latin typeface="Trebuchet MS"/>
                <a:ea typeface="+mn-ea"/>
                <a:cs typeface="Trebuchet MS"/>
              </a:rPr>
              <a:t> </a:t>
            </a:r>
            <a:r>
              <a:rPr kumimoji="0" sz="1400" b="0" i="0" u="none" strike="noStrike" kern="1200" cap="none" spc="0" normalizeH="0" baseline="0" noProof="0" dirty="0">
                <a:ln>
                  <a:noFill/>
                </a:ln>
                <a:solidFill>
                  <a:srgbClr val="FFFFFF"/>
                </a:solidFill>
                <a:effectLst/>
                <a:uLnTx/>
                <a:uFillTx/>
                <a:latin typeface="Trebuchet MS"/>
                <a:ea typeface="+mn-ea"/>
                <a:cs typeface="Trebuchet MS"/>
              </a:rPr>
              <a:t>as</a:t>
            </a:r>
            <a:r>
              <a:rPr kumimoji="0" sz="1400" b="0" i="0" u="none" strike="noStrike" kern="1200" cap="none" spc="-15" normalizeH="0" baseline="0" noProof="0" dirty="0">
                <a:ln>
                  <a:noFill/>
                </a:ln>
                <a:solidFill>
                  <a:srgbClr val="FFFFFF"/>
                </a:solidFill>
                <a:effectLst/>
                <a:uLnTx/>
                <a:uFillTx/>
                <a:latin typeface="Trebuchet MS"/>
                <a:ea typeface="+mn-ea"/>
                <a:cs typeface="Trebuchet MS"/>
              </a:rPr>
              <a:t> </a:t>
            </a:r>
            <a:r>
              <a:rPr kumimoji="0" sz="1400" b="0" i="0" u="none" strike="noStrike" kern="1200" cap="none" spc="-5" normalizeH="0" baseline="0" noProof="0" dirty="0">
                <a:ln>
                  <a:noFill/>
                </a:ln>
                <a:solidFill>
                  <a:srgbClr val="FFFFFF"/>
                </a:solidFill>
                <a:effectLst/>
                <a:uLnTx/>
                <a:uFillTx/>
                <a:latin typeface="Trebuchet MS"/>
                <a:ea typeface="+mn-ea"/>
                <a:cs typeface="Trebuchet MS"/>
              </a:rPr>
              <a:t>follows:</a:t>
            </a:r>
            <a:endParaRPr kumimoji="0" sz="1400" b="0" i="0" u="none" strike="noStrike" kern="1200" cap="none" spc="0" normalizeH="0" baseline="0" noProof="0">
              <a:ln>
                <a:noFill/>
              </a:ln>
              <a:solidFill>
                <a:prstClr val="black"/>
              </a:solidFill>
              <a:effectLst/>
              <a:uLnTx/>
              <a:uFillTx/>
              <a:latin typeface="Trebuchet MS"/>
              <a:ea typeface="+mn-ea"/>
              <a:cs typeface="Trebuchet M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prstClr val="black"/>
              </a:solidFill>
              <a:effectLst/>
              <a:uLnTx/>
              <a:uFillTx/>
              <a:latin typeface="Trebuchet MS"/>
              <a:ea typeface="+mn-ea"/>
              <a:cs typeface="Trebuchet MS"/>
            </a:endParaRPr>
          </a:p>
          <a:p>
            <a:pPr marL="0" marR="0" lvl="0" indent="0" algn="l" defTabSz="914400" rtl="0" eaLnBrk="1" fontAlgn="auto" latinLnBrk="0" hangingPunct="1">
              <a:lnSpc>
                <a:spcPct val="100000"/>
              </a:lnSpc>
              <a:spcBef>
                <a:spcPts val="55"/>
              </a:spcBef>
              <a:spcAft>
                <a:spcPts val="0"/>
              </a:spcAft>
              <a:buClrTx/>
              <a:buSzTx/>
              <a:buFontTx/>
              <a:buNone/>
              <a:tabLst/>
              <a:defRPr/>
            </a:pPr>
            <a:endParaRPr kumimoji="0" sz="1300" b="0" i="0" u="none" strike="noStrike" kern="1200" cap="none" spc="0" normalizeH="0" baseline="0" noProof="0">
              <a:ln>
                <a:noFill/>
              </a:ln>
              <a:solidFill>
                <a:prstClr val="black"/>
              </a:solidFill>
              <a:effectLst/>
              <a:uLnTx/>
              <a:uFillTx/>
              <a:latin typeface="Trebuchet MS"/>
              <a:ea typeface="+mn-ea"/>
              <a:cs typeface="Trebuchet MS"/>
            </a:endParaRPr>
          </a:p>
          <a:p>
            <a:pPr marL="12700" marR="0" lvl="0" indent="0" algn="l"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5" normalizeH="0" baseline="0" noProof="0" dirty="0">
                <a:ln>
                  <a:noFill/>
                </a:ln>
                <a:solidFill>
                  <a:srgbClr val="FFFFFF"/>
                </a:solidFill>
                <a:effectLst/>
                <a:uLnTx/>
                <a:uFillTx/>
                <a:latin typeface="Trebuchet MS"/>
                <a:ea typeface="+mn-ea"/>
                <a:cs typeface="Trebuchet MS"/>
              </a:rPr>
              <a:t>-Impartial</a:t>
            </a:r>
            <a:r>
              <a:rPr kumimoji="0" sz="1400" b="0" i="0" u="none" strike="noStrike" kern="1200" cap="none" spc="-10" normalizeH="0" baseline="0" noProof="0" dirty="0">
                <a:ln>
                  <a:noFill/>
                </a:ln>
                <a:solidFill>
                  <a:srgbClr val="FFFFFF"/>
                </a:solidFill>
                <a:effectLst/>
                <a:uLnTx/>
                <a:uFillTx/>
                <a:latin typeface="Trebuchet MS"/>
                <a:ea typeface="+mn-ea"/>
                <a:cs typeface="Trebuchet MS"/>
              </a:rPr>
              <a:t> </a:t>
            </a:r>
            <a:r>
              <a:rPr kumimoji="0" sz="1400" b="0" i="0" u="none" strike="noStrike" kern="1200" cap="none" spc="-5" normalizeH="0" baseline="0" noProof="0" dirty="0">
                <a:ln>
                  <a:noFill/>
                </a:ln>
                <a:solidFill>
                  <a:srgbClr val="FFFFFF"/>
                </a:solidFill>
                <a:effectLst/>
                <a:uLnTx/>
                <a:uFillTx/>
                <a:latin typeface="Trebuchet MS"/>
                <a:ea typeface="+mn-ea"/>
                <a:cs typeface="Trebuchet MS"/>
              </a:rPr>
              <a:t>objectives</a:t>
            </a:r>
            <a:r>
              <a:rPr kumimoji="0" sz="1400" b="0" i="0" u="none" strike="noStrike" kern="1200" cap="none" spc="-10" normalizeH="0" baseline="0" noProof="0" dirty="0">
                <a:ln>
                  <a:noFill/>
                </a:ln>
                <a:solidFill>
                  <a:srgbClr val="FFFFFF"/>
                </a:solidFill>
                <a:effectLst/>
                <a:uLnTx/>
                <a:uFillTx/>
                <a:latin typeface="Trebuchet MS"/>
                <a:ea typeface="+mn-ea"/>
                <a:cs typeface="Trebuchet MS"/>
              </a:rPr>
              <a:t> </a:t>
            </a:r>
            <a:r>
              <a:rPr kumimoji="0" sz="1400" b="0" i="0" u="none" strike="noStrike" kern="1200" cap="none" spc="0" normalizeH="0" baseline="0" noProof="0" dirty="0">
                <a:ln>
                  <a:noFill/>
                </a:ln>
                <a:solidFill>
                  <a:srgbClr val="FFFFFF"/>
                </a:solidFill>
                <a:effectLst/>
                <a:uLnTx/>
                <a:uFillTx/>
                <a:latin typeface="Trebuchet MS"/>
                <a:ea typeface="+mn-ea"/>
                <a:cs typeface="Trebuchet MS"/>
              </a:rPr>
              <a:t>&amp;</a:t>
            </a:r>
            <a:r>
              <a:rPr kumimoji="0" sz="1400" b="0" i="0" u="none" strike="noStrike" kern="1200" cap="none" spc="-10" normalizeH="0" baseline="0" noProof="0" dirty="0">
                <a:ln>
                  <a:noFill/>
                </a:ln>
                <a:solidFill>
                  <a:srgbClr val="FFFFFF"/>
                </a:solidFill>
                <a:effectLst/>
                <a:uLnTx/>
                <a:uFillTx/>
                <a:latin typeface="Trebuchet MS"/>
                <a:ea typeface="+mn-ea"/>
                <a:cs typeface="Trebuchet MS"/>
              </a:rPr>
              <a:t> </a:t>
            </a:r>
            <a:r>
              <a:rPr kumimoji="0" sz="1400" b="0" i="0" u="none" strike="noStrike" kern="1200" cap="none" spc="-5" normalizeH="0" baseline="0" noProof="0" dirty="0">
                <a:ln>
                  <a:noFill/>
                </a:ln>
                <a:solidFill>
                  <a:srgbClr val="FFFFFF"/>
                </a:solidFill>
                <a:effectLst/>
                <a:uLnTx/>
                <a:uFillTx/>
                <a:latin typeface="Trebuchet MS"/>
                <a:ea typeface="+mn-ea"/>
                <a:cs typeface="Trebuchet MS"/>
              </a:rPr>
              <a:t>definitive goals</a:t>
            </a:r>
            <a:endParaRPr kumimoji="0" sz="1400" b="0" i="0" u="none" strike="noStrike" kern="1200" cap="none" spc="0" normalizeH="0" baseline="0" noProof="0">
              <a:ln>
                <a:noFill/>
              </a:ln>
              <a:solidFill>
                <a:prstClr val="black"/>
              </a:solidFill>
              <a:effectLst/>
              <a:uLnTx/>
              <a:uFillTx/>
              <a:latin typeface="Trebuchet MS"/>
              <a:ea typeface="+mn-ea"/>
              <a:cs typeface="Trebuchet MS"/>
            </a:endParaRPr>
          </a:p>
          <a:p>
            <a:pPr marL="12700" marR="0" lvl="0" indent="0" algn="l" defTabSz="914400" rtl="0" eaLnBrk="1" fontAlgn="auto" latinLnBrk="0" hangingPunct="1">
              <a:lnSpc>
                <a:spcPct val="100000"/>
              </a:lnSpc>
              <a:spcBef>
                <a:spcPts val="819"/>
              </a:spcBef>
              <a:spcAft>
                <a:spcPts val="0"/>
              </a:spcAft>
              <a:buClrTx/>
              <a:buSzTx/>
              <a:buFontTx/>
              <a:buNone/>
              <a:tabLst/>
              <a:defRPr/>
            </a:pPr>
            <a:r>
              <a:rPr kumimoji="0" sz="1400" b="0" i="0" u="none" strike="noStrike" kern="1200" cap="none" spc="-5" normalizeH="0" baseline="0" noProof="0" dirty="0">
                <a:ln>
                  <a:noFill/>
                </a:ln>
                <a:solidFill>
                  <a:srgbClr val="FFFFFF"/>
                </a:solidFill>
                <a:effectLst/>
                <a:uLnTx/>
                <a:uFillTx/>
                <a:latin typeface="Trebuchet MS"/>
                <a:ea typeface="+mn-ea"/>
                <a:cs typeface="Trebuchet MS"/>
              </a:rPr>
              <a:t>-Confrontations</a:t>
            </a:r>
            <a:r>
              <a:rPr kumimoji="0" sz="1400" b="0" i="0" u="none" strike="noStrike" kern="1200" cap="none" spc="-25" normalizeH="0" baseline="0" noProof="0" dirty="0">
                <a:ln>
                  <a:noFill/>
                </a:ln>
                <a:solidFill>
                  <a:srgbClr val="FFFFFF"/>
                </a:solidFill>
                <a:effectLst/>
                <a:uLnTx/>
                <a:uFillTx/>
                <a:latin typeface="Trebuchet MS"/>
                <a:ea typeface="+mn-ea"/>
                <a:cs typeface="Trebuchet MS"/>
              </a:rPr>
              <a:t> </a:t>
            </a:r>
            <a:r>
              <a:rPr kumimoji="0" sz="1400" b="0" i="0" u="none" strike="noStrike" kern="1200" cap="none" spc="-5" normalizeH="0" baseline="0" noProof="0" dirty="0">
                <a:ln>
                  <a:noFill/>
                </a:ln>
                <a:solidFill>
                  <a:srgbClr val="FFFFFF"/>
                </a:solidFill>
                <a:effectLst/>
                <a:uLnTx/>
                <a:uFillTx/>
                <a:latin typeface="Trebuchet MS"/>
                <a:ea typeface="+mn-ea"/>
                <a:cs typeface="Trebuchet MS"/>
              </a:rPr>
              <a:t>and</a:t>
            </a:r>
            <a:r>
              <a:rPr kumimoji="0" sz="1400" b="0" i="0" u="none" strike="noStrike" kern="1200" cap="none" spc="-25" normalizeH="0" baseline="0" noProof="0" dirty="0">
                <a:ln>
                  <a:noFill/>
                </a:ln>
                <a:solidFill>
                  <a:srgbClr val="FFFFFF"/>
                </a:solidFill>
                <a:effectLst/>
                <a:uLnTx/>
                <a:uFillTx/>
                <a:latin typeface="Trebuchet MS"/>
                <a:ea typeface="+mn-ea"/>
                <a:cs typeface="Trebuchet MS"/>
              </a:rPr>
              <a:t> </a:t>
            </a:r>
            <a:r>
              <a:rPr kumimoji="0" sz="1400" b="0" i="0" u="none" strike="noStrike" kern="1200" cap="none" spc="-5" normalizeH="0" baseline="0" noProof="0" dirty="0">
                <a:ln>
                  <a:noFill/>
                </a:ln>
                <a:solidFill>
                  <a:srgbClr val="FFFFFF"/>
                </a:solidFill>
                <a:effectLst/>
                <a:uLnTx/>
                <a:uFillTx/>
                <a:latin typeface="Trebuchet MS"/>
                <a:ea typeface="+mn-ea"/>
                <a:cs typeface="Trebuchet MS"/>
              </a:rPr>
              <a:t>openness</a:t>
            </a:r>
            <a:endParaRPr kumimoji="0" sz="1400" b="0" i="0" u="none" strike="noStrike" kern="1200" cap="none" spc="0" normalizeH="0" baseline="0" noProof="0">
              <a:ln>
                <a:noFill/>
              </a:ln>
              <a:solidFill>
                <a:prstClr val="black"/>
              </a:solidFill>
              <a:effectLst/>
              <a:uLnTx/>
              <a:uFillTx/>
              <a:latin typeface="Trebuchet MS"/>
              <a:ea typeface="+mn-ea"/>
              <a:cs typeface="Trebuchet MS"/>
            </a:endParaRPr>
          </a:p>
          <a:p>
            <a:pPr marL="12700" marR="0" lvl="0" indent="0" algn="l" defTabSz="914400" rtl="0" eaLnBrk="1" fontAlgn="auto" latinLnBrk="0" hangingPunct="1">
              <a:lnSpc>
                <a:spcPct val="100000"/>
              </a:lnSpc>
              <a:spcBef>
                <a:spcPts val="819"/>
              </a:spcBef>
              <a:spcAft>
                <a:spcPts val="0"/>
              </a:spcAft>
              <a:buClrTx/>
              <a:buSzTx/>
              <a:buFontTx/>
              <a:buNone/>
              <a:tabLst/>
              <a:defRPr/>
            </a:pPr>
            <a:r>
              <a:rPr kumimoji="0" sz="1400" b="0" i="0" u="none" strike="noStrike" kern="1200" cap="none" spc="-10" normalizeH="0" baseline="0" noProof="0" dirty="0">
                <a:ln>
                  <a:noFill/>
                </a:ln>
                <a:solidFill>
                  <a:srgbClr val="FFFFFF"/>
                </a:solidFill>
                <a:effectLst/>
                <a:uLnTx/>
                <a:uFillTx/>
                <a:latin typeface="Trebuchet MS"/>
                <a:ea typeface="+mn-ea"/>
                <a:cs typeface="Trebuchet MS"/>
              </a:rPr>
              <a:t>-Better</a:t>
            </a:r>
            <a:r>
              <a:rPr kumimoji="0" sz="1400" b="0" i="0" u="none" strike="noStrike" kern="1200" cap="none" spc="-5" normalizeH="0" baseline="0" noProof="0" dirty="0">
                <a:ln>
                  <a:noFill/>
                </a:ln>
                <a:solidFill>
                  <a:srgbClr val="FFFFFF"/>
                </a:solidFill>
                <a:effectLst/>
                <a:uLnTx/>
                <a:uFillTx/>
                <a:latin typeface="Trebuchet MS"/>
                <a:ea typeface="+mn-ea"/>
                <a:cs typeface="Trebuchet MS"/>
              </a:rPr>
              <a:t> and</a:t>
            </a:r>
            <a:r>
              <a:rPr kumimoji="0" sz="1400" b="0" i="0" u="none" strike="noStrike" kern="1200" cap="none" spc="-15" normalizeH="0" baseline="0" noProof="0" dirty="0">
                <a:ln>
                  <a:noFill/>
                </a:ln>
                <a:solidFill>
                  <a:srgbClr val="FFFFFF"/>
                </a:solidFill>
                <a:effectLst/>
                <a:uLnTx/>
                <a:uFillTx/>
                <a:latin typeface="Trebuchet MS"/>
                <a:ea typeface="+mn-ea"/>
                <a:cs typeface="Trebuchet MS"/>
              </a:rPr>
              <a:t> </a:t>
            </a:r>
            <a:r>
              <a:rPr kumimoji="0" sz="1400" b="0" i="0" u="none" strike="noStrike" kern="1200" cap="none" spc="-5" normalizeH="0" baseline="0" noProof="0" dirty="0">
                <a:ln>
                  <a:noFill/>
                </a:ln>
                <a:solidFill>
                  <a:srgbClr val="FFFFFF"/>
                </a:solidFill>
                <a:effectLst/>
                <a:uLnTx/>
                <a:uFillTx/>
                <a:latin typeface="Trebuchet MS"/>
                <a:ea typeface="+mn-ea"/>
                <a:cs typeface="Trebuchet MS"/>
              </a:rPr>
              <a:t>significant</a:t>
            </a:r>
            <a:r>
              <a:rPr kumimoji="0" sz="1400" b="0" i="0" u="none" strike="noStrike" kern="1200" cap="none" spc="-15" normalizeH="0" baseline="0" noProof="0" dirty="0">
                <a:ln>
                  <a:noFill/>
                </a:ln>
                <a:solidFill>
                  <a:srgbClr val="FFFFFF"/>
                </a:solidFill>
                <a:effectLst/>
                <a:uLnTx/>
                <a:uFillTx/>
                <a:latin typeface="Trebuchet MS"/>
                <a:ea typeface="+mn-ea"/>
                <a:cs typeface="Trebuchet MS"/>
              </a:rPr>
              <a:t> </a:t>
            </a:r>
            <a:r>
              <a:rPr kumimoji="0" sz="1400" b="0" i="0" u="none" strike="noStrike" kern="1200" cap="none" spc="-5" normalizeH="0" baseline="0" noProof="0" dirty="0">
                <a:ln>
                  <a:noFill/>
                </a:ln>
                <a:solidFill>
                  <a:srgbClr val="FFFFFF"/>
                </a:solidFill>
                <a:effectLst/>
                <a:uLnTx/>
                <a:uFillTx/>
                <a:latin typeface="Trebuchet MS"/>
                <a:ea typeface="+mn-ea"/>
                <a:cs typeface="Trebuchet MS"/>
              </a:rPr>
              <a:t>commitments</a:t>
            </a:r>
            <a:endParaRPr kumimoji="0" sz="1400" b="0" i="0" u="none" strike="noStrike" kern="1200" cap="none" spc="0" normalizeH="0" baseline="0" noProof="0">
              <a:ln>
                <a:noFill/>
              </a:ln>
              <a:solidFill>
                <a:prstClr val="black"/>
              </a:solidFill>
              <a:effectLst/>
              <a:uLnTx/>
              <a:uFillTx/>
              <a:latin typeface="Trebuchet MS"/>
              <a:ea typeface="+mn-ea"/>
              <a:cs typeface="Trebuchet MS"/>
            </a:endParaRPr>
          </a:p>
          <a:p>
            <a:pPr marL="12700" marR="0" lvl="0" indent="0" algn="l" defTabSz="914400" rtl="0" eaLnBrk="1" fontAlgn="auto" latinLnBrk="0" hangingPunct="1">
              <a:lnSpc>
                <a:spcPct val="100000"/>
              </a:lnSpc>
              <a:spcBef>
                <a:spcPts val="819"/>
              </a:spcBef>
              <a:spcAft>
                <a:spcPts val="0"/>
              </a:spcAft>
              <a:buClrTx/>
              <a:buSzTx/>
              <a:buFontTx/>
              <a:buNone/>
              <a:tabLst/>
              <a:defRPr/>
            </a:pPr>
            <a:r>
              <a:rPr kumimoji="0" sz="1400" b="0" i="0" u="none" strike="noStrike" kern="1200" cap="none" spc="-35" normalizeH="0" baseline="0" noProof="0" dirty="0">
                <a:ln>
                  <a:noFill/>
                </a:ln>
                <a:solidFill>
                  <a:srgbClr val="FFFFFF"/>
                </a:solidFill>
                <a:effectLst/>
                <a:uLnTx/>
                <a:uFillTx/>
                <a:latin typeface="Trebuchet MS"/>
                <a:ea typeface="+mn-ea"/>
                <a:cs typeface="Trebuchet MS"/>
              </a:rPr>
              <a:t>-Tasks</a:t>
            </a:r>
            <a:r>
              <a:rPr kumimoji="0" sz="1400" b="0" i="0" u="none" strike="noStrike" kern="1200" cap="none" spc="-25" normalizeH="0" baseline="0" noProof="0" dirty="0">
                <a:ln>
                  <a:noFill/>
                </a:ln>
                <a:solidFill>
                  <a:srgbClr val="FFFFFF"/>
                </a:solidFill>
                <a:effectLst/>
                <a:uLnTx/>
                <a:uFillTx/>
                <a:latin typeface="Trebuchet MS"/>
                <a:ea typeface="+mn-ea"/>
                <a:cs typeface="Trebuchet MS"/>
              </a:rPr>
              <a:t> </a:t>
            </a:r>
            <a:r>
              <a:rPr kumimoji="0" sz="1400" b="0" i="0" u="none" strike="noStrike" kern="1200" cap="none" spc="-5" normalizeH="0" baseline="0" noProof="0" dirty="0">
                <a:ln>
                  <a:noFill/>
                </a:ln>
                <a:solidFill>
                  <a:srgbClr val="FFFFFF"/>
                </a:solidFill>
                <a:effectLst/>
                <a:uLnTx/>
                <a:uFillTx/>
                <a:latin typeface="Trebuchet MS"/>
                <a:ea typeface="+mn-ea"/>
                <a:cs typeface="Trebuchet MS"/>
              </a:rPr>
              <a:t>get</a:t>
            </a:r>
            <a:r>
              <a:rPr kumimoji="0" sz="1400" b="0" i="0" u="none" strike="noStrike" kern="1200" cap="none" spc="-25" normalizeH="0" baseline="0" noProof="0" dirty="0">
                <a:ln>
                  <a:noFill/>
                </a:ln>
                <a:solidFill>
                  <a:srgbClr val="FFFFFF"/>
                </a:solidFill>
                <a:effectLst/>
                <a:uLnTx/>
                <a:uFillTx/>
                <a:latin typeface="Trebuchet MS"/>
                <a:ea typeface="+mn-ea"/>
                <a:cs typeface="Trebuchet MS"/>
              </a:rPr>
              <a:t> </a:t>
            </a:r>
            <a:r>
              <a:rPr kumimoji="0" sz="1400" b="0" i="0" u="none" strike="noStrike" kern="1200" cap="none" spc="-5" normalizeH="0" baseline="0" noProof="0" dirty="0">
                <a:ln>
                  <a:noFill/>
                </a:ln>
                <a:solidFill>
                  <a:srgbClr val="FFFFFF"/>
                </a:solidFill>
                <a:effectLst/>
                <a:uLnTx/>
                <a:uFillTx/>
                <a:latin typeface="Trebuchet MS"/>
                <a:ea typeface="+mn-ea"/>
                <a:cs typeface="Trebuchet MS"/>
              </a:rPr>
              <a:t>completed</a:t>
            </a:r>
            <a:r>
              <a:rPr kumimoji="0" sz="1400" b="0" i="0" u="none" strike="noStrike" kern="1200" cap="none" spc="-25" normalizeH="0" baseline="0" noProof="0" dirty="0">
                <a:ln>
                  <a:noFill/>
                </a:ln>
                <a:solidFill>
                  <a:srgbClr val="FFFFFF"/>
                </a:solidFill>
                <a:effectLst/>
                <a:uLnTx/>
                <a:uFillTx/>
                <a:latin typeface="Trebuchet MS"/>
                <a:ea typeface="+mn-ea"/>
                <a:cs typeface="Trebuchet MS"/>
              </a:rPr>
              <a:t> </a:t>
            </a:r>
            <a:r>
              <a:rPr kumimoji="0" sz="1400" b="0" i="0" u="none" strike="noStrike" kern="1200" cap="none" spc="-5" normalizeH="0" baseline="0" noProof="0" dirty="0">
                <a:ln>
                  <a:noFill/>
                </a:ln>
                <a:solidFill>
                  <a:srgbClr val="FFFFFF"/>
                </a:solidFill>
                <a:effectLst/>
                <a:uLnTx/>
                <a:uFillTx/>
                <a:latin typeface="Trebuchet MS"/>
                <a:ea typeface="+mn-ea"/>
                <a:cs typeface="Trebuchet MS"/>
              </a:rPr>
              <a:t>quickly</a:t>
            </a:r>
            <a:endParaRPr kumimoji="0" sz="1400" b="0" i="0" u="none" strike="noStrike" kern="1200" cap="none" spc="0" normalizeH="0" baseline="0" noProof="0">
              <a:ln>
                <a:noFill/>
              </a:ln>
              <a:solidFill>
                <a:prstClr val="black"/>
              </a:solidFill>
              <a:effectLst/>
              <a:uLnTx/>
              <a:uFillTx/>
              <a:latin typeface="Trebuchet MS"/>
              <a:ea typeface="+mn-ea"/>
              <a:cs typeface="Trebuchet MS"/>
            </a:endParaRPr>
          </a:p>
          <a:p>
            <a:pPr marL="12700" marR="0" lvl="0" indent="0" algn="l" defTabSz="914400" rtl="0" eaLnBrk="1" fontAlgn="auto" latinLnBrk="0" hangingPunct="1">
              <a:lnSpc>
                <a:spcPct val="100000"/>
              </a:lnSpc>
              <a:spcBef>
                <a:spcPts val="819"/>
              </a:spcBef>
              <a:spcAft>
                <a:spcPts val="0"/>
              </a:spcAft>
              <a:buClrTx/>
              <a:buSzTx/>
              <a:buFontTx/>
              <a:buNone/>
              <a:tabLst/>
              <a:defRPr/>
            </a:pPr>
            <a:r>
              <a:rPr kumimoji="0" sz="1400" b="0" i="0" u="none" strike="noStrike" kern="1200" cap="none" spc="-5" normalizeH="0" baseline="0" noProof="0" dirty="0">
                <a:ln>
                  <a:noFill/>
                </a:ln>
                <a:solidFill>
                  <a:srgbClr val="FFFFFF"/>
                </a:solidFill>
                <a:effectLst/>
                <a:uLnTx/>
                <a:uFillTx/>
                <a:latin typeface="Trebuchet MS"/>
                <a:ea typeface="+mn-ea"/>
                <a:cs typeface="Trebuchet MS"/>
              </a:rPr>
              <a:t>-Sharing </a:t>
            </a:r>
            <a:r>
              <a:rPr kumimoji="0" sz="1400" b="0" i="0" u="none" strike="noStrike" kern="1200" cap="none" spc="0" normalizeH="0" baseline="0" noProof="0" dirty="0">
                <a:ln>
                  <a:noFill/>
                </a:ln>
                <a:solidFill>
                  <a:srgbClr val="FFFFFF"/>
                </a:solidFill>
                <a:effectLst/>
                <a:uLnTx/>
                <a:uFillTx/>
                <a:latin typeface="Trebuchet MS"/>
                <a:ea typeface="+mn-ea"/>
                <a:cs typeface="Trebuchet MS"/>
              </a:rPr>
              <a:t>in</a:t>
            </a:r>
            <a:r>
              <a:rPr kumimoji="0" sz="1400" b="0" i="0" u="none" strike="noStrike" kern="1200" cap="none" spc="-5" normalizeH="0" baseline="0" noProof="0" dirty="0">
                <a:ln>
                  <a:noFill/>
                </a:ln>
                <a:solidFill>
                  <a:srgbClr val="FFFFFF"/>
                </a:solidFill>
                <a:effectLst/>
                <a:uLnTx/>
                <a:uFillTx/>
                <a:latin typeface="Trebuchet MS"/>
                <a:ea typeface="+mn-ea"/>
                <a:cs typeface="Trebuchet MS"/>
              </a:rPr>
              <a:t> other</a:t>
            </a:r>
            <a:r>
              <a:rPr kumimoji="0" sz="1400" b="0" i="0" u="none" strike="noStrike" kern="1200" cap="none" spc="5" normalizeH="0" baseline="0" noProof="0" dirty="0">
                <a:ln>
                  <a:noFill/>
                </a:ln>
                <a:solidFill>
                  <a:srgbClr val="FFFFFF"/>
                </a:solidFill>
                <a:effectLst/>
                <a:uLnTx/>
                <a:uFillTx/>
                <a:latin typeface="Trebuchet MS"/>
                <a:ea typeface="+mn-ea"/>
                <a:cs typeface="Trebuchet MS"/>
              </a:rPr>
              <a:t> </a:t>
            </a:r>
            <a:r>
              <a:rPr kumimoji="0" sz="1400" b="0" i="0" u="none" strike="noStrike" kern="1200" cap="none" spc="-20" normalizeH="0" baseline="0" noProof="0" dirty="0">
                <a:ln>
                  <a:noFill/>
                </a:ln>
                <a:solidFill>
                  <a:srgbClr val="FFFFFF"/>
                </a:solidFill>
                <a:effectLst/>
                <a:uLnTx/>
                <a:uFillTx/>
                <a:latin typeface="Trebuchet MS"/>
                <a:ea typeface="+mn-ea"/>
                <a:cs typeface="Trebuchet MS"/>
              </a:rPr>
              <a:t>people’s</a:t>
            </a:r>
            <a:r>
              <a:rPr kumimoji="0" sz="1400" b="0" i="0" u="none" strike="noStrike" kern="1200" cap="none" spc="0" normalizeH="0" baseline="0" noProof="0" dirty="0">
                <a:ln>
                  <a:noFill/>
                </a:ln>
                <a:solidFill>
                  <a:srgbClr val="FFFFFF"/>
                </a:solidFill>
                <a:effectLst/>
                <a:uLnTx/>
                <a:uFillTx/>
                <a:latin typeface="Trebuchet MS"/>
                <a:ea typeface="+mn-ea"/>
                <a:cs typeface="Trebuchet MS"/>
              </a:rPr>
              <a:t> </a:t>
            </a:r>
            <a:r>
              <a:rPr kumimoji="0" sz="1400" b="0" i="0" u="none" strike="noStrike" kern="1200" cap="none" spc="-5" normalizeH="0" baseline="0" noProof="0" dirty="0">
                <a:ln>
                  <a:noFill/>
                </a:ln>
                <a:solidFill>
                  <a:srgbClr val="FFFFFF"/>
                </a:solidFill>
                <a:effectLst/>
                <a:uLnTx/>
                <a:uFillTx/>
                <a:latin typeface="Trebuchet MS"/>
                <a:ea typeface="+mn-ea"/>
                <a:cs typeface="Trebuchet MS"/>
              </a:rPr>
              <a:t>ideas </a:t>
            </a:r>
            <a:r>
              <a:rPr kumimoji="0" sz="1400" b="0" i="0" u="none" strike="noStrike" kern="1200" cap="none" spc="0" normalizeH="0" baseline="0" noProof="0" dirty="0">
                <a:ln>
                  <a:noFill/>
                </a:ln>
                <a:solidFill>
                  <a:srgbClr val="FFFFFF"/>
                </a:solidFill>
                <a:effectLst/>
                <a:uLnTx/>
                <a:uFillTx/>
                <a:latin typeface="Trebuchet MS"/>
                <a:ea typeface="+mn-ea"/>
                <a:cs typeface="Trebuchet MS"/>
              </a:rPr>
              <a:t>an</a:t>
            </a:r>
            <a:r>
              <a:rPr kumimoji="0" sz="1400" b="0" i="0" u="none" strike="noStrike" kern="1200" cap="none" spc="-5" normalizeH="0" baseline="0" noProof="0" dirty="0">
                <a:ln>
                  <a:noFill/>
                </a:ln>
                <a:solidFill>
                  <a:srgbClr val="FFFFFF"/>
                </a:solidFill>
                <a:effectLst/>
                <a:uLnTx/>
                <a:uFillTx/>
                <a:latin typeface="Trebuchet MS"/>
                <a:ea typeface="+mn-ea"/>
                <a:cs typeface="Trebuchet MS"/>
              </a:rPr>
              <a:t> experiences</a:t>
            </a:r>
            <a:endParaRPr kumimoji="0" sz="1400" b="0" i="0" u="none" strike="noStrike" kern="1200" cap="none" spc="0" normalizeH="0" baseline="0" noProof="0">
              <a:ln>
                <a:noFill/>
              </a:ln>
              <a:solidFill>
                <a:prstClr val="black"/>
              </a:solidFill>
              <a:effectLst/>
              <a:uLnTx/>
              <a:uFillTx/>
              <a:latin typeface="Trebuchet MS"/>
              <a:ea typeface="+mn-ea"/>
              <a:cs typeface="Trebuchet MS"/>
            </a:endParaRPr>
          </a:p>
          <a:p>
            <a:pPr marL="12700" marR="0" lvl="0" indent="0" algn="l" defTabSz="914400" rtl="0" eaLnBrk="1" fontAlgn="auto" latinLnBrk="0" hangingPunct="1">
              <a:lnSpc>
                <a:spcPct val="100000"/>
              </a:lnSpc>
              <a:spcBef>
                <a:spcPts val="819"/>
              </a:spcBef>
              <a:spcAft>
                <a:spcPts val="0"/>
              </a:spcAft>
              <a:buClrTx/>
              <a:buSzTx/>
              <a:buFontTx/>
              <a:buNone/>
              <a:tabLst/>
              <a:defRPr/>
            </a:pPr>
            <a:r>
              <a:rPr kumimoji="0" sz="1400" b="0" i="0" u="none" strike="noStrike" kern="1200" cap="none" spc="-5" normalizeH="0" baseline="0" noProof="0" dirty="0">
                <a:ln>
                  <a:noFill/>
                </a:ln>
                <a:solidFill>
                  <a:srgbClr val="FFFFFF"/>
                </a:solidFill>
                <a:effectLst/>
                <a:uLnTx/>
                <a:uFillTx/>
                <a:latin typeface="Trebuchet MS"/>
                <a:ea typeface="+mn-ea"/>
                <a:cs typeface="Trebuchet MS"/>
              </a:rPr>
              <a:t>-Increase</a:t>
            </a:r>
            <a:r>
              <a:rPr kumimoji="0" sz="1400" b="0" i="0" u="none" strike="noStrike" kern="1200" cap="none" spc="-15" normalizeH="0" baseline="0" noProof="0" dirty="0">
                <a:ln>
                  <a:noFill/>
                </a:ln>
                <a:solidFill>
                  <a:srgbClr val="FFFFFF"/>
                </a:solidFill>
                <a:effectLst/>
                <a:uLnTx/>
                <a:uFillTx/>
                <a:latin typeface="Trebuchet MS"/>
                <a:ea typeface="+mn-ea"/>
                <a:cs typeface="Trebuchet MS"/>
              </a:rPr>
              <a:t> </a:t>
            </a:r>
            <a:r>
              <a:rPr kumimoji="0" sz="1400" b="0" i="0" u="none" strike="noStrike" kern="1200" cap="none" spc="0" normalizeH="0" baseline="0" noProof="0" dirty="0">
                <a:ln>
                  <a:noFill/>
                </a:ln>
                <a:solidFill>
                  <a:srgbClr val="FFFFFF"/>
                </a:solidFill>
                <a:effectLst/>
                <a:uLnTx/>
                <a:uFillTx/>
                <a:latin typeface="Trebuchet MS"/>
                <a:ea typeface="+mn-ea"/>
                <a:cs typeface="Trebuchet MS"/>
              </a:rPr>
              <a:t>in</a:t>
            </a:r>
            <a:r>
              <a:rPr kumimoji="0" sz="1400" b="0" i="0" u="none" strike="noStrike" kern="1200" cap="none" spc="-10" normalizeH="0" baseline="0" noProof="0" dirty="0">
                <a:ln>
                  <a:noFill/>
                </a:ln>
                <a:solidFill>
                  <a:srgbClr val="FFFFFF"/>
                </a:solidFill>
                <a:effectLst/>
                <a:uLnTx/>
                <a:uFillTx/>
                <a:latin typeface="Trebuchet MS"/>
                <a:ea typeface="+mn-ea"/>
                <a:cs typeface="Trebuchet MS"/>
              </a:rPr>
              <a:t> </a:t>
            </a:r>
            <a:r>
              <a:rPr kumimoji="0" sz="1400" b="0" i="0" u="none" strike="noStrike" kern="1200" cap="none" spc="-5" normalizeH="0" baseline="0" noProof="0" dirty="0">
                <a:ln>
                  <a:noFill/>
                </a:ln>
                <a:solidFill>
                  <a:srgbClr val="FFFFFF"/>
                </a:solidFill>
                <a:effectLst/>
                <a:uLnTx/>
                <a:uFillTx/>
                <a:latin typeface="Trebuchet MS"/>
                <a:ea typeface="+mn-ea"/>
                <a:cs typeface="Trebuchet MS"/>
              </a:rPr>
              <a:t>products</a:t>
            </a:r>
            <a:r>
              <a:rPr kumimoji="0" sz="1400" b="0" i="0" u="none" strike="noStrike" kern="1200" cap="none" spc="-15" normalizeH="0" baseline="0" noProof="0" dirty="0">
                <a:ln>
                  <a:noFill/>
                </a:ln>
                <a:solidFill>
                  <a:srgbClr val="FFFFFF"/>
                </a:solidFill>
                <a:effectLst/>
                <a:uLnTx/>
                <a:uFillTx/>
                <a:latin typeface="Trebuchet MS"/>
                <a:ea typeface="+mn-ea"/>
                <a:cs typeface="Trebuchet MS"/>
              </a:rPr>
              <a:t> </a:t>
            </a:r>
            <a:r>
              <a:rPr kumimoji="0" sz="1400" b="0" i="0" u="none" strike="noStrike" kern="1200" cap="none" spc="-5" normalizeH="0" baseline="0" noProof="0" dirty="0">
                <a:ln>
                  <a:noFill/>
                </a:ln>
                <a:solidFill>
                  <a:srgbClr val="FFFFFF"/>
                </a:solidFill>
                <a:effectLst/>
                <a:uLnTx/>
                <a:uFillTx/>
                <a:latin typeface="Trebuchet MS"/>
                <a:ea typeface="+mn-ea"/>
                <a:cs typeface="Trebuchet MS"/>
              </a:rPr>
              <a:t>quality</a:t>
            </a:r>
            <a:r>
              <a:rPr kumimoji="0" sz="1400" b="0" i="0" u="none" strike="noStrike" kern="1200" cap="none" spc="-10" normalizeH="0" baseline="0" noProof="0" dirty="0">
                <a:ln>
                  <a:noFill/>
                </a:ln>
                <a:solidFill>
                  <a:srgbClr val="FFFFFF"/>
                </a:solidFill>
                <a:effectLst/>
                <a:uLnTx/>
                <a:uFillTx/>
                <a:latin typeface="Trebuchet MS"/>
                <a:ea typeface="+mn-ea"/>
                <a:cs typeface="Trebuchet MS"/>
              </a:rPr>
              <a:t> </a:t>
            </a:r>
            <a:r>
              <a:rPr kumimoji="0" sz="1400" b="0" i="0" u="none" strike="noStrike" kern="1200" cap="none" spc="-5" normalizeH="0" baseline="0" noProof="0" dirty="0">
                <a:ln>
                  <a:noFill/>
                </a:ln>
                <a:solidFill>
                  <a:srgbClr val="FFFFFF"/>
                </a:solidFill>
                <a:effectLst/>
                <a:uLnTx/>
                <a:uFillTx/>
                <a:latin typeface="Trebuchet MS"/>
                <a:ea typeface="+mn-ea"/>
                <a:cs typeface="Trebuchet MS"/>
              </a:rPr>
              <a:t>(productivity)</a:t>
            </a:r>
            <a:endParaRPr kumimoji="0" sz="1400" b="0" i="0" u="none" strike="noStrike" kern="1200" cap="none" spc="0" normalizeH="0" baseline="0" noProof="0">
              <a:ln>
                <a:noFill/>
              </a:ln>
              <a:solidFill>
                <a:prstClr val="black"/>
              </a:solidFill>
              <a:effectLst/>
              <a:uLnTx/>
              <a:uFillTx/>
              <a:latin typeface="Trebuchet MS"/>
              <a:ea typeface="+mn-ea"/>
              <a:cs typeface="Trebuchet MS"/>
            </a:endParaRPr>
          </a:p>
          <a:p>
            <a:pPr marL="12700" marR="0" lvl="0" indent="0" algn="l" defTabSz="914400" rtl="0" eaLnBrk="1" fontAlgn="auto" latinLnBrk="0" hangingPunct="1">
              <a:lnSpc>
                <a:spcPct val="100000"/>
              </a:lnSpc>
              <a:spcBef>
                <a:spcPts val="819"/>
              </a:spcBef>
              <a:spcAft>
                <a:spcPts val="0"/>
              </a:spcAft>
              <a:buClrTx/>
              <a:buSzTx/>
              <a:buFontTx/>
              <a:buNone/>
              <a:tabLst/>
              <a:defRPr/>
            </a:pPr>
            <a:r>
              <a:rPr kumimoji="0" sz="1400" b="0" i="0" u="none" strike="noStrike" kern="1200" cap="none" spc="-5" normalizeH="0" baseline="0" noProof="0" dirty="0">
                <a:ln>
                  <a:noFill/>
                </a:ln>
                <a:solidFill>
                  <a:srgbClr val="FFFFFF"/>
                </a:solidFill>
                <a:effectLst/>
                <a:uLnTx/>
                <a:uFillTx/>
                <a:latin typeface="Trebuchet MS"/>
                <a:ea typeface="+mn-ea"/>
                <a:cs typeface="Trebuchet MS"/>
              </a:rPr>
              <a:t>-Unity</a:t>
            </a:r>
            <a:r>
              <a:rPr kumimoji="0" sz="1400" b="0" i="0" u="none" strike="noStrike" kern="1200" cap="none" spc="-15" normalizeH="0" baseline="0" noProof="0" dirty="0">
                <a:ln>
                  <a:noFill/>
                </a:ln>
                <a:solidFill>
                  <a:srgbClr val="FFFFFF"/>
                </a:solidFill>
                <a:effectLst/>
                <a:uLnTx/>
                <a:uFillTx/>
                <a:latin typeface="Trebuchet MS"/>
                <a:ea typeface="+mn-ea"/>
                <a:cs typeface="Trebuchet MS"/>
              </a:rPr>
              <a:t> </a:t>
            </a:r>
            <a:r>
              <a:rPr kumimoji="0" sz="1400" b="0" i="0" u="none" strike="noStrike" kern="1200" cap="none" spc="-5" normalizeH="0" baseline="0" noProof="0" dirty="0">
                <a:ln>
                  <a:noFill/>
                </a:ln>
                <a:solidFill>
                  <a:srgbClr val="FFFFFF"/>
                </a:solidFill>
                <a:effectLst/>
                <a:uLnTx/>
                <a:uFillTx/>
                <a:latin typeface="Trebuchet MS"/>
                <a:ea typeface="+mn-ea"/>
                <a:cs typeface="Trebuchet MS"/>
              </a:rPr>
              <a:t>and</a:t>
            </a:r>
            <a:r>
              <a:rPr kumimoji="0" sz="1400" b="0" i="0" u="none" strike="noStrike" kern="1200" cap="none" spc="-20" normalizeH="0" baseline="0" noProof="0" dirty="0">
                <a:ln>
                  <a:noFill/>
                </a:ln>
                <a:solidFill>
                  <a:srgbClr val="FFFFFF"/>
                </a:solidFill>
                <a:effectLst/>
                <a:uLnTx/>
                <a:uFillTx/>
                <a:latin typeface="Trebuchet MS"/>
                <a:ea typeface="+mn-ea"/>
                <a:cs typeface="Trebuchet MS"/>
              </a:rPr>
              <a:t> </a:t>
            </a:r>
            <a:r>
              <a:rPr kumimoji="0" sz="1400" b="0" i="0" u="none" strike="noStrike" kern="1200" cap="none" spc="-5" normalizeH="0" baseline="0" noProof="0" dirty="0">
                <a:ln>
                  <a:noFill/>
                </a:ln>
                <a:solidFill>
                  <a:srgbClr val="FFFFFF"/>
                </a:solidFill>
                <a:effectLst/>
                <a:uLnTx/>
                <a:uFillTx/>
                <a:latin typeface="Trebuchet MS"/>
                <a:ea typeface="+mn-ea"/>
                <a:cs typeface="Trebuchet MS"/>
              </a:rPr>
              <a:t>workplace</a:t>
            </a:r>
            <a:r>
              <a:rPr kumimoji="0" sz="1400" b="0" i="0" u="none" strike="noStrike" kern="1200" cap="none" spc="-15" normalizeH="0" baseline="0" noProof="0" dirty="0">
                <a:ln>
                  <a:noFill/>
                </a:ln>
                <a:solidFill>
                  <a:srgbClr val="FFFFFF"/>
                </a:solidFill>
                <a:effectLst/>
                <a:uLnTx/>
                <a:uFillTx/>
                <a:latin typeface="Trebuchet MS"/>
                <a:ea typeface="+mn-ea"/>
                <a:cs typeface="Trebuchet MS"/>
              </a:rPr>
              <a:t> </a:t>
            </a:r>
            <a:r>
              <a:rPr kumimoji="0" sz="1400" b="0" i="0" u="none" strike="noStrike" kern="1200" cap="none" spc="-5" normalizeH="0" baseline="0" noProof="0" dirty="0">
                <a:ln>
                  <a:noFill/>
                </a:ln>
                <a:solidFill>
                  <a:srgbClr val="FFFFFF"/>
                </a:solidFill>
                <a:effectLst/>
                <a:uLnTx/>
                <a:uFillTx/>
                <a:latin typeface="Trebuchet MS"/>
                <a:ea typeface="+mn-ea"/>
                <a:cs typeface="Trebuchet MS"/>
              </a:rPr>
              <a:t>cooperation</a:t>
            </a:r>
            <a:endParaRPr kumimoji="0" sz="1400" b="0" i="0" u="none" strike="noStrike" kern="1200" cap="none" spc="0" normalizeH="0" baseline="0" noProof="0">
              <a:ln>
                <a:noFill/>
              </a:ln>
              <a:solidFill>
                <a:prstClr val="black"/>
              </a:solidFill>
              <a:effectLst/>
              <a:uLnTx/>
              <a:uFillTx/>
              <a:latin typeface="Trebuchet MS"/>
              <a:ea typeface="+mn-ea"/>
              <a:cs typeface="Trebuchet M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prstClr val="black"/>
              </a:solidFill>
              <a:effectLst/>
              <a:uLnTx/>
              <a:uFillTx/>
              <a:latin typeface="Trebuchet MS"/>
              <a:ea typeface="+mn-ea"/>
              <a:cs typeface="Trebuchet MS"/>
            </a:endParaRPr>
          </a:p>
          <a:p>
            <a:pPr marL="0" marR="0" lvl="0" indent="0" algn="l" defTabSz="914400" rtl="0" eaLnBrk="1" fontAlgn="auto" latinLnBrk="0" hangingPunct="1">
              <a:lnSpc>
                <a:spcPct val="100000"/>
              </a:lnSpc>
              <a:spcBef>
                <a:spcPts val="10"/>
              </a:spcBef>
              <a:spcAft>
                <a:spcPts val="0"/>
              </a:spcAft>
              <a:buClrTx/>
              <a:buSzTx/>
              <a:buFontTx/>
              <a:buNone/>
              <a:tabLst/>
              <a:defRPr/>
            </a:pPr>
            <a:endParaRPr kumimoji="0" sz="1250" b="0" i="0" u="none" strike="noStrike" kern="1200" cap="none" spc="0" normalizeH="0" baseline="0" noProof="0">
              <a:ln>
                <a:noFill/>
              </a:ln>
              <a:solidFill>
                <a:prstClr val="black"/>
              </a:solidFill>
              <a:effectLst/>
              <a:uLnTx/>
              <a:uFillTx/>
              <a:latin typeface="Trebuchet MS"/>
              <a:ea typeface="+mn-ea"/>
              <a:cs typeface="Trebuchet MS"/>
            </a:endParaRPr>
          </a:p>
          <a:p>
            <a:pPr marL="12700" marR="0" lvl="0" indent="0" algn="l"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5" normalizeH="0" baseline="0" noProof="0" dirty="0">
                <a:ln>
                  <a:noFill/>
                </a:ln>
                <a:solidFill>
                  <a:srgbClr val="FFFFFF"/>
                </a:solidFill>
                <a:effectLst/>
                <a:uLnTx/>
                <a:uFillTx/>
                <a:latin typeface="Trebuchet MS"/>
                <a:ea typeface="+mn-ea"/>
                <a:cs typeface="Trebuchet MS"/>
              </a:rPr>
              <a:t>REFERENCE:</a:t>
            </a:r>
            <a:endParaRPr kumimoji="0" sz="1400" b="0" i="0" u="none" strike="noStrike" kern="1200" cap="none" spc="0" normalizeH="0" baseline="0" noProof="0">
              <a:ln>
                <a:noFill/>
              </a:ln>
              <a:solidFill>
                <a:prstClr val="black"/>
              </a:solidFill>
              <a:effectLst/>
              <a:uLnTx/>
              <a:uFillTx/>
              <a:latin typeface="Trebuchet MS"/>
              <a:ea typeface="+mn-ea"/>
              <a:cs typeface="Trebuchet MS"/>
            </a:endParaRPr>
          </a:p>
          <a:p>
            <a:pPr marL="12700" marR="0" lvl="0" indent="0" algn="l" defTabSz="914400" rtl="0" eaLnBrk="1" fontAlgn="auto" latinLnBrk="0" hangingPunct="1">
              <a:lnSpc>
                <a:spcPct val="100000"/>
              </a:lnSpc>
              <a:spcBef>
                <a:spcPts val="919"/>
              </a:spcBef>
              <a:spcAft>
                <a:spcPts val="0"/>
              </a:spcAft>
              <a:buClrTx/>
              <a:buSzTx/>
              <a:buFontTx/>
              <a:buNone/>
              <a:tabLst/>
              <a:defRPr/>
            </a:pPr>
            <a:r>
              <a:rPr kumimoji="0" sz="1400" b="0" i="0" u="none" strike="noStrike" kern="1200" cap="none" spc="-35" normalizeH="0" baseline="0" noProof="0" dirty="0">
                <a:ln>
                  <a:noFill/>
                </a:ln>
                <a:solidFill>
                  <a:srgbClr val="FFFFFF"/>
                </a:solidFill>
                <a:effectLst/>
                <a:uLnTx/>
                <a:uFillTx/>
                <a:latin typeface="Trebuchet MS"/>
                <a:ea typeface="+mn-ea"/>
                <a:cs typeface="Trebuchet MS"/>
              </a:rPr>
              <a:t>Adair,</a:t>
            </a:r>
            <a:r>
              <a:rPr kumimoji="0" sz="1400" b="0" i="0" u="none" strike="noStrike" kern="1200" cap="none" spc="0" normalizeH="0" baseline="0" noProof="0" dirty="0">
                <a:ln>
                  <a:noFill/>
                </a:ln>
                <a:solidFill>
                  <a:srgbClr val="FFFFFF"/>
                </a:solidFill>
                <a:effectLst/>
                <a:uLnTx/>
                <a:uFillTx/>
                <a:latin typeface="Trebuchet MS"/>
                <a:ea typeface="+mn-ea"/>
                <a:cs typeface="Trebuchet MS"/>
              </a:rPr>
              <a:t> </a:t>
            </a:r>
            <a:r>
              <a:rPr kumimoji="0" sz="1400" b="0" i="0" u="none" strike="noStrike" kern="1200" cap="none" spc="-5" normalizeH="0" baseline="0" noProof="0" dirty="0">
                <a:ln>
                  <a:noFill/>
                </a:ln>
                <a:solidFill>
                  <a:srgbClr val="FFFFFF"/>
                </a:solidFill>
                <a:effectLst/>
                <a:uLnTx/>
                <a:uFillTx/>
                <a:latin typeface="Trebuchet MS"/>
                <a:ea typeface="+mn-ea"/>
                <a:cs typeface="Trebuchet MS"/>
              </a:rPr>
              <a:t>J.</a:t>
            </a:r>
            <a:r>
              <a:rPr kumimoji="0" sz="1400" b="0" i="0" u="none" strike="noStrike" kern="1200" cap="none" spc="0" normalizeH="0" baseline="0" noProof="0" dirty="0">
                <a:ln>
                  <a:noFill/>
                </a:ln>
                <a:solidFill>
                  <a:srgbClr val="FFFFFF"/>
                </a:solidFill>
                <a:effectLst/>
                <a:uLnTx/>
                <a:uFillTx/>
                <a:latin typeface="Trebuchet MS"/>
                <a:ea typeface="+mn-ea"/>
                <a:cs typeface="Trebuchet MS"/>
              </a:rPr>
              <a:t> </a:t>
            </a:r>
            <a:r>
              <a:rPr kumimoji="0" sz="1400" b="0" i="0" u="none" strike="noStrike" kern="1200" cap="none" spc="-5" normalizeH="0" baseline="0" noProof="0" dirty="0">
                <a:ln>
                  <a:noFill/>
                </a:ln>
                <a:solidFill>
                  <a:srgbClr val="FFFFFF"/>
                </a:solidFill>
                <a:effectLst/>
                <a:uLnTx/>
                <a:uFillTx/>
                <a:latin typeface="Trebuchet MS"/>
                <a:ea typeface="+mn-ea"/>
                <a:cs typeface="Trebuchet MS"/>
              </a:rPr>
              <a:t>(1986),</a:t>
            </a:r>
            <a:r>
              <a:rPr kumimoji="0" sz="1400" b="0" i="0" u="none" strike="noStrike" kern="1200" cap="none" spc="5" normalizeH="0" baseline="0" noProof="0" dirty="0">
                <a:ln>
                  <a:noFill/>
                </a:ln>
                <a:solidFill>
                  <a:srgbClr val="FFFFFF"/>
                </a:solidFill>
                <a:effectLst/>
                <a:uLnTx/>
                <a:uFillTx/>
                <a:latin typeface="Trebuchet MS"/>
                <a:ea typeface="+mn-ea"/>
                <a:cs typeface="Trebuchet MS"/>
              </a:rPr>
              <a:t> </a:t>
            </a:r>
            <a:r>
              <a:rPr kumimoji="0" sz="1400" b="0" i="0" u="none" strike="noStrike" kern="1200" cap="none" spc="-5" normalizeH="0" baseline="0" noProof="0" dirty="0">
                <a:ln>
                  <a:noFill/>
                </a:ln>
                <a:solidFill>
                  <a:srgbClr val="FFFFFF"/>
                </a:solidFill>
                <a:effectLst/>
                <a:uLnTx/>
                <a:uFillTx/>
                <a:latin typeface="Trebuchet MS"/>
                <a:ea typeface="+mn-ea"/>
                <a:cs typeface="Trebuchet MS"/>
              </a:rPr>
              <a:t>Effective</a:t>
            </a:r>
            <a:r>
              <a:rPr kumimoji="0" sz="1400" b="0" i="0" u="none" strike="noStrike" kern="1200" cap="none" spc="-30" normalizeH="0" baseline="0" noProof="0" dirty="0">
                <a:ln>
                  <a:noFill/>
                </a:ln>
                <a:solidFill>
                  <a:srgbClr val="FFFFFF"/>
                </a:solidFill>
                <a:effectLst/>
                <a:uLnTx/>
                <a:uFillTx/>
                <a:latin typeface="Trebuchet MS"/>
                <a:ea typeface="+mn-ea"/>
                <a:cs typeface="Trebuchet MS"/>
              </a:rPr>
              <a:t> </a:t>
            </a:r>
            <a:r>
              <a:rPr kumimoji="0" sz="1400" b="0" i="0" u="none" strike="noStrike" kern="1200" cap="none" spc="-20" normalizeH="0" baseline="0" noProof="0" dirty="0">
                <a:ln>
                  <a:noFill/>
                </a:ln>
                <a:solidFill>
                  <a:srgbClr val="FFFFFF"/>
                </a:solidFill>
                <a:effectLst/>
                <a:uLnTx/>
                <a:uFillTx/>
                <a:latin typeface="Trebuchet MS"/>
                <a:ea typeface="+mn-ea"/>
                <a:cs typeface="Trebuchet MS"/>
              </a:rPr>
              <a:t>Teambuilding,</a:t>
            </a:r>
            <a:r>
              <a:rPr kumimoji="0" sz="1400" b="0" i="0" u="none" strike="noStrike" kern="1200" cap="none" spc="0" normalizeH="0" baseline="0" noProof="0" dirty="0">
                <a:ln>
                  <a:noFill/>
                </a:ln>
                <a:solidFill>
                  <a:srgbClr val="FFFFFF"/>
                </a:solidFill>
                <a:effectLst/>
                <a:uLnTx/>
                <a:uFillTx/>
                <a:latin typeface="Trebuchet MS"/>
                <a:ea typeface="+mn-ea"/>
                <a:cs typeface="Trebuchet MS"/>
              </a:rPr>
              <a:t> </a:t>
            </a:r>
            <a:r>
              <a:rPr kumimoji="0" sz="1400" b="0" i="0" u="none" strike="noStrike" kern="1200" cap="none" spc="-35" normalizeH="0" baseline="0" noProof="0" dirty="0">
                <a:ln>
                  <a:noFill/>
                </a:ln>
                <a:solidFill>
                  <a:srgbClr val="FFFFFF"/>
                </a:solidFill>
                <a:effectLst/>
                <a:uLnTx/>
                <a:uFillTx/>
                <a:latin typeface="Trebuchet MS"/>
                <a:ea typeface="+mn-ea"/>
                <a:cs typeface="Trebuchet MS"/>
              </a:rPr>
              <a:t>Gower.</a:t>
            </a:r>
            <a:endParaRPr kumimoji="0" sz="1400" b="0" i="0" u="none" strike="noStrike" kern="1200" cap="none" spc="0" normalizeH="0" baseline="0" noProof="0">
              <a:ln>
                <a:noFill/>
              </a:ln>
              <a:solidFill>
                <a:prstClr val="black"/>
              </a:solidFill>
              <a:effectLst/>
              <a:uLnTx/>
              <a:uFillTx/>
              <a:latin typeface="Trebuchet MS"/>
              <a:ea typeface="+mn-ea"/>
              <a:cs typeface="Trebuchet MS"/>
            </a:endParaRPr>
          </a:p>
        </p:txBody>
      </p:sp>
      <p:sp>
        <p:nvSpPr>
          <p:cNvPr id="4" name="object 4"/>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ln w="12700">
            <a:solidFill>
              <a:srgbClr val="00000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CE20BE6-41C6-A1CD-5261-575926337647}"/>
              </a:ext>
            </a:extLst>
          </p:cNvPr>
          <p:cNvSpPr>
            <a:spLocks noGrp="1"/>
          </p:cNvSpPr>
          <p:nvPr>
            <p:ph type="title"/>
          </p:nvPr>
        </p:nvSpPr>
        <p:spPr>
          <a:xfrm>
            <a:off x="952108" y="954756"/>
            <a:ext cx="2730414" cy="4946003"/>
          </a:xfrm>
        </p:spPr>
        <p:txBody>
          <a:bodyPr>
            <a:normAutofit/>
          </a:bodyPr>
          <a:lstStyle/>
          <a:p>
            <a:r>
              <a:rPr lang="en-GB" sz="3400" b="1">
                <a:solidFill>
                  <a:srgbClr val="FFFFFF"/>
                </a:solidFill>
              </a:rPr>
              <a:t>What are the stages of team development?</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3" name="Content Placeholder 2">
            <a:extLst>
              <a:ext uri="{FF2B5EF4-FFF2-40B4-BE49-F238E27FC236}">
                <a16:creationId xmlns:a16="http://schemas.microsoft.com/office/drawing/2014/main" id="{EF06B823-45DE-58E9-496C-D43CDD5B2E13}"/>
              </a:ext>
            </a:extLst>
          </p:cNvPr>
          <p:cNvSpPr>
            <a:spLocks noGrp="1"/>
          </p:cNvSpPr>
          <p:nvPr>
            <p:ph idx="1"/>
          </p:nvPr>
        </p:nvSpPr>
        <p:spPr>
          <a:xfrm>
            <a:off x="5140934" y="469900"/>
            <a:ext cx="5953630" cy="5405968"/>
          </a:xfrm>
        </p:spPr>
        <p:txBody>
          <a:bodyPr anchor="ctr">
            <a:normAutofit lnSpcReduction="10000"/>
          </a:bodyPr>
          <a:lstStyle/>
          <a:p>
            <a:pPr marL="0" indent="0">
              <a:lnSpc>
                <a:spcPct val="90000"/>
              </a:lnSpc>
              <a:buNone/>
            </a:pPr>
            <a:r>
              <a:rPr lang="en-GB" sz="1700" b="1" dirty="0">
                <a:latin typeface="Arial" panose="020B0604020202020204" pitchFamily="34" charset="0"/>
                <a:cs typeface="Arial" panose="020B0604020202020204" pitchFamily="34" charset="0"/>
              </a:rPr>
              <a:t>There are 5 stages of team development:</a:t>
            </a:r>
          </a:p>
          <a:p>
            <a:pPr>
              <a:lnSpc>
                <a:spcPct val="90000"/>
              </a:lnSpc>
            </a:pPr>
            <a:r>
              <a:rPr lang="en-GB" sz="1700" b="1" i="1" dirty="0">
                <a:latin typeface="Arial" panose="020B0604020202020204" pitchFamily="34" charset="0"/>
                <a:cs typeface="Arial" panose="020B0604020202020204" pitchFamily="34" charset="0"/>
              </a:rPr>
              <a:t>Forming</a:t>
            </a:r>
          </a:p>
          <a:p>
            <a:pPr>
              <a:lnSpc>
                <a:spcPct val="90000"/>
              </a:lnSpc>
            </a:pPr>
            <a:r>
              <a:rPr lang="en-GB" sz="1700" b="1" i="1" dirty="0">
                <a:latin typeface="Arial" panose="020B0604020202020204" pitchFamily="34" charset="0"/>
                <a:cs typeface="Arial" panose="020B0604020202020204" pitchFamily="34" charset="0"/>
              </a:rPr>
              <a:t>Storming</a:t>
            </a:r>
          </a:p>
          <a:p>
            <a:pPr>
              <a:lnSpc>
                <a:spcPct val="90000"/>
              </a:lnSpc>
            </a:pPr>
            <a:r>
              <a:rPr lang="en-GB" sz="1700" b="1" i="1" dirty="0">
                <a:latin typeface="Arial" panose="020B0604020202020204" pitchFamily="34" charset="0"/>
                <a:cs typeface="Arial" panose="020B0604020202020204" pitchFamily="34" charset="0"/>
              </a:rPr>
              <a:t>Norming</a:t>
            </a:r>
          </a:p>
          <a:p>
            <a:pPr>
              <a:lnSpc>
                <a:spcPct val="90000"/>
              </a:lnSpc>
            </a:pPr>
            <a:r>
              <a:rPr lang="en-GB" sz="1700" b="1" i="1" dirty="0">
                <a:latin typeface="Arial" panose="020B0604020202020204" pitchFamily="34" charset="0"/>
                <a:cs typeface="Arial" panose="020B0604020202020204" pitchFamily="34" charset="0"/>
              </a:rPr>
              <a:t>Performing</a:t>
            </a:r>
          </a:p>
          <a:p>
            <a:pPr>
              <a:lnSpc>
                <a:spcPct val="90000"/>
              </a:lnSpc>
            </a:pPr>
            <a:r>
              <a:rPr lang="en-GB" sz="1700" b="1" i="1" dirty="0">
                <a:latin typeface="Arial" panose="020B0604020202020204" pitchFamily="34" charset="0"/>
                <a:cs typeface="Arial" panose="020B0604020202020204" pitchFamily="34" charset="0"/>
              </a:rPr>
              <a:t>Adjourning</a:t>
            </a:r>
          </a:p>
          <a:p>
            <a:pPr marL="0" indent="0">
              <a:lnSpc>
                <a:spcPct val="90000"/>
              </a:lnSpc>
              <a:buNone/>
            </a:pPr>
            <a:endParaRPr lang="en-GB" sz="1700" dirty="0"/>
          </a:p>
          <a:p>
            <a:pPr marL="0" indent="0">
              <a:lnSpc>
                <a:spcPct val="90000"/>
              </a:lnSpc>
              <a:spcAft>
                <a:spcPts val="800"/>
              </a:spcAft>
              <a:buNone/>
            </a:pPr>
            <a:r>
              <a:rPr lang="en-GB" sz="1700" dirty="0">
                <a:effectLst/>
                <a:latin typeface="Calibri" panose="020F0502020204030204" pitchFamily="34" charset="0"/>
                <a:ea typeface="Calibri" panose="020F0502020204030204" pitchFamily="34" charset="0"/>
                <a:cs typeface="Times New Roman" panose="02020603050405020304" pitchFamily="18" charset="0"/>
              </a:rPr>
              <a:t>Several models illustrate how the </a:t>
            </a:r>
            <a:r>
              <a:rPr lang="en-GB" sz="1700" dirty="0" err="1">
                <a:effectLst/>
                <a:latin typeface="Calibri" panose="020F0502020204030204" pitchFamily="34" charset="0"/>
                <a:ea typeface="Calibri" panose="020F0502020204030204" pitchFamily="34" charset="0"/>
                <a:cs typeface="Times New Roman" panose="02020603050405020304" pitchFamily="18" charset="0"/>
              </a:rPr>
              <a:t>behaviors</a:t>
            </a:r>
            <a:r>
              <a:rPr lang="en-GB" sz="1700" dirty="0">
                <a:effectLst/>
                <a:latin typeface="Calibri" panose="020F0502020204030204" pitchFamily="34" charset="0"/>
                <a:ea typeface="Calibri" panose="020F0502020204030204" pitchFamily="34" charset="0"/>
                <a:cs typeface="Times New Roman" panose="02020603050405020304" pitchFamily="18" charset="0"/>
              </a:rPr>
              <a:t> of group members are influenced by the phases of growth. The Tuchman model of group development is one of these models. This model illustrates the five stages that a group goes through as it develops. Forming, storming, norming, performing, and adjourning are some of them. </a:t>
            </a:r>
          </a:p>
          <a:p>
            <a:pPr marL="0" indent="0">
              <a:lnSpc>
                <a:spcPct val="90000"/>
              </a:lnSpc>
              <a:spcAft>
                <a:spcPts val="800"/>
              </a:spcAft>
              <a:buNone/>
            </a:pPr>
            <a:r>
              <a:rPr lang="en-GB" sz="1700" dirty="0">
                <a:effectLst/>
                <a:latin typeface="Calibri" panose="020F0502020204030204" pitchFamily="34" charset="0"/>
                <a:ea typeface="Calibri" panose="020F0502020204030204" pitchFamily="34" charset="0"/>
                <a:cs typeface="Times New Roman" panose="02020603050405020304" pitchFamily="18" charset="0"/>
              </a:rPr>
              <a:t>It may be intriguing and difficult to work in a group. Like humans, groups go through several phases of development before reaching maturity. These phases exhibit various traits at various times. Group leaders have several difficulties as groups move through various phases of growth.</a:t>
            </a:r>
          </a:p>
          <a:p>
            <a:pPr marL="0" indent="0">
              <a:lnSpc>
                <a:spcPct val="90000"/>
              </a:lnSpc>
              <a:buNone/>
            </a:pPr>
            <a:endParaRPr lang="en-GB" sz="1700" dirty="0"/>
          </a:p>
        </p:txBody>
      </p:sp>
    </p:spTree>
    <p:extLst>
      <p:ext uri="{BB962C8B-B14F-4D97-AF65-F5344CB8AC3E}">
        <p14:creationId xmlns:p14="http://schemas.microsoft.com/office/powerpoint/2010/main" val="2518580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aphicFrame>
        <p:nvGraphicFramePr>
          <p:cNvPr id="31" name="Content Placeholder 2">
            <a:extLst>
              <a:ext uri="{FF2B5EF4-FFF2-40B4-BE49-F238E27FC236}">
                <a16:creationId xmlns:a16="http://schemas.microsoft.com/office/drawing/2014/main" id="{823A8F50-978B-05F0-AFA7-92DCD72DFE0B}"/>
              </a:ext>
            </a:extLst>
          </p:cNvPr>
          <p:cNvGraphicFramePr>
            <a:graphicFrameLocks noGrp="1"/>
          </p:cNvGraphicFramePr>
          <p:nvPr>
            <p:ph idx="1"/>
          </p:nvPr>
        </p:nvGraphicFramePr>
        <p:xfrm>
          <a:off x="519113" y="523875"/>
          <a:ext cx="11158538" cy="6057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40824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942258-5406-8F82-7D63-D9164CAC4FCE}"/>
              </a:ext>
            </a:extLst>
          </p:cNvPr>
          <p:cNvSpPr>
            <a:spLocks noGrp="1"/>
          </p:cNvSpPr>
          <p:nvPr>
            <p:ph idx="1"/>
          </p:nvPr>
        </p:nvSpPr>
        <p:spPr>
          <a:xfrm>
            <a:off x="914400" y="600076"/>
            <a:ext cx="10506076" cy="5734049"/>
          </a:xfrm>
        </p:spPr>
        <p:txBody>
          <a:bodyPr>
            <a:normAutofit/>
          </a:bodyPr>
          <a:lstStyle/>
          <a:p>
            <a:pPr marL="0" indent="0">
              <a:lnSpc>
                <a:spcPct val="107000"/>
              </a:lnSpc>
              <a:spcAft>
                <a:spcPts val="800"/>
              </a:spcAf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Conclusion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Why are the stages of team development important?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Wingdings" panose="05000000000000000000" pitchFamily="2" charset="2"/>
              <a:buChar char="Ø"/>
            </a:pPr>
            <a:r>
              <a:rPr lang="en-GB" sz="1800" dirty="0">
                <a:effectLst/>
                <a:latin typeface="Calibri" panose="020F0502020204030204" pitchFamily="34" charset="0"/>
                <a:ea typeface="Calibri" panose="020F0502020204030204" pitchFamily="34" charset="0"/>
                <a:cs typeface="Times New Roman" panose="02020603050405020304" pitchFamily="18" charset="0"/>
              </a:rPr>
              <a:t>Once the early stages of development are through, individuals may concentrate on harder, more complicated tasks that need creativity and problem-solving. Teams with more experienced and self-driven leaders may concentrate on developing both their own leadership abilities and team members' talents.</a:t>
            </a:r>
          </a:p>
          <a:p>
            <a:pPr marL="0" indent="0">
              <a:lnSpc>
                <a:spcPct val="107000"/>
              </a:lnSpc>
              <a:spcAft>
                <a:spcPts val="800"/>
              </a:spcAft>
              <a:buNone/>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dirty="0">
                <a:latin typeface="Calibri" panose="020F0502020204030204" pitchFamily="34" charset="0"/>
                <a:ea typeface="Calibri" panose="020F0502020204030204" pitchFamily="34" charset="0"/>
                <a:cs typeface="Times New Roman" panose="02020603050405020304" pitchFamily="18" charset="0"/>
              </a:rPr>
              <a:t>References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Bonebright</a:t>
            </a:r>
            <a:r>
              <a:rPr lang="en-US" sz="1800" dirty="0">
                <a:effectLst/>
                <a:latin typeface="Calibri" panose="020F0502020204030204" pitchFamily="34" charset="0"/>
                <a:ea typeface="Calibri" panose="020F0502020204030204" pitchFamily="34" charset="0"/>
                <a:cs typeface="Times New Roman" panose="02020603050405020304" pitchFamily="18" charset="0"/>
              </a:rPr>
              <a:t>, Denise A, 2010. 40 years of storming: a historical review of Tuckman's model of small group development. Human resource development international, pp. 111-120.</a:t>
            </a:r>
          </a:p>
          <a:p>
            <a:pPr marL="0" indent="0">
              <a:lnSpc>
                <a:spcPct val="107000"/>
              </a:lnSpc>
              <a:spcAft>
                <a:spcPts val="800"/>
              </a:spcAft>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Donald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Egolf</a:t>
            </a:r>
            <a:r>
              <a:rPr lang="en-US" sz="1800" dirty="0">
                <a:effectLst/>
                <a:latin typeface="Calibri" panose="020F0502020204030204" pitchFamily="34" charset="0"/>
                <a:ea typeface="Calibri" panose="020F0502020204030204" pitchFamily="34" charset="0"/>
                <a:cs typeface="Times New Roman" panose="02020603050405020304" pitchFamily="18" charset="0"/>
              </a:rPr>
              <a:t>, Sondra Chester, 2001. Forming Storming Norming Performing: Successful Communication in Groups and Teams (Third Edition).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s.l.:iUniverse</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2013.</a:t>
            </a:r>
          </a:p>
          <a:p>
            <a:pPr marL="0" indent="0">
              <a:lnSpc>
                <a:spcPct val="107000"/>
              </a:lnSpc>
              <a:spcAft>
                <a:spcPts val="800"/>
              </a:spcAft>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Stein, J., 2022. Using the Stages of Team Development. [Online] </a:t>
            </a:r>
          </a:p>
          <a:p>
            <a:pPr marL="0" indent="0">
              <a:lnSpc>
                <a:spcPct val="107000"/>
              </a:lnSpc>
              <a:spcAft>
                <a:spcPts val="800"/>
              </a:spcAft>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https://hr.mit.edu/learning-topics/teams/articles/stages-development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33169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45000"/>
            <a:lum/>
          </a:blip>
          <a:srcRect/>
          <a:stretch>
            <a:fillRect t="-9000" b="-9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7B8119-1F0F-CDF1-4E98-D5B2AEC8D71A}"/>
              </a:ext>
            </a:extLst>
          </p:cNvPr>
          <p:cNvSpPr txBox="1"/>
          <p:nvPr/>
        </p:nvSpPr>
        <p:spPr>
          <a:xfrm>
            <a:off x="609600" y="511629"/>
            <a:ext cx="10929257" cy="769441"/>
          </a:xfrm>
          <a:prstGeom prst="rect">
            <a:avLst/>
          </a:prstGeom>
          <a:noFill/>
        </p:spPr>
        <p:txBody>
          <a:bodyPr wrap="square" rtlCol="0">
            <a:spAutoFit/>
          </a:bodyPr>
          <a:lstStyle/>
          <a:p>
            <a:r>
              <a:rPr lang="en-GB" sz="4400" dirty="0"/>
              <a:t>BELBIN (1981) NINE TEAM ROLES </a:t>
            </a:r>
          </a:p>
        </p:txBody>
      </p:sp>
      <p:sp>
        <p:nvSpPr>
          <p:cNvPr id="3" name="TextBox 2">
            <a:extLst>
              <a:ext uri="{FF2B5EF4-FFF2-40B4-BE49-F238E27FC236}">
                <a16:creationId xmlns:a16="http://schemas.microsoft.com/office/drawing/2014/main" id="{540C271B-E85D-F69A-8C46-BA530C9A9939}"/>
              </a:ext>
            </a:extLst>
          </p:cNvPr>
          <p:cNvSpPr txBox="1"/>
          <p:nvPr/>
        </p:nvSpPr>
        <p:spPr>
          <a:xfrm>
            <a:off x="609601" y="1426029"/>
            <a:ext cx="11125200" cy="369332"/>
          </a:xfrm>
          <a:prstGeom prst="rect">
            <a:avLst/>
          </a:prstGeom>
          <a:noFill/>
        </p:spPr>
        <p:txBody>
          <a:bodyPr wrap="square" rtlCol="0">
            <a:spAutoFit/>
          </a:bodyPr>
          <a:lstStyle/>
          <a:p>
            <a:r>
              <a:rPr lang="en-GB" dirty="0"/>
              <a:t>BELBIN, CHARACTERISTIC THAT CAN BE USED TO EVALUATE PERSON’S POTENSIAL FOR A TEAM</a:t>
            </a:r>
          </a:p>
        </p:txBody>
      </p:sp>
      <p:sp>
        <p:nvSpPr>
          <p:cNvPr id="5" name="TextBox 4">
            <a:extLst>
              <a:ext uri="{FF2B5EF4-FFF2-40B4-BE49-F238E27FC236}">
                <a16:creationId xmlns:a16="http://schemas.microsoft.com/office/drawing/2014/main" id="{9026435F-F898-AD95-CF1D-E3ACB79584A0}"/>
              </a:ext>
            </a:extLst>
          </p:cNvPr>
          <p:cNvSpPr txBox="1"/>
          <p:nvPr/>
        </p:nvSpPr>
        <p:spPr>
          <a:xfrm>
            <a:off x="609600" y="6272007"/>
            <a:ext cx="9459686" cy="369332"/>
          </a:xfrm>
          <a:prstGeom prst="rect">
            <a:avLst/>
          </a:prstGeom>
          <a:noFill/>
        </p:spPr>
        <p:txBody>
          <a:bodyPr wrap="square" rtlCol="0">
            <a:spAutoFit/>
          </a:bodyPr>
          <a:lstStyle/>
          <a:p>
            <a:r>
              <a:rPr lang="en-GB" dirty="0"/>
              <a:t>BASED ON THESE CHARACTERISTICS HE IDENTIFIED 9 DISTINCT TEAM ROLES</a:t>
            </a:r>
          </a:p>
        </p:txBody>
      </p:sp>
      <p:graphicFrame>
        <p:nvGraphicFramePr>
          <p:cNvPr id="11" name="TextBox 3">
            <a:extLst>
              <a:ext uri="{FF2B5EF4-FFF2-40B4-BE49-F238E27FC236}">
                <a16:creationId xmlns:a16="http://schemas.microsoft.com/office/drawing/2014/main" id="{F39E48C4-41EA-A8F5-9A95-EEE6B00037EC}"/>
              </a:ext>
            </a:extLst>
          </p:cNvPr>
          <p:cNvGraphicFramePr/>
          <p:nvPr>
            <p:extLst>
              <p:ext uri="{D42A27DB-BD31-4B8C-83A1-F6EECF244321}">
                <p14:modId xmlns:p14="http://schemas.microsoft.com/office/powerpoint/2010/main" val="24951689"/>
              </p:ext>
            </p:extLst>
          </p:nvPr>
        </p:nvGraphicFramePr>
        <p:xfrm>
          <a:off x="696686" y="2100938"/>
          <a:ext cx="10842171" cy="33203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367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96DAC541-7B7A-43D3-8B79-37D633B846F1}">
                <asvg:svgBlip xmlns:asvg="http://schemas.microsoft.com/office/drawing/2016/SVG/main" r:embed="rId3"/>
              </a:ext>
            </a:extLst>
          </a:blip>
          <a:srcRect/>
          <a:stretch>
            <a:fillRect l="-593000" r="-593000"/>
          </a:stretch>
        </a:blipFill>
        <a:effectLst/>
      </p:bgPr>
    </p:bg>
    <p:spTree>
      <p:nvGrpSpPr>
        <p:cNvPr id="1" name=""/>
        <p:cNvGrpSpPr/>
        <p:nvPr/>
      </p:nvGrpSpPr>
      <p:grpSpPr>
        <a:xfrm>
          <a:off x="0" y="0"/>
          <a:ext cx="0" cy="0"/>
          <a:chOff x="0" y="0"/>
          <a:chExt cx="0" cy="0"/>
        </a:xfrm>
      </p:grpSpPr>
      <p:cxnSp>
        <p:nvCxnSpPr>
          <p:cNvPr id="9" name="Straight Connector 11">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0" name="Rectangle 13">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5">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15" name="Picture 14" descr="Diagram&#10;&#10;Description automatically generated">
            <a:extLst>
              <a:ext uri="{FF2B5EF4-FFF2-40B4-BE49-F238E27FC236}">
                <a16:creationId xmlns:a16="http://schemas.microsoft.com/office/drawing/2014/main" id="{C99FDB5E-6119-0C85-D12C-54806B6BB51D}"/>
              </a:ext>
            </a:extLst>
          </p:cNvPr>
          <p:cNvPicPr>
            <a:picLocks noChangeAspect="1"/>
          </p:cNvPicPr>
          <p:nvPr/>
        </p:nvPicPr>
        <p:blipFill>
          <a:blip r:embed="rId4"/>
          <a:stretch>
            <a:fillRect/>
          </a:stretch>
        </p:blipFill>
        <p:spPr>
          <a:xfrm>
            <a:off x="304627" y="1497499"/>
            <a:ext cx="5170653" cy="5351623"/>
          </a:xfrm>
          <a:prstGeom prst="rect">
            <a:avLst/>
          </a:prstGeom>
        </p:spPr>
      </p:pic>
      <p:sp>
        <p:nvSpPr>
          <p:cNvPr id="3" name="TextBox 2">
            <a:extLst>
              <a:ext uri="{FF2B5EF4-FFF2-40B4-BE49-F238E27FC236}">
                <a16:creationId xmlns:a16="http://schemas.microsoft.com/office/drawing/2014/main" id="{41768099-1CCB-A3A6-1BC7-54EAAB7D3130}"/>
              </a:ext>
            </a:extLst>
          </p:cNvPr>
          <p:cNvSpPr txBox="1"/>
          <p:nvPr/>
        </p:nvSpPr>
        <p:spPr>
          <a:xfrm>
            <a:off x="304628" y="-161829"/>
            <a:ext cx="5170652" cy="1426032"/>
          </a:xfrm>
          <a:prstGeom prst="rect">
            <a:avLst/>
          </a:prstGeom>
        </p:spPr>
        <p:txBody>
          <a:bodyPr vert="horz" lIns="91440" tIns="45720" rIns="91440" bIns="45720" rtlCol="0" anchor="b">
            <a:normAutofit fontScale="62500" lnSpcReduction="20000"/>
          </a:bodyPr>
          <a:lstStyle/>
          <a:p>
            <a:pPr algn="ctr">
              <a:lnSpc>
                <a:spcPct val="170000"/>
              </a:lnSpc>
              <a:spcBef>
                <a:spcPct val="0"/>
              </a:spcBef>
              <a:spcAft>
                <a:spcPts val="600"/>
              </a:spcAft>
            </a:pPr>
            <a:r>
              <a:rPr lang="en-US" sz="5700" kern="1200" dirty="0">
                <a:solidFill>
                  <a:schemeClr val="bg1"/>
                </a:solidFill>
                <a:latin typeface="+mj-lt"/>
                <a:ea typeface="+mj-ea"/>
                <a:cs typeface="+mj-cs"/>
              </a:rPr>
              <a:t>TEAM ROLES</a:t>
            </a:r>
          </a:p>
          <a:p>
            <a:pPr algn="ctr">
              <a:lnSpc>
                <a:spcPct val="170000"/>
              </a:lnSpc>
              <a:spcBef>
                <a:spcPct val="0"/>
              </a:spcBef>
              <a:spcAft>
                <a:spcPts val="600"/>
              </a:spcAft>
            </a:pPr>
            <a:r>
              <a:rPr lang="en-US" sz="2900" dirty="0">
                <a:solidFill>
                  <a:schemeClr val="bg1"/>
                </a:solidFill>
                <a:latin typeface="+mj-lt"/>
                <a:ea typeface="+mj-ea"/>
                <a:cs typeface="+mj-cs"/>
              </a:rPr>
              <a:t>Belbin (1981) Nine Team Roles</a:t>
            </a:r>
            <a:endParaRPr lang="en-US" sz="2900" kern="1200" dirty="0">
              <a:solidFill>
                <a:schemeClr val="bg1"/>
              </a:solidFill>
              <a:latin typeface="+mj-lt"/>
              <a:ea typeface="+mj-ea"/>
              <a:cs typeface="+mj-cs"/>
            </a:endParaRPr>
          </a:p>
        </p:txBody>
      </p:sp>
      <p:sp>
        <p:nvSpPr>
          <p:cNvPr id="4" name="Rectangle 3">
            <a:extLst>
              <a:ext uri="{FF2B5EF4-FFF2-40B4-BE49-F238E27FC236}">
                <a16:creationId xmlns:a16="http://schemas.microsoft.com/office/drawing/2014/main" id="{032F0BA6-A290-7DAB-0502-DC818A177C05}"/>
              </a:ext>
            </a:extLst>
          </p:cNvPr>
          <p:cNvSpPr/>
          <p:nvPr/>
        </p:nvSpPr>
        <p:spPr>
          <a:xfrm>
            <a:off x="5774351" y="8878"/>
            <a:ext cx="6412079" cy="684912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5" name="TextBox 3">
            <a:extLst>
              <a:ext uri="{FF2B5EF4-FFF2-40B4-BE49-F238E27FC236}">
                <a16:creationId xmlns:a16="http://schemas.microsoft.com/office/drawing/2014/main" id="{6534DF06-9DD9-4662-06B0-9F7DCF86BD20}"/>
              </a:ext>
            </a:extLst>
          </p:cNvPr>
          <p:cNvGraphicFramePr/>
          <p:nvPr>
            <p:extLst>
              <p:ext uri="{D42A27DB-BD31-4B8C-83A1-F6EECF244321}">
                <p14:modId xmlns:p14="http://schemas.microsoft.com/office/powerpoint/2010/main" val="3190708439"/>
              </p:ext>
            </p:extLst>
          </p:nvPr>
        </p:nvGraphicFramePr>
        <p:xfrm>
          <a:off x="5980928" y="356812"/>
          <a:ext cx="6055562" cy="627213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236846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35000"/>
            <a:lum/>
          </a:blip>
          <a:srcRect/>
          <a:stretch>
            <a:fillRect t="-9000" b="-9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5CEADC-2D4B-A57D-FA7E-A8C523C9452A}"/>
              </a:ext>
            </a:extLst>
          </p:cNvPr>
          <p:cNvSpPr txBox="1"/>
          <p:nvPr/>
        </p:nvSpPr>
        <p:spPr>
          <a:xfrm>
            <a:off x="646209" y="370113"/>
            <a:ext cx="11077705" cy="707886"/>
          </a:xfrm>
          <a:prstGeom prst="rect">
            <a:avLst/>
          </a:prstGeom>
          <a:noFill/>
        </p:spPr>
        <p:txBody>
          <a:bodyPr wrap="square" rtlCol="0">
            <a:spAutoFit/>
          </a:bodyPr>
          <a:lstStyle/>
          <a:p>
            <a:r>
              <a:rPr lang="en-GB" sz="4000" dirty="0"/>
              <a:t>SITUATIONAL LEADERSHIP ROLE</a:t>
            </a:r>
          </a:p>
        </p:txBody>
      </p:sp>
      <p:sp>
        <p:nvSpPr>
          <p:cNvPr id="5" name="TextBox 4">
            <a:extLst>
              <a:ext uri="{FF2B5EF4-FFF2-40B4-BE49-F238E27FC236}">
                <a16:creationId xmlns:a16="http://schemas.microsoft.com/office/drawing/2014/main" id="{39E75CD9-F127-0795-8FE1-C927BB03AA40}"/>
              </a:ext>
            </a:extLst>
          </p:cNvPr>
          <p:cNvSpPr txBox="1"/>
          <p:nvPr/>
        </p:nvSpPr>
        <p:spPr>
          <a:xfrm>
            <a:off x="773380" y="1153883"/>
            <a:ext cx="10896103" cy="369332"/>
          </a:xfrm>
          <a:prstGeom prst="rect">
            <a:avLst/>
          </a:prstGeom>
          <a:noFill/>
        </p:spPr>
        <p:txBody>
          <a:bodyPr wrap="square" rtlCol="0">
            <a:spAutoFit/>
          </a:bodyPr>
          <a:lstStyle/>
          <a:p>
            <a:r>
              <a:rPr lang="en-GB" dirty="0"/>
              <a:t>In the late 1970’s/early 1980s, Hersey and Blanchard</a:t>
            </a:r>
          </a:p>
        </p:txBody>
      </p:sp>
      <p:sp>
        <p:nvSpPr>
          <p:cNvPr id="7" name="TextBox 6">
            <a:extLst>
              <a:ext uri="{FF2B5EF4-FFF2-40B4-BE49-F238E27FC236}">
                <a16:creationId xmlns:a16="http://schemas.microsoft.com/office/drawing/2014/main" id="{5E47EC93-F7BA-69D2-FEC8-2782636A7DE6}"/>
              </a:ext>
            </a:extLst>
          </p:cNvPr>
          <p:cNvSpPr txBox="1"/>
          <p:nvPr/>
        </p:nvSpPr>
        <p:spPr>
          <a:xfrm>
            <a:off x="772974" y="5023179"/>
            <a:ext cx="10874740" cy="369332"/>
          </a:xfrm>
          <a:prstGeom prst="rect">
            <a:avLst/>
          </a:prstGeom>
          <a:noFill/>
        </p:spPr>
        <p:txBody>
          <a:bodyPr wrap="square" rtlCol="0">
            <a:spAutoFit/>
          </a:bodyPr>
          <a:lstStyle/>
          <a:p>
            <a:r>
              <a:rPr lang="en-GB" dirty="0"/>
              <a:t>In the late 1970’s/early 1980s, Hersey and Blanchard</a:t>
            </a:r>
          </a:p>
        </p:txBody>
      </p:sp>
      <p:graphicFrame>
        <p:nvGraphicFramePr>
          <p:cNvPr id="11" name="TextBox 5">
            <a:extLst>
              <a:ext uri="{FF2B5EF4-FFF2-40B4-BE49-F238E27FC236}">
                <a16:creationId xmlns:a16="http://schemas.microsoft.com/office/drawing/2014/main" id="{665D6B3B-4EC3-A2DB-002A-CFD5E3520A73}"/>
              </a:ext>
            </a:extLst>
          </p:cNvPr>
          <p:cNvGraphicFramePr/>
          <p:nvPr>
            <p:extLst>
              <p:ext uri="{D42A27DB-BD31-4B8C-83A1-F6EECF244321}">
                <p14:modId xmlns:p14="http://schemas.microsoft.com/office/powerpoint/2010/main" val="3383613215"/>
              </p:ext>
            </p:extLst>
          </p:nvPr>
        </p:nvGraphicFramePr>
        <p:xfrm>
          <a:off x="788898" y="5377543"/>
          <a:ext cx="8278902" cy="16172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8" name="TextBox 7">
            <a:extLst>
              <a:ext uri="{FF2B5EF4-FFF2-40B4-BE49-F238E27FC236}">
                <a16:creationId xmlns:a16="http://schemas.microsoft.com/office/drawing/2014/main" id="{756AFF77-D327-FD36-D1B2-CB8B26D993DC}"/>
              </a:ext>
            </a:extLst>
          </p:cNvPr>
          <p:cNvGraphicFramePr/>
          <p:nvPr/>
        </p:nvGraphicFramePr>
        <p:xfrm>
          <a:off x="827314" y="1709055"/>
          <a:ext cx="10504715" cy="26030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19" name="Picture 18" descr="Diagram">
            <a:extLst>
              <a:ext uri="{FF2B5EF4-FFF2-40B4-BE49-F238E27FC236}">
                <a16:creationId xmlns:a16="http://schemas.microsoft.com/office/drawing/2014/main" id="{7CEC479E-B382-190A-7DFF-DFC7391CEED6}"/>
              </a:ext>
            </a:extLst>
          </p:cNvPr>
          <p:cNvPicPr>
            <a:picLocks noChangeAspect="1"/>
          </p:cNvPicPr>
          <p:nvPr/>
        </p:nvPicPr>
        <p:blipFill>
          <a:blip r:embed="rId13"/>
          <a:stretch>
            <a:fillRect/>
          </a:stretch>
        </p:blipFill>
        <p:spPr>
          <a:xfrm>
            <a:off x="9432865" y="3097088"/>
            <a:ext cx="2542261" cy="3508171"/>
          </a:xfrm>
          <a:prstGeom prst="rect">
            <a:avLst/>
          </a:prstGeom>
        </p:spPr>
      </p:pic>
    </p:spTree>
    <p:extLst>
      <p:ext uri="{BB962C8B-B14F-4D97-AF65-F5344CB8AC3E}">
        <p14:creationId xmlns:p14="http://schemas.microsoft.com/office/powerpoint/2010/main" val="33370545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93117-586D-DBD4-2D2C-1E4591EAA893}"/>
              </a:ext>
            </a:extLst>
          </p:cNvPr>
          <p:cNvSpPr>
            <a:spLocks noGrp="1"/>
          </p:cNvSpPr>
          <p:nvPr>
            <p:ph type="ctrTitle"/>
          </p:nvPr>
        </p:nvSpPr>
        <p:spPr/>
        <p:txBody>
          <a:bodyPr/>
          <a:lstStyle/>
          <a:p>
            <a:r>
              <a:rPr lang="en-GB" dirty="0"/>
              <a:t>Dealing with conflicts in a team</a:t>
            </a:r>
          </a:p>
        </p:txBody>
      </p:sp>
      <p:sp>
        <p:nvSpPr>
          <p:cNvPr id="3" name="Subtitle 2">
            <a:extLst>
              <a:ext uri="{FF2B5EF4-FFF2-40B4-BE49-F238E27FC236}">
                <a16:creationId xmlns:a16="http://schemas.microsoft.com/office/drawing/2014/main" id="{3C871438-F60D-64A7-0677-7CF2D2DDC996}"/>
              </a:ext>
            </a:extLst>
          </p:cNvPr>
          <p:cNvSpPr>
            <a:spLocks noGrp="1"/>
          </p:cNvSpPr>
          <p:nvPr>
            <p:ph type="subTitle" idx="1"/>
          </p:nvPr>
        </p:nvSpPr>
        <p:spPr>
          <a:xfrm>
            <a:off x="2332831" y="5280847"/>
            <a:ext cx="7526338" cy="1196153"/>
          </a:xfrm>
        </p:spPr>
        <p:txBody>
          <a:bodyPr>
            <a:normAutofit/>
          </a:bodyPr>
          <a:lstStyle/>
          <a:p>
            <a:r>
              <a:rPr lang="en-GB" dirty="0"/>
              <a:t>Submitted by: Adelina Angelova </a:t>
            </a:r>
          </a:p>
          <a:p>
            <a:r>
              <a:rPr lang="en-GB" dirty="0"/>
              <a:t>Student ID: 2132900</a:t>
            </a:r>
          </a:p>
        </p:txBody>
      </p:sp>
    </p:spTree>
    <p:extLst>
      <p:ext uri="{BB962C8B-B14F-4D97-AF65-F5344CB8AC3E}">
        <p14:creationId xmlns:p14="http://schemas.microsoft.com/office/powerpoint/2010/main" val="24209430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Conflict in the  team??</a:t>
            </a:r>
          </a:p>
        </p:txBody>
      </p:sp>
      <p:sp>
        <p:nvSpPr>
          <p:cNvPr id="3" name="Content Placeholder 2"/>
          <p:cNvSpPr>
            <a:spLocks noGrp="1"/>
          </p:cNvSpPr>
          <p:nvPr>
            <p:ph idx="1"/>
          </p:nvPr>
        </p:nvSpPr>
        <p:spPr>
          <a:xfrm>
            <a:off x="2333998" y="2222287"/>
            <a:ext cx="3762003" cy="3636510"/>
          </a:xfrm>
        </p:spPr>
        <p:txBody>
          <a:bodyPr/>
          <a:lstStyle/>
          <a:p>
            <a:r>
              <a:rPr lang="en-US" dirty="0"/>
              <a:t>Different people have a different perspectives, different ethics and different problem-solving ways. This differentiation leads to conflict.</a:t>
            </a:r>
          </a:p>
          <a:p>
            <a:r>
              <a:rPr lang="en-US" dirty="0"/>
              <a:t>A leader needs different skills and different tactics to deal with this conflict.</a:t>
            </a:r>
          </a:p>
        </p:txBody>
      </p:sp>
      <p:pic>
        <p:nvPicPr>
          <p:cNvPr id="4" name="Picture 4">
            <a:extLst>
              <a:ext uri="{FF2B5EF4-FFF2-40B4-BE49-F238E27FC236}">
                <a16:creationId xmlns:a16="http://schemas.microsoft.com/office/drawing/2014/main" id="{D397AFC7-4D1E-098B-3A53-991CD0A44B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53843" y="2692755"/>
            <a:ext cx="4038600" cy="2695575"/>
          </a:xfrm>
          <a:prstGeom prst="rect">
            <a:avLst/>
          </a:prstGeom>
        </p:spPr>
      </p:pic>
    </p:spTree>
    <p:extLst>
      <p:ext uri="{BB962C8B-B14F-4D97-AF65-F5344CB8AC3E}">
        <p14:creationId xmlns:p14="http://schemas.microsoft.com/office/powerpoint/2010/main" val="34969638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Identify the Reason of Conflict</a:t>
            </a:r>
          </a:p>
        </p:txBody>
      </p:sp>
      <p:sp>
        <p:nvSpPr>
          <p:cNvPr id="3" name="Content Placeholder 2"/>
          <p:cNvSpPr>
            <a:spLocks noGrp="1"/>
          </p:cNvSpPr>
          <p:nvPr>
            <p:ph idx="1"/>
          </p:nvPr>
        </p:nvSpPr>
        <p:spPr>
          <a:xfrm>
            <a:off x="2048246" y="2222287"/>
            <a:ext cx="4047753" cy="3636510"/>
          </a:xfrm>
        </p:spPr>
        <p:txBody>
          <a:bodyPr/>
          <a:lstStyle/>
          <a:p>
            <a:r>
              <a:rPr lang="en-US" dirty="0"/>
              <a:t>The team leader has to identify the exact reason for the conflict.</a:t>
            </a:r>
          </a:p>
          <a:p>
            <a:r>
              <a:rPr lang="en-US" dirty="0"/>
              <a:t>He has to find out why they are fighting and whom they are fighting with. </a:t>
            </a:r>
          </a:p>
          <a:p>
            <a:r>
              <a:rPr lang="en-US" dirty="0"/>
              <a:t>The team leader can point out sensible viewpoints as many as possible from the discussion. </a:t>
            </a:r>
          </a:p>
          <a:p>
            <a:endParaRPr lang="en-US" dirty="0"/>
          </a:p>
        </p:txBody>
      </p:sp>
      <p:pic>
        <p:nvPicPr>
          <p:cNvPr id="5" name="Picture 5">
            <a:extLst>
              <a:ext uri="{FF2B5EF4-FFF2-40B4-BE49-F238E27FC236}">
                <a16:creationId xmlns:a16="http://schemas.microsoft.com/office/drawing/2014/main" id="{07EBAEC2-23F4-5508-A5E8-E6CDBC7634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81750" y="2395367"/>
            <a:ext cx="3687536" cy="3290350"/>
          </a:xfrm>
          <a:prstGeom prst="rect">
            <a:avLst/>
          </a:prstGeom>
        </p:spPr>
      </p:pic>
    </p:spTree>
    <p:extLst>
      <p:ext uri="{BB962C8B-B14F-4D97-AF65-F5344CB8AC3E}">
        <p14:creationId xmlns:p14="http://schemas.microsoft.com/office/powerpoint/2010/main" val="11924169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Deal with Difficulties</a:t>
            </a:r>
          </a:p>
        </p:txBody>
      </p:sp>
      <p:sp>
        <p:nvSpPr>
          <p:cNvPr id="3" name="Content Placeholder 2"/>
          <p:cNvSpPr>
            <a:spLocks noGrp="1"/>
          </p:cNvSpPr>
          <p:nvPr>
            <p:ph idx="1"/>
          </p:nvPr>
        </p:nvSpPr>
        <p:spPr>
          <a:xfrm>
            <a:off x="2333998" y="2222287"/>
            <a:ext cx="3884467" cy="3636510"/>
          </a:xfrm>
        </p:spPr>
        <p:txBody>
          <a:bodyPr/>
          <a:lstStyle/>
          <a:p>
            <a:r>
              <a:rPr lang="en-US" dirty="0"/>
              <a:t>The team leader has to deal with difficulties effectively and professionally.</a:t>
            </a:r>
          </a:p>
          <a:p>
            <a:r>
              <a:rPr lang="en-US" dirty="0"/>
              <a:t>Team leaders cannot let an incompetent disrupt the whole team.</a:t>
            </a:r>
          </a:p>
          <a:p>
            <a:r>
              <a:rPr lang="en-US" dirty="0"/>
              <a:t>He can invite the individuals, and encourage them to brainstorm the solution</a:t>
            </a:r>
          </a:p>
          <a:p>
            <a:endParaRPr lang="en-US" dirty="0"/>
          </a:p>
        </p:txBody>
      </p:sp>
      <p:pic>
        <p:nvPicPr>
          <p:cNvPr id="4" name="Picture 4">
            <a:extLst>
              <a:ext uri="{FF2B5EF4-FFF2-40B4-BE49-F238E27FC236}">
                <a16:creationId xmlns:a16="http://schemas.microsoft.com/office/drawing/2014/main" id="{D2F4DA29-B645-2080-0811-7184D2DFFA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31429" y="2461335"/>
            <a:ext cx="3619500" cy="3397463"/>
          </a:xfrm>
          <a:prstGeom prst="rect">
            <a:avLst/>
          </a:prstGeom>
        </p:spPr>
      </p:pic>
    </p:spTree>
    <p:extLst>
      <p:ext uri="{BB962C8B-B14F-4D97-AF65-F5344CB8AC3E}">
        <p14:creationId xmlns:p14="http://schemas.microsoft.com/office/powerpoint/2010/main" val="29762041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Dig the Surface and Draw Plans</a:t>
            </a:r>
          </a:p>
        </p:txBody>
      </p:sp>
      <p:sp>
        <p:nvSpPr>
          <p:cNvPr id="3" name="Content Placeholder 2"/>
          <p:cNvSpPr>
            <a:spLocks noGrp="1"/>
          </p:cNvSpPr>
          <p:nvPr>
            <p:ph idx="1"/>
          </p:nvPr>
        </p:nvSpPr>
        <p:spPr>
          <a:xfrm>
            <a:off x="2333998" y="2222287"/>
            <a:ext cx="4211039" cy="3778463"/>
          </a:xfrm>
        </p:spPr>
        <p:txBody>
          <a:bodyPr/>
          <a:lstStyle/>
          <a:p>
            <a:r>
              <a:rPr lang="en-US" dirty="0"/>
              <a:t>The team leader must go through the whole scenario.</a:t>
            </a:r>
          </a:p>
          <a:p>
            <a:r>
              <a:rPr lang="en-US" dirty="0"/>
              <a:t>The team leader can develop a reconciliation plan to resolve the conflicts and get a commitment from them to carry out the plan. </a:t>
            </a:r>
          </a:p>
          <a:p>
            <a:endParaRPr lang="en-US" dirty="0"/>
          </a:p>
        </p:txBody>
      </p:sp>
      <p:pic>
        <p:nvPicPr>
          <p:cNvPr id="4" name="Picture 4">
            <a:extLst>
              <a:ext uri="{FF2B5EF4-FFF2-40B4-BE49-F238E27FC236}">
                <a16:creationId xmlns:a16="http://schemas.microsoft.com/office/drawing/2014/main" id="{54E15263-D0F3-B4EA-D99F-A6F63F53C3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45037" y="2575319"/>
            <a:ext cx="3483429" cy="3072397"/>
          </a:xfrm>
          <a:prstGeom prst="rect">
            <a:avLst/>
          </a:prstGeom>
        </p:spPr>
      </p:pic>
    </p:spTree>
    <p:extLst>
      <p:ext uri="{BB962C8B-B14F-4D97-AF65-F5344CB8AC3E}">
        <p14:creationId xmlns:p14="http://schemas.microsoft.com/office/powerpoint/2010/main" val="42933703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Implement the Change</a:t>
            </a:r>
            <a:endParaRPr lang="en-US" dirty="0"/>
          </a:p>
        </p:txBody>
      </p:sp>
      <p:sp>
        <p:nvSpPr>
          <p:cNvPr id="3" name="Content Placeholder 2"/>
          <p:cNvSpPr>
            <a:spLocks noGrp="1"/>
          </p:cNvSpPr>
          <p:nvPr>
            <p:ph idx="1"/>
          </p:nvPr>
        </p:nvSpPr>
        <p:spPr>
          <a:xfrm>
            <a:off x="2333998" y="2222287"/>
            <a:ext cx="3857253" cy="3636510"/>
          </a:xfrm>
        </p:spPr>
        <p:txBody>
          <a:bodyPr/>
          <a:lstStyle/>
          <a:p>
            <a:r>
              <a:rPr lang="en-US" dirty="0"/>
              <a:t>The out comings and suggestions from the meetings and discussion should be implemented.</a:t>
            </a:r>
          </a:p>
          <a:p>
            <a:r>
              <a:rPr lang="en-US" dirty="0"/>
              <a:t>Some actions may change the past situation and it will take time to cope up the new changes.</a:t>
            </a:r>
          </a:p>
        </p:txBody>
      </p:sp>
      <p:pic>
        <p:nvPicPr>
          <p:cNvPr id="5" name="Picture 5">
            <a:extLst>
              <a:ext uri="{FF2B5EF4-FFF2-40B4-BE49-F238E27FC236}">
                <a16:creationId xmlns:a16="http://schemas.microsoft.com/office/drawing/2014/main" id="{273CBD0F-8B96-2516-13EF-8DC860B81F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1251" y="2606827"/>
            <a:ext cx="3857253" cy="3522133"/>
          </a:xfrm>
          <a:prstGeom prst="rect">
            <a:avLst/>
          </a:prstGeom>
        </p:spPr>
      </p:pic>
    </p:spTree>
    <p:extLst>
      <p:ext uri="{BB962C8B-B14F-4D97-AF65-F5344CB8AC3E}">
        <p14:creationId xmlns:p14="http://schemas.microsoft.com/office/powerpoint/2010/main" val="11356868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a:bodyPr>
          <a:lstStyle/>
          <a:p>
            <a:r>
              <a:rPr lang="en-US" dirty="0" err="1"/>
              <a:t>Chiocchio</a:t>
            </a:r>
            <a:r>
              <a:rPr lang="en-US" dirty="0"/>
              <a:t>, F., </a:t>
            </a:r>
            <a:r>
              <a:rPr lang="en-US" dirty="0" err="1"/>
              <a:t>Forgues</a:t>
            </a:r>
            <a:r>
              <a:rPr lang="en-US" dirty="0"/>
              <a:t>, D., Paradis, D. and </a:t>
            </a:r>
            <a:r>
              <a:rPr lang="en-US" dirty="0" err="1"/>
              <a:t>Iordanova</a:t>
            </a:r>
            <a:r>
              <a:rPr lang="en-US" dirty="0"/>
              <a:t>, I., 2011. Teamwork in integrated design projects: Understanding the effects of trust, conflict, and collaboration on performance. </a:t>
            </a:r>
            <a:r>
              <a:rPr lang="en-US" i="1" dirty="0"/>
              <a:t>Project management journal</a:t>
            </a:r>
            <a:r>
              <a:rPr lang="en-US" dirty="0"/>
              <a:t>, </a:t>
            </a:r>
            <a:r>
              <a:rPr lang="en-US" i="1" dirty="0"/>
              <a:t>42</a:t>
            </a:r>
            <a:r>
              <a:rPr lang="en-US" dirty="0"/>
              <a:t>(6), pp.78-91.</a:t>
            </a:r>
          </a:p>
          <a:p>
            <a:r>
              <a:rPr lang="en-US" dirty="0"/>
              <a:t>Fiore, S.M., 2008. Interdisciplinarity as teamwork: How the science of teams can inform team science. </a:t>
            </a:r>
            <a:r>
              <a:rPr lang="en-US" i="1" dirty="0"/>
              <a:t>Small Group Research</a:t>
            </a:r>
            <a:r>
              <a:rPr lang="en-US" dirty="0"/>
              <a:t>, </a:t>
            </a:r>
            <a:r>
              <a:rPr lang="en-US" i="1" dirty="0"/>
              <a:t>39</a:t>
            </a:r>
            <a:r>
              <a:rPr lang="en-US" dirty="0"/>
              <a:t>(3), pp.251-277.</a:t>
            </a:r>
          </a:p>
          <a:p>
            <a:r>
              <a:rPr lang="en-US" dirty="0" err="1"/>
              <a:t>Runde</a:t>
            </a:r>
            <a:r>
              <a:rPr lang="en-US" dirty="0"/>
              <a:t>, C.E. and Flanagan, T.A., 2012. </a:t>
            </a:r>
            <a:r>
              <a:rPr lang="en-US" i="1" dirty="0"/>
              <a:t>Becoming a conflict competent leader: How you and your organization can manage conflict effectively</a:t>
            </a:r>
            <a:r>
              <a:rPr lang="en-US" dirty="0"/>
              <a:t>. John Wiley &amp; Sons.</a:t>
            </a:r>
          </a:p>
          <a:p>
            <a:endParaRPr lang="en-US" dirty="0"/>
          </a:p>
        </p:txBody>
      </p:sp>
    </p:spTree>
    <p:extLst>
      <p:ext uri="{BB962C8B-B14F-4D97-AF65-F5344CB8AC3E}">
        <p14:creationId xmlns:p14="http://schemas.microsoft.com/office/powerpoint/2010/main" val="41307285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E0434-5266-8FED-E1C3-59282B04794A}"/>
              </a:ext>
            </a:extLst>
          </p:cNvPr>
          <p:cNvSpPr>
            <a:spLocks noGrp="1"/>
          </p:cNvSpPr>
          <p:nvPr>
            <p:ph type="ctrTitle"/>
          </p:nvPr>
        </p:nvSpPr>
        <p:spPr>
          <a:xfrm>
            <a:off x="1143000" y="3906204"/>
            <a:ext cx="8830733" cy="1305560"/>
          </a:xfrm>
        </p:spPr>
        <p:txBody>
          <a:bodyPr>
            <a:normAutofit fontScale="90000"/>
          </a:bodyPr>
          <a:lstStyle/>
          <a:p>
            <a:r>
              <a:rPr lang="en-GB" sz="4400" b="1" dirty="0">
                <a:solidFill>
                  <a:srgbClr val="C00000"/>
                </a:solidFill>
              </a:rPr>
              <a:t>Successful Team DEVELOPMENT</a:t>
            </a:r>
          </a:p>
        </p:txBody>
      </p:sp>
      <p:sp>
        <p:nvSpPr>
          <p:cNvPr id="3" name="Subtitle 2">
            <a:extLst>
              <a:ext uri="{FF2B5EF4-FFF2-40B4-BE49-F238E27FC236}">
                <a16:creationId xmlns:a16="http://schemas.microsoft.com/office/drawing/2014/main" id="{9A333FBF-6DF6-4F2C-070D-55DAE0435F26}"/>
              </a:ext>
            </a:extLst>
          </p:cNvPr>
          <p:cNvSpPr>
            <a:spLocks noGrp="1"/>
          </p:cNvSpPr>
          <p:nvPr>
            <p:ph type="subTitle" idx="1"/>
          </p:nvPr>
        </p:nvSpPr>
        <p:spPr>
          <a:xfrm>
            <a:off x="1" y="5244571"/>
            <a:ext cx="6932428" cy="1305559"/>
          </a:xfrm>
        </p:spPr>
        <p:txBody>
          <a:bodyPr anchor="t">
            <a:normAutofit/>
          </a:bodyPr>
          <a:lstStyle/>
          <a:p>
            <a:r>
              <a:rPr lang="en-GB" b="1" dirty="0">
                <a:solidFill>
                  <a:schemeClr val="tx1"/>
                </a:solidFill>
                <a:latin typeface="Arial" panose="020B0604020202020204" pitchFamily="34" charset="0"/>
                <a:cs typeface="Arial" panose="020B0604020202020204" pitchFamily="34" charset="0"/>
              </a:rPr>
              <a:t>LECTURER:TOYIN ADISA</a:t>
            </a:r>
          </a:p>
          <a:p>
            <a:r>
              <a:rPr lang="en-GB" b="1" dirty="0">
                <a:solidFill>
                  <a:schemeClr val="tx1"/>
                </a:solidFill>
                <a:latin typeface="Arial" panose="020B0604020202020204" pitchFamily="34" charset="0"/>
                <a:cs typeface="Arial" panose="020B0604020202020204" pitchFamily="34" charset="0"/>
              </a:rPr>
              <a:t>STUDENT:OKSANA MRSIC ( 2131895 )</a:t>
            </a:r>
          </a:p>
          <a:p>
            <a:r>
              <a:rPr lang="en-GB" b="1" dirty="0">
                <a:solidFill>
                  <a:schemeClr val="tx1"/>
                </a:solidFill>
                <a:latin typeface="Arial" panose="020B0604020202020204" pitchFamily="34" charset="0"/>
                <a:cs typeface="Arial" panose="020B0604020202020204" pitchFamily="34" charset="0"/>
              </a:rPr>
              <a:t>UNIVERSITY OF WALES TRINITY ST.DAVID</a:t>
            </a:r>
          </a:p>
          <a:p>
            <a:endParaRPr lang="en-GB" dirty="0"/>
          </a:p>
        </p:txBody>
      </p:sp>
      <p:pic>
        <p:nvPicPr>
          <p:cNvPr id="4" name="Picture 3" descr="Eyes on a candy">
            <a:extLst>
              <a:ext uri="{FF2B5EF4-FFF2-40B4-BE49-F238E27FC236}">
                <a16:creationId xmlns:a16="http://schemas.microsoft.com/office/drawing/2014/main" id="{B14F9D66-B732-243D-C590-304350423972}"/>
              </a:ext>
            </a:extLst>
          </p:cNvPr>
          <p:cNvPicPr>
            <a:picLocks noChangeAspect="1"/>
          </p:cNvPicPr>
          <p:nvPr/>
        </p:nvPicPr>
        <p:blipFill rotWithShape="1">
          <a:blip r:embed="rId3"/>
          <a:srcRect t="8093" b="42035"/>
          <a:stretch/>
        </p:blipFill>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5" name="TextBox 4">
            <a:extLst>
              <a:ext uri="{FF2B5EF4-FFF2-40B4-BE49-F238E27FC236}">
                <a16:creationId xmlns:a16="http://schemas.microsoft.com/office/drawing/2014/main" id="{C9D9CD25-D3B6-31DF-ED25-512D2F3D7AA0}"/>
              </a:ext>
            </a:extLst>
          </p:cNvPr>
          <p:cNvSpPr txBox="1"/>
          <p:nvPr/>
        </p:nvSpPr>
        <p:spPr>
          <a:xfrm>
            <a:off x="6698512" y="5337544"/>
            <a:ext cx="5029200" cy="92333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err="1">
                <a:ln>
                  <a:noFill/>
                </a:ln>
                <a:solidFill>
                  <a:prstClr val="white"/>
                </a:solidFill>
                <a:effectLst/>
                <a:uLnTx/>
                <a:uFillTx/>
                <a:latin typeface="Arial" panose="020B0604020202020204" pitchFamily="34" charset="0"/>
                <a:ea typeface="+mn-ea"/>
                <a:cs typeface="+mn-cs"/>
              </a:rPr>
              <a:t>CertHE</a:t>
            </a:r>
            <a:r>
              <a:rPr kumimoji="0" lang="en-GB" sz="1800" b="1"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 Skills for the Workplace</a:t>
            </a:r>
            <a:br>
              <a:rPr kumimoji="0" lang="en-GB" sz="1800" b="1" i="0" u="none" strike="noStrike" kern="1200" cap="none" spc="0" normalizeH="0" baseline="0" noProof="0" dirty="0">
                <a:ln>
                  <a:noFill/>
                </a:ln>
                <a:solidFill>
                  <a:prstClr val="white"/>
                </a:solidFill>
                <a:effectLst/>
                <a:uLnTx/>
                <a:uFillTx/>
                <a:latin typeface="Arial" panose="020B0604020202020204" pitchFamily="34" charset="0"/>
                <a:ea typeface="+mn-ea"/>
                <a:cs typeface="+mn-cs"/>
              </a:rPr>
            </a:br>
            <a:r>
              <a:rPr kumimoji="0" lang="en-GB" sz="1800" b="1"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Effective Team Work and Communication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December.2022</a:t>
            </a:r>
            <a:endParaRPr kumimoji="0" lang="en-GB" sz="1800" b="0" i="0" u="none" strike="noStrike" kern="1200" cap="none" spc="0" normalizeH="0" baseline="0" noProof="0" dirty="0">
              <a:ln>
                <a:noFill/>
              </a:ln>
              <a:solidFill>
                <a:prstClr val="white"/>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25862008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18" name="Picture 17" descr="Large skydiving group mid-air">
            <a:extLst>
              <a:ext uri="{FF2B5EF4-FFF2-40B4-BE49-F238E27FC236}">
                <a16:creationId xmlns:a16="http://schemas.microsoft.com/office/drawing/2014/main" id="{2112C2A4-2EF1-1C06-49F6-FC5EFB2F7AAA}"/>
              </a:ext>
            </a:extLst>
          </p:cNvPr>
          <p:cNvPicPr>
            <a:picLocks noChangeAspect="1"/>
          </p:cNvPicPr>
          <p:nvPr/>
        </p:nvPicPr>
        <p:blipFill rotWithShape="1">
          <a:blip r:embed="rId2"/>
          <a:srcRect l="28004" r="26836"/>
          <a:stretch/>
        </p:blipFill>
        <p:spPr>
          <a:xfrm>
            <a:off x="20" y="10"/>
            <a:ext cx="4657325" cy="6857990"/>
          </a:xfrm>
          <a:prstGeom prst="rect">
            <a:avLst/>
          </a:prstGeom>
        </p:spPr>
      </p:pic>
      <p:sp>
        <p:nvSpPr>
          <p:cNvPr id="16" name="TextBox 15">
            <a:extLst>
              <a:ext uri="{FF2B5EF4-FFF2-40B4-BE49-F238E27FC236}">
                <a16:creationId xmlns:a16="http://schemas.microsoft.com/office/drawing/2014/main" id="{429256C7-D3FD-800B-2C23-EED318D53F48}"/>
              </a:ext>
            </a:extLst>
          </p:cNvPr>
          <p:cNvSpPr txBox="1"/>
          <p:nvPr/>
        </p:nvSpPr>
        <p:spPr>
          <a:xfrm>
            <a:off x="5519924" y="435935"/>
            <a:ext cx="5925310" cy="5497034"/>
          </a:xfrm>
          <a:prstGeom prst="rect">
            <a:avLst/>
          </a:prstGeom>
          <a:blipFill>
            <a:blip r:embed="rId3"/>
            <a:tile tx="0" ty="0" sx="100000" sy="100000" flip="none" algn="tl"/>
          </a:blipFill>
        </p:spPr>
        <p:txBody>
          <a:bodyPr vert="horz" lIns="91440" tIns="45720" rIns="91440" bIns="45720" rtlCol="0">
            <a:noAutofit/>
          </a:bodyPr>
          <a:lstStyle/>
          <a:p>
            <a:pPr marL="0" marR="0" lvl="0" indent="-228600" algn="l" defTabSz="914400" rtl="0" eaLnBrk="1" fontAlgn="auto" latinLnBrk="0" hangingPunct="1">
              <a:lnSpc>
                <a:spcPct val="90000"/>
              </a:lnSpc>
              <a:spcBef>
                <a:spcPts val="1000"/>
              </a:spcBef>
              <a:spcAft>
                <a:spcPts val="720"/>
              </a:spcAft>
              <a:buClr>
                <a:srgbClr val="418AB3"/>
              </a:buClr>
              <a:buSzTx/>
              <a:buFont typeface="Arial" panose="020B0604020202020204" pitchFamily="34" charset="0"/>
              <a:buChar char="•"/>
              <a:tabLst/>
              <a:defRPr/>
            </a:pPr>
            <a:endParaRPr kumimoji="0" lang="en-US" sz="2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228600" algn="l" defTabSz="914400" rtl="0" eaLnBrk="1" fontAlgn="auto" latinLnBrk="0" hangingPunct="1">
              <a:lnSpc>
                <a:spcPct val="90000"/>
              </a:lnSpc>
              <a:spcBef>
                <a:spcPts val="1000"/>
              </a:spcBef>
              <a:spcAft>
                <a:spcPts val="720"/>
              </a:spcAft>
              <a:buClr>
                <a:srgbClr val="418AB3"/>
              </a:buClr>
              <a:buSzTx/>
              <a:buFont typeface="Arial" panose="020B0604020202020204" pitchFamily="34" charset="0"/>
              <a:buChar char="•"/>
              <a:tabLst/>
              <a:defRPr/>
            </a:pPr>
            <a:endParaRPr kumimoji="0" lang="en-US" sz="2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90000"/>
              </a:lnSpc>
              <a:spcBef>
                <a:spcPts val="1000"/>
              </a:spcBef>
              <a:spcAft>
                <a:spcPts val="720"/>
              </a:spcAft>
              <a:buClr>
                <a:srgbClr val="418AB3"/>
              </a:buClr>
              <a:buSzTx/>
              <a:buFont typeface="Wingdings" pitchFamily="2" charset="2"/>
              <a:buChar char="v"/>
              <a:tabLst/>
              <a:defRPr/>
            </a:pPr>
            <a:r>
              <a:rPr kumimoji="0" lang="en-US" sz="2400" b="1" i="0" u="none" strike="noStrike" kern="1200" cap="none" spc="0" normalizeH="0" baseline="0" noProof="0" dirty="0">
                <a:ln>
                  <a:noFill/>
                </a:ln>
                <a:solidFill>
                  <a:srgbClr val="000000"/>
                </a:solidFill>
                <a:effectLst/>
                <a:highlight>
                  <a:srgbClr val="FFFF00"/>
                </a:highlight>
                <a:uLnTx/>
                <a:uFillTx/>
                <a:latin typeface="Arial" panose="020B0604020202020204" pitchFamily="34" charset="0"/>
                <a:ea typeface="+mn-ea"/>
                <a:cs typeface="Arial" panose="020B0604020202020204" pitchFamily="34" charset="0"/>
              </a:rPr>
              <a:t>TEAMS AND GROUPS DEVELOPMENT</a:t>
            </a:r>
          </a:p>
          <a:p>
            <a:pPr marL="342900" marR="0" lvl="0" indent="-342900" algn="ctr" defTabSz="914400" rtl="0" eaLnBrk="1" fontAlgn="auto" latinLnBrk="0" hangingPunct="1">
              <a:lnSpc>
                <a:spcPct val="90000"/>
              </a:lnSpc>
              <a:spcBef>
                <a:spcPts val="1000"/>
              </a:spcBef>
              <a:spcAft>
                <a:spcPts val="720"/>
              </a:spcAft>
              <a:buClr>
                <a:srgbClr val="418AB3"/>
              </a:buClr>
              <a:buSzTx/>
              <a:buFont typeface="Wingdings" pitchFamily="2" charset="2"/>
              <a:buChar char="v"/>
              <a:tabLst/>
              <a:defRPr/>
            </a:pPr>
            <a:r>
              <a:rPr kumimoji="0" lang="en-US" sz="2800" b="1" i="0" u="none" strike="noStrike" kern="1200" cap="none" spc="0" normalizeH="0" baseline="0" noProof="0" dirty="0">
                <a:ln>
                  <a:noFill/>
                </a:ln>
                <a:solidFill>
                  <a:srgbClr val="000000">
                    <a:lumMod val="85000"/>
                    <a:lumOff val="15000"/>
                  </a:srgbClr>
                </a:solidFill>
                <a:effectLst/>
                <a:uLnTx/>
                <a:uFillTx/>
                <a:latin typeface="Arial" panose="020B0604020202020204" pitchFamily="34" charset="0"/>
                <a:ea typeface="+mn-ea"/>
                <a:cs typeface="Arial" panose="020B0604020202020204" pitchFamily="34" charset="0"/>
              </a:rPr>
              <a:t>team creation</a:t>
            </a:r>
          </a:p>
          <a:p>
            <a:pPr marL="342900" marR="0" lvl="0" indent="-342900" algn="l" defTabSz="914400" rtl="0" eaLnBrk="1" fontAlgn="auto" latinLnBrk="0" hangingPunct="1">
              <a:lnSpc>
                <a:spcPct val="90000"/>
              </a:lnSpc>
              <a:spcBef>
                <a:spcPts val="1000"/>
              </a:spcBef>
              <a:spcAft>
                <a:spcPts val="720"/>
              </a:spcAft>
              <a:buClr>
                <a:srgbClr val="418AB3"/>
              </a:buClr>
              <a:buSzTx/>
              <a:buFont typeface="Wingdings" pitchFamily="2" charset="2"/>
              <a:buChar char="v"/>
              <a:tabLst/>
              <a:defRPr/>
            </a:pPr>
            <a:r>
              <a:rPr kumimoji="0" lang="en-GB" sz="2400" b="1" i="0" u="none" strike="noStrike" kern="1200" cap="none" spc="0" normalizeH="0" baseline="0" noProof="0" dirty="0">
                <a:ln>
                  <a:noFill/>
                </a:ln>
                <a:solidFill>
                  <a:srgbClr val="212529"/>
                </a:solidFill>
                <a:effectLst/>
                <a:highlight>
                  <a:srgbClr val="FFFF00"/>
                </a:highlight>
                <a:uLnTx/>
                <a:uFillTx/>
                <a:latin typeface="Arial" panose="020B0604020202020204" pitchFamily="34" charset="0"/>
                <a:ea typeface="Calibri" panose="020F0502020204030204" pitchFamily="34" charset="0"/>
                <a:cs typeface="+mn-cs"/>
              </a:rPr>
              <a:t>ORGANIZATIONAL PERFORMANCE</a:t>
            </a:r>
          </a:p>
          <a:p>
            <a:pPr marL="342900" marR="0" lvl="0" indent="-342900" algn="ctr" defTabSz="914400" rtl="0" eaLnBrk="1" fontAlgn="auto" latinLnBrk="0" hangingPunct="1">
              <a:lnSpc>
                <a:spcPct val="90000"/>
              </a:lnSpc>
              <a:spcBef>
                <a:spcPts val="1000"/>
              </a:spcBef>
              <a:spcAft>
                <a:spcPts val="720"/>
              </a:spcAft>
              <a:buClr>
                <a:srgbClr val="418AB3"/>
              </a:buClr>
              <a:buSzTx/>
              <a:buFont typeface="Wingdings" pitchFamily="2" charset="2"/>
              <a:buChar char="v"/>
              <a:tabLst/>
              <a:defRPr/>
            </a:pPr>
            <a:r>
              <a:rPr kumimoji="0" lang="en-US" sz="2800" b="1" i="0" u="none" strike="noStrike" kern="1200" cap="none" spc="0" normalizeH="0" baseline="0" noProof="0" dirty="0">
                <a:ln>
                  <a:noFill/>
                </a:ln>
                <a:solidFill>
                  <a:srgbClr val="000000">
                    <a:lumMod val="85000"/>
                    <a:lumOff val="15000"/>
                  </a:srgbClr>
                </a:solidFill>
                <a:effectLst/>
                <a:uLnTx/>
                <a:uFillTx/>
                <a:latin typeface="Arial" panose="020B0604020202020204" pitchFamily="34" charset="0"/>
                <a:ea typeface="+mn-ea"/>
                <a:cs typeface="Arial" panose="020B0604020202020204" pitchFamily="34" charset="0"/>
              </a:rPr>
              <a:t>team formation</a:t>
            </a:r>
          </a:p>
          <a:p>
            <a:pPr marL="342900" marR="0" lvl="0" indent="-342900" algn="l" defTabSz="914400" rtl="0" eaLnBrk="1" fontAlgn="auto" latinLnBrk="0" hangingPunct="1">
              <a:lnSpc>
                <a:spcPct val="90000"/>
              </a:lnSpc>
              <a:spcBef>
                <a:spcPts val="1000"/>
              </a:spcBef>
              <a:spcAft>
                <a:spcPts val="720"/>
              </a:spcAft>
              <a:buClr>
                <a:srgbClr val="418AB3"/>
              </a:buClr>
              <a:buSzTx/>
              <a:buFont typeface="Wingdings" pitchFamily="2" charset="2"/>
              <a:buChar char="v"/>
              <a:tabLst/>
              <a:defRPr/>
            </a:pPr>
            <a:r>
              <a:rPr kumimoji="0" lang="en-GB" sz="2800" b="1" i="0" u="none" strike="noStrike" kern="1200" cap="none" spc="0" normalizeH="0" baseline="0" noProof="0" dirty="0">
                <a:ln>
                  <a:noFill/>
                </a:ln>
                <a:solidFill>
                  <a:srgbClr val="212529"/>
                </a:solidFill>
                <a:effectLst/>
                <a:uLnTx/>
                <a:uFillTx/>
                <a:latin typeface="Arial" panose="020B0604020202020204" pitchFamily="34" charset="0"/>
                <a:ea typeface="Calibri" panose="020F0502020204030204" pitchFamily="34" charset="0"/>
                <a:cs typeface="+mn-cs"/>
              </a:rPr>
              <a:t> </a:t>
            </a:r>
            <a:r>
              <a:rPr kumimoji="0" lang="en-GB" sz="2400" b="1" i="0" u="none" strike="noStrike" kern="1200" cap="none" spc="0" normalizeH="0" baseline="0" noProof="0" dirty="0">
                <a:ln>
                  <a:noFill/>
                </a:ln>
                <a:solidFill>
                  <a:srgbClr val="212529"/>
                </a:solidFill>
                <a:effectLst/>
                <a:highlight>
                  <a:srgbClr val="FFFF00"/>
                </a:highlight>
                <a:uLnTx/>
                <a:uFillTx/>
                <a:latin typeface="Arial" panose="020B0604020202020204" pitchFamily="34" charset="0"/>
                <a:ea typeface="Calibri" panose="020F0502020204030204" pitchFamily="34" charset="0"/>
                <a:cs typeface="+mn-cs"/>
              </a:rPr>
              <a:t>TEAMWORK</a:t>
            </a:r>
          </a:p>
          <a:p>
            <a:pPr marL="342900" marR="0" lvl="0" indent="-342900" algn="ctr" defTabSz="914400" rtl="0" eaLnBrk="1" fontAlgn="auto" latinLnBrk="0" hangingPunct="1">
              <a:lnSpc>
                <a:spcPct val="90000"/>
              </a:lnSpc>
              <a:spcBef>
                <a:spcPts val="1000"/>
              </a:spcBef>
              <a:spcAft>
                <a:spcPts val="720"/>
              </a:spcAft>
              <a:buClr>
                <a:srgbClr val="418AB3"/>
              </a:buClr>
              <a:buSzTx/>
              <a:buFont typeface="Wingdings" pitchFamily="2" charset="2"/>
              <a:buChar char="v"/>
              <a:tabLst/>
              <a:defRPr/>
            </a:pPr>
            <a:r>
              <a:rPr kumimoji="0" lang="en-GB" sz="2800" b="1" i="0" u="none" strike="noStrike" kern="1200" cap="none" spc="0" normalizeH="0" baseline="0" noProof="0" dirty="0">
                <a:ln>
                  <a:noFill/>
                </a:ln>
                <a:solidFill>
                  <a:srgbClr val="212529"/>
                </a:solidFill>
                <a:effectLst/>
                <a:uLnTx/>
                <a:uFillTx/>
                <a:latin typeface="Arial" panose="020B0604020202020204" pitchFamily="34" charset="0"/>
                <a:ea typeface="Calibri" panose="020F0502020204030204" pitchFamily="34" charset="0"/>
                <a:cs typeface="+mn-cs"/>
              </a:rPr>
              <a:t>achieving set goals</a:t>
            </a:r>
          </a:p>
          <a:p>
            <a:pPr marL="342900" marR="0" lvl="0" indent="-342900" algn="l" defTabSz="914400" rtl="0" eaLnBrk="1" fontAlgn="auto" latinLnBrk="0" hangingPunct="1">
              <a:lnSpc>
                <a:spcPct val="90000"/>
              </a:lnSpc>
              <a:spcBef>
                <a:spcPts val="1000"/>
              </a:spcBef>
              <a:spcAft>
                <a:spcPts val="720"/>
              </a:spcAft>
              <a:buClr>
                <a:srgbClr val="418AB3"/>
              </a:buClr>
              <a:buSzTx/>
              <a:buFont typeface="Wingdings" pitchFamily="2" charset="2"/>
              <a:buChar char="v"/>
              <a:tabLst/>
              <a:defRPr/>
            </a:pPr>
            <a:endParaRPr kumimoji="0" lang="en-GB" sz="2400" b="1" i="0" u="none" strike="noStrike" kern="1200" cap="none" spc="0" normalizeH="0" baseline="0" noProof="0" dirty="0">
              <a:ln>
                <a:noFill/>
              </a:ln>
              <a:solidFill>
                <a:srgbClr val="212529"/>
              </a:solidFill>
              <a:effectLst/>
              <a:uLnTx/>
              <a:uFillTx/>
              <a:latin typeface="Arial" panose="020B0604020202020204" pitchFamily="34" charset="0"/>
              <a:ea typeface="Calibri" panose="020F0502020204030204" pitchFamily="34" charset="0"/>
              <a:cs typeface="+mn-cs"/>
            </a:endParaRPr>
          </a:p>
          <a:p>
            <a:pPr marL="0" marR="0" lvl="0" indent="-228600" algn="l" defTabSz="914400" rtl="0" eaLnBrk="1" fontAlgn="auto" latinLnBrk="0" hangingPunct="1">
              <a:lnSpc>
                <a:spcPct val="90000"/>
              </a:lnSpc>
              <a:spcBef>
                <a:spcPts val="1000"/>
              </a:spcBef>
              <a:spcAft>
                <a:spcPts val="720"/>
              </a:spcAft>
              <a:buClr>
                <a:srgbClr val="418AB3"/>
              </a:buClr>
              <a:buSzTx/>
              <a:buFont typeface="Arial" panose="020B0604020202020204" pitchFamily="34" charset="0"/>
              <a:buChar char="•"/>
              <a:tabLst/>
              <a:defRPr/>
            </a:pPr>
            <a:endParaRPr kumimoji="0" lang="en-US" sz="2800" b="1" i="0" u="none" strike="noStrike" kern="1200" cap="none" spc="0" normalizeH="0" baseline="0" noProof="0" dirty="0">
              <a:ln>
                <a:noFill/>
              </a:ln>
              <a:solidFill>
                <a:srgbClr val="000000">
                  <a:lumMod val="85000"/>
                  <a:lumOff val="15000"/>
                </a:srgbClr>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8497474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2BFE73-78DA-68EF-9E8B-AD3F232ED51A}"/>
              </a:ext>
            </a:extLst>
          </p:cNvPr>
          <p:cNvSpPr>
            <a:spLocks noGrp="1"/>
          </p:cNvSpPr>
          <p:nvPr>
            <p:ph idx="1"/>
          </p:nvPr>
        </p:nvSpPr>
        <p:spPr>
          <a:xfrm>
            <a:off x="189685" y="159490"/>
            <a:ext cx="7729728" cy="5187134"/>
          </a:xfrm>
          <a:blipFill>
            <a:blip r:embed="rId2"/>
            <a:tile tx="0" ty="0" sx="100000" sy="100000" flip="none" algn="tl"/>
          </a:blipFill>
        </p:spPr>
        <p:txBody>
          <a:bodyPr>
            <a:normAutofit fontScale="85000" lnSpcReduction="20000"/>
          </a:bodyPr>
          <a:lstStyle/>
          <a:p>
            <a:pPr algn="ctr">
              <a:buFont typeface="Wingdings" pitchFamily="2" charset="2"/>
              <a:buChar char="v"/>
            </a:pPr>
            <a:r>
              <a:rPr lang="en-GB" sz="2600" b="1" dirty="0">
                <a:highlight>
                  <a:srgbClr val="FFFF00"/>
                </a:highlight>
                <a:latin typeface="Arial" panose="020B0604020202020204" pitchFamily="34" charset="0"/>
                <a:cs typeface="Arial" panose="020B0604020202020204" pitchFamily="34" charset="0"/>
              </a:rPr>
              <a:t>LEGALISATION</a:t>
            </a:r>
          </a:p>
          <a:p>
            <a:pPr algn="ctr">
              <a:buFont typeface="Wingdings" pitchFamily="2" charset="2"/>
              <a:buChar char="v"/>
            </a:pPr>
            <a:endParaRPr lang="en-GB" sz="2000" dirty="0">
              <a:highlight>
                <a:srgbClr val="FFFF00"/>
              </a:highlight>
              <a:latin typeface="Arial" panose="020B0604020202020204" pitchFamily="34" charset="0"/>
              <a:cs typeface="Arial" panose="020B0604020202020204" pitchFamily="34" charset="0"/>
            </a:endParaRPr>
          </a:p>
          <a:p>
            <a:pPr>
              <a:buFont typeface="Wingdings" pitchFamily="2" charset="2"/>
              <a:buChar char="v"/>
            </a:pPr>
            <a:r>
              <a:rPr lang="en-GB" sz="3000" b="1" dirty="0">
                <a:latin typeface="Arial" panose="020B0604020202020204" pitchFamily="34" charset="0"/>
                <a:cs typeface="Arial" panose="020B0604020202020204" pitchFamily="34" charset="0"/>
              </a:rPr>
              <a:t>handbook for employees</a:t>
            </a:r>
          </a:p>
          <a:p>
            <a:pPr>
              <a:buFont typeface="Wingdings" pitchFamily="2" charset="2"/>
              <a:buChar char="v"/>
            </a:pPr>
            <a:endParaRPr lang="en-GB" sz="3000" b="1" dirty="0">
              <a:latin typeface="Arial" panose="020B0604020202020204" pitchFamily="34" charset="0"/>
              <a:cs typeface="Arial" panose="020B0604020202020204" pitchFamily="34" charset="0"/>
            </a:endParaRPr>
          </a:p>
          <a:p>
            <a:pPr algn="ctr">
              <a:buFont typeface="Wingdings" pitchFamily="2" charset="2"/>
              <a:buChar char="v"/>
            </a:pPr>
            <a:r>
              <a:rPr lang="en-GB" sz="2600" b="1" dirty="0">
                <a:highlight>
                  <a:srgbClr val="FFFF00"/>
                </a:highlight>
                <a:latin typeface="Arial" panose="020B0604020202020204" pitchFamily="34" charset="0"/>
                <a:cs typeface="Arial" panose="020B0604020202020204" pitchFamily="34" charset="0"/>
              </a:rPr>
              <a:t>MANAGEMENT</a:t>
            </a:r>
          </a:p>
          <a:p>
            <a:pPr algn="ctr">
              <a:buFont typeface="Wingdings" pitchFamily="2" charset="2"/>
              <a:buChar char="v"/>
            </a:pPr>
            <a:endParaRPr lang="en-GB" sz="2000" dirty="0">
              <a:highlight>
                <a:srgbClr val="FFFF00"/>
              </a:highlight>
              <a:latin typeface="Arial" panose="020B0604020202020204" pitchFamily="34" charset="0"/>
              <a:cs typeface="Arial" panose="020B0604020202020204" pitchFamily="34" charset="0"/>
            </a:endParaRPr>
          </a:p>
          <a:p>
            <a:pPr>
              <a:buFont typeface="Wingdings" pitchFamily="2" charset="2"/>
              <a:buChar char="v"/>
            </a:pPr>
            <a:r>
              <a:rPr lang="en-GB" sz="2600" b="1" dirty="0">
                <a:latin typeface="Arial" panose="020B0604020202020204" pitchFamily="34" charset="0"/>
                <a:cs typeface="Arial" panose="020B0604020202020204" pitchFamily="34" charset="0"/>
              </a:rPr>
              <a:t>accomplishing organisational goals</a:t>
            </a:r>
          </a:p>
          <a:p>
            <a:pPr>
              <a:buFont typeface="Wingdings" pitchFamily="2" charset="2"/>
              <a:buChar char="v"/>
            </a:pPr>
            <a:endParaRPr lang="en-GB" sz="2400" b="1" dirty="0">
              <a:latin typeface="Arial" panose="020B0604020202020204" pitchFamily="34" charset="0"/>
              <a:cs typeface="Arial" panose="020B0604020202020204" pitchFamily="34" charset="0"/>
            </a:endParaRPr>
          </a:p>
          <a:p>
            <a:pPr algn="ctr">
              <a:buFont typeface="Wingdings" pitchFamily="2" charset="2"/>
              <a:buChar char="v"/>
            </a:pPr>
            <a:r>
              <a:rPr lang="en-GB" sz="2600" b="1" dirty="0">
                <a:highlight>
                  <a:srgbClr val="FFFF00"/>
                </a:highlight>
                <a:latin typeface="Arial" panose="020B0604020202020204" pitchFamily="34" charset="0"/>
                <a:cs typeface="Arial" panose="020B0604020202020204" pitchFamily="34" charset="0"/>
              </a:rPr>
              <a:t>REFERENCES</a:t>
            </a:r>
          </a:p>
          <a:p>
            <a:pPr algn="ctr">
              <a:buFont typeface="Wingdings" pitchFamily="2" charset="2"/>
              <a:buChar char="v"/>
            </a:pPr>
            <a:endParaRPr lang="en-GB" sz="2000" dirty="0">
              <a:highlight>
                <a:srgbClr val="FFFF00"/>
              </a:highlight>
              <a:latin typeface="Arial" panose="020B0604020202020204" pitchFamily="34" charset="0"/>
              <a:cs typeface="Arial" panose="020B0604020202020204" pitchFamily="34" charset="0"/>
            </a:endParaRPr>
          </a:p>
          <a:p>
            <a:pPr algn="ctr">
              <a:buFont typeface="Wingdings" pitchFamily="2" charset="2"/>
              <a:buChar char="v"/>
            </a:pPr>
            <a:endParaRPr lang="en-GB" sz="2000" dirty="0">
              <a:highlight>
                <a:srgbClr val="FFFF00"/>
              </a:highlight>
              <a:latin typeface="Arial" panose="020B0604020202020204" pitchFamily="34" charset="0"/>
              <a:cs typeface="Arial" panose="020B0604020202020204" pitchFamily="34" charset="0"/>
            </a:endParaRPr>
          </a:p>
          <a:p>
            <a:pPr algn="ctr">
              <a:buFont typeface="Wingdings" pitchFamily="2" charset="2"/>
              <a:buChar char="v"/>
            </a:pPr>
            <a:r>
              <a:rPr lang="en-GB" sz="1800" dirty="0">
                <a:solidFill>
                  <a:srgbClr val="000000"/>
                </a:solidFill>
                <a:effectLst/>
                <a:latin typeface="Arial" panose="020B0604020202020204" pitchFamily="34" charset="0"/>
                <a:ea typeface="Times New Roman" panose="02020603050405020304" pitchFamily="18" charset="0"/>
              </a:rPr>
              <a:t>Communication Theory. (2014). BERLO’S SMCR MODEL OF COMMUNICATION. [online] Available at: </a:t>
            </a:r>
            <a:r>
              <a:rPr lang="en-GB" sz="1800" u="sng" dirty="0">
                <a:solidFill>
                  <a:schemeClr val="tx1"/>
                </a:solidFill>
                <a:effectLst/>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https://www.communicationtheory.org/berlos-smcr-model-of-communication/</a:t>
            </a:r>
            <a:r>
              <a:rPr lang="en-GB" sz="1800" dirty="0">
                <a:solidFill>
                  <a:schemeClr val="tx1"/>
                </a:solidFill>
                <a:effectLst/>
                <a:latin typeface="Arial" panose="020B0604020202020204" pitchFamily="34" charset="0"/>
                <a:ea typeface="Times New Roman" panose="02020603050405020304" pitchFamily="18" charset="0"/>
              </a:rPr>
              <a:t> </a:t>
            </a:r>
            <a:r>
              <a:rPr lang="en-GB" sz="1800" dirty="0">
                <a:solidFill>
                  <a:srgbClr val="000000"/>
                </a:solidFill>
                <a:effectLst/>
                <a:latin typeface="Arial" panose="020B0604020202020204" pitchFamily="34" charset="0"/>
                <a:ea typeface="Times New Roman" panose="02020603050405020304" pitchFamily="18" charset="0"/>
              </a:rPr>
              <a:t>[Accessed </a:t>
            </a:r>
            <a:r>
              <a:rPr lang="en-GB" dirty="0">
                <a:solidFill>
                  <a:srgbClr val="000000"/>
                </a:solidFill>
                <a:latin typeface="Arial" panose="020B0604020202020204" pitchFamily="34" charset="0"/>
                <a:ea typeface="Times New Roman" panose="02020603050405020304" pitchFamily="18" charset="0"/>
              </a:rPr>
              <a:t>0</a:t>
            </a:r>
            <a:r>
              <a:rPr lang="en-GB" sz="1800" dirty="0">
                <a:solidFill>
                  <a:srgbClr val="000000"/>
                </a:solidFill>
                <a:effectLst/>
                <a:latin typeface="Arial" panose="020B0604020202020204" pitchFamily="34" charset="0"/>
                <a:ea typeface="Times New Roman" panose="02020603050405020304" pitchFamily="18" charset="0"/>
              </a:rPr>
              <a:t>8 Dec. 2022].</a:t>
            </a:r>
            <a:endParaRPr lang="en-GB" sz="1800" dirty="0">
              <a:effectLst/>
              <a:latin typeface="Times New Roman" panose="02020603050405020304" pitchFamily="18" charset="0"/>
              <a:ea typeface="Times New Roman" panose="02020603050405020304" pitchFamily="18" charset="0"/>
            </a:endParaRPr>
          </a:p>
          <a:p>
            <a:pPr algn="ctr">
              <a:buFont typeface="Wingdings" pitchFamily="2" charset="2"/>
              <a:buChar char="v"/>
            </a:pPr>
            <a:endParaRPr lang="en-GB" sz="2000" dirty="0">
              <a:highlight>
                <a:srgbClr val="FFFF00"/>
              </a:highlight>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34A36BB-9C57-B20F-E720-21D873F6D638}"/>
              </a:ext>
            </a:extLst>
          </p:cNvPr>
          <p:cNvPicPr>
            <a:picLocks noChangeAspect="1"/>
          </p:cNvPicPr>
          <p:nvPr/>
        </p:nvPicPr>
        <p:blipFill>
          <a:blip r:embed="rId4"/>
          <a:stretch>
            <a:fillRect/>
          </a:stretch>
        </p:blipFill>
        <p:spPr>
          <a:xfrm>
            <a:off x="7919413" y="159490"/>
            <a:ext cx="3911600" cy="4356100"/>
          </a:xfrm>
          <a:prstGeom prst="rect">
            <a:avLst/>
          </a:prstGeom>
        </p:spPr>
      </p:pic>
    </p:spTree>
    <p:extLst>
      <p:ext uri="{BB962C8B-B14F-4D97-AF65-F5344CB8AC3E}">
        <p14:creationId xmlns:p14="http://schemas.microsoft.com/office/powerpoint/2010/main" val="25631681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B16C5C22-56B6-D90D-17AA-40F6A345CA48}"/>
              </a:ext>
            </a:extLst>
          </p:cNvPr>
          <p:cNvSpPr txBox="1"/>
          <p:nvPr/>
        </p:nvSpPr>
        <p:spPr>
          <a:xfrm>
            <a:off x="468086" y="1073761"/>
            <a:ext cx="9437914" cy="1015663"/>
          </a:xfrm>
          <a:prstGeom prst="rect">
            <a:avLst/>
          </a:prstGeom>
          <a:noFill/>
        </p:spPr>
        <p:txBody>
          <a:bodyPr wrap="square" rtlCol="0">
            <a:spAutoFit/>
          </a:bodyPr>
          <a:lstStyle/>
          <a:p>
            <a:pPr>
              <a:lnSpc>
                <a:spcPct val="150000"/>
              </a:lnSpc>
            </a:pPr>
            <a:r>
              <a:rPr lang="en-GB" sz="1400" b="1" dirty="0">
                <a:effectLst/>
                <a:latin typeface="Arial" panose="020B0604020202020204" pitchFamily="34" charset="0"/>
                <a:cs typeface="Arial" panose="020B0604020202020204" pitchFamily="34" charset="0"/>
              </a:rPr>
              <a:t>REFERENCE LIST</a:t>
            </a:r>
          </a:p>
          <a:p>
            <a:pPr>
              <a:lnSpc>
                <a:spcPct val="150000"/>
              </a:lnSpc>
            </a:pPr>
            <a:endParaRPr lang="en-GB" sz="1400" b="1" dirty="0">
              <a:effectLst/>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5BFB06BB-2044-CC2D-367A-33A29DACD505}"/>
              </a:ext>
            </a:extLst>
          </p:cNvPr>
          <p:cNvSpPr txBox="1"/>
          <p:nvPr/>
        </p:nvSpPr>
        <p:spPr>
          <a:xfrm>
            <a:off x="468085" y="1581592"/>
            <a:ext cx="10330543" cy="2736775"/>
          </a:xfrm>
          <a:prstGeom prst="rect">
            <a:avLst/>
          </a:prstGeom>
          <a:noFill/>
        </p:spPr>
        <p:txBody>
          <a:bodyPr wrap="square">
            <a:spAutoFit/>
          </a:bodyPr>
          <a:lstStyle/>
          <a:p>
            <a:pPr>
              <a:lnSpc>
                <a:spcPct val="150000"/>
              </a:lnSpc>
              <a:spcAft>
                <a:spcPts val="1200"/>
              </a:spcAft>
            </a:pPr>
            <a:r>
              <a:rPr lang="en-GB" sz="1200" dirty="0">
                <a:effectLst/>
                <a:latin typeface="Times New Roman" panose="02020603050405020304" pitchFamily="18" charset="0"/>
                <a:ea typeface="Times New Roman" panose="02020603050405020304" pitchFamily="18" charset="0"/>
              </a:rPr>
              <a:t>De Bruin, L. (2020). </a:t>
            </a:r>
            <a:r>
              <a:rPr lang="en-GB" sz="1200" i="1" dirty="0">
                <a:effectLst/>
                <a:latin typeface="Times New Roman" panose="02020603050405020304" pitchFamily="18" charset="0"/>
                <a:ea typeface="Times New Roman" panose="02020603050405020304" pitchFamily="18" charset="0"/>
              </a:rPr>
              <a:t>Hersey and Blanchard Situational Leadership Model EXPLAINED | B2U</a:t>
            </a:r>
            <a:r>
              <a:rPr lang="en-GB" sz="1200" dirty="0">
                <a:effectLst/>
                <a:latin typeface="Times New Roman" panose="02020603050405020304" pitchFamily="18" charset="0"/>
                <a:ea typeface="Times New Roman" panose="02020603050405020304" pitchFamily="18" charset="0"/>
              </a:rPr>
              <a:t>. [online] B2U - Business-to-you.com. Available at: https://www.business-to-you.com/hersey-blanchard-situational-leadership-model/ [Accessed 23 Nov. 2022].</a:t>
            </a:r>
          </a:p>
          <a:p>
            <a:pPr>
              <a:lnSpc>
                <a:spcPct val="150000"/>
              </a:lnSpc>
              <a:spcAft>
                <a:spcPts val="1200"/>
              </a:spcAft>
            </a:pPr>
            <a:r>
              <a:rPr lang="en-GB" sz="1200" dirty="0">
                <a:effectLst/>
                <a:latin typeface="Times New Roman" panose="02020603050405020304" pitchFamily="18" charset="0"/>
                <a:ea typeface="Times New Roman" panose="02020603050405020304" pitchFamily="18" charset="0"/>
              </a:rPr>
              <a:t>Griffith, BA, &amp; Dunham, EB 2014, Working in Teams : Moving from High Potential to High Performance, SAGE Publications, Incorporated, Thousand Oaks. Available from: ProQuest </a:t>
            </a:r>
            <a:r>
              <a:rPr lang="en-GB" sz="1200" dirty="0" err="1">
                <a:effectLst/>
                <a:latin typeface="Times New Roman" panose="02020603050405020304" pitchFamily="18" charset="0"/>
                <a:ea typeface="Times New Roman" panose="02020603050405020304" pitchFamily="18" charset="0"/>
              </a:rPr>
              <a:t>Ebook</a:t>
            </a:r>
            <a:r>
              <a:rPr lang="en-GB" sz="1200" dirty="0">
                <a:effectLst/>
                <a:latin typeface="Times New Roman" panose="02020603050405020304" pitchFamily="18" charset="0"/>
                <a:ea typeface="Times New Roman" panose="02020603050405020304" pitchFamily="18" charset="0"/>
              </a:rPr>
              <a:t> Central. [23 November 2022]. </a:t>
            </a:r>
          </a:p>
          <a:p>
            <a:pPr>
              <a:lnSpc>
                <a:spcPct val="150000"/>
              </a:lnSpc>
              <a:spcAft>
                <a:spcPts val="1200"/>
              </a:spcAft>
            </a:pPr>
            <a:r>
              <a:rPr lang="en-GB" sz="1200" dirty="0">
                <a:effectLst/>
                <a:latin typeface="Times New Roman" panose="02020603050405020304" pitchFamily="18" charset="0"/>
                <a:ea typeface="Times New Roman" panose="02020603050405020304" pitchFamily="18" charset="0"/>
              </a:rPr>
              <a:t>Shriver, E. (2022). </a:t>
            </a:r>
            <a:r>
              <a:rPr lang="en-GB" sz="1200" i="1" dirty="0">
                <a:effectLst/>
                <a:latin typeface="Times New Roman" panose="02020603050405020304" pitchFamily="18" charset="0"/>
                <a:ea typeface="Times New Roman" panose="02020603050405020304" pitchFamily="18" charset="0"/>
              </a:rPr>
              <a:t>Motivation in the Modern Workplace</a:t>
            </a:r>
            <a:r>
              <a:rPr lang="en-GB" sz="1200" dirty="0">
                <a:effectLst/>
                <a:latin typeface="Times New Roman" panose="02020603050405020304" pitchFamily="18" charset="0"/>
                <a:ea typeface="Times New Roman" panose="02020603050405020304" pitchFamily="18" charset="0"/>
              </a:rPr>
              <a:t>. [online] Situational Leadership® Management and Leadership Training. Available at: https://situational.com/blog/motivation-in-the-modern-workplace/ [Accessed 23 Nov. 2022].</a:t>
            </a:r>
          </a:p>
          <a:p>
            <a:pPr>
              <a:lnSpc>
                <a:spcPct val="150000"/>
              </a:lnSpc>
              <a:spcAft>
                <a:spcPts val="1200"/>
              </a:spcAft>
            </a:pPr>
            <a:r>
              <a:rPr lang="en-GB" sz="1200" dirty="0">
                <a:effectLst/>
                <a:latin typeface="Times New Roman" panose="02020603050405020304" pitchFamily="18" charset="0"/>
                <a:ea typeface="Times New Roman" panose="02020603050405020304" pitchFamily="18" charset="0"/>
              </a:rPr>
              <a:t>The Ken Blanchard Companies (2022). </a:t>
            </a:r>
            <a:r>
              <a:rPr lang="en-GB" sz="1200" i="1" dirty="0">
                <a:effectLst/>
                <a:latin typeface="Times New Roman" panose="02020603050405020304" pitchFamily="18" charset="0"/>
                <a:ea typeface="Times New Roman" panose="02020603050405020304" pitchFamily="18" charset="0"/>
              </a:rPr>
              <a:t>Leadership Development Programs and Training | The Ken Blanchard Companies</a:t>
            </a:r>
            <a:r>
              <a:rPr lang="en-GB" sz="1200" dirty="0">
                <a:effectLst/>
                <a:latin typeface="Times New Roman" panose="02020603050405020304" pitchFamily="18" charset="0"/>
                <a:ea typeface="Times New Roman" panose="02020603050405020304" pitchFamily="18" charset="0"/>
              </a:rPr>
              <a:t>. [online] Kenblanchard.com. Available at: https://www.kenblanchard.com/ [Accessed 23 Nov. 2022].</a:t>
            </a:r>
          </a:p>
        </p:txBody>
      </p:sp>
    </p:spTree>
    <p:extLst>
      <p:ext uri="{BB962C8B-B14F-4D97-AF65-F5344CB8AC3E}">
        <p14:creationId xmlns:p14="http://schemas.microsoft.com/office/powerpoint/2010/main" val="365334912"/>
      </p:ext>
    </p:extLst>
  </p:cSld>
  <p:clrMapOvr>
    <a:masterClrMapping/>
  </p:clrMapOvr>
</p:sld>
</file>

<file path=ppt/theme/_rels/theme4.xml.rels><?xml version="1.0" encoding="UTF-8" standalone="yes"?>
<Relationships xmlns="http://schemas.openxmlformats.org/package/2006/relationships"><Relationship Id="rId1" Type="http://schemas.openxmlformats.org/officeDocument/2006/relationships/image" Target="../media/image4.jpeg"/></Relationships>
</file>

<file path=ppt/theme/_rels/them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5.jpeg"/></Relationships>
</file>

<file path=ppt/theme/theme1.xml><?xml version="1.0" encoding="utf-8"?>
<a:theme xmlns:a="http://schemas.openxmlformats.org/drawingml/2006/main" name="GradientUnivers">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Univers" id="{605F9078-86F9-4258-A3E1-F8EFF02AE8CC}" vid="{4848699B-BB01-41E3-9EC4-3D97DFE529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4.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5.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1F1B1B8-5A9B-4E1F-8C4E-7AAE2CCA061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9D08CD0-82A3-4566-9B63-BB91B2D89764}">
  <ds:schemaRefs>
    <ds:schemaRef ds:uri="http://schemas.microsoft.com/office/infopath/2007/PartnerControls"/>
    <ds:schemaRef ds:uri="http://purl.org/dc/elements/1.1/"/>
    <ds:schemaRef ds:uri="http://schemas.microsoft.com/office/2006/documentManagement/types"/>
    <ds:schemaRef ds:uri="http://purl.org/dc/terms/"/>
    <ds:schemaRef ds:uri="16c05727-aa75-4e4a-9b5f-8a80a1165891"/>
    <ds:schemaRef ds:uri="http://www.w3.org/XML/1998/namespace"/>
    <ds:schemaRef ds:uri="http://schemas.openxmlformats.org/package/2006/metadata/core-properties"/>
    <ds:schemaRef ds:uri="71af3243-3dd4-4a8d-8c0d-dd76da1f02a5"/>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F979E8A1-055A-4751-97E9-E6B1F9E21214}">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TM89338750</Template>
  <TotalTime>0</TotalTime>
  <Words>2020</Words>
  <Application>Microsoft Office PowerPoint</Application>
  <PresentationFormat>Widescreen</PresentationFormat>
  <Paragraphs>212</Paragraphs>
  <Slides>20</Slides>
  <Notes>8</Notes>
  <HiddenSlides>0</HiddenSlides>
  <MMClips>0</MMClips>
  <ScaleCrop>false</ScaleCrop>
  <HeadingPairs>
    <vt:vector size="6" baseType="variant">
      <vt:variant>
        <vt:lpstr>Fonts Used</vt:lpstr>
      </vt:variant>
      <vt:variant>
        <vt:i4>11</vt:i4>
      </vt:variant>
      <vt:variant>
        <vt:lpstr>Theme</vt:lpstr>
      </vt:variant>
      <vt:variant>
        <vt:i4>5</vt:i4>
      </vt:variant>
      <vt:variant>
        <vt:lpstr>Slide Titles</vt:lpstr>
      </vt:variant>
      <vt:variant>
        <vt:i4>20</vt:i4>
      </vt:variant>
    </vt:vector>
  </HeadingPairs>
  <TitlesOfParts>
    <vt:vector size="36" baseType="lpstr">
      <vt:lpstr>Arial</vt:lpstr>
      <vt:lpstr>Arial MT</vt:lpstr>
      <vt:lpstr>Calibri</vt:lpstr>
      <vt:lpstr>Century Gothic</vt:lpstr>
      <vt:lpstr>Garamond</vt:lpstr>
      <vt:lpstr>Gill Sans MT</vt:lpstr>
      <vt:lpstr>Times New Roman</vt:lpstr>
      <vt:lpstr>Trebuchet MS</vt:lpstr>
      <vt:lpstr>Univers</vt:lpstr>
      <vt:lpstr>Wingdings</vt:lpstr>
      <vt:lpstr>Wingdings 2</vt:lpstr>
      <vt:lpstr>GradientUnivers</vt:lpstr>
      <vt:lpstr>Office Theme</vt:lpstr>
      <vt:lpstr>Parcel</vt:lpstr>
      <vt:lpstr>Quotable</vt:lpstr>
      <vt:lpstr>Organic</vt:lpstr>
      <vt:lpstr>EFFECTIVE TEAM WORK AND COMMUNICATION (group 4) BMSW4002 (Lecturer: TOYIN ADISA)</vt:lpstr>
      <vt:lpstr>PowerPoint Presentation</vt:lpstr>
      <vt:lpstr>BENEFITS OF TEAM WORK</vt:lpstr>
      <vt:lpstr>What are the stages of team development?</vt:lpstr>
      <vt:lpstr>PowerPoint Presentation</vt:lpstr>
      <vt:lpstr>PowerPoint Presentation</vt:lpstr>
      <vt:lpstr>PowerPoint Presentation</vt:lpstr>
      <vt:lpstr>PowerPoint Presentation</vt:lpstr>
      <vt:lpstr>PowerPoint Presentation</vt:lpstr>
      <vt:lpstr>Dealing with conflicts in a team</vt:lpstr>
      <vt:lpstr>Conflict in the  team??</vt:lpstr>
      <vt:lpstr>Identify the Reason of Conflict</vt:lpstr>
      <vt:lpstr>Deal with Difficulties</vt:lpstr>
      <vt:lpstr>Dig the Surface and Draw Plans</vt:lpstr>
      <vt:lpstr>Implement the Change</vt:lpstr>
      <vt:lpstr>References</vt:lpstr>
      <vt:lpstr>Successful Team DEVELOPMENT</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Galaxy</dc:title>
  <dc:creator>Bernard Mrsic</dc:creator>
  <cp:lastModifiedBy>Bernard Mrsic</cp:lastModifiedBy>
  <cp:revision>8</cp:revision>
  <cp:lastPrinted>2022-12-15T11:27:23Z</cp:lastPrinted>
  <dcterms:created xsi:type="dcterms:W3CDTF">2022-11-15T11:09:45Z</dcterms:created>
  <dcterms:modified xsi:type="dcterms:W3CDTF">2022-12-18T13:20:01Z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