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notesMasterIdLst>
    <p:notesMasterId r:id="rId21"/>
  </p:notesMasterIdLst>
  <p:handoutMasterIdLst>
    <p:handoutMasterId r:id="rId22"/>
  </p:handoutMasterIdLst>
  <p:sldIdLst>
    <p:sldId id="257" r:id="rId2"/>
    <p:sldId id="333" r:id="rId3"/>
    <p:sldId id="331" r:id="rId4"/>
    <p:sldId id="347" r:id="rId5"/>
    <p:sldId id="332" r:id="rId6"/>
    <p:sldId id="334" r:id="rId7"/>
    <p:sldId id="343" r:id="rId8"/>
    <p:sldId id="269" r:id="rId9"/>
    <p:sldId id="286" r:id="rId10"/>
    <p:sldId id="338" r:id="rId11"/>
    <p:sldId id="339" r:id="rId12"/>
    <p:sldId id="340" r:id="rId13"/>
    <p:sldId id="341" r:id="rId14"/>
    <p:sldId id="342" r:id="rId15"/>
    <p:sldId id="344" r:id="rId16"/>
    <p:sldId id="297" r:id="rId17"/>
    <p:sldId id="336" r:id="rId18"/>
    <p:sldId id="337" r:id="rId19"/>
    <p:sldId id="346"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8C0014-A014-4C6B-AA3F-7750466EA972}" v="1" dt="2023-02-13T10:33:09.7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765" autoAdjust="0"/>
    <p:restoredTop sz="47781" autoAdjust="0"/>
  </p:normalViewPr>
  <p:slideViewPr>
    <p:cSldViewPr snapToGrid="0">
      <p:cViewPr varScale="1">
        <p:scale>
          <a:sx n="49" d="100"/>
          <a:sy n="49" d="100"/>
        </p:scale>
        <p:origin x="3426" y="42"/>
      </p:cViewPr>
      <p:guideLst/>
    </p:cSldViewPr>
  </p:slideViewPr>
  <p:notesTextViewPr>
    <p:cViewPr>
      <p:scale>
        <a:sx n="1" d="1"/>
        <a:sy n="1" d="1"/>
      </p:scale>
      <p:origin x="0" y="0"/>
    </p:cViewPr>
  </p:notesTextViewPr>
  <p:notesViewPr>
    <p:cSldViewPr snapToGrid="0">
      <p:cViewPr varScale="1">
        <p:scale>
          <a:sx n="123" d="100"/>
          <a:sy n="123" d="100"/>
        </p:scale>
        <p:origin x="4974"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5/10/relationships/revisionInfo" Target="revisionInfo.xml"/></Relationships>
</file>

<file path=ppt/diagrams/_rels/data10.xml.rels><?xml version="1.0" encoding="UTF-8" standalone="yes"?>
<Relationships xmlns="http://schemas.openxmlformats.org/package/2006/relationships"><Relationship Id="rId2" Type="http://schemas.openxmlformats.org/officeDocument/2006/relationships/hyperlink" Target="http://www.jstor.org/stable/4500873" TargetMode="External"/><Relationship Id="rId1" Type="http://schemas.openxmlformats.org/officeDocument/2006/relationships/hyperlink" Target="https://www.youtube.com/watch?v=XlMCCGD2TeM" TargetMode="External"/></Relationships>
</file>

<file path=ppt/diagrams/_rels/drawing10.xml.rels><?xml version="1.0" encoding="UTF-8" standalone="yes"?>
<Relationships xmlns="http://schemas.openxmlformats.org/package/2006/relationships"><Relationship Id="rId2" Type="http://schemas.openxmlformats.org/officeDocument/2006/relationships/hyperlink" Target="http://www.jstor.org/stable/4500873" TargetMode="External"/><Relationship Id="rId1" Type="http://schemas.openxmlformats.org/officeDocument/2006/relationships/hyperlink" Target="https://www.youtube.com/watch?v=XlMCCGD2TeM"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DDF7E7-137A-46EB-A38B-C5F314F119F5}"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EEAA8396-1C65-4AFC-9FB7-CA6823576644}">
      <dgm:prSet/>
      <dgm:spPr/>
      <dgm:t>
        <a:bodyPr/>
        <a:lstStyle/>
        <a:p>
          <a:r>
            <a:rPr lang="en-US"/>
            <a:t>At the end of these sessions the student will be able to: </a:t>
          </a:r>
        </a:p>
      </dgm:t>
    </dgm:pt>
    <dgm:pt modelId="{F2FBE198-5FAA-4167-8841-1D13F1339C4F}" type="parTrans" cxnId="{C96B2C9E-9521-466D-ACE1-8D4C9FD43A79}">
      <dgm:prSet/>
      <dgm:spPr/>
      <dgm:t>
        <a:bodyPr/>
        <a:lstStyle/>
        <a:p>
          <a:endParaRPr lang="en-US"/>
        </a:p>
      </dgm:t>
    </dgm:pt>
    <dgm:pt modelId="{80487BD6-F06F-4F10-A25E-08A37AA973DE}" type="sibTrans" cxnId="{C96B2C9E-9521-466D-ACE1-8D4C9FD43A79}">
      <dgm:prSet/>
      <dgm:spPr/>
      <dgm:t>
        <a:bodyPr/>
        <a:lstStyle/>
        <a:p>
          <a:endParaRPr lang="en-US"/>
        </a:p>
      </dgm:t>
    </dgm:pt>
    <dgm:pt modelId="{E9FB542C-87DE-4B54-94CE-4652D209A24B}">
      <dgm:prSet/>
      <dgm:spPr/>
      <dgm:t>
        <a:bodyPr/>
        <a:lstStyle/>
        <a:p>
          <a:r>
            <a:rPr lang="en-US"/>
            <a:t>• Explain what is meant by Britain having an unwritten constitution</a:t>
          </a:r>
        </a:p>
      </dgm:t>
    </dgm:pt>
    <dgm:pt modelId="{709C817B-7213-4A43-9D61-4987A7994F93}" type="parTrans" cxnId="{9F18E708-9789-4812-BFB7-1DD61AE68B02}">
      <dgm:prSet/>
      <dgm:spPr/>
      <dgm:t>
        <a:bodyPr/>
        <a:lstStyle/>
        <a:p>
          <a:endParaRPr lang="en-US"/>
        </a:p>
      </dgm:t>
    </dgm:pt>
    <dgm:pt modelId="{17AAFBF5-B12E-4967-B17E-C641EFA3C02C}" type="sibTrans" cxnId="{9F18E708-9789-4812-BFB7-1DD61AE68B02}">
      <dgm:prSet/>
      <dgm:spPr/>
      <dgm:t>
        <a:bodyPr/>
        <a:lstStyle/>
        <a:p>
          <a:endParaRPr lang="en-US"/>
        </a:p>
      </dgm:t>
    </dgm:pt>
    <dgm:pt modelId="{6FA87611-13C4-4794-8690-57433F823715}">
      <dgm:prSet/>
      <dgm:spPr/>
      <dgm:t>
        <a:bodyPr/>
        <a:lstStyle/>
        <a:p>
          <a:r>
            <a:rPr lang="en-US" dirty="0"/>
            <a:t>• Explain the supremacy of Parliament</a:t>
          </a:r>
        </a:p>
      </dgm:t>
    </dgm:pt>
    <dgm:pt modelId="{3809571A-7B51-410C-8CC0-7C20AE871D2E}" type="parTrans" cxnId="{D2400D94-15BC-4256-918B-229757E401C0}">
      <dgm:prSet/>
      <dgm:spPr/>
      <dgm:t>
        <a:bodyPr/>
        <a:lstStyle/>
        <a:p>
          <a:endParaRPr lang="en-US"/>
        </a:p>
      </dgm:t>
    </dgm:pt>
    <dgm:pt modelId="{B9E5038B-CA24-4432-B50A-2FD48D515AC4}" type="sibTrans" cxnId="{D2400D94-15BC-4256-918B-229757E401C0}">
      <dgm:prSet/>
      <dgm:spPr/>
      <dgm:t>
        <a:bodyPr/>
        <a:lstStyle/>
        <a:p>
          <a:endParaRPr lang="en-US"/>
        </a:p>
      </dgm:t>
    </dgm:pt>
    <dgm:pt modelId="{D401C56C-0A7D-4DF1-876B-4E7FAB3FCE10}">
      <dgm:prSet/>
      <dgm:spPr/>
      <dgm:t>
        <a:bodyPr/>
        <a:lstStyle/>
        <a:p>
          <a:r>
            <a:rPr lang="en-US"/>
            <a:t>• Identify that the rule of law is a basic principle of our constitution</a:t>
          </a:r>
        </a:p>
      </dgm:t>
    </dgm:pt>
    <dgm:pt modelId="{E2726773-ACC2-449D-9AA9-5B4F4DE5EBE2}" type="parTrans" cxnId="{4388CD7D-649D-42EF-8C27-231193ACF5B0}">
      <dgm:prSet/>
      <dgm:spPr/>
      <dgm:t>
        <a:bodyPr/>
        <a:lstStyle/>
        <a:p>
          <a:endParaRPr lang="en-US"/>
        </a:p>
      </dgm:t>
    </dgm:pt>
    <dgm:pt modelId="{A7EDB720-1F1C-4117-A4FA-E03B295BAA80}" type="sibTrans" cxnId="{4388CD7D-649D-42EF-8C27-231193ACF5B0}">
      <dgm:prSet/>
      <dgm:spPr/>
      <dgm:t>
        <a:bodyPr/>
        <a:lstStyle/>
        <a:p>
          <a:endParaRPr lang="en-US"/>
        </a:p>
      </dgm:t>
    </dgm:pt>
    <dgm:pt modelId="{07D60E1F-8B58-45B9-B5D4-2B2A6B498FB8}">
      <dgm:prSet/>
      <dgm:spPr/>
      <dgm:t>
        <a:bodyPr/>
        <a:lstStyle/>
        <a:p>
          <a:r>
            <a:rPr lang="en-US"/>
            <a:t>• Explain the 3 elements of the rule of law according to Dicey</a:t>
          </a:r>
        </a:p>
      </dgm:t>
    </dgm:pt>
    <dgm:pt modelId="{E4642179-B724-408E-BF4A-BEB46D49DF69}" type="parTrans" cxnId="{3D411CF2-63D7-43A7-AB87-8D273F71A34C}">
      <dgm:prSet/>
      <dgm:spPr/>
      <dgm:t>
        <a:bodyPr/>
        <a:lstStyle/>
        <a:p>
          <a:endParaRPr lang="en-US"/>
        </a:p>
      </dgm:t>
    </dgm:pt>
    <dgm:pt modelId="{995DAA46-33F6-41B2-AE83-27E3129CEDBB}" type="sibTrans" cxnId="{3D411CF2-63D7-43A7-AB87-8D273F71A34C}">
      <dgm:prSet/>
      <dgm:spPr/>
      <dgm:t>
        <a:bodyPr/>
        <a:lstStyle/>
        <a:p>
          <a:endParaRPr lang="en-US"/>
        </a:p>
      </dgm:t>
    </dgm:pt>
    <dgm:pt modelId="{3E3B8606-570E-4C92-A40B-65CD13F5571C}">
      <dgm:prSet/>
      <dgm:spPr/>
      <dgm:t>
        <a:bodyPr/>
        <a:lstStyle/>
        <a:p>
          <a:r>
            <a:rPr lang="en-US"/>
            <a:t>• Give examples of breaches of the rule of law</a:t>
          </a:r>
        </a:p>
      </dgm:t>
    </dgm:pt>
    <dgm:pt modelId="{9D36C61C-8DED-4AD9-AE38-91430198580D}" type="parTrans" cxnId="{5D550B19-47C1-40A5-A1F8-F24E96E242FD}">
      <dgm:prSet/>
      <dgm:spPr/>
      <dgm:t>
        <a:bodyPr/>
        <a:lstStyle/>
        <a:p>
          <a:endParaRPr lang="en-US"/>
        </a:p>
      </dgm:t>
    </dgm:pt>
    <dgm:pt modelId="{2AB8975B-B0D7-4B8E-ACD5-019BDF8EC6B8}" type="sibTrans" cxnId="{5D550B19-47C1-40A5-A1F8-F24E96E242FD}">
      <dgm:prSet/>
      <dgm:spPr/>
      <dgm:t>
        <a:bodyPr/>
        <a:lstStyle/>
        <a:p>
          <a:endParaRPr lang="en-US"/>
        </a:p>
      </dgm:t>
    </dgm:pt>
    <dgm:pt modelId="{2C9D3C6D-A132-4F16-A77F-D8DB58FC19F8}">
      <dgm:prSet/>
      <dgm:spPr/>
      <dgm:t>
        <a:bodyPr/>
        <a:lstStyle/>
        <a:p>
          <a:r>
            <a:rPr lang="en-US"/>
            <a:t>• Critically evaluate the arguments for and against a written constitution</a:t>
          </a:r>
        </a:p>
      </dgm:t>
    </dgm:pt>
    <dgm:pt modelId="{1C5FA407-0A0A-43E3-BEBF-9FAC72726367}" type="parTrans" cxnId="{9493AB49-03A3-4158-AAA1-E469ED6E228C}">
      <dgm:prSet/>
      <dgm:spPr/>
      <dgm:t>
        <a:bodyPr/>
        <a:lstStyle/>
        <a:p>
          <a:endParaRPr lang="en-US"/>
        </a:p>
      </dgm:t>
    </dgm:pt>
    <dgm:pt modelId="{E3F5A1B3-03E6-4054-81EA-96B9922C9C33}" type="sibTrans" cxnId="{9493AB49-03A3-4158-AAA1-E469ED6E228C}">
      <dgm:prSet/>
      <dgm:spPr/>
      <dgm:t>
        <a:bodyPr/>
        <a:lstStyle/>
        <a:p>
          <a:endParaRPr lang="en-US"/>
        </a:p>
      </dgm:t>
    </dgm:pt>
    <dgm:pt modelId="{3BD8525D-5370-2146-81AF-5F83DD9F2CB9}" type="pres">
      <dgm:prSet presAssocID="{F4DDF7E7-137A-46EB-A38B-C5F314F119F5}" presName="linear" presStyleCnt="0">
        <dgm:presLayoutVars>
          <dgm:animLvl val="lvl"/>
          <dgm:resizeHandles val="exact"/>
        </dgm:presLayoutVars>
      </dgm:prSet>
      <dgm:spPr/>
    </dgm:pt>
    <dgm:pt modelId="{481E1150-516C-0245-9B13-D3D163A28072}" type="pres">
      <dgm:prSet presAssocID="{EEAA8396-1C65-4AFC-9FB7-CA6823576644}" presName="parentText" presStyleLbl="node1" presStyleIdx="0" presStyleCnt="7">
        <dgm:presLayoutVars>
          <dgm:chMax val="0"/>
          <dgm:bulletEnabled val="1"/>
        </dgm:presLayoutVars>
      </dgm:prSet>
      <dgm:spPr/>
    </dgm:pt>
    <dgm:pt modelId="{2EF6E815-0719-B84A-9579-9ED6DBC96C9B}" type="pres">
      <dgm:prSet presAssocID="{80487BD6-F06F-4F10-A25E-08A37AA973DE}" presName="spacer" presStyleCnt="0"/>
      <dgm:spPr/>
    </dgm:pt>
    <dgm:pt modelId="{A7827B1D-E9BC-0A4D-AC91-47E94FA539AD}" type="pres">
      <dgm:prSet presAssocID="{E9FB542C-87DE-4B54-94CE-4652D209A24B}" presName="parentText" presStyleLbl="node1" presStyleIdx="1" presStyleCnt="7">
        <dgm:presLayoutVars>
          <dgm:chMax val="0"/>
          <dgm:bulletEnabled val="1"/>
        </dgm:presLayoutVars>
      </dgm:prSet>
      <dgm:spPr/>
    </dgm:pt>
    <dgm:pt modelId="{F007443D-9686-2748-9A82-57C8635BE16D}" type="pres">
      <dgm:prSet presAssocID="{17AAFBF5-B12E-4967-B17E-C641EFA3C02C}" presName="spacer" presStyleCnt="0"/>
      <dgm:spPr/>
    </dgm:pt>
    <dgm:pt modelId="{BCEAFF3B-3DD4-8C41-85A2-CD78F0EF3ECD}" type="pres">
      <dgm:prSet presAssocID="{6FA87611-13C4-4794-8690-57433F823715}" presName="parentText" presStyleLbl="node1" presStyleIdx="2" presStyleCnt="7">
        <dgm:presLayoutVars>
          <dgm:chMax val="0"/>
          <dgm:bulletEnabled val="1"/>
        </dgm:presLayoutVars>
      </dgm:prSet>
      <dgm:spPr/>
    </dgm:pt>
    <dgm:pt modelId="{25CB4447-3366-EB4B-AA5C-5A88D63F84EE}" type="pres">
      <dgm:prSet presAssocID="{B9E5038B-CA24-4432-B50A-2FD48D515AC4}" presName="spacer" presStyleCnt="0"/>
      <dgm:spPr/>
    </dgm:pt>
    <dgm:pt modelId="{E8A895EE-63C3-A845-9742-C035855BCB7A}" type="pres">
      <dgm:prSet presAssocID="{D401C56C-0A7D-4DF1-876B-4E7FAB3FCE10}" presName="parentText" presStyleLbl="node1" presStyleIdx="3" presStyleCnt="7">
        <dgm:presLayoutVars>
          <dgm:chMax val="0"/>
          <dgm:bulletEnabled val="1"/>
        </dgm:presLayoutVars>
      </dgm:prSet>
      <dgm:spPr/>
    </dgm:pt>
    <dgm:pt modelId="{6EE0DFE1-7961-BB48-9717-9B5E97AD0A0C}" type="pres">
      <dgm:prSet presAssocID="{A7EDB720-1F1C-4117-A4FA-E03B295BAA80}" presName="spacer" presStyleCnt="0"/>
      <dgm:spPr/>
    </dgm:pt>
    <dgm:pt modelId="{C7210EC0-19DA-864D-97E6-F7B0AFE5C1FF}" type="pres">
      <dgm:prSet presAssocID="{07D60E1F-8B58-45B9-B5D4-2B2A6B498FB8}" presName="parentText" presStyleLbl="node1" presStyleIdx="4" presStyleCnt="7">
        <dgm:presLayoutVars>
          <dgm:chMax val="0"/>
          <dgm:bulletEnabled val="1"/>
        </dgm:presLayoutVars>
      </dgm:prSet>
      <dgm:spPr/>
    </dgm:pt>
    <dgm:pt modelId="{CB94DE02-5584-9F4F-9CF7-1C425466D602}" type="pres">
      <dgm:prSet presAssocID="{995DAA46-33F6-41B2-AE83-27E3129CEDBB}" presName="spacer" presStyleCnt="0"/>
      <dgm:spPr/>
    </dgm:pt>
    <dgm:pt modelId="{8D533C42-1A6C-904C-9CDE-36306E913A0C}" type="pres">
      <dgm:prSet presAssocID="{3E3B8606-570E-4C92-A40B-65CD13F5571C}" presName="parentText" presStyleLbl="node1" presStyleIdx="5" presStyleCnt="7">
        <dgm:presLayoutVars>
          <dgm:chMax val="0"/>
          <dgm:bulletEnabled val="1"/>
        </dgm:presLayoutVars>
      </dgm:prSet>
      <dgm:spPr/>
    </dgm:pt>
    <dgm:pt modelId="{821F34EF-04B2-3E45-8EE0-4B84FDE8D0BB}" type="pres">
      <dgm:prSet presAssocID="{2AB8975B-B0D7-4B8E-ACD5-019BDF8EC6B8}" presName="spacer" presStyleCnt="0"/>
      <dgm:spPr/>
    </dgm:pt>
    <dgm:pt modelId="{1DE0D5CF-9A51-0844-B14B-84FB0DD1D199}" type="pres">
      <dgm:prSet presAssocID="{2C9D3C6D-A132-4F16-A77F-D8DB58FC19F8}" presName="parentText" presStyleLbl="node1" presStyleIdx="6" presStyleCnt="7">
        <dgm:presLayoutVars>
          <dgm:chMax val="0"/>
          <dgm:bulletEnabled val="1"/>
        </dgm:presLayoutVars>
      </dgm:prSet>
      <dgm:spPr/>
    </dgm:pt>
  </dgm:ptLst>
  <dgm:cxnLst>
    <dgm:cxn modelId="{51CFCA02-0F75-6A42-B3EE-DAAF0D7C77C7}" type="presOf" srcId="{EEAA8396-1C65-4AFC-9FB7-CA6823576644}" destId="{481E1150-516C-0245-9B13-D3D163A28072}" srcOrd="0" destOrd="0" presId="urn:microsoft.com/office/officeart/2005/8/layout/vList2"/>
    <dgm:cxn modelId="{9F18E708-9789-4812-BFB7-1DD61AE68B02}" srcId="{F4DDF7E7-137A-46EB-A38B-C5F314F119F5}" destId="{E9FB542C-87DE-4B54-94CE-4652D209A24B}" srcOrd="1" destOrd="0" parTransId="{709C817B-7213-4A43-9D61-4987A7994F93}" sibTransId="{17AAFBF5-B12E-4967-B17E-C641EFA3C02C}"/>
    <dgm:cxn modelId="{5D550B19-47C1-40A5-A1F8-F24E96E242FD}" srcId="{F4DDF7E7-137A-46EB-A38B-C5F314F119F5}" destId="{3E3B8606-570E-4C92-A40B-65CD13F5571C}" srcOrd="5" destOrd="0" parTransId="{9D36C61C-8DED-4AD9-AE38-91430198580D}" sibTransId="{2AB8975B-B0D7-4B8E-ACD5-019BDF8EC6B8}"/>
    <dgm:cxn modelId="{0F5F641F-C461-B04A-ACA3-FAEFE7E28EB5}" type="presOf" srcId="{F4DDF7E7-137A-46EB-A38B-C5F314F119F5}" destId="{3BD8525D-5370-2146-81AF-5F83DD9F2CB9}" srcOrd="0" destOrd="0" presId="urn:microsoft.com/office/officeart/2005/8/layout/vList2"/>
    <dgm:cxn modelId="{2D8C8043-0FFB-EF41-8C74-9F1EBAB84439}" type="presOf" srcId="{3E3B8606-570E-4C92-A40B-65CD13F5571C}" destId="{8D533C42-1A6C-904C-9CDE-36306E913A0C}" srcOrd="0" destOrd="0" presId="urn:microsoft.com/office/officeart/2005/8/layout/vList2"/>
    <dgm:cxn modelId="{FB05E847-01D1-C84D-8B49-8B82B8153F72}" type="presOf" srcId="{6FA87611-13C4-4794-8690-57433F823715}" destId="{BCEAFF3B-3DD4-8C41-85A2-CD78F0EF3ECD}" srcOrd="0" destOrd="0" presId="urn:microsoft.com/office/officeart/2005/8/layout/vList2"/>
    <dgm:cxn modelId="{9493AB49-03A3-4158-AAA1-E469ED6E228C}" srcId="{F4DDF7E7-137A-46EB-A38B-C5F314F119F5}" destId="{2C9D3C6D-A132-4F16-A77F-D8DB58FC19F8}" srcOrd="6" destOrd="0" parTransId="{1C5FA407-0A0A-43E3-BEBF-9FAC72726367}" sibTransId="{E3F5A1B3-03E6-4054-81EA-96B9922C9C33}"/>
    <dgm:cxn modelId="{C0D5B956-C143-754A-8013-847BB8CAA3D6}" type="presOf" srcId="{E9FB542C-87DE-4B54-94CE-4652D209A24B}" destId="{A7827B1D-E9BC-0A4D-AC91-47E94FA539AD}" srcOrd="0" destOrd="0" presId="urn:microsoft.com/office/officeart/2005/8/layout/vList2"/>
    <dgm:cxn modelId="{DEF48E7D-E664-9046-A986-F1D241D3E7DE}" type="presOf" srcId="{2C9D3C6D-A132-4F16-A77F-D8DB58FC19F8}" destId="{1DE0D5CF-9A51-0844-B14B-84FB0DD1D199}" srcOrd="0" destOrd="0" presId="urn:microsoft.com/office/officeart/2005/8/layout/vList2"/>
    <dgm:cxn modelId="{4388CD7D-649D-42EF-8C27-231193ACF5B0}" srcId="{F4DDF7E7-137A-46EB-A38B-C5F314F119F5}" destId="{D401C56C-0A7D-4DF1-876B-4E7FAB3FCE10}" srcOrd="3" destOrd="0" parTransId="{E2726773-ACC2-449D-9AA9-5B4F4DE5EBE2}" sibTransId="{A7EDB720-1F1C-4117-A4FA-E03B295BAA80}"/>
    <dgm:cxn modelId="{D2400D94-15BC-4256-918B-229757E401C0}" srcId="{F4DDF7E7-137A-46EB-A38B-C5F314F119F5}" destId="{6FA87611-13C4-4794-8690-57433F823715}" srcOrd="2" destOrd="0" parTransId="{3809571A-7B51-410C-8CC0-7C20AE871D2E}" sibTransId="{B9E5038B-CA24-4432-B50A-2FD48D515AC4}"/>
    <dgm:cxn modelId="{C96B2C9E-9521-466D-ACE1-8D4C9FD43A79}" srcId="{F4DDF7E7-137A-46EB-A38B-C5F314F119F5}" destId="{EEAA8396-1C65-4AFC-9FB7-CA6823576644}" srcOrd="0" destOrd="0" parTransId="{F2FBE198-5FAA-4167-8841-1D13F1339C4F}" sibTransId="{80487BD6-F06F-4F10-A25E-08A37AA973DE}"/>
    <dgm:cxn modelId="{497638D6-4A78-D44E-AAE0-15A2D8FEA366}" type="presOf" srcId="{D401C56C-0A7D-4DF1-876B-4E7FAB3FCE10}" destId="{E8A895EE-63C3-A845-9742-C035855BCB7A}" srcOrd="0" destOrd="0" presId="urn:microsoft.com/office/officeart/2005/8/layout/vList2"/>
    <dgm:cxn modelId="{3D411CF2-63D7-43A7-AB87-8D273F71A34C}" srcId="{F4DDF7E7-137A-46EB-A38B-C5F314F119F5}" destId="{07D60E1F-8B58-45B9-B5D4-2B2A6B498FB8}" srcOrd="4" destOrd="0" parTransId="{E4642179-B724-408E-BF4A-BEB46D49DF69}" sibTransId="{995DAA46-33F6-41B2-AE83-27E3129CEDBB}"/>
    <dgm:cxn modelId="{76CF39F5-B1D3-744D-A8B5-1B563DB9778F}" type="presOf" srcId="{07D60E1F-8B58-45B9-B5D4-2B2A6B498FB8}" destId="{C7210EC0-19DA-864D-97E6-F7B0AFE5C1FF}" srcOrd="0" destOrd="0" presId="urn:microsoft.com/office/officeart/2005/8/layout/vList2"/>
    <dgm:cxn modelId="{6B386E5E-0AA1-B840-8FBC-9E1E04CE1294}" type="presParOf" srcId="{3BD8525D-5370-2146-81AF-5F83DD9F2CB9}" destId="{481E1150-516C-0245-9B13-D3D163A28072}" srcOrd="0" destOrd="0" presId="urn:microsoft.com/office/officeart/2005/8/layout/vList2"/>
    <dgm:cxn modelId="{213E6E39-9BC6-AF43-A9E3-23F05B8332A2}" type="presParOf" srcId="{3BD8525D-5370-2146-81AF-5F83DD9F2CB9}" destId="{2EF6E815-0719-B84A-9579-9ED6DBC96C9B}" srcOrd="1" destOrd="0" presId="urn:microsoft.com/office/officeart/2005/8/layout/vList2"/>
    <dgm:cxn modelId="{6470D80C-B0D8-434C-B9D6-AC377448FEB1}" type="presParOf" srcId="{3BD8525D-5370-2146-81AF-5F83DD9F2CB9}" destId="{A7827B1D-E9BC-0A4D-AC91-47E94FA539AD}" srcOrd="2" destOrd="0" presId="urn:microsoft.com/office/officeart/2005/8/layout/vList2"/>
    <dgm:cxn modelId="{CDCF6A3E-FA0D-3640-9ECD-697BE32B4C5E}" type="presParOf" srcId="{3BD8525D-5370-2146-81AF-5F83DD9F2CB9}" destId="{F007443D-9686-2748-9A82-57C8635BE16D}" srcOrd="3" destOrd="0" presId="urn:microsoft.com/office/officeart/2005/8/layout/vList2"/>
    <dgm:cxn modelId="{D086CF9C-D2B4-7642-8784-96D376C7384A}" type="presParOf" srcId="{3BD8525D-5370-2146-81AF-5F83DD9F2CB9}" destId="{BCEAFF3B-3DD4-8C41-85A2-CD78F0EF3ECD}" srcOrd="4" destOrd="0" presId="urn:microsoft.com/office/officeart/2005/8/layout/vList2"/>
    <dgm:cxn modelId="{EE481DA5-DE05-494E-B847-6362532E3647}" type="presParOf" srcId="{3BD8525D-5370-2146-81AF-5F83DD9F2CB9}" destId="{25CB4447-3366-EB4B-AA5C-5A88D63F84EE}" srcOrd="5" destOrd="0" presId="urn:microsoft.com/office/officeart/2005/8/layout/vList2"/>
    <dgm:cxn modelId="{21BD06B2-CF31-8F41-A40A-53F1A04A1792}" type="presParOf" srcId="{3BD8525D-5370-2146-81AF-5F83DD9F2CB9}" destId="{E8A895EE-63C3-A845-9742-C035855BCB7A}" srcOrd="6" destOrd="0" presId="urn:microsoft.com/office/officeart/2005/8/layout/vList2"/>
    <dgm:cxn modelId="{197C161D-FD41-6B4F-8AED-F55F157D4AE7}" type="presParOf" srcId="{3BD8525D-5370-2146-81AF-5F83DD9F2CB9}" destId="{6EE0DFE1-7961-BB48-9717-9B5E97AD0A0C}" srcOrd="7" destOrd="0" presId="urn:microsoft.com/office/officeart/2005/8/layout/vList2"/>
    <dgm:cxn modelId="{95A1FBE4-B919-6149-9166-C49FBCCC6A5D}" type="presParOf" srcId="{3BD8525D-5370-2146-81AF-5F83DD9F2CB9}" destId="{C7210EC0-19DA-864D-97E6-F7B0AFE5C1FF}" srcOrd="8" destOrd="0" presId="urn:microsoft.com/office/officeart/2005/8/layout/vList2"/>
    <dgm:cxn modelId="{D8F55C42-3B70-8541-BE0A-ED9BDFECA40D}" type="presParOf" srcId="{3BD8525D-5370-2146-81AF-5F83DD9F2CB9}" destId="{CB94DE02-5584-9F4F-9CF7-1C425466D602}" srcOrd="9" destOrd="0" presId="urn:microsoft.com/office/officeart/2005/8/layout/vList2"/>
    <dgm:cxn modelId="{27126F57-282F-4A42-90D6-50DF9FD14C3F}" type="presParOf" srcId="{3BD8525D-5370-2146-81AF-5F83DD9F2CB9}" destId="{8D533C42-1A6C-904C-9CDE-36306E913A0C}" srcOrd="10" destOrd="0" presId="urn:microsoft.com/office/officeart/2005/8/layout/vList2"/>
    <dgm:cxn modelId="{2004524D-79B8-FD41-A234-E2B2F177FADD}" type="presParOf" srcId="{3BD8525D-5370-2146-81AF-5F83DD9F2CB9}" destId="{821F34EF-04B2-3E45-8EE0-4B84FDE8D0BB}" srcOrd="11" destOrd="0" presId="urn:microsoft.com/office/officeart/2005/8/layout/vList2"/>
    <dgm:cxn modelId="{4C4FEFFA-39A6-4C48-A600-F5238A193343}" type="presParOf" srcId="{3BD8525D-5370-2146-81AF-5F83DD9F2CB9}" destId="{1DE0D5CF-9A51-0844-B14B-84FB0DD1D199}"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54E4B5-D7A1-4A23-8B99-A212463E4C65}" type="doc">
      <dgm:prSet loTypeId="urn:microsoft.com/office/officeart/2005/8/layout/default" loCatId="list" qsTypeId="urn:microsoft.com/office/officeart/2005/8/quickstyle/simple5" qsCatId="simple" csTypeId="urn:microsoft.com/office/officeart/2005/8/colors/accent2_2" csCatId="accent2" phldr="1"/>
      <dgm:spPr/>
      <dgm:t>
        <a:bodyPr/>
        <a:lstStyle/>
        <a:p>
          <a:endParaRPr lang="en-US"/>
        </a:p>
      </dgm:t>
    </dgm:pt>
    <dgm:pt modelId="{183316C7-D813-415F-A1A8-DD2F9B38A918}">
      <dgm:prSet/>
      <dgm:spPr/>
      <dgm:t>
        <a:bodyPr/>
        <a:lstStyle/>
        <a:p>
          <a:r>
            <a:rPr lang="en-GB" baseline="0"/>
            <a:t>PRIMARY LEGISLATION</a:t>
          </a:r>
          <a:endParaRPr lang="en-US"/>
        </a:p>
      </dgm:t>
    </dgm:pt>
    <dgm:pt modelId="{A81D238E-91C1-4842-B94E-CE255FD7E30D}" type="parTrans" cxnId="{98D3C709-43EE-437C-9D04-EB9CA974E098}">
      <dgm:prSet/>
      <dgm:spPr/>
      <dgm:t>
        <a:bodyPr/>
        <a:lstStyle/>
        <a:p>
          <a:endParaRPr lang="en-US"/>
        </a:p>
      </dgm:t>
    </dgm:pt>
    <dgm:pt modelId="{A7E6D21F-54EE-4705-926A-1E02CA9DC118}" type="sibTrans" cxnId="{98D3C709-43EE-437C-9D04-EB9CA974E098}">
      <dgm:prSet/>
      <dgm:spPr/>
      <dgm:t>
        <a:bodyPr/>
        <a:lstStyle/>
        <a:p>
          <a:endParaRPr lang="en-US"/>
        </a:p>
      </dgm:t>
    </dgm:pt>
    <dgm:pt modelId="{BB16106F-0A59-47B9-9871-CCF585817490}">
      <dgm:prSet/>
      <dgm:spPr/>
      <dgm:t>
        <a:bodyPr/>
        <a:lstStyle/>
        <a:p>
          <a:r>
            <a:rPr lang="en-GB" baseline="0"/>
            <a:t>SECONDARY LEGISLATION</a:t>
          </a:r>
          <a:endParaRPr lang="en-US"/>
        </a:p>
      </dgm:t>
    </dgm:pt>
    <dgm:pt modelId="{58BE2318-EEE8-4D16-83BA-FA84A3A5BC71}" type="parTrans" cxnId="{8E81C662-F969-4A0F-9C55-FB23071FA2F9}">
      <dgm:prSet/>
      <dgm:spPr/>
      <dgm:t>
        <a:bodyPr/>
        <a:lstStyle/>
        <a:p>
          <a:endParaRPr lang="en-US"/>
        </a:p>
      </dgm:t>
    </dgm:pt>
    <dgm:pt modelId="{DB7249CC-64D8-43E9-8A47-395D84537409}" type="sibTrans" cxnId="{8E81C662-F969-4A0F-9C55-FB23071FA2F9}">
      <dgm:prSet/>
      <dgm:spPr/>
      <dgm:t>
        <a:bodyPr/>
        <a:lstStyle/>
        <a:p>
          <a:endParaRPr lang="en-US"/>
        </a:p>
      </dgm:t>
    </dgm:pt>
    <dgm:pt modelId="{51C68736-DA2A-4645-BCD0-E15E0B40CD5C}">
      <dgm:prSet/>
      <dgm:spPr/>
      <dgm:t>
        <a:bodyPr/>
        <a:lstStyle/>
        <a:p>
          <a:r>
            <a:rPr lang="en-GB" baseline="0"/>
            <a:t>INTERNATIONAL LAW </a:t>
          </a:r>
          <a:endParaRPr lang="en-US"/>
        </a:p>
      </dgm:t>
    </dgm:pt>
    <dgm:pt modelId="{CFAA634C-C45E-457B-BD25-BE0DE4977DFD}" type="parTrans" cxnId="{9C70957C-804C-4065-8B5A-5BE4C377C2E1}">
      <dgm:prSet/>
      <dgm:spPr/>
      <dgm:t>
        <a:bodyPr/>
        <a:lstStyle/>
        <a:p>
          <a:endParaRPr lang="en-US"/>
        </a:p>
      </dgm:t>
    </dgm:pt>
    <dgm:pt modelId="{A6AA723B-0E60-416C-AA14-7F0CD2F7739C}" type="sibTrans" cxnId="{9C70957C-804C-4065-8B5A-5BE4C377C2E1}">
      <dgm:prSet/>
      <dgm:spPr/>
      <dgm:t>
        <a:bodyPr/>
        <a:lstStyle/>
        <a:p>
          <a:endParaRPr lang="en-US"/>
        </a:p>
      </dgm:t>
    </dgm:pt>
    <dgm:pt modelId="{2955DA6A-16BF-4460-8945-7818380FA1F3}">
      <dgm:prSet/>
      <dgm:spPr/>
      <dgm:t>
        <a:bodyPr/>
        <a:lstStyle/>
        <a:p>
          <a:r>
            <a:rPr lang="en-GB" baseline="0" dirty="0"/>
            <a:t>EUROPEAN CONVENTION ON HUMAN RIGHTS</a:t>
          </a:r>
          <a:endParaRPr lang="en-US" dirty="0"/>
        </a:p>
      </dgm:t>
    </dgm:pt>
    <dgm:pt modelId="{9311A0F9-DFC2-4627-980E-EF2690F838A0}" type="parTrans" cxnId="{193BD5E3-FB85-4E4F-9F08-FECDB98F444A}">
      <dgm:prSet/>
      <dgm:spPr/>
      <dgm:t>
        <a:bodyPr/>
        <a:lstStyle/>
        <a:p>
          <a:endParaRPr lang="en-US"/>
        </a:p>
      </dgm:t>
    </dgm:pt>
    <dgm:pt modelId="{223DDA48-FD4B-459D-81AB-6DC09BC0B05C}" type="sibTrans" cxnId="{193BD5E3-FB85-4E4F-9F08-FECDB98F444A}">
      <dgm:prSet/>
      <dgm:spPr/>
      <dgm:t>
        <a:bodyPr/>
        <a:lstStyle/>
        <a:p>
          <a:endParaRPr lang="en-US"/>
        </a:p>
      </dgm:t>
    </dgm:pt>
    <dgm:pt modelId="{0C4D7B27-64DB-43A9-8BA9-07852AE55B3C}">
      <dgm:prSet/>
      <dgm:spPr/>
      <dgm:t>
        <a:bodyPr/>
        <a:lstStyle/>
        <a:p>
          <a:r>
            <a:rPr lang="en-GB" baseline="0"/>
            <a:t>CASE LAW </a:t>
          </a:r>
          <a:endParaRPr lang="en-US"/>
        </a:p>
      </dgm:t>
    </dgm:pt>
    <dgm:pt modelId="{8D3D8DD8-15AE-4305-B15A-919920D9FE12}" type="parTrans" cxnId="{20988AB0-F76D-4B3A-904D-727477430817}">
      <dgm:prSet/>
      <dgm:spPr/>
      <dgm:t>
        <a:bodyPr/>
        <a:lstStyle/>
        <a:p>
          <a:endParaRPr lang="en-US"/>
        </a:p>
      </dgm:t>
    </dgm:pt>
    <dgm:pt modelId="{05D6F98D-05D7-4CBF-89F3-168FA128EFAC}" type="sibTrans" cxnId="{20988AB0-F76D-4B3A-904D-727477430817}">
      <dgm:prSet/>
      <dgm:spPr/>
      <dgm:t>
        <a:bodyPr/>
        <a:lstStyle/>
        <a:p>
          <a:endParaRPr lang="en-US"/>
        </a:p>
      </dgm:t>
    </dgm:pt>
    <dgm:pt modelId="{DB7BB6D9-8CFB-4468-ACCF-B427DCE86158}">
      <dgm:prSet/>
      <dgm:spPr/>
      <dgm:t>
        <a:bodyPr/>
        <a:lstStyle/>
        <a:p>
          <a:r>
            <a:rPr lang="en-GB" baseline="0" dirty="0"/>
            <a:t>ROYAL PEROGATIVE </a:t>
          </a:r>
          <a:endParaRPr lang="en-US" dirty="0"/>
        </a:p>
      </dgm:t>
    </dgm:pt>
    <dgm:pt modelId="{805D761E-7C00-4E0C-B573-31AE979F998E}" type="parTrans" cxnId="{01F4FB70-1972-4C2B-B596-BC16A5AFDEAC}">
      <dgm:prSet/>
      <dgm:spPr/>
      <dgm:t>
        <a:bodyPr/>
        <a:lstStyle/>
        <a:p>
          <a:endParaRPr lang="en-US"/>
        </a:p>
      </dgm:t>
    </dgm:pt>
    <dgm:pt modelId="{696D370F-97C5-469F-B609-2C4CF2D37E0A}" type="sibTrans" cxnId="{01F4FB70-1972-4C2B-B596-BC16A5AFDEAC}">
      <dgm:prSet/>
      <dgm:spPr/>
      <dgm:t>
        <a:bodyPr/>
        <a:lstStyle/>
        <a:p>
          <a:endParaRPr lang="en-US"/>
        </a:p>
      </dgm:t>
    </dgm:pt>
    <dgm:pt modelId="{D80931FB-D837-F443-A1EF-3C5EE2ABE7EE}" type="pres">
      <dgm:prSet presAssocID="{4B54E4B5-D7A1-4A23-8B99-A212463E4C65}" presName="diagram" presStyleCnt="0">
        <dgm:presLayoutVars>
          <dgm:dir/>
          <dgm:resizeHandles val="exact"/>
        </dgm:presLayoutVars>
      </dgm:prSet>
      <dgm:spPr/>
    </dgm:pt>
    <dgm:pt modelId="{A958138A-7125-1F45-838C-ABADA9B6AF83}" type="pres">
      <dgm:prSet presAssocID="{183316C7-D813-415F-A1A8-DD2F9B38A918}" presName="node" presStyleLbl="node1" presStyleIdx="0" presStyleCnt="6">
        <dgm:presLayoutVars>
          <dgm:bulletEnabled val="1"/>
        </dgm:presLayoutVars>
      </dgm:prSet>
      <dgm:spPr/>
    </dgm:pt>
    <dgm:pt modelId="{A4D0DAB1-42B4-8F4B-92DD-DBAADC641AFA}" type="pres">
      <dgm:prSet presAssocID="{A7E6D21F-54EE-4705-926A-1E02CA9DC118}" presName="sibTrans" presStyleCnt="0"/>
      <dgm:spPr/>
    </dgm:pt>
    <dgm:pt modelId="{EC6F6B47-FB87-0941-8BCA-F73402C52E6C}" type="pres">
      <dgm:prSet presAssocID="{BB16106F-0A59-47B9-9871-CCF585817490}" presName="node" presStyleLbl="node1" presStyleIdx="1" presStyleCnt="6">
        <dgm:presLayoutVars>
          <dgm:bulletEnabled val="1"/>
        </dgm:presLayoutVars>
      </dgm:prSet>
      <dgm:spPr/>
    </dgm:pt>
    <dgm:pt modelId="{0E6D36B6-9E97-0742-AD21-1478F1514864}" type="pres">
      <dgm:prSet presAssocID="{DB7249CC-64D8-43E9-8A47-395D84537409}" presName="sibTrans" presStyleCnt="0"/>
      <dgm:spPr/>
    </dgm:pt>
    <dgm:pt modelId="{9DC986E7-7E7C-FD46-8220-382B6A0D58C3}" type="pres">
      <dgm:prSet presAssocID="{51C68736-DA2A-4645-BCD0-E15E0B40CD5C}" presName="node" presStyleLbl="node1" presStyleIdx="2" presStyleCnt="6">
        <dgm:presLayoutVars>
          <dgm:bulletEnabled val="1"/>
        </dgm:presLayoutVars>
      </dgm:prSet>
      <dgm:spPr/>
    </dgm:pt>
    <dgm:pt modelId="{B4BAC48B-44E4-8E43-9DAE-6C5AEE12193D}" type="pres">
      <dgm:prSet presAssocID="{A6AA723B-0E60-416C-AA14-7F0CD2F7739C}" presName="sibTrans" presStyleCnt="0"/>
      <dgm:spPr/>
    </dgm:pt>
    <dgm:pt modelId="{6C9F3A15-A644-8146-9E0D-23CE83410DA3}" type="pres">
      <dgm:prSet presAssocID="{2955DA6A-16BF-4460-8945-7818380FA1F3}" presName="node" presStyleLbl="node1" presStyleIdx="3" presStyleCnt="6">
        <dgm:presLayoutVars>
          <dgm:bulletEnabled val="1"/>
        </dgm:presLayoutVars>
      </dgm:prSet>
      <dgm:spPr/>
    </dgm:pt>
    <dgm:pt modelId="{AFD3B05F-FD45-AC41-BF9F-B2A91DEC54B0}" type="pres">
      <dgm:prSet presAssocID="{223DDA48-FD4B-459D-81AB-6DC09BC0B05C}" presName="sibTrans" presStyleCnt="0"/>
      <dgm:spPr/>
    </dgm:pt>
    <dgm:pt modelId="{6770C97E-F9C2-5142-B352-DF59C68744C7}" type="pres">
      <dgm:prSet presAssocID="{0C4D7B27-64DB-43A9-8BA9-07852AE55B3C}" presName="node" presStyleLbl="node1" presStyleIdx="4" presStyleCnt="6">
        <dgm:presLayoutVars>
          <dgm:bulletEnabled val="1"/>
        </dgm:presLayoutVars>
      </dgm:prSet>
      <dgm:spPr/>
    </dgm:pt>
    <dgm:pt modelId="{FFAD447F-F9A0-304B-88BE-60E439DC9D38}" type="pres">
      <dgm:prSet presAssocID="{05D6F98D-05D7-4CBF-89F3-168FA128EFAC}" presName="sibTrans" presStyleCnt="0"/>
      <dgm:spPr/>
    </dgm:pt>
    <dgm:pt modelId="{234D2F3B-2A5D-7F4F-9400-935FBF035B1A}" type="pres">
      <dgm:prSet presAssocID="{DB7BB6D9-8CFB-4468-ACCF-B427DCE86158}" presName="node" presStyleLbl="node1" presStyleIdx="5" presStyleCnt="6">
        <dgm:presLayoutVars>
          <dgm:bulletEnabled val="1"/>
        </dgm:presLayoutVars>
      </dgm:prSet>
      <dgm:spPr/>
    </dgm:pt>
  </dgm:ptLst>
  <dgm:cxnLst>
    <dgm:cxn modelId="{06D0F108-0275-BC49-83AC-B4F6EC1807FE}" type="presOf" srcId="{183316C7-D813-415F-A1A8-DD2F9B38A918}" destId="{A958138A-7125-1F45-838C-ABADA9B6AF83}" srcOrd="0" destOrd="0" presId="urn:microsoft.com/office/officeart/2005/8/layout/default"/>
    <dgm:cxn modelId="{98D3C709-43EE-437C-9D04-EB9CA974E098}" srcId="{4B54E4B5-D7A1-4A23-8B99-A212463E4C65}" destId="{183316C7-D813-415F-A1A8-DD2F9B38A918}" srcOrd="0" destOrd="0" parTransId="{A81D238E-91C1-4842-B94E-CE255FD7E30D}" sibTransId="{A7E6D21F-54EE-4705-926A-1E02CA9DC118}"/>
    <dgm:cxn modelId="{8E81C662-F969-4A0F-9C55-FB23071FA2F9}" srcId="{4B54E4B5-D7A1-4A23-8B99-A212463E4C65}" destId="{BB16106F-0A59-47B9-9871-CCF585817490}" srcOrd="1" destOrd="0" parTransId="{58BE2318-EEE8-4D16-83BA-FA84A3A5BC71}" sibTransId="{DB7249CC-64D8-43E9-8A47-395D84537409}"/>
    <dgm:cxn modelId="{08A4D565-5786-B447-A864-9EA58A564A09}" type="presOf" srcId="{4B54E4B5-D7A1-4A23-8B99-A212463E4C65}" destId="{D80931FB-D837-F443-A1EF-3C5EE2ABE7EE}" srcOrd="0" destOrd="0" presId="urn:microsoft.com/office/officeart/2005/8/layout/default"/>
    <dgm:cxn modelId="{01F4FB70-1972-4C2B-B596-BC16A5AFDEAC}" srcId="{4B54E4B5-D7A1-4A23-8B99-A212463E4C65}" destId="{DB7BB6D9-8CFB-4468-ACCF-B427DCE86158}" srcOrd="5" destOrd="0" parTransId="{805D761E-7C00-4E0C-B573-31AE979F998E}" sibTransId="{696D370F-97C5-469F-B609-2C4CF2D37E0A}"/>
    <dgm:cxn modelId="{BA21E97B-68A2-0041-A6BB-145CB92A42E3}" type="presOf" srcId="{51C68736-DA2A-4645-BCD0-E15E0B40CD5C}" destId="{9DC986E7-7E7C-FD46-8220-382B6A0D58C3}" srcOrd="0" destOrd="0" presId="urn:microsoft.com/office/officeart/2005/8/layout/default"/>
    <dgm:cxn modelId="{9C70957C-804C-4065-8B5A-5BE4C377C2E1}" srcId="{4B54E4B5-D7A1-4A23-8B99-A212463E4C65}" destId="{51C68736-DA2A-4645-BCD0-E15E0B40CD5C}" srcOrd="2" destOrd="0" parTransId="{CFAA634C-C45E-457B-BD25-BE0DE4977DFD}" sibTransId="{A6AA723B-0E60-416C-AA14-7F0CD2F7739C}"/>
    <dgm:cxn modelId="{7F284382-BA0B-7D40-AA27-9736817CCC30}" type="presOf" srcId="{0C4D7B27-64DB-43A9-8BA9-07852AE55B3C}" destId="{6770C97E-F9C2-5142-B352-DF59C68744C7}" srcOrd="0" destOrd="0" presId="urn:microsoft.com/office/officeart/2005/8/layout/default"/>
    <dgm:cxn modelId="{22FCE39A-E291-B249-9752-78688B2E1EB0}" type="presOf" srcId="{2955DA6A-16BF-4460-8945-7818380FA1F3}" destId="{6C9F3A15-A644-8146-9E0D-23CE83410DA3}" srcOrd="0" destOrd="0" presId="urn:microsoft.com/office/officeart/2005/8/layout/default"/>
    <dgm:cxn modelId="{20988AB0-F76D-4B3A-904D-727477430817}" srcId="{4B54E4B5-D7A1-4A23-8B99-A212463E4C65}" destId="{0C4D7B27-64DB-43A9-8BA9-07852AE55B3C}" srcOrd="4" destOrd="0" parTransId="{8D3D8DD8-15AE-4305-B15A-919920D9FE12}" sibTransId="{05D6F98D-05D7-4CBF-89F3-168FA128EFAC}"/>
    <dgm:cxn modelId="{F98D87BE-096C-3A4C-A4B2-F42596CD815A}" type="presOf" srcId="{DB7BB6D9-8CFB-4468-ACCF-B427DCE86158}" destId="{234D2F3B-2A5D-7F4F-9400-935FBF035B1A}" srcOrd="0" destOrd="0" presId="urn:microsoft.com/office/officeart/2005/8/layout/default"/>
    <dgm:cxn modelId="{8210D0D7-C30E-F444-AB80-A3D64FF38FD6}" type="presOf" srcId="{BB16106F-0A59-47B9-9871-CCF585817490}" destId="{EC6F6B47-FB87-0941-8BCA-F73402C52E6C}" srcOrd="0" destOrd="0" presId="urn:microsoft.com/office/officeart/2005/8/layout/default"/>
    <dgm:cxn modelId="{193BD5E3-FB85-4E4F-9F08-FECDB98F444A}" srcId="{4B54E4B5-D7A1-4A23-8B99-A212463E4C65}" destId="{2955DA6A-16BF-4460-8945-7818380FA1F3}" srcOrd="3" destOrd="0" parTransId="{9311A0F9-DFC2-4627-980E-EF2690F838A0}" sibTransId="{223DDA48-FD4B-459D-81AB-6DC09BC0B05C}"/>
    <dgm:cxn modelId="{7313A8C7-1F6D-9948-9BDB-4F638BB4A98B}" type="presParOf" srcId="{D80931FB-D837-F443-A1EF-3C5EE2ABE7EE}" destId="{A958138A-7125-1F45-838C-ABADA9B6AF83}" srcOrd="0" destOrd="0" presId="urn:microsoft.com/office/officeart/2005/8/layout/default"/>
    <dgm:cxn modelId="{DC5B0132-EB6B-AC42-977E-200E2157341B}" type="presParOf" srcId="{D80931FB-D837-F443-A1EF-3C5EE2ABE7EE}" destId="{A4D0DAB1-42B4-8F4B-92DD-DBAADC641AFA}" srcOrd="1" destOrd="0" presId="urn:microsoft.com/office/officeart/2005/8/layout/default"/>
    <dgm:cxn modelId="{A6BBDF3E-EC0C-C343-9258-E476B5FAF84C}" type="presParOf" srcId="{D80931FB-D837-F443-A1EF-3C5EE2ABE7EE}" destId="{EC6F6B47-FB87-0941-8BCA-F73402C52E6C}" srcOrd="2" destOrd="0" presId="urn:microsoft.com/office/officeart/2005/8/layout/default"/>
    <dgm:cxn modelId="{F7FF5A3B-7C7F-5D45-BCB8-BBEE101D2A40}" type="presParOf" srcId="{D80931FB-D837-F443-A1EF-3C5EE2ABE7EE}" destId="{0E6D36B6-9E97-0742-AD21-1478F1514864}" srcOrd="3" destOrd="0" presId="urn:microsoft.com/office/officeart/2005/8/layout/default"/>
    <dgm:cxn modelId="{985532A2-570D-8542-B3E4-80FAB54C0A6D}" type="presParOf" srcId="{D80931FB-D837-F443-A1EF-3C5EE2ABE7EE}" destId="{9DC986E7-7E7C-FD46-8220-382B6A0D58C3}" srcOrd="4" destOrd="0" presId="urn:microsoft.com/office/officeart/2005/8/layout/default"/>
    <dgm:cxn modelId="{FD918151-90D6-4D4E-876A-D5D967EABB27}" type="presParOf" srcId="{D80931FB-D837-F443-A1EF-3C5EE2ABE7EE}" destId="{B4BAC48B-44E4-8E43-9DAE-6C5AEE12193D}" srcOrd="5" destOrd="0" presId="urn:microsoft.com/office/officeart/2005/8/layout/default"/>
    <dgm:cxn modelId="{AA89F40A-99A5-EC43-BBB6-8803CB110E41}" type="presParOf" srcId="{D80931FB-D837-F443-A1EF-3C5EE2ABE7EE}" destId="{6C9F3A15-A644-8146-9E0D-23CE83410DA3}" srcOrd="6" destOrd="0" presId="urn:microsoft.com/office/officeart/2005/8/layout/default"/>
    <dgm:cxn modelId="{1B9E099F-B5D2-0240-8B5D-7A983E689C7F}" type="presParOf" srcId="{D80931FB-D837-F443-A1EF-3C5EE2ABE7EE}" destId="{AFD3B05F-FD45-AC41-BF9F-B2A91DEC54B0}" srcOrd="7" destOrd="0" presId="urn:microsoft.com/office/officeart/2005/8/layout/default"/>
    <dgm:cxn modelId="{993BA6ED-802B-A44E-B5DD-2201ADBC0A65}" type="presParOf" srcId="{D80931FB-D837-F443-A1EF-3C5EE2ABE7EE}" destId="{6770C97E-F9C2-5142-B352-DF59C68744C7}" srcOrd="8" destOrd="0" presId="urn:microsoft.com/office/officeart/2005/8/layout/default"/>
    <dgm:cxn modelId="{0F3C6F8C-FB51-D648-B9B4-F8F97783F518}" type="presParOf" srcId="{D80931FB-D837-F443-A1EF-3C5EE2ABE7EE}" destId="{FFAD447F-F9A0-304B-88BE-60E439DC9D38}" srcOrd="9" destOrd="0" presId="urn:microsoft.com/office/officeart/2005/8/layout/default"/>
    <dgm:cxn modelId="{86FA1DBE-9851-4440-8EFD-D3DE74FD07D7}" type="presParOf" srcId="{D80931FB-D837-F443-A1EF-3C5EE2ABE7EE}" destId="{234D2F3B-2A5D-7F4F-9400-935FBF035B1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77A3B5-F0BA-409E-94A5-43141032E67E}"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F5AB5307-ABAE-4C61-9B13-B146BCA0480D}">
      <dgm:prSet/>
      <dgm:spPr/>
      <dgm:t>
        <a:bodyPr/>
        <a:lstStyle/>
        <a:p>
          <a:r>
            <a:rPr lang="en-GB" dirty="0"/>
            <a:t>SHOULD THE UK CONSTITUTION BE REFORMED? </a:t>
          </a:r>
          <a:endParaRPr lang="en-US" dirty="0"/>
        </a:p>
      </dgm:t>
    </dgm:pt>
    <dgm:pt modelId="{1231106B-5C2E-4096-8026-FC74564AAFAF}" type="parTrans" cxnId="{7D1FD74D-120A-460B-BDD9-66B22443732E}">
      <dgm:prSet/>
      <dgm:spPr/>
      <dgm:t>
        <a:bodyPr/>
        <a:lstStyle/>
        <a:p>
          <a:endParaRPr lang="en-US"/>
        </a:p>
      </dgm:t>
    </dgm:pt>
    <dgm:pt modelId="{11FBB99F-6DA8-4B8A-8980-C900624F6912}" type="sibTrans" cxnId="{7D1FD74D-120A-460B-BDD9-66B22443732E}">
      <dgm:prSet/>
      <dgm:spPr/>
      <dgm:t>
        <a:bodyPr/>
        <a:lstStyle/>
        <a:p>
          <a:endParaRPr lang="en-US"/>
        </a:p>
      </dgm:t>
    </dgm:pt>
    <dgm:pt modelId="{BC8B7E1D-E3ED-444B-A5D8-0DEB9EA88F7B}">
      <dgm:prSet/>
      <dgm:spPr/>
      <dgm:t>
        <a:bodyPr/>
        <a:lstStyle/>
        <a:p>
          <a:r>
            <a:rPr lang="en-GB"/>
            <a:t>ADVANTAGES OF A WRITTEN CONSTITUTION. </a:t>
          </a:r>
          <a:endParaRPr lang="en-US"/>
        </a:p>
      </dgm:t>
    </dgm:pt>
    <dgm:pt modelId="{4F18F84A-D3E2-4854-AA8C-D57C3CBB4DDD}" type="parTrans" cxnId="{B34E6698-1AC0-4220-938F-7F5B132DAF61}">
      <dgm:prSet/>
      <dgm:spPr/>
      <dgm:t>
        <a:bodyPr/>
        <a:lstStyle/>
        <a:p>
          <a:endParaRPr lang="en-US"/>
        </a:p>
      </dgm:t>
    </dgm:pt>
    <dgm:pt modelId="{3AD9275F-0806-4738-8FBA-7E0816122F8A}" type="sibTrans" cxnId="{B34E6698-1AC0-4220-938F-7F5B132DAF61}">
      <dgm:prSet/>
      <dgm:spPr/>
      <dgm:t>
        <a:bodyPr/>
        <a:lstStyle/>
        <a:p>
          <a:endParaRPr lang="en-US"/>
        </a:p>
      </dgm:t>
    </dgm:pt>
    <dgm:pt modelId="{9324B550-30AB-4D7B-8A98-D32B7884D592}">
      <dgm:prSet/>
      <dgm:spPr/>
      <dgm:t>
        <a:bodyPr/>
        <a:lstStyle/>
        <a:p>
          <a:r>
            <a:rPr lang="en-GB"/>
            <a:t>DISADVANTAGES OF A WRITTEN CONSTITUTION. </a:t>
          </a:r>
          <a:endParaRPr lang="en-US"/>
        </a:p>
      </dgm:t>
    </dgm:pt>
    <dgm:pt modelId="{9F78E35C-8A62-46C6-9E70-C1D334E6CD02}" type="parTrans" cxnId="{1612B555-1CE5-47E7-87F8-62101A28FB11}">
      <dgm:prSet/>
      <dgm:spPr/>
      <dgm:t>
        <a:bodyPr/>
        <a:lstStyle/>
        <a:p>
          <a:endParaRPr lang="en-US"/>
        </a:p>
      </dgm:t>
    </dgm:pt>
    <dgm:pt modelId="{51AC8007-D659-450C-8CC0-A459B5489D2A}" type="sibTrans" cxnId="{1612B555-1CE5-47E7-87F8-62101A28FB11}">
      <dgm:prSet/>
      <dgm:spPr/>
      <dgm:t>
        <a:bodyPr/>
        <a:lstStyle/>
        <a:p>
          <a:endParaRPr lang="en-US"/>
        </a:p>
      </dgm:t>
    </dgm:pt>
    <dgm:pt modelId="{9567B7FE-3643-4F36-952E-5DBF4936960C}">
      <dgm:prSet/>
      <dgm:spPr/>
      <dgm:t>
        <a:bodyPr/>
        <a:lstStyle/>
        <a:p>
          <a:r>
            <a:rPr lang="en-GB"/>
            <a:t>IN GROUPS RESEARCH ONE OF THE ABOVE. </a:t>
          </a:r>
          <a:endParaRPr lang="en-US"/>
        </a:p>
      </dgm:t>
    </dgm:pt>
    <dgm:pt modelId="{645D894D-71F1-406D-9854-7A5FA6DBA2F3}" type="parTrans" cxnId="{51A8846A-8FB8-459B-A75B-D5E3528C676C}">
      <dgm:prSet/>
      <dgm:spPr/>
      <dgm:t>
        <a:bodyPr/>
        <a:lstStyle/>
        <a:p>
          <a:endParaRPr lang="en-US"/>
        </a:p>
      </dgm:t>
    </dgm:pt>
    <dgm:pt modelId="{342FB05A-05FC-413B-9C44-9190819183AF}" type="sibTrans" cxnId="{51A8846A-8FB8-459B-A75B-D5E3528C676C}">
      <dgm:prSet/>
      <dgm:spPr/>
      <dgm:t>
        <a:bodyPr/>
        <a:lstStyle/>
        <a:p>
          <a:endParaRPr lang="en-US"/>
        </a:p>
      </dgm:t>
    </dgm:pt>
    <dgm:pt modelId="{27D8023B-D160-1940-A4D1-80270D8F4155}" type="pres">
      <dgm:prSet presAssocID="{D277A3B5-F0BA-409E-94A5-43141032E67E}" presName="linear" presStyleCnt="0">
        <dgm:presLayoutVars>
          <dgm:animLvl val="lvl"/>
          <dgm:resizeHandles val="exact"/>
        </dgm:presLayoutVars>
      </dgm:prSet>
      <dgm:spPr/>
    </dgm:pt>
    <dgm:pt modelId="{E51C098F-7C55-2E45-BDFE-2F3C28C382B8}" type="pres">
      <dgm:prSet presAssocID="{F5AB5307-ABAE-4C61-9B13-B146BCA0480D}" presName="parentText" presStyleLbl="node1" presStyleIdx="0" presStyleCnt="4">
        <dgm:presLayoutVars>
          <dgm:chMax val="0"/>
          <dgm:bulletEnabled val="1"/>
        </dgm:presLayoutVars>
      </dgm:prSet>
      <dgm:spPr/>
    </dgm:pt>
    <dgm:pt modelId="{27C42FD6-6721-A648-8DA9-9B4C538A48D1}" type="pres">
      <dgm:prSet presAssocID="{11FBB99F-6DA8-4B8A-8980-C900624F6912}" presName="spacer" presStyleCnt="0"/>
      <dgm:spPr/>
    </dgm:pt>
    <dgm:pt modelId="{AC4A883A-D832-1E45-8A0A-7E430C1A4B56}" type="pres">
      <dgm:prSet presAssocID="{BC8B7E1D-E3ED-444B-A5D8-0DEB9EA88F7B}" presName="parentText" presStyleLbl="node1" presStyleIdx="1" presStyleCnt="4">
        <dgm:presLayoutVars>
          <dgm:chMax val="0"/>
          <dgm:bulletEnabled val="1"/>
        </dgm:presLayoutVars>
      </dgm:prSet>
      <dgm:spPr/>
    </dgm:pt>
    <dgm:pt modelId="{619D927D-D099-334D-A046-B7124F9FFDD7}" type="pres">
      <dgm:prSet presAssocID="{3AD9275F-0806-4738-8FBA-7E0816122F8A}" presName="spacer" presStyleCnt="0"/>
      <dgm:spPr/>
    </dgm:pt>
    <dgm:pt modelId="{6222BD84-14A5-1245-9877-D555955BB3A4}" type="pres">
      <dgm:prSet presAssocID="{9324B550-30AB-4D7B-8A98-D32B7884D592}" presName="parentText" presStyleLbl="node1" presStyleIdx="2" presStyleCnt="4">
        <dgm:presLayoutVars>
          <dgm:chMax val="0"/>
          <dgm:bulletEnabled val="1"/>
        </dgm:presLayoutVars>
      </dgm:prSet>
      <dgm:spPr/>
    </dgm:pt>
    <dgm:pt modelId="{0F05580E-7BDE-2C4E-BA96-F76B670E9859}" type="pres">
      <dgm:prSet presAssocID="{51AC8007-D659-450C-8CC0-A459B5489D2A}" presName="spacer" presStyleCnt="0"/>
      <dgm:spPr/>
    </dgm:pt>
    <dgm:pt modelId="{EC6268A1-0F0E-3346-A596-D34B9038E67A}" type="pres">
      <dgm:prSet presAssocID="{9567B7FE-3643-4F36-952E-5DBF4936960C}" presName="parentText" presStyleLbl="node1" presStyleIdx="3" presStyleCnt="4">
        <dgm:presLayoutVars>
          <dgm:chMax val="0"/>
          <dgm:bulletEnabled val="1"/>
        </dgm:presLayoutVars>
      </dgm:prSet>
      <dgm:spPr/>
    </dgm:pt>
  </dgm:ptLst>
  <dgm:cxnLst>
    <dgm:cxn modelId="{AB29F814-41BB-B649-AACC-712EB3E199F9}" type="presOf" srcId="{9324B550-30AB-4D7B-8A98-D32B7884D592}" destId="{6222BD84-14A5-1245-9877-D555955BB3A4}" srcOrd="0" destOrd="0" presId="urn:microsoft.com/office/officeart/2005/8/layout/vList2"/>
    <dgm:cxn modelId="{AC369226-8C6A-7E44-8CFB-7D05D43FE22A}" type="presOf" srcId="{BC8B7E1D-E3ED-444B-A5D8-0DEB9EA88F7B}" destId="{AC4A883A-D832-1E45-8A0A-7E430C1A4B56}" srcOrd="0" destOrd="0" presId="urn:microsoft.com/office/officeart/2005/8/layout/vList2"/>
    <dgm:cxn modelId="{DE9E3040-6F78-894C-8734-64F706B0C970}" type="presOf" srcId="{F5AB5307-ABAE-4C61-9B13-B146BCA0480D}" destId="{E51C098F-7C55-2E45-BDFE-2F3C28C382B8}" srcOrd="0" destOrd="0" presId="urn:microsoft.com/office/officeart/2005/8/layout/vList2"/>
    <dgm:cxn modelId="{51A8846A-8FB8-459B-A75B-D5E3528C676C}" srcId="{D277A3B5-F0BA-409E-94A5-43141032E67E}" destId="{9567B7FE-3643-4F36-952E-5DBF4936960C}" srcOrd="3" destOrd="0" parTransId="{645D894D-71F1-406D-9854-7A5FA6DBA2F3}" sibTransId="{342FB05A-05FC-413B-9C44-9190819183AF}"/>
    <dgm:cxn modelId="{7D1FD74D-120A-460B-BDD9-66B22443732E}" srcId="{D277A3B5-F0BA-409E-94A5-43141032E67E}" destId="{F5AB5307-ABAE-4C61-9B13-B146BCA0480D}" srcOrd="0" destOrd="0" parTransId="{1231106B-5C2E-4096-8026-FC74564AAFAF}" sibTransId="{11FBB99F-6DA8-4B8A-8980-C900624F6912}"/>
    <dgm:cxn modelId="{5CA7D170-3FD9-124A-B4F9-BE8B74D82516}" type="presOf" srcId="{9567B7FE-3643-4F36-952E-5DBF4936960C}" destId="{EC6268A1-0F0E-3346-A596-D34B9038E67A}" srcOrd="0" destOrd="0" presId="urn:microsoft.com/office/officeart/2005/8/layout/vList2"/>
    <dgm:cxn modelId="{1612B555-1CE5-47E7-87F8-62101A28FB11}" srcId="{D277A3B5-F0BA-409E-94A5-43141032E67E}" destId="{9324B550-30AB-4D7B-8A98-D32B7884D592}" srcOrd="2" destOrd="0" parTransId="{9F78E35C-8A62-46C6-9E70-C1D334E6CD02}" sibTransId="{51AC8007-D659-450C-8CC0-A459B5489D2A}"/>
    <dgm:cxn modelId="{B34E6698-1AC0-4220-938F-7F5B132DAF61}" srcId="{D277A3B5-F0BA-409E-94A5-43141032E67E}" destId="{BC8B7E1D-E3ED-444B-A5D8-0DEB9EA88F7B}" srcOrd="1" destOrd="0" parTransId="{4F18F84A-D3E2-4854-AA8C-D57C3CBB4DDD}" sibTransId="{3AD9275F-0806-4738-8FBA-7E0816122F8A}"/>
    <dgm:cxn modelId="{648A46C4-752B-AD4C-9DE2-729FB8581DD4}" type="presOf" srcId="{D277A3B5-F0BA-409E-94A5-43141032E67E}" destId="{27D8023B-D160-1940-A4D1-80270D8F4155}" srcOrd="0" destOrd="0" presId="urn:microsoft.com/office/officeart/2005/8/layout/vList2"/>
    <dgm:cxn modelId="{32489534-DD58-A940-B14A-12808BA3A974}" type="presParOf" srcId="{27D8023B-D160-1940-A4D1-80270D8F4155}" destId="{E51C098F-7C55-2E45-BDFE-2F3C28C382B8}" srcOrd="0" destOrd="0" presId="urn:microsoft.com/office/officeart/2005/8/layout/vList2"/>
    <dgm:cxn modelId="{CC7B48E8-E631-1E4A-8D7E-9CA482816C72}" type="presParOf" srcId="{27D8023B-D160-1940-A4D1-80270D8F4155}" destId="{27C42FD6-6721-A648-8DA9-9B4C538A48D1}" srcOrd="1" destOrd="0" presId="urn:microsoft.com/office/officeart/2005/8/layout/vList2"/>
    <dgm:cxn modelId="{B5624044-6BE7-244A-8A9A-63A014CC9C31}" type="presParOf" srcId="{27D8023B-D160-1940-A4D1-80270D8F4155}" destId="{AC4A883A-D832-1E45-8A0A-7E430C1A4B56}" srcOrd="2" destOrd="0" presId="urn:microsoft.com/office/officeart/2005/8/layout/vList2"/>
    <dgm:cxn modelId="{E00CCF8D-90CE-C44D-9BB4-A4C468F40055}" type="presParOf" srcId="{27D8023B-D160-1940-A4D1-80270D8F4155}" destId="{619D927D-D099-334D-A046-B7124F9FFDD7}" srcOrd="3" destOrd="0" presId="urn:microsoft.com/office/officeart/2005/8/layout/vList2"/>
    <dgm:cxn modelId="{344529AF-B7F5-0949-AC9E-EB9EB9503D4E}" type="presParOf" srcId="{27D8023B-D160-1940-A4D1-80270D8F4155}" destId="{6222BD84-14A5-1245-9877-D555955BB3A4}" srcOrd="4" destOrd="0" presId="urn:microsoft.com/office/officeart/2005/8/layout/vList2"/>
    <dgm:cxn modelId="{29C7A335-3E53-654A-973B-B88595E81586}" type="presParOf" srcId="{27D8023B-D160-1940-A4D1-80270D8F4155}" destId="{0F05580E-7BDE-2C4E-BA96-F76B670E9859}" srcOrd="5" destOrd="0" presId="urn:microsoft.com/office/officeart/2005/8/layout/vList2"/>
    <dgm:cxn modelId="{0FF60107-8633-064C-889A-CC8623B6152F}" type="presParOf" srcId="{27D8023B-D160-1940-A4D1-80270D8F4155}" destId="{EC6268A1-0F0E-3346-A596-D34B9038E67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AF800E-D857-4E40-B882-FED22B4E6DE8}" type="doc">
      <dgm:prSet loTypeId="urn:microsoft.com/office/officeart/2016/7/layout/BasicTimeline" loCatId="process" qsTypeId="urn:microsoft.com/office/officeart/2005/8/quickstyle/simple1" qsCatId="simple" csTypeId="urn:microsoft.com/office/officeart/2005/8/colors/accent1_2" csCatId="accent1" phldr="1"/>
      <dgm:spPr/>
      <dgm:t>
        <a:bodyPr/>
        <a:lstStyle/>
        <a:p>
          <a:endParaRPr lang="en-US"/>
        </a:p>
      </dgm:t>
    </dgm:pt>
    <dgm:pt modelId="{74AFF826-3328-4DBB-812B-1444054C081C}">
      <dgm:prSet/>
      <dgm:spPr/>
      <dgm:t>
        <a:bodyPr/>
        <a:lstStyle/>
        <a:p>
          <a:pPr>
            <a:defRPr b="1"/>
          </a:pPr>
          <a:r>
            <a:rPr lang="en-US"/>
            <a:t>2005</a:t>
          </a:r>
        </a:p>
      </dgm:t>
    </dgm:pt>
    <dgm:pt modelId="{E5EBFB48-9DAE-4B0B-88DD-C74A9E372059}" type="parTrans" cxnId="{2B03672F-0E7F-43D2-A0DC-6CB852F575B0}">
      <dgm:prSet/>
      <dgm:spPr/>
      <dgm:t>
        <a:bodyPr/>
        <a:lstStyle/>
        <a:p>
          <a:endParaRPr lang="en-US"/>
        </a:p>
      </dgm:t>
    </dgm:pt>
    <dgm:pt modelId="{F0BFEEB5-DD91-4E22-85F3-F66783064A40}" type="sibTrans" cxnId="{2B03672F-0E7F-43D2-A0DC-6CB852F575B0}">
      <dgm:prSet/>
      <dgm:spPr/>
      <dgm:t>
        <a:bodyPr/>
        <a:lstStyle/>
        <a:p>
          <a:endParaRPr lang="en-US"/>
        </a:p>
      </dgm:t>
    </dgm:pt>
    <dgm:pt modelId="{3C08A54D-A71A-422A-AC8F-43F357B7616F}">
      <dgm:prSet/>
      <dgm:spPr/>
      <dgm:t>
        <a:bodyPr/>
        <a:lstStyle/>
        <a:p>
          <a:r>
            <a:rPr lang="en-US"/>
            <a:t>Section 1 of the Constitutional Reform Act 2005</a:t>
          </a:r>
        </a:p>
      </dgm:t>
    </dgm:pt>
    <dgm:pt modelId="{36F506F3-0074-4474-BC5D-4E2AA071E408}" type="parTrans" cxnId="{A7D5D0CB-F87A-4E44-973A-29CAA387CD1A}">
      <dgm:prSet/>
      <dgm:spPr/>
      <dgm:t>
        <a:bodyPr/>
        <a:lstStyle/>
        <a:p>
          <a:endParaRPr lang="en-US"/>
        </a:p>
      </dgm:t>
    </dgm:pt>
    <dgm:pt modelId="{BA91CA54-40A4-4572-AC99-325EB04D0DFD}" type="sibTrans" cxnId="{A7D5D0CB-F87A-4E44-973A-29CAA387CD1A}">
      <dgm:prSet/>
      <dgm:spPr/>
      <dgm:t>
        <a:bodyPr/>
        <a:lstStyle/>
        <a:p>
          <a:endParaRPr lang="en-US"/>
        </a:p>
      </dgm:t>
    </dgm:pt>
    <dgm:pt modelId="{EAAAE412-83BA-4F7E-BA6A-0CA9D8B46682}">
      <dgm:prSet/>
      <dgm:spPr/>
      <dgm:t>
        <a:bodyPr/>
        <a:lstStyle/>
        <a:p>
          <a:pPr>
            <a:defRPr b="1"/>
          </a:pPr>
          <a:r>
            <a:rPr lang="en-US"/>
            <a:t>2007</a:t>
          </a:r>
        </a:p>
      </dgm:t>
    </dgm:pt>
    <dgm:pt modelId="{9A938D47-D055-4C03-89D6-33F3A4BF5589}" type="parTrans" cxnId="{5E564982-38AE-4AB0-BF41-B92E4FC82165}">
      <dgm:prSet/>
      <dgm:spPr/>
      <dgm:t>
        <a:bodyPr/>
        <a:lstStyle/>
        <a:p>
          <a:endParaRPr lang="en-US"/>
        </a:p>
      </dgm:t>
    </dgm:pt>
    <dgm:pt modelId="{47D65246-31B5-47AC-9ADB-303EB7BA0D5B}" type="sibTrans" cxnId="{5E564982-38AE-4AB0-BF41-B92E4FC82165}">
      <dgm:prSet/>
      <dgm:spPr/>
      <dgm:t>
        <a:bodyPr/>
        <a:lstStyle/>
        <a:p>
          <a:endParaRPr lang="en-US"/>
        </a:p>
      </dgm:t>
    </dgm:pt>
    <dgm:pt modelId="{57FF8BCF-BA9B-4BEC-A6A3-1CBCE9A746E0}">
      <dgm:prSet/>
      <dgm:spPr/>
      <dgm:t>
        <a:bodyPr/>
        <a:lstStyle/>
        <a:p>
          <a:r>
            <a:rPr lang="en-US" dirty="0"/>
            <a:t>               Lord Bingham ‘The Rule of Law’</a:t>
          </a:r>
        </a:p>
      </dgm:t>
    </dgm:pt>
    <dgm:pt modelId="{EA4067C7-FF74-4C2E-AF2B-DD5448372297}" type="parTrans" cxnId="{5907C514-E88C-4BD4-9819-8A7EAEE74F6E}">
      <dgm:prSet/>
      <dgm:spPr/>
      <dgm:t>
        <a:bodyPr/>
        <a:lstStyle/>
        <a:p>
          <a:endParaRPr lang="en-US"/>
        </a:p>
      </dgm:t>
    </dgm:pt>
    <dgm:pt modelId="{C8A1B596-1EBD-4BA4-A397-9071DE0831B1}" type="sibTrans" cxnId="{5907C514-E88C-4BD4-9819-8A7EAEE74F6E}">
      <dgm:prSet/>
      <dgm:spPr/>
      <dgm:t>
        <a:bodyPr/>
        <a:lstStyle/>
        <a:p>
          <a:endParaRPr lang="en-US"/>
        </a:p>
      </dgm:t>
    </dgm:pt>
    <dgm:pt modelId="{E6D34604-841E-8943-BB9C-2B2D4CA873F1}" type="pres">
      <dgm:prSet presAssocID="{0BAF800E-D857-4E40-B882-FED22B4E6DE8}" presName="root" presStyleCnt="0">
        <dgm:presLayoutVars>
          <dgm:chMax/>
          <dgm:chPref/>
          <dgm:animLvl val="lvl"/>
        </dgm:presLayoutVars>
      </dgm:prSet>
      <dgm:spPr/>
    </dgm:pt>
    <dgm:pt modelId="{0187B0D4-1D54-7049-975F-2DBE60216CF5}" type="pres">
      <dgm:prSet presAssocID="{0BAF800E-D857-4E40-B882-FED22B4E6DE8}"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207309FB-C666-B947-B821-43ABDB6E069F}" type="pres">
      <dgm:prSet presAssocID="{0BAF800E-D857-4E40-B882-FED22B4E6DE8}" presName="nodes" presStyleCnt="0">
        <dgm:presLayoutVars>
          <dgm:chMax/>
          <dgm:chPref/>
          <dgm:animLvl val="lvl"/>
        </dgm:presLayoutVars>
      </dgm:prSet>
      <dgm:spPr/>
    </dgm:pt>
    <dgm:pt modelId="{BEF3FA40-D759-ED4F-8BD8-2BF6B178C4EB}" type="pres">
      <dgm:prSet presAssocID="{74AFF826-3328-4DBB-812B-1444054C081C}" presName="composite" presStyleCnt="0"/>
      <dgm:spPr/>
    </dgm:pt>
    <dgm:pt modelId="{E5E9844E-BB55-6346-BE85-FBCFB365038A}" type="pres">
      <dgm:prSet presAssocID="{74AFF826-3328-4DBB-812B-1444054C081C}" presName="L1TextContainer" presStyleLbl="revTx" presStyleIdx="0" presStyleCnt="2">
        <dgm:presLayoutVars>
          <dgm:chMax val="1"/>
          <dgm:chPref val="1"/>
          <dgm:bulletEnabled val="1"/>
        </dgm:presLayoutVars>
      </dgm:prSet>
      <dgm:spPr/>
    </dgm:pt>
    <dgm:pt modelId="{92B6929C-5964-FF40-991B-FCD4E97E604C}" type="pres">
      <dgm:prSet presAssocID="{74AFF826-3328-4DBB-812B-1444054C081C}" presName="L2TextContainerWrapper" presStyleCnt="0">
        <dgm:presLayoutVars>
          <dgm:chMax val="0"/>
          <dgm:chPref val="0"/>
          <dgm:bulletEnabled val="1"/>
        </dgm:presLayoutVars>
      </dgm:prSet>
      <dgm:spPr/>
    </dgm:pt>
    <dgm:pt modelId="{B5AB489E-3254-DC47-970F-32FF12365910}" type="pres">
      <dgm:prSet presAssocID="{74AFF826-3328-4DBB-812B-1444054C081C}" presName="L2TextContainer" presStyleLbl="bgAcc1" presStyleIdx="0" presStyleCnt="2"/>
      <dgm:spPr/>
    </dgm:pt>
    <dgm:pt modelId="{15B21E7E-AAD2-2841-89F9-06FA7C68FA43}" type="pres">
      <dgm:prSet presAssocID="{74AFF826-3328-4DBB-812B-1444054C081C}" presName="FlexibleEmptyPlaceHolder" presStyleCnt="0"/>
      <dgm:spPr/>
    </dgm:pt>
    <dgm:pt modelId="{A0D6C3CD-4E20-2D41-88B3-CA41E6A9C8A2}" type="pres">
      <dgm:prSet presAssocID="{74AFF826-3328-4DBB-812B-1444054C081C}" presName="ConnectLine" presStyleLbl="sibTrans1D1" presStyleIdx="0" presStyleCnt="2"/>
      <dgm:spPr>
        <a:noFill/>
        <a:ln w="12700" cap="flat" cmpd="sng" algn="ctr">
          <a:solidFill>
            <a:schemeClr val="accent1">
              <a:hueOff val="0"/>
              <a:satOff val="0"/>
              <a:lumOff val="0"/>
              <a:alphaOff val="0"/>
            </a:schemeClr>
          </a:solidFill>
          <a:prstDash val="dash"/>
        </a:ln>
        <a:effectLst/>
      </dgm:spPr>
    </dgm:pt>
    <dgm:pt modelId="{6162A831-2F9F-874E-B052-38C81BC82EDC}" type="pres">
      <dgm:prSet presAssocID="{74AFF826-3328-4DBB-812B-1444054C081C}" presName="ConnectorPoint" presStyleLbl="alignNode1" presStyleIdx="0" presStyleCnt="2"/>
      <dgm:spPr/>
    </dgm:pt>
    <dgm:pt modelId="{62C6D34B-FCE4-164F-B7B5-187485DA6CCE}" type="pres">
      <dgm:prSet presAssocID="{74AFF826-3328-4DBB-812B-1444054C081C}" presName="EmptyPlaceHolder" presStyleCnt="0"/>
      <dgm:spPr/>
    </dgm:pt>
    <dgm:pt modelId="{3BBCF8BC-9EBC-B64A-A993-83CE04083CB8}" type="pres">
      <dgm:prSet presAssocID="{F0BFEEB5-DD91-4E22-85F3-F66783064A40}" presName="spaceBetweenRectangles" presStyleCnt="0"/>
      <dgm:spPr/>
    </dgm:pt>
    <dgm:pt modelId="{5C495699-D5BD-3E49-A3F0-1A998B1D5CEC}" type="pres">
      <dgm:prSet presAssocID="{EAAAE412-83BA-4F7E-BA6A-0CA9D8B46682}" presName="composite" presStyleCnt="0"/>
      <dgm:spPr/>
    </dgm:pt>
    <dgm:pt modelId="{B400BE1A-CF2A-9444-9C2F-A721E40BAF9C}" type="pres">
      <dgm:prSet presAssocID="{EAAAE412-83BA-4F7E-BA6A-0CA9D8B46682}" presName="L1TextContainer" presStyleLbl="revTx" presStyleIdx="1" presStyleCnt="2">
        <dgm:presLayoutVars>
          <dgm:chMax val="1"/>
          <dgm:chPref val="1"/>
          <dgm:bulletEnabled val="1"/>
        </dgm:presLayoutVars>
      </dgm:prSet>
      <dgm:spPr/>
    </dgm:pt>
    <dgm:pt modelId="{6DFA3EEE-436B-E040-93F6-5070A6011068}" type="pres">
      <dgm:prSet presAssocID="{EAAAE412-83BA-4F7E-BA6A-0CA9D8B46682}" presName="L2TextContainerWrapper" presStyleCnt="0">
        <dgm:presLayoutVars>
          <dgm:chMax val="0"/>
          <dgm:chPref val="0"/>
          <dgm:bulletEnabled val="1"/>
        </dgm:presLayoutVars>
      </dgm:prSet>
      <dgm:spPr/>
    </dgm:pt>
    <dgm:pt modelId="{9385847C-8241-6644-A979-F7B092D93B98}" type="pres">
      <dgm:prSet presAssocID="{EAAAE412-83BA-4F7E-BA6A-0CA9D8B46682}" presName="L2TextContainer" presStyleLbl="bgAcc1" presStyleIdx="1" presStyleCnt="2"/>
      <dgm:spPr/>
    </dgm:pt>
    <dgm:pt modelId="{05FC244D-59E7-A747-BDDC-EFE4C988DA74}" type="pres">
      <dgm:prSet presAssocID="{EAAAE412-83BA-4F7E-BA6A-0CA9D8B46682}" presName="FlexibleEmptyPlaceHolder" presStyleCnt="0"/>
      <dgm:spPr/>
    </dgm:pt>
    <dgm:pt modelId="{3E9A1743-66E3-3342-AEE5-7E1C02E5794E}" type="pres">
      <dgm:prSet presAssocID="{EAAAE412-83BA-4F7E-BA6A-0CA9D8B46682}" presName="ConnectLine" presStyleLbl="sibTrans1D1" presStyleIdx="1" presStyleCnt="2"/>
      <dgm:spPr>
        <a:noFill/>
        <a:ln w="12700" cap="flat" cmpd="sng" algn="ctr">
          <a:solidFill>
            <a:schemeClr val="accent1">
              <a:hueOff val="0"/>
              <a:satOff val="0"/>
              <a:lumOff val="0"/>
              <a:alphaOff val="0"/>
            </a:schemeClr>
          </a:solidFill>
          <a:prstDash val="dash"/>
        </a:ln>
        <a:effectLst/>
      </dgm:spPr>
    </dgm:pt>
    <dgm:pt modelId="{3C066F6C-7DB0-414F-BEFB-8F8ACF8F3AE3}" type="pres">
      <dgm:prSet presAssocID="{EAAAE412-83BA-4F7E-BA6A-0CA9D8B46682}" presName="ConnectorPoint" presStyleLbl="alignNode1" presStyleIdx="1" presStyleCnt="2"/>
      <dgm:spPr/>
    </dgm:pt>
    <dgm:pt modelId="{7DF96288-04E7-0C4A-83EF-BABF470C0E66}" type="pres">
      <dgm:prSet presAssocID="{EAAAE412-83BA-4F7E-BA6A-0CA9D8B46682}" presName="EmptyPlaceHolder" presStyleCnt="0"/>
      <dgm:spPr/>
    </dgm:pt>
  </dgm:ptLst>
  <dgm:cxnLst>
    <dgm:cxn modelId="{F5ED9309-CB15-FA4F-9477-5EC1A472B7A5}" type="presOf" srcId="{3C08A54D-A71A-422A-AC8F-43F357B7616F}" destId="{B5AB489E-3254-DC47-970F-32FF12365910}" srcOrd="0" destOrd="0" presId="urn:microsoft.com/office/officeart/2016/7/layout/BasicTimeline"/>
    <dgm:cxn modelId="{5907C514-E88C-4BD4-9819-8A7EAEE74F6E}" srcId="{EAAAE412-83BA-4F7E-BA6A-0CA9D8B46682}" destId="{57FF8BCF-BA9B-4BEC-A6A3-1CBCE9A746E0}" srcOrd="0" destOrd="0" parTransId="{EA4067C7-FF74-4C2E-AF2B-DD5448372297}" sibTransId="{C8A1B596-1EBD-4BA4-A397-9071DE0831B1}"/>
    <dgm:cxn modelId="{4C55D21E-542C-394E-A94D-9B2888773B80}" type="presOf" srcId="{EAAAE412-83BA-4F7E-BA6A-0CA9D8B46682}" destId="{B400BE1A-CF2A-9444-9C2F-A721E40BAF9C}" srcOrd="0" destOrd="0" presId="urn:microsoft.com/office/officeart/2016/7/layout/BasicTimeline"/>
    <dgm:cxn modelId="{2B03672F-0E7F-43D2-A0DC-6CB852F575B0}" srcId="{0BAF800E-D857-4E40-B882-FED22B4E6DE8}" destId="{74AFF826-3328-4DBB-812B-1444054C081C}" srcOrd="0" destOrd="0" parTransId="{E5EBFB48-9DAE-4B0B-88DD-C74A9E372059}" sibTransId="{F0BFEEB5-DD91-4E22-85F3-F66783064A40}"/>
    <dgm:cxn modelId="{0F99C654-0080-5A43-8237-37FE90E5F271}" type="presOf" srcId="{57FF8BCF-BA9B-4BEC-A6A3-1CBCE9A746E0}" destId="{9385847C-8241-6644-A979-F7B092D93B98}" srcOrd="0" destOrd="0" presId="urn:microsoft.com/office/officeart/2016/7/layout/BasicTimeline"/>
    <dgm:cxn modelId="{5E564982-38AE-4AB0-BF41-B92E4FC82165}" srcId="{0BAF800E-D857-4E40-B882-FED22B4E6DE8}" destId="{EAAAE412-83BA-4F7E-BA6A-0CA9D8B46682}" srcOrd="1" destOrd="0" parTransId="{9A938D47-D055-4C03-89D6-33F3A4BF5589}" sibTransId="{47D65246-31B5-47AC-9ADB-303EB7BA0D5B}"/>
    <dgm:cxn modelId="{0A45989E-7FEF-7E41-B441-08B5C1A05210}" type="presOf" srcId="{0BAF800E-D857-4E40-B882-FED22B4E6DE8}" destId="{E6D34604-841E-8943-BB9C-2B2D4CA873F1}" srcOrd="0" destOrd="0" presId="urn:microsoft.com/office/officeart/2016/7/layout/BasicTimeline"/>
    <dgm:cxn modelId="{A7D5D0CB-F87A-4E44-973A-29CAA387CD1A}" srcId="{74AFF826-3328-4DBB-812B-1444054C081C}" destId="{3C08A54D-A71A-422A-AC8F-43F357B7616F}" srcOrd="0" destOrd="0" parTransId="{36F506F3-0074-4474-BC5D-4E2AA071E408}" sibTransId="{BA91CA54-40A4-4572-AC99-325EB04D0DFD}"/>
    <dgm:cxn modelId="{F8DB9CD2-62CD-9747-B814-99A7E2AC963B}" type="presOf" srcId="{74AFF826-3328-4DBB-812B-1444054C081C}" destId="{E5E9844E-BB55-6346-BE85-FBCFB365038A}" srcOrd="0" destOrd="0" presId="urn:microsoft.com/office/officeart/2016/7/layout/BasicTimeline"/>
    <dgm:cxn modelId="{65B0D0C2-CAA6-AA41-ADCD-F26F6CC6FB0E}" type="presParOf" srcId="{E6D34604-841E-8943-BB9C-2B2D4CA873F1}" destId="{0187B0D4-1D54-7049-975F-2DBE60216CF5}" srcOrd="0" destOrd="0" presId="urn:microsoft.com/office/officeart/2016/7/layout/BasicTimeline"/>
    <dgm:cxn modelId="{C0AEA563-BDB2-9042-AAB1-7F401642E5A1}" type="presParOf" srcId="{E6D34604-841E-8943-BB9C-2B2D4CA873F1}" destId="{207309FB-C666-B947-B821-43ABDB6E069F}" srcOrd="1" destOrd="0" presId="urn:microsoft.com/office/officeart/2016/7/layout/BasicTimeline"/>
    <dgm:cxn modelId="{58A048CE-97C9-D449-9C11-7C918BA29DA2}" type="presParOf" srcId="{207309FB-C666-B947-B821-43ABDB6E069F}" destId="{BEF3FA40-D759-ED4F-8BD8-2BF6B178C4EB}" srcOrd="0" destOrd="0" presId="urn:microsoft.com/office/officeart/2016/7/layout/BasicTimeline"/>
    <dgm:cxn modelId="{B95141A0-1E21-754D-93AD-DD46A0B57008}" type="presParOf" srcId="{BEF3FA40-D759-ED4F-8BD8-2BF6B178C4EB}" destId="{E5E9844E-BB55-6346-BE85-FBCFB365038A}" srcOrd="0" destOrd="0" presId="urn:microsoft.com/office/officeart/2016/7/layout/BasicTimeline"/>
    <dgm:cxn modelId="{EF6E46E4-A89C-2448-AB72-33438FF321E3}" type="presParOf" srcId="{BEF3FA40-D759-ED4F-8BD8-2BF6B178C4EB}" destId="{92B6929C-5964-FF40-991B-FCD4E97E604C}" srcOrd="1" destOrd="0" presId="urn:microsoft.com/office/officeart/2016/7/layout/BasicTimeline"/>
    <dgm:cxn modelId="{CBD1A534-CEBA-FF43-92D2-35FC48EAF64E}" type="presParOf" srcId="{92B6929C-5964-FF40-991B-FCD4E97E604C}" destId="{B5AB489E-3254-DC47-970F-32FF12365910}" srcOrd="0" destOrd="0" presId="urn:microsoft.com/office/officeart/2016/7/layout/BasicTimeline"/>
    <dgm:cxn modelId="{85FC6CEB-C89D-E64D-9507-148AD343E2FA}" type="presParOf" srcId="{92B6929C-5964-FF40-991B-FCD4E97E604C}" destId="{15B21E7E-AAD2-2841-89F9-06FA7C68FA43}" srcOrd="1" destOrd="0" presId="urn:microsoft.com/office/officeart/2016/7/layout/BasicTimeline"/>
    <dgm:cxn modelId="{3F9DD431-26E0-4441-A32C-FC770B06D4B8}" type="presParOf" srcId="{BEF3FA40-D759-ED4F-8BD8-2BF6B178C4EB}" destId="{A0D6C3CD-4E20-2D41-88B3-CA41E6A9C8A2}" srcOrd="2" destOrd="0" presId="urn:microsoft.com/office/officeart/2016/7/layout/BasicTimeline"/>
    <dgm:cxn modelId="{CC416340-89CE-B64F-84A1-1981C13B0612}" type="presParOf" srcId="{BEF3FA40-D759-ED4F-8BD8-2BF6B178C4EB}" destId="{6162A831-2F9F-874E-B052-38C81BC82EDC}" srcOrd="3" destOrd="0" presId="urn:microsoft.com/office/officeart/2016/7/layout/BasicTimeline"/>
    <dgm:cxn modelId="{A1F164E1-2389-E24A-B65C-4D4EA0C2D290}" type="presParOf" srcId="{BEF3FA40-D759-ED4F-8BD8-2BF6B178C4EB}" destId="{62C6D34B-FCE4-164F-B7B5-187485DA6CCE}" srcOrd="4" destOrd="0" presId="urn:microsoft.com/office/officeart/2016/7/layout/BasicTimeline"/>
    <dgm:cxn modelId="{56B08B80-12E8-0B4D-8E47-4A007801AE44}" type="presParOf" srcId="{207309FB-C666-B947-B821-43ABDB6E069F}" destId="{3BBCF8BC-9EBC-B64A-A993-83CE04083CB8}" srcOrd="1" destOrd="0" presId="urn:microsoft.com/office/officeart/2016/7/layout/BasicTimeline"/>
    <dgm:cxn modelId="{B95381E6-CA5B-5240-8B29-89567BF6D639}" type="presParOf" srcId="{207309FB-C666-B947-B821-43ABDB6E069F}" destId="{5C495699-D5BD-3E49-A3F0-1A998B1D5CEC}" srcOrd="2" destOrd="0" presId="urn:microsoft.com/office/officeart/2016/7/layout/BasicTimeline"/>
    <dgm:cxn modelId="{AD0DFDC5-2C58-BF4F-92D3-E680407DE173}" type="presParOf" srcId="{5C495699-D5BD-3E49-A3F0-1A998B1D5CEC}" destId="{B400BE1A-CF2A-9444-9C2F-A721E40BAF9C}" srcOrd="0" destOrd="0" presId="urn:microsoft.com/office/officeart/2016/7/layout/BasicTimeline"/>
    <dgm:cxn modelId="{6B9953F2-3DA8-724A-AF2F-4088A02B3708}" type="presParOf" srcId="{5C495699-D5BD-3E49-A3F0-1A998B1D5CEC}" destId="{6DFA3EEE-436B-E040-93F6-5070A6011068}" srcOrd="1" destOrd="0" presId="urn:microsoft.com/office/officeart/2016/7/layout/BasicTimeline"/>
    <dgm:cxn modelId="{67E1AADE-D720-E14B-8C3C-DA2AE3AB865E}" type="presParOf" srcId="{6DFA3EEE-436B-E040-93F6-5070A6011068}" destId="{9385847C-8241-6644-A979-F7B092D93B98}" srcOrd="0" destOrd="0" presId="urn:microsoft.com/office/officeart/2016/7/layout/BasicTimeline"/>
    <dgm:cxn modelId="{52BB6605-285C-F34D-8CE8-F42BC38303E3}" type="presParOf" srcId="{6DFA3EEE-436B-E040-93F6-5070A6011068}" destId="{05FC244D-59E7-A747-BDDC-EFE4C988DA74}" srcOrd="1" destOrd="0" presId="urn:microsoft.com/office/officeart/2016/7/layout/BasicTimeline"/>
    <dgm:cxn modelId="{9AFE5539-5128-5642-9174-38C663CA56D2}" type="presParOf" srcId="{5C495699-D5BD-3E49-A3F0-1A998B1D5CEC}" destId="{3E9A1743-66E3-3342-AEE5-7E1C02E5794E}" srcOrd="2" destOrd="0" presId="urn:microsoft.com/office/officeart/2016/7/layout/BasicTimeline"/>
    <dgm:cxn modelId="{4A00FB21-A031-1A4A-8459-17C14FDA0B76}" type="presParOf" srcId="{5C495699-D5BD-3E49-A3F0-1A998B1D5CEC}" destId="{3C066F6C-7DB0-414F-BEFB-8F8ACF8F3AE3}" srcOrd="3" destOrd="0" presId="urn:microsoft.com/office/officeart/2016/7/layout/BasicTimeline"/>
    <dgm:cxn modelId="{A9975AF5-4F5D-7248-94E2-C01A879D3F4F}" type="presParOf" srcId="{5C495699-D5BD-3E49-A3F0-1A998B1D5CEC}" destId="{7DF96288-04E7-0C4A-83EF-BABF470C0E66}"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360F3A-DBCD-44C6-9C32-DDCDCF1B8E6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4E19072-896A-4359-875B-1238815A6880}">
      <dgm:prSet/>
      <dgm:spPr/>
      <dgm:t>
        <a:bodyPr/>
        <a:lstStyle/>
        <a:p>
          <a:r>
            <a:rPr lang="en-GB" b="0" i="0" dirty="0"/>
            <a:t>Law should be accessible, clear and predictable</a:t>
          </a:r>
          <a:endParaRPr lang="en-US" dirty="0"/>
        </a:p>
      </dgm:t>
    </dgm:pt>
    <dgm:pt modelId="{0FE2DF71-AFBD-42DB-BB02-CF21519BFFC7}" type="parTrans" cxnId="{D11BD049-9466-44D6-B844-C0E64DD02A73}">
      <dgm:prSet/>
      <dgm:spPr/>
      <dgm:t>
        <a:bodyPr/>
        <a:lstStyle/>
        <a:p>
          <a:endParaRPr lang="en-US"/>
        </a:p>
      </dgm:t>
    </dgm:pt>
    <dgm:pt modelId="{FF4B7108-7B69-4DAE-B895-AF2C9BD1F200}" type="sibTrans" cxnId="{D11BD049-9466-44D6-B844-C0E64DD02A73}">
      <dgm:prSet/>
      <dgm:spPr/>
      <dgm:t>
        <a:bodyPr/>
        <a:lstStyle/>
        <a:p>
          <a:endParaRPr lang="en-US"/>
        </a:p>
      </dgm:t>
    </dgm:pt>
    <dgm:pt modelId="{F99A8B3E-352A-41DC-9B00-E86C65CC7AE4}">
      <dgm:prSet/>
      <dgm:spPr/>
      <dgm:t>
        <a:bodyPr/>
        <a:lstStyle/>
        <a:p>
          <a:r>
            <a:rPr lang="en-GB" b="0" i="0" dirty="0"/>
            <a:t>Questions of legal right and liability should be decided by application of the law</a:t>
          </a:r>
          <a:endParaRPr lang="en-US" dirty="0"/>
        </a:p>
      </dgm:t>
    </dgm:pt>
    <dgm:pt modelId="{533F2744-315E-4921-8D4E-3D1B408F95EC}" type="parTrans" cxnId="{A9909DF1-4569-4274-9BFB-9C4844220D85}">
      <dgm:prSet/>
      <dgm:spPr/>
      <dgm:t>
        <a:bodyPr/>
        <a:lstStyle/>
        <a:p>
          <a:endParaRPr lang="en-US"/>
        </a:p>
      </dgm:t>
    </dgm:pt>
    <dgm:pt modelId="{33D9B438-3C8F-429E-B4DA-46EAB9D0D004}" type="sibTrans" cxnId="{A9909DF1-4569-4274-9BFB-9C4844220D85}">
      <dgm:prSet/>
      <dgm:spPr/>
      <dgm:t>
        <a:bodyPr/>
        <a:lstStyle/>
        <a:p>
          <a:endParaRPr lang="en-US"/>
        </a:p>
      </dgm:t>
    </dgm:pt>
    <dgm:pt modelId="{BAA11EBD-4D4E-4E93-A6FF-BEAB0CC7D20B}">
      <dgm:prSet/>
      <dgm:spPr/>
      <dgm:t>
        <a:bodyPr/>
        <a:lstStyle/>
        <a:p>
          <a:r>
            <a:rPr lang="en-GB" b="0" i="0" dirty="0"/>
            <a:t>The law of the land should apply equally to all, except when objective difference requires differentiation</a:t>
          </a:r>
          <a:endParaRPr lang="en-US" dirty="0"/>
        </a:p>
      </dgm:t>
    </dgm:pt>
    <dgm:pt modelId="{FBD3473F-B31F-4138-AD96-ACA13CD4A275}" type="parTrans" cxnId="{1E48DB58-3B30-4CAA-802C-465AD41D351F}">
      <dgm:prSet/>
      <dgm:spPr/>
      <dgm:t>
        <a:bodyPr/>
        <a:lstStyle/>
        <a:p>
          <a:endParaRPr lang="en-US"/>
        </a:p>
      </dgm:t>
    </dgm:pt>
    <dgm:pt modelId="{4EAE7AEC-9D7C-4A87-91A3-5393626ED82E}" type="sibTrans" cxnId="{1E48DB58-3B30-4CAA-802C-465AD41D351F}">
      <dgm:prSet/>
      <dgm:spPr/>
      <dgm:t>
        <a:bodyPr/>
        <a:lstStyle/>
        <a:p>
          <a:endParaRPr lang="en-US"/>
        </a:p>
      </dgm:t>
    </dgm:pt>
    <dgm:pt modelId="{C8A156FF-B701-4512-8026-362355CEB852}">
      <dgm:prSet/>
      <dgm:spPr/>
      <dgm:t>
        <a:bodyPr/>
        <a:lstStyle/>
        <a:p>
          <a:r>
            <a:rPr lang="en-GB" b="0" i="0" dirty="0"/>
            <a:t>Public officials should exercise their powers in good faith, and not exceed their powers</a:t>
          </a:r>
          <a:endParaRPr lang="en-US" dirty="0"/>
        </a:p>
      </dgm:t>
    </dgm:pt>
    <dgm:pt modelId="{1635F92C-9344-4842-8E55-43BC02B1E435}" type="parTrans" cxnId="{3EC2952D-10F8-45D1-A922-2C21464E72D5}">
      <dgm:prSet/>
      <dgm:spPr/>
      <dgm:t>
        <a:bodyPr/>
        <a:lstStyle/>
        <a:p>
          <a:endParaRPr lang="en-US"/>
        </a:p>
      </dgm:t>
    </dgm:pt>
    <dgm:pt modelId="{F311037E-EC0C-4B12-B2CB-20B5916971B0}" type="sibTrans" cxnId="{3EC2952D-10F8-45D1-A922-2C21464E72D5}">
      <dgm:prSet/>
      <dgm:spPr/>
      <dgm:t>
        <a:bodyPr/>
        <a:lstStyle/>
        <a:p>
          <a:endParaRPr lang="en-US"/>
        </a:p>
      </dgm:t>
    </dgm:pt>
    <dgm:pt modelId="{57A1347E-1CF4-40A2-B019-0B900D964518}">
      <dgm:prSet/>
      <dgm:spPr/>
      <dgm:t>
        <a:bodyPr/>
        <a:lstStyle/>
        <a:p>
          <a:r>
            <a:rPr lang="en-GB" b="0" i="0" dirty="0"/>
            <a:t>The law must protect fundamental rights</a:t>
          </a:r>
          <a:endParaRPr lang="en-US" dirty="0"/>
        </a:p>
      </dgm:t>
    </dgm:pt>
    <dgm:pt modelId="{2D8E7A15-D085-4365-9F9B-997895871CC1}" type="parTrans" cxnId="{545215A7-19E9-4564-B2E1-8643D88660BA}">
      <dgm:prSet/>
      <dgm:spPr/>
      <dgm:t>
        <a:bodyPr/>
        <a:lstStyle/>
        <a:p>
          <a:endParaRPr lang="en-US"/>
        </a:p>
      </dgm:t>
    </dgm:pt>
    <dgm:pt modelId="{AADEF894-1B14-4CD6-BC18-343B5FE711AE}" type="sibTrans" cxnId="{545215A7-19E9-4564-B2E1-8643D88660BA}">
      <dgm:prSet/>
      <dgm:spPr/>
      <dgm:t>
        <a:bodyPr/>
        <a:lstStyle/>
        <a:p>
          <a:endParaRPr lang="en-US"/>
        </a:p>
      </dgm:t>
    </dgm:pt>
    <dgm:pt modelId="{7FF0A3A0-D128-4D62-BF37-90C089F89F39}">
      <dgm:prSet/>
      <dgm:spPr/>
      <dgm:t>
        <a:bodyPr/>
        <a:lstStyle/>
        <a:p>
          <a:r>
            <a:rPr lang="en-GB" b="0" i="0" dirty="0"/>
            <a:t>A method should be provided, at reasonable cost, to resolve civil disputes</a:t>
          </a:r>
          <a:endParaRPr lang="en-US" dirty="0"/>
        </a:p>
      </dgm:t>
    </dgm:pt>
    <dgm:pt modelId="{EF492FE7-79A1-47F7-9F92-FBAC2C8FD9A1}" type="parTrans" cxnId="{B83014BE-970F-43EF-9CD0-DCCB19417086}">
      <dgm:prSet/>
      <dgm:spPr/>
      <dgm:t>
        <a:bodyPr/>
        <a:lstStyle/>
        <a:p>
          <a:endParaRPr lang="en-US"/>
        </a:p>
      </dgm:t>
    </dgm:pt>
    <dgm:pt modelId="{258C20BA-B4FF-4330-9BCF-1C3C413C4FBC}" type="sibTrans" cxnId="{B83014BE-970F-43EF-9CD0-DCCB19417086}">
      <dgm:prSet/>
      <dgm:spPr/>
      <dgm:t>
        <a:bodyPr/>
        <a:lstStyle/>
        <a:p>
          <a:endParaRPr lang="en-US"/>
        </a:p>
      </dgm:t>
    </dgm:pt>
    <dgm:pt modelId="{7E42DCFB-845D-47B0-A7D4-56020772BEA9}">
      <dgm:prSet/>
      <dgm:spPr/>
      <dgm:t>
        <a:bodyPr/>
        <a:lstStyle/>
        <a:p>
          <a:r>
            <a:rPr lang="en-GB" b="0" i="0" dirty="0"/>
            <a:t>Adjudicative procedures must be provided by the state should be fair</a:t>
          </a:r>
          <a:endParaRPr lang="en-US" dirty="0"/>
        </a:p>
      </dgm:t>
    </dgm:pt>
    <dgm:pt modelId="{44D916B0-6E39-4C44-87E7-6BBCBD456D4C}" type="parTrans" cxnId="{2EE31DB2-05C2-4E58-B75B-59FB3687A31E}">
      <dgm:prSet/>
      <dgm:spPr/>
      <dgm:t>
        <a:bodyPr/>
        <a:lstStyle/>
        <a:p>
          <a:endParaRPr lang="en-US"/>
        </a:p>
      </dgm:t>
    </dgm:pt>
    <dgm:pt modelId="{D17E7026-F063-4B6D-ABF5-16298C5190AA}" type="sibTrans" cxnId="{2EE31DB2-05C2-4E58-B75B-59FB3687A31E}">
      <dgm:prSet/>
      <dgm:spPr/>
      <dgm:t>
        <a:bodyPr/>
        <a:lstStyle/>
        <a:p>
          <a:endParaRPr lang="en-US"/>
        </a:p>
      </dgm:t>
    </dgm:pt>
    <dgm:pt modelId="{6216DD47-49FA-4DB7-887D-59BC5278D066}">
      <dgm:prSet/>
      <dgm:spPr/>
      <dgm:t>
        <a:bodyPr/>
        <a:lstStyle/>
        <a:p>
          <a:r>
            <a:rPr lang="en-GB" b="0" i="0" dirty="0"/>
            <a:t>The rule of law requires the state to comply with its obligations in international law</a:t>
          </a:r>
          <a:endParaRPr lang="en-US" dirty="0"/>
        </a:p>
      </dgm:t>
    </dgm:pt>
    <dgm:pt modelId="{0510ADE3-C474-42FA-8568-A03563F7A910}" type="parTrans" cxnId="{1EFD0B50-0BFE-497E-9C4D-D72563D0BFC7}">
      <dgm:prSet/>
      <dgm:spPr/>
      <dgm:t>
        <a:bodyPr/>
        <a:lstStyle/>
        <a:p>
          <a:endParaRPr lang="en-US"/>
        </a:p>
      </dgm:t>
    </dgm:pt>
    <dgm:pt modelId="{F825ABA6-A56D-4429-B638-59B4F6E3431C}" type="sibTrans" cxnId="{1EFD0B50-0BFE-497E-9C4D-D72563D0BFC7}">
      <dgm:prSet/>
      <dgm:spPr/>
      <dgm:t>
        <a:bodyPr/>
        <a:lstStyle/>
        <a:p>
          <a:endParaRPr lang="en-US"/>
        </a:p>
      </dgm:t>
    </dgm:pt>
    <dgm:pt modelId="{5E0FB5C5-7B64-F74F-9EE9-E86241952A2C}" type="pres">
      <dgm:prSet presAssocID="{41360F3A-DBCD-44C6-9C32-DDCDCF1B8E6E}" presName="linear" presStyleCnt="0">
        <dgm:presLayoutVars>
          <dgm:animLvl val="lvl"/>
          <dgm:resizeHandles val="exact"/>
        </dgm:presLayoutVars>
      </dgm:prSet>
      <dgm:spPr/>
    </dgm:pt>
    <dgm:pt modelId="{CA54C5BC-7D2D-8146-B7E5-F42F983BAF97}" type="pres">
      <dgm:prSet presAssocID="{94E19072-896A-4359-875B-1238815A6880}" presName="parentText" presStyleLbl="node1" presStyleIdx="0" presStyleCnt="8">
        <dgm:presLayoutVars>
          <dgm:chMax val="0"/>
          <dgm:bulletEnabled val="1"/>
        </dgm:presLayoutVars>
      </dgm:prSet>
      <dgm:spPr/>
    </dgm:pt>
    <dgm:pt modelId="{D202D73F-A4E7-E748-8E94-BA7633EDE5B3}" type="pres">
      <dgm:prSet presAssocID="{FF4B7108-7B69-4DAE-B895-AF2C9BD1F200}" presName="spacer" presStyleCnt="0"/>
      <dgm:spPr/>
    </dgm:pt>
    <dgm:pt modelId="{7B20A05A-F855-274E-B4A9-5519E7D7C1C7}" type="pres">
      <dgm:prSet presAssocID="{F99A8B3E-352A-41DC-9B00-E86C65CC7AE4}" presName="parentText" presStyleLbl="node1" presStyleIdx="1" presStyleCnt="8">
        <dgm:presLayoutVars>
          <dgm:chMax val="0"/>
          <dgm:bulletEnabled val="1"/>
        </dgm:presLayoutVars>
      </dgm:prSet>
      <dgm:spPr/>
    </dgm:pt>
    <dgm:pt modelId="{F7679350-845D-F843-9758-5B5057DDAD8D}" type="pres">
      <dgm:prSet presAssocID="{33D9B438-3C8F-429E-B4DA-46EAB9D0D004}" presName="spacer" presStyleCnt="0"/>
      <dgm:spPr/>
    </dgm:pt>
    <dgm:pt modelId="{1397F327-B10E-424F-938F-25A96FBE2D8F}" type="pres">
      <dgm:prSet presAssocID="{BAA11EBD-4D4E-4E93-A6FF-BEAB0CC7D20B}" presName="parentText" presStyleLbl="node1" presStyleIdx="2" presStyleCnt="8">
        <dgm:presLayoutVars>
          <dgm:chMax val="0"/>
          <dgm:bulletEnabled val="1"/>
        </dgm:presLayoutVars>
      </dgm:prSet>
      <dgm:spPr/>
    </dgm:pt>
    <dgm:pt modelId="{4F7078D0-FC5B-3045-BC33-D7FCF7631F82}" type="pres">
      <dgm:prSet presAssocID="{4EAE7AEC-9D7C-4A87-91A3-5393626ED82E}" presName="spacer" presStyleCnt="0"/>
      <dgm:spPr/>
    </dgm:pt>
    <dgm:pt modelId="{67C146DA-491F-B148-A6B6-DD4EF0F49BBB}" type="pres">
      <dgm:prSet presAssocID="{C8A156FF-B701-4512-8026-362355CEB852}" presName="parentText" presStyleLbl="node1" presStyleIdx="3" presStyleCnt="8">
        <dgm:presLayoutVars>
          <dgm:chMax val="0"/>
          <dgm:bulletEnabled val="1"/>
        </dgm:presLayoutVars>
      </dgm:prSet>
      <dgm:spPr/>
    </dgm:pt>
    <dgm:pt modelId="{E30DED99-C0A4-2C42-A350-1A3B6E591467}" type="pres">
      <dgm:prSet presAssocID="{F311037E-EC0C-4B12-B2CB-20B5916971B0}" presName="spacer" presStyleCnt="0"/>
      <dgm:spPr/>
    </dgm:pt>
    <dgm:pt modelId="{997C239B-6FA8-DC4D-B6E9-88BE7BCB4921}" type="pres">
      <dgm:prSet presAssocID="{57A1347E-1CF4-40A2-B019-0B900D964518}" presName="parentText" presStyleLbl="node1" presStyleIdx="4" presStyleCnt="8">
        <dgm:presLayoutVars>
          <dgm:chMax val="0"/>
          <dgm:bulletEnabled val="1"/>
        </dgm:presLayoutVars>
      </dgm:prSet>
      <dgm:spPr/>
    </dgm:pt>
    <dgm:pt modelId="{33045655-6CB7-F04C-8796-73CE729CB972}" type="pres">
      <dgm:prSet presAssocID="{AADEF894-1B14-4CD6-BC18-343B5FE711AE}" presName="spacer" presStyleCnt="0"/>
      <dgm:spPr/>
    </dgm:pt>
    <dgm:pt modelId="{D09B69C9-51DC-9C43-AB00-E38FFBCE3C26}" type="pres">
      <dgm:prSet presAssocID="{7FF0A3A0-D128-4D62-BF37-90C089F89F39}" presName="parentText" presStyleLbl="node1" presStyleIdx="5" presStyleCnt="8">
        <dgm:presLayoutVars>
          <dgm:chMax val="0"/>
          <dgm:bulletEnabled val="1"/>
        </dgm:presLayoutVars>
      </dgm:prSet>
      <dgm:spPr/>
    </dgm:pt>
    <dgm:pt modelId="{44D557A1-ED4C-3C4E-9A35-472E0F57DDB8}" type="pres">
      <dgm:prSet presAssocID="{258C20BA-B4FF-4330-9BCF-1C3C413C4FBC}" presName="spacer" presStyleCnt="0"/>
      <dgm:spPr/>
    </dgm:pt>
    <dgm:pt modelId="{6715142B-0882-704F-82B7-06AC29D65906}" type="pres">
      <dgm:prSet presAssocID="{7E42DCFB-845D-47B0-A7D4-56020772BEA9}" presName="parentText" presStyleLbl="node1" presStyleIdx="6" presStyleCnt="8">
        <dgm:presLayoutVars>
          <dgm:chMax val="0"/>
          <dgm:bulletEnabled val="1"/>
        </dgm:presLayoutVars>
      </dgm:prSet>
      <dgm:spPr/>
    </dgm:pt>
    <dgm:pt modelId="{630EF7FA-94CF-0D41-B158-A6F0CD43B68A}" type="pres">
      <dgm:prSet presAssocID="{D17E7026-F063-4B6D-ABF5-16298C5190AA}" presName="spacer" presStyleCnt="0"/>
      <dgm:spPr/>
    </dgm:pt>
    <dgm:pt modelId="{D19EC051-2CFF-2748-A41F-CBB13AEF3DB5}" type="pres">
      <dgm:prSet presAssocID="{6216DD47-49FA-4DB7-887D-59BC5278D066}" presName="parentText" presStyleLbl="node1" presStyleIdx="7" presStyleCnt="8">
        <dgm:presLayoutVars>
          <dgm:chMax val="0"/>
          <dgm:bulletEnabled val="1"/>
        </dgm:presLayoutVars>
      </dgm:prSet>
      <dgm:spPr/>
    </dgm:pt>
  </dgm:ptLst>
  <dgm:cxnLst>
    <dgm:cxn modelId="{E60C8A1E-3E7B-CB49-AF07-27C84F82CE88}" type="presOf" srcId="{57A1347E-1CF4-40A2-B019-0B900D964518}" destId="{997C239B-6FA8-DC4D-B6E9-88BE7BCB4921}" srcOrd="0" destOrd="0" presId="urn:microsoft.com/office/officeart/2005/8/layout/vList2"/>
    <dgm:cxn modelId="{3EC2952D-10F8-45D1-A922-2C21464E72D5}" srcId="{41360F3A-DBCD-44C6-9C32-DDCDCF1B8E6E}" destId="{C8A156FF-B701-4512-8026-362355CEB852}" srcOrd="3" destOrd="0" parTransId="{1635F92C-9344-4842-8E55-43BC02B1E435}" sibTransId="{F311037E-EC0C-4B12-B2CB-20B5916971B0}"/>
    <dgm:cxn modelId="{D11BD049-9466-44D6-B844-C0E64DD02A73}" srcId="{41360F3A-DBCD-44C6-9C32-DDCDCF1B8E6E}" destId="{94E19072-896A-4359-875B-1238815A6880}" srcOrd="0" destOrd="0" parTransId="{0FE2DF71-AFBD-42DB-BB02-CF21519BFFC7}" sibTransId="{FF4B7108-7B69-4DAE-B895-AF2C9BD1F200}"/>
    <dgm:cxn modelId="{1EFD0B50-0BFE-497E-9C4D-D72563D0BFC7}" srcId="{41360F3A-DBCD-44C6-9C32-DDCDCF1B8E6E}" destId="{6216DD47-49FA-4DB7-887D-59BC5278D066}" srcOrd="7" destOrd="0" parTransId="{0510ADE3-C474-42FA-8568-A03563F7A910}" sibTransId="{F825ABA6-A56D-4429-B638-59B4F6E3431C}"/>
    <dgm:cxn modelId="{1E48DB58-3B30-4CAA-802C-465AD41D351F}" srcId="{41360F3A-DBCD-44C6-9C32-DDCDCF1B8E6E}" destId="{BAA11EBD-4D4E-4E93-A6FF-BEAB0CC7D20B}" srcOrd="2" destOrd="0" parTransId="{FBD3473F-B31F-4138-AD96-ACA13CD4A275}" sibTransId="{4EAE7AEC-9D7C-4A87-91A3-5393626ED82E}"/>
    <dgm:cxn modelId="{053B6B86-A6BE-4146-965E-1BA33BA6C139}" type="presOf" srcId="{6216DD47-49FA-4DB7-887D-59BC5278D066}" destId="{D19EC051-2CFF-2748-A41F-CBB13AEF3DB5}" srcOrd="0" destOrd="0" presId="urn:microsoft.com/office/officeart/2005/8/layout/vList2"/>
    <dgm:cxn modelId="{C820F28F-4A44-7841-9013-49D778F75BC9}" type="presOf" srcId="{C8A156FF-B701-4512-8026-362355CEB852}" destId="{67C146DA-491F-B148-A6B6-DD4EF0F49BBB}" srcOrd="0" destOrd="0" presId="urn:microsoft.com/office/officeart/2005/8/layout/vList2"/>
    <dgm:cxn modelId="{7492A199-8218-1B4B-9274-209B73E22C33}" type="presOf" srcId="{41360F3A-DBCD-44C6-9C32-DDCDCF1B8E6E}" destId="{5E0FB5C5-7B64-F74F-9EE9-E86241952A2C}" srcOrd="0" destOrd="0" presId="urn:microsoft.com/office/officeart/2005/8/layout/vList2"/>
    <dgm:cxn modelId="{545215A7-19E9-4564-B2E1-8643D88660BA}" srcId="{41360F3A-DBCD-44C6-9C32-DDCDCF1B8E6E}" destId="{57A1347E-1CF4-40A2-B019-0B900D964518}" srcOrd="4" destOrd="0" parTransId="{2D8E7A15-D085-4365-9F9B-997895871CC1}" sibTransId="{AADEF894-1B14-4CD6-BC18-343B5FE711AE}"/>
    <dgm:cxn modelId="{2EE31DB2-05C2-4E58-B75B-59FB3687A31E}" srcId="{41360F3A-DBCD-44C6-9C32-DDCDCF1B8E6E}" destId="{7E42DCFB-845D-47B0-A7D4-56020772BEA9}" srcOrd="6" destOrd="0" parTransId="{44D916B0-6E39-4C44-87E7-6BBCBD456D4C}" sibTransId="{D17E7026-F063-4B6D-ABF5-16298C5190AA}"/>
    <dgm:cxn modelId="{D0B13FB5-AFFA-3D4F-8E75-B933B545400A}" type="presOf" srcId="{7E42DCFB-845D-47B0-A7D4-56020772BEA9}" destId="{6715142B-0882-704F-82B7-06AC29D65906}" srcOrd="0" destOrd="0" presId="urn:microsoft.com/office/officeart/2005/8/layout/vList2"/>
    <dgm:cxn modelId="{B83014BE-970F-43EF-9CD0-DCCB19417086}" srcId="{41360F3A-DBCD-44C6-9C32-DDCDCF1B8E6E}" destId="{7FF0A3A0-D128-4D62-BF37-90C089F89F39}" srcOrd="5" destOrd="0" parTransId="{EF492FE7-79A1-47F7-9F92-FBAC2C8FD9A1}" sibTransId="{258C20BA-B4FF-4330-9BCF-1C3C413C4FBC}"/>
    <dgm:cxn modelId="{752927DD-73F1-A841-8074-75BE9E507F5B}" type="presOf" srcId="{7FF0A3A0-D128-4D62-BF37-90C089F89F39}" destId="{D09B69C9-51DC-9C43-AB00-E38FFBCE3C26}" srcOrd="0" destOrd="0" presId="urn:microsoft.com/office/officeart/2005/8/layout/vList2"/>
    <dgm:cxn modelId="{FF243EED-B56F-174B-B13E-78ABCD1B464E}" type="presOf" srcId="{94E19072-896A-4359-875B-1238815A6880}" destId="{CA54C5BC-7D2D-8146-B7E5-F42F983BAF97}" srcOrd="0" destOrd="0" presId="urn:microsoft.com/office/officeart/2005/8/layout/vList2"/>
    <dgm:cxn modelId="{FAD403EF-208A-BF4B-B70A-D55B8E4B8A97}" type="presOf" srcId="{F99A8B3E-352A-41DC-9B00-E86C65CC7AE4}" destId="{7B20A05A-F855-274E-B4A9-5519E7D7C1C7}" srcOrd="0" destOrd="0" presId="urn:microsoft.com/office/officeart/2005/8/layout/vList2"/>
    <dgm:cxn modelId="{A9909DF1-4569-4274-9BFB-9C4844220D85}" srcId="{41360F3A-DBCD-44C6-9C32-DDCDCF1B8E6E}" destId="{F99A8B3E-352A-41DC-9B00-E86C65CC7AE4}" srcOrd="1" destOrd="0" parTransId="{533F2744-315E-4921-8D4E-3D1B408F95EC}" sibTransId="{33D9B438-3C8F-429E-B4DA-46EAB9D0D004}"/>
    <dgm:cxn modelId="{4CB7FBF2-3BA4-BB43-8B08-F1D905D93186}" type="presOf" srcId="{BAA11EBD-4D4E-4E93-A6FF-BEAB0CC7D20B}" destId="{1397F327-B10E-424F-938F-25A96FBE2D8F}" srcOrd="0" destOrd="0" presId="urn:microsoft.com/office/officeart/2005/8/layout/vList2"/>
    <dgm:cxn modelId="{87ECF916-F3A5-2143-B472-637216038C5A}" type="presParOf" srcId="{5E0FB5C5-7B64-F74F-9EE9-E86241952A2C}" destId="{CA54C5BC-7D2D-8146-B7E5-F42F983BAF97}" srcOrd="0" destOrd="0" presId="urn:microsoft.com/office/officeart/2005/8/layout/vList2"/>
    <dgm:cxn modelId="{1AE98AF9-09D5-874B-9431-11F6B1AFD668}" type="presParOf" srcId="{5E0FB5C5-7B64-F74F-9EE9-E86241952A2C}" destId="{D202D73F-A4E7-E748-8E94-BA7633EDE5B3}" srcOrd="1" destOrd="0" presId="urn:microsoft.com/office/officeart/2005/8/layout/vList2"/>
    <dgm:cxn modelId="{D4F0E2DE-FE33-214E-953D-142A3E2E4DB0}" type="presParOf" srcId="{5E0FB5C5-7B64-F74F-9EE9-E86241952A2C}" destId="{7B20A05A-F855-274E-B4A9-5519E7D7C1C7}" srcOrd="2" destOrd="0" presId="urn:microsoft.com/office/officeart/2005/8/layout/vList2"/>
    <dgm:cxn modelId="{FA08607E-8995-B348-96D2-17C5F258A9D7}" type="presParOf" srcId="{5E0FB5C5-7B64-F74F-9EE9-E86241952A2C}" destId="{F7679350-845D-F843-9758-5B5057DDAD8D}" srcOrd="3" destOrd="0" presId="urn:microsoft.com/office/officeart/2005/8/layout/vList2"/>
    <dgm:cxn modelId="{EB34278B-46E7-6743-B441-8A2FE52BA127}" type="presParOf" srcId="{5E0FB5C5-7B64-F74F-9EE9-E86241952A2C}" destId="{1397F327-B10E-424F-938F-25A96FBE2D8F}" srcOrd="4" destOrd="0" presId="urn:microsoft.com/office/officeart/2005/8/layout/vList2"/>
    <dgm:cxn modelId="{009E72D7-5093-C949-8A04-4A15A93031C4}" type="presParOf" srcId="{5E0FB5C5-7B64-F74F-9EE9-E86241952A2C}" destId="{4F7078D0-FC5B-3045-BC33-D7FCF7631F82}" srcOrd="5" destOrd="0" presId="urn:microsoft.com/office/officeart/2005/8/layout/vList2"/>
    <dgm:cxn modelId="{477D61A5-B780-E944-AF0A-74BB1FDDF684}" type="presParOf" srcId="{5E0FB5C5-7B64-F74F-9EE9-E86241952A2C}" destId="{67C146DA-491F-B148-A6B6-DD4EF0F49BBB}" srcOrd="6" destOrd="0" presId="urn:microsoft.com/office/officeart/2005/8/layout/vList2"/>
    <dgm:cxn modelId="{2C329DD1-A163-EE44-B414-9D002E3007F6}" type="presParOf" srcId="{5E0FB5C5-7B64-F74F-9EE9-E86241952A2C}" destId="{E30DED99-C0A4-2C42-A350-1A3B6E591467}" srcOrd="7" destOrd="0" presId="urn:microsoft.com/office/officeart/2005/8/layout/vList2"/>
    <dgm:cxn modelId="{1D6540F8-5CB7-264B-8CB9-519A4285228B}" type="presParOf" srcId="{5E0FB5C5-7B64-F74F-9EE9-E86241952A2C}" destId="{997C239B-6FA8-DC4D-B6E9-88BE7BCB4921}" srcOrd="8" destOrd="0" presId="urn:microsoft.com/office/officeart/2005/8/layout/vList2"/>
    <dgm:cxn modelId="{DE75B5B8-E8C8-CA4A-9FB9-6F18465093F9}" type="presParOf" srcId="{5E0FB5C5-7B64-F74F-9EE9-E86241952A2C}" destId="{33045655-6CB7-F04C-8796-73CE729CB972}" srcOrd="9" destOrd="0" presId="urn:microsoft.com/office/officeart/2005/8/layout/vList2"/>
    <dgm:cxn modelId="{68AB2ADC-8FEC-7B4D-881D-7758E29C8A19}" type="presParOf" srcId="{5E0FB5C5-7B64-F74F-9EE9-E86241952A2C}" destId="{D09B69C9-51DC-9C43-AB00-E38FFBCE3C26}" srcOrd="10" destOrd="0" presId="urn:microsoft.com/office/officeart/2005/8/layout/vList2"/>
    <dgm:cxn modelId="{F3C89D66-0221-0749-BDB9-9ABC0AEB82B7}" type="presParOf" srcId="{5E0FB5C5-7B64-F74F-9EE9-E86241952A2C}" destId="{44D557A1-ED4C-3C4E-9A35-472E0F57DDB8}" srcOrd="11" destOrd="0" presId="urn:microsoft.com/office/officeart/2005/8/layout/vList2"/>
    <dgm:cxn modelId="{A74DDEA1-1F3C-F542-976C-A2A91D3E5E98}" type="presParOf" srcId="{5E0FB5C5-7B64-F74F-9EE9-E86241952A2C}" destId="{6715142B-0882-704F-82B7-06AC29D65906}" srcOrd="12" destOrd="0" presId="urn:microsoft.com/office/officeart/2005/8/layout/vList2"/>
    <dgm:cxn modelId="{F14A2138-A03C-B640-82FD-A0589E0F1E63}" type="presParOf" srcId="{5E0FB5C5-7B64-F74F-9EE9-E86241952A2C}" destId="{630EF7FA-94CF-0D41-B158-A6F0CD43B68A}" srcOrd="13" destOrd="0" presId="urn:microsoft.com/office/officeart/2005/8/layout/vList2"/>
    <dgm:cxn modelId="{2785BB8D-7378-E543-A126-4E7C5B5CD7E5}" type="presParOf" srcId="{5E0FB5C5-7B64-F74F-9EE9-E86241952A2C}" destId="{D19EC051-2CFF-2748-A41F-CBB13AEF3DB5}"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5B36BB-EA57-439B-902B-F1B64CC3A33D}"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8B2F4BB0-7A02-49BE-BD7A-5BDFE2FDE5BE}">
      <dgm:prSet/>
      <dgm:spPr/>
      <dgm:t>
        <a:bodyPr/>
        <a:lstStyle/>
        <a:p>
          <a:r>
            <a:rPr lang="en-GB" b="0" i="0" dirty="0"/>
            <a:t>All laws should be prospective, open and clear</a:t>
          </a:r>
          <a:endParaRPr lang="en-US" dirty="0"/>
        </a:p>
      </dgm:t>
    </dgm:pt>
    <dgm:pt modelId="{6C5F6514-E1F9-4186-9709-16C10741DB95}" type="parTrans" cxnId="{5CCB19E5-166F-4DFD-9E7D-B34EF74D4280}">
      <dgm:prSet/>
      <dgm:spPr/>
      <dgm:t>
        <a:bodyPr/>
        <a:lstStyle/>
        <a:p>
          <a:endParaRPr lang="en-US"/>
        </a:p>
      </dgm:t>
    </dgm:pt>
    <dgm:pt modelId="{17F2863B-7563-459A-91A5-B8FB532499FA}" type="sibTrans" cxnId="{5CCB19E5-166F-4DFD-9E7D-B34EF74D4280}">
      <dgm:prSet/>
      <dgm:spPr/>
      <dgm:t>
        <a:bodyPr/>
        <a:lstStyle/>
        <a:p>
          <a:endParaRPr lang="en-US"/>
        </a:p>
      </dgm:t>
    </dgm:pt>
    <dgm:pt modelId="{BFE5487B-7C41-4F32-B1E1-4D3697F0B505}">
      <dgm:prSet/>
      <dgm:spPr/>
      <dgm:t>
        <a:bodyPr/>
        <a:lstStyle/>
        <a:p>
          <a:r>
            <a:rPr lang="en-GB" b="0" i="0" dirty="0"/>
            <a:t>Laws should not be subject to constant change</a:t>
          </a:r>
          <a:endParaRPr lang="en-US" dirty="0"/>
        </a:p>
      </dgm:t>
    </dgm:pt>
    <dgm:pt modelId="{7F0B325C-3EE0-49C8-A444-183D92AD8AF4}" type="parTrans" cxnId="{B44A64D4-EF80-477B-8996-888116EC8C29}">
      <dgm:prSet/>
      <dgm:spPr/>
      <dgm:t>
        <a:bodyPr/>
        <a:lstStyle/>
        <a:p>
          <a:endParaRPr lang="en-US"/>
        </a:p>
      </dgm:t>
    </dgm:pt>
    <dgm:pt modelId="{BEF397E0-EB97-43A3-BAD2-E77126FEA294}" type="sibTrans" cxnId="{B44A64D4-EF80-477B-8996-888116EC8C29}">
      <dgm:prSet/>
      <dgm:spPr/>
      <dgm:t>
        <a:bodyPr/>
        <a:lstStyle/>
        <a:p>
          <a:endParaRPr lang="en-US"/>
        </a:p>
      </dgm:t>
    </dgm:pt>
    <dgm:pt modelId="{A0EF96DF-D9A5-4B24-82A3-ECA16DC7FAAA}">
      <dgm:prSet/>
      <dgm:spPr/>
      <dgm:t>
        <a:bodyPr/>
        <a:lstStyle/>
        <a:p>
          <a:r>
            <a:rPr lang="en-GB" b="0" i="0" dirty="0"/>
            <a:t>General and clear rules should be applied to the creation of laws</a:t>
          </a:r>
          <a:endParaRPr lang="en-US" dirty="0"/>
        </a:p>
      </dgm:t>
    </dgm:pt>
    <dgm:pt modelId="{32FFEC24-A25E-4602-8737-65FA2C8CDD24}" type="parTrans" cxnId="{B52E4420-75AE-4E34-9497-4AA8758B44AD}">
      <dgm:prSet/>
      <dgm:spPr/>
      <dgm:t>
        <a:bodyPr/>
        <a:lstStyle/>
        <a:p>
          <a:endParaRPr lang="en-US"/>
        </a:p>
      </dgm:t>
    </dgm:pt>
    <dgm:pt modelId="{B715FFF9-9805-48AC-A4FD-B8A49ED1D4B6}" type="sibTrans" cxnId="{B52E4420-75AE-4E34-9497-4AA8758B44AD}">
      <dgm:prSet/>
      <dgm:spPr/>
      <dgm:t>
        <a:bodyPr/>
        <a:lstStyle/>
        <a:p>
          <a:endParaRPr lang="en-US"/>
        </a:p>
      </dgm:t>
    </dgm:pt>
    <dgm:pt modelId="{62E114E3-4AD7-4E55-B44D-341FA503E9D6}">
      <dgm:prSet/>
      <dgm:spPr/>
      <dgm:t>
        <a:bodyPr/>
        <a:lstStyle/>
        <a:p>
          <a:r>
            <a:rPr lang="en-GB" b="0" i="0" dirty="0"/>
            <a:t>The judiciary should be independent</a:t>
          </a:r>
          <a:endParaRPr lang="en-US" dirty="0"/>
        </a:p>
      </dgm:t>
    </dgm:pt>
    <dgm:pt modelId="{AD6A2967-87B5-486F-99B3-609D7077C2C1}" type="parTrans" cxnId="{62BCBF8A-D051-4554-B607-544664674BDD}">
      <dgm:prSet/>
      <dgm:spPr/>
      <dgm:t>
        <a:bodyPr/>
        <a:lstStyle/>
        <a:p>
          <a:endParaRPr lang="en-US"/>
        </a:p>
      </dgm:t>
    </dgm:pt>
    <dgm:pt modelId="{1230FA2D-AD58-4B8E-B491-770F14EB21CF}" type="sibTrans" cxnId="{62BCBF8A-D051-4554-B607-544664674BDD}">
      <dgm:prSet/>
      <dgm:spPr/>
      <dgm:t>
        <a:bodyPr/>
        <a:lstStyle/>
        <a:p>
          <a:endParaRPr lang="en-US"/>
        </a:p>
      </dgm:t>
    </dgm:pt>
    <dgm:pt modelId="{FFFB5693-B34E-45F1-91FA-DFC3861D4E51}">
      <dgm:prSet/>
      <dgm:spPr/>
      <dgm:t>
        <a:bodyPr/>
        <a:lstStyle/>
        <a:p>
          <a:r>
            <a:rPr lang="en-GB" b="0" i="0" dirty="0"/>
            <a:t>Decision making by public officials should follow principles of procedural fairness</a:t>
          </a:r>
          <a:endParaRPr lang="en-US" dirty="0"/>
        </a:p>
      </dgm:t>
    </dgm:pt>
    <dgm:pt modelId="{D9268A0C-FA94-435A-BEE1-8CBACB6ABF5E}" type="parTrans" cxnId="{FA84DAE0-32B5-4866-93B7-F7AC4954BAC0}">
      <dgm:prSet/>
      <dgm:spPr/>
      <dgm:t>
        <a:bodyPr/>
        <a:lstStyle/>
        <a:p>
          <a:endParaRPr lang="en-US"/>
        </a:p>
      </dgm:t>
    </dgm:pt>
    <dgm:pt modelId="{15345721-C701-4A98-B1B5-36CBE3A9113A}" type="sibTrans" cxnId="{FA84DAE0-32B5-4866-93B7-F7AC4954BAC0}">
      <dgm:prSet/>
      <dgm:spPr/>
      <dgm:t>
        <a:bodyPr/>
        <a:lstStyle/>
        <a:p>
          <a:endParaRPr lang="en-US"/>
        </a:p>
      </dgm:t>
    </dgm:pt>
    <dgm:pt modelId="{8F59A6BC-7262-4F42-AA80-A1E272480683}">
      <dgm:prSet/>
      <dgm:spPr/>
      <dgm:t>
        <a:bodyPr/>
        <a:lstStyle/>
        <a:p>
          <a:r>
            <a:rPr lang="en-GB" b="0" i="0" dirty="0"/>
            <a:t>The court should have review powers over decisions</a:t>
          </a:r>
          <a:endParaRPr lang="en-US" dirty="0"/>
        </a:p>
      </dgm:t>
    </dgm:pt>
    <dgm:pt modelId="{9D09BC52-77BD-4148-B671-334E71EE73D8}" type="parTrans" cxnId="{2AE1BEA9-43A0-4EA7-B90F-426A09CC2419}">
      <dgm:prSet/>
      <dgm:spPr/>
      <dgm:t>
        <a:bodyPr/>
        <a:lstStyle/>
        <a:p>
          <a:endParaRPr lang="en-US"/>
        </a:p>
      </dgm:t>
    </dgm:pt>
    <dgm:pt modelId="{472648D9-C469-400B-BF01-17EB413E5D22}" type="sibTrans" cxnId="{2AE1BEA9-43A0-4EA7-B90F-426A09CC2419}">
      <dgm:prSet/>
      <dgm:spPr/>
      <dgm:t>
        <a:bodyPr/>
        <a:lstStyle/>
        <a:p>
          <a:endParaRPr lang="en-US"/>
        </a:p>
      </dgm:t>
    </dgm:pt>
    <dgm:pt modelId="{B8A852FC-07A3-4C5F-81EC-9EC1F03E3DAF}">
      <dgm:prSet/>
      <dgm:spPr/>
      <dgm:t>
        <a:bodyPr/>
        <a:lstStyle/>
        <a:p>
          <a:r>
            <a:rPr lang="en-GB" b="0" i="0" dirty="0"/>
            <a:t>Courts should be easily accessible</a:t>
          </a:r>
          <a:endParaRPr lang="en-US" dirty="0"/>
        </a:p>
      </dgm:t>
    </dgm:pt>
    <dgm:pt modelId="{1777F3D9-F206-45EA-9E45-B37997C4BCAB}" type="parTrans" cxnId="{4AF689E4-1416-4239-9198-5D64A77BC165}">
      <dgm:prSet/>
      <dgm:spPr/>
      <dgm:t>
        <a:bodyPr/>
        <a:lstStyle/>
        <a:p>
          <a:endParaRPr lang="en-US"/>
        </a:p>
      </dgm:t>
    </dgm:pt>
    <dgm:pt modelId="{D5D847D9-32EA-4516-B6A8-FF019C239B37}" type="sibTrans" cxnId="{4AF689E4-1416-4239-9198-5D64A77BC165}">
      <dgm:prSet/>
      <dgm:spPr/>
      <dgm:t>
        <a:bodyPr/>
        <a:lstStyle/>
        <a:p>
          <a:endParaRPr lang="en-US"/>
        </a:p>
      </dgm:t>
    </dgm:pt>
    <dgm:pt modelId="{D62B7E07-47BA-4959-8D79-22186C311067}">
      <dgm:prSet/>
      <dgm:spPr/>
      <dgm:t>
        <a:bodyPr/>
        <a:lstStyle/>
        <a:p>
          <a:r>
            <a:rPr lang="en-GB" b="0" i="0" dirty="0"/>
            <a:t>Crime prevention agencies should not have discretion to pervert the law</a:t>
          </a:r>
          <a:endParaRPr lang="en-US" dirty="0"/>
        </a:p>
      </dgm:t>
    </dgm:pt>
    <dgm:pt modelId="{5C41A850-DE01-4D62-9181-E1BAB2896B93}" type="parTrans" cxnId="{F36743B2-9951-46C7-B8E0-7CAA33123DDC}">
      <dgm:prSet/>
      <dgm:spPr/>
      <dgm:t>
        <a:bodyPr/>
        <a:lstStyle/>
        <a:p>
          <a:endParaRPr lang="en-US"/>
        </a:p>
      </dgm:t>
    </dgm:pt>
    <dgm:pt modelId="{477A5367-D9E1-4C26-9CD0-D9C95F3B95F3}" type="sibTrans" cxnId="{F36743B2-9951-46C7-B8E0-7CAA33123DDC}">
      <dgm:prSet/>
      <dgm:spPr/>
      <dgm:t>
        <a:bodyPr/>
        <a:lstStyle/>
        <a:p>
          <a:endParaRPr lang="en-US"/>
        </a:p>
      </dgm:t>
    </dgm:pt>
    <dgm:pt modelId="{84C0A7B3-9911-A94E-948D-E3BBB02A3BD6}" type="pres">
      <dgm:prSet presAssocID="{EA5B36BB-EA57-439B-902B-F1B64CC3A33D}" presName="diagram" presStyleCnt="0">
        <dgm:presLayoutVars>
          <dgm:dir/>
          <dgm:resizeHandles val="exact"/>
        </dgm:presLayoutVars>
      </dgm:prSet>
      <dgm:spPr/>
    </dgm:pt>
    <dgm:pt modelId="{B942BB53-547D-7D44-BD6F-F4A2BE17C949}" type="pres">
      <dgm:prSet presAssocID="{8B2F4BB0-7A02-49BE-BD7A-5BDFE2FDE5BE}" presName="node" presStyleLbl="node1" presStyleIdx="0" presStyleCnt="8">
        <dgm:presLayoutVars>
          <dgm:bulletEnabled val="1"/>
        </dgm:presLayoutVars>
      </dgm:prSet>
      <dgm:spPr/>
    </dgm:pt>
    <dgm:pt modelId="{44289547-2132-024D-B009-FF374B588572}" type="pres">
      <dgm:prSet presAssocID="{17F2863B-7563-459A-91A5-B8FB532499FA}" presName="sibTrans" presStyleCnt="0"/>
      <dgm:spPr/>
    </dgm:pt>
    <dgm:pt modelId="{522F1D5C-5BEB-8C41-8A5D-4BD5A0AE2206}" type="pres">
      <dgm:prSet presAssocID="{BFE5487B-7C41-4F32-B1E1-4D3697F0B505}" presName="node" presStyleLbl="node1" presStyleIdx="1" presStyleCnt="8">
        <dgm:presLayoutVars>
          <dgm:bulletEnabled val="1"/>
        </dgm:presLayoutVars>
      </dgm:prSet>
      <dgm:spPr/>
    </dgm:pt>
    <dgm:pt modelId="{ECAA13DE-5092-CD40-B19F-D0A551824F17}" type="pres">
      <dgm:prSet presAssocID="{BEF397E0-EB97-43A3-BAD2-E77126FEA294}" presName="sibTrans" presStyleCnt="0"/>
      <dgm:spPr/>
    </dgm:pt>
    <dgm:pt modelId="{2E95D6BA-3DFD-A349-8DCF-CC8471A7BC21}" type="pres">
      <dgm:prSet presAssocID="{A0EF96DF-D9A5-4B24-82A3-ECA16DC7FAAA}" presName="node" presStyleLbl="node1" presStyleIdx="2" presStyleCnt="8">
        <dgm:presLayoutVars>
          <dgm:bulletEnabled val="1"/>
        </dgm:presLayoutVars>
      </dgm:prSet>
      <dgm:spPr/>
    </dgm:pt>
    <dgm:pt modelId="{28223B5A-AC29-624F-8E17-F0A305ECACA2}" type="pres">
      <dgm:prSet presAssocID="{B715FFF9-9805-48AC-A4FD-B8A49ED1D4B6}" presName="sibTrans" presStyleCnt="0"/>
      <dgm:spPr/>
    </dgm:pt>
    <dgm:pt modelId="{2DD207BE-8A64-6345-8CC2-527B3062B0EC}" type="pres">
      <dgm:prSet presAssocID="{62E114E3-4AD7-4E55-B44D-341FA503E9D6}" presName="node" presStyleLbl="node1" presStyleIdx="3" presStyleCnt="8">
        <dgm:presLayoutVars>
          <dgm:bulletEnabled val="1"/>
        </dgm:presLayoutVars>
      </dgm:prSet>
      <dgm:spPr/>
    </dgm:pt>
    <dgm:pt modelId="{01F497B5-A3C6-E94D-96F0-E46EA83F2BAA}" type="pres">
      <dgm:prSet presAssocID="{1230FA2D-AD58-4B8E-B491-770F14EB21CF}" presName="sibTrans" presStyleCnt="0"/>
      <dgm:spPr/>
    </dgm:pt>
    <dgm:pt modelId="{853CD5F0-8B25-B242-84FC-77DA266A35CB}" type="pres">
      <dgm:prSet presAssocID="{FFFB5693-B34E-45F1-91FA-DFC3861D4E51}" presName="node" presStyleLbl="node1" presStyleIdx="4" presStyleCnt="8">
        <dgm:presLayoutVars>
          <dgm:bulletEnabled val="1"/>
        </dgm:presLayoutVars>
      </dgm:prSet>
      <dgm:spPr/>
    </dgm:pt>
    <dgm:pt modelId="{9404C702-F420-BD40-BB89-95711D67F3E8}" type="pres">
      <dgm:prSet presAssocID="{15345721-C701-4A98-B1B5-36CBE3A9113A}" presName="sibTrans" presStyleCnt="0"/>
      <dgm:spPr/>
    </dgm:pt>
    <dgm:pt modelId="{ECF517ED-8AE7-514B-A36E-D38A227F7E59}" type="pres">
      <dgm:prSet presAssocID="{8F59A6BC-7262-4F42-AA80-A1E272480683}" presName="node" presStyleLbl="node1" presStyleIdx="5" presStyleCnt="8">
        <dgm:presLayoutVars>
          <dgm:bulletEnabled val="1"/>
        </dgm:presLayoutVars>
      </dgm:prSet>
      <dgm:spPr/>
    </dgm:pt>
    <dgm:pt modelId="{AA4127C9-516D-B74B-87A4-76E9F115A9CC}" type="pres">
      <dgm:prSet presAssocID="{472648D9-C469-400B-BF01-17EB413E5D22}" presName="sibTrans" presStyleCnt="0"/>
      <dgm:spPr/>
    </dgm:pt>
    <dgm:pt modelId="{102D0693-372F-1440-87F7-BA8EE81E113C}" type="pres">
      <dgm:prSet presAssocID="{B8A852FC-07A3-4C5F-81EC-9EC1F03E3DAF}" presName="node" presStyleLbl="node1" presStyleIdx="6" presStyleCnt="8">
        <dgm:presLayoutVars>
          <dgm:bulletEnabled val="1"/>
        </dgm:presLayoutVars>
      </dgm:prSet>
      <dgm:spPr/>
    </dgm:pt>
    <dgm:pt modelId="{689CBF8B-CF5B-EF4C-8931-C13CB47E0ACA}" type="pres">
      <dgm:prSet presAssocID="{D5D847D9-32EA-4516-B6A8-FF019C239B37}" presName="sibTrans" presStyleCnt="0"/>
      <dgm:spPr/>
    </dgm:pt>
    <dgm:pt modelId="{8DE7BC3C-DCC4-B540-93A4-40E999D88094}" type="pres">
      <dgm:prSet presAssocID="{D62B7E07-47BA-4959-8D79-22186C311067}" presName="node" presStyleLbl="node1" presStyleIdx="7" presStyleCnt="8">
        <dgm:presLayoutVars>
          <dgm:bulletEnabled val="1"/>
        </dgm:presLayoutVars>
      </dgm:prSet>
      <dgm:spPr/>
    </dgm:pt>
  </dgm:ptLst>
  <dgm:cxnLst>
    <dgm:cxn modelId="{7A38970A-5516-944E-BC9F-5014802A4DC4}" type="presOf" srcId="{D62B7E07-47BA-4959-8D79-22186C311067}" destId="{8DE7BC3C-DCC4-B540-93A4-40E999D88094}" srcOrd="0" destOrd="0" presId="urn:microsoft.com/office/officeart/2005/8/layout/default"/>
    <dgm:cxn modelId="{B52E4420-75AE-4E34-9497-4AA8758B44AD}" srcId="{EA5B36BB-EA57-439B-902B-F1B64CC3A33D}" destId="{A0EF96DF-D9A5-4B24-82A3-ECA16DC7FAAA}" srcOrd="2" destOrd="0" parTransId="{32FFEC24-A25E-4602-8737-65FA2C8CDD24}" sibTransId="{B715FFF9-9805-48AC-A4FD-B8A49ED1D4B6}"/>
    <dgm:cxn modelId="{3B099433-0B63-7044-AFC7-86544E73137E}" type="presOf" srcId="{BFE5487B-7C41-4F32-B1E1-4D3697F0B505}" destId="{522F1D5C-5BEB-8C41-8A5D-4BD5A0AE2206}" srcOrd="0" destOrd="0" presId="urn:microsoft.com/office/officeart/2005/8/layout/default"/>
    <dgm:cxn modelId="{28CBD83C-0765-CB44-8234-73E102D69845}" type="presOf" srcId="{8B2F4BB0-7A02-49BE-BD7A-5BDFE2FDE5BE}" destId="{B942BB53-547D-7D44-BD6F-F4A2BE17C949}" srcOrd="0" destOrd="0" presId="urn:microsoft.com/office/officeart/2005/8/layout/default"/>
    <dgm:cxn modelId="{36DF8660-31FC-2345-928C-2232CA790CEF}" type="presOf" srcId="{EA5B36BB-EA57-439B-902B-F1B64CC3A33D}" destId="{84C0A7B3-9911-A94E-948D-E3BBB02A3BD6}" srcOrd="0" destOrd="0" presId="urn:microsoft.com/office/officeart/2005/8/layout/default"/>
    <dgm:cxn modelId="{BBEF2A48-D701-CA49-9308-433F53528F29}" type="presOf" srcId="{62E114E3-4AD7-4E55-B44D-341FA503E9D6}" destId="{2DD207BE-8A64-6345-8CC2-527B3062B0EC}" srcOrd="0" destOrd="0" presId="urn:microsoft.com/office/officeart/2005/8/layout/default"/>
    <dgm:cxn modelId="{21A3B77F-4BAD-5F40-A7F3-3CDDB345033E}" type="presOf" srcId="{B8A852FC-07A3-4C5F-81EC-9EC1F03E3DAF}" destId="{102D0693-372F-1440-87F7-BA8EE81E113C}" srcOrd="0" destOrd="0" presId="urn:microsoft.com/office/officeart/2005/8/layout/default"/>
    <dgm:cxn modelId="{7BE69684-239E-7C4B-BC8C-020C2ED1C978}" type="presOf" srcId="{FFFB5693-B34E-45F1-91FA-DFC3861D4E51}" destId="{853CD5F0-8B25-B242-84FC-77DA266A35CB}" srcOrd="0" destOrd="0" presId="urn:microsoft.com/office/officeart/2005/8/layout/default"/>
    <dgm:cxn modelId="{62BCBF8A-D051-4554-B607-544664674BDD}" srcId="{EA5B36BB-EA57-439B-902B-F1B64CC3A33D}" destId="{62E114E3-4AD7-4E55-B44D-341FA503E9D6}" srcOrd="3" destOrd="0" parTransId="{AD6A2967-87B5-486F-99B3-609D7077C2C1}" sibTransId="{1230FA2D-AD58-4B8E-B491-770F14EB21CF}"/>
    <dgm:cxn modelId="{4E52AF95-8820-1545-9212-D44A10F257C7}" type="presOf" srcId="{A0EF96DF-D9A5-4B24-82A3-ECA16DC7FAAA}" destId="{2E95D6BA-3DFD-A349-8DCF-CC8471A7BC21}" srcOrd="0" destOrd="0" presId="urn:microsoft.com/office/officeart/2005/8/layout/default"/>
    <dgm:cxn modelId="{2AE1BEA9-43A0-4EA7-B90F-426A09CC2419}" srcId="{EA5B36BB-EA57-439B-902B-F1B64CC3A33D}" destId="{8F59A6BC-7262-4F42-AA80-A1E272480683}" srcOrd="5" destOrd="0" parTransId="{9D09BC52-77BD-4148-B671-334E71EE73D8}" sibTransId="{472648D9-C469-400B-BF01-17EB413E5D22}"/>
    <dgm:cxn modelId="{CAB6F7AB-50CB-DC4D-A67E-14AF569E8BC4}" type="presOf" srcId="{8F59A6BC-7262-4F42-AA80-A1E272480683}" destId="{ECF517ED-8AE7-514B-A36E-D38A227F7E59}" srcOrd="0" destOrd="0" presId="urn:microsoft.com/office/officeart/2005/8/layout/default"/>
    <dgm:cxn modelId="{F36743B2-9951-46C7-B8E0-7CAA33123DDC}" srcId="{EA5B36BB-EA57-439B-902B-F1B64CC3A33D}" destId="{D62B7E07-47BA-4959-8D79-22186C311067}" srcOrd="7" destOrd="0" parTransId="{5C41A850-DE01-4D62-9181-E1BAB2896B93}" sibTransId="{477A5367-D9E1-4C26-9CD0-D9C95F3B95F3}"/>
    <dgm:cxn modelId="{B44A64D4-EF80-477B-8996-888116EC8C29}" srcId="{EA5B36BB-EA57-439B-902B-F1B64CC3A33D}" destId="{BFE5487B-7C41-4F32-B1E1-4D3697F0B505}" srcOrd="1" destOrd="0" parTransId="{7F0B325C-3EE0-49C8-A444-183D92AD8AF4}" sibTransId="{BEF397E0-EB97-43A3-BAD2-E77126FEA294}"/>
    <dgm:cxn modelId="{FA84DAE0-32B5-4866-93B7-F7AC4954BAC0}" srcId="{EA5B36BB-EA57-439B-902B-F1B64CC3A33D}" destId="{FFFB5693-B34E-45F1-91FA-DFC3861D4E51}" srcOrd="4" destOrd="0" parTransId="{D9268A0C-FA94-435A-BEE1-8CBACB6ABF5E}" sibTransId="{15345721-C701-4A98-B1B5-36CBE3A9113A}"/>
    <dgm:cxn modelId="{4AF689E4-1416-4239-9198-5D64A77BC165}" srcId="{EA5B36BB-EA57-439B-902B-F1B64CC3A33D}" destId="{B8A852FC-07A3-4C5F-81EC-9EC1F03E3DAF}" srcOrd="6" destOrd="0" parTransId="{1777F3D9-F206-45EA-9E45-B37997C4BCAB}" sibTransId="{D5D847D9-32EA-4516-B6A8-FF019C239B37}"/>
    <dgm:cxn modelId="{5CCB19E5-166F-4DFD-9E7D-B34EF74D4280}" srcId="{EA5B36BB-EA57-439B-902B-F1B64CC3A33D}" destId="{8B2F4BB0-7A02-49BE-BD7A-5BDFE2FDE5BE}" srcOrd="0" destOrd="0" parTransId="{6C5F6514-E1F9-4186-9709-16C10741DB95}" sibTransId="{17F2863B-7563-459A-91A5-B8FB532499FA}"/>
    <dgm:cxn modelId="{6FDA70E2-D021-274B-A3DA-A49183D4C64F}" type="presParOf" srcId="{84C0A7B3-9911-A94E-948D-E3BBB02A3BD6}" destId="{B942BB53-547D-7D44-BD6F-F4A2BE17C949}" srcOrd="0" destOrd="0" presId="urn:microsoft.com/office/officeart/2005/8/layout/default"/>
    <dgm:cxn modelId="{81FA6891-4079-1847-8FD6-5C380D37A7A7}" type="presParOf" srcId="{84C0A7B3-9911-A94E-948D-E3BBB02A3BD6}" destId="{44289547-2132-024D-B009-FF374B588572}" srcOrd="1" destOrd="0" presId="urn:microsoft.com/office/officeart/2005/8/layout/default"/>
    <dgm:cxn modelId="{B8CC222C-AD7A-3248-B647-CA9F9B08E9C0}" type="presParOf" srcId="{84C0A7B3-9911-A94E-948D-E3BBB02A3BD6}" destId="{522F1D5C-5BEB-8C41-8A5D-4BD5A0AE2206}" srcOrd="2" destOrd="0" presId="urn:microsoft.com/office/officeart/2005/8/layout/default"/>
    <dgm:cxn modelId="{839C9FAB-876E-FD48-8F03-D35202099392}" type="presParOf" srcId="{84C0A7B3-9911-A94E-948D-E3BBB02A3BD6}" destId="{ECAA13DE-5092-CD40-B19F-D0A551824F17}" srcOrd="3" destOrd="0" presId="urn:microsoft.com/office/officeart/2005/8/layout/default"/>
    <dgm:cxn modelId="{87AD9924-3158-E846-B1FB-42EC06532FEE}" type="presParOf" srcId="{84C0A7B3-9911-A94E-948D-E3BBB02A3BD6}" destId="{2E95D6BA-3DFD-A349-8DCF-CC8471A7BC21}" srcOrd="4" destOrd="0" presId="urn:microsoft.com/office/officeart/2005/8/layout/default"/>
    <dgm:cxn modelId="{FB7ECEA9-D8F9-7D44-8585-98D2DBD3FE65}" type="presParOf" srcId="{84C0A7B3-9911-A94E-948D-E3BBB02A3BD6}" destId="{28223B5A-AC29-624F-8E17-F0A305ECACA2}" srcOrd="5" destOrd="0" presId="urn:microsoft.com/office/officeart/2005/8/layout/default"/>
    <dgm:cxn modelId="{97EA4CE5-1EE8-F241-8149-12E2809FB1D5}" type="presParOf" srcId="{84C0A7B3-9911-A94E-948D-E3BBB02A3BD6}" destId="{2DD207BE-8A64-6345-8CC2-527B3062B0EC}" srcOrd="6" destOrd="0" presId="urn:microsoft.com/office/officeart/2005/8/layout/default"/>
    <dgm:cxn modelId="{39572DE9-7486-214F-8412-D3D1D64137E8}" type="presParOf" srcId="{84C0A7B3-9911-A94E-948D-E3BBB02A3BD6}" destId="{01F497B5-A3C6-E94D-96F0-E46EA83F2BAA}" srcOrd="7" destOrd="0" presId="urn:microsoft.com/office/officeart/2005/8/layout/default"/>
    <dgm:cxn modelId="{1718CB31-9BD1-5447-817D-102A30C9F453}" type="presParOf" srcId="{84C0A7B3-9911-A94E-948D-E3BBB02A3BD6}" destId="{853CD5F0-8B25-B242-84FC-77DA266A35CB}" srcOrd="8" destOrd="0" presId="urn:microsoft.com/office/officeart/2005/8/layout/default"/>
    <dgm:cxn modelId="{D715026F-51C6-FC49-AF1A-8D71FB6AA198}" type="presParOf" srcId="{84C0A7B3-9911-A94E-948D-E3BBB02A3BD6}" destId="{9404C702-F420-BD40-BB89-95711D67F3E8}" srcOrd="9" destOrd="0" presId="urn:microsoft.com/office/officeart/2005/8/layout/default"/>
    <dgm:cxn modelId="{4625CCC9-E518-1747-88F4-668EE797D1FB}" type="presParOf" srcId="{84C0A7B3-9911-A94E-948D-E3BBB02A3BD6}" destId="{ECF517ED-8AE7-514B-A36E-D38A227F7E59}" srcOrd="10" destOrd="0" presId="urn:microsoft.com/office/officeart/2005/8/layout/default"/>
    <dgm:cxn modelId="{64D8011C-F2A9-1E4D-861F-CFC27ADCF3AF}" type="presParOf" srcId="{84C0A7B3-9911-A94E-948D-E3BBB02A3BD6}" destId="{AA4127C9-516D-B74B-87A4-76E9F115A9CC}" srcOrd="11" destOrd="0" presId="urn:microsoft.com/office/officeart/2005/8/layout/default"/>
    <dgm:cxn modelId="{D6D2F378-29A2-B446-B202-CB0B8AD7EAF2}" type="presParOf" srcId="{84C0A7B3-9911-A94E-948D-E3BBB02A3BD6}" destId="{102D0693-372F-1440-87F7-BA8EE81E113C}" srcOrd="12" destOrd="0" presId="urn:microsoft.com/office/officeart/2005/8/layout/default"/>
    <dgm:cxn modelId="{A721C053-3678-1847-B8AF-F9B5738585F7}" type="presParOf" srcId="{84C0A7B3-9911-A94E-948D-E3BBB02A3BD6}" destId="{689CBF8B-CF5B-EF4C-8931-C13CB47E0ACA}" srcOrd="13" destOrd="0" presId="urn:microsoft.com/office/officeart/2005/8/layout/default"/>
    <dgm:cxn modelId="{F306F543-0CC8-5642-BD87-A29DB02E63E6}" type="presParOf" srcId="{84C0A7B3-9911-A94E-948D-E3BBB02A3BD6}" destId="{8DE7BC3C-DCC4-B540-93A4-40E999D8809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127D5B0-E6DF-4259-A62D-6505EA635E04}" type="doc">
      <dgm:prSet loTypeId="urn:microsoft.com/office/officeart/2005/8/layout/vProcess5" loCatId="process" qsTypeId="urn:microsoft.com/office/officeart/2005/8/quickstyle/simple1" qsCatId="simple" csTypeId="urn:microsoft.com/office/officeart/2005/8/colors/accent3_2" csCatId="accent3"/>
      <dgm:spPr/>
      <dgm:t>
        <a:bodyPr/>
        <a:lstStyle/>
        <a:p>
          <a:endParaRPr lang="en-US"/>
        </a:p>
      </dgm:t>
    </dgm:pt>
    <dgm:pt modelId="{BCFCEE34-85CA-49DA-B9D9-76F79C4DB3DB}">
      <dgm:prSet/>
      <dgm:spPr/>
      <dgm:t>
        <a:bodyPr/>
        <a:lstStyle/>
        <a:p>
          <a:r>
            <a:rPr lang="en-GB" b="0" i="0"/>
            <a:t>No individual can be punished except through the process of law and the courts.</a:t>
          </a:r>
          <a:endParaRPr lang="en-US"/>
        </a:p>
      </dgm:t>
    </dgm:pt>
    <dgm:pt modelId="{699B78B9-95B1-4F4A-AC5B-05039D808251}" type="parTrans" cxnId="{BCFFFA47-D3E3-4986-8E34-18C0A1A5E88C}">
      <dgm:prSet/>
      <dgm:spPr/>
      <dgm:t>
        <a:bodyPr/>
        <a:lstStyle/>
        <a:p>
          <a:endParaRPr lang="en-US"/>
        </a:p>
      </dgm:t>
    </dgm:pt>
    <dgm:pt modelId="{3153F8BC-5F95-4DCC-91F2-2843B15AB5DC}" type="sibTrans" cxnId="{BCFFFA47-D3E3-4986-8E34-18C0A1A5E88C}">
      <dgm:prSet/>
      <dgm:spPr/>
      <dgm:t>
        <a:bodyPr/>
        <a:lstStyle/>
        <a:p>
          <a:endParaRPr lang="en-US"/>
        </a:p>
      </dgm:t>
    </dgm:pt>
    <dgm:pt modelId="{662EBE5F-1497-4D80-931D-63605C0683A2}">
      <dgm:prSet/>
      <dgm:spPr/>
      <dgm:t>
        <a:bodyPr/>
        <a:lstStyle/>
        <a:p>
          <a:r>
            <a:rPr lang="en-GB" b="0" i="0"/>
            <a:t>No one is above the law; this includes the Prime Minister who is subject to the ordinary law in the same way that other citizens are.</a:t>
          </a:r>
          <a:endParaRPr lang="en-US"/>
        </a:p>
      </dgm:t>
    </dgm:pt>
    <dgm:pt modelId="{A01F6118-D194-4C92-A1BF-901DDAA43F26}" type="parTrans" cxnId="{12495994-1553-4BC4-9220-9577610A4ED2}">
      <dgm:prSet/>
      <dgm:spPr/>
      <dgm:t>
        <a:bodyPr/>
        <a:lstStyle/>
        <a:p>
          <a:endParaRPr lang="en-US"/>
        </a:p>
      </dgm:t>
    </dgm:pt>
    <dgm:pt modelId="{AC615690-24A9-4A43-B6FE-8B41DEF5E19A}" type="sibTrans" cxnId="{12495994-1553-4BC4-9220-9577610A4ED2}">
      <dgm:prSet/>
      <dgm:spPr/>
      <dgm:t>
        <a:bodyPr/>
        <a:lstStyle/>
        <a:p>
          <a:endParaRPr lang="en-US"/>
        </a:p>
      </dgm:t>
    </dgm:pt>
    <dgm:pt modelId="{FCE91468-FFA0-4D1E-B020-D06F95F1D4E0}">
      <dgm:prSet/>
      <dgm:spPr/>
      <dgm:t>
        <a:bodyPr/>
        <a:lstStyle/>
        <a:p>
          <a:r>
            <a:rPr lang="en-GB" b="0" i="0"/>
            <a:t>The constitution is pervaded by the rule of law, since general principles of the constitution are the results of judicial decisions which determine the rights of private citizens.</a:t>
          </a:r>
          <a:endParaRPr lang="en-US"/>
        </a:p>
      </dgm:t>
    </dgm:pt>
    <dgm:pt modelId="{F0025DA4-6C48-472B-8DA1-E4E9719D7096}" type="parTrans" cxnId="{6E51BE59-4A26-479B-8C1C-3DB7E0332B1E}">
      <dgm:prSet/>
      <dgm:spPr/>
      <dgm:t>
        <a:bodyPr/>
        <a:lstStyle/>
        <a:p>
          <a:endParaRPr lang="en-US"/>
        </a:p>
      </dgm:t>
    </dgm:pt>
    <dgm:pt modelId="{2608888A-5E94-4160-B64C-DC24F65DA119}" type="sibTrans" cxnId="{6E51BE59-4A26-479B-8C1C-3DB7E0332B1E}">
      <dgm:prSet/>
      <dgm:spPr/>
      <dgm:t>
        <a:bodyPr/>
        <a:lstStyle/>
        <a:p>
          <a:endParaRPr lang="en-US"/>
        </a:p>
      </dgm:t>
    </dgm:pt>
    <dgm:pt modelId="{EFA2ACCD-6BE0-2943-9DF2-6EE9D4575547}" type="pres">
      <dgm:prSet presAssocID="{3127D5B0-E6DF-4259-A62D-6505EA635E04}" presName="outerComposite" presStyleCnt="0">
        <dgm:presLayoutVars>
          <dgm:chMax val="5"/>
          <dgm:dir/>
          <dgm:resizeHandles val="exact"/>
        </dgm:presLayoutVars>
      </dgm:prSet>
      <dgm:spPr/>
    </dgm:pt>
    <dgm:pt modelId="{B3B3D0FD-9D2D-4D47-81C0-6035F814D0D3}" type="pres">
      <dgm:prSet presAssocID="{3127D5B0-E6DF-4259-A62D-6505EA635E04}" presName="dummyMaxCanvas" presStyleCnt="0">
        <dgm:presLayoutVars/>
      </dgm:prSet>
      <dgm:spPr/>
    </dgm:pt>
    <dgm:pt modelId="{FFA516A4-E30E-5349-85D9-0B7C0A5C66B5}" type="pres">
      <dgm:prSet presAssocID="{3127D5B0-E6DF-4259-A62D-6505EA635E04}" presName="ThreeNodes_1" presStyleLbl="node1" presStyleIdx="0" presStyleCnt="3">
        <dgm:presLayoutVars>
          <dgm:bulletEnabled val="1"/>
        </dgm:presLayoutVars>
      </dgm:prSet>
      <dgm:spPr/>
    </dgm:pt>
    <dgm:pt modelId="{7F7D8103-1622-4E49-ABCA-02B83CA5F834}" type="pres">
      <dgm:prSet presAssocID="{3127D5B0-E6DF-4259-A62D-6505EA635E04}" presName="ThreeNodes_2" presStyleLbl="node1" presStyleIdx="1" presStyleCnt="3">
        <dgm:presLayoutVars>
          <dgm:bulletEnabled val="1"/>
        </dgm:presLayoutVars>
      </dgm:prSet>
      <dgm:spPr/>
    </dgm:pt>
    <dgm:pt modelId="{8E5B3CE7-B568-D848-AC03-5933A57E0DF6}" type="pres">
      <dgm:prSet presAssocID="{3127D5B0-E6DF-4259-A62D-6505EA635E04}" presName="ThreeNodes_3" presStyleLbl="node1" presStyleIdx="2" presStyleCnt="3">
        <dgm:presLayoutVars>
          <dgm:bulletEnabled val="1"/>
        </dgm:presLayoutVars>
      </dgm:prSet>
      <dgm:spPr/>
    </dgm:pt>
    <dgm:pt modelId="{838CA2FA-19A2-C145-B5AA-18EA4E9EE403}" type="pres">
      <dgm:prSet presAssocID="{3127D5B0-E6DF-4259-A62D-6505EA635E04}" presName="ThreeConn_1-2" presStyleLbl="fgAccFollowNode1" presStyleIdx="0" presStyleCnt="2">
        <dgm:presLayoutVars>
          <dgm:bulletEnabled val="1"/>
        </dgm:presLayoutVars>
      </dgm:prSet>
      <dgm:spPr/>
    </dgm:pt>
    <dgm:pt modelId="{6B884870-CB1E-A040-A67D-A391850C7568}" type="pres">
      <dgm:prSet presAssocID="{3127D5B0-E6DF-4259-A62D-6505EA635E04}" presName="ThreeConn_2-3" presStyleLbl="fgAccFollowNode1" presStyleIdx="1" presStyleCnt="2">
        <dgm:presLayoutVars>
          <dgm:bulletEnabled val="1"/>
        </dgm:presLayoutVars>
      </dgm:prSet>
      <dgm:spPr/>
    </dgm:pt>
    <dgm:pt modelId="{67077124-3B63-334E-AC62-9AECC9DC10A6}" type="pres">
      <dgm:prSet presAssocID="{3127D5B0-E6DF-4259-A62D-6505EA635E04}" presName="ThreeNodes_1_text" presStyleLbl="node1" presStyleIdx="2" presStyleCnt="3">
        <dgm:presLayoutVars>
          <dgm:bulletEnabled val="1"/>
        </dgm:presLayoutVars>
      </dgm:prSet>
      <dgm:spPr/>
    </dgm:pt>
    <dgm:pt modelId="{7C1C3ECB-2574-D74F-8120-3F830A71CB16}" type="pres">
      <dgm:prSet presAssocID="{3127D5B0-E6DF-4259-A62D-6505EA635E04}" presName="ThreeNodes_2_text" presStyleLbl="node1" presStyleIdx="2" presStyleCnt="3">
        <dgm:presLayoutVars>
          <dgm:bulletEnabled val="1"/>
        </dgm:presLayoutVars>
      </dgm:prSet>
      <dgm:spPr/>
    </dgm:pt>
    <dgm:pt modelId="{CEA15EBF-3BA8-EB45-A06D-0AA1FCD62D50}" type="pres">
      <dgm:prSet presAssocID="{3127D5B0-E6DF-4259-A62D-6505EA635E04}" presName="ThreeNodes_3_text" presStyleLbl="node1" presStyleIdx="2" presStyleCnt="3">
        <dgm:presLayoutVars>
          <dgm:bulletEnabled val="1"/>
        </dgm:presLayoutVars>
      </dgm:prSet>
      <dgm:spPr/>
    </dgm:pt>
  </dgm:ptLst>
  <dgm:cxnLst>
    <dgm:cxn modelId="{02B90764-84E6-D942-83C6-088515488946}" type="presOf" srcId="{662EBE5F-1497-4D80-931D-63605C0683A2}" destId="{7C1C3ECB-2574-D74F-8120-3F830A71CB16}" srcOrd="1" destOrd="0" presId="urn:microsoft.com/office/officeart/2005/8/layout/vProcess5"/>
    <dgm:cxn modelId="{BCFFFA47-D3E3-4986-8E34-18C0A1A5E88C}" srcId="{3127D5B0-E6DF-4259-A62D-6505EA635E04}" destId="{BCFCEE34-85CA-49DA-B9D9-76F79C4DB3DB}" srcOrd="0" destOrd="0" parTransId="{699B78B9-95B1-4F4A-AC5B-05039D808251}" sibTransId="{3153F8BC-5F95-4DCC-91F2-2843B15AB5DC}"/>
    <dgm:cxn modelId="{C4277159-9FEB-3249-9819-287DAB476259}" type="presOf" srcId="{FCE91468-FFA0-4D1E-B020-D06F95F1D4E0}" destId="{8E5B3CE7-B568-D848-AC03-5933A57E0DF6}" srcOrd="0" destOrd="0" presId="urn:microsoft.com/office/officeart/2005/8/layout/vProcess5"/>
    <dgm:cxn modelId="{6E51BE59-4A26-479B-8C1C-3DB7E0332B1E}" srcId="{3127D5B0-E6DF-4259-A62D-6505EA635E04}" destId="{FCE91468-FFA0-4D1E-B020-D06F95F1D4E0}" srcOrd="2" destOrd="0" parTransId="{F0025DA4-6C48-472B-8DA1-E4E9719D7096}" sibTransId="{2608888A-5E94-4160-B64C-DC24F65DA119}"/>
    <dgm:cxn modelId="{93F87F8C-991D-4B4B-A68D-65F783B34187}" type="presOf" srcId="{BCFCEE34-85CA-49DA-B9D9-76F79C4DB3DB}" destId="{FFA516A4-E30E-5349-85D9-0B7C0A5C66B5}" srcOrd="0" destOrd="0" presId="urn:microsoft.com/office/officeart/2005/8/layout/vProcess5"/>
    <dgm:cxn modelId="{12495994-1553-4BC4-9220-9577610A4ED2}" srcId="{3127D5B0-E6DF-4259-A62D-6505EA635E04}" destId="{662EBE5F-1497-4D80-931D-63605C0683A2}" srcOrd="1" destOrd="0" parTransId="{A01F6118-D194-4C92-A1BF-901DDAA43F26}" sibTransId="{AC615690-24A9-4A43-B6FE-8B41DEF5E19A}"/>
    <dgm:cxn modelId="{BEDC9F99-CF09-F847-AA31-CA779859A615}" type="presOf" srcId="{BCFCEE34-85CA-49DA-B9D9-76F79C4DB3DB}" destId="{67077124-3B63-334E-AC62-9AECC9DC10A6}" srcOrd="1" destOrd="0" presId="urn:microsoft.com/office/officeart/2005/8/layout/vProcess5"/>
    <dgm:cxn modelId="{57DCA4A8-F101-4846-87E4-13AB63C618C5}" type="presOf" srcId="{662EBE5F-1497-4D80-931D-63605C0683A2}" destId="{7F7D8103-1622-4E49-ABCA-02B83CA5F834}" srcOrd="0" destOrd="0" presId="urn:microsoft.com/office/officeart/2005/8/layout/vProcess5"/>
    <dgm:cxn modelId="{CBE622C8-0C14-804E-84BC-83CBCD4B4E62}" type="presOf" srcId="{3127D5B0-E6DF-4259-A62D-6505EA635E04}" destId="{EFA2ACCD-6BE0-2943-9DF2-6EE9D4575547}" srcOrd="0" destOrd="0" presId="urn:microsoft.com/office/officeart/2005/8/layout/vProcess5"/>
    <dgm:cxn modelId="{AFCBC7D4-675E-D148-9C6B-BEB7E9E5CD2F}" type="presOf" srcId="{AC615690-24A9-4A43-B6FE-8B41DEF5E19A}" destId="{6B884870-CB1E-A040-A67D-A391850C7568}" srcOrd="0" destOrd="0" presId="urn:microsoft.com/office/officeart/2005/8/layout/vProcess5"/>
    <dgm:cxn modelId="{E2DF8ED8-C7A4-D640-AA7E-76A8F629F151}" type="presOf" srcId="{3153F8BC-5F95-4DCC-91F2-2843B15AB5DC}" destId="{838CA2FA-19A2-C145-B5AA-18EA4E9EE403}" srcOrd="0" destOrd="0" presId="urn:microsoft.com/office/officeart/2005/8/layout/vProcess5"/>
    <dgm:cxn modelId="{AF9B6BF8-0A29-1347-8C80-62AF0A3C7C07}" type="presOf" srcId="{FCE91468-FFA0-4D1E-B020-D06F95F1D4E0}" destId="{CEA15EBF-3BA8-EB45-A06D-0AA1FCD62D50}" srcOrd="1" destOrd="0" presId="urn:microsoft.com/office/officeart/2005/8/layout/vProcess5"/>
    <dgm:cxn modelId="{603841BD-79DE-424B-8948-153001154C80}" type="presParOf" srcId="{EFA2ACCD-6BE0-2943-9DF2-6EE9D4575547}" destId="{B3B3D0FD-9D2D-4D47-81C0-6035F814D0D3}" srcOrd="0" destOrd="0" presId="urn:microsoft.com/office/officeart/2005/8/layout/vProcess5"/>
    <dgm:cxn modelId="{22FE2287-9C03-5E4A-8CA8-CCD7ECD016DB}" type="presParOf" srcId="{EFA2ACCD-6BE0-2943-9DF2-6EE9D4575547}" destId="{FFA516A4-E30E-5349-85D9-0B7C0A5C66B5}" srcOrd="1" destOrd="0" presId="urn:microsoft.com/office/officeart/2005/8/layout/vProcess5"/>
    <dgm:cxn modelId="{23B5F929-BE35-6443-9D42-A4AC3D212318}" type="presParOf" srcId="{EFA2ACCD-6BE0-2943-9DF2-6EE9D4575547}" destId="{7F7D8103-1622-4E49-ABCA-02B83CA5F834}" srcOrd="2" destOrd="0" presId="urn:microsoft.com/office/officeart/2005/8/layout/vProcess5"/>
    <dgm:cxn modelId="{5B545967-7413-C04F-8259-846FBDAA1844}" type="presParOf" srcId="{EFA2ACCD-6BE0-2943-9DF2-6EE9D4575547}" destId="{8E5B3CE7-B568-D848-AC03-5933A57E0DF6}" srcOrd="3" destOrd="0" presId="urn:microsoft.com/office/officeart/2005/8/layout/vProcess5"/>
    <dgm:cxn modelId="{458EEE64-4800-A748-9285-02183444DEC7}" type="presParOf" srcId="{EFA2ACCD-6BE0-2943-9DF2-6EE9D4575547}" destId="{838CA2FA-19A2-C145-B5AA-18EA4E9EE403}" srcOrd="4" destOrd="0" presId="urn:microsoft.com/office/officeart/2005/8/layout/vProcess5"/>
    <dgm:cxn modelId="{EB39C888-38B2-1C41-AFCA-B8A2A49ED9B3}" type="presParOf" srcId="{EFA2ACCD-6BE0-2943-9DF2-6EE9D4575547}" destId="{6B884870-CB1E-A040-A67D-A391850C7568}" srcOrd="5" destOrd="0" presId="urn:microsoft.com/office/officeart/2005/8/layout/vProcess5"/>
    <dgm:cxn modelId="{E707A226-0488-6641-B131-D9B2D65C8B26}" type="presParOf" srcId="{EFA2ACCD-6BE0-2943-9DF2-6EE9D4575547}" destId="{67077124-3B63-334E-AC62-9AECC9DC10A6}" srcOrd="6" destOrd="0" presId="urn:microsoft.com/office/officeart/2005/8/layout/vProcess5"/>
    <dgm:cxn modelId="{31944A52-D299-264E-81E7-125E5D063FC0}" type="presParOf" srcId="{EFA2ACCD-6BE0-2943-9DF2-6EE9D4575547}" destId="{7C1C3ECB-2574-D74F-8120-3F830A71CB16}" srcOrd="7" destOrd="0" presId="urn:microsoft.com/office/officeart/2005/8/layout/vProcess5"/>
    <dgm:cxn modelId="{AA79E44D-D5F8-2449-9FC3-85126B2F0C16}" type="presParOf" srcId="{EFA2ACCD-6BE0-2943-9DF2-6EE9D4575547}" destId="{CEA15EBF-3BA8-EB45-A06D-0AA1FCD62D50}"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8683391-8397-43CB-8E32-59FE19F5D939}"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39A071B4-8443-49F5-8F2C-FCCC3CB4E4EA}">
      <dgm:prSet/>
      <dgm:spPr/>
      <dgm:t>
        <a:bodyPr/>
        <a:lstStyle/>
        <a:p>
          <a:r>
            <a:rPr lang="en-GB" b="0" i="0" dirty="0"/>
            <a:t>Article 9 of the </a:t>
          </a:r>
          <a:r>
            <a:rPr lang="en-GB" b="1" i="0" dirty="0"/>
            <a:t>Bill of Rights 1689</a:t>
          </a:r>
          <a:endParaRPr lang="en-US" dirty="0"/>
        </a:p>
      </dgm:t>
    </dgm:pt>
    <dgm:pt modelId="{01F97EC8-956E-46B6-8B21-D655E2F79EFE}" type="parTrans" cxnId="{A485530C-9CC8-43B3-BD36-4CF2848632EE}">
      <dgm:prSet/>
      <dgm:spPr/>
      <dgm:t>
        <a:bodyPr/>
        <a:lstStyle/>
        <a:p>
          <a:endParaRPr lang="en-US"/>
        </a:p>
      </dgm:t>
    </dgm:pt>
    <dgm:pt modelId="{CE93787B-0105-4554-9E22-68689262409C}" type="sibTrans" cxnId="{A485530C-9CC8-43B3-BD36-4CF2848632EE}">
      <dgm:prSet/>
      <dgm:spPr/>
      <dgm:t>
        <a:bodyPr/>
        <a:lstStyle/>
        <a:p>
          <a:endParaRPr lang="en-US"/>
        </a:p>
      </dgm:t>
    </dgm:pt>
    <dgm:pt modelId="{EFB64DA5-B585-4B77-8EE2-09D1F9D1D1BD}">
      <dgm:prSet/>
      <dgm:spPr/>
      <dgm:t>
        <a:bodyPr/>
        <a:lstStyle/>
        <a:p>
          <a:r>
            <a:rPr lang="en-GB" b="0" i="0"/>
            <a:t>The </a:t>
          </a:r>
          <a:r>
            <a:rPr lang="en-GB" b="1" i="0"/>
            <a:t>International Organisations Act 2005</a:t>
          </a:r>
          <a:endParaRPr lang="en-US"/>
        </a:p>
      </dgm:t>
    </dgm:pt>
    <dgm:pt modelId="{BBF2F83B-4796-4D71-9A8C-7AC0ADA5AA01}" type="parTrans" cxnId="{995523F4-CB80-4330-8D9E-3863A57199FB}">
      <dgm:prSet/>
      <dgm:spPr/>
      <dgm:t>
        <a:bodyPr/>
        <a:lstStyle/>
        <a:p>
          <a:endParaRPr lang="en-US"/>
        </a:p>
      </dgm:t>
    </dgm:pt>
    <dgm:pt modelId="{9238A69C-71F3-44DC-B67B-52369B583BA5}" type="sibTrans" cxnId="{995523F4-CB80-4330-8D9E-3863A57199FB}">
      <dgm:prSet/>
      <dgm:spPr/>
      <dgm:t>
        <a:bodyPr/>
        <a:lstStyle/>
        <a:p>
          <a:endParaRPr lang="en-US"/>
        </a:p>
      </dgm:t>
    </dgm:pt>
    <dgm:pt modelId="{B151639B-9FFD-4C73-A230-F2EE42E890CE}">
      <dgm:prSet/>
      <dgm:spPr/>
      <dgm:t>
        <a:bodyPr/>
        <a:lstStyle/>
        <a:p>
          <a:r>
            <a:rPr lang="en-GB" b="0" i="0"/>
            <a:t>The </a:t>
          </a:r>
          <a:r>
            <a:rPr lang="en-GB" b="1" i="0"/>
            <a:t>Trade Union and Labour Relations (Consolidation) Act 1992</a:t>
          </a:r>
          <a:endParaRPr lang="en-US"/>
        </a:p>
      </dgm:t>
    </dgm:pt>
    <dgm:pt modelId="{0F50FB1C-14F2-4470-9973-5F8207A64C94}" type="parTrans" cxnId="{C8A7A7AB-1CEE-4EEA-B37C-D5FEAD1D0210}">
      <dgm:prSet/>
      <dgm:spPr/>
      <dgm:t>
        <a:bodyPr/>
        <a:lstStyle/>
        <a:p>
          <a:endParaRPr lang="en-US"/>
        </a:p>
      </dgm:t>
    </dgm:pt>
    <dgm:pt modelId="{08585107-346B-4B3E-B43B-65E25160AC52}" type="sibTrans" cxnId="{C8A7A7AB-1CEE-4EEA-B37C-D5FEAD1D0210}">
      <dgm:prSet/>
      <dgm:spPr/>
      <dgm:t>
        <a:bodyPr/>
        <a:lstStyle/>
        <a:p>
          <a:endParaRPr lang="en-US"/>
        </a:p>
      </dgm:t>
    </dgm:pt>
    <dgm:pt modelId="{EAD48E31-2110-9343-A1C8-536B2B63EEF0}" type="pres">
      <dgm:prSet presAssocID="{D8683391-8397-43CB-8E32-59FE19F5D939}" presName="hierChild1" presStyleCnt="0">
        <dgm:presLayoutVars>
          <dgm:chPref val="1"/>
          <dgm:dir/>
          <dgm:animOne val="branch"/>
          <dgm:animLvl val="lvl"/>
          <dgm:resizeHandles/>
        </dgm:presLayoutVars>
      </dgm:prSet>
      <dgm:spPr/>
    </dgm:pt>
    <dgm:pt modelId="{668ED5C9-25D7-B741-96E9-0EA08296F1E2}" type="pres">
      <dgm:prSet presAssocID="{39A071B4-8443-49F5-8F2C-FCCC3CB4E4EA}" presName="hierRoot1" presStyleCnt="0"/>
      <dgm:spPr/>
    </dgm:pt>
    <dgm:pt modelId="{E354B5FF-0905-FD4F-BADF-C570FB8D0529}" type="pres">
      <dgm:prSet presAssocID="{39A071B4-8443-49F5-8F2C-FCCC3CB4E4EA}" presName="composite" presStyleCnt="0"/>
      <dgm:spPr/>
    </dgm:pt>
    <dgm:pt modelId="{89AECE3E-729A-6A44-BE7A-CF2EA31E69A3}" type="pres">
      <dgm:prSet presAssocID="{39A071B4-8443-49F5-8F2C-FCCC3CB4E4EA}" presName="background" presStyleLbl="node0" presStyleIdx="0" presStyleCnt="3"/>
      <dgm:spPr/>
    </dgm:pt>
    <dgm:pt modelId="{FE681756-7BAF-E842-A3E1-5BAC82EC8440}" type="pres">
      <dgm:prSet presAssocID="{39A071B4-8443-49F5-8F2C-FCCC3CB4E4EA}" presName="text" presStyleLbl="fgAcc0" presStyleIdx="0" presStyleCnt="3">
        <dgm:presLayoutVars>
          <dgm:chPref val="3"/>
        </dgm:presLayoutVars>
      </dgm:prSet>
      <dgm:spPr/>
    </dgm:pt>
    <dgm:pt modelId="{B18FBA37-9A61-1E4E-8C20-151C2D22AA4D}" type="pres">
      <dgm:prSet presAssocID="{39A071B4-8443-49F5-8F2C-FCCC3CB4E4EA}" presName="hierChild2" presStyleCnt="0"/>
      <dgm:spPr/>
    </dgm:pt>
    <dgm:pt modelId="{61886301-DE53-474C-BA5B-7C7659FB365F}" type="pres">
      <dgm:prSet presAssocID="{EFB64DA5-B585-4B77-8EE2-09D1F9D1D1BD}" presName="hierRoot1" presStyleCnt="0"/>
      <dgm:spPr/>
    </dgm:pt>
    <dgm:pt modelId="{48C076AC-B3C0-D148-9F9E-FDCF95F8BB07}" type="pres">
      <dgm:prSet presAssocID="{EFB64DA5-B585-4B77-8EE2-09D1F9D1D1BD}" presName="composite" presStyleCnt="0"/>
      <dgm:spPr/>
    </dgm:pt>
    <dgm:pt modelId="{7DD14E18-1685-474E-AC7D-619C36B85369}" type="pres">
      <dgm:prSet presAssocID="{EFB64DA5-B585-4B77-8EE2-09D1F9D1D1BD}" presName="background" presStyleLbl="node0" presStyleIdx="1" presStyleCnt="3"/>
      <dgm:spPr/>
    </dgm:pt>
    <dgm:pt modelId="{473A1A0E-B43F-F849-A3C4-BB4B64CA306C}" type="pres">
      <dgm:prSet presAssocID="{EFB64DA5-B585-4B77-8EE2-09D1F9D1D1BD}" presName="text" presStyleLbl="fgAcc0" presStyleIdx="1" presStyleCnt="3">
        <dgm:presLayoutVars>
          <dgm:chPref val="3"/>
        </dgm:presLayoutVars>
      </dgm:prSet>
      <dgm:spPr/>
    </dgm:pt>
    <dgm:pt modelId="{E1817962-9909-364A-BDD0-73EA87DFF824}" type="pres">
      <dgm:prSet presAssocID="{EFB64DA5-B585-4B77-8EE2-09D1F9D1D1BD}" presName="hierChild2" presStyleCnt="0"/>
      <dgm:spPr/>
    </dgm:pt>
    <dgm:pt modelId="{9EF3DDDC-B20A-314C-BD60-1A84829D9808}" type="pres">
      <dgm:prSet presAssocID="{B151639B-9FFD-4C73-A230-F2EE42E890CE}" presName="hierRoot1" presStyleCnt="0"/>
      <dgm:spPr/>
    </dgm:pt>
    <dgm:pt modelId="{70152BC1-26A6-3742-8B79-4A049E6EE988}" type="pres">
      <dgm:prSet presAssocID="{B151639B-9FFD-4C73-A230-F2EE42E890CE}" presName="composite" presStyleCnt="0"/>
      <dgm:spPr/>
    </dgm:pt>
    <dgm:pt modelId="{2CC89564-5B55-FC4A-B7D4-B1134D5BFE9B}" type="pres">
      <dgm:prSet presAssocID="{B151639B-9FFD-4C73-A230-F2EE42E890CE}" presName="background" presStyleLbl="node0" presStyleIdx="2" presStyleCnt="3"/>
      <dgm:spPr/>
    </dgm:pt>
    <dgm:pt modelId="{FBFC0AD2-9B58-B740-8CD0-FB0A3219C632}" type="pres">
      <dgm:prSet presAssocID="{B151639B-9FFD-4C73-A230-F2EE42E890CE}" presName="text" presStyleLbl="fgAcc0" presStyleIdx="2" presStyleCnt="3">
        <dgm:presLayoutVars>
          <dgm:chPref val="3"/>
        </dgm:presLayoutVars>
      </dgm:prSet>
      <dgm:spPr/>
    </dgm:pt>
    <dgm:pt modelId="{3E0A4DF6-2B4B-F94A-A32A-5E757C00AED2}" type="pres">
      <dgm:prSet presAssocID="{B151639B-9FFD-4C73-A230-F2EE42E890CE}" presName="hierChild2" presStyleCnt="0"/>
      <dgm:spPr/>
    </dgm:pt>
  </dgm:ptLst>
  <dgm:cxnLst>
    <dgm:cxn modelId="{A485530C-9CC8-43B3-BD36-4CF2848632EE}" srcId="{D8683391-8397-43CB-8E32-59FE19F5D939}" destId="{39A071B4-8443-49F5-8F2C-FCCC3CB4E4EA}" srcOrd="0" destOrd="0" parTransId="{01F97EC8-956E-46B6-8B21-D655E2F79EFE}" sibTransId="{CE93787B-0105-4554-9E22-68689262409C}"/>
    <dgm:cxn modelId="{FB283473-FC47-2242-81C2-476D8AFBF9E4}" type="presOf" srcId="{39A071B4-8443-49F5-8F2C-FCCC3CB4E4EA}" destId="{FE681756-7BAF-E842-A3E1-5BAC82EC8440}" srcOrd="0" destOrd="0" presId="urn:microsoft.com/office/officeart/2005/8/layout/hierarchy1"/>
    <dgm:cxn modelId="{78A7D9AA-34F3-5146-97FD-97153493BFCE}" type="presOf" srcId="{EFB64DA5-B585-4B77-8EE2-09D1F9D1D1BD}" destId="{473A1A0E-B43F-F849-A3C4-BB4B64CA306C}" srcOrd="0" destOrd="0" presId="urn:microsoft.com/office/officeart/2005/8/layout/hierarchy1"/>
    <dgm:cxn modelId="{C8A7A7AB-1CEE-4EEA-B37C-D5FEAD1D0210}" srcId="{D8683391-8397-43CB-8E32-59FE19F5D939}" destId="{B151639B-9FFD-4C73-A230-F2EE42E890CE}" srcOrd="2" destOrd="0" parTransId="{0F50FB1C-14F2-4470-9973-5F8207A64C94}" sibTransId="{08585107-346B-4B3E-B43B-65E25160AC52}"/>
    <dgm:cxn modelId="{8476FDBA-67D8-4C42-8CCB-CE773131AAD0}" type="presOf" srcId="{D8683391-8397-43CB-8E32-59FE19F5D939}" destId="{EAD48E31-2110-9343-A1C8-536B2B63EEF0}" srcOrd="0" destOrd="0" presId="urn:microsoft.com/office/officeart/2005/8/layout/hierarchy1"/>
    <dgm:cxn modelId="{793C99BE-F8B0-4042-B27B-4CD7594E9876}" type="presOf" srcId="{B151639B-9FFD-4C73-A230-F2EE42E890CE}" destId="{FBFC0AD2-9B58-B740-8CD0-FB0A3219C632}" srcOrd="0" destOrd="0" presId="urn:microsoft.com/office/officeart/2005/8/layout/hierarchy1"/>
    <dgm:cxn modelId="{995523F4-CB80-4330-8D9E-3863A57199FB}" srcId="{D8683391-8397-43CB-8E32-59FE19F5D939}" destId="{EFB64DA5-B585-4B77-8EE2-09D1F9D1D1BD}" srcOrd="1" destOrd="0" parTransId="{BBF2F83B-4796-4D71-9A8C-7AC0ADA5AA01}" sibTransId="{9238A69C-71F3-44DC-B67B-52369B583BA5}"/>
    <dgm:cxn modelId="{86758C1D-9673-7B45-ABFE-FE35EF1E96C2}" type="presParOf" srcId="{EAD48E31-2110-9343-A1C8-536B2B63EEF0}" destId="{668ED5C9-25D7-B741-96E9-0EA08296F1E2}" srcOrd="0" destOrd="0" presId="urn:microsoft.com/office/officeart/2005/8/layout/hierarchy1"/>
    <dgm:cxn modelId="{5DCD7FB4-DC1F-FC4B-9CBC-AEA0A2DCE601}" type="presParOf" srcId="{668ED5C9-25D7-B741-96E9-0EA08296F1E2}" destId="{E354B5FF-0905-FD4F-BADF-C570FB8D0529}" srcOrd="0" destOrd="0" presId="urn:microsoft.com/office/officeart/2005/8/layout/hierarchy1"/>
    <dgm:cxn modelId="{6FEEAA8E-14AC-094B-A50A-FE237D54C1C2}" type="presParOf" srcId="{E354B5FF-0905-FD4F-BADF-C570FB8D0529}" destId="{89AECE3E-729A-6A44-BE7A-CF2EA31E69A3}" srcOrd="0" destOrd="0" presId="urn:microsoft.com/office/officeart/2005/8/layout/hierarchy1"/>
    <dgm:cxn modelId="{24B2BB71-86A2-064F-BFBA-AF9F0973DCCF}" type="presParOf" srcId="{E354B5FF-0905-FD4F-BADF-C570FB8D0529}" destId="{FE681756-7BAF-E842-A3E1-5BAC82EC8440}" srcOrd="1" destOrd="0" presId="urn:microsoft.com/office/officeart/2005/8/layout/hierarchy1"/>
    <dgm:cxn modelId="{E3540980-CD4A-EB4E-AF1D-13A9937AFF67}" type="presParOf" srcId="{668ED5C9-25D7-B741-96E9-0EA08296F1E2}" destId="{B18FBA37-9A61-1E4E-8C20-151C2D22AA4D}" srcOrd="1" destOrd="0" presId="urn:microsoft.com/office/officeart/2005/8/layout/hierarchy1"/>
    <dgm:cxn modelId="{CA2F8464-FB87-844A-BBE1-01F1AFD4E886}" type="presParOf" srcId="{EAD48E31-2110-9343-A1C8-536B2B63EEF0}" destId="{61886301-DE53-474C-BA5B-7C7659FB365F}" srcOrd="1" destOrd="0" presId="urn:microsoft.com/office/officeart/2005/8/layout/hierarchy1"/>
    <dgm:cxn modelId="{851AF35F-6FE4-C041-A134-61745D269A28}" type="presParOf" srcId="{61886301-DE53-474C-BA5B-7C7659FB365F}" destId="{48C076AC-B3C0-D148-9F9E-FDCF95F8BB07}" srcOrd="0" destOrd="0" presId="urn:microsoft.com/office/officeart/2005/8/layout/hierarchy1"/>
    <dgm:cxn modelId="{55CBF1DE-F006-454B-9DDC-A4505D35143D}" type="presParOf" srcId="{48C076AC-B3C0-D148-9F9E-FDCF95F8BB07}" destId="{7DD14E18-1685-474E-AC7D-619C36B85369}" srcOrd="0" destOrd="0" presId="urn:microsoft.com/office/officeart/2005/8/layout/hierarchy1"/>
    <dgm:cxn modelId="{6F135C05-A959-FF48-A3A1-3FB397F5F325}" type="presParOf" srcId="{48C076AC-B3C0-D148-9F9E-FDCF95F8BB07}" destId="{473A1A0E-B43F-F849-A3C4-BB4B64CA306C}" srcOrd="1" destOrd="0" presId="urn:microsoft.com/office/officeart/2005/8/layout/hierarchy1"/>
    <dgm:cxn modelId="{C8E4924F-86F7-4C4A-9DC0-B853196BE8B5}" type="presParOf" srcId="{61886301-DE53-474C-BA5B-7C7659FB365F}" destId="{E1817962-9909-364A-BDD0-73EA87DFF824}" srcOrd="1" destOrd="0" presId="urn:microsoft.com/office/officeart/2005/8/layout/hierarchy1"/>
    <dgm:cxn modelId="{9BEF2ABD-FC06-2147-91AF-3B600C089DCB}" type="presParOf" srcId="{EAD48E31-2110-9343-A1C8-536B2B63EEF0}" destId="{9EF3DDDC-B20A-314C-BD60-1A84829D9808}" srcOrd="2" destOrd="0" presId="urn:microsoft.com/office/officeart/2005/8/layout/hierarchy1"/>
    <dgm:cxn modelId="{CA9CB64B-52C9-9E46-9AF9-58B01FA0D0C3}" type="presParOf" srcId="{9EF3DDDC-B20A-314C-BD60-1A84829D9808}" destId="{70152BC1-26A6-3742-8B79-4A049E6EE988}" srcOrd="0" destOrd="0" presId="urn:microsoft.com/office/officeart/2005/8/layout/hierarchy1"/>
    <dgm:cxn modelId="{04C3A79C-EB80-E84D-830D-AEE958357625}" type="presParOf" srcId="{70152BC1-26A6-3742-8B79-4A049E6EE988}" destId="{2CC89564-5B55-FC4A-B7D4-B1134D5BFE9B}" srcOrd="0" destOrd="0" presId="urn:microsoft.com/office/officeart/2005/8/layout/hierarchy1"/>
    <dgm:cxn modelId="{7FBBD7AE-70DB-F54E-8FA3-40396108FB6E}" type="presParOf" srcId="{70152BC1-26A6-3742-8B79-4A049E6EE988}" destId="{FBFC0AD2-9B58-B740-8CD0-FB0A3219C632}" srcOrd="1" destOrd="0" presId="urn:microsoft.com/office/officeart/2005/8/layout/hierarchy1"/>
    <dgm:cxn modelId="{E5E43D9A-BBD8-F64A-905A-948D4B8D3233}" type="presParOf" srcId="{9EF3DDDC-B20A-314C-BD60-1A84829D9808}" destId="{3E0A4DF6-2B4B-F94A-A32A-5E757C00AED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5B91D82-4FB6-44DA-8BCF-61F6EEE92FF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8398FBB-B18F-4F1C-9DA2-89BE676E64C2}">
      <dgm:prSet/>
      <dgm:spPr/>
      <dgm:t>
        <a:bodyPr/>
        <a:lstStyle/>
        <a:p>
          <a:r>
            <a:rPr lang="en-US"/>
            <a:t>What is the Bill of Rights Bill?</a:t>
          </a:r>
        </a:p>
      </dgm:t>
    </dgm:pt>
    <dgm:pt modelId="{24360CB6-268D-49EE-B500-AAA9D2D934DF}" type="parTrans" cxnId="{9E60201B-CE26-4C43-9883-8A3BA2F6D296}">
      <dgm:prSet/>
      <dgm:spPr/>
      <dgm:t>
        <a:bodyPr/>
        <a:lstStyle/>
        <a:p>
          <a:endParaRPr lang="en-US"/>
        </a:p>
      </dgm:t>
    </dgm:pt>
    <dgm:pt modelId="{46044873-7640-4F37-9357-3313FE4CDF46}" type="sibTrans" cxnId="{9E60201B-CE26-4C43-9883-8A3BA2F6D296}">
      <dgm:prSet/>
      <dgm:spPr/>
      <dgm:t>
        <a:bodyPr/>
        <a:lstStyle/>
        <a:p>
          <a:endParaRPr lang="en-US"/>
        </a:p>
      </dgm:t>
    </dgm:pt>
    <dgm:pt modelId="{8E8DB525-06EB-49A6-8CCA-51ABB101AE84}">
      <dgm:prSet/>
      <dgm:spPr/>
      <dgm:t>
        <a:bodyPr/>
        <a:lstStyle/>
        <a:p>
          <a:r>
            <a:rPr lang="en-GB" i="0"/>
            <a:t>What's changing?</a:t>
          </a:r>
          <a:endParaRPr lang="en-US"/>
        </a:p>
      </dgm:t>
    </dgm:pt>
    <dgm:pt modelId="{56D50C50-B140-49CA-AD22-979E1B9EFF9F}" type="parTrans" cxnId="{684D447F-FD16-48C9-9FFA-72D8CE4F85A9}">
      <dgm:prSet/>
      <dgm:spPr/>
      <dgm:t>
        <a:bodyPr/>
        <a:lstStyle/>
        <a:p>
          <a:endParaRPr lang="en-US"/>
        </a:p>
      </dgm:t>
    </dgm:pt>
    <dgm:pt modelId="{1701B777-DA12-4002-9B95-AD22C32137C2}" type="sibTrans" cxnId="{684D447F-FD16-48C9-9FFA-72D8CE4F85A9}">
      <dgm:prSet/>
      <dgm:spPr/>
      <dgm:t>
        <a:bodyPr/>
        <a:lstStyle/>
        <a:p>
          <a:endParaRPr lang="en-US"/>
        </a:p>
      </dgm:t>
    </dgm:pt>
    <dgm:pt modelId="{498D1C4F-F79E-4EA1-80CE-1D4D77BFFD32}">
      <dgm:prSet/>
      <dgm:spPr/>
      <dgm:t>
        <a:bodyPr/>
        <a:lstStyle/>
        <a:p>
          <a:r>
            <a:rPr lang="en-GB" i="0"/>
            <a:t>What provisions would the Bill change or remove?</a:t>
          </a:r>
          <a:endParaRPr lang="en-US"/>
        </a:p>
      </dgm:t>
    </dgm:pt>
    <dgm:pt modelId="{C78559CA-DA6A-480D-81CA-8E19422480A5}" type="parTrans" cxnId="{8A6167D5-3E44-41FF-A2D9-9B31EEC0F5BB}">
      <dgm:prSet/>
      <dgm:spPr/>
      <dgm:t>
        <a:bodyPr/>
        <a:lstStyle/>
        <a:p>
          <a:endParaRPr lang="en-US"/>
        </a:p>
      </dgm:t>
    </dgm:pt>
    <dgm:pt modelId="{E629CF2E-8A02-47EC-9204-6210823B14CD}" type="sibTrans" cxnId="{8A6167D5-3E44-41FF-A2D9-9B31EEC0F5BB}">
      <dgm:prSet/>
      <dgm:spPr/>
      <dgm:t>
        <a:bodyPr/>
        <a:lstStyle/>
        <a:p>
          <a:endParaRPr lang="en-US"/>
        </a:p>
      </dgm:t>
    </dgm:pt>
    <dgm:pt modelId="{7CE56EBF-EAFF-2547-845D-3626A9788202}" type="pres">
      <dgm:prSet presAssocID="{E5B91D82-4FB6-44DA-8BCF-61F6EEE92FF7}" presName="linear" presStyleCnt="0">
        <dgm:presLayoutVars>
          <dgm:animLvl val="lvl"/>
          <dgm:resizeHandles val="exact"/>
        </dgm:presLayoutVars>
      </dgm:prSet>
      <dgm:spPr/>
    </dgm:pt>
    <dgm:pt modelId="{E51C18B0-4CB4-A445-B312-3EA10A8EDB9C}" type="pres">
      <dgm:prSet presAssocID="{A8398FBB-B18F-4F1C-9DA2-89BE676E64C2}" presName="parentText" presStyleLbl="node1" presStyleIdx="0" presStyleCnt="3">
        <dgm:presLayoutVars>
          <dgm:chMax val="0"/>
          <dgm:bulletEnabled val="1"/>
        </dgm:presLayoutVars>
      </dgm:prSet>
      <dgm:spPr/>
    </dgm:pt>
    <dgm:pt modelId="{7934A5DB-D653-644F-8EA5-FF0C3CAC9CF4}" type="pres">
      <dgm:prSet presAssocID="{46044873-7640-4F37-9357-3313FE4CDF46}" presName="spacer" presStyleCnt="0"/>
      <dgm:spPr/>
    </dgm:pt>
    <dgm:pt modelId="{45BA6CC1-C9F9-1F47-BECA-5B3BE5589B8B}" type="pres">
      <dgm:prSet presAssocID="{8E8DB525-06EB-49A6-8CCA-51ABB101AE84}" presName="parentText" presStyleLbl="node1" presStyleIdx="1" presStyleCnt="3" custLinFactNeighborX="-31543" custLinFactNeighborY="-27757">
        <dgm:presLayoutVars>
          <dgm:chMax val="0"/>
          <dgm:bulletEnabled val="1"/>
        </dgm:presLayoutVars>
      </dgm:prSet>
      <dgm:spPr/>
    </dgm:pt>
    <dgm:pt modelId="{6A3BE7EB-A50A-384E-B102-01A4A61BCD58}" type="pres">
      <dgm:prSet presAssocID="{1701B777-DA12-4002-9B95-AD22C32137C2}" presName="spacer" presStyleCnt="0"/>
      <dgm:spPr/>
    </dgm:pt>
    <dgm:pt modelId="{7B568622-2226-914A-8245-BC712FC8C4B5}" type="pres">
      <dgm:prSet presAssocID="{498D1C4F-F79E-4EA1-80CE-1D4D77BFFD32}" presName="parentText" presStyleLbl="node1" presStyleIdx="2" presStyleCnt="3">
        <dgm:presLayoutVars>
          <dgm:chMax val="0"/>
          <dgm:bulletEnabled val="1"/>
        </dgm:presLayoutVars>
      </dgm:prSet>
      <dgm:spPr/>
    </dgm:pt>
  </dgm:ptLst>
  <dgm:cxnLst>
    <dgm:cxn modelId="{63AEFB07-A0CE-8643-A357-06C8E8CF7978}" type="presOf" srcId="{E5B91D82-4FB6-44DA-8BCF-61F6EEE92FF7}" destId="{7CE56EBF-EAFF-2547-845D-3626A9788202}" srcOrd="0" destOrd="0" presId="urn:microsoft.com/office/officeart/2005/8/layout/vList2"/>
    <dgm:cxn modelId="{9E60201B-CE26-4C43-9883-8A3BA2F6D296}" srcId="{E5B91D82-4FB6-44DA-8BCF-61F6EEE92FF7}" destId="{A8398FBB-B18F-4F1C-9DA2-89BE676E64C2}" srcOrd="0" destOrd="0" parTransId="{24360CB6-268D-49EE-B500-AAA9D2D934DF}" sibTransId="{46044873-7640-4F37-9357-3313FE4CDF46}"/>
    <dgm:cxn modelId="{3AA7D53F-96D5-644E-A6EA-540ED0F77A0A}" type="presOf" srcId="{8E8DB525-06EB-49A6-8CCA-51ABB101AE84}" destId="{45BA6CC1-C9F9-1F47-BECA-5B3BE5589B8B}" srcOrd="0" destOrd="0" presId="urn:microsoft.com/office/officeart/2005/8/layout/vList2"/>
    <dgm:cxn modelId="{684D447F-FD16-48C9-9FFA-72D8CE4F85A9}" srcId="{E5B91D82-4FB6-44DA-8BCF-61F6EEE92FF7}" destId="{8E8DB525-06EB-49A6-8CCA-51ABB101AE84}" srcOrd="1" destOrd="0" parTransId="{56D50C50-B140-49CA-AD22-979E1B9EFF9F}" sibTransId="{1701B777-DA12-4002-9B95-AD22C32137C2}"/>
    <dgm:cxn modelId="{6F92F7B5-7823-6842-B998-63DF3FB2A8F5}" type="presOf" srcId="{A8398FBB-B18F-4F1C-9DA2-89BE676E64C2}" destId="{E51C18B0-4CB4-A445-B312-3EA10A8EDB9C}" srcOrd="0" destOrd="0" presId="urn:microsoft.com/office/officeart/2005/8/layout/vList2"/>
    <dgm:cxn modelId="{8A6167D5-3E44-41FF-A2D9-9B31EEC0F5BB}" srcId="{E5B91D82-4FB6-44DA-8BCF-61F6EEE92FF7}" destId="{498D1C4F-F79E-4EA1-80CE-1D4D77BFFD32}" srcOrd="2" destOrd="0" parTransId="{C78559CA-DA6A-480D-81CA-8E19422480A5}" sibTransId="{E629CF2E-8A02-47EC-9204-6210823B14CD}"/>
    <dgm:cxn modelId="{A03951DB-2C89-9845-B324-2F379F02720D}" type="presOf" srcId="{498D1C4F-F79E-4EA1-80CE-1D4D77BFFD32}" destId="{7B568622-2226-914A-8245-BC712FC8C4B5}" srcOrd="0" destOrd="0" presId="urn:microsoft.com/office/officeart/2005/8/layout/vList2"/>
    <dgm:cxn modelId="{8AC89C4A-8EE2-CD44-9CFA-81D4606D70D7}" type="presParOf" srcId="{7CE56EBF-EAFF-2547-845D-3626A9788202}" destId="{E51C18B0-4CB4-A445-B312-3EA10A8EDB9C}" srcOrd="0" destOrd="0" presId="urn:microsoft.com/office/officeart/2005/8/layout/vList2"/>
    <dgm:cxn modelId="{7785FBBA-EAF0-5840-AE50-A3494ED36FFA}" type="presParOf" srcId="{7CE56EBF-EAFF-2547-845D-3626A9788202}" destId="{7934A5DB-D653-644F-8EA5-FF0C3CAC9CF4}" srcOrd="1" destOrd="0" presId="urn:microsoft.com/office/officeart/2005/8/layout/vList2"/>
    <dgm:cxn modelId="{F5953C38-D9C4-7A47-A4D6-F86847407BC8}" type="presParOf" srcId="{7CE56EBF-EAFF-2547-845D-3626A9788202}" destId="{45BA6CC1-C9F9-1F47-BECA-5B3BE5589B8B}" srcOrd="2" destOrd="0" presId="urn:microsoft.com/office/officeart/2005/8/layout/vList2"/>
    <dgm:cxn modelId="{7DDC296A-9D9C-2147-9A53-FF22DEAF554E}" type="presParOf" srcId="{7CE56EBF-EAFF-2547-845D-3626A9788202}" destId="{6A3BE7EB-A50A-384E-B102-01A4A61BCD58}" srcOrd="3" destOrd="0" presId="urn:microsoft.com/office/officeart/2005/8/layout/vList2"/>
    <dgm:cxn modelId="{DD61D29F-9F90-0943-89C2-0F74760E5E06}" type="presParOf" srcId="{7CE56EBF-EAFF-2547-845D-3626A9788202}" destId="{7B568622-2226-914A-8245-BC712FC8C4B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101CDE7-6CC8-47FE-8F45-239A5214AE3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FD6B3AD-F770-4122-A190-5C4F43654487}">
      <dgm:prSet/>
      <dgm:spPr/>
      <dgm:t>
        <a:bodyPr/>
        <a:lstStyle/>
        <a:p>
          <a:r>
            <a:rPr lang="en-GB"/>
            <a:t>You may also find the Lord Bingham's speech about the rule of law interesting (produced by RSA and available here: </a:t>
          </a:r>
          <a:r>
            <a:rPr lang="en-GB">
              <a:hlinkClick xmlns:r="http://schemas.openxmlformats.org/officeDocument/2006/relationships" r:id="rId1"/>
            </a:rPr>
            <a:t>https://www.youtube.com/watch?v=XlMCCGD2TeM</a:t>
          </a:r>
          <a:r>
            <a:rPr lang="en-GB"/>
            <a:t> </a:t>
          </a:r>
          <a:endParaRPr lang="en-US"/>
        </a:p>
      </dgm:t>
    </dgm:pt>
    <dgm:pt modelId="{2345FC0E-15F4-4250-BF7B-B6E6AD7B04E9}" type="parTrans" cxnId="{91E52F46-E67B-4AF7-B25B-C3C39D81E5EF}">
      <dgm:prSet/>
      <dgm:spPr/>
      <dgm:t>
        <a:bodyPr/>
        <a:lstStyle/>
        <a:p>
          <a:endParaRPr lang="en-US"/>
        </a:p>
      </dgm:t>
    </dgm:pt>
    <dgm:pt modelId="{2831AA50-FFD6-4E19-9D3B-505852DA5F04}" type="sibTrans" cxnId="{91E52F46-E67B-4AF7-B25B-C3C39D81E5EF}">
      <dgm:prSet/>
      <dgm:spPr/>
      <dgm:t>
        <a:bodyPr/>
        <a:lstStyle/>
        <a:p>
          <a:endParaRPr lang="en-US"/>
        </a:p>
      </dgm:t>
    </dgm:pt>
    <dgm:pt modelId="{89E9AC1D-01E5-4E6A-B6CA-0206EE66B300}">
      <dgm:prSet/>
      <dgm:spPr/>
      <dgm:t>
        <a:bodyPr/>
        <a:lstStyle/>
        <a:p>
          <a:r>
            <a:rPr lang="en-GB"/>
            <a:t>Bingham, T (2007) The Rule of Law, The Cambridge Law Journal, 66(1), pp67-85. Accessed 11 July 2017. </a:t>
          </a:r>
          <a:r>
            <a:rPr lang="en-GB">
              <a:hlinkClick xmlns:r="http://schemas.openxmlformats.org/officeDocument/2006/relationships" r:id="rId2"/>
            </a:rPr>
            <a:t>http://www.jstor.org/stable/4500873</a:t>
          </a:r>
          <a:r>
            <a:rPr lang="en-GB"/>
            <a:t> </a:t>
          </a:r>
          <a:endParaRPr lang="en-US"/>
        </a:p>
      </dgm:t>
    </dgm:pt>
    <dgm:pt modelId="{F8E21A5E-3884-4443-8226-34E594A4773D}" type="parTrans" cxnId="{9C7161A9-6B30-43BA-8F6C-6178C94288EF}">
      <dgm:prSet/>
      <dgm:spPr/>
      <dgm:t>
        <a:bodyPr/>
        <a:lstStyle/>
        <a:p>
          <a:endParaRPr lang="en-US"/>
        </a:p>
      </dgm:t>
    </dgm:pt>
    <dgm:pt modelId="{A23B6C76-DE44-4B37-847B-3B111E0DC5D0}" type="sibTrans" cxnId="{9C7161A9-6B30-43BA-8F6C-6178C94288EF}">
      <dgm:prSet/>
      <dgm:spPr/>
      <dgm:t>
        <a:bodyPr/>
        <a:lstStyle/>
        <a:p>
          <a:endParaRPr lang="en-US"/>
        </a:p>
      </dgm:t>
    </dgm:pt>
    <dgm:pt modelId="{96E738FF-90AE-514F-84E9-E07DDC610A9E}" type="pres">
      <dgm:prSet presAssocID="{E101CDE7-6CC8-47FE-8F45-239A5214AE38}" presName="hierChild1" presStyleCnt="0">
        <dgm:presLayoutVars>
          <dgm:chPref val="1"/>
          <dgm:dir/>
          <dgm:animOne val="branch"/>
          <dgm:animLvl val="lvl"/>
          <dgm:resizeHandles/>
        </dgm:presLayoutVars>
      </dgm:prSet>
      <dgm:spPr/>
    </dgm:pt>
    <dgm:pt modelId="{2A9A4709-0CDF-FD4B-8354-C10017EF7295}" type="pres">
      <dgm:prSet presAssocID="{6FD6B3AD-F770-4122-A190-5C4F43654487}" presName="hierRoot1" presStyleCnt="0"/>
      <dgm:spPr/>
    </dgm:pt>
    <dgm:pt modelId="{05ECBA17-E5F4-AA46-8141-18F68234FC99}" type="pres">
      <dgm:prSet presAssocID="{6FD6B3AD-F770-4122-A190-5C4F43654487}" presName="composite" presStyleCnt="0"/>
      <dgm:spPr/>
    </dgm:pt>
    <dgm:pt modelId="{A627FA4F-1F69-A44F-9588-6115336D852B}" type="pres">
      <dgm:prSet presAssocID="{6FD6B3AD-F770-4122-A190-5C4F43654487}" presName="background" presStyleLbl="node0" presStyleIdx="0" presStyleCnt="2"/>
      <dgm:spPr/>
    </dgm:pt>
    <dgm:pt modelId="{FD68A3B0-F72D-C04C-85B6-38438933A491}" type="pres">
      <dgm:prSet presAssocID="{6FD6B3AD-F770-4122-A190-5C4F43654487}" presName="text" presStyleLbl="fgAcc0" presStyleIdx="0" presStyleCnt="2">
        <dgm:presLayoutVars>
          <dgm:chPref val="3"/>
        </dgm:presLayoutVars>
      </dgm:prSet>
      <dgm:spPr/>
    </dgm:pt>
    <dgm:pt modelId="{AC19C1D7-56C9-F942-B108-FEE78ED67D5D}" type="pres">
      <dgm:prSet presAssocID="{6FD6B3AD-F770-4122-A190-5C4F43654487}" presName="hierChild2" presStyleCnt="0"/>
      <dgm:spPr/>
    </dgm:pt>
    <dgm:pt modelId="{870685C7-29C5-8145-8E10-7FF66231D05D}" type="pres">
      <dgm:prSet presAssocID="{89E9AC1D-01E5-4E6A-B6CA-0206EE66B300}" presName="hierRoot1" presStyleCnt="0"/>
      <dgm:spPr/>
    </dgm:pt>
    <dgm:pt modelId="{4862BDB9-D156-7F43-9043-1B4ECCEBA893}" type="pres">
      <dgm:prSet presAssocID="{89E9AC1D-01E5-4E6A-B6CA-0206EE66B300}" presName="composite" presStyleCnt="0"/>
      <dgm:spPr/>
    </dgm:pt>
    <dgm:pt modelId="{E7CAD047-B035-1F4F-B1E2-756647CE0933}" type="pres">
      <dgm:prSet presAssocID="{89E9AC1D-01E5-4E6A-B6CA-0206EE66B300}" presName="background" presStyleLbl="node0" presStyleIdx="1" presStyleCnt="2"/>
      <dgm:spPr/>
    </dgm:pt>
    <dgm:pt modelId="{B7882BBE-747B-924B-AB68-28E491701F1E}" type="pres">
      <dgm:prSet presAssocID="{89E9AC1D-01E5-4E6A-B6CA-0206EE66B300}" presName="text" presStyleLbl="fgAcc0" presStyleIdx="1" presStyleCnt="2">
        <dgm:presLayoutVars>
          <dgm:chPref val="3"/>
        </dgm:presLayoutVars>
      </dgm:prSet>
      <dgm:spPr/>
    </dgm:pt>
    <dgm:pt modelId="{C6764B18-B3CD-DB4C-8EB1-F81B858AA242}" type="pres">
      <dgm:prSet presAssocID="{89E9AC1D-01E5-4E6A-B6CA-0206EE66B300}" presName="hierChild2" presStyleCnt="0"/>
      <dgm:spPr/>
    </dgm:pt>
  </dgm:ptLst>
  <dgm:cxnLst>
    <dgm:cxn modelId="{DDCF1508-524C-7B47-8A17-93D513BE979A}" type="presOf" srcId="{6FD6B3AD-F770-4122-A190-5C4F43654487}" destId="{FD68A3B0-F72D-C04C-85B6-38438933A491}" srcOrd="0" destOrd="0" presId="urn:microsoft.com/office/officeart/2005/8/layout/hierarchy1"/>
    <dgm:cxn modelId="{91E52F46-E67B-4AF7-B25B-C3C39D81E5EF}" srcId="{E101CDE7-6CC8-47FE-8F45-239A5214AE38}" destId="{6FD6B3AD-F770-4122-A190-5C4F43654487}" srcOrd="0" destOrd="0" parTransId="{2345FC0E-15F4-4250-BF7B-B6E6AD7B04E9}" sibTransId="{2831AA50-FFD6-4E19-9D3B-505852DA5F04}"/>
    <dgm:cxn modelId="{2E93747C-48DA-2848-8C02-5D80E30CD4FA}" type="presOf" srcId="{89E9AC1D-01E5-4E6A-B6CA-0206EE66B300}" destId="{B7882BBE-747B-924B-AB68-28E491701F1E}" srcOrd="0" destOrd="0" presId="urn:microsoft.com/office/officeart/2005/8/layout/hierarchy1"/>
    <dgm:cxn modelId="{9C7161A9-6B30-43BA-8F6C-6178C94288EF}" srcId="{E101CDE7-6CC8-47FE-8F45-239A5214AE38}" destId="{89E9AC1D-01E5-4E6A-B6CA-0206EE66B300}" srcOrd="1" destOrd="0" parTransId="{F8E21A5E-3884-4443-8226-34E594A4773D}" sibTransId="{A23B6C76-DE44-4B37-847B-3B111E0DC5D0}"/>
    <dgm:cxn modelId="{018BD5C4-5B32-A641-A23D-4C93D3ADCE66}" type="presOf" srcId="{E101CDE7-6CC8-47FE-8F45-239A5214AE38}" destId="{96E738FF-90AE-514F-84E9-E07DDC610A9E}" srcOrd="0" destOrd="0" presId="urn:microsoft.com/office/officeart/2005/8/layout/hierarchy1"/>
    <dgm:cxn modelId="{308833F9-57E2-264D-AF6D-3648789FC4CF}" type="presParOf" srcId="{96E738FF-90AE-514F-84E9-E07DDC610A9E}" destId="{2A9A4709-0CDF-FD4B-8354-C10017EF7295}" srcOrd="0" destOrd="0" presId="urn:microsoft.com/office/officeart/2005/8/layout/hierarchy1"/>
    <dgm:cxn modelId="{350F6C42-0840-7C4C-A671-166F0B1C4C37}" type="presParOf" srcId="{2A9A4709-0CDF-FD4B-8354-C10017EF7295}" destId="{05ECBA17-E5F4-AA46-8141-18F68234FC99}" srcOrd="0" destOrd="0" presId="urn:microsoft.com/office/officeart/2005/8/layout/hierarchy1"/>
    <dgm:cxn modelId="{004A7CEA-BF06-3A4C-AE37-A3E0FAE6B3EC}" type="presParOf" srcId="{05ECBA17-E5F4-AA46-8141-18F68234FC99}" destId="{A627FA4F-1F69-A44F-9588-6115336D852B}" srcOrd="0" destOrd="0" presId="urn:microsoft.com/office/officeart/2005/8/layout/hierarchy1"/>
    <dgm:cxn modelId="{86F47F92-45DA-F447-A2CC-52D1E58B1F88}" type="presParOf" srcId="{05ECBA17-E5F4-AA46-8141-18F68234FC99}" destId="{FD68A3B0-F72D-C04C-85B6-38438933A491}" srcOrd="1" destOrd="0" presId="urn:microsoft.com/office/officeart/2005/8/layout/hierarchy1"/>
    <dgm:cxn modelId="{E61F0B1B-9FAC-9348-86BE-FB62A3960F23}" type="presParOf" srcId="{2A9A4709-0CDF-FD4B-8354-C10017EF7295}" destId="{AC19C1D7-56C9-F942-B108-FEE78ED67D5D}" srcOrd="1" destOrd="0" presId="urn:microsoft.com/office/officeart/2005/8/layout/hierarchy1"/>
    <dgm:cxn modelId="{4DC93C37-0E88-264D-83F1-E817D8ACC496}" type="presParOf" srcId="{96E738FF-90AE-514F-84E9-E07DDC610A9E}" destId="{870685C7-29C5-8145-8E10-7FF66231D05D}" srcOrd="1" destOrd="0" presId="urn:microsoft.com/office/officeart/2005/8/layout/hierarchy1"/>
    <dgm:cxn modelId="{146F5D6E-77B9-3A42-8885-BF263E4E6E6B}" type="presParOf" srcId="{870685C7-29C5-8145-8E10-7FF66231D05D}" destId="{4862BDB9-D156-7F43-9043-1B4ECCEBA893}" srcOrd="0" destOrd="0" presId="urn:microsoft.com/office/officeart/2005/8/layout/hierarchy1"/>
    <dgm:cxn modelId="{EAF21973-C510-6D4C-962C-2B68C517C016}" type="presParOf" srcId="{4862BDB9-D156-7F43-9043-1B4ECCEBA893}" destId="{E7CAD047-B035-1F4F-B1E2-756647CE0933}" srcOrd="0" destOrd="0" presId="urn:microsoft.com/office/officeart/2005/8/layout/hierarchy1"/>
    <dgm:cxn modelId="{C954E291-E46A-0546-BD78-C5FF3E432873}" type="presParOf" srcId="{4862BDB9-D156-7F43-9043-1B4ECCEBA893}" destId="{B7882BBE-747B-924B-AB68-28E491701F1E}" srcOrd="1" destOrd="0" presId="urn:microsoft.com/office/officeart/2005/8/layout/hierarchy1"/>
    <dgm:cxn modelId="{7A0C2D0D-3E17-C24A-9B9F-47E584187DD1}" type="presParOf" srcId="{870685C7-29C5-8145-8E10-7FF66231D05D}" destId="{C6764B18-B3CD-DB4C-8EB1-F81B858AA24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E1150-516C-0245-9B13-D3D163A28072}">
      <dsp:nvSpPr>
        <dsp:cNvPr id="0" name=""/>
        <dsp:cNvSpPr/>
      </dsp:nvSpPr>
      <dsp:spPr>
        <a:xfrm>
          <a:off x="0" y="111255"/>
          <a:ext cx="5928344" cy="68017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At the end of these sessions the student will be able to: </a:t>
          </a:r>
        </a:p>
      </dsp:txBody>
      <dsp:txXfrm>
        <a:off x="33203" y="144458"/>
        <a:ext cx="5861938" cy="613766"/>
      </dsp:txXfrm>
    </dsp:sp>
    <dsp:sp modelId="{A7827B1D-E9BC-0A4D-AC91-47E94FA539AD}">
      <dsp:nvSpPr>
        <dsp:cNvPr id="0" name=""/>
        <dsp:cNvSpPr/>
      </dsp:nvSpPr>
      <dsp:spPr>
        <a:xfrm>
          <a:off x="0" y="843268"/>
          <a:ext cx="5928344" cy="68017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 Explain what is meant by Britain having an unwritten constitution</a:t>
          </a:r>
        </a:p>
      </dsp:txBody>
      <dsp:txXfrm>
        <a:off x="33203" y="876471"/>
        <a:ext cx="5861938" cy="613766"/>
      </dsp:txXfrm>
    </dsp:sp>
    <dsp:sp modelId="{BCEAFF3B-3DD4-8C41-85A2-CD78F0EF3ECD}">
      <dsp:nvSpPr>
        <dsp:cNvPr id="0" name=""/>
        <dsp:cNvSpPr/>
      </dsp:nvSpPr>
      <dsp:spPr>
        <a:xfrm>
          <a:off x="0" y="1575280"/>
          <a:ext cx="5928344" cy="68017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 Explain the supremacy of Parliament</a:t>
          </a:r>
        </a:p>
      </dsp:txBody>
      <dsp:txXfrm>
        <a:off x="33203" y="1608483"/>
        <a:ext cx="5861938" cy="613766"/>
      </dsp:txXfrm>
    </dsp:sp>
    <dsp:sp modelId="{E8A895EE-63C3-A845-9742-C035855BCB7A}">
      <dsp:nvSpPr>
        <dsp:cNvPr id="0" name=""/>
        <dsp:cNvSpPr/>
      </dsp:nvSpPr>
      <dsp:spPr>
        <a:xfrm>
          <a:off x="0" y="2307292"/>
          <a:ext cx="5928344" cy="68017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 Identify that the rule of law is a basic principle of our constitution</a:t>
          </a:r>
        </a:p>
      </dsp:txBody>
      <dsp:txXfrm>
        <a:off x="33203" y="2340495"/>
        <a:ext cx="5861938" cy="613766"/>
      </dsp:txXfrm>
    </dsp:sp>
    <dsp:sp modelId="{C7210EC0-19DA-864D-97E6-F7B0AFE5C1FF}">
      <dsp:nvSpPr>
        <dsp:cNvPr id="0" name=""/>
        <dsp:cNvSpPr/>
      </dsp:nvSpPr>
      <dsp:spPr>
        <a:xfrm>
          <a:off x="0" y="3039304"/>
          <a:ext cx="5928344" cy="68017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 Explain the 3 elements of the rule of law according to Dicey</a:t>
          </a:r>
        </a:p>
      </dsp:txBody>
      <dsp:txXfrm>
        <a:off x="33203" y="3072507"/>
        <a:ext cx="5861938" cy="613766"/>
      </dsp:txXfrm>
    </dsp:sp>
    <dsp:sp modelId="{8D533C42-1A6C-904C-9CDE-36306E913A0C}">
      <dsp:nvSpPr>
        <dsp:cNvPr id="0" name=""/>
        <dsp:cNvSpPr/>
      </dsp:nvSpPr>
      <dsp:spPr>
        <a:xfrm>
          <a:off x="0" y="3771316"/>
          <a:ext cx="5928344" cy="68017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 Give examples of breaches of the rule of law</a:t>
          </a:r>
        </a:p>
      </dsp:txBody>
      <dsp:txXfrm>
        <a:off x="33203" y="3804519"/>
        <a:ext cx="5861938" cy="613766"/>
      </dsp:txXfrm>
    </dsp:sp>
    <dsp:sp modelId="{1DE0D5CF-9A51-0844-B14B-84FB0DD1D199}">
      <dsp:nvSpPr>
        <dsp:cNvPr id="0" name=""/>
        <dsp:cNvSpPr/>
      </dsp:nvSpPr>
      <dsp:spPr>
        <a:xfrm>
          <a:off x="0" y="4503328"/>
          <a:ext cx="5928344" cy="68017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 Critically evaluate the arguments for and against a written constitution</a:t>
          </a:r>
        </a:p>
      </dsp:txBody>
      <dsp:txXfrm>
        <a:off x="33203" y="4536531"/>
        <a:ext cx="5861938" cy="613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8138A-7125-1F45-838C-ABADA9B6AF83}">
      <dsp:nvSpPr>
        <dsp:cNvPr id="0" name=""/>
        <dsp:cNvSpPr/>
      </dsp:nvSpPr>
      <dsp:spPr>
        <a:xfrm>
          <a:off x="400764" y="92"/>
          <a:ext cx="2892772" cy="1735663"/>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PRIMARY LEGISLATION</a:t>
          </a:r>
          <a:endParaRPr lang="en-US" sz="2900" kern="1200"/>
        </a:p>
      </dsp:txBody>
      <dsp:txXfrm>
        <a:off x="400764" y="92"/>
        <a:ext cx="2892772" cy="1735663"/>
      </dsp:txXfrm>
    </dsp:sp>
    <dsp:sp modelId="{EC6F6B47-FB87-0941-8BCA-F73402C52E6C}">
      <dsp:nvSpPr>
        <dsp:cNvPr id="0" name=""/>
        <dsp:cNvSpPr/>
      </dsp:nvSpPr>
      <dsp:spPr>
        <a:xfrm>
          <a:off x="3582813" y="92"/>
          <a:ext cx="2892772" cy="1735663"/>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SECONDARY LEGISLATION</a:t>
          </a:r>
          <a:endParaRPr lang="en-US" sz="2900" kern="1200"/>
        </a:p>
      </dsp:txBody>
      <dsp:txXfrm>
        <a:off x="3582813" y="92"/>
        <a:ext cx="2892772" cy="1735663"/>
      </dsp:txXfrm>
    </dsp:sp>
    <dsp:sp modelId="{9DC986E7-7E7C-FD46-8220-382B6A0D58C3}">
      <dsp:nvSpPr>
        <dsp:cNvPr id="0" name=""/>
        <dsp:cNvSpPr/>
      </dsp:nvSpPr>
      <dsp:spPr>
        <a:xfrm>
          <a:off x="6764863" y="92"/>
          <a:ext cx="2892772" cy="1735663"/>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INTERNATIONAL LAW </a:t>
          </a:r>
          <a:endParaRPr lang="en-US" sz="2900" kern="1200"/>
        </a:p>
      </dsp:txBody>
      <dsp:txXfrm>
        <a:off x="6764863" y="92"/>
        <a:ext cx="2892772" cy="1735663"/>
      </dsp:txXfrm>
    </dsp:sp>
    <dsp:sp modelId="{6C9F3A15-A644-8146-9E0D-23CE83410DA3}">
      <dsp:nvSpPr>
        <dsp:cNvPr id="0" name=""/>
        <dsp:cNvSpPr/>
      </dsp:nvSpPr>
      <dsp:spPr>
        <a:xfrm>
          <a:off x="400764" y="2025032"/>
          <a:ext cx="2892772" cy="1735663"/>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dirty="0"/>
            <a:t>EUROPEAN CONVENTION ON HUMAN RIGHTS</a:t>
          </a:r>
          <a:endParaRPr lang="en-US" sz="2900" kern="1200" dirty="0"/>
        </a:p>
      </dsp:txBody>
      <dsp:txXfrm>
        <a:off x="400764" y="2025032"/>
        <a:ext cx="2892772" cy="1735663"/>
      </dsp:txXfrm>
    </dsp:sp>
    <dsp:sp modelId="{6770C97E-F9C2-5142-B352-DF59C68744C7}">
      <dsp:nvSpPr>
        <dsp:cNvPr id="0" name=""/>
        <dsp:cNvSpPr/>
      </dsp:nvSpPr>
      <dsp:spPr>
        <a:xfrm>
          <a:off x="3582813" y="2025032"/>
          <a:ext cx="2892772" cy="1735663"/>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CASE LAW </a:t>
          </a:r>
          <a:endParaRPr lang="en-US" sz="2900" kern="1200"/>
        </a:p>
      </dsp:txBody>
      <dsp:txXfrm>
        <a:off x="3582813" y="2025032"/>
        <a:ext cx="2892772" cy="1735663"/>
      </dsp:txXfrm>
    </dsp:sp>
    <dsp:sp modelId="{234D2F3B-2A5D-7F4F-9400-935FBF035B1A}">
      <dsp:nvSpPr>
        <dsp:cNvPr id="0" name=""/>
        <dsp:cNvSpPr/>
      </dsp:nvSpPr>
      <dsp:spPr>
        <a:xfrm>
          <a:off x="6764863" y="2025032"/>
          <a:ext cx="2892772" cy="1735663"/>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dirty="0"/>
            <a:t>ROYAL PEROGATIVE </a:t>
          </a:r>
          <a:endParaRPr lang="en-US" sz="2900" kern="1200" dirty="0"/>
        </a:p>
      </dsp:txBody>
      <dsp:txXfrm>
        <a:off x="6764863" y="2025032"/>
        <a:ext cx="2892772" cy="17356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C098F-7C55-2E45-BDFE-2F3C28C382B8}">
      <dsp:nvSpPr>
        <dsp:cNvPr id="0" name=""/>
        <dsp:cNvSpPr/>
      </dsp:nvSpPr>
      <dsp:spPr>
        <a:xfrm>
          <a:off x="0" y="82245"/>
          <a:ext cx="10058399" cy="821339"/>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SHOULD THE UK CONSTITUTION BE REFORMED? </a:t>
          </a:r>
          <a:endParaRPr lang="en-US" sz="3600" kern="1200" dirty="0"/>
        </a:p>
      </dsp:txBody>
      <dsp:txXfrm>
        <a:off x="40094" y="122339"/>
        <a:ext cx="9978211" cy="741151"/>
      </dsp:txXfrm>
    </dsp:sp>
    <dsp:sp modelId="{AC4A883A-D832-1E45-8A0A-7E430C1A4B56}">
      <dsp:nvSpPr>
        <dsp:cNvPr id="0" name=""/>
        <dsp:cNvSpPr/>
      </dsp:nvSpPr>
      <dsp:spPr>
        <a:xfrm>
          <a:off x="0" y="1007265"/>
          <a:ext cx="10058399" cy="821339"/>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ADVANTAGES OF A WRITTEN CONSTITUTION. </a:t>
          </a:r>
          <a:endParaRPr lang="en-US" sz="3600" kern="1200"/>
        </a:p>
      </dsp:txBody>
      <dsp:txXfrm>
        <a:off x="40094" y="1047359"/>
        <a:ext cx="9978211" cy="741151"/>
      </dsp:txXfrm>
    </dsp:sp>
    <dsp:sp modelId="{6222BD84-14A5-1245-9877-D555955BB3A4}">
      <dsp:nvSpPr>
        <dsp:cNvPr id="0" name=""/>
        <dsp:cNvSpPr/>
      </dsp:nvSpPr>
      <dsp:spPr>
        <a:xfrm>
          <a:off x="0" y="1932285"/>
          <a:ext cx="10058399" cy="821339"/>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DISADVANTAGES OF A WRITTEN CONSTITUTION. </a:t>
          </a:r>
          <a:endParaRPr lang="en-US" sz="3600" kern="1200"/>
        </a:p>
      </dsp:txBody>
      <dsp:txXfrm>
        <a:off x="40094" y="1972379"/>
        <a:ext cx="9978211" cy="741151"/>
      </dsp:txXfrm>
    </dsp:sp>
    <dsp:sp modelId="{EC6268A1-0F0E-3346-A596-D34B9038E67A}">
      <dsp:nvSpPr>
        <dsp:cNvPr id="0" name=""/>
        <dsp:cNvSpPr/>
      </dsp:nvSpPr>
      <dsp:spPr>
        <a:xfrm>
          <a:off x="0" y="2857305"/>
          <a:ext cx="10058399" cy="821339"/>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 GROUPS RESEARCH ONE OF THE ABOVE. </a:t>
          </a:r>
          <a:endParaRPr lang="en-US" sz="3600" kern="1200"/>
        </a:p>
      </dsp:txBody>
      <dsp:txXfrm>
        <a:off x="40094" y="2897399"/>
        <a:ext cx="9978211" cy="7411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7B0D4-1D54-7049-975F-2DBE60216CF5}">
      <dsp:nvSpPr>
        <dsp:cNvPr id="0" name=""/>
        <dsp:cNvSpPr/>
      </dsp:nvSpPr>
      <dsp:spPr>
        <a:xfrm>
          <a:off x="0" y="1880445"/>
          <a:ext cx="10058399"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E5E9844E-BB55-6346-BE85-FBCFB365038A}">
      <dsp:nvSpPr>
        <dsp:cNvPr id="0" name=""/>
        <dsp:cNvSpPr/>
      </dsp:nvSpPr>
      <dsp:spPr>
        <a:xfrm>
          <a:off x="280142" y="2019598"/>
          <a:ext cx="4097226" cy="42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a:t>2005</a:t>
          </a:r>
        </a:p>
      </dsp:txBody>
      <dsp:txXfrm>
        <a:off x="280142" y="2019598"/>
        <a:ext cx="4097226" cy="424980"/>
      </dsp:txXfrm>
    </dsp:sp>
    <dsp:sp modelId="{B5AB489E-3254-DC47-970F-32FF12365910}">
      <dsp:nvSpPr>
        <dsp:cNvPr id="0" name=""/>
        <dsp:cNvSpPr/>
      </dsp:nvSpPr>
      <dsp:spPr>
        <a:xfrm>
          <a:off x="785" y="524644"/>
          <a:ext cx="4655939" cy="64123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a:t>Section 1 of the Constitutional Reform Act 2005</a:t>
          </a:r>
        </a:p>
      </dsp:txBody>
      <dsp:txXfrm>
        <a:off x="32087" y="555946"/>
        <a:ext cx="4593335" cy="578627"/>
      </dsp:txXfrm>
    </dsp:sp>
    <dsp:sp modelId="{A0D6C3CD-4E20-2D41-88B3-CA41E6A9C8A2}">
      <dsp:nvSpPr>
        <dsp:cNvPr id="0" name=""/>
        <dsp:cNvSpPr/>
      </dsp:nvSpPr>
      <dsp:spPr>
        <a:xfrm>
          <a:off x="2328755" y="1165876"/>
          <a:ext cx="0" cy="71456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400BE1A-CF2A-9444-9C2F-A721E40BAF9C}">
      <dsp:nvSpPr>
        <dsp:cNvPr id="0" name=""/>
        <dsp:cNvSpPr/>
      </dsp:nvSpPr>
      <dsp:spPr>
        <a:xfrm>
          <a:off x="5681031" y="1316311"/>
          <a:ext cx="4097226" cy="42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a:t>2007</a:t>
          </a:r>
        </a:p>
      </dsp:txBody>
      <dsp:txXfrm>
        <a:off x="5681031" y="1316311"/>
        <a:ext cx="4097226" cy="424980"/>
      </dsp:txXfrm>
    </dsp:sp>
    <dsp:sp modelId="{6162A831-2F9F-874E-B052-38C81BC82EDC}">
      <dsp:nvSpPr>
        <dsp:cNvPr id="0" name=""/>
        <dsp:cNvSpPr/>
      </dsp:nvSpPr>
      <dsp:spPr>
        <a:xfrm>
          <a:off x="2300548" y="1852238"/>
          <a:ext cx="56413" cy="56413"/>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85847C-8241-6644-A979-F7B092D93B98}">
      <dsp:nvSpPr>
        <dsp:cNvPr id="0" name=""/>
        <dsp:cNvSpPr/>
      </dsp:nvSpPr>
      <dsp:spPr>
        <a:xfrm>
          <a:off x="5401675" y="2595014"/>
          <a:ext cx="4655939" cy="64123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t>               Lord Bingham ‘The Rule of Law’</a:t>
          </a:r>
        </a:p>
      </dsp:txBody>
      <dsp:txXfrm>
        <a:off x="5432977" y="2626316"/>
        <a:ext cx="4593335" cy="578627"/>
      </dsp:txXfrm>
    </dsp:sp>
    <dsp:sp modelId="{3E9A1743-66E3-3342-AEE5-7E1C02E5794E}">
      <dsp:nvSpPr>
        <dsp:cNvPr id="0" name=""/>
        <dsp:cNvSpPr/>
      </dsp:nvSpPr>
      <dsp:spPr>
        <a:xfrm>
          <a:off x="7729644" y="1880445"/>
          <a:ext cx="0" cy="71456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C066F6C-7DB0-414F-BEFB-8F8ACF8F3AE3}">
      <dsp:nvSpPr>
        <dsp:cNvPr id="0" name=""/>
        <dsp:cNvSpPr/>
      </dsp:nvSpPr>
      <dsp:spPr>
        <a:xfrm>
          <a:off x="7701437" y="1852238"/>
          <a:ext cx="56413" cy="56413"/>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4C5BC-7D2D-8146-B7E5-F42F983BAF97}">
      <dsp:nvSpPr>
        <dsp:cNvPr id="0" name=""/>
        <dsp:cNvSpPr/>
      </dsp:nvSpPr>
      <dsp:spPr>
        <a:xfrm>
          <a:off x="0" y="67708"/>
          <a:ext cx="5928344" cy="60459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Law should be accessible, clear and predictable</a:t>
          </a:r>
          <a:endParaRPr lang="en-US" sz="1600" kern="1200" dirty="0"/>
        </a:p>
      </dsp:txBody>
      <dsp:txXfrm>
        <a:off x="29514" y="97222"/>
        <a:ext cx="5869316" cy="545569"/>
      </dsp:txXfrm>
    </dsp:sp>
    <dsp:sp modelId="{7B20A05A-F855-274E-B4A9-5519E7D7C1C7}">
      <dsp:nvSpPr>
        <dsp:cNvPr id="0" name=""/>
        <dsp:cNvSpPr/>
      </dsp:nvSpPr>
      <dsp:spPr>
        <a:xfrm>
          <a:off x="0" y="718386"/>
          <a:ext cx="5928344" cy="60459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Questions of legal right and liability should be decided by application of the law</a:t>
          </a:r>
          <a:endParaRPr lang="en-US" sz="1600" kern="1200" dirty="0"/>
        </a:p>
      </dsp:txBody>
      <dsp:txXfrm>
        <a:off x="29514" y="747900"/>
        <a:ext cx="5869316" cy="545569"/>
      </dsp:txXfrm>
    </dsp:sp>
    <dsp:sp modelId="{1397F327-B10E-424F-938F-25A96FBE2D8F}">
      <dsp:nvSpPr>
        <dsp:cNvPr id="0" name=""/>
        <dsp:cNvSpPr/>
      </dsp:nvSpPr>
      <dsp:spPr>
        <a:xfrm>
          <a:off x="0" y="1369063"/>
          <a:ext cx="5928344" cy="60459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The law of the land should apply equally to all, except when objective difference requires differentiation</a:t>
          </a:r>
          <a:endParaRPr lang="en-US" sz="1600" kern="1200" dirty="0"/>
        </a:p>
      </dsp:txBody>
      <dsp:txXfrm>
        <a:off x="29514" y="1398577"/>
        <a:ext cx="5869316" cy="545569"/>
      </dsp:txXfrm>
    </dsp:sp>
    <dsp:sp modelId="{67C146DA-491F-B148-A6B6-DD4EF0F49BBB}">
      <dsp:nvSpPr>
        <dsp:cNvPr id="0" name=""/>
        <dsp:cNvSpPr/>
      </dsp:nvSpPr>
      <dsp:spPr>
        <a:xfrm>
          <a:off x="0" y="2019741"/>
          <a:ext cx="5928344" cy="60459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Public officials should exercise their powers in good faith, and not exceed their powers</a:t>
          </a:r>
          <a:endParaRPr lang="en-US" sz="1600" kern="1200" dirty="0"/>
        </a:p>
      </dsp:txBody>
      <dsp:txXfrm>
        <a:off x="29514" y="2049255"/>
        <a:ext cx="5869316" cy="545569"/>
      </dsp:txXfrm>
    </dsp:sp>
    <dsp:sp modelId="{997C239B-6FA8-DC4D-B6E9-88BE7BCB4921}">
      <dsp:nvSpPr>
        <dsp:cNvPr id="0" name=""/>
        <dsp:cNvSpPr/>
      </dsp:nvSpPr>
      <dsp:spPr>
        <a:xfrm>
          <a:off x="0" y="2670418"/>
          <a:ext cx="5928344" cy="60459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The law must protect fundamental rights</a:t>
          </a:r>
          <a:endParaRPr lang="en-US" sz="1600" kern="1200" dirty="0"/>
        </a:p>
      </dsp:txBody>
      <dsp:txXfrm>
        <a:off x="29514" y="2699932"/>
        <a:ext cx="5869316" cy="545569"/>
      </dsp:txXfrm>
    </dsp:sp>
    <dsp:sp modelId="{D09B69C9-51DC-9C43-AB00-E38FFBCE3C26}">
      <dsp:nvSpPr>
        <dsp:cNvPr id="0" name=""/>
        <dsp:cNvSpPr/>
      </dsp:nvSpPr>
      <dsp:spPr>
        <a:xfrm>
          <a:off x="0" y="3321096"/>
          <a:ext cx="5928344" cy="60459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A method should be provided, at reasonable cost, to resolve civil disputes</a:t>
          </a:r>
          <a:endParaRPr lang="en-US" sz="1600" kern="1200" dirty="0"/>
        </a:p>
      </dsp:txBody>
      <dsp:txXfrm>
        <a:off x="29514" y="3350610"/>
        <a:ext cx="5869316" cy="545569"/>
      </dsp:txXfrm>
    </dsp:sp>
    <dsp:sp modelId="{6715142B-0882-704F-82B7-06AC29D65906}">
      <dsp:nvSpPr>
        <dsp:cNvPr id="0" name=""/>
        <dsp:cNvSpPr/>
      </dsp:nvSpPr>
      <dsp:spPr>
        <a:xfrm>
          <a:off x="0" y="3971773"/>
          <a:ext cx="5928344" cy="60459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Adjudicative procedures must be provided by the state should be fair</a:t>
          </a:r>
          <a:endParaRPr lang="en-US" sz="1600" kern="1200" dirty="0"/>
        </a:p>
      </dsp:txBody>
      <dsp:txXfrm>
        <a:off x="29514" y="4001287"/>
        <a:ext cx="5869316" cy="545569"/>
      </dsp:txXfrm>
    </dsp:sp>
    <dsp:sp modelId="{D19EC051-2CFF-2748-A41F-CBB13AEF3DB5}">
      <dsp:nvSpPr>
        <dsp:cNvPr id="0" name=""/>
        <dsp:cNvSpPr/>
      </dsp:nvSpPr>
      <dsp:spPr>
        <a:xfrm>
          <a:off x="0" y="4622451"/>
          <a:ext cx="5928344" cy="60459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The rule of law requires the state to comply with its obligations in international law</a:t>
          </a:r>
          <a:endParaRPr lang="en-US" sz="1600" kern="1200" dirty="0"/>
        </a:p>
      </dsp:txBody>
      <dsp:txXfrm>
        <a:off x="29514" y="4651965"/>
        <a:ext cx="5869316" cy="5455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2BB53-547D-7D44-BD6F-F4A2BE17C949}">
      <dsp:nvSpPr>
        <dsp:cNvPr id="0" name=""/>
        <dsp:cNvSpPr/>
      </dsp:nvSpPr>
      <dsp:spPr>
        <a:xfrm>
          <a:off x="2946" y="360880"/>
          <a:ext cx="2337792" cy="1402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All laws should be prospective, open and clear</a:t>
          </a:r>
          <a:endParaRPr lang="en-US" sz="1900" kern="1200" dirty="0"/>
        </a:p>
      </dsp:txBody>
      <dsp:txXfrm>
        <a:off x="2946" y="360880"/>
        <a:ext cx="2337792" cy="1402675"/>
      </dsp:txXfrm>
    </dsp:sp>
    <dsp:sp modelId="{522F1D5C-5BEB-8C41-8A5D-4BD5A0AE2206}">
      <dsp:nvSpPr>
        <dsp:cNvPr id="0" name=""/>
        <dsp:cNvSpPr/>
      </dsp:nvSpPr>
      <dsp:spPr>
        <a:xfrm>
          <a:off x="2574518" y="360880"/>
          <a:ext cx="2337792" cy="1402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Laws should not be subject to constant change</a:t>
          </a:r>
          <a:endParaRPr lang="en-US" sz="1900" kern="1200" dirty="0"/>
        </a:p>
      </dsp:txBody>
      <dsp:txXfrm>
        <a:off x="2574518" y="360880"/>
        <a:ext cx="2337792" cy="1402675"/>
      </dsp:txXfrm>
    </dsp:sp>
    <dsp:sp modelId="{2E95D6BA-3DFD-A349-8DCF-CC8471A7BC21}">
      <dsp:nvSpPr>
        <dsp:cNvPr id="0" name=""/>
        <dsp:cNvSpPr/>
      </dsp:nvSpPr>
      <dsp:spPr>
        <a:xfrm>
          <a:off x="5146089" y="360880"/>
          <a:ext cx="2337792" cy="1402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General and clear rules should be applied to the creation of laws</a:t>
          </a:r>
          <a:endParaRPr lang="en-US" sz="1900" kern="1200" dirty="0"/>
        </a:p>
      </dsp:txBody>
      <dsp:txXfrm>
        <a:off x="5146089" y="360880"/>
        <a:ext cx="2337792" cy="1402675"/>
      </dsp:txXfrm>
    </dsp:sp>
    <dsp:sp modelId="{2DD207BE-8A64-6345-8CC2-527B3062B0EC}">
      <dsp:nvSpPr>
        <dsp:cNvPr id="0" name=""/>
        <dsp:cNvSpPr/>
      </dsp:nvSpPr>
      <dsp:spPr>
        <a:xfrm>
          <a:off x="7717661" y="360880"/>
          <a:ext cx="2337792" cy="1402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The judiciary should be independent</a:t>
          </a:r>
          <a:endParaRPr lang="en-US" sz="1900" kern="1200" dirty="0"/>
        </a:p>
      </dsp:txBody>
      <dsp:txXfrm>
        <a:off x="7717661" y="360880"/>
        <a:ext cx="2337792" cy="1402675"/>
      </dsp:txXfrm>
    </dsp:sp>
    <dsp:sp modelId="{853CD5F0-8B25-B242-84FC-77DA266A35CB}">
      <dsp:nvSpPr>
        <dsp:cNvPr id="0" name=""/>
        <dsp:cNvSpPr/>
      </dsp:nvSpPr>
      <dsp:spPr>
        <a:xfrm>
          <a:off x="2946" y="1997335"/>
          <a:ext cx="2337792" cy="1402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Decision making by public officials should follow principles of procedural fairness</a:t>
          </a:r>
          <a:endParaRPr lang="en-US" sz="1900" kern="1200" dirty="0"/>
        </a:p>
      </dsp:txBody>
      <dsp:txXfrm>
        <a:off x="2946" y="1997335"/>
        <a:ext cx="2337792" cy="1402675"/>
      </dsp:txXfrm>
    </dsp:sp>
    <dsp:sp modelId="{ECF517ED-8AE7-514B-A36E-D38A227F7E59}">
      <dsp:nvSpPr>
        <dsp:cNvPr id="0" name=""/>
        <dsp:cNvSpPr/>
      </dsp:nvSpPr>
      <dsp:spPr>
        <a:xfrm>
          <a:off x="2574518" y="1997335"/>
          <a:ext cx="2337792" cy="1402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The court should have review powers over decisions</a:t>
          </a:r>
          <a:endParaRPr lang="en-US" sz="1900" kern="1200" dirty="0"/>
        </a:p>
      </dsp:txBody>
      <dsp:txXfrm>
        <a:off x="2574518" y="1997335"/>
        <a:ext cx="2337792" cy="1402675"/>
      </dsp:txXfrm>
    </dsp:sp>
    <dsp:sp modelId="{102D0693-372F-1440-87F7-BA8EE81E113C}">
      <dsp:nvSpPr>
        <dsp:cNvPr id="0" name=""/>
        <dsp:cNvSpPr/>
      </dsp:nvSpPr>
      <dsp:spPr>
        <a:xfrm>
          <a:off x="5146089" y="1997335"/>
          <a:ext cx="2337792" cy="1402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Courts should be easily accessible</a:t>
          </a:r>
          <a:endParaRPr lang="en-US" sz="1900" kern="1200" dirty="0"/>
        </a:p>
      </dsp:txBody>
      <dsp:txXfrm>
        <a:off x="5146089" y="1997335"/>
        <a:ext cx="2337792" cy="1402675"/>
      </dsp:txXfrm>
    </dsp:sp>
    <dsp:sp modelId="{8DE7BC3C-DCC4-B540-93A4-40E999D88094}">
      <dsp:nvSpPr>
        <dsp:cNvPr id="0" name=""/>
        <dsp:cNvSpPr/>
      </dsp:nvSpPr>
      <dsp:spPr>
        <a:xfrm>
          <a:off x="7717661" y="1997335"/>
          <a:ext cx="2337792" cy="1402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Crime prevention agencies should not have discretion to pervert the law</a:t>
          </a:r>
          <a:endParaRPr lang="en-US" sz="1900" kern="1200" dirty="0"/>
        </a:p>
      </dsp:txBody>
      <dsp:txXfrm>
        <a:off x="7717661" y="1997335"/>
        <a:ext cx="2337792" cy="14026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516A4-E30E-5349-85D9-0B7C0A5C66B5}">
      <dsp:nvSpPr>
        <dsp:cNvPr id="0" name=""/>
        <dsp:cNvSpPr/>
      </dsp:nvSpPr>
      <dsp:spPr>
        <a:xfrm>
          <a:off x="0" y="0"/>
          <a:ext cx="8549640" cy="112826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No individual can be punished except through the process of law and the courts.</a:t>
          </a:r>
          <a:endParaRPr lang="en-US" sz="2100" kern="1200"/>
        </a:p>
      </dsp:txBody>
      <dsp:txXfrm>
        <a:off x="33046" y="33046"/>
        <a:ext cx="7332151" cy="1062175"/>
      </dsp:txXfrm>
    </dsp:sp>
    <dsp:sp modelId="{7F7D8103-1622-4E49-ABCA-02B83CA5F834}">
      <dsp:nvSpPr>
        <dsp:cNvPr id="0" name=""/>
        <dsp:cNvSpPr/>
      </dsp:nvSpPr>
      <dsp:spPr>
        <a:xfrm>
          <a:off x="754379" y="1316311"/>
          <a:ext cx="8549640" cy="112826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No one is above the law; this includes the Prime Minister who is subject to the ordinary law in the same way that other citizens are.</a:t>
          </a:r>
          <a:endParaRPr lang="en-US" sz="2100" kern="1200"/>
        </a:p>
      </dsp:txBody>
      <dsp:txXfrm>
        <a:off x="787425" y="1349357"/>
        <a:ext cx="6995794" cy="1062175"/>
      </dsp:txXfrm>
    </dsp:sp>
    <dsp:sp modelId="{8E5B3CE7-B568-D848-AC03-5933A57E0DF6}">
      <dsp:nvSpPr>
        <dsp:cNvPr id="0" name=""/>
        <dsp:cNvSpPr/>
      </dsp:nvSpPr>
      <dsp:spPr>
        <a:xfrm>
          <a:off x="1508759" y="2632623"/>
          <a:ext cx="8549640" cy="112826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The constitution is pervaded by the rule of law, since general principles of the constitution are the results of judicial decisions which determine the rights of private citizens.</a:t>
          </a:r>
          <a:endParaRPr lang="en-US" sz="2100" kern="1200"/>
        </a:p>
      </dsp:txBody>
      <dsp:txXfrm>
        <a:off x="1541805" y="2665669"/>
        <a:ext cx="6995794" cy="1062175"/>
      </dsp:txXfrm>
    </dsp:sp>
    <dsp:sp modelId="{838CA2FA-19A2-C145-B5AA-18EA4E9EE403}">
      <dsp:nvSpPr>
        <dsp:cNvPr id="0" name=""/>
        <dsp:cNvSpPr/>
      </dsp:nvSpPr>
      <dsp:spPr>
        <a:xfrm>
          <a:off x="7816266" y="855602"/>
          <a:ext cx="733373" cy="733373"/>
        </a:xfrm>
        <a:prstGeom prst="downArrow">
          <a:avLst>
            <a:gd name="adj1" fmla="val 55000"/>
            <a:gd name="adj2" fmla="val 45000"/>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981275" y="855602"/>
        <a:ext cx="403355" cy="551863"/>
      </dsp:txXfrm>
    </dsp:sp>
    <dsp:sp modelId="{6B884870-CB1E-A040-A67D-A391850C7568}">
      <dsp:nvSpPr>
        <dsp:cNvPr id="0" name=""/>
        <dsp:cNvSpPr/>
      </dsp:nvSpPr>
      <dsp:spPr>
        <a:xfrm>
          <a:off x="8570646" y="2164392"/>
          <a:ext cx="733373" cy="733373"/>
        </a:xfrm>
        <a:prstGeom prst="downArrow">
          <a:avLst>
            <a:gd name="adj1" fmla="val 55000"/>
            <a:gd name="adj2" fmla="val 45000"/>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735655" y="2164392"/>
        <a:ext cx="403355" cy="5518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ECE3E-729A-6A44-BE7A-CF2EA31E69A3}">
      <dsp:nvSpPr>
        <dsp:cNvPr id="0" name=""/>
        <dsp:cNvSpPr/>
      </dsp:nvSpPr>
      <dsp:spPr>
        <a:xfrm>
          <a:off x="0" y="832957"/>
          <a:ext cx="2828924" cy="179636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FE681756-7BAF-E842-A3E1-5BAC82EC8440}">
      <dsp:nvSpPr>
        <dsp:cNvPr id="0" name=""/>
        <dsp:cNvSpPr/>
      </dsp:nvSpPr>
      <dsp:spPr>
        <a:xfrm>
          <a:off x="314325" y="1131566"/>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dirty="0"/>
            <a:t>Article 9 of the </a:t>
          </a:r>
          <a:r>
            <a:rPr lang="en-GB" sz="2300" b="1" i="0" kern="1200" dirty="0"/>
            <a:t>Bill of Rights 1689</a:t>
          </a:r>
          <a:endParaRPr lang="en-US" sz="2300" kern="1200" dirty="0"/>
        </a:p>
      </dsp:txBody>
      <dsp:txXfrm>
        <a:off x="366939" y="1184180"/>
        <a:ext cx="2723696" cy="1691139"/>
      </dsp:txXfrm>
    </dsp:sp>
    <dsp:sp modelId="{7DD14E18-1685-474E-AC7D-619C36B85369}">
      <dsp:nvSpPr>
        <dsp:cNvPr id="0" name=""/>
        <dsp:cNvSpPr/>
      </dsp:nvSpPr>
      <dsp:spPr>
        <a:xfrm>
          <a:off x="3457574" y="832957"/>
          <a:ext cx="2828924" cy="179636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73A1A0E-B43F-F849-A3C4-BB4B64CA306C}">
      <dsp:nvSpPr>
        <dsp:cNvPr id="0" name=""/>
        <dsp:cNvSpPr/>
      </dsp:nvSpPr>
      <dsp:spPr>
        <a:xfrm>
          <a:off x="3771900" y="1131566"/>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The </a:t>
          </a:r>
          <a:r>
            <a:rPr lang="en-GB" sz="2300" b="1" i="0" kern="1200"/>
            <a:t>International Organisations Act 2005</a:t>
          </a:r>
          <a:endParaRPr lang="en-US" sz="2300" kern="1200"/>
        </a:p>
      </dsp:txBody>
      <dsp:txXfrm>
        <a:off x="3824514" y="1184180"/>
        <a:ext cx="2723696" cy="1691139"/>
      </dsp:txXfrm>
    </dsp:sp>
    <dsp:sp modelId="{2CC89564-5B55-FC4A-B7D4-B1134D5BFE9B}">
      <dsp:nvSpPr>
        <dsp:cNvPr id="0" name=""/>
        <dsp:cNvSpPr/>
      </dsp:nvSpPr>
      <dsp:spPr>
        <a:xfrm>
          <a:off x="6915149" y="832957"/>
          <a:ext cx="2828924" cy="179636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FBFC0AD2-9B58-B740-8CD0-FB0A3219C632}">
      <dsp:nvSpPr>
        <dsp:cNvPr id="0" name=""/>
        <dsp:cNvSpPr/>
      </dsp:nvSpPr>
      <dsp:spPr>
        <a:xfrm>
          <a:off x="7229475" y="1131566"/>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The </a:t>
          </a:r>
          <a:r>
            <a:rPr lang="en-GB" sz="2300" b="1" i="0" kern="1200"/>
            <a:t>Trade Union and Labour Relations (Consolidation) Act 1992</a:t>
          </a:r>
          <a:endParaRPr lang="en-US" sz="2300" kern="1200"/>
        </a:p>
      </dsp:txBody>
      <dsp:txXfrm>
        <a:off x="7282089" y="1184180"/>
        <a:ext cx="2723696" cy="16911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C18B0-4CB4-A445-B312-3EA10A8EDB9C}">
      <dsp:nvSpPr>
        <dsp:cNvPr id="0" name=""/>
        <dsp:cNvSpPr/>
      </dsp:nvSpPr>
      <dsp:spPr>
        <a:xfrm>
          <a:off x="0" y="344818"/>
          <a:ext cx="5928344" cy="14601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What is the Bill of Rights Bill?</a:t>
          </a:r>
        </a:p>
      </dsp:txBody>
      <dsp:txXfrm>
        <a:off x="71279" y="416097"/>
        <a:ext cx="5785786" cy="1317602"/>
      </dsp:txXfrm>
    </dsp:sp>
    <dsp:sp modelId="{45BA6CC1-C9F9-1F47-BECA-5B3BE5589B8B}">
      <dsp:nvSpPr>
        <dsp:cNvPr id="0" name=""/>
        <dsp:cNvSpPr/>
      </dsp:nvSpPr>
      <dsp:spPr>
        <a:xfrm>
          <a:off x="0" y="1886121"/>
          <a:ext cx="5928344" cy="14601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i="0" kern="1200"/>
            <a:t>What's changing?</a:t>
          </a:r>
          <a:endParaRPr lang="en-US" sz="3900" kern="1200"/>
        </a:p>
      </dsp:txBody>
      <dsp:txXfrm>
        <a:off x="71279" y="1957400"/>
        <a:ext cx="5785786" cy="1317602"/>
      </dsp:txXfrm>
    </dsp:sp>
    <dsp:sp modelId="{7B568622-2226-914A-8245-BC712FC8C4B5}">
      <dsp:nvSpPr>
        <dsp:cNvPr id="0" name=""/>
        <dsp:cNvSpPr/>
      </dsp:nvSpPr>
      <dsp:spPr>
        <a:xfrm>
          <a:off x="0" y="3489778"/>
          <a:ext cx="5928344" cy="14601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i="0" kern="1200"/>
            <a:t>What provisions would the Bill change or remove?</a:t>
          </a:r>
          <a:endParaRPr lang="en-US" sz="3900" kern="1200"/>
        </a:p>
      </dsp:txBody>
      <dsp:txXfrm>
        <a:off x="71279" y="3561057"/>
        <a:ext cx="5785786" cy="13176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7FA4F-1F69-A44F-9588-6115336D852B}">
      <dsp:nvSpPr>
        <dsp:cNvPr id="0" name=""/>
        <dsp:cNvSpPr/>
      </dsp:nvSpPr>
      <dsp:spPr>
        <a:xfrm>
          <a:off x="1227" y="284662"/>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68A3B0-F72D-C04C-85B6-38438933A491}">
      <dsp:nvSpPr>
        <dsp:cNvPr id="0" name=""/>
        <dsp:cNvSpPr/>
      </dsp:nvSpPr>
      <dsp:spPr>
        <a:xfrm>
          <a:off x="480082" y="739574"/>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You may also find the Lord Bingham's speech about the rule of law interesting (produced by RSA and available here: </a:t>
          </a:r>
          <a:r>
            <a:rPr lang="en-GB" sz="1400" kern="1200">
              <a:hlinkClick xmlns:r="http://schemas.openxmlformats.org/officeDocument/2006/relationships" r:id="rId1"/>
            </a:rPr>
            <a:t>https://www.youtube.com/watch?v=XlMCCGD2TeM</a:t>
          </a:r>
          <a:r>
            <a:rPr lang="en-GB" sz="1400" kern="1200"/>
            <a:t> </a:t>
          </a:r>
          <a:endParaRPr lang="en-US" sz="1400" kern="1200"/>
        </a:p>
      </dsp:txBody>
      <dsp:txXfrm>
        <a:off x="560236" y="819728"/>
        <a:ext cx="4149382" cy="2576345"/>
      </dsp:txXfrm>
    </dsp:sp>
    <dsp:sp modelId="{E7CAD047-B035-1F4F-B1E2-756647CE0933}">
      <dsp:nvSpPr>
        <dsp:cNvPr id="0" name=""/>
        <dsp:cNvSpPr/>
      </dsp:nvSpPr>
      <dsp:spPr>
        <a:xfrm>
          <a:off x="5268627" y="284662"/>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882BBE-747B-924B-AB68-28E491701F1E}">
      <dsp:nvSpPr>
        <dsp:cNvPr id="0" name=""/>
        <dsp:cNvSpPr/>
      </dsp:nvSpPr>
      <dsp:spPr>
        <a:xfrm>
          <a:off x="5747481" y="739574"/>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Bingham, T (2007) The Rule of Law, The Cambridge Law Journal, 66(1), pp67-85. Accessed 11 July 2017. </a:t>
          </a:r>
          <a:r>
            <a:rPr lang="en-GB" sz="1400" kern="1200">
              <a:hlinkClick xmlns:r="http://schemas.openxmlformats.org/officeDocument/2006/relationships" r:id="rId2"/>
            </a:rPr>
            <a:t>http://www.jstor.org/stable/4500873</a:t>
          </a:r>
          <a:r>
            <a:rPr lang="en-GB" sz="1400" kern="1200"/>
            <a:t> </a:t>
          </a:r>
          <a:endParaRPr lang="en-US" sz="1400" kern="1200"/>
        </a:p>
      </dsp:txBody>
      <dsp:txXfrm>
        <a:off x="5827635" y="819728"/>
        <a:ext cx="4149382" cy="257634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1B8F1DB-4322-411D-BE1D-800208928B76}" type="datetime1">
              <a:rPr lang="en-US" smtClean="0"/>
              <a:t>2/13/2023</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D92CB86-0DB9-4A70-B1CF-B23508471F6B}" type="slidenum">
              <a:rPr lang="en-US" smtClean="0"/>
              <a:t>‹#›</a:t>
            </a:fld>
            <a:endParaRPr lang="en-US"/>
          </a:p>
        </p:txBody>
      </p:sp>
    </p:spTree>
    <p:extLst>
      <p:ext uri="{BB962C8B-B14F-4D97-AF65-F5344CB8AC3E}">
        <p14:creationId xmlns:p14="http://schemas.microsoft.com/office/powerpoint/2010/main" val="663557642"/>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F1FDFBCE-9522-474A-B58A-C4B46B53DA6F}" type="datetime1">
              <a:rPr lang="en-US" smtClean="0"/>
              <a:t>2/13/2023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C2B151B-D7D1-48E5-8230-5AADBC794F88}" type="slidenum">
              <a:rPr lang="en-US" smtClean="0"/>
              <a:t>‹#›</a:t>
            </a:fld>
            <a:endParaRPr lang="en-US"/>
          </a:p>
        </p:txBody>
      </p:sp>
    </p:spTree>
    <p:extLst>
      <p:ext uri="{BB962C8B-B14F-4D97-AF65-F5344CB8AC3E}">
        <p14:creationId xmlns:p14="http://schemas.microsoft.com/office/powerpoint/2010/main" val="313859278"/>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1</a:t>
            </a:fld>
            <a:endParaRPr lang="en-US"/>
          </a:p>
        </p:txBody>
      </p:sp>
    </p:spTree>
    <p:extLst>
      <p:ext uri="{BB962C8B-B14F-4D97-AF65-F5344CB8AC3E}">
        <p14:creationId xmlns:p14="http://schemas.microsoft.com/office/powerpoint/2010/main" val="1202691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2</a:t>
            </a:fld>
            <a:endParaRPr lang="en-US"/>
          </a:p>
        </p:txBody>
      </p:sp>
    </p:spTree>
    <p:extLst>
      <p:ext uri="{BB962C8B-B14F-4D97-AF65-F5344CB8AC3E}">
        <p14:creationId xmlns:p14="http://schemas.microsoft.com/office/powerpoint/2010/main" val="3190715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3</a:t>
            </a:fld>
            <a:endParaRPr lang="en-US"/>
          </a:p>
        </p:txBody>
      </p:sp>
    </p:spTree>
    <p:extLst>
      <p:ext uri="{BB962C8B-B14F-4D97-AF65-F5344CB8AC3E}">
        <p14:creationId xmlns:p14="http://schemas.microsoft.com/office/powerpoint/2010/main" val="2504308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4</a:t>
            </a:fld>
            <a:endParaRPr lang="en-US"/>
          </a:p>
        </p:txBody>
      </p:sp>
    </p:spTree>
    <p:extLst>
      <p:ext uri="{BB962C8B-B14F-4D97-AF65-F5344CB8AC3E}">
        <p14:creationId xmlns:p14="http://schemas.microsoft.com/office/powerpoint/2010/main" val="3053661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5</a:t>
            </a:fld>
            <a:endParaRPr lang="en-US"/>
          </a:p>
        </p:txBody>
      </p:sp>
    </p:spTree>
    <p:extLst>
      <p:ext uri="{BB962C8B-B14F-4D97-AF65-F5344CB8AC3E}">
        <p14:creationId xmlns:p14="http://schemas.microsoft.com/office/powerpoint/2010/main" val="1165074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6</a:t>
            </a:fld>
            <a:endParaRPr lang="en-US"/>
          </a:p>
        </p:txBody>
      </p:sp>
    </p:spTree>
    <p:extLst>
      <p:ext uri="{BB962C8B-B14F-4D97-AF65-F5344CB8AC3E}">
        <p14:creationId xmlns:p14="http://schemas.microsoft.com/office/powerpoint/2010/main" val="727233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dirty="0">
              <a:solidFill>
                <a:srgbClr val="333333"/>
              </a:solidFill>
              <a:effectLst/>
              <a:latin typeface="Open Sans" panose="020B0606030504020204" pitchFamily="34" charset="0"/>
            </a:endParaRPr>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7</a:t>
            </a:fld>
            <a:endParaRPr lang="en-US"/>
          </a:p>
        </p:txBody>
      </p:sp>
    </p:spTree>
    <p:extLst>
      <p:ext uri="{BB962C8B-B14F-4D97-AF65-F5344CB8AC3E}">
        <p14:creationId xmlns:p14="http://schemas.microsoft.com/office/powerpoint/2010/main" val="2847945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8</a:t>
            </a:fld>
            <a:endParaRPr lang="en-US"/>
          </a:p>
        </p:txBody>
      </p:sp>
    </p:spTree>
    <p:extLst>
      <p:ext uri="{BB962C8B-B14F-4D97-AF65-F5344CB8AC3E}">
        <p14:creationId xmlns:p14="http://schemas.microsoft.com/office/powerpoint/2010/main" val="328432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dirty="0">
              <a:solidFill>
                <a:srgbClr val="212529"/>
              </a:solidFill>
              <a:effectLst/>
              <a:latin typeface="Arial" panose="020B0604020202020204" pitchFamily="34" charset="0"/>
            </a:endParaRPr>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9</a:t>
            </a:fld>
            <a:endParaRPr lang="en-US"/>
          </a:p>
        </p:txBody>
      </p:sp>
    </p:spTree>
    <p:extLst>
      <p:ext uri="{BB962C8B-B14F-4D97-AF65-F5344CB8AC3E}">
        <p14:creationId xmlns:p14="http://schemas.microsoft.com/office/powerpoint/2010/main" val="974412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dirty="0">
              <a:solidFill>
                <a:srgbClr val="212529"/>
              </a:solidFill>
              <a:effectLst/>
              <a:latin typeface="-apple-system"/>
            </a:endParaRPr>
          </a:p>
          <a:p>
            <a:endParaRPr lang="en-GB" b="0" i="0" u="none" strike="noStrike" dirty="0">
              <a:solidFill>
                <a:srgbClr val="212529"/>
              </a:solidFill>
              <a:effectLst/>
              <a:latin typeface="-apple-system"/>
            </a:endParaRPr>
          </a:p>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10</a:t>
            </a:fld>
            <a:endParaRPr lang="en-US"/>
          </a:p>
        </p:txBody>
      </p:sp>
    </p:spTree>
    <p:extLst>
      <p:ext uri="{BB962C8B-B14F-4D97-AF65-F5344CB8AC3E}">
        <p14:creationId xmlns:p14="http://schemas.microsoft.com/office/powerpoint/2010/main" val="4772384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11</a:t>
            </a:fld>
            <a:endParaRPr lang="en-US"/>
          </a:p>
        </p:txBody>
      </p:sp>
    </p:spTree>
    <p:extLst>
      <p:ext uri="{BB962C8B-B14F-4D97-AF65-F5344CB8AC3E}">
        <p14:creationId xmlns:p14="http://schemas.microsoft.com/office/powerpoint/2010/main" val="37979743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12</a:t>
            </a:fld>
            <a:endParaRPr lang="en-US"/>
          </a:p>
        </p:txBody>
      </p:sp>
    </p:spTree>
    <p:extLst>
      <p:ext uri="{BB962C8B-B14F-4D97-AF65-F5344CB8AC3E}">
        <p14:creationId xmlns:p14="http://schemas.microsoft.com/office/powerpoint/2010/main" val="39021560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13</a:t>
            </a:fld>
            <a:endParaRPr lang="en-US"/>
          </a:p>
        </p:txBody>
      </p:sp>
    </p:spTree>
    <p:extLst>
      <p:ext uri="{BB962C8B-B14F-4D97-AF65-F5344CB8AC3E}">
        <p14:creationId xmlns:p14="http://schemas.microsoft.com/office/powerpoint/2010/main" val="31084155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14</a:t>
            </a:fld>
            <a:endParaRPr lang="en-US"/>
          </a:p>
        </p:txBody>
      </p:sp>
    </p:spTree>
    <p:extLst>
      <p:ext uri="{BB962C8B-B14F-4D97-AF65-F5344CB8AC3E}">
        <p14:creationId xmlns:p14="http://schemas.microsoft.com/office/powerpoint/2010/main" val="36600897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15</a:t>
            </a:fld>
            <a:endParaRPr lang="en-US"/>
          </a:p>
        </p:txBody>
      </p:sp>
    </p:spTree>
    <p:extLst>
      <p:ext uri="{BB962C8B-B14F-4D97-AF65-F5344CB8AC3E}">
        <p14:creationId xmlns:p14="http://schemas.microsoft.com/office/powerpoint/2010/main" val="18076130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16</a:t>
            </a:fld>
            <a:endParaRPr lang="en-US"/>
          </a:p>
        </p:txBody>
      </p:sp>
    </p:spTree>
    <p:extLst>
      <p:ext uri="{BB962C8B-B14F-4D97-AF65-F5344CB8AC3E}">
        <p14:creationId xmlns:p14="http://schemas.microsoft.com/office/powerpoint/2010/main" val="22347857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https://forms.office.com/Pages/</a:t>
            </a:r>
            <a:r>
              <a:rPr lang="en-US" dirty="0" err="1"/>
              <a:t>ResponsePage.aspx</a:t>
            </a:r>
            <a:r>
              <a:rPr lang="en-US" dirty="0"/>
              <a:t>?id=-REPTm4EBUWcuNshUjEeIYpmewNP-YVPmYUBjhyE_XlUNzNOSUxENkNRNkVNU0ZYWk9FSVFCMkRaVi4u</a:t>
            </a:r>
            <a:r>
              <a:rPr lang="en-GB" dirty="0"/>
              <a:t>  </a:t>
            </a:r>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17</a:t>
            </a:fld>
            <a:endParaRPr lang="en-US"/>
          </a:p>
        </p:txBody>
      </p:sp>
    </p:spTree>
    <p:extLst>
      <p:ext uri="{BB962C8B-B14F-4D97-AF65-F5344CB8AC3E}">
        <p14:creationId xmlns:p14="http://schemas.microsoft.com/office/powerpoint/2010/main" val="21809111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F1FDFBCE-9522-474A-B58A-C4B46B53DA6F}" type="datetime1">
              <a:rPr lang="en-US" smtClean="0"/>
              <a:t>2/13/2023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18</a:t>
            </a:fld>
            <a:endParaRPr lang="en-US"/>
          </a:p>
        </p:txBody>
      </p:sp>
    </p:spTree>
    <p:extLst>
      <p:ext uri="{BB962C8B-B14F-4D97-AF65-F5344CB8AC3E}">
        <p14:creationId xmlns:p14="http://schemas.microsoft.com/office/powerpoint/2010/main" val="1556223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rtlCol="0" anchor="b">
            <a:normAutofit/>
          </a:bodyPr>
          <a:lstStyle>
            <a:lvl1pPr algn="l">
              <a:lnSpc>
                <a:spcPct val="90000"/>
              </a:lnSpc>
              <a:defRPr sz="8000" spc="-50" baseline="0">
                <a:solidFill>
                  <a:schemeClr val="tx1">
                    <a:lumMod val="85000"/>
                    <a:lumOff val="15000"/>
                  </a:schemeClr>
                </a:solidFill>
              </a:defRPr>
            </a:lvl1pPr>
          </a:lstStyle>
          <a:p>
            <a:pPr rtl="0"/>
            <a:r>
              <a:rPr lang="en-GB"/>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rtlCol="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5EAE40C9-D0BC-431E-94CA-3A0AFB9CF2DC}" type="datetime1">
              <a:rPr lang="en-US" smtClean="0"/>
              <a:t>2/13/2023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lang="en-US" dirty="0"/>
          </a:p>
        </p:txBody>
      </p:sp>
      <p:sp>
        <p:nvSpPr>
          <p:cNvPr id="3" name="Content Placeholder 2"/>
          <p:cNvSpPr>
            <a:spLocks noGrp="1"/>
          </p:cNvSpPr>
          <p:nvPr>
            <p:ph idx="1"/>
          </p:nvPr>
        </p:nvSpPr>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98C8693B-3DD6-45FE-8789-61898B52A928}" type="datetime1">
              <a:rPr lang="en-US" smtClean="0"/>
              <a:t>2/13/2023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rtlCol="0" anchor="b" anchorCtr="0">
            <a:normAutofit/>
          </a:bodyPr>
          <a:lstStyle>
            <a:lvl1pPr>
              <a:lnSpc>
                <a:spcPct val="90000"/>
              </a:lnSpc>
              <a:defRPr sz="8000" b="0">
                <a:solidFill>
                  <a:schemeClr val="tx1">
                    <a:lumMod val="85000"/>
                    <a:lumOff val="15000"/>
                  </a:schemeClr>
                </a:solidFill>
              </a:defRPr>
            </a:lvl1pPr>
          </a:lstStyle>
          <a:p>
            <a:pPr rtl="0"/>
            <a:r>
              <a:rPr lang="en-GB"/>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rtlCol="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p>
            <a:pPr rtl="0"/>
            <a:fld id="{B2153D3D-6C97-4D7F-B772-F372108194EF}" type="datetime1">
              <a:rPr lang="en-US" smtClean="0"/>
              <a:t>2/13/2023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p>
            <a:pPr rtl="0"/>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rtlCol="0"/>
          <a:lstStyle/>
          <a:p>
            <a:pPr rtl="0"/>
            <a:r>
              <a:rPr lang="en-GB"/>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Content Placeholder 3"/>
          <p:cNvSpPr>
            <a:spLocks noGrp="1"/>
          </p:cNvSpPr>
          <p:nvPr>
            <p:ph sz="half" idx="2"/>
          </p:nvPr>
        </p:nvSpPr>
        <p:spPr>
          <a:xfrm>
            <a:off x="6515944" y="2120900"/>
            <a:ext cx="4639736" cy="3748194"/>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fld id="{AA98EE32-EA07-47DB-A8CB-BEEA4248E79E}" type="datetime1">
              <a:rPr lang="en-US" smtClean="0"/>
              <a:t>2/13/2023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GB"/>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p:cNvSpPr>
            <a:spLocks noGrp="1"/>
          </p:cNvSpPr>
          <p:nvPr>
            <p:ph sz="half" idx="2"/>
          </p:nvPr>
        </p:nvSpPr>
        <p:spPr>
          <a:xfrm>
            <a:off x="1097280" y="2958274"/>
            <a:ext cx="4639736" cy="2910821"/>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p:cNvSpPr>
            <a:spLocks noGrp="1"/>
          </p:cNvSpPr>
          <p:nvPr>
            <p:ph sz="quarter" idx="4"/>
          </p:nvPr>
        </p:nvSpPr>
        <p:spPr>
          <a:xfrm>
            <a:off x="6515944" y="2958273"/>
            <a:ext cx="4639736" cy="2910821"/>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fld id="{08F3DCD7-2315-4B3C-A783-152D4A0443CE}" type="datetime1">
              <a:rPr lang="en-US" smtClean="0"/>
              <a:t>2/13/2023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fld id="{114CA0E2-3171-4709-80F4-3E7D9CEDA1F5}" type="datetime1">
              <a:rPr lang="en-US" smtClean="0"/>
              <a:t>2/13/2023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BAFE2A55-4918-4B78-B4C1-223F7257E9CD}" type="datetime1">
              <a:rPr lang="en-US" smtClean="0"/>
              <a:t>2/13/2023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rtlCol="0" anchor="b">
            <a:normAutofit/>
          </a:bodyPr>
          <a:lstStyle>
            <a:lvl1pPr>
              <a:lnSpc>
                <a:spcPct val="90000"/>
              </a:lnSpc>
              <a:defRPr sz="3600" b="0">
                <a:solidFill>
                  <a:srgbClr val="FFFFFF"/>
                </a:solidFill>
              </a:defRPr>
            </a:lvl1pPr>
          </a:lstStyle>
          <a:p>
            <a:pPr rtl="0"/>
            <a:r>
              <a:rPr lang="en-GB"/>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a:t>Click to edit Master text styles</a:t>
            </a:r>
          </a:p>
        </p:txBody>
      </p:sp>
      <p:sp>
        <p:nvSpPr>
          <p:cNvPr id="5" name="Date Placeholder 4"/>
          <p:cNvSpPr>
            <a:spLocks noGrp="1"/>
          </p:cNvSpPr>
          <p:nvPr>
            <p:ph type="dt" sz="half" idx="10"/>
          </p:nvPr>
        </p:nvSpPr>
        <p:spPr>
          <a:xfrm>
            <a:off x="643464" y="6446520"/>
            <a:ext cx="3517568" cy="365125"/>
          </a:xfrm>
        </p:spPr>
        <p:txBody>
          <a:bodyPr rtlCol="0"/>
          <a:lstStyle>
            <a:lvl1pPr algn="l">
              <a:defRPr/>
            </a:lvl1pPr>
          </a:lstStyle>
          <a:p>
            <a:pPr rtl="0"/>
            <a:fld id="{5D2B994F-6814-42FC-A99F-20C3AC32CA91}" type="datetime1">
              <a:rPr lang="en-US" smtClean="0"/>
              <a:t>2/13/2023</a:t>
            </a:fld>
            <a:endParaRPr lang="en-US" dirty="0"/>
          </a:p>
        </p:txBody>
      </p:sp>
      <p:sp>
        <p:nvSpPr>
          <p:cNvPr id="6" name="Footer Placeholder 5"/>
          <p:cNvSpPr>
            <a:spLocks noGrp="1"/>
          </p:cNvSpPr>
          <p:nvPr>
            <p:ph type="ftr" sz="quarter" idx="11"/>
          </p:nvPr>
        </p:nvSpPr>
        <p:spPr>
          <a:xfrm>
            <a:off x="5458983" y="6446520"/>
            <a:ext cx="5334019" cy="365125"/>
          </a:xfrm>
        </p:spPr>
        <p:txBody>
          <a:bodyPr rtlCol="0"/>
          <a:lstStyle>
            <a:lvl1pPr algn="l">
              <a:defRPr>
                <a:solidFill>
                  <a:schemeClr val="tx2"/>
                </a:solidFill>
              </a:defRPr>
            </a:lvl1pPr>
          </a:lstStyle>
          <a:p>
            <a:pPr rtl="0"/>
            <a:endParaRPr lang="en-US" dirty="0"/>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rtlCol="0" anchor="b">
            <a:noAutofit/>
          </a:bodyPr>
          <a:lstStyle>
            <a:lvl1pPr>
              <a:defRPr sz="3600" b="0">
                <a:solidFill>
                  <a:srgbClr val="FFFFFF"/>
                </a:solidFill>
              </a:defRPr>
            </a:lvl1pPr>
          </a:lstStyle>
          <a:p>
            <a:pPr rtl="0"/>
            <a:r>
              <a:rPr lang="en-GB"/>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a:t>Click to edit Master text styles</a:t>
            </a:r>
          </a:p>
        </p:txBody>
      </p:sp>
      <p:sp>
        <p:nvSpPr>
          <p:cNvPr id="5" name="Date Placeholder 4"/>
          <p:cNvSpPr>
            <a:spLocks noGrp="1"/>
          </p:cNvSpPr>
          <p:nvPr>
            <p:ph type="dt" sz="half" idx="10"/>
          </p:nvPr>
        </p:nvSpPr>
        <p:spPr/>
        <p:txBody>
          <a:bodyPr rtlCol="0"/>
          <a:lstStyle>
            <a:lvl1pPr>
              <a:defRPr/>
            </a:lvl1pPr>
          </a:lstStyle>
          <a:p>
            <a:pPr rtl="0"/>
            <a:fld id="{5FE6B8DD-2C22-484C-9134-B065A54C675C}" type="datetime1">
              <a:rPr lang="en-US" smtClean="0"/>
              <a:t>2/13/2023</a:t>
            </a:fld>
            <a:endParaRPr lang="en-US" dirty="0"/>
          </a:p>
        </p:txBody>
      </p:sp>
      <p:sp>
        <p:nvSpPr>
          <p:cNvPr id="6" name="Footer Placeholder 5"/>
          <p:cNvSpPr>
            <a:spLocks noGrp="1"/>
          </p:cNvSpPr>
          <p:nvPr>
            <p:ph type="ftr" sz="quarter" idx="11"/>
          </p:nvPr>
        </p:nvSpPr>
        <p:spPr>
          <a:xfrm>
            <a:off x="1097279" y="6446838"/>
            <a:ext cx="6818262" cy="365125"/>
          </a:xfrm>
        </p:spPr>
        <p:txBody>
          <a:bodyPr rtlCol="0"/>
          <a:lstStyle/>
          <a:p>
            <a:pPr algn="l" rtl="0"/>
            <a:endParaRPr lang="en-US" dirty="0"/>
          </a:p>
        </p:txBody>
      </p:sp>
      <p:sp>
        <p:nvSpPr>
          <p:cNvPr id="7" name="Slide Number Placeholder 6"/>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rtlCol="0"/>
          <a:lstStyle/>
          <a:p>
            <a:pPr rtl="0"/>
            <a:fld id="{668ACE20-7520-4CBD-AF10-4181E484D505}" type="datetime1">
              <a:rPr lang="en-US" smtClean="0"/>
              <a:t>2/13/2023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rtlCol="0"/>
          <a:lstStyle/>
          <a:p>
            <a:pPr rtl="0"/>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rtlCol="0"/>
          <a:lstStyle/>
          <a:p>
            <a:pPr rtl="0"/>
            <a:r>
              <a:rPr lang="en-GB"/>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rtlCol="0"/>
          <a:lstStyle/>
          <a:p>
            <a:pPr rtl="0"/>
            <a:fld id="{C7010D17-85D8-40AF-A827-D3D53BD21CF7}" type="datetime1">
              <a:rPr lang="en-US" smtClean="0"/>
              <a:t>2/13/2023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rtlCol="0"/>
          <a:lstStyle/>
          <a:p>
            <a:pPr rtl="0"/>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en-GB"/>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pPr rtl="0"/>
            <a:fld id="{5601AA8C-C1C6-4293-BB33-7DEFE4232294}" type="datetime1">
              <a:rPr lang="en-US" smtClean="0"/>
              <a:t>2/13/2023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pPr rtl="0"/>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pPr rtl="0"/>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7.svg"/></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Background pattern&#10;&#10;Description automatically generated">
            <a:extLst>
              <a:ext uri="{FF2B5EF4-FFF2-40B4-BE49-F238E27FC236}">
                <a16:creationId xmlns:a16="http://schemas.microsoft.com/office/drawing/2014/main" id="{EF46CCFF-CD2D-B073-0C90-D1842CF9C198}"/>
              </a:ext>
            </a:extLst>
          </p:cNvPr>
          <p:cNvPicPr>
            <a:picLocks noChangeAspect="1"/>
          </p:cNvPicPr>
          <p:nvPr/>
        </p:nvPicPr>
        <p:blipFill rotWithShape="1">
          <a:blip r:embed="rId3"/>
          <a:srcRect t="38261" b="8473"/>
          <a:stretch/>
        </p:blipFill>
        <p:spPr>
          <a:xfrm>
            <a:off x="15" y="10"/>
            <a:ext cx="12191985" cy="4578340"/>
          </a:xfrm>
          <a:prstGeom prst="rect">
            <a:avLst/>
          </a:prstGeom>
          <a:noFill/>
        </p:spPr>
      </p:pic>
      <p:sp>
        <p:nvSpPr>
          <p:cNvPr id="2" name="Title 1">
            <a:extLst>
              <a:ext uri="{FF2B5EF4-FFF2-40B4-BE49-F238E27FC236}">
                <a16:creationId xmlns:a16="http://schemas.microsoft.com/office/drawing/2014/main" id="{78FD68DA-43BA-4508-8DE2-BA9BB7B2FA5B}"/>
              </a:ext>
            </a:extLst>
          </p:cNvPr>
          <p:cNvSpPr>
            <a:spLocks noGrp="1"/>
          </p:cNvSpPr>
          <p:nvPr>
            <p:ph type="title"/>
          </p:nvPr>
        </p:nvSpPr>
        <p:spPr>
          <a:xfrm>
            <a:off x="1097279" y="4799362"/>
            <a:ext cx="10113645" cy="743682"/>
          </a:xfrm>
        </p:spPr>
        <p:txBody>
          <a:bodyPr rtlCol="0" anchor="b">
            <a:normAutofit/>
          </a:bodyPr>
          <a:lstStyle/>
          <a:p>
            <a:r>
              <a:rPr lang="en-US" sz="2500" dirty="0"/>
              <a:t>The UK’s Constitution and the rule of law</a:t>
            </a:r>
            <a:br>
              <a:rPr lang="en-US" sz="2500" dirty="0"/>
            </a:br>
            <a:endParaRPr lang="en-gb" sz="2500" dirty="0"/>
          </a:p>
        </p:txBody>
      </p:sp>
      <p:sp>
        <p:nvSpPr>
          <p:cNvPr id="10" name="Subtitle 9">
            <a:extLst>
              <a:ext uri="{FF2B5EF4-FFF2-40B4-BE49-F238E27FC236}">
                <a16:creationId xmlns:a16="http://schemas.microsoft.com/office/drawing/2014/main" id="{D7AA54AA-423B-4CFB-0B60-D51C73164E5C}"/>
              </a:ext>
            </a:extLst>
          </p:cNvPr>
          <p:cNvSpPr>
            <a:spLocks noGrp="1"/>
          </p:cNvSpPr>
          <p:nvPr>
            <p:ph type="body" sz="half" idx="2"/>
          </p:nvPr>
        </p:nvSpPr>
        <p:spPr>
          <a:xfrm>
            <a:off x="9375881" y="6262585"/>
            <a:ext cx="2420836" cy="609600"/>
          </a:xfrm>
        </p:spPr>
        <p:txBody>
          <a:bodyPr>
            <a:normAutofit/>
          </a:bodyPr>
          <a:lstStyle/>
          <a:p>
            <a:r>
              <a:rPr lang="en-GB" dirty="0"/>
              <a:t>LAURA HUMPHRIES</a:t>
            </a:r>
            <a:endParaRPr lang="en-US" dirty="0"/>
          </a:p>
        </p:txBody>
      </p:sp>
      <p:sp>
        <p:nvSpPr>
          <p:cNvPr id="30" name="Date Placeholder 4">
            <a:extLst>
              <a:ext uri="{FF2B5EF4-FFF2-40B4-BE49-F238E27FC236}">
                <a16:creationId xmlns:a16="http://schemas.microsoft.com/office/drawing/2014/main" id="{6FF7A5ED-8E27-B262-DE1C-97178F77EB03}"/>
              </a:ext>
            </a:extLst>
          </p:cNvPr>
          <p:cNvSpPr>
            <a:spLocks noGrp="1"/>
          </p:cNvSpPr>
          <p:nvPr>
            <p:ph type="dt" sz="half" idx="10"/>
          </p:nvPr>
        </p:nvSpPr>
        <p:spPr>
          <a:xfrm>
            <a:off x="1097279" y="5559591"/>
            <a:ext cx="1292425" cy="408929"/>
          </a:xfrm>
        </p:spPr>
        <p:txBody>
          <a:bodyPr/>
          <a:lstStyle/>
          <a:p>
            <a:pPr rtl="0">
              <a:spcAft>
                <a:spcPts val="600"/>
              </a:spcAft>
            </a:pPr>
            <a:r>
              <a:rPr lang="en-US" sz="2000" dirty="0"/>
              <a:t>Workshop</a:t>
            </a: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FEB26-C147-2B7F-60BC-5B9102DA7C87}"/>
              </a:ext>
            </a:extLst>
          </p:cNvPr>
          <p:cNvSpPr>
            <a:spLocks noGrp="1"/>
          </p:cNvSpPr>
          <p:nvPr>
            <p:ph type="title"/>
          </p:nvPr>
        </p:nvSpPr>
        <p:spPr>
          <a:xfrm>
            <a:off x="221005" y="1335025"/>
            <a:ext cx="4362486" cy="2093975"/>
          </a:xfrm>
        </p:spPr>
        <p:txBody>
          <a:bodyPr anchor="b">
            <a:normAutofit/>
          </a:bodyPr>
          <a:lstStyle/>
          <a:p>
            <a:r>
              <a:rPr lang="en-US" dirty="0"/>
              <a:t>Aims &amp; Objectives:</a:t>
            </a:r>
            <a:endParaRPr lang="en-GB" dirty="0"/>
          </a:p>
        </p:txBody>
      </p:sp>
      <p:graphicFrame>
        <p:nvGraphicFramePr>
          <p:cNvPr id="6" name="Content Placeholder 2">
            <a:extLst>
              <a:ext uri="{FF2B5EF4-FFF2-40B4-BE49-F238E27FC236}">
                <a16:creationId xmlns:a16="http://schemas.microsoft.com/office/drawing/2014/main" id="{CB820268-C69D-2448-58CD-14B186E919F7}"/>
              </a:ext>
            </a:extLst>
          </p:cNvPr>
          <p:cNvGraphicFramePr>
            <a:graphicFrameLocks noGrp="1"/>
          </p:cNvGraphicFramePr>
          <p:nvPr>
            <p:ph idx="1"/>
            <p:extLst>
              <p:ext uri="{D42A27DB-BD31-4B8C-83A1-F6EECF244321}">
                <p14:modId xmlns:p14="http://schemas.microsoft.com/office/powerpoint/2010/main" val="790556357"/>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6330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Questions">
            <a:extLst>
              <a:ext uri="{FF2B5EF4-FFF2-40B4-BE49-F238E27FC236}">
                <a16:creationId xmlns:a16="http://schemas.microsoft.com/office/drawing/2014/main" id="{CCEEF74F-8BE8-1397-C96A-3EE5E47F910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06832" y="0"/>
            <a:ext cx="4578350" cy="4578350"/>
          </a:xfrm>
          <a:prstGeom prst="rect">
            <a:avLst/>
          </a:prstGeom>
          <a:scene3d>
            <a:camera prst="orthographicFront"/>
            <a:lightRig rig="threePt" dir="t">
              <a:rot lat="0" lon="0" rev="2700000"/>
            </a:lightRig>
          </a:scene3d>
          <a:sp3d contourW="6350">
            <a:bevelT h="38100"/>
            <a:contourClr>
              <a:srgbClr val="C0C0C0"/>
            </a:contourClr>
          </a:sp3d>
        </p:spPr>
      </p:pic>
      <p:sp>
        <p:nvSpPr>
          <p:cNvPr id="4" name="Title 3">
            <a:extLst>
              <a:ext uri="{FF2B5EF4-FFF2-40B4-BE49-F238E27FC236}">
                <a16:creationId xmlns:a16="http://schemas.microsoft.com/office/drawing/2014/main" id="{88EBD6C9-02F4-1D5F-F8C2-65C7F66A84AD}"/>
              </a:ext>
            </a:extLst>
          </p:cNvPr>
          <p:cNvSpPr>
            <a:spLocks noGrp="1"/>
          </p:cNvSpPr>
          <p:nvPr>
            <p:ph type="title"/>
          </p:nvPr>
        </p:nvSpPr>
        <p:spPr/>
        <p:txBody>
          <a:bodyPr/>
          <a:lstStyle/>
          <a:p>
            <a:r>
              <a:rPr lang="en-US" dirty="0"/>
              <a:t>Any Questions from last weeks session?</a:t>
            </a:r>
          </a:p>
        </p:txBody>
      </p:sp>
    </p:spTree>
    <p:extLst>
      <p:ext uri="{BB962C8B-B14F-4D97-AF65-F5344CB8AC3E}">
        <p14:creationId xmlns:p14="http://schemas.microsoft.com/office/powerpoint/2010/main" val="1420009169"/>
      </p:ext>
    </p:extLst>
  </p:cSld>
  <p:clrMapOvr>
    <a:masterClrMapping/>
  </p:clrMapOvr>
  <mc:AlternateContent xmlns:mc="http://schemas.openxmlformats.org/markup-compatibility/2006" xmlns:p14="http://schemas.microsoft.com/office/powerpoint/2010/main">
    <mc:Choice Requires="p14">
      <p:transition spd="slow" p14:dur="2000" advTm="19806"/>
    </mc:Choice>
    <mc:Fallback xmlns="">
      <p:transition spd="slow" advTm="1980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Video 5">
            <a:extLst>
              <a:ext uri="{FF2B5EF4-FFF2-40B4-BE49-F238E27FC236}">
                <a16:creationId xmlns:a16="http://schemas.microsoft.com/office/drawing/2014/main" id="{56016B2B-1617-71B0-867D-34D0A0F9F30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33430" r="1" b="1"/>
          <a:stretch/>
        </p:blipFill>
        <p:spPr>
          <a:xfrm>
            <a:off x="15" y="10"/>
            <a:ext cx="12191985" cy="4578340"/>
          </a:xfrm>
          <a:prstGeom prst="rect">
            <a:avLst/>
          </a:prstGeom>
          <a:noFill/>
        </p:spPr>
      </p:pic>
      <p:sp>
        <p:nvSpPr>
          <p:cNvPr id="2" name="Title 1">
            <a:extLst>
              <a:ext uri="{FF2B5EF4-FFF2-40B4-BE49-F238E27FC236}">
                <a16:creationId xmlns:a16="http://schemas.microsoft.com/office/drawing/2014/main" id="{2322D4F2-B339-5FCB-4399-E06B3B8DF386}"/>
              </a:ext>
            </a:extLst>
          </p:cNvPr>
          <p:cNvSpPr>
            <a:spLocks noGrp="1"/>
          </p:cNvSpPr>
          <p:nvPr>
            <p:ph type="title"/>
          </p:nvPr>
        </p:nvSpPr>
        <p:spPr>
          <a:xfrm>
            <a:off x="1097279" y="4799362"/>
            <a:ext cx="10113645" cy="743682"/>
          </a:xfrm>
        </p:spPr>
        <p:txBody>
          <a:bodyPr anchor="b">
            <a:normAutofit/>
          </a:bodyPr>
          <a:lstStyle/>
          <a:p>
            <a:r>
              <a:rPr lang="en-US" dirty="0"/>
              <a:t>‘Going Further’</a:t>
            </a:r>
          </a:p>
        </p:txBody>
      </p:sp>
      <p:sp>
        <p:nvSpPr>
          <p:cNvPr id="10" name="Text Placeholder 3">
            <a:extLst>
              <a:ext uri="{FF2B5EF4-FFF2-40B4-BE49-F238E27FC236}">
                <a16:creationId xmlns:a16="http://schemas.microsoft.com/office/drawing/2014/main" id="{3A8E4122-E3D7-8A38-4DCC-8B6A5558D2E7}"/>
              </a:ext>
            </a:extLst>
          </p:cNvPr>
          <p:cNvSpPr>
            <a:spLocks noGrp="1"/>
          </p:cNvSpPr>
          <p:nvPr>
            <p:ph type="body" sz="half" idx="2"/>
          </p:nvPr>
        </p:nvSpPr>
        <p:spPr>
          <a:xfrm>
            <a:off x="1197487" y="5837238"/>
            <a:ext cx="10113264" cy="609600"/>
          </a:xfrm>
        </p:spPr>
        <p:txBody>
          <a:bodyPr/>
          <a:lstStyle/>
          <a:p>
            <a:r>
              <a:rPr lang="en-US" dirty="0"/>
              <a:t>Suggested Reading </a:t>
            </a:r>
          </a:p>
        </p:txBody>
      </p:sp>
    </p:spTree>
    <p:extLst>
      <p:ext uri="{BB962C8B-B14F-4D97-AF65-F5344CB8AC3E}">
        <p14:creationId xmlns:p14="http://schemas.microsoft.com/office/powerpoint/2010/main" val="114587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9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77276-D56C-87E0-A15F-A4FA71FCA65B}"/>
              </a:ext>
            </a:extLst>
          </p:cNvPr>
          <p:cNvSpPr>
            <a:spLocks noGrp="1"/>
          </p:cNvSpPr>
          <p:nvPr>
            <p:ph type="title"/>
          </p:nvPr>
        </p:nvSpPr>
        <p:spPr>
          <a:xfrm>
            <a:off x="1097280" y="286603"/>
            <a:ext cx="10058400" cy="1450757"/>
          </a:xfrm>
        </p:spPr>
        <p:txBody>
          <a:bodyPr anchor="b">
            <a:normAutofit/>
          </a:bodyPr>
          <a:lstStyle/>
          <a:p>
            <a:r>
              <a:rPr lang="en-GB" dirty="0"/>
              <a:t>What are the sources of UK Law?</a:t>
            </a:r>
            <a:endParaRPr lang="en-US" dirty="0"/>
          </a:p>
        </p:txBody>
      </p:sp>
      <p:graphicFrame>
        <p:nvGraphicFramePr>
          <p:cNvPr id="6" name="Content Placeholder 2">
            <a:extLst>
              <a:ext uri="{FF2B5EF4-FFF2-40B4-BE49-F238E27FC236}">
                <a16:creationId xmlns:a16="http://schemas.microsoft.com/office/drawing/2014/main" id="{4B341582-EC3F-0B12-68E4-E734E410B665}"/>
              </a:ext>
            </a:extLst>
          </p:cNvPr>
          <p:cNvGraphicFramePr>
            <a:graphicFrameLocks noGrp="1"/>
          </p:cNvGraphicFramePr>
          <p:nvPr>
            <p:ph idx="1"/>
            <p:extLst>
              <p:ext uri="{D42A27DB-BD31-4B8C-83A1-F6EECF244321}">
                <p14:modId xmlns:p14="http://schemas.microsoft.com/office/powerpoint/2010/main" val="1068655953"/>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4585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FAC4C-ABEE-78CA-4698-42759CB24A91}"/>
              </a:ext>
            </a:extLst>
          </p:cNvPr>
          <p:cNvSpPr>
            <a:spLocks noGrp="1"/>
          </p:cNvSpPr>
          <p:nvPr>
            <p:ph type="title"/>
          </p:nvPr>
        </p:nvSpPr>
        <p:spPr>
          <a:xfrm>
            <a:off x="1097280" y="286603"/>
            <a:ext cx="10058400" cy="1450757"/>
          </a:xfrm>
        </p:spPr>
        <p:txBody>
          <a:bodyPr anchor="b">
            <a:normAutofit/>
          </a:bodyPr>
          <a:lstStyle/>
          <a:p>
            <a:r>
              <a:rPr lang="en-US" sz="4000" dirty="0"/>
              <a:t>What is the difference between a written and an unwritten constitution?</a:t>
            </a:r>
          </a:p>
        </p:txBody>
      </p:sp>
      <p:sp>
        <p:nvSpPr>
          <p:cNvPr id="7" name="Text Placeholder 2">
            <a:extLst>
              <a:ext uri="{FF2B5EF4-FFF2-40B4-BE49-F238E27FC236}">
                <a16:creationId xmlns:a16="http://schemas.microsoft.com/office/drawing/2014/main" id="{84093407-02E2-2263-5D92-6FD84BB71E07}"/>
              </a:ext>
            </a:extLst>
          </p:cNvPr>
          <p:cNvSpPr>
            <a:spLocks noGrp="1"/>
          </p:cNvSpPr>
          <p:nvPr>
            <p:ph type="body" idx="1"/>
          </p:nvPr>
        </p:nvSpPr>
        <p:spPr>
          <a:xfrm>
            <a:off x="1097280" y="2057400"/>
            <a:ext cx="4639736" cy="736282"/>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b="1" i="0" u="none" strike="noStrike" cap="all" dirty="0">
                <a:solidFill>
                  <a:srgbClr val="222222"/>
                </a:solidFill>
                <a:effectLst/>
                <a:latin typeface="Nunito Sans" panose="020F0502020204030204" pitchFamily="34" charset="0"/>
              </a:rPr>
              <a:t>WRITTEN CONSTITUTION</a:t>
            </a:r>
            <a:endParaRPr lang="en-US" dirty="0"/>
          </a:p>
        </p:txBody>
      </p:sp>
      <p:sp>
        <p:nvSpPr>
          <p:cNvPr id="9" name="Content Placeholder 3">
            <a:extLst>
              <a:ext uri="{FF2B5EF4-FFF2-40B4-BE49-F238E27FC236}">
                <a16:creationId xmlns:a16="http://schemas.microsoft.com/office/drawing/2014/main" id="{E62ED743-15C1-397C-9D0E-24510406CDAF}"/>
              </a:ext>
            </a:extLst>
          </p:cNvPr>
          <p:cNvSpPr>
            <a:spLocks noGrp="1"/>
          </p:cNvSpPr>
          <p:nvPr>
            <p:ph sz="half" idx="2"/>
          </p:nvPr>
        </p:nvSpPr>
        <p:spPr>
          <a:xfrm>
            <a:off x="1097280" y="2958274"/>
            <a:ext cx="4639736" cy="3488564"/>
          </a:xfrm>
        </p:spPr>
        <p:txBody>
          <a:bodyPr>
            <a:normAutofit/>
          </a:bodyPr>
          <a:lstStyle/>
          <a:p>
            <a:r>
              <a:rPr lang="en-GB" b="0" i="0" u="none" strike="noStrike" dirty="0">
                <a:solidFill>
                  <a:srgbClr val="222222"/>
                </a:solidFill>
                <a:effectLst/>
                <a:latin typeface="Nunito Sans" pitchFamily="2" charset="77"/>
              </a:rPr>
              <a:t>Written Constitution is the constitution which is codified and compiled in a structured and logical manner.</a:t>
            </a:r>
          </a:p>
          <a:p>
            <a:r>
              <a:rPr lang="en-GB" b="0" i="0" u="none" strike="noStrike" dirty="0">
                <a:solidFill>
                  <a:srgbClr val="222222"/>
                </a:solidFill>
                <a:effectLst/>
                <a:latin typeface="Nunito Sans" pitchFamily="2" charset="77"/>
              </a:rPr>
              <a:t>Rigid, flexible or both</a:t>
            </a:r>
            <a:endParaRPr lang="en-GB" dirty="0">
              <a:solidFill>
                <a:srgbClr val="222222"/>
              </a:solidFill>
              <a:latin typeface="Nunito Sans" pitchFamily="2" charset="77"/>
            </a:endParaRPr>
          </a:p>
          <a:p>
            <a:r>
              <a:rPr lang="en-GB" b="0" i="0" u="none" strike="noStrike" dirty="0">
                <a:solidFill>
                  <a:srgbClr val="222222"/>
                </a:solidFill>
                <a:effectLst/>
                <a:latin typeface="Nunito Sans" pitchFamily="2" charset="77"/>
              </a:rPr>
              <a:t>Constitution is supreme</a:t>
            </a:r>
          </a:p>
          <a:p>
            <a:r>
              <a:rPr lang="en-GB" b="0" i="0" u="none" strike="noStrike" dirty="0">
                <a:solidFill>
                  <a:srgbClr val="222222"/>
                </a:solidFill>
                <a:effectLst/>
                <a:latin typeface="Nunito Sans" pitchFamily="2" charset="77"/>
              </a:rPr>
              <a:t>Enjoys wide powers.</a:t>
            </a:r>
            <a:endParaRPr lang="en-GB" dirty="0">
              <a:solidFill>
                <a:srgbClr val="222222"/>
              </a:solidFill>
              <a:latin typeface="Nunito Sans" pitchFamily="2" charset="77"/>
            </a:endParaRPr>
          </a:p>
          <a:p>
            <a:r>
              <a:rPr lang="en-GB" b="0" i="0" u="none" strike="noStrike" dirty="0">
                <a:solidFill>
                  <a:srgbClr val="222222"/>
                </a:solidFill>
                <a:effectLst/>
                <a:latin typeface="Nunito Sans" pitchFamily="2" charset="77"/>
              </a:rPr>
              <a:t>USA, India, Canada, Sri Lanka, etc.</a:t>
            </a:r>
            <a:endParaRPr lang="en-US" dirty="0"/>
          </a:p>
        </p:txBody>
      </p:sp>
      <p:sp>
        <p:nvSpPr>
          <p:cNvPr id="11" name="Text Placeholder 4">
            <a:extLst>
              <a:ext uri="{FF2B5EF4-FFF2-40B4-BE49-F238E27FC236}">
                <a16:creationId xmlns:a16="http://schemas.microsoft.com/office/drawing/2014/main" id="{C97F3783-3669-194A-C206-87222B3F6C6E}"/>
              </a:ext>
            </a:extLst>
          </p:cNvPr>
          <p:cNvSpPr>
            <a:spLocks noGrp="1"/>
          </p:cNvSpPr>
          <p:nvPr>
            <p:ph type="body" sz="quarter" idx="3"/>
          </p:nvPr>
        </p:nvSpPr>
        <p:spPr>
          <a:xfrm>
            <a:off x="6515944" y="2057400"/>
            <a:ext cx="4639736" cy="736282"/>
          </a:xfrm>
        </p:spPr>
        <p:style>
          <a:lnRef idx="3">
            <a:schemeClr val="lt1"/>
          </a:lnRef>
          <a:fillRef idx="1">
            <a:schemeClr val="accent2"/>
          </a:fillRef>
          <a:effectRef idx="1">
            <a:schemeClr val="accent2"/>
          </a:effectRef>
          <a:fontRef idx="minor">
            <a:schemeClr val="lt1"/>
          </a:fontRef>
        </p:style>
        <p:txBody>
          <a:bodyPr>
            <a:normAutofit/>
          </a:bodyPr>
          <a:lstStyle/>
          <a:p>
            <a:r>
              <a:rPr lang="en-GB" b="1" i="0" u="none" strike="noStrike" cap="all" dirty="0">
                <a:solidFill>
                  <a:srgbClr val="222222"/>
                </a:solidFill>
                <a:effectLst/>
                <a:latin typeface="Nunito Sans" pitchFamily="2" charset="77"/>
              </a:rPr>
              <a:t>UNWRITTEN CONSTITUTION</a:t>
            </a:r>
            <a:endParaRPr lang="en-US" dirty="0"/>
          </a:p>
        </p:txBody>
      </p:sp>
      <p:sp>
        <p:nvSpPr>
          <p:cNvPr id="13" name="Content Placeholder 5">
            <a:extLst>
              <a:ext uri="{FF2B5EF4-FFF2-40B4-BE49-F238E27FC236}">
                <a16:creationId xmlns:a16="http://schemas.microsoft.com/office/drawing/2014/main" id="{6B1F7A4F-57F0-C0B3-B032-66C6D0D273D2}"/>
              </a:ext>
            </a:extLst>
          </p:cNvPr>
          <p:cNvSpPr>
            <a:spLocks noGrp="1"/>
          </p:cNvSpPr>
          <p:nvPr>
            <p:ph sz="quarter" idx="4"/>
          </p:nvPr>
        </p:nvSpPr>
        <p:spPr>
          <a:xfrm>
            <a:off x="6515944" y="2958273"/>
            <a:ext cx="4639736" cy="3488564"/>
          </a:xfrm>
        </p:spPr>
        <p:txBody>
          <a:bodyPr>
            <a:normAutofit/>
          </a:bodyPr>
          <a:lstStyle/>
          <a:p>
            <a:pPr marL="0" indent="0">
              <a:buNone/>
            </a:pPr>
            <a:r>
              <a:rPr lang="en-GB" b="0" i="0" u="none" strike="noStrike" dirty="0">
                <a:solidFill>
                  <a:srgbClr val="222222"/>
                </a:solidFill>
                <a:effectLst/>
                <a:latin typeface="Nunito Sans" pitchFamily="2" charset="77"/>
              </a:rPr>
              <a:t>Unwritten Constitution refers to the constitution which is not embodied in a single document.</a:t>
            </a:r>
          </a:p>
          <a:p>
            <a:pPr marL="0" indent="0">
              <a:buNone/>
            </a:pPr>
            <a:r>
              <a:rPr lang="en-GB" b="0" i="0" u="none" strike="noStrike" dirty="0">
                <a:solidFill>
                  <a:srgbClr val="222222"/>
                </a:solidFill>
                <a:effectLst/>
                <a:latin typeface="Nunito Sans" pitchFamily="2" charset="77"/>
              </a:rPr>
              <a:t>Flexible</a:t>
            </a:r>
            <a:endParaRPr lang="en-GB" dirty="0">
              <a:solidFill>
                <a:srgbClr val="222222"/>
              </a:solidFill>
              <a:latin typeface="Nunito Sans" pitchFamily="2" charset="77"/>
            </a:endParaRPr>
          </a:p>
          <a:p>
            <a:pPr marL="0" indent="0">
              <a:buNone/>
            </a:pPr>
            <a:r>
              <a:rPr lang="en-GB" b="0" i="0" u="none" strike="noStrike" dirty="0">
                <a:solidFill>
                  <a:srgbClr val="222222"/>
                </a:solidFill>
                <a:effectLst/>
                <a:latin typeface="Nunito Sans" pitchFamily="2" charset="77"/>
              </a:rPr>
              <a:t>Parliament is supreme</a:t>
            </a:r>
          </a:p>
          <a:p>
            <a:pPr marL="0" indent="0">
              <a:buNone/>
            </a:pPr>
            <a:r>
              <a:rPr lang="en-GB" b="0" i="0" u="none" strike="noStrike" dirty="0">
                <a:solidFill>
                  <a:srgbClr val="222222"/>
                </a:solidFill>
                <a:effectLst/>
                <a:latin typeface="Nunito Sans" pitchFamily="2" charset="77"/>
              </a:rPr>
              <a:t>Possesses limited powers</a:t>
            </a:r>
            <a:endParaRPr lang="en-GB" dirty="0">
              <a:solidFill>
                <a:srgbClr val="222222"/>
              </a:solidFill>
              <a:latin typeface="Nunito Sans" pitchFamily="2" charset="77"/>
            </a:endParaRPr>
          </a:p>
          <a:p>
            <a:pPr marL="0" indent="0">
              <a:buNone/>
            </a:pPr>
            <a:r>
              <a:rPr lang="en-GB" b="0" i="0" u="none" strike="noStrike" dirty="0">
                <a:solidFill>
                  <a:srgbClr val="222222"/>
                </a:solidFill>
                <a:effectLst/>
                <a:latin typeface="Nunito Sans" pitchFamily="2" charset="77"/>
              </a:rPr>
              <a:t>UK, New Zealand, Israel, etc</a:t>
            </a:r>
            <a:endParaRPr lang="en-US" dirty="0"/>
          </a:p>
        </p:txBody>
      </p:sp>
      <p:sp>
        <p:nvSpPr>
          <p:cNvPr id="15" name="Date Placeholder 6">
            <a:extLst>
              <a:ext uri="{FF2B5EF4-FFF2-40B4-BE49-F238E27FC236}">
                <a16:creationId xmlns:a16="http://schemas.microsoft.com/office/drawing/2014/main" id="{47ACCC29-2B11-314D-59CE-CD0641410D29}"/>
              </a:ext>
            </a:extLst>
          </p:cNvPr>
          <p:cNvSpPr>
            <a:spLocks noGrp="1"/>
          </p:cNvSpPr>
          <p:nvPr>
            <p:ph type="dt" sz="half" idx="10"/>
          </p:nvPr>
        </p:nvSpPr>
        <p:spPr>
          <a:xfrm>
            <a:off x="8218426" y="6446838"/>
            <a:ext cx="2584850" cy="365125"/>
          </a:xfrm>
        </p:spPr>
        <p:txBody>
          <a:bodyPr/>
          <a:lstStyle/>
          <a:p>
            <a:pPr rtl="0">
              <a:spcAft>
                <a:spcPts val="600"/>
              </a:spcAft>
            </a:pPr>
            <a:fld id="{08F3DCD7-2315-4B3C-A783-152D4A0443CE}" type="datetime1">
              <a:rPr lang="en-US" smtClean="0"/>
              <a:pPr rtl="0">
                <a:spcAft>
                  <a:spcPts val="600"/>
                </a:spcAft>
              </a:pPr>
              <a:t>2/13/2023</a:t>
            </a:fld>
            <a:endParaRPr lang="en-US"/>
          </a:p>
        </p:txBody>
      </p:sp>
    </p:spTree>
    <p:extLst>
      <p:ext uri="{BB962C8B-B14F-4D97-AF65-F5344CB8AC3E}">
        <p14:creationId xmlns:p14="http://schemas.microsoft.com/office/powerpoint/2010/main" val="127367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bg/>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animBg="1"/>
      <p:bldP spid="9" grpId="0" build="p"/>
      <p:bldP spid="11" grpId="0" build="p" animBg="1"/>
      <p:bldP spid="1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79BC512-603D-ACF5-4686-9FF6FFFFCEDA}"/>
              </a:ext>
            </a:extLst>
          </p:cNvPr>
          <p:cNvSpPr>
            <a:spLocks noGrp="1"/>
          </p:cNvSpPr>
          <p:nvPr>
            <p:ph type="ctrTitle"/>
          </p:nvPr>
        </p:nvSpPr>
        <p:spPr>
          <a:xfrm>
            <a:off x="1100051" y="749649"/>
            <a:ext cx="10621738" cy="3566160"/>
          </a:xfrm>
        </p:spPr>
        <p:txBody>
          <a:bodyPr vert="horz" lIns="91440" tIns="45720" rIns="91440" bIns="45720" rtlCol="0" anchor="b">
            <a:normAutofit/>
          </a:bodyPr>
          <a:lstStyle/>
          <a:p>
            <a:pPr algn="ctr"/>
            <a:r>
              <a:rPr lang="en-GB" sz="6000" b="0" dirty="0">
                <a:effectLst/>
              </a:rPr>
              <a:t>Parliamentary Sovereignty</a:t>
            </a:r>
            <a:br>
              <a:rPr lang="en-GB" b="0" dirty="0">
                <a:effectLst/>
              </a:rPr>
            </a:br>
            <a:endParaRPr lang="en-US" dirty="0"/>
          </a:p>
        </p:txBody>
      </p:sp>
      <p:sp>
        <p:nvSpPr>
          <p:cNvPr id="7" name="TextBox 6">
            <a:extLst>
              <a:ext uri="{FF2B5EF4-FFF2-40B4-BE49-F238E27FC236}">
                <a16:creationId xmlns:a16="http://schemas.microsoft.com/office/drawing/2014/main" id="{64DC2AFC-EF05-140F-D6A6-D988E26C936A}"/>
              </a:ext>
            </a:extLst>
          </p:cNvPr>
          <p:cNvSpPr txBox="1"/>
          <p:nvPr/>
        </p:nvSpPr>
        <p:spPr>
          <a:xfrm>
            <a:off x="1100051" y="4645152"/>
            <a:ext cx="10058400" cy="1143000"/>
          </a:xfrm>
          <a:prstGeom prst="rect">
            <a:avLst/>
          </a:prstGeom>
        </p:spPr>
        <p:txBody>
          <a:bodyPr vert="horz" lIns="91440" tIns="45720" rIns="91440" bIns="45720" rtlCol="0">
            <a:normAutofit/>
          </a:bodyPr>
          <a:lstStyle/>
          <a:p>
            <a:pPr>
              <a:spcBef>
                <a:spcPts val="1200"/>
              </a:spcBef>
              <a:spcAft>
                <a:spcPts val="200"/>
              </a:spcAft>
              <a:buClr>
                <a:schemeClr val="accent1"/>
              </a:buClr>
              <a:buSzPct val="100000"/>
            </a:pPr>
            <a:br>
              <a:rPr lang="en-GB" sz="2200" cap="all" spc="200" dirty="0">
                <a:effectLst/>
              </a:rPr>
            </a:br>
            <a:r>
              <a:rPr lang="en-GB" sz="2200" cap="all" spc="200" dirty="0">
                <a:effectLst/>
              </a:rPr>
              <a:t>           </a:t>
            </a:r>
            <a:r>
              <a:rPr lang="en-GB" sz="2200" b="0" i="0" u="none" strike="noStrike" cap="all" spc="200" dirty="0">
                <a:effectLst/>
              </a:rPr>
              <a:t>Parliament is the supreme legal authority in the UK</a:t>
            </a:r>
          </a:p>
        </p:txBody>
      </p:sp>
    </p:spTree>
    <p:extLst>
      <p:ext uri="{BB962C8B-B14F-4D97-AF65-F5344CB8AC3E}">
        <p14:creationId xmlns:p14="http://schemas.microsoft.com/office/powerpoint/2010/main" val="3413266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7693D-FE9A-E07B-C176-6B3CA23BA887}"/>
              </a:ext>
            </a:extLst>
          </p:cNvPr>
          <p:cNvSpPr>
            <a:spLocks noGrp="1"/>
          </p:cNvSpPr>
          <p:nvPr>
            <p:ph type="title"/>
          </p:nvPr>
        </p:nvSpPr>
        <p:spPr>
          <a:xfrm>
            <a:off x="1097280" y="286603"/>
            <a:ext cx="10058400" cy="1450757"/>
          </a:xfrm>
        </p:spPr>
        <p:txBody>
          <a:bodyPr anchor="b">
            <a:normAutofit/>
          </a:bodyPr>
          <a:lstStyle/>
          <a:p>
            <a:r>
              <a:rPr lang="en-GB" dirty="0"/>
              <a:t>ACTIVITY 1</a:t>
            </a:r>
          </a:p>
        </p:txBody>
      </p:sp>
      <p:graphicFrame>
        <p:nvGraphicFramePr>
          <p:cNvPr id="16" name="Content Placeholder 2">
            <a:extLst>
              <a:ext uri="{FF2B5EF4-FFF2-40B4-BE49-F238E27FC236}">
                <a16:creationId xmlns:a16="http://schemas.microsoft.com/office/drawing/2014/main" id="{CFC98A0C-4B9F-CD20-2FE7-18735991809D}"/>
              </a:ext>
            </a:extLst>
          </p:cNvPr>
          <p:cNvGraphicFramePr>
            <a:graphicFrameLocks noGrp="1"/>
          </p:cNvGraphicFramePr>
          <p:nvPr>
            <p:ph idx="1"/>
            <p:extLst>
              <p:ext uri="{D42A27DB-BD31-4B8C-83A1-F6EECF244321}">
                <p14:modId xmlns:p14="http://schemas.microsoft.com/office/powerpoint/2010/main" val="3431518898"/>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8071730"/>
      </p:ext>
    </p:extLst>
  </p:cSld>
  <p:clrMapOvr>
    <a:masterClrMapping/>
  </p:clrMapOvr>
  <mc:AlternateContent xmlns:mc="http://schemas.openxmlformats.org/markup-compatibility/2006" xmlns:p14="http://schemas.microsoft.com/office/powerpoint/2010/main">
    <mc:Choice Requires="p14">
      <p:transition spd="slow" p14:dur="2000" advTm="55644"/>
    </mc:Choice>
    <mc:Fallback xmlns="">
      <p:transition spd="slow" advTm="5564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Video 5">
            <a:extLst>
              <a:ext uri="{FF2B5EF4-FFF2-40B4-BE49-F238E27FC236}">
                <a16:creationId xmlns:a16="http://schemas.microsoft.com/office/drawing/2014/main" id="{F2C3ABAD-747C-8B56-2D5E-518917B74EA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11684" r="1" b="21747"/>
          <a:stretch/>
        </p:blipFill>
        <p:spPr>
          <a:xfrm>
            <a:off x="15" y="10"/>
            <a:ext cx="12191985" cy="4578340"/>
          </a:xfrm>
          <a:prstGeom prst="rect">
            <a:avLst/>
          </a:prstGeom>
          <a:noFill/>
        </p:spPr>
      </p:pic>
      <p:sp>
        <p:nvSpPr>
          <p:cNvPr id="4" name="Title 3">
            <a:extLst>
              <a:ext uri="{FF2B5EF4-FFF2-40B4-BE49-F238E27FC236}">
                <a16:creationId xmlns:a16="http://schemas.microsoft.com/office/drawing/2014/main" id="{6E7A107F-FAA7-6AD3-4336-A4EE9B93BD20}"/>
              </a:ext>
            </a:extLst>
          </p:cNvPr>
          <p:cNvSpPr>
            <a:spLocks noGrp="1"/>
          </p:cNvSpPr>
          <p:nvPr>
            <p:ph type="title"/>
          </p:nvPr>
        </p:nvSpPr>
        <p:spPr>
          <a:xfrm>
            <a:off x="1097279" y="4799362"/>
            <a:ext cx="10113645" cy="743682"/>
          </a:xfrm>
        </p:spPr>
        <p:txBody>
          <a:bodyPr anchor="b">
            <a:normAutofit/>
          </a:bodyPr>
          <a:lstStyle/>
          <a:p>
            <a:r>
              <a:rPr lang="en-GB" b="1" dirty="0"/>
              <a:t>What is the rule of law?</a:t>
            </a:r>
          </a:p>
        </p:txBody>
      </p:sp>
    </p:spTree>
    <p:extLst>
      <p:ext uri="{BB962C8B-B14F-4D97-AF65-F5344CB8AC3E}">
        <p14:creationId xmlns:p14="http://schemas.microsoft.com/office/powerpoint/2010/main" val="2486560235"/>
      </p:ext>
    </p:extLst>
  </p:cSld>
  <p:clrMapOvr>
    <a:masterClrMapping/>
  </p:clrMapOvr>
  <mc:AlternateContent xmlns:mc="http://schemas.openxmlformats.org/markup-compatibility/2006" xmlns:p14="http://schemas.microsoft.com/office/powerpoint/2010/main">
    <mc:Choice Requires="p14">
      <p:transition spd="slow" p14:dur="2000" advTm="42028"/>
    </mc:Choice>
    <mc:Fallback xmlns="">
      <p:transition spd="slow" advTm="42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6CFFD-6778-6EE3-3336-07BA85F55B79}"/>
              </a:ext>
            </a:extLst>
          </p:cNvPr>
          <p:cNvSpPr>
            <a:spLocks noGrp="1"/>
          </p:cNvSpPr>
          <p:nvPr>
            <p:ph type="title"/>
          </p:nvPr>
        </p:nvSpPr>
        <p:spPr>
          <a:xfrm>
            <a:off x="1097280" y="286603"/>
            <a:ext cx="10058400" cy="1450757"/>
          </a:xfrm>
        </p:spPr>
        <p:txBody>
          <a:bodyPr anchor="b">
            <a:normAutofit/>
          </a:bodyPr>
          <a:lstStyle/>
          <a:p>
            <a:r>
              <a:rPr lang="en-GB" b="0" i="0" u="none" strike="noStrike">
                <a:effectLst/>
              </a:rPr>
              <a:t>Defining the Rule of Law</a:t>
            </a:r>
          </a:p>
        </p:txBody>
      </p:sp>
      <p:graphicFrame>
        <p:nvGraphicFramePr>
          <p:cNvPr id="6" name="Text Placeholder 2">
            <a:extLst>
              <a:ext uri="{FF2B5EF4-FFF2-40B4-BE49-F238E27FC236}">
                <a16:creationId xmlns:a16="http://schemas.microsoft.com/office/drawing/2014/main" id="{D41E1FDD-D5EC-7ED7-02FF-25911C654C8C}"/>
              </a:ext>
            </a:extLst>
          </p:cNvPr>
          <p:cNvGraphicFramePr>
            <a:graphicFrameLocks noGrp="1"/>
          </p:cNvGraphicFramePr>
          <p:nvPr>
            <p:ph idx="1"/>
            <p:extLst>
              <p:ext uri="{D42A27DB-BD31-4B8C-83A1-F6EECF244321}">
                <p14:modId xmlns:p14="http://schemas.microsoft.com/office/powerpoint/2010/main" val="3193020912"/>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7677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96C38-389C-DDAB-CC57-5FF1F0180C02}"/>
              </a:ext>
            </a:extLst>
          </p:cNvPr>
          <p:cNvSpPr>
            <a:spLocks noGrp="1"/>
          </p:cNvSpPr>
          <p:nvPr>
            <p:ph type="title"/>
          </p:nvPr>
        </p:nvSpPr>
        <p:spPr>
          <a:xfrm>
            <a:off x="337242" y="1979753"/>
            <a:ext cx="4130012" cy="2093975"/>
          </a:xfrm>
        </p:spPr>
        <p:txBody>
          <a:bodyPr anchor="b">
            <a:normAutofit/>
          </a:bodyPr>
          <a:lstStyle/>
          <a:p>
            <a:r>
              <a:rPr lang="en-GB" b="0" i="0" u="none" strike="noStrike" dirty="0">
                <a:effectLst/>
              </a:rPr>
              <a:t>Lord Bingham’s 8 sub-rules:</a:t>
            </a:r>
            <a:endParaRPr lang="en-US" dirty="0"/>
          </a:p>
        </p:txBody>
      </p:sp>
      <p:graphicFrame>
        <p:nvGraphicFramePr>
          <p:cNvPr id="6" name="Content Placeholder 2">
            <a:extLst>
              <a:ext uri="{FF2B5EF4-FFF2-40B4-BE49-F238E27FC236}">
                <a16:creationId xmlns:a16="http://schemas.microsoft.com/office/drawing/2014/main" id="{FCB88643-BB77-401A-D713-3842DC03DCD1}"/>
              </a:ext>
            </a:extLst>
          </p:cNvPr>
          <p:cNvGraphicFramePr>
            <a:graphicFrameLocks noGrp="1"/>
          </p:cNvGraphicFramePr>
          <p:nvPr>
            <p:ph idx="1"/>
            <p:extLst>
              <p:ext uri="{D42A27DB-BD31-4B8C-83A1-F6EECF244321}">
                <p14:modId xmlns:p14="http://schemas.microsoft.com/office/powerpoint/2010/main" val="2754794579"/>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0684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062A-35B6-C165-61DB-7F47598C38B0}"/>
              </a:ext>
            </a:extLst>
          </p:cNvPr>
          <p:cNvSpPr>
            <a:spLocks noGrp="1"/>
          </p:cNvSpPr>
          <p:nvPr>
            <p:ph type="title"/>
          </p:nvPr>
        </p:nvSpPr>
        <p:spPr>
          <a:xfrm>
            <a:off x="1066800" y="805076"/>
            <a:ext cx="10058400" cy="1450757"/>
          </a:xfrm>
        </p:spPr>
        <p:txBody>
          <a:bodyPr anchor="b">
            <a:normAutofit/>
          </a:bodyPr>
          <a:lstStyle/>
          <a:p>
            <a:r>
              <a:rPr lang="en-GB" b="0" i="0" u="none" strike="noStrike" dirty="0">
                <a:effectLst/>
              </a:rPr>
              <a:t>Content Free or Content Rich?</a:t>
            </a:r>
            <a:br>
              <a:rPr lang="en-GB" sz="5400" b="1" i="0" u="none" strike="noStrike" dirty="0">
                <a:solidFill>
                  <a:srgbClr val="212529"/>
                </a:solidFill>
                <a:effectLst/>
                <a:latin typeface="-apple-system"/>
              </a:rPr>
            </a:br>
            <a:endParaRPr lang="en-GB" b="0" i="0" u="none" strike="noStrike" dirty="0">
              <a:effectLst/>
            </a:endParaRPr>
          </a:p>
        </p:txBody>
      </p:sp>
      <p:sp>
        <p:nvSpPr>
          <p:cNvPr id="4" name="Date Placeholder 3">
            <a:extLst>
              <a:ext uri="{FF2B5EF4-FFF2-40B4-BE49-F238E27FC236}">
                <a16:creationId xmlns:a16="http://schemas.microsoft.com/office/drawing/2014/main" id="{D0E28959-5E57-D1D8-3C19-B3039944DAF1}"/>
              </a:ext>
            </a:extLst>
          </p:cNvPr>
          <p:cNvSpPr>
            <a:spLocks noGrp="1"/>
          </p:cNvSpPr>
          <p:nvPr>
            <p:ph type="dt" sz="half" idx="10"/>
          </p:nvPr>
        </p:nvSpPr>
        <p:spPr>
          <a:xfrm>
            <a:off x="7242875" y="6446838"/>
            <a:ext cx="4707276" cy="411162"/>
          </a:xfrm>
        </p:spPr>
        <p:txBody>
          <a:bodyPr anchor="ctr">
            <a:noAutofit/>
          </a:bodyPr>
          <a:lstStyle/>
          <a:p>
            <a:pPr rtl="0">
              <a:spcAft>
                <a:spcPts val="600"/>
              </a:spcAft>
            </a:pPr>
            <a:r>
              <a:rPr lang="en-GB" sz="1600" b="1" i="0" u="none" strike="noStrike" dirty="0">
                <a:solidFill>
                  <a:schemeClr val="bg1"/>
                </a:solidFill>
                <a:effectLst/>
                <a:latin typeface="-apple-system"/>
              </a:rPr>
              <a:t>Joseph Raz</a:t>
            </a:r>
            <a:r>
              <a:rPr lang="en-GB" sz="1600" b="0" i="0" u="none" strike="noStrike" dirty="0">
                <a:solidFill>
                  <a:schemeClr val="bg1"/>
                </a:solidFill>
                <a:effectLst/>
                <a:latin typeface="-apple-system"/>
              </a:rPr>
              <a:t>, ‘The Rule of Law and its Virtue’ (1977)</a:t>
            </a:r>
            <a:endParaRPr lang="en-US" sz="1600" dirty="0">
              <a:solidFill>
                <a:schemeClr val="bg1"/>
              </a:solidFill>
            </a:endParaRPr>
          </a:p>
        </p:txBody>
      </p:sp>
      <p:graphicFrame>
        <p:nvGraphicFramePr>
          <p:cNvPr id="15" name="Content Placeholder 2">
            <a:extLst>
              <a:ext uri="{FF2B5EF4-FFF2-40B4-BE49-F238E27FC236}">
                <a16:creationId xmlns:a16="http://schemas.microsoft.com/office/drawing/2014/main" id="{3C1EAC17-0A02-FD7F-D566-21F17D4D112D}"/>
              </a:ext>
            </a:extLst>
          </p:cNvPr>
          <p:cNvGraphicFramePr>
            <a:graphicFrameLocks noGrp="1"/>
          </p:cNvGraphicFramePr>
          <p:nvPr>
            <p:ph idx="1"/>
            <p:extLst>
              <p:ext uri="{D42A27DB-BD31-4B8C-83A1-F6EECF244321}">
                <p14:modId xmlns:p14="http://schemas.microsoft.com/office/powerpoint/2010/main" val="2025812471"/>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0702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5C292-420A-9EC7-E7C9-0ED67D1C96CF}"/>
              </a:ext>
            </a:extLst>
          </p:cNvPr>
          <p:cNvSpPr>
            <a:spLocks noGrp="1"/>
          </p:cNvSpPr>
          <p:nvPr>
            <p:ph type="title"/>
          </p:nvPr>
        </p:nvSpPr>
        <p:spPr>
          <a:xfrm>
            <a:off x="1097280" y="286603"/>
            <a:ext cx="10058400" cy="1450757"/>
          </a:xfrm>
        </p:spPr>
        <p:txBody>
          <a:bodyPr anchor="b">
            <a:normAutofit/>
          </a:bodyPr>
          <a:lstStyle/>
          <a:p>
            <a:r>
              <a:rPr lang="en-GB" b="1" i="0" u="none" strike="noStrike">
                <a:effectLst/>
              </a:rPr>
              <a:t>A.V. Dicey and the rule of Law</a:t>
            </a:r>
            <a:endParaRPr lang="en-US" dirty="0"/>
          </a:p>
        </p:txBody>
      </p:sp>
      <p:graphicFrame>
        <p:nvGraphicFramePr>
          <p:cNvPr id="6" name="Content Placeholder 2">
            <a:extLst>
              <a:ext uri="{FF2B5EF4-FFF2-40B4-BE49-F238E27FC236}">
                <a16:creationId xmlns:a16="http://schemas.microsoft.com/office/drawing/2014/main" id="{0B4E62C8-8388-1AEA-0EAF-9B66B3759EB1}"/>
              </a:ext>
            </a:extLst>
          </p:cNvPr>
          <p:cNvGraphicFramePr>
            <a:graphicFrameLocks noGrp="1"/>
          </p:cNvGraphicFramePr>
          <p:nvPr>
            <p:ph idx="1"/>
            <p:extLst>
              <p:ext uri="{D42A27DB-BD31-4B8C-83A1-F6EECF244321}">
                <p14:modId xmlns:p14="http://schemas.microsoft.com/office/powerpoint/2010/main" val="3908621877"/>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3120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4A86-1319-2403-46D7-9971F1F079B5}"/>
              </a:ext>
            </a:extLst>
          </p:cNvPr>
          <p:cNvSpPr>
            <a:spLocks noGrp="1"/>
          </p:cNvSpPr>
          <p:nvPr>
            <p:ph type="title"/>
          </p:nvPr>
        </p:nvSpPr>
        <p:spPr>
          <a:xfrm>
            <a:off x="1097280" y="286603"/>
            <a:ext cx="10058400" cy="1450757"/>
          </a:xfrm>
        </p:spPr>
        <p:txBody>
          <a:bodyPr anchor="b">
            <a:normAutofit/>
          </a:bodyPr>
          <a:lstStyle/>
          <a:p>
            <a:r>
              <a:rPr lang="en-GB" dirty="0"/>
              <a:t>I</a:t>
            </a:r>
            <a:r>
              <a:rPr lang="en-GB" b="0" i="0" u="none" strike="noStrike" dirty="0">
                <a:effectLst/>
              </a:rPr>
              <a:t>mmunities and the rule of law</a:t>
            </a:r>
          </a:p>
        </p:txBody>
      </p:sp>
      <p:graphicFrame>
        <p:nvGraphicFramePr>
          <p:cNvPr id="6" name="Content Placeholder 2">
            <a:extLst>
              <a:ext uri="{FF2B5EF4-FFF2-40B4-BE49-F238E27FC236}">
                <a16:creationId xmlns:a16="http://schemas.microsoft.com/office/drawing/2014/main" id="{92509F5B-577B-6935-5BF4-CD08001EB71D}"/>
              </a:ext>
            </a:extLst>
          </p:cNvPr>
          <p:cNvGraphicFramePr>
            <a:graphicFrameLocks noGrp="1"/>
          </p:cNvGraphicFramePr>
          <p:nvPr>
            <p:ph idx="1"/>
            <p:extLst>
              <p:ext uri="{D42A27DB-BD31-4B8C-83A1-F6EECF244321}">
                <p14:modId xmlns:p14="http://schemas.microsoft.com/office/powerpoint/2010/main" val="3824074768"/>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4285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C066C-955C-CFF3-B0FE-44C0E6CDD275}"/>
              </a:ext>
            </a:extLst>
          </p:cNvPr>
          <p:cNvSpPr>
            <a:spLocks noGrp="1"/>
          </p:cNvSpPr>
          <p:nvPr>
            <p:ph type="title"/>
          </p:nvPr>
        </p:nvSpPr>
        <p:spPr>
          <a:xfrm>
            <a:off x="643466" y="786383"/>
            <a:ext cx="3517567" cy="2093975"/>
          </a:xfrm>
        </p:spPr>
        <p:txBody>
          <a:bodyPr anchor="b">
            <a:normAutofit/>
          </a:bodyPr>
          <a:lstStyle/>
          <a:p>
            <a:r>
              <a:rPr lang="en-US" dirty="0"/>
              <a:t>Research Task 20 mins</a:t>
            </a:r>
          </a:p>
        </p:txBody>
      </p:sp>
      <p:graphicFrame>
        <p:nvGraphicFramePr>
          <p:cNvPr id="6" name="Content Placeholder 2">
            <a:extLst>
              <a:ext uri="{FF2B5EF4-FFF2-40B4-BE49-F238E27FC236}">
                <a16:creationId xmlns:a16="http://schemas.microsoft.com/office/drawing/2014/main" id="{AF31AEB1-E47E-4883-5C52-6D5A5A9544EC}"/>
              </a:ext>
            </a:extLst>
          </p:cNvPr>
          <p:cNvGraphicFramePr>
            <a:graphicFrameLocks noGrp="1"/>
          </p:cNvGraphicFramePr>
          <p:nvPr>
            <p:ph idx="1"/>
            <p:extLst>
              <p:ext uri="{D42A27DB-BD31-4B8C-83A1-F6EECF244321}">
                <p14:modId xmlns:p14="http://schemas.microsoft.com/office/powerpoint/2010/main" val="3325854059"/>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8" descr="Internet outline">
            <a:extLst>
              <a:ext uri="{FF2B5EF4-FFF2-40B4-BE49-F238E27FC236}">
                <a16:creationId xmlns:a16="http://schemas.microsoft.com/office/drawing/2014/main" id="{AD54F0FB-3862-5BD9-0389-05D5ABE7CEB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4672" y="3260776"/>
            <a:ext cx="2810841" cy="2810841"/>
          </a:xfrm>
          <a:prstGeom prst="rect">
            <a:avLst/>
          </a:prstGeom>
        </p:spPr>
      </p:pic>
    </p:spTree>
    <p:extLst>
      <p:ext uri="{BB962C8B-B14F-4D97-AF65-F5344CB8AC3E}">
        <p14:creationId xmlns:p14="http://schemas.microsoft.com/office/powerpoint/2010/main" val="1918796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8FBFB6F-A5F0-939F-C84F-E7E4A64DEE37}"/>
              </a:ext>
            </a:extLst>
          </p:cNvPr>
          <p:cNvPicPr>
            <a:picLocks noChangeAspect="1"/>
          </p:cNvPicPr>
          <p:nvPr/>
        </p:nvPicPr>
        <p:blipFill rotWithShape="1">
          <a:blip r:embed="rId3"/>
          <a:srcRect t="8526" b="35216"/>
          <a:stretch/>
        </p:blipFill>
        <p:spPr>
          <a:xfrm>
            <a:off x="15" y="10"/>
            <a:ext cx="12191985" cy="4578340"/>
          </a:xfrm>
          <a:prstGeom prst="rect">
            <a:avLst/>
          </a:prstGeom>
          <a:noFill/>
        </p:spPr>
      </p:pic>
      <p:sp>
        <p:nvSpPr>
          <p:cNvPr id="3" name="Content Placeholder 2">
            <a:extLst>
              <a:ext uri="{FF2B5EF4-FFF2-40B4-BE49-F238E27FC236}">
                <a16:creationId xmlns:a16="http://schemas.microsoft.com/office/drawing/2014/main" id="{31952306-8DB2-C21C-320B-B506D89F6330}"/>
              </a:ext>
            </a:extLst>
          </p:cNvPr>
          <p:cNvSpPr>
            <a:spLocks noGrp="1"/>
          </p:cNvSpPr>
          <p:nvPr>
            <p:ph type="title"/>
          </p:nvPr>
        </p:nvSpPr>
        <p:spPr>
          <a:xfrm>
            <a:off x="1097279" y="4799362"/>
            <a:ext cx="10113645" cy="743682"/>
          </a:xfrm>
        </p:spPr>
        <p:txBody>
          <a:bodyPr anchor="b">
            <a:normAutofit/>
          </a:bodyPr>
          <a:lstStyle/>
          <a:p>
            <a:r>
              <a:rPr lang="en-GB" sz="2500" dirty="0"/>
              <a:t>Can you name some examples of people if power who have broken the law and been punished by the police?</a:t>
            </a:r>
          </a:p>
        </p:txBody>
      </p:sp>
    </p:spTree>
    <p:extLst>
      <p:ext uri="{BB962C8B-B14F-4D97-AF65-F5344CB8AC3E}">
        <p14:creationId xmlns:p14="http://schemas.microsoft.com/office/powerpoint/2010/main" val="927385581"/>
      </p:ext>
    </p:extLst>
  </p:cSld>
  <p:clrMapOvr>
    <a:masterClrMapping/>
  </p:clrMapOvr>
  <mc:AlternateContent xmlns:mc="http://schemas.openxmlformats.org/markup-compatibility/2006" xmlns:p14="http://schemas.microsoft.com/office/powerpoint/2010/main">
    <mc:Choice Requires="p14">
      <p:transition spd="slow" p14:dur="2000" advTm="19852"/>
    </mc:Choice>
    <mc:Fallback xmlns="">
      <p:transition spd="slow" advTm="1985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419B39-2165-8781-C3D2-F262F1D86CDB}"/>
              </a:ext>
            </a:extLst>
          </p:cNvPr>
          <p:cNvSpPr>
            <a:spLocks noGrp="1"/>
          </p:cNvSpPr>
          <p:nvPr>
            <p:ph type="title"/>
          </p:nvPr>
        </p:nvSpPr>
        <p:spPr/>
        <p:txBody>
          <a:bodyPr/>
          <a:lstStyle/>
          <a:p>
            <a:pPr algn="ctr"/>
            <a:r>
              <a:rPr lang="en-GB" dirty="0"/>
              <a:t>Pop Quiz</a:t>
            </a:r>
            <a:endParaRPr lang="en-US" dirty="0"/>
          </a:p>
        </p:txBody>
      </p:sp>
      <p:pic>
        <p:nvPicPr>
          <p:cNvPr id="11" name="Picture 7">
            <a:extLst>
              <a:ext uri="{FF2B5EF4-FFF2-40B4-BE49-F238E27FC236}">
                <a16:creationId xmlns:a16="http://schemas.microsoft.com/office/drawing/2014/main" id="{084A86CC-EB70-0F61-7EFE-A538B05705F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245769" y="2108200"/>
            <a:ext cx="3760788" cy="3760788"/>
          </a:xfrm>
          <a:prstGeom prst="rect">
            <a:avLst/>
          </a:prstGeom>
        </p:spPr>
      </p:pic>
    </p:spTree>
    <p:extLst>
      <p:ext uri="{BB962C8B-B14F-4D97-AF65-F5344CB8AC3E}">
        <p14:creationId xmlns:p14="http://schemas.microsoft.com/office/powerpoint/2010/main" val="2212882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9494F-C76D-D794-6BAE-A173F7C7D3C0}"/>
              </a:ext>
            </a:extLst>
          </p:cNvPr>
          <p:cNvSpPr>
            <a:spLocks noGrp="1"/>
          </p:cNvSpPr>
          <p:nvPr>
            <p:ph type="title"/>
          </p:nvPr>
        </p:nvSpPr>
        <p:spPr>
          <a:xfrm>
            <a:off x="1097280" y="286603"/>
            <a:ext cx="10058400" cy="1450757"/>
          </a:xfrm>
        </p:spPr>
        <p:txBody>
          <a:bodyPr anchor="b">
            <a:normAutofit/>
          </a:bodyPr>
          <a:lstStyle/>
          <a:p>
            <a:r>
              <a:rPr lang="en-US"/>
              <a:t>Going further</a:t>
            </a:r>
          </a:p>
        </p:txBody>
      </p:sp>
      <p:graphicFrame>
        <p:nvGraphicFramePr>
          <p:cNvPr id="6" name="Content Placeholder 2">
            <a:extLst>
              <a:ext uri="{FF2B5EF4-FFF2-40B4-BE49-F238E27FC236}">
                <a16:creationId xmlns:a16="http://schemas.microsoft.com/office/drawing/2014/main" id="{547B3C86-9C4E-6662-756C-1190D790BD66}"/>
              </a:ext>
            </a:extLst>
          </p:cNvPr>
          <p:cNvGraphicFramePr>
            <a:graphicFrameLocks noGrp="1"/>
          </p:cNvGraphicFramePr>
          <p:nvPr>
            <p:ph idx="1"/>
            <p:extLst>
              <p:ext uri="{D42A27DB-BD31-4B8C-83A1-F6EECF244321}">
                <p14:modId xmlns:p14="http://schemas.microsoft.com/office/powerpoint/2010/main" val="2279538867"/>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9836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5">
            <a:extLst>
              <a:ext uri="{FF2B5EF4-FFF2-40B4-BE49-F238E27FC236}">
                <a16:creationId xmlns:a16="http://schemas.microsoft.com/office/drawing/2014/main" id="{1E528FB8-C917-626D-5A84-22B1B8368D72}"/>
              </a:ext>
            </a:extLst>
          </p:cNvPr>
          <p:cNvPicPr>
            <a:picLocks noChangeAspect="1"/>
          </p:cNvPicPr>
          <p:nvPr/>
        </p:nvPicPr>
        <p:blipFill rotWithShape="1">
          <a:blip r:embed="rId2"/>
          <a:srcRect t="14258" b="23155"/>
          <a:stretch/>
        </p:blipFill>
        <p:spPr>
          <a:xfrm>
            <a:off x="15" y="10"/>
            <a:ext cx="12191985" cy="4578340"/>
          </a:xfrm>
          <a:prstGeom prst="rect">
            <a:avLst/>
          </a:prstGeom>
          <a:noFill/>
        </p:spPr>
      </p:pic>
      <p:sp>
        <p:nvSpPr>
          <p:cNvPr id="2" name="Title 1">
            <a:extLst>
              <a:ext uri="{FF2B5EF4-FFF2-40B4-BE49-F238E27FC236}">
                <a16:creationId xmlns:a16="http://schemas.microsoft.com/office/drawing/2014/main" id="{FC9ACBDD-45F4-39ED-DAC9-C2CDE924C8F6}"/>
              </a:ext>
            </a:extLst>
          </p:cNvPr>
          <p:cNvSpPr>
            <a:spLocks noGrp="1"/>
          </p:cNvSpPr>
          <p:nvPr>
            <p:ph type="title"/>
          </p:nvPr>
        </p:nvSpPr>
        <p:spPr>
          <a:xfrm>
            <a:off x="1097279" y="4799362"/>
            <a:ext cx="10113645" cy="743682"/>
          </a:xfrm>
        </p:spPr>
        <p:txBody>
          <a:bodyPr anchor="b">
            <a:normAutofit/>
          </a:bodyPr>
          <a:lstStyle/>
          <a:p>
            <a:r>
              <a:rPr lang="en-US" dirty="0"/>
              <a:t>Thank You</a:t>
            </a:r>
          </a:p>
        </p:txBody>
      </p:sp>
      <p:sp>
        <p:nvSpPr>
          <p:cNvPr id="3" name="Subtitle 2">
            <a:extLst>
              <a:ext uri="{FF2B5EF4-FFF2-40B4-BE49-F238E27FC236}">
                <a16:creationId xmlns:a16="http://schemas.microsoft.com/office/drawing/2014/main" id="{6195F7D3-8963-C809-D0BD-1BE5A9F917C9}"/>
              </a:ext>
            </a:extLst>
          </p:cNvPr>
          <p:cNvSpPr>
            <a:spLocks noGrp="1"/>
          </p:cNvSpPr>
          <p:nvPr>
            <p:ph type="body" sz="half" idx="2"/>
          </p:nvPr>
        </p:nvSpPr>
        <p:spPr>
          <a:xfrm>
            <a:off x="1097279" y="5715000"/>
            <a:ext cx="10113264" cy="609600"/>
          </a:xfrm>
        </p:spPr>
        <p:txBody>
          <a:bodyPr>
            <a:normAutofit/>
          </a:bodyPr>
          <a:lstStyle/>
          <a:p>
            <a:r>
              <a:rPr lang="en-US" dirty="0"/>
              <a:t>Any Questions?</a:t>
            </a:r>
          </a:p>
        </p:txBody>
      </p:sp>
      <p:sp>
        <p:nvSpPr>
          <p:cNvPr id="4" name="Date Placeholder 3">
            <a:extLst>
              <a:ext uri="{FF2B5EF4-FFF2-40B4-BE49-F238E27FC236}">
                <a16:creationId xmlns:a16="http://schemas.microsoft.com/office/drawing/2014/main" id="{3165002E-031F-1D8B-F319-D949B76FE4F6}"/>
              </a:ext>
            </a:extLst>
          </p:cNvPr>
          <p:cNvSpPr>
            <a:spLocks noGrp="1"/>
          </p:cNvSpPr>
          <p:nvPr>
            <p:ph type="dt" sz="half" idx="10"/>
          </p:nvPr>
        </p:nvSpPr>
        <p:spPr>
          <a:xfrm>
            <a:off x="8218426" y="6446838"/>
            <a:ext cx="2584850" cy="365125"/>
          </a:xfrm>
        </p:spPr>
        <p:txBody>
          <a:bodyPr anchor="ctr">
            <a:normAutofit/>
          </a:bodyPr>
          <a:lstStyle/>
          <a:p>
            <a:pPr rtl="0">
              <a:spcAft>
                <a:spcPts val="600"/>
              </a:spcAft>
            </a:pPr>
            <a:fld id="{5EAE40C9-D0BC-431E-94CA-3A0AFB9CF2DC}" type="datetime1">
              <a:rPr lang="en-US" smtClean="0"/>
              <a:pPr rtl="0">
                <a:spcAft>
                  <a:spcPts val="600"/>
                </a:spcAft>
              </a:pPr>
              <a:t>2/13/2023</a:t>
            </a:fld>
            <a:endParaRPr lang="en-US"/>
          </a:p>
        </p:txBody>
      </p:sp>
    </p:spTree>
    <p:extLst>
      <p:ext uri="{BB962C8B-B14F-4D97-AF65-F5344CB8AC3E}">
        <p14:creationId xmlns:p14="http://schemas.microsoft.com/office/powerpoint/2010/main" val="1972699262"/>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41799145_TF56160789" id="{7406F58C-9744-47DE-91FA-E6DFDEC87FF1}" vid="{435CA12C-F27D-40DC-9B93-0415F0C54E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798</TotalTime>
  <Words>781</Words>
  <Application>Microsoft Office PowerPoint</Application>
  <PresentationFormat>Widescreen</PresentationFormat>
  <Paragraphs>125</Paragraphs>
  <Slides>19</Slides>
  <Notes>18</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-apple-system</vt:lpstr>
      <vt:lpstr>Arial</vt:lpstr>
      <vt:lpstr>Bookman Old Style</vt:lpstr>
      <vt:lpstr>Calibri</vt:lpstr>
      <vt:lpstr>Franklin Gothic Book</vt:lpstr>
      <vt:lpstr>Nunito Sans</vt:lpstr>
      <vt:lpstr>Open Sans</vt:lpstr>
      <vt:lpstr>1_RetrospectVTI</vt:lpstr>
      <vt:lpstr>The UK’s Constitution and the rule of law </vt:lpstr>
      <vt:lpstr>Aims &amp; Objectives:</vt:lpstr>
      <vt:lpstr>Any Questions from last weeks session?</vt:lpstr>
      <vt:lpstr>‘Going Further’</vt:lpstr>
      <vt:lpstr>What are the sources of UK Law?</vt:lpstr>
      <vt:lpstr>What is the difference between a written and an unwritten constitution?</vt:lpstr>
      <vt:lpstr>Parliamentary Sovereignty </vt:lpstr>
      <vt:lpstr>ACTIVITY 1</vt:lpstr>
      <vt:lpstr>What is the rule of law?</vt:lpstr>
      <vt:lpstr>Defining the Rule of Law</vt:lpstr>
      <vt:lpstr>Lord Bingham’s 8 sub-rules:</vt:lpstr>
      <vt:lpstr>Content Free or Content Rich? </vt:lpstr>
      <vt:lpstr>A.V. Dicey and the rule of Law</vt:lpstr>
      <vt:lpstr>Immunities and the rule of law</vt:lpstr>
      <vt:lpstr>Research Task 20 mins</vt:lpstr>
      <vt:lpstr>Can you name some examples of people if power who have broken the law and been punished by the police?</vt:lpstr>
      <vt:lpstr>Pop Quiz</vt:lpstr>
      <vt:lpstr>Going further</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Laura Humphries</dc:creator>
  <cp:lastModifiedBy>Laura Humphries</cp:lastModifiedBy>
  <cp:revision>6</cp:revision>
  <dcterms:created xsi:type="dcterms:W3CDTF">2023-02-11T20:22:19Z</dcterms:created>
  <dcterms:modified xsi:type="dcterms:W3CDTF">2023-02-13T13:08:02Z</dcterms:modified>
</cp:coreProperties>
</file>