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sdt>
      <w:sdtPr>
        <w:rPr>
          <w:rFonts w:eastAsiaTheme="minorHAnsi"/>
        </w:rPr>
        <w:id w:val="1761023454"/>
        <w:docPartObj>
          <w:docPartGallery w:val="Cover Pages"/>
          <w:docPartUnique/>
        </w:docPartObj>
      </w:sdtPr>
      <w:sdtContent>
        <w:p w14:paraId="38B9A89C" w14:textId="344E1DF9" w:rsidR="004021B6" w:rsidRDefault="00751210">
          <w:pPr>
            <w:pStyle w:val="NoSpacing"/>
          </w:pPr>
          <w:r>
            <w:rPr>
              <w:noProof/>
            </w:rPr>
            <mc:AlternateContent>
              <mc:Choice Requires="wps">
                <w:drawing>
                  <wp:anchor distT="0" distB="0" distL="114300" distR="114300" simplePos="0" relativeHeight="251658243" behindDoc="0" locked="0" layoutInCell="1" allowOverlap="1" wp14:anchorId="2A032BEF" wp14:editId="20EE11B8">
                    <wp:simplePos x="0" y="0"/>
                    <wp:positionH relativeFrom="margin">
                      <wp:posOffset>-190500</wp:posOffset>
                    </wp:positionH>
                    <wp:positionV relativeFrom="paragraph">
                      <wp:posOffset>-518160</wp:posOffset>
                    </wp:positionV>
                    <wp:extent cx="6111240" cy="1249680"/>
                    <wp:effectExtent l="0" t="0" r="3810" b="7620"/>
                    <wp:wrapNone/>
                    <wp:docPr id="35" name="Text Box 35"/>
                    <wp:cNvGraphicFramePr/>
                    <a:graphic xmlns:a="http://schemas.openxmlformats.org/drawingml/2006/main">
                      <a:graphicData uri="http://schemas.microsoft.com/office/word/2010/wordprocessingShape">
                        <wps:wsp>
                          <wps:cNvSpPr txBox="1"/>
                          <wps:spPr>
                            <a:xfrm>
                              <a:off x="0" y="0"/>
                              <a:ext cx="6111240" cy="1249680"/>
                            </a:xfrm>
                            <a:prstGeom prst="rect">
                              <a:avLst/>
                            </a:prstGeom>
                            <a:solidFill>
                              <a:schemeClr val="lt1"/>
                            </a:solidFill>
                            <a:ln w="6350">
                              <a:noFill/>
                            </a:ln>
                          </wps:spPr>
                          <wps:txbx>
                            <w:txbxContent>
                              <w:p w14:paraId="716FE1F2" w14:textId="46302C40" w:rsidR="00751210" w:rsidRPr="00751210" w:rsidRDefault="00751210" w:rsidP="00751210">
                                <w:pPr>
                                  <w:jc w:val="center"/>
                                  <w:rPr>
                                    <w:rFonts w:asciiTheme="majorHAnsi" w:hAnsiTheme="majorHAnsi" w:cstheme="majorHAnsi"/>
                                    <w:sz w:val="56"/>
                                    <w:szCs w:val="56"/>
                                  </w:rPr>
                                </w:pPr>
                                <w:r w:rsidRPr="00751210">
                                  <w:rPr>
                                    <w:rFonts w:asciiTheme="majorHAnsi" w:hAnsiTheme="majorHAnsi" w:cstheme="majorHAnsi"/>
                                    <w:sz w:val="56"/>
                                    <w:szCs w:val="56"/>
                                  </w:rPr>
                                  <w:t>University of Wales Trinity Saint David</w:t>
                                </w:r>
                              </w:p>
                              <w:p w14:paraId="411E801F" w14:textId="068B6AAE" w:rsidR="00751210" w:rsidRPr="00751210" w:rsidRDefault="00751210" w:rsidP="00751210">
                                <w:pPr>
                                  <w:jc w:val="center"/>
                                  <w:rPr>
                                    <w:rFonts w:asciiTheme="majorHAnsi" w:hAnsiTheme="majorHAnsi" w:cstheme="majorHAnsi"/>
                                    <w:sz w:val="56"/>
                                    <w:szCs w:val="56"/>
                                  </w:rPr>
                                </w:pPr>
                                <w:r w:rsidRPr="00751210">
                                  <w:rPr>
                                    <w:rFonts w:asciiTheme="majorHAnsi" w:hAnsiTheme="majorHAnsi" w:cstheme="majorHAnsi"/>
                                    <w:sz w:val="56"/>
                                    <w:szCs w:val="56"/>
                                  </w:rPr>
                                  <w:t>Wales Institute of Science and Art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2A032BEF" id="_x0000_t202" coordsize="21600,21600" o:spt="202" path="m,l,21600r21600,l21600,xe">
                    <v:stroke joinstyle="miter"/>
                    <v:path gradientshapeok="t" o:connecttype="rect"/>
                  </v:shapetype>
                  <v:shape id="Text Box 35" o:spid="_x0000_s1026" type="#_x0000_t202" style="position:absolute;margin-left:-15pt;margin-top:-40.8pt;width:481.2pt;height:98.4pt;z-index:251658243;visibility:visible;mso-wrap-style:square;mso-height-percent:0;mso-wrap-distance-left:9pt;mso-wrap-distance-top:0;mso-wrap-distance-right:9pt;mso-wrap-distance-bottom:0;mso-position-horizontal:absolute;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uJfoQQIAAHwEAAAOAAAAZHJzL2Uyb0RvYy54bWysVN9v2jAQfp+0/8Hy+wihwFrUUDEqpklV&#10;W4lOfTaOUyI5Ps82JOyv32cHaNftadqLc74734/vu8v1TddotlfO12QKng+GnCkjqazNS8G/P60+&#10;XXLmgzCl0GRUwQ/K85v5xw/XrZ2pEW1Jl8oxBDF+1tqCb0Owsyzzcqsa4QdklYGxIteIgKt7yUon&#10;WkRvdDYaDqdZS660jqTyHtrb3sjnKX5VKRkeqsqrwHTBUVtIp0vnJp7Z/FrMXpyw21oeyxD/UEUj&#10;aoOk51C3Igi2c/UfoZpaOvJUhYGkJqOqqqVKPaCbfPium/VWWJV6ATjenmHy/y+svN8/OlaXBb+Y&#10;cGZEA46eVBfYF+oYVMCntX4Gt7WFY+igB88nvYcytt1VrolfNMRgB9KHM7oxmoRymuf5aAyThA3S&#10;1fQy4Z+9PrfOh6+KGhaFgjvQl1AV+zsfUApcTy4xmyddl6ta63SJI6OW2rG9ANk6pCLx4jcvbViL&#10;Ui4mwxTYUHzeR9YGCWKzfVNRCt2mOyKwofIAABz1I+StXNUo8k748CgcZgaNYQ/CA45KE5LQUeJs&#10;S+7n3/TRH1TCylmLGSy4/7ETTnGmvxmQfJWPI14hXcaTzyNc3FvL5q3F7JolofMcG2dlEqN/0Cex&#10;ctQ8Y10WMStMwkjkLng4icvQbwbWTarFIjlhTK0Id2ZtZQwdkY4UPHXPwtkjTwEU39NpWsXsHV29&#10;b3xpaLELVNWJywhwj+oRd4x4ovi4jnGH3t6T1+tPY/4LAAD//wMAUEsDBBQABgAIAAAAIQB5YRr7&#10;4gAAAAsBAAAPAAAAZHJzL2Rvd25yZXYueG1sTI/LTsMwEEX3SPyDNUhsUOs8aCkhToUQUIkdDQ+x&#10;c+MhiYjHUewm4e8ZVrCb0RzdOTffzrYTIw6+daQgXkYgkCpnWqoVvJQPiw0IHzQZ3TlCBd/oYVuc&#10;nuQ6M26iZxz3oRYcQj7TCpoQ+kxKXzVotV+6Holvn26wOvA61NIMeuJw28kkitbS6pb4Q6N7vGuw&#10;+tofrYKPi/r9yc+Pr1O6Svv73VhevZlSqfOz+fYGRMA5/MHwq8/qULDTwR3JeNEpWKQRdwk8bOI1&#10;CCau0+QSxIHReJWALHL5v0PxAwAA//8DAFBLAQItABQABgAIAAAAIQC2gziS/gAAAOEBAAATAAAA&#10;AAAAAAAAAAAAAAAAAABbQ29udGVudF9UeXBlc10ueG1sUEsBAi0AFAAGAAgAAAAhADj9If/WAAAA&#10;lAEAAAsAAAAAAAAAAAAAAAAALwEAAF9yZWxzLy5yZWxzUEsBAi0AFAAGAAgAAAAhALm4l+hBAgAA&#10;fAQAAA4AAAAAAAAAAAAAAAAALgIAAGRycy9lMm9Eb2MueG1sUEsBAi0AFAAGAAgAAAAhAHlhGvvi&#10;AAAACwEAAA8AAAAAAAAAAAAAAAAAmwQAAGRycy9kb3ducmV2LnhtbFBLBQYAAAAABAAEAPMAAACq&#10;BQAAAAA=&#10;" fillcolor="white [3201]" stroked="f" strokeweight=".5pt">
                    <v:textbox>
                      <w:txbxContent>
                        <w:p w14:paraId="716FE1F2" w14:textId="46302C40" w:rsidR="00751210" w:rsidRPr="00751210" w:rsidRDefault="00751210" w:rsidP="00751210">
                          <w:pPr>
                            <w:jc w:val="center"/>
                            <w:rPr>
                              <w:rFonts w:asciiTheme="majorHAnsi" w:hAnsiTheme="majorHAnsi" w:cstheme="majorHAnsi"/>
                              <w:sz w:val="56"/>
                              <w:szCs w:val="56"/>
                            </w:rPr>
                          </w:pPr>
                          <w:r w:rsidRPr="00751210">
                            <w:rPr>
                              <w:rFonts w:asciiTheme="majorHAnsi" w:hAnsiTheme="majorHAnsi" w:cstheme="majorHAnsi"/>
                              <w:sz w:val="56"/>
                              <w:szCs w:val="56"/>
                            </w:rPr>
                            <w:t>University of Wales Trinity Saint David</w:t>
                          </w:r>
                        </w:p>
                        <w:p w14:paraId="411E801F" w14:textId="068B6AAE" w:rsidR="00751210" w:rsidRPr="00751210" w:rsidRDefault="00751210" w:rsidP="00751210">
                          <w:pPr>
                            <w:jc w:val="center"/>
                            <w:rPr>
                              <w:rFonts w:asciiTheme="majorHAnsi" w:hAnsiTheme="majorHAnsi" w:cstheme="majorHAnsi"/>
                              <w:sz w:val="56"/>
                              <w:szCs w:val="56"/>
                            </w:rPr>
                          </w:pPr>
                          <w:r w:rsidRPr="00751210">
                            <w:rPr>
                              <w:rFonts w:asciiTheme="majorHAnsi" w:hAnsiTheme="majorHAnsi" w:cstheme="majorHAnsi"/>
                              <w:sz w:val="56"/>
                              <w:szCs w:val="56"/>
                            </w:rPr>
                            <w:t>Wales Institute of Science and Art</w:t>
                          </w:r>
                        </w:p>
                      </w:txbxContent>
                    </v:textbox>
                    <w10:wrap anchorx="margin"/>
                  </v:shape>
                </w:pict>
              </mc:Fallback>
            </mc:AlternateContent>
          </w:r>
          <w:r w:rsidR="004021B6">
            <w:rPr>
              <w:noProof/>
            </w:rPr>
            <mc:AlternateContent>
              <mc:Choice Requires="wpg">
                <w:drawing>
                  <wp:anchor distT="0" distB="0" distL="114300" distR="114300" simplePos="0" relativeHeight="251658240" behindDoc="1" locked="0" layoutInCell="1" allowOverlap="1" wp14:anchorId="458630FA" wp14:editId="682A94A9">
                    <wp:simplePos x="0" y="0"/>
                    <mc:AlternateContent>
                      <mc:Choice Requires="wp14">
                        <wp:positionH relativeFrom="page">
                          <wp14:pctPosHOffset>4000</wp14:pctPosHOffset>
                        </wp:positionH>
                      </mc:Choice>
                      <mc:Fallback>
                        <wp:positionH relativeFrom="page">
                          <wp:posOffset>302260</wp:posOffset>
                        </wp:positionH>
                      </mc:Fallback>
                    </mc:AlternateContent>
                    <wp:positionV relativeFrom="page">
                      <wp:align>center</wp:align>
                    </wp:positionV>
                    <wp:extent cx="2194560" cy="9125712"/>
                    <wp:effectExtent l="0" t="0" r="6985" b="7620"/>
                    <wp:wrapNone/>
                    <wp:docPr id="2" name="Group 2"/>
                    <wp:cNvGraphicFramePr/>
                    <a:graphic xmlns:a="http://schemas.openxmlformats.org/drawingml/2006/main">
                      <a:graphicData uri="http://schemas.microsoft.com/office/word/2010/wordprocessingGroup">
                        <wpg:wgp>
                          <wpg:cNvGrpSpPr/>
                          <wpg:grpSpPr>
                            <a:xfrm>
                              <a:off x="0" y="0"/>
                              <a:ext cx="2194560" cy="9125712"/>
                              <a:chOff x="0" y="0"/>
                              <a:chExt cx="2194560" cy="9125712"/>
                            </a:xfrm>
                          </wpg:grpSpPr>
                          <wps:wsp>
                            <wps:cNvPr id="3" name="Rectangle 3"/>
                            <wps:cNvSpPr/>
                            <wps:spPr>
                              <a:xfrm>
                                <a:off x="0" y="0"/>
                                <a:ext cx="194535" cy="9125712"/>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 name="Pentagon 4"/>
                            <wps:cNvSpPr/>
                            <wps:spPr>
                              <a:xfrm>
                                <a:off x="0" y="1466850"/>
                                <a:ext cx="2194560" cy="552055"/>
                              </a:xfrm>
                              <a:prstGeom prst="homePlate">
                                <a:avLst/>
                              </a:prstGeom>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C65F350" w14:textId="1EB8C469" w:rsidR="004021B6" w:rsidRDefault="00AC2E59">
                                  <w:pPr>
                                    <w:pStyle w:val="NoSpacing"/>
                                    <w:jc w:val="right"/>
                                    <w:rPr>
                                      <w:color w:val="FFFFFF" w:themeColor="background1"/>
                                      <w:sz w:val="28"/>
                                      <w:szCs w:val="28"/>
                                    </w:rPr>
                                  </w:pPr>
                                  <w:r>
                                    <w:rPr>
                                      <w:color w:val="FFFFFF" w:themeColor="background1"/>
                                      <w:sz w:val="28"/>
                                      <w:szCs w:val="28"/>
                                    </w:rPr>
                                    <w:t>March 2021</w:t>
                                  </w:r>
                                </w:p>
                              </w:txbxContent>
                            </wps:txbx>
                            <wps:bodyPr rot="0" spcFirstLastPara="0" vert="horz" wrap="square" lIns="91440" tIns="0" rIns="182880" bIns="0" numCol="1" spcCol="0" rtlCol="0" fromWordArt="0" anchor="ctr" anchorCtr="0" forceAA="0" compatLnSpc="1">
                              <a:prstTxWarp prst="textNoShape">
                                <a:avLst/>
                              </a:prstTxWarp>
                              <a:noAutofit/>
                            </wps:bodyPr>
                          </wps:wsp>
                          <wpg:grpSp>
                            <wpg:cNvPr id="5" name="Group 5"/>
                            <wpg:cNvGrpSpPr/>
                            <wpg:grpSpPr>
                              <a:xfrm>
                                <a:off x="76200" y="4210050"/>
                                <a:ext cx="2057400" cy="4910328"/>
                                <a:chOff x="80645" y="4211812"/>
                                <a:chExt cx="1306273" cy="3121026"/>
                              </a:xfrm>
                            </wpg:grpSpPr>
                            <wpg:grpSp>
                              <wpg:cNvPr id="6" name="Group 6"/>
                              <wpg:cNvGrpSpPr>
                                <a:grpSpLocks noChangeAspect="1"/>
                              </wpg:cNvGrpSpPr>
                              <wpg:grpSpPr>
                                <a:xfrm>
                                  <a:off x="141062" y="4211812"/>
                                  <a:ext cx="1047750" cy="3121026"/>
                                  <a:chOff x="141062" y="4211812"/>
                                  <a:chExt cx="1047750" cy="3121026"/>
                                </a:xfrm>
                              </wpg:grpSpPr>
                              <wps:wsp>
                                <wps:cNvPr id="20" name="Freeform 20"/>
                                <wps:cNvSpPr>
                                  <a:spLocks/>
                                </wps:cNvSpPr>
                                <wps:spPr bwMode="auto">
                                  <a:xfrm>
                                    <a:off x="369662" y="6216825"/>
                                    <a:ext cx="193675" cy="698500"/>
                                  </a:xfrm>
                                  <a:custGeom>
                                    <a:avLst/>
                                    <a:gdLst>
                                      <a:gd name="T0" fmla="*/ 0 w 122"/>
                                      <a:gd name="T1" fmla="*/ 0 h 440"/>
                                      <a:gd name="T2" fmla="*/ 39 w 122"/>
                                      <a:gd name="T3" fmla="*/ 152 h 440"/>
                                      <a:gd name="T4" fmla="*/ 84 w 122"/>
                                      <a:gd name="T5" fmla="*/ 304 h 440"/>
                                      <a:gd name="T6" fmla="*/ 122 w 122"/>
                                      <a:gd name="T7" fmla="*/ 417 h 440"/>
                                      <a:gd name="T8" fmla="*/ 122 w 122"/>
                                      <a:gd name="T9" fmla="*/ 440 h 440"/>
                                      <a:gd name="T10" fmla="*/ 76 w 122"/>
                                      <a:gd name="T11" fmla="*/ 306 h 440"/>
                                      <a:gd name="T12" fmla="*/ 39 w 122"/>
                                      <a:gd name="T13" fmla="*/ 180 h 440"/>
                                      <a:gd name="T14" fmla="*/ 6 w 122"/>
                                      <a:gd name="T15" fmla="*/ 53 h 440"/>
                                      <a:gd name="T16" fmla="*/ 0 w 122"/>
                                      <a:gd name="T17" fmla="*/ 0 h 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2" h="440">
                                        <a:moveTo>
                                          <a:pt x="0" y="0"/>
                                        </a:moveTo>
                                        <a:lnTo>
                                          <a:pt x="39" y="152"/>
                                        </a:lnTo>
                                        <a:lnTo>
                                          <a:pt x="84" y="304"/>
                                        </a:lnTo>
                                        <a:lnTo>
                                          <a:pt x="122" y="417"/>
                                        </a:lnTo>
                                        <a:lnTo>
                                          <a:pt x="122" y="440"/>
                                        </a:lnTo>
                                        <a:lnTo>
                                          <a:pt x="76" y="306"/>
                                        </a:lnTo>
                                        <a:lnTo>
                                          <a:pt x="39" y="180"/>
                                        </a:lnTo>
                                        <a:lnTo>
                                          <a:pt x="6" y="53"/>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1" name="Freeform 21"/>
                                <wps:cNvSpPr>
                                  <a:spLocks/>
                                </wps:cNvSpPr>
                                <wps:spPr bwMode="auto">
                                  <a:xfrm>
                                    <a:off x="572862" y="6905800"/>
                                    <a:ext cx="184150" cy="427038"/>
                                  </a:xfrm>
                                  <a:custGeom>
                                    <a:avLst/>
                                    <a:gdLst>
                                      <a:gd name="T0" fmla="*/ 0 w 116"/>
                                      <a:gd name="T1" fmla="*/ 0 h 269"/>
                                      <a:gd name="T2" fmla="*/ 8 w 116"/>
                                      <a:gd name="T3" fmla="*/ 19 h 269"/>
                                      <a:gd name="T4" fmla="*/ 37 w 116"/>
                                      <a:gd name="T5" fmla="*/ 93 h 269"/>
                                      <a:gd name="T6" fmla="*/ 67 w 116"/>
                                      <a:gd name="T7" fmla="*/ 167 h 269"/>
                                      <a:gd name="T8" fmla="*/ 116 w 116"/>
                                      <a:gd name="T9" fmla="*/ 269 h 269"/>
                                      <a:gd name="T10" fmla="*/ 108 w 116"/>
                                      <a:gd name="T11" fmla="*/ 269 h 269"/>
                                      <a:gd name="T12" fmla="*/ 60 w 116"/>
                                      <a:gd name="T13" fmla="*/ 169 h 269"/>
                                      <a:gd name="T14" fmla="*/ 30 w 116"/>
                                      <a:gd name="T15" fmla="*/ 98 h 269"/>
                                      <a:gd name="T16" fmla="*/ 1 w 116"/>
                                      <a:gd name="T17" fmla="*/ 25 h 269"/>
                                      <a:gd name="T18" fmla="*/ 0 w 116"/>
                                      <a:gd name="T19" fmla="*/ 0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6" h="269">
                                        <a:moveTo>
                                          <a:pt x="0" y="0"/>
                                        </a:moveTo>
                                        <a:lnTo>
                                          <a:pt x="8" y="19"/>
                                        </a:lnTo>
                                        <a:lnTo>
                                          <a:pt x="37" y="93"/>
                                        </a:lnTo>
                                        <a:lnTo>
                                          <a:pt x="67" y="167"/>
                                        </a:lnTo>
                                        <a:lnTo>
                                          <a:pt x="116" y="269"/>
                                        </a:lnTo>
                                        <a:lnTo>
                                          <a:pt x="108" y="269"/>
                                        </a:lnTo>
                                        <a:lnTo>
                                          <a:pt x="60" y="169"/>
                                        </a:lnTo>
                                        <a:lnTo>
                                          <a:pt x="30" y="98"/>
                                        </a:lnTo>
                                        <a:lnTo>
                                          <a:pt x="1" y="25"/>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2" name="Freeform 22"/>
                                <wps:cNvSpPr>
                                  <a:spLocks/>
                                </wps:cNvSpPr>
                                <wps:spPr bwMode="auto">
                                  <a:xfrm>
                                    <a:off x="141062" y="4211812"/>
                                    <a:ext cx="222250" cy="2019300"/>
                                  </a:xfrm>
                                  <a:custGeom>
                                    <a:avLst/>
                                    <a:gdLst>
                                      <a:gd name="T0" fmla="*/ 0 w 140"/>
                                      <a:gd name="T1" fmla="*/ 0 h 1272"/>
                                      <a:gd name="T2" fmla="*/ 0 w 140"/>
                                      <a:gd name="T3" fmla="*/ 0 h 1272"/>
                                      <a:gd name="T4" fmla="*/ 1 w 140"/>
                                      <a:gd name="T5" fmla="*/ 79 h 1272"/>
                                      <a:gd name="T6" fmla="*/ 3 w 140"/>
                                      <a:gd name="T7" fmla="*/ 159 h 1272"/>
                                      <a:gd name="T8" fmla="*/ 12 w 140"/>
                                      <a:gd name="T9" fmla="*/ 317 h 1272"/>
                                      <a:gd name="T10" fmla="*/ 23 w 140"/>
                                      <a:gd name="T11" fmla="*/ 476 h 1272"/>
                                      <a:gd name="T12" fmla="*/ 39 w 140"/>
                                      <a:gd name="T13" fmla="*/ 634 h 1272"/>
                                      <a:gd name="T14" fmla="*/ 58 w 140"/>
                                      <a:gd name="T15" fmla="*/ 792 h 1272"/>
                                      <a:gd name="T16" fmla="*/ 83 w 140"/>
                                      <a:gd name="T17" fmla="*/ 948 h 1272"/>
                                      <a:gd name="T18" fmla="*/ 107 w 140"/>
                                      <a:gd name="T19" fmla="*/ 1086 h 1272"/>
                                      <a:gd name="T20" fmla="*/ 135 w 140"/>
                                      <a:gd name="T21" fmla="*/ 1223 h 1272"/>
                                      <a:gd name="T22" fmla="*/ 140 w 140"/>
                                      <a:gd name="T23" fmla="*/ 1272 h 1272"/>
                                      <a:gd name="T24" fmla="*/ 138 w 140"/>
                                      <a:gd name="T25" fmla="*/ 1262 h 1272"/>
                                      <a:gd name="T26" fmla="*/ 105 w 140"/>
                                      <a:gd name="T27" fmla="*/ 1106 h 1272"/>
                                      <a:gd name="T28" fmla="*/ 77 w 140"/>
                                      <a:gd name="T29" fmla="*/ 949 h 1272"/>
                                      <a:gd name="T30" fmla="*/ 53 w 140"/>
                                      <a:gd name="T31" fmla="*/ 792 h 1272"/>
                                      <a:gd name="T32" fmla="*/ 35 w 140"/>
                                      <a:gd name="T33" fmla="*/ 634 h 1272"/>
                                      <a:gd name="T34" fmla="*/ 20 w 140"/>
                                      <a:gd name="T35" fmla="*/ 476 h 1272"/>
                                      <a:gd name="T36" fmla="*/ 9 w 140"/>
                                      <a:gd name="T37" fmla="*/ 317 h 1272"/>
                                      <a:gd name="T38" fmla="*/ 2 w 140"/>
                                      <a:gd name="T39" fmla="*/ 159 h 1272"/>
                                      <a:gd name="T40" fmla="*/ 0 w 140"/>
                                      <a:gd name="T41" fmla="*/ 79 h 1272"/>
                                      <a:gd name="T42" fmla="*/ 0 w 140"/>
                                      <a:gd name="T43" fmla="*/ 0 h 12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0" h="1272">
                                        <a:moveTo>
                                          <a:pt x="0" y="0"/>
                                        </a:moveTo>
                                        <a:lnTo>
                                          <a:pt x="0" y="0"/>
                                        </a:lnTo>
                                        <a:lnTo>
                                          <a:pt x="1" y="79"/>
                                        </a:lnTo>
                                        <a:lnTo>
                                          <a:pt x="3" y="159"/>
                                        </a:lnTo>
                                        <a:lnTo>
                                          <a:pt x="12" y="317"/>
                                        </a:lnTo>
                                        <a:lnTo>
                                          <a:pt x="23" y="476"/>
                                        </a:lnTo>
                                        <a:lnTo>
                                          <a:pt x="39" y="634"/>
                                        </a:lnTo>
                                        <a:lnTo>
                                          <a:pt x="58" y="792"/>
                                        </a:lnTo>
                                        <a:lnTo>
                                          <a:pt x="83" y="948"/>
                                        </a:lnTo>
                                        <a:lnTo>
                                          <a:pt x="107" y="1086"/>
                                        </a:lnTo>
                                        <a:lnTo>
                                          <a:pt x="135" y="1223"/>
                                        </a:lnTo>
                                        <a:lnTo>
                                          <a:pt x="140" y="1272"/>
                                        </a:lnTo>
                                        <a:lnTo>
                                          <a:pt x="138" y="1262"/>
                                        </a:lnTo>
                                        <a:lnTo>
                                          <a:pt x="105" y="1106"/>
                                        </a:lnTo>
                                        <a:lnTo>
                                          <a:pt x="77" y="949"/>
                                        </a:lnTo>
                                        <a:lnTo>
                                          <a:pt x="53" y="792"/>
                                        </a:lnTo>
                                        <a:lnTo>
                                          <a:pt x="35" y="634"/>
                                        </a:lnTo>
                                        <a:lnTo>
                                          <a:pt x="20" y="476"/>
                                        </a:lnTo>
                                        <a:lnTo>
                                          <a:pt x="9" y="317"/>
                                        </a:lnTo>
                                        <a:lnTo>
                                          <a:pt x="2" y="159"/>
                                        </a:lnTo>
                                        <a:lnTo>
                                          <a:pt x="0" y="79"/>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3" name="Freeform 23"/>
                                <wps:cNvSpPr>
                                  <a:spLocks/>
                                </wps:cNvSpPr>
                                <wps:spPr bwMode="auto">
                                  <a:xfrm>
                                    <a:off x="341087" y="4861100"/>
                                    <a:ext cx="71438" cy="1355725"/>
                                  </a:xfrm>
                                  <a:custGeom>
                                    <a:avLst/>
                                    <a:gdLst>
                                      <a:gd name="T0" fmla="*/ 45 w 45"/>
                                      <a:gd name="T1" fmla="*/ 0 h 854"/>
                                      <a:gd name="T2" fmla="*/ 45 w 45"/>
                                      <a:gd name="T3" fmla="*/ 0 h 854"/>
                                      <a:gd name="T4" fmla="*/ 35 w 45"/>
                                      <a:gd name="T5" fmla="*/ 66 h 854"/>
                                      <a:gd name="T6" fmla="*/ 26 w 45"/>
                                      <a:gd name="T7" fmla="*/ 133 h 854"/>
                                      <a:gd name="T8" fmla="*/ 14 w 45"/>
                                      <a:gd name="T9" fmla="*/ 267 h 854"/>
                                      <a:gd name="T10" fmla="*/ 6 w 45"/>
                                      <a:gd name="T11" fmla="*/ 401 h 854"/>
                                      <a:gd name="T12" fmla="*/ 3 w 45"/>
                                      <a:gd name="T13" fmla="*/ 534 h 854"/>
                                      <a:gd name="T14" fmla="*/ 6 w 45"/>
                                      <a:gd name="T15" fmla="*/ 669 h 854"/>
                                      <a:gd name="T16" fmla="*/ 14 w 45"/>
                                      <a:gd name="T17" fmla="*/ 803 h 854"/>
                                      <a:gd name="T18" fmla="*/ 18 w 45"/>
                                      <a:gd name="T19" fmla="*/ 854 h 854"/>
                                      <a:gd name="T20" fmla="*/ 18 w 45"/>
                                      <a:gd name="T21" fmla="*/ 851 h 854"/>
                                      <a:gd name="T22" fmla="*/ 9 w 45"/>
                                      <a:gd name="T23" fmla="*/ 814 h 854"/>
                                      <a:gd name="T24" fmla="*/ 8 w 45"/>
                                      <a:gd name="T25" fmla="*/ 803 h 854"/>
                                      <a:gd name="T26" fmla="*/ 1 w 45"/>
                                      <a:gd name="T27" fmla="*/ 669 h 854"/>
                                      <a:gd name="T28" fmla="*/ 0 w 45"/>
                                      <a:gd name="T29" fmla="*/ 534 h 854"/>
                                      <a:gd name="T30" fmla="*/ 3 w 45"/>
                                      <a:gd name="T31" fmla="*/ 401 h 854"/>
                                      <a:gd name="T32" fmla="*/ 12 w 45"/>
                                      <a:gd name="T33" fmla="*/ 267 h 854"/>
                                      <a:gd name="T34" fmla="*/ 25 w 45"/>
                                      <a:gd name="T35" fmla="*/ 132 h 854"/>
                                      <a:gd name="T36" fmla="*/ 34 w 45"/>
                                      <a:gd name="T37" fmla="*/ 66 h 854"/>
                                      <a:gd name="T38" fmla="*/ 45 w 45"/>
                                      <a:gd name="T39" fmla="*/ 0 h 8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5" h="854">
                                        <a:moveTo>
                                          <a:pt x="45" y="0"/>
                                        </a:moveTo>
                                        <a:lnTo>
                                          <a:pt x="45" y="0"/>
                                        </a:lnTo>
                                        <a:lnTo>
                                          <a:pt x="35" y="66"/>
                                        </a:lnTo>
                                        <a:lnTo>
                                          <a:pt x="26" y="133"/>
                                        </a:lnTo>
                                        <a:lnTo>
                                          <a:pt x="14" y="267"/>
                                        </a:lnTo>
                                        <a:lnTo>
                                          <a:pt x="6" y="401"/>
                                        </a:lnTo>
                                        <a:lnTo>
                                          <a:pt x="3" y="534"/>
                                        </a:lnTo>
                                        <a:lnTo>
                                          <a:pt x="6" y="669"/>
                                        </a:lnTo>
                                        <a:lnTo>
                                          <a:pt x="14" y="803"/>
                                        </a:lnTo>
                                        <a:lnTo>
                                          <a:pt x="18" y="854"/>
                                        </a:lnTo>
                                        <a:lnTo>
                                          <a:pt x="18" y="851"/>
                                        </a:lnTo>
                                        <a:lnTo>
                                          <a:pt x="9" y="814"/>
                                        </a:lnTo>
                                        <a:lnTo>
                                          <a:pt x="8" y="803"/>
                                        </a:lnTo>
                                        <a:lnTo>
                                          <a:pt x="1" y="669"/>
                                        </a:lnTo>
                                        <a:lnTo>
                                          <a:pt x="0" y="534"/>
                                        </a:lnTo>
                                        <a:lnTo>
                                          <a:pt x="3" y="401"/>
                                        </a:lnTo>
                                        <a:lnTo>
                                          <a:pt x="12" y="267"/>
                                        </a:lnTo>
                                        <a:lnTo>
                                          <a:pt x="25" y="132"/>
                                        </a:lnTo>
                                        <a:lnTo>
                                          <a:pt x="34" y="66"/>
                                        </a:lnTo>
                                        <a:lnTo>
                                          <a:pt x="45"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4" name="Freeform 24"/>
                                <wps:cNvSpPr>
                                  <a:spLocks/>
                                </wps:cNvSpPr>
                                <wps:spPr bwMode="auto">
                                  <a:xfrm>
                                    <a:off x="363312" y="6231112"/>
                                    <a:ext cx="244475" cy="998538"/>
                                  </a:xfrm>
                                  <a:custGeom>
                                    <a:avLst/>
                                    <a:gdLst>
                                      <a:gd name="T0" fmla="*/ 0 w 154"/>
                                      <a:gd name="T1" fmla="*/ 0 h 629"/>
                                      <a:gd name="T2" fmla="*/ 10 w 154"/>
                                      <a:gd name="T3" fmla="*/ 44 h 629"/>
                                      <a:gd name="T4" fmla="*/ 21 w 154"/>
                                      <a:gd name="T5" fmla="*/ 126 h 629"/>
                                      <a:gd name="T6" fmla="*/ 34 w 154"/>
                                      <a:gd name="T7" fmla="*/ 207 h 629"/>
                                      <a:gd name="T8" fmla="*/ 53 w 154"/>
                                      <a:gd name="T9" fmla="*/ 293 h 629"/>
                                      <a:gd name="T10" fmla="*/ 75 w 154"/>
                                      <a:gd name="T11" fmla="*/ 380 h 629"/>
                                      <a:gd name="T12" fmla="*/ 100 w 154"/>
                                      <a:gd name="T13" fmla="*/ 466 h 629"/>
                                      <a:gd name="T14" fmla="*/ 120 w 154"/>
                                      <a:gd name="T15" fmla="*/ 521 h 629"/>
                                      <a:gd name="T16" fmla="*/ 141 w 154"/>
                                      <a:gd name="T17" fmla="*/ 576 h 629"/>
                                      <a:gd name="T18" fmla="*/ 152 w 154"/>
                                      <a:gd name="T19" fmla="*/ 618 h 629"/>
                                      <a:gd name="T20" fmla="*/ 154 w 154"/>
                                      <a:gd name="T21" fmla="*/ 629 h 629"/>
                                      <a:gd name="T22" fmla="*/ 140 w 154"/>
                                      <a:gd name="T23" fmla="*/ 595 h 629"/>
                                      <a:gd name="T24" fmla="*/ 115 w 154"/>
                                      <a:gd name="T25" fmla="*/ 532 h 629"/>
                                      <a:gd name="T26" fmla="*/ 93 w 154"/>
                                      <a:gd name="T27" fmla="*/ 468 h 629"/>
                                      <a:gd name="T28" fmla="*/ 67 w 154"/>
                                      <a:gd name="T29" fmla="*/ 383 h 629"/>
                                      <a:gd name="T30" fmla="*/ 47 w 154"/>
                                      <a:gd name="T31" fmla="*/ 295 h 629"/>
                                      <a:gd name="T32" fmla="*/ 28 w 154"/>
                                      <a:gd name="T33" fmla="*/ 207 h 629"/>
                                      <a:gd name="T34" fmla="*/ 12 w 154"/>
                                      <a:gd name="T35" fmla="*/ 104 h 629"/>
                                      <a:gd name="T36" fmla="*/ 0 w 154"/>
                                      <a:gd name="T37" fmla="*/ 0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4" h="629">
                                        <a:moveTo>
                                          <a:pt x="0" y="0"/>
                                        </a:moveTo>
                                        <a:lnTo>
                                          <a:pt x="10" y="44"/>
                                        </a:lnTo>
                                        <a:lnTo>
                                          <a:pt x="21" y="126"/>
                                        </a:lnTo>
                                        <a:lnTo>
                                          <a:pt x="34" y="207"/>
                                        </a:lnTo>
                                        <a:lnTo>
                                          <a:pt x="53" y="293"/>
                                        </a:lnTo>
                                        <a:lnTo>
                                          <a:pt x="75" y="380"/>
                                        </a:lnTo>
                                        <a:lnTo>
                                          <a:pt x="100" y="466"/>
                                        </a:lnTo>
                                        <a:lnTo>
                                          <a:pt x="120" y="521"/>
                                        </a:lnTo>
                                        <a:lnTo>
                                          <a:pt x="141" y="576"/>
                                        </a:lnTo>
                                        <a:lnTo>
                                          <a:pt x="152" y="618"/>
                                        </a:lnTo>
                                        <a:lnTo>
                                          <a:pt x="154" y="629"/>
                                        </a:lnTo>
                                        <a:lnTo>
                                          <a:pt x="140" y="595"/>
                                        </a:lnTo>
                                        <a:lnTo>
                                          <a:pt x="115" y="532"/>
                                        </a:lnTo>
                                        <a:lnTo>
                                          <a:pt x="93" y="468"/>
                                        </a:lnTo>
                                        <a:lnTo>
                                          <a:pt x="67" y="383"/>
                                        </a:lnTo>
                                        <a:lnTo>
                                          <a:pt x="47" y="295"/>
                                        </a:lnTo>
                                        <a:lnTo>
                                          <a:pt x="28" y="207"/>
                                        </a:lnTo>
                                        <a:lnTo>
                                          <a:pt x="12" y="104"/>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5" name="Freeform 25"/>
                                <wps:cNvSpPr>
                                  <a:spLocks/>
                                </wps:cNvSpPr>
                                <wps:spPr bwMode="auto">
                                  <a:xfrm>
                                    <a:off x="620487" y="7223300"/>
                                    <a:ext cx="52388" cy="109538"/>
                                  </a:xfrm>
                                  <a:custGeom>
                                    <a:avLst/>
                                    <a:gdLst>
                                      <a:gd name="T0" fmla="*/ 0 w 33"/>
                                      <a:gd name="T1" fmla="*/ 0 h 69"/>
                                      <a:gd name="T2" fmla="*/ 33 w 33"/>
                                      <a:gd name="T3" fmla="*/ 69 h 69"/>
                                      <a:gd name="T4" fmla="*/ 24 w 33"/>
                                      <a:gd name="T5" fmla="*/ 69 h 69"/>
                                      <a:gd name="T6" fmla="*/ 12 w 33"/>
                                      <a:gd name="T7" fmla="*/ 35 h 69"/>
                                      <a:gd name="T8" fmla="*/ 0 w 33"/>
                                      <a:gd name="T9" fmla="*/ 0 h 69"/>
                                    </a:gdLst>
                                    <a:ahLst/>
                                    <a:cxnLst>
                                      <a:cxn ang="0">
                                        <a:pos x="T0" y="T1"/>
                                      </a:cxn>
                                      <a:cxn ang="0">
                                        <a:pos x="T2" y="T3"/>
                                      </a:cxn>
                                      <a:cxn ang="0">
                                        <a:pos x="T4" y="T5"/>
                                      </a:cxn>
                                      <a:cxn ang="0">
                                        <a:pos x="T6" y="T7"/>
                                      </a:cxn>
                                      <a:cxn ang="0">
                                        <a:pos x="T8" y="T9"/>
                                      </a:cxn>
                                    </a:cxnLst>
                                    <a:rect l="0" t="0" r="r" b="b"/>
                                    <a:pathLst>
                                      <a:path w="33" h="69">
                                        <a:moveTo>
                                          <a:pt x="0" y="0"/>
                                        </a:moveTo>
                                        <a:lnTo>
                                          <a:pt x="33" y="69"/>
                                        </a:lnTo>
                                        <a:lnTo>
                                          <a:pt x="24" y="69"/>
                                        </a:lnTo>
                                        <a:lnTo>
                                          <a:pt x="12" y="35"/>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6" name="Freeform 26"/>
                                <wps:cNvSpPr>
                                  <a:spLocks/>
                                </wps:cNvSpPr>
                                <wps:spPr bwMode="auto">
                                  <a:xfrm>
                                    <a:off x="355374" y="6153325"/>
                                    <a:ext cx="23813" cy="147638"/>
                                  </a:xfrm>
                                  <a:custGeom>
                                    <a:avLst/>
                                    <a:gdLst>
                                      <a:gd name="T0" fmla="*/ 0 w 15"/>
                                      <a:gd name="T1" fmla="*/ 0 h 93"/>
                                      <a:gd name="T2" fmla="*/ 9 w 15"/>
                                      <a:gd name="T3" fmla="*/ 37 h 93"/>
                                      <a:gd name="T4" fmla="*/ 9 w 15"/>
                                      <a:gd name="T5" fmla="*/ 40 h 93"/>
                                      <a:gd name="T6" fmla="*/ 15 w 15"/>
                                      <a:gd name="T7" fmla="*/ 93 h 93"/>
                                      <a:gd name="T8" fmla="*/ 5 w 15"/>
                                      <a:gd name="T9" fmla="*/ 49 h 93"/>
                                      <a:gd name="T10" fmla="*/ 0 w 15"/>
                                      <a:gd name="T11" fmla="*/ 0 h 93"/>
                                    </a:gdLst>
                                    <a:ahLst/>
                                    <a:cxnLst>
                                      <a:cxn ang="0">
                                        <a:pos x="T0" y="T1"/>
                                      </a:cxn>
                                      <a:cxn ang="0">
                                        <a:pos x="T2" y="T3"/>
                                      </a:cxn>
                                      <a:cxn ang="0">
                                        <a:pos x="T4" y="T5"/>
                                      </a:cxn>
                                      <a:cxn ang="0">
                                        <a:pos x="T6" y="T7"/>
                                      </a:cxn>
                                      <a:cxn ang="0">
                                        <a:pos x="T8" y="T9"/>
                                      </a:cxn>
                                      <a:cxn ang="0">
                                        <a:pos x="T10" y="T11"/>
                                      </a:cxn>
                                    </a:cxnLst>
                                    <a:rect l="0" t="0" r="r" b="b"/>
                                    <a:pathLst>
                                      <a:path w="15" h="93">
                                        <a:moveTo>
                                          <a:pt x="0" y="0"/>
                                        </a:moveTo>
                                        <a:lnTo>
                                          <a:pt x="9" y="37"/>
                                        </a:lnTo>
                                        <a:lnTo>
                                          <a:pt x="9" y="40"/>
                                        </a:lnTo>
                                        <a:lnTo>
                                          <a:pt x="15" y="93"/>
                                        </a:lnTo>
                                        <a:lnTo>
                                          <a:pt x="5" y="49"/>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7" name="Freeform 27"/>
                                <wps:cNvSpPr>
                                  <a:spLocks/>
                                </wps:cNvSpPr>
                                <wps:spPr bwMode="auto">
                                  <a:xfrm>
                                    <a:off x="563337" y="5689775"/>
                                    <a:ext cx="625475" cy="1216025"/>
                                  </a:xfrm>
                                  <a:custGeom>
                                    <a:avLst/>
                                    <a:gdLst>
                                      <a:gd name="T0" fmla="*/ 394 w 394"/>
                                      <a:gd name="T1" fmla="*/ 0 h 766"/>
                                      <a:gd name="T2" fmla="*/ 394 w 394"/>
                                      <a:gd name="T3" fmla="*/ 0 h 766"/>
                                      <a:gd name="T4" fmla="*/ 356 w 394"/>
                                      <a:gd name="T5" fmla="*/ 38 h 766"/>
                                      <a:gd name="T6" fmla="*/ 319 w 394"/>
                                      <a:gd name="T7" fmla="*/ 77 h 766"/>
                                      <a:gd name="T8" fmla="*/ 284 w 394"/>
                                      <a:gd name="T9" fmla="*/ 117 h 766"/>
                                      <a:gd name="T10" fmla="*/ 249 w 394"/>
                                      <a:gd name="T11" fmla="*/ 160 h 766"/>
                                      <a:gd name="T12" fmla="*/ 207 w 394"/>
                                      <a:gd name="T13" fmla="*/ 218 h 766"/>
                                      <a:gd name="T14" fmla="*/ 168 w 394"/>
                                      <a:gd name="T15" fmla="*/ 276 h 766"/>
                                      <a:gd name="T16" fmla="*/ 131 w 394"/>
                                      <a:gd name="T17" fmla="*/ 339 h 766"/>
                                      <a:gd name="T18" fmla="*/ 98 w 394"/>
                                      <a:gd name="T19" fmla="*/ 402 h 766"/>
                                      <a:gd name="T20" fmla="*/ 69 w 394"/>
                                      <a:gd name="T21" fmla="*/ 467 h 766"/>
                                      <a:gd name="T22" fmla="*/ 45 w 394"/>
                                      <a:gd name="T23" fmla="*/ 535 h 766"/>
                                      <a:gd name="T24" fmla="*/ 26 w 394"/>
                                      <a:gd name="T25" fmla="*/ 604 h 766"/>
                                      <a:gd name="T26" fmla="*/ 14 w 394"/>
                                      <a:gd name="T27" fmla="*/ 673 h 766"/>
                                      <a:gd name="T28" fmla="*/ 7 w 394"/>
                                      <a:gd name="T29" fmla="*/ 746 h 766"/>
                                      <a:gd name="T30" fmla="*/ 6 w 394"/>
                                      <a:gd name="T31" fmla="*/ 766 h 766"/>
                                      <a:gd name="T32" fmla="*/ 0 w 394"/>
                                      <a:gd name="T33" fmla="*/ 749 h 766"/>
                                      <a:gd name="T34" fmla="*/ 1 w 394"/>
                                      <a:gd name="T35" fmla="*/ 744 h 766"/>
                                      <a:gd name="T36" fmla="*/ 7 w 394"/>
                                      <a:gd name="T37" fmla="*/ 673 h 766"/>
                                      <a:gd name="T38" fmla="*/ 21 w 394"/>
                                      <a:gd name="T39" fmla="*/ 603 h 766"/>
                                      <a:gd name="T40" fmla="*/ 40 w 394"/>
                                      <a:gd name="T41" fmla="*/ 533 h 766"/>
                                      <a:gd name="T42" fmla="*/ 65 w 394"/>
                                      <a:gd name="T43" fmla="*/ 466 h 766"/>
                                      <a:gd name="T44" fmla="*/ 94 w 394"/>
                                      <a:gd name="T45" fmla="*/ 400 h 766"/>
                                      <a:gd name="T46" fmla="*/ 127 w 394"/>
                                      <a:gd name="T47" fmla="*/ 336 h 766"/>
                                      <a:gd name="T48" fmla="*/ 164 w 394"/>
                                      <a:gd name="T49" fmla="*/ 275 h 766"/>
                                      <a:gd name="T50" fmla="*/ 204 w 394"/>
                                      <a:gd name="T51" fmla="*/ 215 h 766"/>
                                      <a:gd name="T52" fmla="*/ 248 w 394"/>
                                      <a:gd name="T53" fmla="*/ 158 h 766"/>
                                      <a:gd name="T54" fmla="*/ 282 w 394"/>
                                      <a:gd name="T55" fmla="*/ 116 h 766"/>
                                      <a:gd name="T56" fmla="*/ 318 w 394"/>
                                      <a:gd name="T57" fmla="*/ 76 h 766"/>
                                      <a:gd name="T58" fmla="*/ 354 w 394"/>
                                      <a:gd name="T59" fmla="*/ 37 h 766"/>
                                      <a:gd name="T60" fmla="*/ 394 w 394"/>
                                      <a:gd name="T61" fmla="*/ 0 h 7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94" h="766">
                                        <a:moveTo>
                                          <a:pt x="394" y="0"/>
                                        </a:moveTo>
                                        <a:lnTo>
                                          <a:pt x="394" y="0"/>
                                        </a:lnTo>
                                        <a:lnTo>
                                          <a:pt x="356" y="38"/>
                                        </a:lnTo>
                                        <a:lnTo>
                                          <a:pt x="319" y="77"/>
                                        </a:lnTo>
                                        <a:lnTo>
                                          <a:pt x="284" y="117"/>
                                        </a:lnTo>
                                        <a:lnTo>
                                          <a:pt x="249" y="160"/>
                                        </a:lnTo>
                                        <a:lnTo>
                                          <a:pt x="207" y="218"/>
                                        </a:lnTo>
                                        <a:lnTo>
                                          <a:pt x="168" y="276"/>
                                        </a:lnTo>
                                        <a:lnTo>
                                          <a:pt x="131" y="339"/>
                                        </a:lnTo>
                                        <a:lnTo>
                                          <a:pt x="98" y="402"/>
                                        </a:lnTo>
                                        <a:lnTo>
                                          <a:pt x="69" y="467"/>
                                        </a:lnTo>
                                        <a:lnTo>
                                          <a:pt x="45" y="535"/>
                                        </a:lnTo>
                                        <a:lnTo>
                                          <a:pt x="26" y="604"/>
                                        </a:lnTo>
                                        <a:lnTo>
                                          <a:pt x="14" y="673"/>
                                        </a:lnTo>
                                        <a:lnTo>
                                          <a:pt x="7" y="746"/>
                                        </a:lnTo>
                                        <a:lnTo>
                                          <a:pt x="6" y="766"/>
                                        </a:lnTo>
                                        <a:lnTo>
                                          <a:pt x="0" y="749"/>
                                        </a:lnTo>
                                        <a:lnTo>
                                          <a:pt x="1" y="744"/>
                                        </a:lnTo>
                                        <a:lnTo>
                                          <a:pt x="7" y="673"/>
                                        </a:lnTo>
                                        <a:lnTo>
                                          <a:pt x="21" y="603"/>
                                        </a:lnTo>
                                        <a:lnTo>
                                          <a:pt x="40" y="533"/>
                                        </a:lnTo>
                                        <a:lnTo>
                                          <a:pt x="65" y="466"/>
                                        </a:lnTo>
                                        <a:lnTo>
                                          <a:pt x="94" y="400"/>
                                        </a:lnTo>
                                        <a:lnTo>
                                          <a:pt x="127" y="336"/>
                                        </a:lnTo>
                                        <a:lnTo>
                                          <a:pt x="164" y="275"/>
                                        </a:lnTo>
                                        <a:lnTo>
                                          <a:pt x="204" y="215"/>
                                        </a:lnTo>
                                        <a:lnTo>
                                          <a:pt x="248" y="158"/>
                                        </a:lnTo>
                                        <a:lnTo>
                                          <a:pt x="282" y="116"/>
                                        </a:lnTo>
                                        <a:lnTo>
                                          <a:pt x="318" y="76"/>
                                        </a:lnTo>
                                        <a:lnTo>
                                          <a:pt x="354" y="37"/>
                                        </a:lnTo>
                                        <a:lnTo>
                                          <a:pt x="394"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8" name="Freeform 28"/>
                                <wps:cNvSpPr>
                                  <a:spLocks/>
                                </wps:cNvSpPr>
                                <wps:spPr bwMode="auto">
                                  <a:xfrm>
                                    <a:off x="563337" y="6915325"/>
                                    <a:ext cx="57150" cy="307975"/>
                                  </a:xfrm>
                                  <a:custGeom>
                                    <a:avLst/>
                                    <a:gdLst>
                                      <a:gd name="T0" fmla="*/ 0 w 36"/>
                                      <a:gd name="T1" fmla="*/ 0 h 194"/>
                                      <a:gd name="T2" fmla="*/ 6 w 36"/>
                                      <a:gd name="T3" fmla="*/ 16 h 194"/>
                                      <a:gd name="T4" fmla="*/ 7 w 36"/>
                                      <a:gd name="T5" fmla="*/ 19 h 194"/>
                                      <a:gd name="T6" fmla="*/ 11 w 36"/>
                                      <a:gd name="T7" fmla="*/ 80 h 194"/>
                                      <a:gd name="T8" fmla="*/ 20 w 36"/>
                                      <a:gd name="T9" fmla="*/ 132 h 194"/>
                                      <a:gd name="T10" fmla="*/ 33 w 36"/>
                                      <a:gd name="T11" fmla="*/ 185 h 194"/>
                                      <a:gd name="T12" fmla="*/ 36 w 36"/>
                                      <a:gd name="T13" fmla="*/ 194 h 194"/>
                                      <a:gd name="T14" fmla="*/ 21 w 36"/>
                                      <a:gd name="T15" fmla="*/ 161 h 194"/>
                                      <a:gd name="T16" fmla="*/ 15 w 36"/>
                                      <a:gd name="T17" fmla="*/ 145 h 194"/>
                                      <a:gd name="T18" fmla="*/ 5 w 36"/>
                                      <a:gd name="T19" fmla="*/ 81 h 194"/>
                                      <a:gd name="T20" fmla="*/ 1 w 36"/>
                                      <a:gd name="T21" fmla="*/ 41 h 194"/>
                                      <a:gd name="T22" fmla="*/ 0 w 36"/>
                                      <a:gd name="T23"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 h="194">
                                        <a:moveTo>
                                          <a:pt x="0" y="0"/>
                                        </a:moveTo>
                                        <a:lnTo>
                                          <a:pt x="6" y="16"/>
                                        </a:lnTo>
                                        <a:lnTo>
                                          <a:pt x="7" y="19"/>
                                        </a:lnTo>
                                        <a:lnTo>
                                          <a:pt x="11" y="80"/>
                                        </a:lnTo>
                                        <a:lnTo>
                                          <a:pt x="20" y="132"/>
                                        </a:lnTo>
                                        <a:lnTo>
                                          <a:pt x="33" y="185"/>
                                        </a:lnTo>
                                        <a:lnTo>
                                          <a:pt x="36" y="194"/>
                                        </a:lnTo>
                                        <a:lnTo>
                                          <a:pt x="21" y="161"/>
                                        </a:lnTo>
                                        <a:lnTo>
                                          <a:pt x="15" y="145"/>
                                        </a:lnTo>
                                        <a:lnTo>
                                          <a:pt x="5" y="81"/>
                                        </a:lnTo>
                                        <a:lnTo>
                                          <a:pt x="1" y="41"/>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29" name="Freeform 29"/>
                                <wps:cNvSpPr>
                                  <a:spLocks/>
                                </wps:cNvSpPr>
                                <wps:spPr bwMode="auto">
                                  <a:xfrm>
                                    <a:off x="607787" y="7229650"/>
                                    <a:ext cx="49213" cy="103188"/>
                                  </a:xfrm>
                                  <a:custGeom>
                                    <a:avLst/>
                                    <a:gdLst>
                                      <a:gd name="T0" fmla="*/ 0 w 31"/>
                                      <a:gd name="T1" fmla="*/ 0 h 65"/>
                                      <a:gd name="T2" fmla="*/ 31 w 31"/>
                                      <a:gd name="T3" fmla="*/ 65 h 65"/>
                                      <a:gd name="T4" fmla="*/ 23 w 31"/>
                                      <a:gd name="T5" fmla="*/ 65 h 65"/>
                                      <a:gd name="T6" fmla="*/ 0 w 31"/>
                                      <a:gd name="T7" fmla="*/ 0 h 65"/>
                                    </a:gdLst>
                                    <a:ahLst/>
                                    <a:cxnLst>
                                      <a:cxn ang="0">
                                        <a:pos x="T0" y="T1"/>
                                      </a:cxn>
                                      <a:cxn ang="0">
                                        <a:pos x="T2" y="T3"/>
                                      </a:cxn>
                                      <a:cxn ang="0">
                                        <a:pos x="T4" y="T5"/>
                                      </a:cxn>
                                      <a:cxn ang="0">
                                        <a:pos x="T6" y="T7"/>
                                      </a:cxn>
                                    </a:cxnLst>
                                    <a:rect l="0" t="0" r="r" b="b"/>
                                    <a:pathLst>
                                      <a:path w="31" h="65">
                                        <a:moveTo>
                                          <a:pt x="0" y="0"/>
                                        </a:moveTo>
                                        <a:lnTo>
                                          <a:pt x="31" y="65"/>
                                        </a:lnTo>
                                        <a:lnTo>
                                          <a:pt x="23" y="65"/>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30" name="Freeform 30"/>
                                <wps:cNvSpPr>
                                  <a:spLocks/>
                                </wps:cNvSpPr>
                                <wps:spPr bwMode="auto">
                                  <a:xfrm>
                                    <a:off x="563337" y="6878812"/>
                                    <a:ext cx="11113" cy="66675"/>
                                  </a:xfrm>
                                  <a:custGeom>
                                    <a:avLst/>
                                    <a:gdLst>
                                      <a:gd name="T0" fmla="*/ 0 w 7"/>
                                      <a:gd name="T1" fmla="*/ 0 h 42"/>
                                      <a:gd name="T2" fmla="*/ 6 w 7"/>
                                      <a:gd name="T3" fmla="*/ 17 h 42"/>
                                      <a:gd name="T4" fmla="*/ 7 w 7"/>
                                      <a:gd name="T5" fmla="*/ 42 h 42"/>
                                      <a:gd name="T6" fmla="*/ 6 w 7"/>
                                      <a:gd name="T7" fmla="*/ 39 h 42"/>
                                      <a:gd name="T8" fmla="*/ 0 w 7"/>
                                      <a:gd name="T9" fmla="*/ 23 h 42"/>
                                      <a:gd name="T10" fmla="*/ 0 w 7"/>
                                      <a:gd name="T11" fmla="*/ 0 h 42"/>
                                    </a:gdLst>
                                    <a:ahLst/>
                                    <a:cxnLst>
                                      <a:cxn ang="0">
                                        <a:pos x="T0" y="T1"/>
                                      </a:cxn>
                                      <a:cxn ang="0">
                                        <a:pos x="T2" y="T3"/>
                                      </a:cxn>
                                      <a:cxn ang="0">
                                        <a:pos x="T4" y="T5"/>
                                      </a:cxn>
                                      <a:cxn ang="0">
                                        <a:pos x="T6" y="T7"/>
                                      </a:cxn>
                                      <a:cxn ang="0">
                                        <a:pos x="T8" y="T9"/>
                                      </a:cxn>
                                      <a:cxn ang="0">
                                        <a:pos x="T10" y="T11"/>
                                      </a:cxn>
                                    </a:cxnLst>
                                    <a:rect l="0" t="0" r="r" b="b"/>
                                    <a:pathLst>
                                      <a:path w="7" h="42">
                                        <a:moveTo>
                                          <a:pt x="0" y="0"/>
                                        </a:moveTo>
                                        <a:lnTo>
                                          <a:pt x="6" y="17"/>
                                        </a:lnTo>
                                        <a:lnTo>
                                          <a:pt x="7" y="42"/>
                                        </a:lnTo>
                                        <a:lnTo>
                                          <a:pt x="6" y="39"/>
                                        </a:lnTo>
                                        <a:lnTo>
                                          <a:pt x="0" y="23"/>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s:wsp>
                                <wps:cNvPr id="31" name="Freeform 31"/>
                                <wps:cNvSpPr>
                                  <a:spLocks/>
                                </wps:cNvSpPr>
                                <wps:spPr bwMode="auto">
                                  <a:xfrm>
                                    <a:off x="587149" y="7145512"/>
                                    <a:ext cx="71438" cy="187325"/>
                                  </a:xfrm>
                                  <a:custGeom>
                                    <a:avLst/>
                                    <a:gdLst>
                                      <a:gd name="T0" fmla="*/ 0 w 45"/>
                                      <a:gd name="T1" fmla="*/ 0 h 118"/>
                                      <a:gd name="T2" fmla="*/ 6 w 45"/>
                                      <a:gd name="T3" fmla="*/ 16 h 118"/>
                                      <a:gd name="T4" fmla="*/ 21 w 45"/>
                                      <a:gd name="T5" fmla="*/ 49 h 118"/>
                                      <a:gd name="T6" fmla="*/ 33 w 45"/>
                                      <a:gd name="T7" fmla="*/ 84 h 118"/>
                                      <a:gd name="T8" fmla="*/ 45 w 45"/>
                                      <a:gd name="T9" fmla="*/ 118 h 118"/>
                                      <a:gd name="T10" fmla="*/ 44 w 45"/>
                                      <a:gd name="T11" fmla="*/ 118 h 118"/>
                                      <a:gd name="T12" fmla="*/ 13 w 45"/>
                                      <a:gd name="T13" fmla="*/ 53 h 118"/>
                                      <a:gd name="T14" fmla="*/ 11 w 45"/>
                                      <a:gd name="T15" fmla="*/ 42 h 118"/>
                                      <a:gd name="T16" fmla="*/ 0 w 45"/>
                                      <a:gd name="T17" fmla="*/ 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 h="118">
                                        <a:moveTo>
                                          <a:pt x="0" y="0"/>
                                        </a:moveTo>
                                        <a:lnTo>
                                          <a:pt x="6" y="16"/>
                                        </a:lnTo>
                                        <a:lnTo>
                                          <a:pt x="21" y="49"/>
                                        </a:lnTo>
                                        <a:lnTo>
                                          <a:pt x="33" y="84"/>
                                        </a:lnTo>
                                        <a:lnTo>
                                          <a:pt x="45" y="118"/>
                                        </a:lnTo>
                                        <a:lnTo>
                                          <a:pt x="44" y="118"/>
                                        </a:lnTo>
                                        <a:lnTo>
                                          <a:pt x="13" y="53"/>
                                        </a:lnTo>
                                        <a:lnTo>
                                          <a:pt x="11" y="42"/>
                                        </a:lnTo>
                                        <a:lnTo>
                                          <a:pt x="0" y="0"/>
                                        </a:lnTo>
                                        <a:close/>
                                      </a:path>
                                    </a:pathLst>
                                  </a:custGeom>
                                  <a:solidFill>
                                    <a:schemeClr val="tx2"/>
                                  </a:solidFill>
                                  <a:ln w="0">
                                    <a:solidFill>
                                      <a:schemeClr val="tx2"/>
                                    </a:solidFill>
                                    <a:prstDash val="solid"/>
                                    <a:round/>
                                    <a:headEnd/>
                                    <a:tailEnd/>
                                  </a:ln>
                                </wps:spPr>
                                <wps:bodyPr vert="horz" wrap="square" lIns="91440" tIns="45720" rIns="91440" bIns="45720" numCol="1" anchor="t" anchorCtr="0" compatLnSpc="1">
                                  <a:prstTxWarp prst="textNoShape">
                                    <a:avLst/>
                                  </a:prstTxWarp>
                                </wps:bodyPr>
                              </wps:wsp>
                            </wpg:grpSp>
                            <wpg:grpSp>
                              <wpg:cNvPr id="7" name="Group 7"/>
                              <wpg:cNvGrpSpPr>
                                <a:grpSpLocks noChangeAspect="1"/>
                              </wpg:cNvGrpSpPr>
                              <wpg:grpSpPr>
                                <a:xfrm>
                                  <a:off x="80645" y="4826972"/>
                                  <a:ext cx="1306273" cy="2505863"/>
                                  <a:chOff x="80645" y="4649964"/>
                                  <a:chExt cx="874712" cy="1677988"/>
                                </a:xfrm>
                              </wpg:grpSpPr>
                              <wps:wsp>
                                <wps:cNvPr id="8" name="Freeform 8"/>
                                <wps:cNvSpPr>
                                  <a:spLocks/>
                                </wps:cNvSpPr>
                                <wps:spPr bwMode="auto">
                                  <a:xfrm>
                                    <a:off x="118745" y="5189714"/>
                                    <a:ext cx="198438" cy="714375"/>
                                  </a:xfrm>
                                  <a:custGeom>
                                    <a:avLst/>
                                    <a:gdLst>
                                      <a:gd name="T0" fmla="*/ 0 w 125"/>
                                      <a:gd name="T1" fmla="*/ 0 h 450"/>
                                      <a:gd name="T2" fmla="*/ 41 w 125"/>
                                      <a:gd name="T3" fmla="*/ 155 h 450"/>
                                      <a:gd name="T4" fmla="*/ 86 w 125"/>
                                      <a:gd name="T5" fmla="*/ 309 h 450"/>
                                      <a:gd name="T6" fmla="*/ 125 w 125"/>
                                      <a:gd name="T7" fmla="*/ 425 h 450"/>
                                      <a:gd name="T8" fmla="*/ 125 w 125"/>
                                      <a:gd name="T9" fmla="*/ 450 h 450"/>
                                      <a:gd name="T10" fmla="*/ 79 w 125"/>
                                      <a:gd name="T11" fmla="*/ 311 h 450"/>
                                      <a:gd name="T12" fmla="*/ 41 w 125"/>
                                      <a:gd name="T13" fmla="*/ 183 h 450"/>
                                      <a:gd name="T14" fmla="*/ 7 w 125"/>
                                      <a:gd name="T15" fmla="*/ 54 h 450"/>
                                      <a:gd name="T16" fmla="*/ 0 w 125"/>
                                      <a:gd name="T17" fmla="*/ 0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 h="450">
                                        <a:moveTo>
                                          <a:pt x="0" y="0"/>
                                        </a:moveTo>
                                        <a:lnTo>
                                          <a:pt x="41" y="155"/>
                                        </a:lnTo>
                                        <a:lnTo>
                                          <a:pt x="86" y="309"/>
                                        </a:lnTo>
                                        <a:lnTo>
                                          <a:pt x="125" y="425"/>
                                        </a:lnTo>
                                        <a:lnTo>
                                          <a:pt x="125" y="450"/>
                                        </a:lnTo>
                                        <a:lnTo>
                                          <a:pt x="79" y="311"/>
                                        </a:lnTo>
                                        <a:lnTo>
                                          <a:pt x="41" y="183"/>
                                        </a:lnTo>
                                        <a:lnTo>
                                          <a:pt x="7" y="54"/>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9" name="Freeform 9"/>
                                <wps:cNvSpPr>
                                  <a:spLocks/>
                                </wps:cNvSpPr>
                                <wps:spPr bwMode="auto">
                                  <a:xfrm>
                                    <a:off x="328295" y="5891389"/>
                                    <a:ext cx="187325" cy="436563"/>
                                  </a:xfrm>
                                  <a:custGeom>
                                    <a:avLst/>
                                    <a:gdLst>
                                      <a:gd name="T0" fmla="*/ 0 w 118"/>
                                      <a:gd name="T1" fmla="*/ 0 h 275"/>
                                      <a:gd name="T2" fmla="*/ 8 w 118"/>
                                      <a:gd name="T3" fmla="*/ 20 h 275"/>
                                      <a:gd name="T4" fmla="*/ 37 w 118"/>
                                      <a:gd name="T5" fmla="*/ 96 h 275"/>
                                      <a:gd name="T6" fmla="*/ 69 w 118"/>
                                      <a:gd name="T7" fmla="*/ 170 h 275"/>
                                      <a:gd name="T8" fmla="*/ 118 w 118"/>
                                      <a:gd name="T9" fmla="*/ 275 h 275"/>
                                      <a:gd name="T10" fmla="*/ 109 w 118"/>
                                      <a:gd name="T11" fmla="*/ 275 h 275"/>
                                      <a:gd name="T12" fmla="*/ 61 w 118"/>
                                      <a:gd name="T13" fmla="*/ 174 h 275"/>
                                      <a:gd name="T14" fmla="*/ 30 w 118"/>
                                      <a:gd name="T15" fmla="*/ 100 h 275"/>
                                      <a:gd name="T16" fmla="*/ 0 w 118"/>
                                      <a:gd name="T17" fmla="*/ 26 h 275"/>
                                      <a:gd name="T18" fmla="*/ 0 w 118"/>
                                      <a:gd name="T19" fmla="*/ 0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8" h="275">
                                        <a:moveTo>
                                          <a:pt x="0" y="0"/>
                                        </a:moveTo>
                                        <a:lnTo>
                                          <a:pt x="8" y="20"/>
                                        </a:lnTo>
                                        <a:lnTo>
                                          <a:pt x="37" y="96"/>
                                        </a:lnTo>
                                        <a:lnTo>
                                          <a:pt x="69" y="170"/>
                                        </a:lnTo>
                                        <a:lnTo>
                                          <a:pt x="118" y="275"/>
                                        </a:lnTo>
                                        <a:lnTo>
                                          <a:pt x="109" y="275"/>
                                        </a:lnTo>
                                        <a:lnTo>
                                          <a:pt x="61" y="174"/>
                                        </a:lnTo>
                                        <a:lnTo>
                                          <a:pt x="30" y="100"/>
                                        </a:lnTo>
                                        <a:lnTo>
                                          <a:pt x="0" y="26"/>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0" name="Freeform 10"/>
                                <wps:cNvSpPr>
                                  <a:spLocks/>
                                </wps:cNvSpPr>
                                <wps:spPr bwMode="auto">
                                  <a:xfrm>
                                    <a:off x="80645" y="5010327"/>
                                    <a:ext cx="31750" cy="192088"/>
                                  </a:xfrm>
                                  <a:custGeom>
                                    <a:avLst/>
                                    <a:gdLst>
                                      <a:gd name="T0" fmla="*/ 0 w 20"/>
                                      <a:gd name="T1" fmla="*/ 0 h 121"/>
                                      <a:gd name="T2" fmla="*/ 16 w 20"/>
                                      <a:gd name="T3" fmla="*/ 72 h 121"/>
                                      <a:gd name="T4" fmla="*/ 20 w 20"/>
                                      <a:gd name="T5" fmla="*/ 121 h 121"/>
                                      <a:gd name="T6" fmla="*/ 18 w 20"/>
                                      <a:gd name="T7" fmla="*/ 112 h 121"/>
                                      <a:gd name="T8" fmla="*/ 0 w 20"/>
                                      <a:gd name="T9" fmla="*/ 31 h 121"/>
                                      <a:gd name="T10" fmla="*/ 0 w 20"/>
                                      <a:gd name="T11" fmla="*/ 0 h 121"/>
                                    </a:gdLst>
                                    <a:ahLst/>
                                    <a:cxnLst>
                                      <a:cxn ang="0">
                                        <a:pos x="T0" y="T1"/>
                                      </a:cxn>
                                      <a:cxn ang="0">
                                        <a:pos x="T2" y="T3"/>
                                      </a:cxn>
                                      <a:cxn ang="0">
                                        <a:pos x="T4" y="T5"/>
                                      </a:cxn>
                                      <a:cxn ang="0">
                                        <a:pos x="T6" y="T7"/>
                                      </a:cxn>
                                      <a:cxn ang="0">
                                        <a:pos x="T8" y="T9"/>
                                      </a:cxn>
                                      <a:cxn ang="0">
                                        <a:pos x="T10" y="T11"/>
                                      </a:cxn>
                                    </a:cxnLst>
                                    <a:rect l="0" t="0" r="r" b="b"/>
                                    <a:pathLst>
                                      <a:path w="20" h="121">
                                        <a:moveTo>
                                          <a:pt x="0" y="0"/>
                                        </a:moveTo>
                                        <a:lnTo>
                                          <a:pt x="16" y="72"/>
                                        </a:lnTo>
                                        <a:lnTo>
                                          <a:pt x="20" y="121"/>
                                        </a:lnTo>
                                        <a:lnTo>
                                          <a:pt x="18" y="112"/>
                                        </a:lnTo>
                                        <a:lnTo>
                                          <a:pt x="0" y="31"/>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2" name="Freeform 12"/>
                                <wps:cNvSpPr>
                                  <a:spLocks/>
                                </wps:cNvSpPr>
                                <wps:spPr bwMode="auto">
                                  <a:xfrm>
                                    <a:off x="112395" y="5202414"/>
                                    <a:ext cx="250825" cy="1020763"/>
                                  </a:xfrm>
                                  <a:custGeom>
                                    <a:avLst/>
                                    <a:gdLst>
                                      <a:gd name="T0" fmla="*/ 0 w 158"/>
                                      <a:gd name="T1" fmla="*/ 0 h 643"/>
                                      <a:gd name="T2" fmla="*/ 11 w 158"/>
                                      <a:gd name="T3" fmla="*/ 46 h 643"/>
                                      <a:gd name="T4" fmla="*/ 22 w 158"/>
                                      <a:gd name="T5" fmla="*/ 129 h 643"/>
                                      <a:gd name="T6" fmla="*/ 36 w 158"/>
                                      <a:gd name="T7" fmla="*/ 211 h 643"/>
                                      <a:gd name="T8" fmla="*/ 55 w 158"/>
                                      <a:gd name="T9" fmla="*/ 301 h 643"/>
                                      <a:gd name="T10" fmla="*/ 76 w 158"/>
                                      <a:gd name="T11" fmla="*/ 389 h 643"/>
                                      <a:gd name="T12" fmla="*/ 103 w 158"/>
                                      <a:gd name="T13" fmla="*/ 476 h 643"/>
                                      <a:gd name="T14" fmla="*/ 123 w 158"/>
                                      <a:gd name="T15" fmla="*/ 533 h 643"/>
                                      <a:gd name="T16" fmla="*/ 144 w 158"/>
                                      <a:gd name="T17" fmla="*/ 588 h 643"/>
                                      <a:gd name="T18" fmla="*/ 155 w 158"/>
                                      <a:gd name="T19" fmla="*/ 632 h 643"/>
                                      <a:gd name="T20" fmla="*/ 158 w 158"/>
                                      <a:gd name="T21" fmla="*/ 643 h 643"/>
                                      <a:gd name="T22" fmla="*/ 142 w 158"/>
                                      <a:gd name="T23" fmla="*/ 608 h 643"/>
                                      <a:gd name="T24" fmla="*/ 118 w 158"/>
                                      <a:gd name="T25" fmla="*/ 544 h 643"/>
                                      <a:gd name="T26" fmla="*/ 95 w 158"/>
                                      <a:gd name="T27" fmla="*/ 478 h 643"/>
                                      <a:gd name="T28" fmla="*/ 69 w 158"/>
                                      <a:gd name="T29" fmla="*/ 391 h 643"/>
                                      <a:gd name="T30" fmla="*/ 47 w 158"/>
                                      <a:gd name="T31" fmla="*/ 302 h 643"/>
                                      <a:gd name="T32" fmla="*/ 29 w 158"/>
                                      <a:gd name="T33" fmla="*/ 212 h 643"/>
                                      <a:gd name="T34" fmla="*/ 13 w 158"/>
                                      <a:gd name="T35" fmla="*/ 107 h 643"/>
                                      <a:gd name="T36" fmla="*/ 0 w 158"/>
                                      <a:gd name="T37" fmla="*/ 0 h 6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8" h="643">
                                        <a:moveTo>
                                          <a:pt x="0" y="0"/>
                                        </a:moveTo>
                                        <a:lnTo>
                                          <a:pt x="11" y="46"/>
                                        </a:lnTo>
                                        <a:lnTo>
                                          <a:pt x="22" y="129"/>
                                        </a:lnTo>
                                        <a:lnTo>
                                          <a:pt x="36" y="211"/>
                                        </a:lnTo>
                                        <a:lnTo>
                                          <a:pt x="55" y="301"/>
                                        </a:lnTo>
                                        <a:lnTo>
                                          <a:pt x="76" y="389"/>
                                        </a:lnTo>
                                        <a:lnTo>
                                          <a:pt x="103" y="476"/>
                                        </a:lnTo>
                                        <a:lnTo>
                                          <a:pt x="123" y="533"/>
                                        </a:lnTo>
                                        <a:lnTo>
                                          <a:pt x="144" y="588"/>
                                        </a:lnTo>
                                        <a:lnTo>
                                          <a:pt x="155" y="632"/>
                                        </a:lnTo>
                                        <a:lnTo>
                                          <a:pt x="158" y="643"/>
                                        </a:lnTo>
                                        <a:lnTo>
                                          <a:pt x="142" y="608"/>
                                        </a:lnTo>
                                        <a:lnTo>
                                          <a:pt x="118" y="544"/>
                                        </a:lnTo>
                                        <a:lnTo>
                                          <a:pt x="95" y="478"/>
                                        </a:lnTo>
                                        <a:lnTo>
                                          <a:pt x="69" y="391"/>
                                        </a:lnTo>
                                        <a:lnTo>
                                          <a:pt x="47" y="302"/>
                                        </a:lnTo>
                                        <a:lnTo>
                                          <a:pt x="29" y="212"/>
                                        </a:lnTo>
                                        <a:lnTo>
                                          <a:pt x="13" y="107"/>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3" name="Freeform 13"/>
                                <wps:cNvSpPr>
                                  <a:spLocks/>
                                </wps:cNvSpPr>
                                <wps:spPr bwMode="auto">
                                  <a:xfrm>
                                    <a:off x="375920" y="6215239"/>
                                    <a:ext cx="52388" cy="112713"/>
                                  </a:xfrm>
                                  <a:custGeom>
                                    <a:avLst/>
                                    <a:gdLst>
                                      <a:gd name="T0" fmla="*/ 0 w 33"/>
                                      <a:gd name="T1" fmla="*/ 0 h 71"/>
                                      <a:gd name="T2" fmla="*/ 33 w 33"/>
                                      <a:gd name="T3" fmla="*/ 71 h 71"/>
                                      <a:gd name="T4" fmla="*/ 24 w 33"/>
                                      <a:gd name="T5" fmla="*/ 71 h 71"/>
                                      <a:gd name="T6" fmla="*/ 11 w 33"/>
                                      <a:gd name="T7" fmla="*/ 36 h 71"/>
                                      <a:gd name="T8" fmla="*/ 0 w 33"/>
                                      <a:gd name="T9" fmla="*/ 0 h 71"/>
                                    </a:gdLst>
                                    <a:ahLst/>
                                    <a:cxnLst>
                                      <a:cxn ang="0">
                                        <a:pos x="T0" y="T1"/>
                                      </a:cxn>
                                      <a:cxn ang="0">
                                        <a:pos x="T2" y="T3"/>
                                      </a:cxn>
                                      <a:cxn ang="0">
                                        <a:pos x="T4" y="T5"/>
                                      </a:cxn>
                                      <a:cxn ang="0">
                                        <a:pos x="T6" y="T7"/>
                                      </a:cxn>
                                      <a:cxn ang="0">
                                        <a:pos x="T8" y="T9"/>
                                      </a:cxn>
                                    </a:cxnLst>
                                    <a:rect l="0" t="0" r="r" b="b"/>
                                    <a:pathLst>
                                      <a:path w="33" h="71">
                                        <a:moveTo>
                                          <a:pt x="0" y="0"/>
                                        </a:moveTo>
                                        <a:lnTo>
                                          <a:pt x="33" y="71"/>
                                        </a:lnTo>
                                        <a:lnTo>
                                          <a:pt x="24" y="71"/>
                                        </a:lnTo>
                                        <a:lnTo>
                                          <a:pt x="11" y="36"/>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4" name="Freeform 14"/>
                                <wps:cNvSpPr>
                                  <a:spLocks/>
                                </wps:cNvSpPr>
                                <wps:spPr bwMode="auto">
                                  <a:xfrm>
                                    <a:off x="106045" y="5124627"/>
                                    <a:ext cx="23813" cy="150813"/>
                                  </a:xfrm>
                                  <a:custGeom>
                                    <a:avLst/>
                                    <a:gdLst>
                                      <a:gd name="T0" fmla="*/ 0 w 15"/>
                                      <a:gd name="T1" fmla="*/ 0 h 95"/>
                                      <a:gd name="T2" fmla="*/ 8 w 15"/>
                                      <a:gd name="T3" fmla="*/ 37 h 95"/>
                                      <a:gd name="T4" fmla="*/ 8 w 15"/>
                                      <a:gd name="T5" fmla="*/ 41 h 95"/>
                                      <a:gd name="T6" fmla="*/ 15 w 15"/>
                                      <a:gd name="T7" fmla="*/ 95 h 95"/>
                                      <a:gd name="T8" fmla="*/ 4 w 15"/>
                                      <a:gd name="T9" fmla="*/ 49 h 95"/>
                                      <a:gd name="T10" fmla="*/ 0 w 15"/>
                                      <a:gd name="T11" fmla="*/ 0 h 95"/>
                                    </a:gdLst>
                                    <a:ahLst/>
                                    <a:cxnLst>
                                      <a:cxn ang="0">
                                        <a:pos x="T0" y="T1"/>
                                      </a:cxn>
                                      <a:cxn ang="0">
                                        <a:pos x="T2" y="T3"/>
                                      </a:cxn>
                                      <a:cxn ang="0">
                                        <a:pos x="T4" y="T5"/>
                                      </a:cxn>
                                      <a:cxn ang="0">
                                        <a:pos x="T6" y="T7"/>
                                      </a:cxn>
                                      <a:cxn ang="0">
                                        <a:pos x="T8" y="T9"/>
                                      </a:cxn>
                                      <a:cxn ang="0">
                                        <a:pos x="T10" y="T11"/>
                                      </a:cxn>
                                    </a:cxnLst>
                                    <a:rect l="0" t="0" r="r" b="b"/>
                                    <a:pathLst>
                                      <a:path w="15" h="95">
                                        <a:moveTo>
                                          <a:pt x="0" y="0"/>
                                        </a:moveTo>
                                        <a:lnTo>
                                          <a:pt x="8" y="37"/>
                                        </a:lnTo>
                                        <a:lnTo>
                                          <a:pt x="8" y="41"/>
                                        </a:lnTo>
                                        <a:lnTo>
                                          <a:pt x="15" y="95"/>
                                        </a:lnTo>
                                        <a:lnTo>
                                          <a:pt x="4" y="49"/>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5" name="Freeform 15"/>
                                <wps:cNvSpPr>
                                  <a:spLocks/>
                                </wps:cNvSpPr>
                                <wps:spPr bwMode="auto">
                                  <a:xfrm>
                                    <a:off x="317182" y="4649964"/>
                                    <a:ext cx="638175" cy="1241425"/>
                                  </a:xfrm>
                                  <a:custGeom>
                                    <a:avLst/>
                                    <a:gdLst>
                                      <a:gd name="T0" fmla="*/ 402 w 402"/>
                                      <a:gd name="T1" fmla="*/ 0 h 782"/>
                                      <a:gd name="T2" fmla="*/ 402 w 402"/>
                                      <a:gd name="T3" fmla="*/ 1 h 782"/>
                                      <a:gd name="T4" fmla="*/ 363 w 402"/>
                                      <a:gd name="T5" fmla="*/ 39 h 782"/>
                                      <a:gd name="T6" fmla="*/ 325 w 402"/>
                                      <a:gd name="T7" fmla="*/ 79 h 782"/>
                                      <a:gd name="T8" fmla="*/ 290 w 402"/>
                                      <a:gd name="T9" fmla="*/ 121 h 782"/>
                                      <a:gd name="T10" fmla="*/ 255 w 402"/>
                                      <a:gd name="T11" fmla="*/ 164 h 782"/>
                                      <a:gd name="T12" fmla="*/ 211 w 402"/>
                                      <a:gd name="T13" fmla="*/ 222 h 782"/>
                                      <a:gd name="T14" fmla="*/ 171 w 402"/>
                                      <a:gd name="T15" fmla="*/ 284 h 782"/>
                                      <a:gd name="T16" fmla="*/ 133 w 402"/>
                                      <a:gd name="T17" fmla="*/ 346 h 782"/>
                                      <a:gd name="T18" fmla="*/ 100 w 402"/>
                                      <a:gd name="T19" fmla="*/ 411 h 782"/>
                                      <a:gd name="T20" fmla="*/ 71 w 402"/>
                                      <a:gd name="T21" fmla="*/ 478 h 782"/>
                                      <a:gd name="T22" fmla="*/ 45 w 402"/>
                                      <a:gd name="T23" fmla="*/ 546 h 782"/>
                                      <a:gd name="T24" fmla="*/ 27 w 402"/>
                                      <a:gd name="T25" fmla="*/ 617 h 782"/>
                                      <a:gd name="T26" fmla="*/ 13 w 402"/>
                                      <a:gd name="T27" fmla="*/ 689 h 782"/>
                                      <a:gd name="T28" fmla="*/ 7 w 402"/>
                                      <a:gd name="T29" fmla="*/ 761 h 782"/>
                                      <a:gd name="T30" fmla="*/ 7 w 402"/>
                                      <a:gd name="T31" fmla="*/ 782 h 782"/>
                                      <a:gd name="T32" fmla="*/ 0 w 402"/>
                                      <a:gd name="T33" fmla="*/ 765 h 782"/>
                                      <a:gd name="T34" fmla="*/ 1 w 402"/>
                                      <a:gd name="T35" fmla="*/ 761 h 782"/>
                                      <a:gd name="T36" fmla="*/ 7 w 402"/>
                                      <a:gd name="T37" fmla="*/ 688 h 782"/>
                                      <a:gd name="T38" fmla="*/ 21 w 402"/>
                                      <a:gd name="T39" fmla="*/ 616 h 782"/>
                                      <a:gd name="T40" fmla="*/ 40 w 402"/>
                                      <a:gd name="T41" fmla="*/ 545 h 782"/>
                                      <a:gd name="T42" fmla="*/ 66 w 402"/>
                                      <a:gd name="T43" fmla="*/ 475 h 782"/>
                                      <a:gd name="T44" fmla="*/ 95 w 402"/>
                                      <a:gd name="T45" fmla="*/ 409 h 782"/>
                                      <a:gd name="T46" fmla="*/ 130 w 402"/>
                                      <a:gd name="T47" fmla="*/ 343 h 782"/>
                                      <a:gd name="T48" fmla="*/ 167 w 402"/>
                                      <a:gd name="T49" fmla="*/ 281 h 782"/>
                                      <a:gd name="T50" fmla="*/ 209 w 402"/>
                                      <a:gd name="T51" fmla="*/ 220 h 782"/>
                                      <a:gd name="T52" fmla="*/ 253 w 402"/>
                                      <a:gd name="T53" fmla="*/ 163 h 782"/>
                                      <a:gd name="T54" fmla="*/ 287 w 402"/>
                                      <a:gd name="T55" fmla="*/ 120 h 782"/>
                                      <a:gd name="T56" fmla="*/ 324 w 402"/>
                                      <a:gd name="T57" fmla="*/ 78 h 782"/>
                                      <a:gd name="T58" fmla="*/ 362 w 402"/>
                                      <a:gd name="T59" fmla="*/ 38 h 782"/>
                                      <a:gd name="T60" fmla="*/ 402 w 402"/>
                                      <a:gd name="T61" fmla="*/ 0 h 7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02" h="782">
                                        <a:moveTo>
                                          <a:pt x="402" y="0"/>
                                        </a:moveTo>
                                        <a:lnTo>
                                          <a:pt x="402" y="1"/>
                                        </a:lnTo>
                                        <a:lnTo>
                                          <a:pt x="363" y="39"/>
                                        </a:lnTo>
                                        <a:lnTo>
                                          <a:pt x="325" y="79"/>
                                        </a:lnTo>
                                        <a:lnTo>
                                          <a:pt x="290" y="121"/>
                                        </a:lnTo>
                                        <a:lnTo>
                                          <a:pt x="255" y="164"/>
                                        </a:lnTo>
                                        <a:lnTo>
                                          <a:pt x="211" y="222"/>
                                        </a:lnTo>
                                        <a:lnTo>
                                          <a:pt x="171" y="284"/>
                                        </a:lnTo>
                                        <a:lnTo>
                                          <a:pt x="133" y="346"/>
                                        </a:lnTo>
                                        <a:lnTo>
                                          <a:pt x="100" y="411"/>
                                        </a:lnTo>
                                        <a:lnTo>
                                          <a:pt x="71" y="478"/>
                                        </a:lnTo>
                                        <a:lnTo>
                                          <a:pt x="45" y="546"/>
                                        </a:lnTo>
                                        <a:lnTo>
                                          <a:pt x="27" y="617"/>
                                        </a:lnTo>
                                        <a:lnTo>
                                          <a:pt x="13" y="689"/>
                                        </a:lnTo>
                                        <a:lnTo>
                                          <a:pt x="7" y="761"/>
                                        </a:lnTo>
                                        <a:lnTo>
                                          <a:pt x="7" y="782"/>
                                        </a:lnTo>
                                        <a:lnTo>
                                          <a:pt x="0" y="765"/>
                                        </a:lnTo>
                                        <a:lnTo>
                                          <a:pt x="1" y="761"/>
                                        </a:lnTo>
                                        <a:lnTo>
                                          <a:pt x="7" y="688"/>
                                        </a:lnTo>
                                        <a:lnTo>
                                          <a:pt x="21" y="616"/>
                                        </a:lnTo>
                                        <a:lnTo>
                                          <a:pt x="40" y="545"/>
                                        </a:lnTo>
                                        <a:lnTo>
                                          <a:pt x="66" y="475"/>
                                        </a:lnTo>
                                        <a:lnTo>
                                          <a:pt x="95" y="409"/>
                                        </a:lnTo>
                                        <a:lnTo>
                                          <a:pt x="130" y="343"/>
                                        </a:lnTo>
                                        <a:lnTo>
                                          <a:pt x="167" y="281"/>
                                        </a:lnTo>
                                        <a:lnTo>
                                          <a:pt x="209" y="220"/>
                                        </a:lnTo>
                                        <a:lnTo>
                                          <a:pt x="253" y="163"/>
                                        </a:lnTo>
                                        <a:lnTo>
                                          <a:pt x="287" y="120"/>
                                        </a:lnTo>
                                        <a:lnTo>
                                          <a:pt x="324" y="78"/>
                                        </a:lnTo>
                                        <a:lnTo>
                                          <a:pt x="362" y="38"/>
                                        </a:lnTo>
                                        <a:lnTo>
                                          <a:pt x="402"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6" name="Freeform 16"/>
                                <wps:cNvSpPr>
                                  <a:spLocks/>
                                </wps:cNvSpPr>
                                <wps:spPr bwMode="auto">
                                  <a:xfrm>
                                    <a:off x="317182" y="5904089"/>
                                    <a:ext cx="58738" cy="311150"/>
                                  </a:xfrm>
                                  <a:custGeom>
                                    <a:avLst/>
                                    <a:gdLst>
                                      <a:gd name="T0" fmla="*/ 0 w 37"/>
                                      <a:gd name="T1" fmla="*/ 0 h 196"/>
                                      <a:gd name="T2" fmla="*/ 6 w 37"/>
                                      <a:gd name="T3" fmla="*/ 15 h 196"/>
                                      <a:gd name="T4" fmla="*/ 7 w 37"/>
                                      <a:gd name="T5" fmla="*/ 18 h 196"/>
                                      <a:gd name="T6" fmla="*/ 12 w 37"/>
                                      <a:gd name="T7" fmla="*/ 80 h 196"/>
                                      <a:gd name="T8" fmla="*/ 21 w 37"/>
                                      <a:gd name="T9" fmla="*/ 134 h 196"/>
                                      <a:gd name="T10" fmla="*/ 33 w 37"/>
                                      <a:gd name="T11" fmla="*/ 188 h 196"/>
                                      <a:gd name="T12" fmla="*/ 37 w 37"/>
                                      <a:gd name="T13" fmla="*/ 196 h 196"/>
                                      <a:gd name="T14" fmla="*/ 22 w 37"/>
                                      <a:gd name="T15" fmla="*/ 162 h 196"/>
                                      <a:gd name="T16" fmla="*/ 15 w 37"/>
                                      <a:gd name="T17" fmla="*/ 146 h 196"/>
                                      <a:gd name="T18" fmla="*/ 5 w 37"/>
                                      <a:gd name="T19" fmla="*/ 81 h 196"/>
                                      <a:gd name="T20" fmla="*/ 1 w 37"/>
                                      <a:gd name="T21" fmla="*/ 40 h 196"/>
                                      <a:gd name="T22" fmla="*/ 0 w 37"/>
                                      <a:gd name="T23" fmla="*/ 0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7" h="196">
                                        <a:moveTo>
                                          <a:pt x="0" y="0"/>
                                        </a:moveTo>
                                        <a:lnTo>
                                          <a:pt x="6" y="15"/>
                                        </a:lnTo>
                                        <a:lnTo>
                                          <a:pt x="7" y="18"/>
                                        </a:lnTo>
                                        <a:lnTo>
                                          <a:pt x="12" y="80"/>
                                        </a:lnTo>
                                        <a:lnTo>
                                          <a:pt x="21" y="134"/>
                                        </a:lnTo>
                                        <a:lnTo>
                                          <a:pt x="33" y="188"/>
                                        </a:lnTo>
                                        <a:lnTo>
                                          <a:pt x="37" y="196"/>
                                        </a:lnTo>
                                        <a:lnTo>
                                          <a:pt x="22" y="162"/>
                                        </a:lnTo>
                                        <a:lnTo>
                                          <a:pt x="15" y="146"/>
                                        </a:lnTo>
                                        <a:lnTo>
                                          <a:pt x="5" y="81"/>
                                        </a:lnTo>
                                        <a:lnTo>
                                          <a:pt x="1" y="40"/>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7" name="Freeform 17"/>
                                <wps:cNvSpPr>
                                  <a:spLocks/>
                                </wps:cNvSpPr>
                                <wps:spPr bwMode="auto">
                                  <a:xfrm>
                                    <a:off x="363220" y="6223177"/>
                                    <a:ext cx="49213" cy="104775"/>
                                  </a:xfrm>
                                  <a:custGeom>
                                    <a:avLst/>
                                    <a:gdLst>
                                      <a:gd name="T0" fmla="*/ 0 w 31"/>
                                      <a:gd name="T1" fmla="*/ 0 h 66"/>
                                      <a:gd name="T2" fmla="*/ 31 w 31"/>
                                      <a:gd name="T3" fmla="*/ 66 h 66"/>
                                      <a:gd name="T4" fmla="*/ 24 w 31"/>
                                      <a:gd name="T5" fmla="*/ 66 h 66"/>
                                      <a:gd name="T6" fmla="*/ 0 w 31"/>
                                      <a:gd name="T7" fmla="*/ 0 h 66"/>
                                    </a:gdLst>
                                    <a:ahLst/>
                                    <a:cxnLst>
                                      <a:cxn ang="0">
                                        <a:pos x="T0" y="T1"/>
                                      </a:cxn>
                                      <a:cxn ang="0">
                                        <a:pos x="T2" y="T3"/>
                                      </a:cxn>
                                      <a:cxn ang="0">
                                        <a:pos x="T4" y="T5"/>
                                      </a:cxn>
                                      <a:cxn ang="0">
                                        <a:pos x="T6" y="T7"/>
                                      </a:cxn>
                                    </a:cxnLst>
                                    <a:rect l="0" t="0" r="r" b="b"/>
                                    <a:pathLst>
                                      <a:path w="31" h="66">
                                        <a:moveTo>
                                          <a:pt x="0" y="0"/>
                                        </a:moveTo>
                                        <a:lnTo>
                                          <a:pt x="31" y="66"/>
                                        </a:lnTo>
                                        <a:lnTo>
                                          <a:pt x="24" y="66"/>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8" name="Freeform 18"/>
                                <wps:cNvSpPr>
                                  <a:spLocks/>
                                </wps:cNvSpPr>
                                <wps:spPr bwMode="auto">
                                  <a:xfrm>
                                    <a:off x="317182" y="5864402"/>
                                    <a:ext cx="11113" cy="68263"/>
                                  </a:xfrm>
                                  <a:custGeom>
                                    <a:avLst/>
                                    <a:gdLst>
                                      <a:gd name="T0" fmla="*/ 0 w 7"/>
                                      <a:gd name="T1" fmla="*/ 0 h 43"/>
                                      <a:gd name="T2" fmla="*/ 7 w 7"/>
                                      <a:gd name="T3" fmla="*/ 17 h 43"/>
                                      <a:gd name="T4" fmla="*/ 7 w 7"/>
                                      <a:gd name="T5" fmla="*/ 43 h 43"/>
                                      <a:gd name="T6" fmla="*/ 6 w 7"/>
                                      <a:gd name="T7" fmla="*/ 40 h 43"/>
                                      <a:gd name="T8" fmla="*/ 0 w 7"/>
                                      <a:gd name="T9" fmla="*/ 25 h 43"/>
                                      <a:gd name="T10" fmla="*/ 0 w 7"/>
                                      <a:gd name="T11" fmla="*/ 0 h 43"/>
                                    </a:gdLst>
                                    <a:ahLst/>
                                    <a:cxnLst>
                                      <a:cxn ang="0">
                                        <a:pos x="T0" y="T1"/>
                                      </a:cxn>
                                      <a:cxn ang="0">
                                        <a:pos x="T2" y="T3"/>
                                      </a:cxn>
                                      <a:cxn ang="0">
                                        <a:pos x="T4" y="T5"/>
                                      </a:cxn>
                                      <a:cxn ang="0">
                                        <a:pos x="T6" y="T7"/>
                                      </a:cxn>
                                      <a:cxn ang="0">
                                        <a:pos x="T8" y="T9"/>
                                      </a:cxn>
                                      <a:cxn ang="0">
                                        <a:pos x="T10" y="T11"/>
                                      </a:cxn>
                                    </a:cxnLst>
                                    <a:rect l="0" t="0" r="r" b="b"/>
                                    <a:pathLst>
                                      <a:path w="7" h="43">
                                        <a:moveTo>
                                          <a:pt x="0" y="0"/>
                                        </a:moveTo>
                                        <a:lnTo>
                                          <a:pt x="7" y="17"/>
                                        </a:lnTo>
                                        <a:lnTo>
                                          <a:pt x="7" y="43"/>
                                        </a:lnTo>
                                        <a:lnTo>
                                          <a:pt x="6" y="40"/>
                                        </a:lnTo>
                                        <a:lnTo>
                                          <a:pt x="0" y="25"/>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s:wsp>
                                <wps:cNvPr id="19" name="Freeform 19"/>
                                <wps:cNvSpPr>
                                  <a:spLocks/>
                                </wps:cNvSpPr>
                                <wps:spPr bwMode="auto">
                                  <a:xfrm>
                                    <a:off x="340995" y="6135864"/>
                                    <a:ext cx="73025" cy="192088"/>
                                  </a:xfrm>
                                  <a:custGeom>
                                    <a:avLst/>
                                    <a:gdLst>
                                      <a:gd name="T0" fmla="*/ 0 w 46"/>
                                      <a:gd name="T1" fmla="*/ 0 h 121"/>
                                      <a:gd name="T2" fmla="*/ 7 w 46"/>
                                      <a:gd name="T3" fmla="*/ 16 h 121"/>
                                      <a:gd name="T4" fmla="*/ 22 w 46"/>
                                      <a:gd name="T5" fmla="*/ 50 h 121"/>
                                      <a:gd name="T6" fmla="*/ 33 w 46"/>
                                      <a:gd name="T7" fmla="*/ 86 h 121"/>
                                      <a:gd name="T8" fmla="*/ 46 w 46"/>
                                      <a:gd name="T9" fmla="*/ 121 h 121"/>
                                      <a:gd name="T10" fmla="*/ 45 w 46"/>
                                      <a:gd name="T11" fmla="*/ 121 h 121"/>
                                      <a:gd name="T12" fmla="*/ 14 w 46"/>
                                      <a:gd name="T13" fmla="*/ 55 h 121"/>
                                      <a:gd name="T14" fmla="*/ 11 w 46"/>
                                      <a:gd name="T15" fmla="*/ 44 h 121"/>
                                      <a:gd name="T16" fmla="*/ 0 w 46"/>
                                      <a:gd name="T17"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 h="121">
                                        <a:moveTo>
                                          <a:pt x="0" y="0"/>
                                        </a:moveTo>
                                        <a:lnTo>
                                          <a:pt x="7" y="16"/>
                                        </a:lnTo>
                                        <a:lnTo>
                                          <a:pt x="22" y="50"/>
                                        </a:lnTo>
                                        <a:lnTo>
                                          <a:pt x="33" y="86"/>
                                        </a:lnTo>
                                        <a:lnTo>
                                          <a:pt x="46" y="121"/>
                                        </a:lnTo>
                                        <a:lnTo>
                                          <a:pt x="45" y="121"/>
                                        </a:lnTo>
                                        <a:lnTo>
                                          <a:pt x="14" y="55"/>
                                        </a:lnTo>
                                        <a:lnTo>
                                          <a:pt x="11" y="44"/>
                                        </a:lnTo>
                                        <a:lnTo>
                                          <a:pt x="0" y="0"/>
                                        </a:lnTo>
                                        <a:close/>
                                      </a:path>
                                    </a:pathLst>
                                  </a:custGeom>
                                  <a:solidFill>
                                    <a:schemeClr val="tx2">
                                      <a:alpha val="20000"/>
                                    </a:schemeClr>
                                  </a:solidFill>
                                  <a:ln w="0">
                                    <a:solidFill>
                                      <a:schemeClr val="tx2">
                                        <a:alpha val="20000"/>
                                      </a:schemeClr>
                                    </a:solidFill>
                                    <a:prstDash val="solid"/>
                                    <a:round/>
                                    <a:headEnd/>
                                    <a:tailEnd/>
                                  </a:ln>
                                </wps:spPr>
                                <wps:bodyPr vert="horz" wrap="square" lIns="91440" tIns="45720" rIns="91440" bIns="45720" numCol="1" anchor="t" anchorCtr="0" compatLnSpc="1">
                                  <a:prstTxWarp prst="textNoShape">
                                    <a:avLst/>
                                  </a:prstTxWarp>
                                </wps:bodyPr>
                              </wps:wsp>
                            </wpg:grpSp>
                          </wpg:grpSp>
                        </wpg:wgp>
                      </a:graphicData>
                    </a:graphic>
                    <wp14:sizeRelH relativeFrom="page">
                      <wp14:pctWidth>33000</wp14:pctWidth>
                    </wp14:sizeRelH>
                    <wp14:sizeRelV relativeFrom="page">
                      <wp14:pctHeight>95000</wp14:pctHeight>
                    </wp14:sizeRelV>
                  </wp:anchor>
                </w:drawing>
              </mc:Choice>
              <mc:Fallback>
                <w:pict>
                  <v:group w14:anchorId="458630FA" id="Group 2" o:spid="_x0000_s1027" style="position:absolute;margin-left:0;margin-top:0;width:172.8pt;height:718.55pt;z-index:-251658240;mso-width-percent:330;mso-height-percent:950;mso-left-percent:40;mso-position-horizontal-relative:page;mso-position-vertical:center;mso-position-vertical-relative:page;mso-width-percent:330;mso-height-percent:950;mso-left-percent:40" coordsize="21945,91257"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tLvGWSQAAIcEAQAOAAAAZHJzL2Uyb0RvYy54bWzsXW1vIzeS/n7A/QfBHw+4HfWLWpKxk0WQ&#10;NxyQ3Q02PuxnjSyPjZMlnaSJJ/fr76kqkio2i92KpWSTmc6HyGOVnyaryaqnikXyz3/5+Lwe/bTa&#10;H562m7c3xZ/GN6PVZrm9f9q8f3vz33ff/ufsZnQ4Ljb3i/V2s3p78/PqcPOXL/793/78srtdldvH&#10;7fp+tR8BZHO4fdm9vXk8Hne3b94clo+r58XhT9vdaoMvH7b758UR/9y/f3O/X7wA/Xn9phyPmzcv&#10;2/39br9drg4H/PZr+fLmC8Z/eFgtj39/eDisjqP12xu07cj/3/P/39H/33zx58Xt+/1i9/i0dM1Y&#10;vKIVz4unDR4aoL5eHBejD/unBOr5abnfHrYPxz8tt89vtg8PT8sV9wG9Kcat3ny3337YcV/e3768&#10;3wU1QbUtPb0advm3n37Yj57u396UN6PN4hmviJ86Kkk1L7v3t5D4br/7cffD3v3ivfyLevvxYf9M&#10;n+jH6CMr9eeg1NXH42iJX5bFvJ400P0S382LcjItGHtxu3zEu0n+bvn4Tc9fvvEPfkPtC8152WEI&#10;HU5aOlympR8fF7sVK/9AOnBaqryW/oGhtdi8X69GlWiKpYKaDrcHaOxcHZGKqkmiotDRxe1ufzh+&#10;t9o+j+iHtzd7PJ3H2+Kn7w9HvBiIehF66GG7frr/9mm95n/QZFp9td6PflpgGhw/sv7xF5HUekOy&#10;my39lQDSb6Bi3xX+6fjzekVy680/Vg8YN/SCuSE8Y08PWSyXq82xkK8eF/crefZkjP9IX/R03yz+&#10;FwMS8gOeH7AdgJcUEI8tME6e/nTFEz788birYfLH4S/4ydvNMfzx89Nmu7cA1uiVe7LIeyWJakhL&#10;77b3P2O87Ldibg675bdPeG3fLw7HHxZ72BfMBthMfPu43f/fzegF9uftzeF/Pyz2q5vR+r82GLrz&#10;oq7JYPE/6sm0xD/2+pt3+pvNh+evtni3Baztbsk/kvxx7X982G+f/wlT+SU9FV8tNks8++3N8rj3&#10;//jqKHYRxna5+vJLFoOR2i2O329+3C0JnLREw+zu4z8X+50bi0fM9L9t/XRZ3LaGpMjSX262X344&#10;bh+eeLye9OT0h6lLBuc3mMO1n8M/YIgu3m83o/oVU7iom2Y2cR7ENHaTSTmeTNxg8abSz1KnvMft&#10;8+qH9eJIliZRHU14+vUwNR+uNTWPH999ZHfHk/g0CK84WcNELWblbIZ/yUzFD5/OLHVuNzAE5x3h&#10;wjSH4LH/CznEtAGtuxmBK9RlMR4nE2w8mdYkQGyinhfjqpzRDFNsYjZuajREEIrZiW14XlFU46ac&#10;wpMTRlXgMWUTzdI2r8j0tol7yxhxb6ldzE++3y7/5zDabL96BGdYfXnYwX+TQSVH0v6TiNR4qhM4&#10;VlEXaH3aPW+BinE9nUJr7c4pBeUgTswrBxIISVtDv4HVJgcog+vb/WpFEcEIv4ICaRKDoBH1In0f&#10;dqxs0az6hsSIk43evfx1ew+eu4AzYqvrTbNjsVUzb5yGm7JoZiUPY7ALR0uLedVMHVlr5nABntB4&#10;nOUH4WrUGu8MMQ7uwdR4QNy7ftyhRw/Pa/CB/3gzGo9eRkXpmPH7IAKHrkQeR0QKeLifRDAYgkg1&#10;t2Ew2INMMSlHJhD8YhCa1TYQ+h1kqnFtA2FiBCH0yUaaKqG6mNpIiB77keZKCPqxkQqt7Gljt6nQ&#10;6oaVyECdo/EiUvks1yqt81yjtM4nVaZNWue5saRVrhqEWR0G5+JR4gmYi48bN2DxE/gigk4h1Lvt&#10;gYI2Gr2wn3eeDUOKRndGWCzWHcdKeF63MJRCyJ46dQuj4yQ8dRa8WxjjiYTnZwnTkOEentdFOBoR&#10;P6+ThetlcV43C9fPIuqoqNK9JwoK23mOPejH25t3YjNA5en10muiH0cvcEEwOaNHuFLYFfr98/an&#10;1d2WJY6t0BzPOn273mipClMQmoJlcYr1X/vPHYPNpMuwG51i3CbAwSqcJyc2Ee3zj/Of8tipqA7z&#10;uRPOdwKUjZxHDk3AJv4l+0f5T3mkjJw20HK9PawEm/TPDwnvhF6lchxRbB5C5Z4Int6oi3p/eQKA&#10;IpOvF4dHeQY/nxSxuEUWanPPPz2uFvffuJ+Pi6e1/MyqclGcZD0Ur/7V4lwfwR7b8esVY1bOfkg0&#10;7/r320WpJXxRm++EoOWafAe5hZnnO/PxZCZ8RvGdWV14QlmX03HFhBsv/XK+A6PG4+pEZrQDJhdV&#10;NmyryUN51gSDFTjBjPx4ihL53rkNA1sUYKqpjaM975w8r9Ec2IOA02RwtOMtIGQCRVynYDKQ9kxz&#10;HTTGRoq4TjHOKCkiO3ksre6GmUXaqpjsZJsVqTwHFel8lumgVnphvzs4j9OLKScZIK30XIu0ztWY&#10;xAwYaJPBC/8AtClLUwtHEIuIIZJrDmz4VSwLU4ZYFpmP17MsaVtommcc/lOYR4VhD+407+YnjUjB&#10;FnVyHTKthObMHjt64X3xQ2FjzpKjZSDiiWLUs3CViM29o/EP85/SU7gKapqnz/5L/zkQMaRDBiL2&#10;S9Zb/RqGyyi5pCZFSG0ixnGOE7ta4imXl/OJpxL/eSKG1eJ5dcXMU5pWajOxopwm2SnNDdh7pjCa&#10;ipHztGA0L2BvnsJoVjAl2mPhaFZQEStIcTQpKCY5IM0KCs5fpUiaFVScv7KaFFGxMtOoiInVSE7Z&#10;3aMEQ6CakulLmxVRsaaiDJ3ZLq3zCTNEAyvWOqUNTSyt91muj1rz85qInYkVqX7MfNpomFY+nE9O&#10;Y5QzDhorqok9JijSOkmVeEt228gQnOSQaDRHWKlHPHUxh6bfQFFlXgHcm3pm2WTR9Dsoxrme6pdQ&#10;YCEh1zb9FqaZl1DqlzCvc3OJnHnQGtKXptIq/Qqm81wvK/0Gcq+z0i8gPwMqrf8y8zKpKCM0Pj8z&#10;K619TsGnY5aIWYDKGwxE1yexjOmhTFWAylsxtOEklulgHSs+Mx5qrfcckla7tvRDnGTnzz+9OCkb&#10;VpEdBle/g6WV9Gd3lp4MLYv7IKZHHDOZxX0o0COOycriPvbpEceEZPEoJMx21cUud7Bo53SVLBqh&#10;w2idJe66Crt0lrjrKmzPWeKuq7Av54iTfaG2w4acJe66WkddvTy2pmYgtmY28frgWvrSztjHwSRs&#10;Jfo79drxX/pPF4CzEKyyU4r/1n+64FWUAT/QKUZkAo+E5+kUc0sXcHadYhN5v/CvnWIzeShIWqdY&#10;MYZHQ+OIf3ULkhclQVCrbkE3ojwxzCYIQJccIhLXMva8ev2nU/PYPRpcp1NwKn0BjekUw7KPDIHu&#10;x7oO970PZxb73i68PbTXO1REIz3jToZ5zxC258KwenXFKs1PfvUKE6WdNOHJf+2kSYV6qJlM3nrW&#10;IKZx9TE+aTItajIWVOqFABBrXd5zXrR6VVOAhSoz2B69NKXJNFHg2YQNshaB3Q/UPYMC1QWRDIqO&#10;XTgOStuiI5eGAj2jMTpsKWnFKYXRUUtRUWhs4EDBocUFVQ6lODpkKXkJzMCJsiV2e+JcybiwGxSn&#10;SswGRYmSCSdKrBZpTWdaFGua4mALSOs6o6NoyWo2ziib1ihO2qa8QaptLBKcZNAau01xesRGipIj&#10;s0lG31FqhALgtElRXmQGDZhqKrW+My3S+s5qCSWdJw1QUtFokR7bDa9aGi8O9aUnIIp9DSCt7exQ&#10;ihIhlAdJgaI0SJ0b3FEWhNOTBpI2Itn5FudAbJsWpUCKilIzhpaiDAgmk9m7WN8ZIK3unIHU+lYW&#10;csg0DJkG4a5DpiEp1/wDZBouzgXADlIqgOyTlQmgr8EDfZCfq2ZsifmI0n+6MF+wmu6wkrwQM8++&#10;wJfFYKc7o08Bg1/olJIQFW6oU0qw4PU6pVyRKrxstxiMNrrp/EI+bPdi3R2AdScwPLsrtHdYfS1j&#10;rL5uitHoU5kotk/9rgy4713Swg6PjJ5MgiT8eoZZZsQOEfsQsRvbyjNlDhhp7YidZ+DVI/amwqYr&#10;mZdlVRT4mcNoH7GXdV37/TVz7K+5Yr1pGo63I/YGq5qtoF5H7AUvfqUwmm3XFNoYODqyKbnMIcWB&#10;UTiFdojITSAd2TDVLlIgTbVLLKObQJpqy8psCqSpdsk1sEbXorh9yovPKVIUuVe8I8aCitWd0XcU&#10;vGMjrt0/8l5KnTksrfQJ3oypK6qEO2HVmfcXRfATruSw+qgVT9uxsCZu6EurvimoYsLAimN4RPom&#10;VhTFAyWDFeleChzSdkWB/GROlbVWuyLdF5kxEZU3TDi4tLC07jEG7S7qIV83OXVp1Uu5ttFDrfkK&#10;FS1mD6N4vuYiiRQqiujLnLKiiL7kUhADShuZ7JyOQnqpXTKg9JDHZs9MB7XaM5MnqmqgUNy9viEU&#10;H0LxIRRHZYG1c/JfEYpfHFuTh6Lgmia4FVzHi4a52NoVvdTdsR25KwqOwr58H3v7TxeDo0UQgy3s&#10;jBTdoi3YS6cYcU6ggZl0itEKE8mBdXTLudVdMIpuOSrBAh7YQrccNleSHJhAj5xo5WSIvdL8p1sa&#10;d4vt8ODdeNigyu3DqO2Kx6FdUUt389zOA3jVTrQa3hydhcfsFKPkPIn1jAAXbsDTdaLFQ9ira4ii&#10;hyj6/Cgak6UdRfMQvnYUjWNSarfuPUVdjdsLcNq1OSmrGSYHr3uP51cMoqVSTS9pJzF0ZwiNNeSX&#10;UQqiyS0vxaUbP3VEUVKgk6JoXptB0aSW+XGKoiMJrK6D1CY90mEEUeMURMcQTIx9pvVz3jR4MQuB&#10;npmEXMJBCIMcqX8h3tD7T/GPtBLdL+U8S6jH9Bj+U7AGx+LPxBuOA+g99TOTnoXdajsWJozXdiwo&#10;kqqmbuwXk6qSgqmTY4FfoewbOxZULl4zO0vkrMuxCIHXEjphxfsukpIs7Vewzf9xlIJov2KDaLfC&#10;BwylIJFbkWxXuzvarXAmNUXRbsUG0W6F99ykIFE2VvI27aZEuVjyToIyZG3sgN1FrXdQm4RAvGXg&#10;YmdGkRUiauj+9QE1xgO8VCjw937Hf4r/ESEEfF0BnIvzwkjwEP5ToNBkPK+nTHrwd4O/O/uU64y/&#10;g7Vs+ztO81zb302wHElZbIzqSTOb4/BEMZZ+ObIpJ2E5EmdFNuPrVBBXc45g5pyR0C6tHU1NJc+k&#10;RbTXy+Jox0cW3sDRjq+aUHUr0NquQvs+7FI1gbTzqwryoQaQdn/YU2oCaf9X8hmEBpB2gQXvvDb6&#10;FjnBEp7SbFPkB/Fu7VYRyQ9rf7TyYmNpjZe8Xme1Sysdp0tmsLTWS15HtLC03ouK1iQNdUVrkhX2&#10;jZuaj6qK57lmadXX49KGipYkEYWbrYpWJGsuCDd6GNUVczWo0cF4QZIDdgtKK56L3S0orfeGF8Ys&#10;qEjvmXlc6vHeTGkR0YLSIz4zsKKN1tOaFrsNpGg5MjOXo9VIYGSQ9HDn5EZqFSiGDlNiykTUapPW&#10;eWZ4RvXFUy6esJC0yjN6itYisxqn3SCh5VyHYYyDaId1w5X4RqMogx6geLncgIp2WCOesnUe7bBu&#10;iPpbUFrpUvVgtUorPedlqGJMNT1j+GqtdezKyzRLj/Sqyowq7CY8PbFoMrMGxPIkVaKUxBzrdApK&#10;aD0SoXa7JtqVlihBsLH0aC9xMIWpelpDCk8scGCGjaVVX86osMN4jTgTXmHhpDcbS+u+gjuxsbTu&#10;c36C9n2GxldcI2I1S6ueQ2VjcNEJTieo3OhqtObV2Briy18SX2b3mLuk4x3yMCoczYtjVILd3l10&#10;0mweHYOL0X06tWc7vcSGQ4H+H7FAPzsI3FryZUcB5NHdAIbTOme8k9eiEYk15LPE3QAOOY3uAUy+&#10;h9DhXc5Bd6v2d+HA4B5019Vwb0iPuOvq5LyuugMA7sIm8W50d1zfHcy56urFaS/yPZT3IvdiJb74&#10;e6jYp6tytSRtOZ+o8p+SsEJgyy8sJKr91/7TidGWSTwUBwFIX/3X/lPEEJSyGOLObjkiMoBDTNkt&#10;5w5RQLzYKYdIkfEQC3bLEcXHcxHndcrhbEUSQwzXKYY1Mhbr2Zji9h/QHVadypM3gbiqU8xtOgGD&#10;7xQD86H3hdne9Ux5pGMyGLr+dfpPea0ypxHHdGKJahGjdEpJu/pa70qcEFt0gvkiHVlfzra/AaWk&#10;19lTk0QTj99696AE02c5cPnOxoHFsxx4eqccGLrIBQbite8/3eSiGAHtA7/uxpuBs5OcnESc1QpY&#10;M8v1zBkwYhbrSaLnzM1QHzTUB51fH4QR2U5r82D/FdPazRzruO1lXFzD6M8SrcbTeZjBFx2Lwcki&#10;thk6Xd0OBnHbIU1vLaJjcM5dJSBR/E0hs4GCaRxiU85VJChR5M0nFqZtgccIKAUnrRIYHXTzRhaj&#10;MXjRAYaPFxRjqnutA27ZWW/gRIlsKZ5K2hOnsWeU6bCQtJaRpkFCIUWK9Iz43kbSmpYcWooU6bqh&#10;bTVWmyJtc94rRdLqLpAFtpG0wjNAWuGzTIui7LX9+uPcdQ5Ha9ueGFHimtIkTkFwaJ9zkVg2DrSX&#10;4fPiwhI+3zQJxhECvAtuB6JTPRCo0bC0AjVhzZ5L5sI0YeA9VE0IZ8/Z9mTmQPt6CvRd3T0MaieJ&#10;dFWAxaybu5IKiGqKn8hSTUfnixAqe2brP4XhuhoLGLHOtgmbn/mw22P4T4fFDQuHL/ov/acObPwr&#10;8t8NlHWgrOdTVnjNNmXlOPnalLUZT6enkvZ5A37KNNFXYtTzMlQejhHb+SDxcsrKE00zszZlRXzd&#10;wVhl5T0B0VQKS3ooI09QIh7FhfEJiqZRGRTNoZhpJCCaQRHRkJZ8ejzjco+HN0+b3CYXODyXggs6&#10;9lbXf7pkB4YHHEuPVOxiPcJgvwf7fbb9psKQlv3Gr2DOrm2/VSVdM5vOws3L3n7jqA9vv5uGrtBF&#10;GzBhLzbfnInvst4oruiw3hQIJxDadsvltAmGtt2UbUgwtOWuqVYqbYe23GY7tOHm0q0UQ8e9ZP2T&#10;duioly+3SDGiJIMJEqUYyIUIyKfnQrLhJPQMe33nlwi6l87sUPVi94ThAO8E1V8cjvEoQXu8S/Gf&#10;4pwkHAuv2H/pP0VIIqOehSZxYMh0yGT3CP5ziFL2wy1df3q+/JYuIl1tL8c0+OpeboYjpWFSYQvw&#10;w2SCYhx2Lt7L6QOnZ1OXd7+Gm5OcQZefK2QRWYvoJCQ5mBQk8nScWE9RtKvjdG8KEzk7zqynMNrb&#10;cSY7hdH+DvXfSImmMNrhZU6I1S4PCDZO5PRQeGppJ3J7eSSt5sI+25eoT1gQ4Gvcja7FJ1ZR9jlV&#10;EeWQAhDzCgtI65ocuoGjdc3ZZ1H14NL/sEV6F/MLjBJO+GIkXMwweB0nyzBcwrSn4sIlaVF000Uf&#10;qNWUow3j17ML/yksA3Ub54jRRAVaKNjyIP5TwFwuuociDeH7p7wRDtfDv799v9/9uCMOF/2IC9rd&#10;9aGwssJLvttvP+wkOiNhSHxHf/oDCCA8Nv34/Xb5P4fRZvvVI65VXn152K2WRwxrHvvtPwnPk7/3&#10;QfT24WH0kZZIGjcp6hku7/U3d3qOUlTjpkR5Fe/ixp2ik1nDBB2xz+PfE4Smns9R6cMsZ/n4zcfj&#10;aEmPmNZTKkTmjeDNdDpv5WNPyqEWEgt7OexGH5/XG/y0O7y9eTwed7dv3hyWj6vnxeEaHBDEoEUB&#10;f5XSCtiZqdPupMCOQTmo+LRDvpjPwp0jxAavl+kofBXH+3vX07t2prr2WfOTiCYncnBlCqPJSTGh&#10;ZLUBpGkg7tzEMYwpkCYn1ZiIoAGkyQkwbCRNT2q+wN1A0lwwi6TZIDDsNkVsEFfMmr2L6CDOrs1A&#10;naPxiA8WfMik0b+IEFKWyVB5RAj5rg8LSOucCKEFpFWu1DQwws+XEdIw4ZwT7MrrKaE74w6WpZPI&#10;4SI5ol6wG51i3CbIwSqcJyc2MctFcR0aPxazu5NmwtYSzew5ug6TiOhjN2X99YkhvazFeve4GP20&#10;WNMRefjPdY9d7uqrNfwydHLYrp/uv31ar+kv1pvRC1Xe08/RF+FvBO74UXKQv/wJu/3h+PXi8Cg4&#10;/Axq1uIW9Ghzzz89rhb337ifj4untfzMrw8tJipxYNpEP73b3v8MpjWcK/TKc4Uw9Fuc6VdZ26+w&#10;GxJnOfLMmM1xfyM/RXEmSZUxm6yrBktJbqx6Yrv8cDh+t9o+87D+CTVNPFJCmdyJ7WBmhewI+7k0&#10;gdTmTK5+PZc3o62XRopFUyYUeD6ODBjNmLCl0sTRjGlOCTgDRztv3lFvtEc772KaaVDEl3hTqYGk&#10;+RIaYzcp4ksFmJ7ZuYgw5bE0YUKpqA2lFV5MKTloaCoiTFVuAGid40DXDJTWeg5Ja50P7LfapLWe&#10;A9JKVw0auNcflntlVxJhkcgQ3oVyR15LxJu+rFqTZjJRNRqBZCZPBZnWKtvp2zixJW1DEWUXFXIH&#10;5sy7c3xu9xiMUScYtxv6cDOH/fzdlnoQtwxGhvXWJ0e7z4mn4RS7zj4IB3M3hmafKlI9J1EPdG6g&#10;c8e7j/9c7JEKZIYqvNT9A5mv3ygFRl65xefwK0wD4spIOfp840GSjTQ/om88uR69e/nr9n719mbx&#10;4bhla+KJWJJhnIyLcYUdg8A68TncVo2gS5KD83Lcyg3C0r2Wzolh0lStzeZwSJe05cQJNb3AeRsv&#10;oxRFk4tpCUJgwGg2x1t6UpiIWPBdMgaO5hXMwVIcTStwQ5LdnjatSGE0qUCVqtmriMgRO0lhIhZH&#10;5MR1aiAnv4ScXOzg8WJ4dQ4D/PX+nS4ygneUJYGs16NHkQ+VuZQVc0zG3eGVFRMwlGh0+WMRalOF&#10;a5a6ktJ+ecJiSInQYNh8eP5qizwSrO2nfnc9rWq1fSgX+USeEvmxS30opk3lkyLluKzbC0lYmZtR&#10;+lUO8cfBg1fMisgW+y4/2tRuTTDjRzlMT2G0I+Wz6gycyJHK9We8UqebE3tSWkgygLQn5R2t7ugA&#10;DaRdaclLNgaQdqVY/kICIu1Z5Ez5cm4DKPKmOJDLRIr8KXJhdudoHIZUFjhWBitSuFw5l765KC2C&#10;YZfB0kqXs+qsLmqtF1w4ZWgrOnZyMuP72Ix2acXTwqOtL636Rq6JS7HITJ30hTPaTCx4tJMUemfr&#10;Pjp4skCVlY2ldd+MM32M7rRHsJvBinQvl0gafdS6x3VydrP0kK+nuWZp1UtSMR3z0dmT1ZwopDEi&#10;orMn3VV4yYSmCs3weio+PNSC0oMeFxWaHYxOnyyZHltQ2sxwVZ4xTKPjJwu5KTNVO+0CDW3nDF6q&#10;quj4SSLJrklgRSFNvXj0metTqgc/WZeECR3C+r5wJk4RZTNKUBrY2p1PmncLQy0k7NfOuoXRcRL2&#10;5eLdwhhRJOxX77qFyVKSdFh16xF3fcS6+TkaIYPH6Od107Hiu3CsU09jXE/jDF7+9biuBjbdjU7G&#10;h9oequZ7xF1Xw2poj7h7pRKyY3T2iLuuysW4veJkCqjtgex3o/9Br8KDTpBopQl+QSAGewhN9Zxf&#10;5cZCEdTvc6L+U3K7bps6+E1njEVHj+KZVc8V8jgwicVklS4b1oGTSBd6DlgC32A5MIrO1oFLiFxI&#10;F/lO+k9Xe+m6ASbQjQcjTf04GWKP4z8dHqo4WW7stxT77/2nk3Ph7qTnBDDH6eF5O5vn0uPwqp1i&#10;7io8eMxOMfLU6Cu8YaeYq26Fp+sUk1k8BONDfcK/OqEN09EOxtmKXDsYR5kmEtViB3BYNCJzmiCn&#10;jDZ+A7MksTgOyAs0xOfFX53RFqOoI1ZNlIlITtlAaAnYq0BHz7hQb0q8PUWBtQ0oJR+izZrVD9JB&#10;SQZFU2M5LytB0fGInA+e9AiqDW0hgp1qRceAJ6185uxa+NglR/xgfoHKYHC8nslQOAbXIwMsyxbc&#10;hXo9UpQaIYbSvbI8uKdhvfX3sd4KG9p2T1x2cG33VIxxbK6wd2w5rbF9I3ZP+lo+pI2v557kzFbt&#10;E9ruSe5o1hLaPUm6Sxp7yiTDYgRzL9fycZyuQbR3skG0c8LGBtxil4BEzknSZe2maOeEjJqFop0T&#10;+clUJ9o5ybV8SVOizLDkkNpNifLC5OOkQ5+5j8umVewM0sUukfZTwCVC9693iRJ49pwoLEI9J7hR&#10;a+AQw0jwIan/lNBUAuee3ZSD1xy85u/Da2JMt70m28tre02UIRXusPBab2P0GyFxfS0KlVxURwuw&#10;IYd6UVhHV6Nhy71kbLRPa7vOKRrHUebJM2rfmcXR7pNjuxRHu8+q4TMJ0vag6yc3TMuQRoO0C8Vx&#10;FnbHtBPF5jkTSHvRck4e0NCQdqSoPrGRIlda8qqhARV5U7pxymxVtMpK68NmsyhtFjRVlmUGSysd&#10;Qy+DpbVOtxza7dJ6L+S4jPQFRqusldwNl44FyluG1lO9u91HrfuaV8qN4RCtsua6GC2yygqkBRWN&#10;9czIig5JnuR6GK2xlrTTwhgQVEsR1NDIzZGpslDqe5KSwzxSvdMNCScoXsG3Oqj1nmuU1vqUz8k2&#10;kKIV1gxStMAKDHtc0YpLaHlmJFBAH2SmfOqk1aZotNsqj5ZX873TKs/1LtY4LWpbbdIal6Nq0pcX&#10;3+4nF7Cl4yC93c8YUrSxMWhqwmeTG62i9YUghWsXzdGJxaSTEK6ctTtISyQBigsArFbpgV7zLmyr&#10;VVrrOBIg0yyt94rrJSwsrfcC13naXdRjveQT2A0sKhwOXSx5Z5HRx/h2P96AZWFpzZc4dsdsV3y7&#10;H5ylObbompBTu2aZPtLaVJAqsu3Suq84+Wr1Ueue6zisLmrVV02GeeDKp1Oz5B7fdMhHt/uhPba2&#10;0tv9BGkIU+1KDjtMzUe1GLII+D7fY+uzmnEZ5LtA0rtrC8iRkyI/20KHrCLpDlzSTDi7sVuRw+1+&#10;VCNjFWkNt/sdqaKN8mS7xfGRzg4gN8YrSnAKVv6Mv8fg87UFuX2IXq67OAKRLQ/lMJJ9Wsx/SnqM&#10;jmGkEY+THqR4zH/tP0UMUSmL9W17QMgpcnIsUn7Jy61mIWDsfC5CRcaj2wW72ocwkOUQ6HXL4agH&#10;6i6CuE4599i+QhW/7tDzVIqJ8FAEVp0PdRUoTU9xkYAhZOgEc1KBgPj36T/lvYo2EMh0Ysk7OO+J&#10;TU+JEgXArIvuF+Wv94OGu947rvXj1xlOkvLd85/STeSIWazv+BRXowcy3/lU0HjGA1HvlANFFzmk&#10;Brp6AfrNckXYxuCb7z/dLHSXQIA8d+KBNjNeT5kVKDGL9VwA6u1N+5nDBiS808XtcCbLb7iJF9O9&#10;nR5nO/Irpscn83E9bp/KMsGpLKCKtP8Ih53RhYEyvy9KjlOeQRbGujLjhZwtoEV0KE85lBREZ1AK&#10;SqAYKDqIpxA+RYkCeMozGSg6fMf+AwsGxjPkAdwlgfwSdZd06M7ZqrQ1Om4vKj4SOVVNlBCXgjBX&#10;H3BaWIjT4bwhx+hYlA7nI2vSJkXJcGDYKoq2HCFjbumIFjeDkgrkLkxlU3H+SYryxEabtLoLThNb&#10;vdMKzwBphbtLApP3FiXBKc2fNihOgdNivtGeaJuRPTGi/LeCGbItdkg2ZFtywaq9reTicgkMfYr3&#10;aHRb8Z5wb+85ctGeEFypq8mGU0JHsZjVxTLJgMFf9V0SKPwcBrUTzMVbp7vGPFP1n8JYSQV4ppvg&#10;2fb7vRwgpJ09cMFlT7glUj3cXLqJMKPrgfEr8l0biC90NhBfPrf5tzq9BvOoTXyZx1yd+GLrEPlw&#10;CtHLElUirWrK6KrBehri7suJL4fSmgJihgZuQ+4dsT6PuxNx07z3nKsGiY+lKJr3llzsnzRFkzGs&#10;UloomokxX0lA8AqN/nx6bOVyv4k3T5sIL3GbtORPY5jHTN7vSJ6kR2rwAkN14O+jOhBBWtsLMOe7&#10;uhc4VQfiBoSaMoBsen11oL6wENco+GzpxU4gDc1bNlMSs9pLaB9AWYsEIkp9TGG7UwztAUwMbf+5&#10;0CPF0PafcjBJO7T5r8mfpRg6BicfkmDoCFwO/k92lEUJDxMkSnecGvLpOaLsKi/0DN9w0WkMFzs5&#10;DAf4OIyB14eGgKDYikdJ1sWJkIy1rJAEmWcFQ6HEwEdD/lMCvsFXDr7y9+ErYSvbvpLXuK/uK1FG&#10;6NYXm6Iidxn7yinOJ4D/4KPKrnrgp2RBtC9sR0xutV6LtN1lChL5S85gy+EsGkU7TE5gpzDaZfLN&#10;MkZjtM+UOu4kxNNeEzfrIFectka7TeS3UciYwGjHCQQbJ3Kdcn9iAhQ5zzySVnPBFyimSFrRfLGQ&#10;0bVoqUBK8FMgrWo+HssC0romWpDqKKqY53y6qHogBn/YfPrFLAWjhFPYGAkX8xQeuFkK4lLAYSXV&#10;0wr/6fLJmDTgPLgOpyttS60mZhTGrwfxnwLmqnf6xNyBWahs6nomGQY8s+cAnIEeDfSojx6d7gfk&#10;M8jD7Yn8+5f3dOwMfPF+sXt8Wn69OC70v/kvblfl9nG7vl/tv/h/AAAA//8DAFBLAwQUAAYACAAA&#10;ACEAT/eVMt0AAAAGAQAADwAAAGRycy9kb3ducmV2LnhtbEyPzU7DMBCE70i8g7VI3KhTWkoV4lSo&#10;FSDRAyLlAdx48yPsdWS7aXh7Fi5wGWk1o5lvi83krBgxxN6TgvksA4FUe9NTq+Dj8HSzBhGTJqOt&#10;J1TwhRE25eVFoXPjz/SOY5VawSUUc62gS2nIpYx1h07HmR+Q2Gt8cDrxGVppgj5zubPyNstW0ume&#10;eKHTA247rD+rk1Pwsgu71zimt2ztn7f7yjbNoRqVur6aHh9AJJzSXxh+8BkdSmY6+hOZKKwCfiT9&#10;KnuL5d0KxJFDy8X9HGRZyP/45TcAAAD//wMAUEsBAi0AFAAGAAgAAAAhALaDOJL+AAAA4QEAABMA&#10;AAAAAAAAAAAAAAAAAAAAAFtDb250ZW50X1R5cGVzXS54bWxQSwECLQAUAAYACAAAACEAOP0h/9YA&#10;AACUAQAACwAAAAAAAAAAAAAAAAAvAQAAX3JlbHMvLnJlbHNQSwECLQAUAAYACAAAACEAfbS7xlkk&#10;AACHBAEADgAAAAAAAAAAAAAAAAAuAgAAZHJzL2Uyb0RvYy54bWxQSwECLQAUAAYACAAAACEAT/eV&#10;Mt0AAAAGAQAADwAAAAAAAAAAAAAAAACzJgAAZHJzL2Rvd25yZXYueG1sUEsFBgAAAAAEAAQA8wAA&#10;AL0nAAAAAA==&#10;">
                    <v:rect id="Rectangle 3" o:spid="_x0000_s1028" style="position:absolute;width:1945;height:9125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u+YxQAAANoAAAAPAAAAZHJzL2Rvd25yZXYueG1sRI9Ba8JA&#10;FITvBf/D8oTe6kYLUqOriCC0FCnVIO3tmX3NpmbfhuzWpP56VxA8DjPzDTNbdLYSJ2p86VjBcJCA&#10;IM6dLrlQkO3WTy8gfEDWWDkmBf/kYTHvPcww1a7lTzptQyEihH2KCkwIdSqlzw1Z9ANXE0fvxzUW&#10;Q5RNIXWDbYTbSo6SZCwtlhwXDNa0MpQft39Wgfs9T7L3dnM87Mwk33+Piq+3j1apx363nIII1IV7&#10;+NZ+1Qqe4Xol3gA5vwAAAP//AwBQSwECLQAUAAYACAAAACEA2+H2y+4AAACFAQAAEwAAAAAAAAAA&#10;AAAAAAAAAAAAW0NvbnRlbnRfVHlwZXNdLnhtbFBLAQItABQABgAIAAAAIQBa9CxbvwAAABUBAAAL&#10;AAAAAAAAAAAAAAAAAB8BAABfcmVscy8ucmVsc1BLAQItABQABgAIAAAAIQA/pu+YxQAAANoAAAAP&#10;AAAAAAAAAAAAAAAAAAcCAABkcnMvZG93bnJldi54bWxQSwUGAAAAAAMAAwC3AAAA+QIAAAAA&#10;" fillcolor="#44546a [3215]" stroked="f" strokeweight="1pt"/>
                    <v:shapetype id="_x0000_t15" coordsize="21600,21600" o:spt="15" adj="16200" path="m@0,l,,,21600@0,21600,21600,10800xe">
                      <v:stroke joinstyle="miter"/>
                      <v:formulas>
                        <v:f eqn="val #0"/>
                        <v:f eqn="prod #0 1 2"/>
                      </v:formulas>
                      <v:path gradientshapeok="t" o:connecttype="custom" o:connectlocs="@1,0;0,10800;@1,21600;21600,10800" o:connectangles="270,180,90,0" textboxrect="0,0,10800,21600;0,0,16200,21600;0,0,21600,21600"/>
                      <v:handles>
                        <v:h position="#0,topLeft" xrange="0,21600"/>
                      </v:handles>
                    </v:shapetype>
                    <v:shape id="Pentagon 4" o:spid="_x0000_s1029" type="#_x0000_t15" style="position:absolute;top:14668;width:21945;height:552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9JM4xAAAANoAAAAPAAAAZHJzL2Rvd25yZXYueG1sRI/dasJA&#10;FITvhb7DcgTv6iYqpURX8QfBC+2P+gDH7DGJzZ4N2dVEn75bKHg5zMw3zGTWmlLcqHaFZQVxPwJB&#10;nFpdcKbgeFi/voNwHlljaZkU3MnBbPrSmWCibcPfdNv7TAQIuwQV5N5XiZQuzcmg69uKOHhnWxv0&#10;QdaZ1DU2AW5KOYiiN2mw4LCQY0XLnNKf/dUoMPE2Xizax8dnc/kanqqrb6LVTqlet52PQXhq/TP8&#10;395oBSP4uxJugJz+AgAA//8DAFBLAQItABQABgAIAAAAIQDb4fbL7gAAAIUBAAATAAAAAAAAAAAA&#10;AAAAAAAAAABbQ29udGVudF9UeXBlc10ueG1sUEsBAi0AFAAGAAgAAAAhAFr0LFu/AAAAFQEAAAsA&#10;AAAAAAAAAAAAAAAAHwEAAF9yZWxzLy5yZWxzUEsBAi0AFAAGAAgAAAAhACL0kzjEAAAA2gAAAA8A&#10;AAAAAAAAAAAAAAAABwIAAGRycy9kb3ducmV2LnhtbFBLBQYAAAAAAwADALcAAAD4AgAAAAA=&#10;" adj="18883" fillcolor="#4472c4 [3204]" stroked="f" strokeweight="1pt">
                      <v:textbox inset=",0,14.4pt,0">
                        <w:txbxContent>
                          <w:p w14:paraId="0C65F350" w14:textId="1EB8C469" w:rsidR="004021B6" w:rsidRDefault="00AC2E59">
                            <w:pPr>
                              <w:pStyle w:val="NoSpacing"/>
                              <w:jc w:val="right"/>
                              <w:rPr>
                                <w:color w:val="FFFFFF" w:themeColor="background1"/>
                                <w:sz w:val="28"/>
                                <w:szCs w:val="28"/>
                              </w:rPr>
                            </w:pPr>
                            <w:r>
                              <w:rPr>
                                <w:color w:val="FFFFFF" w:themeColor="background1"/>
                                <w:sz w:val="28"/>
                                <w:szCs w:val="28"/>
                              </w:rPr>
                              <w:t>March 2021</w:t>
                            </w:r>
                          </w:p>
                        </w:txbxContent>
                      </v:textbox>
                    </v:shape>
                    <v:group id="Group 5" o:spid="_x0000_s1030" style="position:absolute;left:762;top:42100;width:20574;height:49103" coordorigin="806,42118" coordsize="13062,31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92YMoxAAAANoAAAAPAAAAZHJzL2Rvd25yZXYueG1sRI9Ba8JA&#10;FITvBf/D8oTe6iYtKSW6hiBWeghCtSDeHtlnEsy+Ddk1if++KxR6HGbmG2aVTaYVA/WusawgXkQg&#10;iEurG64U/Bw/Xz5AOI+ssbVMCu7kIFvPnlaYajvyNw0HX4kAYZeigtr7LpXSlTUZdAvbEQfvYnuD&#10;Psi+krrHMcBNK1+j6F0abDgs1NjRpqbyergZBbsRx/wt3g7F9bK5n4/J/lTEpNTzfMqXIDxN/j/8&#10;1/7SChJ4XAk3QK5/AQAA//8DAFBLAQItABQABgAIAAAAIQDb4fbL7gAAAIUBAAATAAAAAAAAAAAA&#10;AAAAAAAAAABbQ29udGVudF9UeXBlc10ueG1sUEsBAi0AFAAGAAgAAAAhAFr0LFu/AAAAFQEAAAsA&#10;AAAAAAAAAAAAAAAAHwEAAF9yZWxzLy5yZWxzUEsBAi0AFAAGAAgAAAAhAD3ZgyjEAAAA2gAAAA8A&#10;AAAAAAAAAAAAAAAABwIAAGRycy9kb3ducmV2LnhtbFBLBQYAAAAAAwADALcAAAD4AgAAAAA=&#10;">
                      <v:group id="Group 6" o:spid="_x0000_s1031" style="position:absolute;left:1410;top:42118;width:10478;height:31210" coordorigin="1410,42118" coordsize="10477,31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Cx1fwgAAANoAAAAPAAAAZHJzL2Rvd25yZXYueG1sRI9Bi8Iw&#10;FITvC/6H8ARva1plRapRRFQ8iLAqiLdH82yLzUtpYlv/vVkQ9jjMzDfMfNmZUjRUu8KygngYgSBO&#10;rS44U3A5b7+nIJxH1lhaJgUvcrBc9L7mmGjb8i81J5+JAGGXoILc+yqR0qU5GXRDWxEH725rgz7I&#10;OpO6xjbATSlHUTSRBgsOCzlWtM4pfZyeRsGuxXY1jjfN4XFfv27nn+P1EJNSg363moHw1Pn/8Ke9&#10;1wom8Hcl3AC5eAMAAP//AwBQSwECLQAUAAYACAAAACEA2+H2y+4AAACFAQAAEwAAAAAAAAAAAAAA&#10;AAAAAAAAW0NvbnRlbnRfVHlwZXNdLnhtbFBLAQItABQABgAIAAAAIQBa9CxbvwAAABUBAAALAAAA&#10;AAAAAAAAAAAAAB8BAABfcmVscy8ucmVsc1BLAQItABQABgAIAAAAIQDNCx1fwgAAANoAAAAPAAAA&#10;AAAAAAAAAAAAAAcCAABkcnMvZG93bnJldi54bWxQSwUGAAAAAAMAAwC3AAAA9gIAAAAA&#10;">
                        <o:lock v:ext="edit" aspectratio="t"/>
                        <v:shape id="Freeform 20" o:spid="_x0000_s1032" style="position:absolute;left:3696;top:62168;width:1937;height:6985;visibility:visible;mso-wrap-style:square;v-text-anchor:top" coordsize="122,4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IM3mvAAAANsAAAAPAAAAZHJzL2Rvd25yZXYueG1sRE+7CsIw&#10;FN0F/yFcwUU01UGkGkVEqY6+9ktzbavNTWlirX69GQTHw3kvVq0pRUO1KywrGI8iEMSp1QVnCi7n&#10;3XAGwnlkjaVlUvAmB6tlt7PAWNsXH6k5+UyEEHYxKsi9r2IpXZqTQTeyFXHgbrY26AOsM6lrfIVw&#10;U8pJFE2lwYJDQ44VbXJKH6enUaA/58Q2Jsk2g+the1sns31yd0r1e+16DsJT6//in3uvFUzC+vAl&#10;/AC5/AIAAP//AwBQSwECLQAUAAYACAAAACEA2+H2y+4AAACFAQAAEwAAAAAAAAAAAAAAAAAAAAAA&#10;W0NvbnRlbnRfVHlwZXNdLnhtbFBLAQItABQABgAIAAAAIQBa9CxbvwAAABUBAAALAAAAAAAAAAAA&#10;AAAAAB8BAABfcmVscy8ucmVsc1BLAQItABQABgAIAAAAIQCUIM3mvAAAANsAAAAPAAAAAAAAAAAA&#10;AAAAAAcCAABkcnMvZG93bnJldi54bWxQSwUGAAAAAAMAAwC3AAAA8AIAAAAA&#10;" path="m,l39,152,84,304r38,113l122,440,76,306,39,180,6,53,,xe" fillcolor="#44546a [3215]" strokecolor="#44546a [3215]" strokeweight="0">
                          <v:path arrowok="t" o:connecttype="custom" o:connectlocs="0,0;61913,241300;133350,482600;193675,661988;193675,698500;120650,485775;61913,285750;9525,84138;0,0" o:connectangles="0,0,0,0,0,0,0,0,0"/>
                        </v:shape>
                        <v:shape id="Freeform 21" o:spid="_x0000_s1033" style="position:absolute;left:5728;top:69058;width:1842;height:4270;visibility:visible;mso-wrap-style:square;v-text-anchor:top" coordsize="116,2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Q97nwgAAANsAAAAPAAAAZHJzL2Rvd25yZXYueG1sRI9Bi8Iw&#10;FITvgv8hPGFvmiooSzVKV1C87EHXH/Bsnk3X5qUk0Xb//UYQPA4z8w2z2vS2EQ/yoXasYDrJQBCX&#10;TtdcKTj/7MafIEJE1tg4JgV/FGCzHg5WmGvX8ZEep1iJBOGQowITY5tLGUpDFsPEtcTJuzpvMSbp&#10;K6k9dgluGznLsoW0WHNaMNjS1lB5O92tgrtebPfzeX/7vXSu8Nfvr+LgjFIfo75YgojUx3f41T5o&#10;BbMpPL+kHyDX/wAAAP//AwBQSwECLQAUAAYACAAAACEA2+H2y+4AAACFAQAAEwAAAAAAAAAAAAAA&#10;AAAAAAAAW0NvbnRlbnRfVHlwZXNdLnhtbFBLAQItABQABgAIAAAAIQBa9CxbvwAAABUBAAALAAAA&#10;AAAAAAAAAAAAAB8BAABfcmVscy8ucmVsc1BLAQItABQABgAIAAAAIQCuQ97nwgAAANsAAAAPAAAA&#10;AAAAAAAAAAAAAAcCAABkcnMvZG93bnJldi54bWxQSwUGAAAAAAMAAwC3AAAA9gIAAAAA&#10;" path="m,l8,19,37,93r30,74l116,269r-8,l60,169,30,98,1,25,,xe" fillcolor="#44546a [3215]" strokecolor="#44546a [3215]" strokeweight="0">
                          <v:path arrowok="t" o:connecttype="custom" o:connectlocs="0,0;12700,30163;58738,147638;106363,265113;184150,427038;171450,427038;95250,268288;47625,155575;1588,39688;0,0" o:connectangles="0,0,0,0,0,0,0,0,0,0"/>
                        </v:shape>
                        <v:shape id="Freeform 22" o:spid="_x0000_s1034" style="position:absolute;left:1410;top:42118;width:2223;height:20193;visibility:visible;mso-wrap-style:square;v-text-anchor:top" coordsize="140,12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A2ikkwwAAANsAAAAPAAAAZHJzL2Rvd25yZXYueG1sRI/disIw&#10;FITvF3yHcATv1nSriFSjLAsLKsLiD4J3h+bYVpuTkkStb28WBC+HmfmGmc5bU4sbOV9ZVvDVT0AQ&#10;51ZXXCjY734/xyB8QNZYWyYFD/Iwn3U+pphpe+cN3bahEBHCPkMFZQhNJqXPSzLo+7Yhjt7JOoMh&#10;SldI7fAe4aaWaZKMpMGK40KJDf2UlF+2V6Pgb/g44/JqNulglywdrpvF6nBUqtdtvycgArXhHX61&#10;F1pBmsL/l/gD5OwJAAD//wMAUEsBAi0AFAAGAAgAAAAhANvh9svuAAAAhQEAABMAAAAAAAAAAAAA&#10;AAAAAAAAAFtDb250ZW50X1R5cGVzXS54bWxQSwECLQAUAAYACAAAACEAWvQsW78AAAAVAQAACwAA&#10;AAAAAAAAAAAAAAAfAQAAX3JlbHMvLnJlbHNQSwECLQAUAAYACAAAACEAgNopJMMAAADbAAAADwAA&#10;AAAAAAAAAAAAAAAHAgAAZHJzL2Rvd25yZXYueG1sUEsFBgAAAAADAAMAtwAAAPcCAAAAAA==&#10;" path="m,l,,1,79r2,80l12,317,23,476,39,634,58,792,83,948r24,138l135,1223r5,49l138,1262,105,1106,77,949,53,792,35,634,20,476,9,317,2,159,,79,,xe" fillcolor="#44546a [3215]" strokecolor="#44546a [3215]" strokeweight="0">
                          <v:path arrowok="t" o:connecttype="custom" o:connectlocs="0,0;0,0;1588,125413;4763,252413;19050,503238;36513,755650;61913,1006475;92075,1257300;131763,1504950;169863,1724025;214313,1941513;222250,2019300;219075,2003425;166688,1755775;122238,1506538;84138,1257300;55563,1006475;31750,755650;14288,503238;3175,252413;0,125413;0,0" o:connectangles="0,0,0,0,0,0,0,0,0,0,0,0,0,0,0,0,0,0,0,0,0,0"/>
                        </v:shape>
                        <v:shape id="Freeform 23" o:spid="_x0000_s1035" style="position:absolute;left:3410;top:48611;width:715;height:13557;visibility:visible;mso-wrap-style:square;v-text-anchor:top" coordsize="45,85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Gq20wAAAANsAAAAPAAAAZHJzL2Rvd25yZXYueG1sRE/LasJA&#10;FN0X/IfhCt3VSSKUEh1FBDELN7UVt5fMNQlm7sTMmNfXdwqFLg/nvd4OphYdta6yrCBeRCCIc6sr&#10;LhR8fx3ePkA4j6yxtkwKRnKw3cxe1phq2/MndWdfiBDCLkUFpfdNKqXLSzLoFrYhDtzNtgZ9gG0h&#10;dYt9CDe1TKLoXRqsODSU2NC+pPx+fhoF12KKmuTh4/h4GcOwqdLZaVTqdT7sViA8Df5f/OfOtIJk&#10;Cb9fwg+Qmx8AAAD//wMAUEsBAi0AFAAGAAgAAAAhANvh9svuAAAAhQEAABMAAAAAAAAAAAAAAAAA&#10;AAAAAFtDb250ZW50X1R5cGVzXS54bWxQSwECLQAUAAYACAAAACEAWvQsW78AAAAVAQAACwAAAAAA&#10;AAAAAAAAAAAfAQAAX3JlbHMvLnJlbHNQSwECLQAUAAYACAAAACEAHBqttMAAAADbAAAADwAAAAAA&#10;AAAAAAAAAAAHAgAAZHJzL2Rvd25yZXYueG1sUEsFBgAAAAADAAMAtwAAAPQCAAAAAA==&#10;" path="m45,r,l35,66r-9,67l14,267,6,401,3,534,6,669r8,134l18,854r,-3l9,814,8,803,1,669,,534,3,401,12,267,25,132,34,66,45,xe" fillcolor="#44546a [3215]" strokecolor="#44546a [3215]" strokeweight="0">
                          <v:path arrowok="t" o:connecttype="custom" o:connectlocs="71438,0;71438,0;55563,104775;41275,211138;22225,423863;9525,636588;4763,847725;9525,1062038;22225,1274763;28575,1355725;28575,1350963;14288,1292225;12700,1274763;1588,1062038;0,847725;4763,636588;19050,423863;39688,209550;53975,104775;71438,0" o:connectangles="0,0,0,0,0,0,0,0,0,0,0,0,0,0,0,0,0,0,0,0"/>
                        </v:shape>
                        <v:shape id="Freeform 24" o:spid="_x0000_s1036" style="position:absolute;left:3633;top:62311;width:2444;height:9985;visibility:visible;mso-wrap-style:square;v-text-anchor:top" coordsize="154,6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9tfI5xAAAANsAAAAPAAAAZHJzL2Rvd25yZXYueG1sRI9La8Mw&#10;EITvgfwHsYHeErmmTVLHciiFltKc8iDQ28ZaP6i1MpKauP++CgRyHGbmGyZfD6YTZ3K+tazgcZaA&#10;IC6tbrlWcNi/T5cgfEDW2FkmBX/kYV2MRzlm2l54S+ddqEWEsM9QQRNCn0npy4YM+pntiaNXWWcw&#10;ROlqqR1eItx0Mk2SuTTYclxosKe3hsqf3a9RYCW5io6L9iX9MvNN+P6onk9GqYfJ8LoCEWgI9/Ct&#10;/akVpE9w/RJ/gCz+AQAA//8DAFBLAQItABQABgAIAAAAIQDb4fbL7gAAAIUBAAATAAAAAAAAAAAA&#10;AAAAAAAAAABbQ29udGVudF9UeXBlc10ueG1sUEsBAi0AFAAGAAgAAAAhAFr0LFu/AAAAFQEAAAsA&#10;AAAAAAAAAAAAAAAAHwEAAF9yZWxzLy5yZWxzUEsBAi0AFAAGAAgAAAAhAP218jnEAAAA2wAAAA8A&#10;AAAAAAAAAAAAAAAABwIAAGRycy9kb3ducmV2LnhtbFBLBQYAAAAAAwADALcAAAD4AgAAAAA=&#10;" path="m,l10,44r11,82l34,207r19,86l75,380r25,86l120,521r21,55l152,618r2,11l140,595,115,532,93,468,67,383,47,295,28,207,12,104,,xe" fillcolor="#44546a [3215]" strokecolor="#44546a [3215]" strokeweight="0">
                          <v:path arrowok="t" o:connecttype="custom" o:connectlocs="0,0;15875,69850;33338,200025;53975,328613;84138,465138;119063,603250;158750,739775;190500,827088;223838,914400;241300,981075;244475,998538;222250,944563;182563,844550;147638,742950;106363,608013;74613,468313;44450,328613;19050,165100;0,0" o:connectangles="0,0,0,0,0,0,0,0,0,0,0,0,0,0,0,0,0,0,0"/>
                        </v:shape>
                        <v:shape id="Freeform 25" o:spid="_x0000_s1037" style="position:absolute;left:6204;top:72233;width:524;height:1095;visibility:visible;mso-wrap-style:square;v-text-anchor:top" coordsize="33,6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0DRwwQAAANsAAAAPAAAAZHJzL2Rvd25yZXYueG1sRI9BawIx&#10;FITvBf9DeIK3mlVqKVujVEGoR63t+bl53YTdvCxJ1PXfG0HwOMzMN8x82btWnClE61nBZFyAIK68&#10;tlwrOPxsXj9AxISssfVMCq4UYbkYvMyx1P7COzrvUy0yhGOJCkxKXSllrAw5jGPfEWfv3weHKctQ&#10;Sx3wkuGuldOieJcOLecFgx2tDVXN/uQUBJNWzWEWVm/N+m+7OVp7/PVWqdGw//oEkahPz/Cj/a0V&#10;TGdw/5J/gFzcAAAA//8DAFBLAQItABQABgAIAAAAIQDb4fbL7gAAAIUBAAATAAAAAAAAAAAAAAAA&#10;AAAAAABbQ29udGVudF9UeXBlc10ueG1sUEsBAi0AFAAGAAgAAAAhAFr0LFu/AAAAFQEAAAsAAAAA&#10;AAAAAAAAAAAAHwEAAF9yZWxzLy5yZWxzUEsBAi0AFAAGAAgAAAAhAK3QNHDBAAAA2wAAAA8AAAAA&#10;AAAAAAAAAAAABwIAAGRycy9kb3ducmV2LnhtbFBLBQYAAAAAAwADALcAAAD1AgAAAAA=&#10;" path="m,l33,69r-9,l12,35,,xe" fillcolor="#44546a [3215]" strokecolor="#44546a [3215]" strokeweight="0">
                          <v:path arrowok="t" o:connecttype="custom" o:connectlocs="0,0;52388,109538;38100,109538;19050,55563;0,0" o:connectangles="0,0,0,0,0"/>
                        </v:shape>
                        <v:shape id="Freeform 26" o:spid="_x0000_s1038" style="position:absolute;left:3553;top:61533;width:238;height:1476;visibility:visible;mso-wrap-style:square;v-text-anchor:top" coordsize="15,9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UFONwQAAANsAAAAPAAAAZHJzL2Rvd25yZXYueG1sRI9Bi8Iw&#10;FITvC/6H8AQvi6brQaQaRYXdehOrP+DRPNti8lKSbK3/3iwseBxm5htmvR2sET350DpW8DXLQBBX&#10;TrdcK7hevqdLECEiazSOScGTAmw3o4815to9+Ex9GWuRIBxyVNDE2OVShqohi2HmOuLk3Zy3GJP0&#10;tdQeHwlujZxn2UJabDktNNjRoaHqXv5aBab8dD+XjupTfyycee6LG/lCqcl42K1ARBriO/zfPmoF&#10;8wX8fUk/QG5eAAAA//8DAFBLAQItABQABgAIAAAAIQDb4fbL7gAAAIUBAAATAAAAAAAAAAAAAAAA&#10;AAAAAABbQ29udGVudF9UeXBlc10ueG1sUEsBAi0AFAAGAAgAAAAhAFr0LFu/AAAAFQEAAAsAAAAA&#10;AAAAAAAAAAAAHwEAAF9yZWxzLy5yZWxzUEsBAi0AFAAGAAgAAAAhADVQU43BAAAA2wAAAA8AAAAA&#10;AAAAAAAAAAAABwIAAGRycy9kb3ducmV2LnhtbFBLBQYAAAAAAwADALcAAAD1AgAAAAA=&#10;" path="m,l9,37r,3l15,93,5,49,,xe" fillcolor="#44546a [3215]" strokecolor="#44546a [3215]" strokeweight="0">
                          <v:path arrowok="t" o:connecttype="custom" o:connectlocs="0,0;14288,58738;14288,63500;23813,147638;7938,77788;0,0" o:connectangles="0,0,0,0,0,0"/>
                        </v:shape>
                        <v:shape id="Freeform 27" o:spid="_x0000_s1039" style="position:absolute;left:5633;top:56897;width:6255;height:12161;visibility:visible;mso-wrap-style:square;v-text-anchor:top" coordsize="394,7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LRJxwwAAANsAAAAPAAAAZHJzL2Rvd25yZXYueG1sRI9BSwMx&#10;FITvQv9DeAVvNtuCVdamxSqCJ8UqiLfH5jVZ3byEJG62/94IgsdhZr5hNrvJDWKkmHrPCpaLBgRx&#10;53XPRsHb68PFNYiUkTUOnknBiRLstrOzDbbaF36h8ZCNqBBOLSqwOYdWytRZcpgWPhBX7+ijw1xl&#10;NFJHLBXuBrlqmrV02HNdsBjozlL3dfh2Ct7XpoTLYj8+Q9mfzPP98SnaUanz+XR7AyLTlP/Df+1H&#10;rWB1Bb9f6g+Q2x8AAAD//wMAUEsBAi0AFAAGAAgAAAAhANvh9svuAAAAhQEAABMAAAAAAAAAAAAA&#10;AAAAAAAAAFtDb250ZW50X1R5cGVzXS54bWxQSwECLQAUAAYACAAAACEAWvQsW78AAAAVAQAACwAA&#10;AAAAAAAAAAAAAAAfAQAAX3JlbHMvLnJlbHNQSwECLQAUAAYACAAAACEAiC0SccMAAADbAAAADwAA&#10;AAAAAAAAAAAAAAAHAgAAZHJzL2Rvd25yZXYueG1sUEsFBgAAAAADAAMAtwAAAPcCAAAAAA==&#10;" path="m394,r,l356,38,319,77r-35,40l249,160r-42,58l168,276r-37,63l98,402,69,467,45,535,26,604,14,673,7,746,6,766,,749r1,-5l7,673,21,603,40,533,65,466,94,400r33,-64l164,275r40,-60l248,158r34,-42l318,76,354,37,394,xe" fillcolor="#44546a [3215]" strokecolor="#44546a [3215]" strokeweight="0">
                          <v:path arrowok="t" o:connecttype="custom" o:connectlocs="625475,0;625475,0;565150,60325;506413,122238;450850,185738;395288,254000;328613,346075;266700,438150;207963,538163;155575,638175;109538,741363;71438,849313;41275,958850;22225,1068388;11113,1184275;9525,1216025;0,1189038;1588,1181100;11113,1068388;33338,957263;63500,846138;103188,739775;149225,635000;201613,533400;260350,436563;323850,341313;393700,250825;447675,184150;504825,120650;561975,58738;625475,0" o:connectangles="0,0,0,0,0,0,0,0,0,0,0,0,0,0,0,0,0,0,0,0,0,0,0,0,0,0,0,0,0,0,0"/>
                        </v:shape>
                        <v:shape id="Freeform 28" o:spid="_x0000_s1040" style="position:absolute;left:5633;top:69153;width:571;height:3080;visibility:visible;mso-wrap-style:square;v-text-anchor:top" coordsize="36,19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qNNF7wwAAANsAAAAPAAAAZHJzL2Rvd25yZXYueG1sRE/Pa8Iw&#10;FL4L/g/hCV5kpsthjM4ooujGxqDqGHh7Ns+22LyUJmq7v345DHb8+H7PFp2txY1aXznW8DhNQBDn&#10;zlRcaPg6bB6eQfiAbLB2TBp68rCYDwczTI27845u+1CIGMI+RQ1lCE0qpc9LsuinriGO3Nm1FkOE&#10;bSFNi/cYbmupkuRJWqw4NpTY0Kqk/LK/Wg2f7+HIkyw7qZ/X7Xrbf6uPrFdaj0fd8gVEoC78i//c&#10;b0aDimPjl/gD5PwXAAD//wMAUEsBAi0AFAAGAAgAAAAhANvh9svuAAAAhQEAABMAAAAAAAAAAAAA&#10;AAAAAAAAAFtDb250ZW50X1R5cGVzXS54bWxQSwECLQAUAAYACAAAACEAWvQsW78AAAAVAQAACwAA&#10;AAAAAAAAAAAAAAAfAQAAX3JlbHMvLnJlbHNQSwECLQAUAAYACAAAACEAqjTRe8MAAADbAAAADwAA&#10;AAAAAAAAAAAAAAAHAgAAZHJzL2Rvd25yZXYueG1sUEsFBgAAAAADAAMAtwAAAPcCAAAAAA==&#10;" path="m,l6,16r1,3l11,80r9,52l33,185r3,9l21,161,15,145,5,81,1,41,,xe" fillcolor="#44546a [3215]" strokecolor="#44546a [3215]" strokeweight="0">
                          <v:path arrowok="t" o:connecttype="custom" o:connectlocs="0,0;9525,25400;11113,30163;17463,127000;31750,209550;52388,293688;57150,307975;33338,255588;23813,230188;7938,128588;1588,65088;0,0" o:connectangles="0,0,0,0,0,0,0,0,0,0,0,0"/>
                        </v:shape>
                        <v:shape id="Freeform 29" o:spid="_x0000_s1041" style="position:absolute;left:6077;top:72296;width:493;height:1032;visibility:visible;mso-wrap-style:square;v-text-anchor:top" coordsize="31,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56i/xQAAANsAAAAPAAAAZHJzL2Rvd25yZXYueG1sRI9Pa8JA&#10;FMTvQr/D8gq96cZQio2uokL9cyqmPcTbI/vMBrNvY3ar6bd3hUKPw8z8hpktetuIK3W+dqxgPEpA&#10;EJdO11wp+P76GE5A+ICssXFMCn7Jw2L+NJhhpt2ND3TNQyUihH2GCkwIbSalLw1Z9CPXEkfv5DqL&#10;IcqukrrDW4TbRqZJ8iYt1hwXDLa0NlSe8x+r4LLc7PX2+Hr8zCeHYmUuxSbdF0q9PPfLKYhAffgP&#10;/7V3WkH6Do8v8QfI+R0AAP//AwBQSwECLQAUAAYACAAAACEA2+H2y+4AAACFAQAAEwAAAAAAAAAA&#10;AAAAAAAAAAAAW0NvbnRlbnRfVHlwZXNdLnhtbFBLAQItABQABgAIAAAAIQBa9CxbvwAAABUBAAAL&#10;AAAAAAAAAAAAAAAAAB8BAABfcmVscy8ucmVsc1BLAQItABQABgAIAAAAIQCo56i/xQAAANsAAAAP&#10;AAAAAAAAAAAAAAAAAAcCAABkcnMvZG93bnJldi54bWxQSwUGAAAAAAMAAwC3AAAA+QIAAAAA&#10;" path="m,l31,65r-8,l,xe" fillcolor="#44546a [3215]" strokecolor="#44546a [3215]" strokeweight="0">
                          <v:path arrowok="t" o:connecttype="custom" o:connectlocs="0,0;49213,103188;36513,103188;0,0" o:connectangles="0,0,0,0"/>
                        </v:shape>
                        <v:shape id="Freeform 30" o:spid="_x0000_s1042" style="position:absolute;left:5633;top:68788;width:111;height:666;visibility:visible;mso-wrap-style:square;v-text-anchor:top" coordsize="7,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7psuwQAAANsAAAAPAAAAZHJzL2Rvd25yZXYueG1sRE/Pa8Iw&#10;FL4P/B/CE7zNVAXnOqOoIHgStDrY7dE822rzUpOo3f56cxh4/Ph+T+etqcWdnK8sKxj0ExDEudUV&#10;FwoO2fp9AsIHZI21ZVLwSx7ms87bFFNtH7yj+z4UIoawT1FBGUKTSunzkgz6vm2II3eyzmCI0BVS&#10;O3zEcFPLYZKMpcGKY0OJDa1Kyi/7m1Fw3vzxz/Zjub42n1wti3N2/HaZUr1uu/gCEagNL/G/e6MV&#10;jOL6+CX+ADl7AgAA//8DAFBLAQItABQABgAIAAAAIQDb4fbL7gAAAIUBAAATAAAAAAAAAAAAAAAA&#10;AAAAAABbQ29udGVudF9UeXBlc10ueG1sUEsBAi0AFAAGAAgAAAAhAFr0LFu/AAAAFQEAAAsAAAAA&#10;AAAAAAAAAAAAHwEAAF9yZWxzLy5yZWxzUEsBAi0AFAAGAAgAAAAhAGnumy7BAAAA2wAAAA8AAAAA&#10;AAAAAAAAAAAABwIAAGRycy9kb3ducmV2LnhtbFBLBQYAAAAAAwADALcAAAD1AgAAAAA=&#10;" path="m,l6,17,7,42,6,39,,23,,xe" fillcolor="#44546a [3215]" strokecolor="#44546a [3215]" strokeweight="0">
                          <v:path arrowok="t" o:connecttype="custom" o:connectlocs="0,0;9525,26988;11113,66675;9525,61913;0,36513;0,0" o:connectangles="0,0,0,0,0,0"/>
                        </v:shape>
                        <v:shape id="Freeform 31" o:spid="_x0000_s1043" style="position:absolute;left:5871;top:71455;width:714;height:1873;visibility:visible;mso-wrap-style:square;v-text-anchor:top" coordsize="45,11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q31DxQAAANsAAAAPAAAAZHJzL2Rvd25yZXYueG1sRI9Pa8JA&#10;FMTvQr/D8gq9mY0WiqSuYguiCIX659LbI/tMotm3cXc10U/fFQSPw8z8hhlPO1OLCzlfWVYwSFIQ&#10;xLnVFRcKdtt5fwTCB2SNtWVScCUP08lLb4yZti2v6bIJhYgQ9hkqKENoMil9XpJBn9iGOHp76wyG&#10;KF0htcM2wk0th2n6IQ1WHBdKbOi7pPy4ORsFts3PX+6vxtPsYBa3/U87XN1+lXp77WafIAJ14Rl+&#10;tJdawfsA7l/iD5CTfwAAAP//AwBQSwECLQAUAAYACAAAACEA2+H2y+4AAACFAQAAEwAAAAAAAAAA&#10;AAAAAAAAAAAAW0NvbnRlbnRfVHlwZXNdLnhtbFBLAQItABQABgAIAAAAIQBa9CxbvwAAABUBAAAL&#10;AAAAAAAAAAAAAAAAAB8BAABfcmVscy8ucmVsc1BLAQItABQABgAIAAAAIQC4q31DxQAAANsAAAAP&#10;AAAAAAAAAAAAAAAAAAcCAABkcnMvZG93bnJldi54bWxQSwUGAAAAAAMAAwC3AAAA+QIAAAAA&#10;" path="m,l6,16,21,49,33,84r12,34l44,118,13,53,11,42,,xe" fillcolor="#44546a [3215]" strokecolor="#44546a [3215]" strokeweight="0">
                          <v:path arrowok="t" o:connecttype="custom" o:connectlocs="0,0;9525,25400;33338,77788;52388,133350;71438,187325;69850,187325;20638,84138;17463,66675;0,0" o:connectangles="0,0,0,0,0,0,0,0,0"/>
                        </v:shape>
                      </v:group>
                      <v:group id="Group 7" o:spid="_x0000_s1044" style="position:absolute;left:806;top:48269;width:13063;height:25059" coordorigin="806,46499" coordsize="8747,167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7jExQAAANoAAAAPAAAAZHJzL2Rvd25yZXYueG1sRI9Pa8JA&#10;FMTvBb/D8oTe6iZKW4muEkItPYRCVRBvj+wzCWbfhuw2f759t1DocZiZ3zDb/Wga0VPnassK4kUE&#10;griwuuZSwfl0eFqDcB5ZY2OZFEzkYL+bPWwx0XbgL+qPvhQBwi5BBZX3bSKlKyoy6Ba2JQ7ezXYG&#10;fZBdKXWHQ4CbRi6j6EUarDksVNhSVlFxP34bBe8DDukqfuvz+y2brqfnz0sek1KP8zHdgPA0+v/w&#10;X/tDK3iF3yvhBsjdDwAAAP//AwBQSwECLQAUAAYACAAAACEA2+H2y+4AAACFAQAAEwAAAAAAAAAA&#10;AAAAAAAAAAAAW0NvbnRlbnRfVHlwZXNdLnhtbFBLAQItABQABgAIAAAAIQBa9CxbvwAAABUBAAAL&#10;AAAAAAAAAAAAAAAAAB8BAABfcmVscy8ucmVsc1BLAQItABQABgAIAAAAIQCiR7jExQAAANoAAAAP&#10;AAAAAAAAAAAAAAAAAAcCAABkcnMvZG93bnJldi54bWxQSwUGAAAAAAMAAwC3AAAA+QIAAAAA&#10;">
                        <o:lock v:ext="edit" aspectratio="t"/>
                        <v:shape id="Freeform 8" o:spid="_x0000_s1045" style="position:absolute;left:1187;top:51897;width:1984;height:7143;visibility:visible;mso-wrap-style:square;v-text-anchor:top" coordsize="125,4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7hhuwgAAANoAAAAPAAAAZHJzL2Rvd25yZXYueG1sRE/JbsIw&#10;EL1X4h+sQeqtOPRQVQGDEBLLgaVsEsdRPCSBeJzGDrj9+vpQiePT24fjYCpxp8aVlhX0ewkI4szq&#10;knMFx8Ps7ROE88gaK8uk4IccjEedlyGm2j54R/e9z0UMYZeigsL7OpXSZQUZdD1bE0fuYhuDPsIm&#10;l7rBRww3lXxPkg9psOTYUGBN04Ky2741Cjbr3/N28dXOrqtgvtvTJszX26DUazdMBiA8Bf8U/7uX&#10;WkHcGq/EGyBHfwAAAP//AwBQSwECLQAUAAYACAAAACEA2+H2y+4AAACFAQAAEwAAAAAAAAAAAAAA&#10;AAAAAAAAW0NvbnRlbnRfVHlwZXNdLnhtbFBLAQItABQABgAIAAAAIQBa9CxbvwAAABUBAAALAAAA&#10;AAAAAAAAAAAAAB8BAABfcmVscy8ucmVsc1BLAQItABQABgAIAAAAIQCu7hhuwgAAANoAAAAPAAAA&#10;AAAAAAAAAAAAAAcCAABkcnMvZG93bnJldi54bWxQSwUGAAAAAAMAAwC3AAAA9gIAAAAA&#10;" path="m,l41,155,86,309r39,116l125,450,79,311,41,183,7,54,,xe" fillcolor="#44546a [3215]" strokecolor="#44546a [3215]" strokeweight="0">
                          <v:fill opacity="13107f"/>
                          <v:stroke opacity="13107f"/>
                          <v:path arrowok="t" o:connecttype="custom" o:connectlocs="0,0;65088,246063;136525,490538;198438,674688;198438,714375;125413,493713;65088,290513;11113,85725;0,0" o:connectangles="0,0,0,0,0,0,0,0,0"/>
                        </v:shape>
                        <v:shape id="Freeform 9" o:spid="_x0000_s1046" style="position:absolute;left:3282;top:58913;width:1874;height:4366;visibility:visible;mso-wrap-style:square;v-text-anchor:top" coordsize="118,2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b/ljpwgAAANoAAAAPAAAAZHJzL2Rvd25yZXYueG1sRI/RasJA&#10;FETfBf9huQVfRDcRlDa6ithK+6Q09QMu2Ws2NHs3ZDcx/n1XKPg4zMwZZrMbbC16an3lWEE6T0AQ&#10;F05XXCq4/BxnryB8QNZYOyYFd/Kw245HG8y0u/E39XkoRYSwz1CBCaHJpPSFIYt+7hri6F1dazFE&#10;2ZZSt3iLcFvLRZKspMWK44LBhg6Git+8swryE3fNx5Iv5/fzdLCfq9ReD6lSk5dhvwYRaAjP8H/7&#10;Syt4g8eVeAPk9g8AAP//AwBQSwECLQAUAAYACAAAACEA2+H2y+4AAACFAQAAEwAAAAAAAAAAAAAA&#10;AAAAAAAAW0NvbnRlbnRfVHlwZXNdLnhtbFBLAQItABQABgAIAAAAIQBa9CxbvwAAABUBAAALAAAA&#10;AAAAAAAAAAAAAB8BAABfcmVscy8ucmVsc1BLAQItABQABgAIAAAAIQDb/ljpwgAAANoAAAAPAAAA&#10;AAAAAAAAAAAAAAcCAABkcnMvZG93bnJldi54bWxQSwUGAAAAAAMAAwC3AAAA9gIAAAAA&#10;" path="m,l8,20,37,96r32,74l118,275r-9,l61,174,30,100,,26,,xe" fillcolor="#44546a [3215]" strokecolor="#44546a [3215]" strokeweight="0">
                          <v:fill opacity="13107f"/>
                          <v:stroke opacity="13107f"/>
                          <v:path arrowok="t" o:connecttype="custom" o:connectlocs="0,0;12700,31750;58738,152400;109538,269875;187325,436563;173038,436563;96838,276225;47625,158750;0,41275;0,0" o:connectangles="0,0,0,0,0,0,0,0,0,0"/>
                        </v:shape>
                        <v:shape id="Freeform 10" o:spid="_x0000_s1047" style="position:absolute;left:806;top:50103;width:317;height:1921;visibility:visible;mso-wrap-style:square;v-text-anchor:top" coordsize="20,1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ljLfxQAAANsAAAAPAAAAZHJzL2Rvd25yZXYueG1sRI9PawJB&#10;DMXvhX6HIUJvddYKIltHEaG1p6XaHnqMO9k/uJMZdkZ320/fHARvCe/lvV9Wm9F16kp9bD0bmE0z&#10;UMSlty3XBr6/3p6XoGJCtth5JgO/FGGzfnxYYW79wAe6HlOtJIRjjgaalEKudSwbchinPhCLVvne&#10;YZK1r7XtcZBw1+mXLFtohy1LQ4OBdg2V5+PFGajeP89u/1P9LU+XYT/fFkWYh8KYp8m4fQWVaEx3&#10;8+36wwq+0MsvMoBe/wMAAP//AwBQSwECLQAUAAYACAAAACEA2+H2y+4AAACFAQAAEwAAAAAAAAAA&#10;AAAAAAAAAAAAW0NvbnRlbnRfVHlwZXNdLnhtbFBLAQItABQABgAIAAAAIQBa9CxbvwAAABUBAAAL&#10;AAAAAAAAAAAAAAAAAB8BAABfcmVscy8ucmVsc1BLAQItABQABgAIAAAAIQDlljLfxQAAANsAAAAP&#10;AAAAAAAAAAAAAAAAAAcCAABkcnMvZG93bnJldi54bWxQSwUGAAAAAAMAAwC3AAAA+QIAAAAA&#10;" path="m,l16,72r4,49l18,112,,31,,xe" fillcolor="#44546a [3215]" strokecolor="#44546a [3215]" strokeweight="0">
                          <v:fill opacity="13107f"/>
                          <v:stroke opacity="13107f"/>
                          <v:path arrowok="t" o:connecttype="custom" o:connectlocs="0,0;25400,114300;31750,192088;28575,177800;0,49213;0,0" o:connectangles="0,0,0,0,0,0"/>
                        </v:shape>
                        <v:shape id="Freeform 12" o:spid="_x0000_s1048" style="position:absolute;left:1123;top:52024;width:2509;height:10207;visibility:visible;mso-wrap-style:square;v-text-anchor:top" coordsize="158,6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eFrkvgAAANsAAAAPAAAAZHJzL2Rvd25yZXYueG1sRE9Ni8Iw&#10;EL0v+B/CCN7WxCIq1SgiuCzCHnTX+9CMTbGZlCba+u/NguBtHu9zVpve1eJObag8a5iMFQjiwpuK&#10;Sw1/v/vPBYgQkQ3WnknDgwJs1oOPFebGd3yk+ymWIoVwyFGDjbHJpQyFJYdh7BvixF186zAm2JbS&#10;tNilcFfLTKmZdFhxarDY0M5ScT3dnAY+ZMFyF5SZ/Symj/nXWU32Z61Hw367BBGpj2/xy/1t0vwM&#10;/n9JB8j1EwAA//8DAFBLAQItABQABgAIAAAAIQDb4fbL7gAAAIUBAAATAAAAAAAAAAAAAAAAAAAA&#10;AABbQ29udGVudF9UeXBlc10ueG1sUEsBAi0AFAAGAAgAAAAhAFr0LFu/AAAAFQEAAAsAAAAAAAAA&#10;AAAAAAAAHwEAAF9yZWxzLy5yZWxzUEsBAi0AFAAGAAgAAAAhACl4WuS+AAAA2wAAAA8AAAAAAAAA&#10;AAAAAAAABwIAAGRycy9kb3ducmV2LnhtbFBLBQYAAAAAAwADALcAAADyAgAAAAA=&#10;" path="m,l11,46r11,83l36,211r19,90l76,389r27,87l123,533r21,55l155,632r3,11l142,608,118,544,95,478,69,391,47,302,29,212,13,107,,xe" fillcolor="#44546a [3215]" strokecolor="#44546a [3215]" strokeweight="0">
                          <v:fill opacity="13107f"/>
                          <v:stroke opacity="13107f"/>
                          <v:path arrowok="t" o:connecttype="custom" o:connectlocs="0,0;17463,73025;34925,204788;57150,334963;87313,477838;120650,617538;163513,755650;195263,846138;228600,933450;246063,1003300;250825,1020763;225425,965200;187325,863600;150813,758825;109538,620713;74613,479425;46038,336550;20638,169863;0,0" o:connectangles="0,0,0,0,0,0,0,0,0,0,0,0,0,0,0,0,0,0,0"/>
                        </v:shape>
                        <v:shape id="Freeform 13" o:spid="_x0000_s1049" style="position:absolute;left:3759;top:62152;width:524;height:1127;visibility:visible;mso-wrap-style:square;v-text-anchor:top" coordsize="33,7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wh87WwAAAANsAAAAPAAAAZHJzL2Rvd25yZXYueG1sRE/LqsIw&#10;EN0L/kMYwZ2mKohUo/jggrjR6wN0NzRjW2wmpcm19e+NcMHdHM5zZovGFOJJlcstKxj0IxDEidU5&#10;pwrOp5/eBITzyBoLy6TgRQ4W83ZrhrG2Nf/S8+hTEULYxagg876MpXRJRgZd35bEgbvbyqAPsEql&#10;rrAO4aaQwygaS4M5h4YMS1pnlDyOf0ZBeVht6vXN7fLLcNL412W7v6VXpbqdZjkF4anxX/G/e6vD&#10;/BF8fgkHyPkbAAD//wMAUEsBAi0AFAAGAAgAAAAhANvh9svuAAAAhQEAABMAAAAAAAAAAAAAAAAA&#10;AAAAAFtDb250ZW50X1R5cGVzXS54bWxQSwECLQAUAAYACAAAACEAWvQsW78AAAAVAQAACwAAAAAA&#10;AAAAAAAAAAAfAQAAX3JlbHMvLnJlbHNQSwECLQAUAAYACAAAACEA8IfO1sAAAADbAAAADwAAAAAA&#10;AAAAAAAAAAAHAgAAZHJzL2Rvd25yZXYueG1sUEsFBgAAAAADAAMAtwAAAPQCAAAAAA==&#10;" path="m,l33,71r-9,l11,36,,xe" fillcolor="#44546a [3215]" strokecolor="#44546a [3215]" strokeweight="0">
                          <v:fill opacity="13107f"/>
                          <v:stroke opacity="13107f"/>
                          <v:path arrowok="t" o:connecttype="custom" o:connectlocs="0,0;52388,112713;38100,112713;17463,57150;0,0" o:connectangles="0,0,0,0,0"/>
                        </v:shape>
                        <v:shape id="Freeform 14" o:spid="_x0000_s1050" style="position:absolute;left:1060;top:51246;width:238;height:1508;visibility:visible;mso-wrap-style:square;v-text-anchor:top" coordsize="15,9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1SNMiwgAAANsAAAAPAAAAZHJzL2Rvd25yZXYueG1sRE/JasMw&#10;EL0X8g9iArnVctMSimM5hEAg4EPIUmhvY2tim1ojI6mO+/dVodDbPN46+WYyvRjJ+c6ygqckBUFc&#10;W91xo+B62T++gvABWWNvmRR8k4dNMXvIMdP2zicaz6ERMYR9hgraEIZMSl+3ZNAndiCO3M06gyFC&#10;10jt8B7DTS+XabqSBjuODS0OtGup/jx/GQVv5dENevmxr1bP28u7tKWmU6XUYj5t1yACTeFf/Oc+&#10;6Dj/BX5/iQfI4gcAAP//AwBQSwECLQAUAAYACAAAACEA2+H2y+4AAACFAQAAEwAAAAAAAAAAAAAA&#10;AAAAAAAAW0NvbnRlbnRfVHlwZXNdLnhtbFBLAQItABQABgAIAAAAIQBa9CxbvwAAABUBAAALAAAA&#10;AAAAAAAAAAAAAB8BAABfcmVscy8ucmVsc1BLAQItABQABgAIAAAAIQA1SNMiwgAAANsAAAAPAAAA&#10;AAAAAAAAAAAAAAcCAABkcnMvZG93bnJldi54bWxQSwUGAAAAAAMAAwC3AAAA9gIAAAAA&#10;" path="m,l8,37r,4l15,95,4,49,,xe" fillcolor="#44546a [3215]" strokecolor="#44546a [3215]" strokeweight="0">
                          <v:fill opacity="13107f"/>
                          <v:stroke opacity="13107f"/>
                          <v:path arrowok="t" o:connecttype="custom" o:connectlocs="0,0;12700,58738;12700,65088;23813,150813;6350,77788;0,0" o:connectangles="0,0,0,0,0,0"/>
                        </v:shape>
                        <v:shape id="Freeform 15" o:spid="_x0000_s1051" style="position:absolute;left:3171;top:46499;width:6382;height:12414;visibility:visible;mso-wrap-style:square;v-text-anchor:top" coordsize="402,78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jcbZwwAAANsAAAAPAAAAZHJzL2Rvd25yZXYueG1sRE9La8JA&#10;EL4L/Q/LFHrTjaJSoptQ7AOpIJj20tuQHbNps7Mhu2r013cFwdt8fM9Z5r1txJE6XztWMB4lIIhL&#10;p2uuFHx/vQ+fQfiArLFxTArO5CHPHgZLTLU78Y6ORahEDGGfogITQptK6UtDFv3ItcSR27vOYoiw&#10;q6Tu8BTDbSMnSTKXFmuODQZbWhkq/4qDVTBdfR4ub9uJfi2mrH8/Nma8/TFKPT32LwsQgfpwF9/c&#10;ax3nz+D6SzxAZv8AAAD//wMAUEsBAi0AFAAGAAgAAAAhANvh9svuAAAAhQEAABMAAAAAAAAAAAAA&#10;AAAAAAAAAFtDb250ZW50X1R5cGVzXS54bWxQSwECLQAUAAYACAAAACEAWvQsW78AAAAVAQAACwAA&#10;AAAAAAAAAAAAAAAfAQAAX3JlbHMvLnJlbHNQSwECLQAUAAYACAAAACEAII3G2cMAAADbAAAADwAA&#10;AAAAAAAAAAAAAAAHAgAAZHJzL2Rvd25yZXYueG1sUEsFBgAAAAADAAMAtwAAAPcCAAAAAA==&#10;" path="m402,r,1l363,39,325,79r-35,42l255,164r-44,58l171,284r-38,62l100,411,71,478,45,546,27,617,13,689,7,761r,21l,765r1,-4l7,688,21,616,40,545,66,475,95,409r35,-66l167,281r42,-61l253,163r34,-43l324,78,362,38,402,xe" fillcolor="#44546a [3215]" strokecolor="#44546a [3215]" strokeweight="0">
                          <v:fill opacity="13107f"/>
                          <v:stroke opacity="13107f"/>
                          <v:path arrowok="t" o:connecttype="custom" o:connectlocs="638175,0;638175,1588;576263,61913;515938,125413;460375,192088;404813,260350;334963,352425;271463,450850;211138,549275;158750,652463;112713,758825;71438,866775;42863,979488;20638,1093788;11113,1208088;11113,1241425;0,1214438;1588,1208088;11113,1092200;33338,977900;63500,865188;104775,754063;150813,649288;206375,544513;265113,446088;331788,349250;401638,258763;455613,190500;514350,123825;574675,60325;638175,0" o:connectangles="0,0,0,0,0,0,0,0,0,0,0,0,0,0,0,0,0,0,0,0,0,0,0,0,0,0,0,0,0,0,0"/>
                        </v:shape>
                        <v:shape id="Freeform 16" o:spid="_x0000_s1052" style="position:absolute;left:3171;top:59040;width:588;height:3112;visibility:visible;mso-wrap-style:square;v-text-anchor:top" coordsize="37,19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2nGsjxAAAANsAAAAPAAAAZHJzL2Rvd25yZXYueG1sRI/LbsIw&#10;EEX3SPyDNZXYFadVeQUMiloqZdMFjw+YxtMkIh6H2Hn07zESErsZ3Xvu3NnsBlOJjhpXWlbwNo1A&#10;EGdWl5wrOJ++X5cgnEfWWFkmBf/kYLcdjzYYa9vzgbqjz0UIYRejgsL7OpbSZQUZdFNbEwftzzYG&#10;fVibXOoG+xBuKvkeRXNpsORwocCaPgvKLsfWhBq498uPRX6lpJt9taffVfpTrpSavAzJGoSnwT/N&#10;DzrVgZvD/ZcwgNzeAAAA//8DAFBLAQItABQABgAIAAAAIQDb4fbL7gAAAIUBAAATAAAAAAAAAAAA&#10;AAAAAAAAAABbQ29udGVudF9UeXBlc10ueG1sUEsBAi0AFAAGAAgAAAAhAFr0LFu/AAAAFQEAAAsA&#10;AAAAAAAAAAAAAAAAHwEAAF9yZWxzLy5yZWxzUEsBAi0AFAAGAAgAAAAhAPacayPEAAAA2wAAAA8A&#10;AAAAAAAAAAAAAAAABwIAAGRycy9kb3ducmV2LnhtbFBLBQYAAAAAAwADALcAAAD4AgAAAAA=&#10;" path="m,l6,15r1,3l12,80r9,54l33,188r4,8l22,162,15,146,5,81,1,40,,xe" fillcolor="#44546a [3215]" strokecolor="#44546a [3215]" strokeweight="0">
                          <v:fill opacity="13107f"/>
                          <v:stroke opacity="13107f"/>
                          <v:path arrowok="t" o:connecttype="custom" o:connectlocs="0,0;9525,23813;11113,28575;19050,127000;33338,212725;52388,298450;58738,311150;34925,257175;23813,231775;7938,128588;1588,63500;0,0" o:connectangles="0,0,0,0,0,0,0,0,0,0,0,0"/>
                        </v:shape>
                        <v:shape id="Freeform 17" o:spid="_x0000_s1053" style="position:absolute;left:3632;top:62231;width:492;height:1048;visibility:visible;mso-wrap-style:square;v-text-anchor:top" coordsize="31,6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LuxYwgAAANsAAAAPAAAAZHJzL2Rvd25yZXYueG1sRE9NawIx&#10;EL0X/A9hBC9Ss3qodTWKSEt7kVINpb0Nybi7uJksm7hu/70pCL3N433OatO7WnTUhsqzgukkA0Fs&#10;vK24UKCPr4/PIEJEtlh7JgW/FGCzHjysMLf+yp/UHWIhUgiHHBWUMTa5lMGU5DBMfEOcuJNvHcYE&#10;20LaFq8p3NVylmVP0mHFqaHEhnYlmfPh4hTQd7fYf/xUZs76Resvuug3M1ZqNOy3SxCR+vgvvrvf&#10;bZo/h79f0gFyfQMAAP//AwBQSwECLQAUAAYACAAAACEA2+H2y+4AAACFAQAAEwAAAAAAAAAAAAAA&#10;AAAAAAAAW0NvbnRlbnRfVHlwZXNdLnhtbFBLAQItABQABgAIAAAAIQBa9CxbvwAAABUBAAALAAAA&#10;AAAAAAAAAAAAAB8BAABfcmVscy8ucmVsc1BLAQItABQABgAIAAAAIQBvLuxYwgAAANsAAAAPAAAA&#10;AAAAAAAAAAAAAAcCAABkcnMvZG93bnJldi54bWxQSwUGAAAAAAMAAwC3AAAA9gIAAAAA&#10;" path="m,l31,66r-7,l,xe" fillcolor="#44546a [3215]" strokecolor="#44546a [3215]" strokeweight="0">
                          <v:fill opacity="13107f"/>
                          <v:stroke opacity="13107f"/>
                          <v:path arrowok="t" o:connecttype="custom" o:connectlocs="0,0;49213,104775;38100,104775;0,0" o:connectangles="0,0,0,0"/>
                        </v:shape>
                        <v:shape id="Freeform 18" o:spid="_x0000_s1054" style="position:absolute;left:3171;top:58644;width:111;height:682;visibility:visible;mso-wrap-style:square;v-text-anchor:top" coordsize="7,4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N6SywgAAANsAAAAPAAAAZHJzL2Rvd25yZXYueG1sRI9PawIx&#10;EMXvhX6HMAVvNasHKVujiFjoRbD+gR6HZNysbibLJurqp+8cCt5meG/e+8103odGXalLdWQDo2EB&#10;ithGV3NlYL/7ev8AlTKywyYyGbhTgvns9WWKpYs3/qHrNldKQjiVaMDn3JZaJ+spYBrGlli0Y+wC&#10;Zlm7SrsObxIeGj0uiokOWLM0eGxp6cmet5dgoPYnXB8eNuFBr/bRnja/mipjBm/94hNUpj4/zf/X&#10;307wBVZ+kQH07A8AAP//AwBQSwECLQAUAAYACAAAACEA2+H2y+4AAACFAQAAEwAAAAAAAAAAAAAA&#10;AAAAAAAAW0NvbnRlbnRfVHlwZXNdLnhtbFBLAQItABQABgAIAAAAIQBa9CxbvwAAABUBAAALAAAA&#10;AAAAAAAAAAAAAB8BAABfcmVscy8ucmVsc1BLAQItABQABgAIAAAAIQCTN6SywgAAANsAAAAPAAAA&#10;AAAAAAAAAAAAAAcCAABkcnMvZG93bnJldi54bWxQSwUGAAAAAAMAAwC3AAAA9gIAAAAA&#10;" path="m,l7,17r,26l6,40,,25,,xe" fillcolor="#44546a [3215]" strokecolor="#44546a [3215]" strokeweight="0">
                          <v:fill opacity="13107f"/>
                          <v:stroke opacity="13107f"/>
                          <v:path arrowok="t" o:connecttype="custom" o:connectlocs="0,0;11113,26988;11113,68263;9525,63500;0,39688;0,0" o:connectangles="0,0,0,0,0,0"/>
                        </v:shape>
                        <v:shape id="Freeform 19" o:spid="_x0000_s1055" style="position:absolute;left:3409;top:61358;width:731;height:1921;visibility:visible;mso-wrap-style:square;v-text-anchor:top" coordsize="46,12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QkBvwAAANsAAAAPAAAAZHJzL2Rvd25yZXYueG1sRE9Ni8Iw&#10;EL0L/ocwgjdN3YNoNYoKC7I96Qpex2Zsis0kNFmt/94Iwt7m8T5nue5sI+7Uhtqxgsk4A0FcOl1z&#10;peD0+z2agQgRWWPjmBQ8KcB61e8tMdfuwQe6H2MlUgiHHBWYGH0uZSgNWQxj54kTd3WtxZhgW0nd&#10;4iOF20Z+ZdlUWqw5NRj0tDNU3o5/VkGxNfO6OvxMiq2c+osvzvvN6azUcNBtFiAidfFf/HHvdZo/&#10;h/cv6QC5egEAAP//AwBQSwECLQAUAAYACAAAACEA2+H2y+4AAACFAQAAEwAAAAAAAAAAAAAAAAAA&#10;AAAAW0NvbnRlbnRfVHlwZXNdLnhtbFBLAQItABQABgAIAAAAIQBa9CxbvwAAABUBAAALAAAAAAAA&#10;AAAAAAAAAB8BAABfcmVscy8ucmVsc1BLAQItABQABgAIAAAAIQC+jQkBvwAAANsAAAAPAAAAAAAA&#10;AAAAAAAAAAcCAABkcnMvZG93bnJldi54bWxQSwUGAAAAAAMAAwC3AAAA8wIAAAAA&#10;" path="m,l7,16,22,50,33,86r13,35l45,121,14,55,11,44,,xe" fillcolor="#44546a [3215]" strokecolor="#44546a [3215]" strokeweight="0">
                          <v:fill opacity="13107f"/>
                          <v:stroke opacity="13107f"/>
                          <v:path arrowok="t" o:connecttype="custom" o:connectlocs="0,0;11113,25400;34925,79375;52388,136525;73025,192088;71438,192088;22225,87313;17463,69850;0,0" o:connectangles="0,0,0,0,0,0,0,0,0"/>
                        </v:shape>
                      </v:group>
                    </v:group>
                    <w10:wrap anchorx="page" anchory="page"/>
                  </v:group>
                </w:pict>
              </mc:Fallback>
            </mc:AlternateContent>
          </w:r>
        </w:p>
        <w:p w14:paraId="496A68F8" w14:textId="4E014299" w:rsidR="004021B6" w:rsidRDefault="003F634B">
          <w:r>
            <w:rPr>
              <w:noProof/>
            </w:rPr>
            <mc:AlternateContent>
              <mc:Choice Requires="wpg">
                <w:drawing>
                  <wp:anchor distT="0" distB="0" distL="114300" distR="114300" simplePos="0" relativeHeight="251658245" behindDoc="0" locked="0" layoutInCell="1" allowOverlap="1" wp14:anchorId="13AC7734" wp14:editId="0A0881C1">
                    <wp:simplePos x="0" y="0"/>
                    <wp:positionH relativeFrom="column">
                      <wp:posOffset>258792</wp:posOffset>
                    </wp:positionH>
                    <wp:positionV relativeFrom="paragraph">
                      <wp:posOffset>8688513</wp:posOffset>
                    </wp:positionV>
                    <wp:extent cx="5475323" cy="439948"/>
                    <wp:effectExtent l="0" t="0" r="11430" b="0"/>
                    <wp:wrapNone/>
                    <wp:docPr id="42" name="Group 42"/>
                    <wp:cNvGraphicFramePr/>
                    <a:graphic xmlns:a="http://schemas.openxmlformats.org/drawingml/2006/main">
                      <a:graphicData uri="http://schemas.microsoft.com/office/word/2010/wordprocessingGroup">
                        <wpg:wgp>
                          <wpg:cNvGrpSpPr/>
                          <wpg:grpSpPr>
                            <a:xfrm>
                              <a:off x="0" y="0"/>
                              <a:ext cx="5475323" cy="439948"/>
                              <a:chOff x="0" y="0"/>
                              <a:chExt cx="5475323" cy="439948"/>
                            </a:xfrm>
                          </wpg:grpSpPr>
                          <wps:wsp>
                            <wps:cNvPr id="32" name="Text Box 32"/>
                            <wps:cNvSpPr txBox="1"/>
                            <wps:spPr>
                              <a:xfrm>
                                <a:off x="0" y="0"/>
                                <a:ext cx="5475323" cy="224287"/>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C4D080D" w14:textId="3DD4A5CC" w:rsidR="004021B6" w:rsidRPr="00751210" w:rsidRDefault="00373092">
                                  <w:pPr>
                                    <w:pStyle w:val="NoSpacing"/>
                                    <w:jc w:val="center"/>
                                    <w:rPr>
                                      <w:color w:val="4472C4" w:themeColor="accent1"/>
                                      <w:sz w:val="26"/>
                                      <w:szCs w:val="26"/>
                                    </w:rPr>
                                    <w:pPrChange w:id="0" w:author="Liam David Chess (2004144)" w:date="2021-02-26T13:49:00Z">
                                      <w:pPr>
                                        <w:pStyle w:val="NoSpacing"/>
                                      </w:pPr>
                                    </w:pPrChange>
                                  </w:pPr>
                                  <w:sdt>
                                    <w:sdtPr>
                                      <w:rPr>
                                        <w:color w:val="4472C4" w:themeColor="accent1"/>
                                        <w:sz w:val="26"/>
                                        <w:szCs w:val="26"/>
                                      </w:rPr>
                                      <w:alias w:val="Author"/>
                                      <w:tag w:val=""/>
                                      <w:id w:val="-2041584766"/>
                                      <w:dataBinding w:prefixMappings="xmlns:ns0='http://purl.org/dc/elements/1.1/' xmlns:ns1='http://schemas.openxmlformats.org/package/2006/metadata/core-properties' " w:xpath="/ns1:coreProperties[1]/ns0:creator[1]" w:storeItemID="{6C3C8BC8-F283-45AE-878A-BAB7291924A1}"/>
                                      <w:text/>
                                    </w:sdtPr>
                                    <w:sdtContent>
                                      <w:del w:id="1" w:author="Liam David Chess (2004144)" w:date="2021-02-26T13:49:00Z">
                                        <w:r w:rsidR="00895AF7" w:rsidDel="00895AF7">
                                          <w:rPr>
                                            <w:color w:val="4472C4" w:themeColor="accent1"/>
                                            <w:sz w:val="26"/>
                                            <w:szCs w:val="26"/>
                                          </w:rPr>
                                          <w:delText>Liam Chess (2004144)</w:delText>
                                        </w:r>
                                      </w:del>
                                      <w:ins w:id="2" w:author="Liam David Chess (2004144)" w:date="2021-02-26T13:49:00Z">
                                        <w:r w:rsidR="00895AF7">
                                          <w:rPr>
                                            <w:color w:val="4472C4" w:themeColor="accent1"/>
                                            <w:sz w:val="26"/>
                                            <w:szCs w:val="26"/>
                                          </w:rPr>
                                          <w:t xml:space="preserve">Tom Back, </w:t>
                                        </w:r>
                                        <w:r w:rsidR="00BB07EB">
                                          <w:rPr>
                                            <w:color w:val="4472C4" w:themeColor="accent1"/>
                                            <w:sz w:val="26"/>
                                            <w:szCs w:val="26"/>
                                          </w:rPr>
                                          <w:t>Jake L</w:t>
                                        </w:r>
                                      </w:ins>
                                      <w:ins w:id="3" w:author="Jake Rhys Lawrence (1450966)" w:date="2021-03-03T12:39:00Z">
                                        <w:r w:rsidR="00B83155">
                                          <w:rPr>
                                            <w:color w:val="4472C4" w:themeColor="accent1"/>
                                            <w:sz w:val="26"/>
                                            <w:szCs w:val="26"/>
                                          </w:rPr>
                                          <w:t>aw</w:t>
                                        </w:r>
                                      </w:ins>
                                      <w:ins w:id="4" w:author="Liam David Chess (2004144)" w:date="2021-02-26T13:49:00Z">
                                        <w:r w:rsidR="00BB07EB">
                                          <w:rPr>
                                            <w:color w:val="4472C4" w:themeColor="accent1"/>
                                            <w:sz w:val="26"/>
                                            <w:szCs w:val="26"/>
                                          </w:rPr>
                                          <w:t>rence</w:t>
                                        </w:r>
                                      </w:ins>
                                    </w:sdtContent>
                                  </w:sdt>
                                  <w:ins w:id="5" w:author="Liam David Chess (2004144)" w:date="2021-02-26T13:49:00Z">
                                    <w:r w:rsidR="00BB07EB">
                                      <w:rPr>
                                        <w:color w:val="4472C4" w:themeColor="accent1"/>
                                        <w:sz w:val="26"/>
                                        <w:szCs w:val="26"/>
                                      </w:rPr>
                                      <w:t xml:space="preserve">, Bartosz </w:t>
                                    </w:r>
                                  </w:ins>
                                  <w:ins w:id="6" w:author="Liam David Chess (2004144)" w:date="2021-02-26T13:50:00Z">
                                    <w:r w:rsidR="002B2201">
                                      <w:rPr>
                                        <w:color w:val="4472C4" w:themeColor="accent1"/>
                                        <w:sz w:val="26"/>
                                        <w:szCs w:val="26"/>
                                      </w:rPr>
                                      <w:t>Malinowski</w:t>
                                    </w:r>
                                  </w:ins>
                                  <w:ins w:id="7" w:author="Liam David Chess (2004144)" w:date="2021-02-26T13:49:00Z">
                                    <w:r w:rsidR="00BB07EB">
                                      <w:rPr>
                                        <w:color w:val="4472C4" w:themeColor="accent1"/>
                                        <w:sz w:val="26"/>
                                        <w:szCs w:val="26"/>
                                      </w:rPr>
                                      <w:t>,</w:t>
                                    </w:r>
                                    <w:r w:rsidR="002B2201">
                                      <w:rPr>
                                        <w:color w:val="4472C4" w:themeColor="accent1"/>
                                        <w:sz w:val="26"/>
                                        <w:szCs w:val="26"/>
                                      </w:rPr>
                                      <w:t xml:space="preserve"> Evan Craig</w:t>
                                    </w:r>
                                  </w:ins>
                                  <w:ins w:id="8" w:author="Liam David Chess (2004144)" w:date="2021-02-26T13:50:00Z">
                                    <w:r w:rsidR="002B2201">
                                      <w:rPr>
                                        <w:color w:val="4472C4" w:themeColor="accent1"/>
                                        <w:sz w:val="26"/>
                                        <w:szCs w:val="26"/>
                                      </w:rPr>
                                      <w:t xml:space="preserve"> &amp; Liam Chess</w:t>
                                    </w:r>
                                  </w:ins>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wps:wsp>
                            <wps:cNvPr id="11" name="Text Box 11"/>
                            <wps:cNvSpPr txBox="1"/>
                            <wps:spPr>
                              <a:xfrm>
                                <a:off x="353683" y="215661"/>
                                <a:ext cx="5120796" cy="224287"/>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25BF44EF" w14:textId="104509BE" w:rsidR="0084581A" w:rsidRPr="0084581A" w:rsidRDefault="0084581A" w:rsidP="0084581A">
                                  <w:pPr>
                                    <w:spacing w:after="0" w:line="240" w:lineRule="auto"/>
                                    <w:rPr>
                                      <w:rFonts w:eastAsia="Times New Roman" w:cstheme="minorHAnsi"/>
                                      <w:color w:val="4472C4" w:themeColor="accent1"/>
                                      <w:sz w:val="26"/>
                                      <w:szCs w:val="26"/>
                                      <w:lang w:val="en-GB" w:eastAsia="en-GB"/>
                                    </w:rPr>
                                  </w:pPr>
                                  <w:r w:rsidRPr="0084581A">
                                    <w:rPr>
                                      <w:rFonts w:eastAsia="Times New Roman" w:cstheme="minorHAnsi"/>
                                      <w:color w:val="4472C4" w:themeColor="accent1"/>
                                      <w:sz w:val="26"/>
                                      <w:szCs w:val="26"/>
                                      <w:lang w:val="en-GB" w:eastAsia="en-GB"/>
                                    </w:rPr>
                                    <w:t>(2014186)</w:t>
                                  </w:r>
                                  <w:r>
                                    <w:rPr>
                                      <w:rFonts w:eastAsia="Times New Roman" w:cstheme="minorHAnsi"/>
                                      <w:color w:val="4472C4" w:themeColor="accent1"/>
                                      <w:sz w:val="26"/>
                                      <w:szCs w:val="26"/>
                                      <w:lang w:val="en-GB" w:eastAsia="en-GB"/>
                                    </w:rPr>
                                    <w:t xml:space="preserve"> </w:t>
                                  </w:r>
                                  <w:r w:rsidR="003B6983">
                                    <w:rPr>
                                      <w:rFonts w:eastAsia="Times New Roman" w:cstheme="minorHAnsi"/>
                                      <w:color w:val="4472C4" w:themeColor="accent1"/>
                                      <w:sz w:val="26"/>
                                      <w:szCs w:val="26"/>
                                      <w:lang w:val="en-GB" w:eastAsia="en-GB"/>
                                    </w:rPr>
                                    <w:t xml:space="preserve"> </w:t>
                                  </w:r>
                                  <w:r w:rsidR="00B76350">
                                    <w:rPr>
                                      <w:rFonts w:eastAsia="Times New Roman" w:cstheme="minorHAnsi"/>
                                      <w:color w:val="4472C4" w:themeColor="accent1"/>
                                      <w:sz w:val="26"/>
                                      <w:szCs w:val="26"/>
                                      <w:lang w:val="en-GB" w:eastAsia="en-GB"/>
                                    </w:rPr>
                                    <w:t xml:space="preserve">   </w:t>
                                  </w:r>
                                  <w:r w:rsidR="00B76350" w:rsidRPr="00B76350">
                                    <w:rPr>
                                      <w:rFonts w:eastAsia="Times New Roman" w:cstheme="minorHAnsi"/>
                                      <w:color w:val="4472C4" w:themeColor="accent1"/>
                                      <w:sz w:val="26"/>
                                      <w:szCs w:val="26"/>
                                      <w:lang w:val="en-GB" w:eastAsia="en-GB"/>
                                    </w:rPr>
                                    <w:t>(1450966)</w:t>
                                  </w:r>
                                  <w:r w:rsidR="003B6983">
                                    <w:rPr>
                                      <w:rFonts w:eastAsia="Times New Roman" w:cstheme="minorHAnsi"/>
                                      <w:color w:val="4472C4" w:themeColor="accent1"/>
                                      <w:sz w:val="26"/>
                                      <w:szCs w:val="26"/>
                                      <w:lang w:val="en-GB" w:eastAsia="en-GB"/>
                                    </w:rPr>
                                    <w:tab/>
                                    <w:t xml:space="preserve">    </w:t>
                                  </w:r>
                                  <w:r w:rsidR="00B76350">
                                    <w:rPr>
                                      <w:rFonts w:eastAsia="Times New Roman" w:cstheme="minorHAnsi"/>
                                      <w:color w:val="4472C4" w:themeColor="accent1"/>
                                      <w:sz w:val="26"/>
                                      <w:szCs w:val="26"/>
                                      <w:lang w:val="en-GB" w:eastAsia="en-GB"/>
                                    </w:rPr>
                                    <w:t xml:space="preserve"> </w:t>
                                  </w:r>
                                  <w:r w:rsidR="00EA5449">
                                    <w:rPr>
                                      <w:rFonts w:eastAsia="Times New Roman" w:cstheme="minorHAnsi"/>
                                      <w:color w:val="4472C4" w:themeColor="accent1"/>
                                      <w:sz w:val="26"/>
                                      <w:szCs w:val="26"/>
                                      <w:lang w:val="en-GB" w:eastAsia="en-GB"/>
                                    </w:rPr>
                                    <w:t xml:space="preserve">  </w:t>
                                  </w:r>
                                  <w:r w:rsidR="00EA5449" w:rsidRPr="00EA5449">
                                    <w:rPr>
                                      <w:rFonts w:eastAsia="Times New Roman" w:cstheme="minorHAnsi"/>
                                      <w:color w:val="4472C4" w:themeColor="accent1"/>
                                      <w:sz w:val="26"/>
                                      <w:szCs w:val="26"/>
                                      <w:lang w:val="en-GB" w:eastAsia="en-GB"/>
                                    </w:rPr>
                                    <w:t>(2005342)</w:t>
                                  </w:r>
                                  <w:r w:rsidR="00B76350">
                                    <w:rPr>
                                      <w:rFonts w:eastAsia="Times New Roman" w:cstheme="minorHAnsi"/>
                                      <w:color w:val="4472C4" w:themeColor="accent1"/>
                                      <w:sz w:val="26"/>
                                      <w:szCs w:val="26"/>
                                      <w:lang w:val="en-GB" w:eastAsia="en-GB"/>
                                    </w:rPr>
                                    <w:t xml:space="preserve">          </w:t>
                                  </w:r>
                                  <w:r w:rsidR="00EA77E1" w:rsidRPr="00EA77E1">
                                    <w:rPr>
                                      <w:rFonts w:eastAsia="Times New Roman" w:cstheme="minorHAnsi"/>
                                      <w:color w:val="4472C4" w:themeColor="accent1"/>
                                      <w:sz w:val="26"/>
                                      <w:szCs w:val="26"/>
                                      <w:lang w:val="en-GB" w:eastAsia="en-GB"/>
                                    </w:rPr>
                                    <w:t>(2012643)</w:t>
                                  </w:r>
                                  <w:r w:rsidR="00EA77E1">
                                    <w:rPr>
                                      <w:rFonts w:eastAsia="Times New Roman" w:cstheme="minorHAnsi"/>
                                      <w:color w:val="4472C4" w:themeColor="accent1"/>
                                      <w:sz w:val="26"/>
                                      <w:szCs w:val="26"/>
                                      <w:lang w:val="en-GB" w:eastAsia="en-GB"/>
                                    </w:rPr>
                                    <w:t xml:space="preserve">       (2004144)</w:t>
                                  </w:r>
                                </w:p>
                                <w:p w14:paraId="309B2799" w14:textId="77777777" w:rsidR="00373092" w:rsidRDefault="00373092" w:rsidP="00430878">
                                  <w:pPr>
                                    <w:pStyle w:val="NoSpacing"/>
                                    <w:jc w:val="center"/>
                                    <w:rPr>
                                      <w:rFonts w:cstheme="minorHAnsi"/>
                                      <w:color w:val="4472C4" w:themeColor="accent1"/>
                                      <w:sz w:val="26"/>
                                      <w:szCs w:val="26"/>
                                    </w:rPr>
                                  </w:pPr>
                                </w:p>
                                <w:p w14:paraId="77559FD5" w14:textId="7F992130" w:rsidR="00AE2636" w:rsidRDefault="00AE2636" w:rsidP="00430878">
                                  <w:pPr>
                                    <w:pStyle w:val="NoSpacing"/>
                                    <w:jc w:val="center"/>
                                    <w:rPr>
                                      <w:rFonts w:cstheme="minorHAnsi"/>
                                      <w:color w:val="4472C4" w:themeColor="accent1"/>
                                      <w:sz w:val="26"/>
                                      <w:szCs w:val="26"/>
                                    </w:rPr>
                                  </w:pPr>
                                </w:p>
                                <w:p w14:paraId="3EF55220" w14:textId="77777777" w:rsidR="00430878" w:rsidRPr="0084581A" w:rsidRDefault="00430878" w:rsidP="00430878">
                                  <w:pPr>
                                    <w:pStyle w:val="NoSpacing"/>
                                    <w:jc w:val="center"/>
                                    <w:rPr>
                                      <w:rFonts w:cstheme="minorHAnsi"/>
                                      <w:color w:val="4472C4" w:themeColor="accent1"/>
                                      <w:sz w:val="26"/>
                                      <w:szCs w:val="26"/>
                                    </w:rPr>
                                    <w:pPrChange w:id="9" w:author="Liam David Chess (2004144)" w:date="2021-02-26T13:49:00Z">
                                      <w:pPr>
                                        <w:pStyle w:val="NoSpacing"/>
                                      </w:pPr>
                                    </w:pPrChange>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wpg:wgp>
                      </a:graphicData>
                    </a:graphic>
                  </wp:anchor>
                </w:drawing>
              </mc:Choice>
              <mc:Fallback>
                <w:pict>
                  <v:group w14:anchorId="13AC7734" id="Group 42" o:spid="_x0000_s1056" style="position:absolute;margin-left:20.4pt;margin-top:684.15pt;width:431.15pt;height:34.65pt;z-index:251658245" coordsize="54753,439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ZyxHCgMAAGAKAAAOAAAAZHJzL2Uyb0RvYy54bWzsVlFP2zAQfp+0/2D5faRN2lIiUtTBQJMQ&#10;oMHEs+vYTbTE9my3Sffrd7aTgMo0iU6b9sCLez6fz3ff3X3N6VlbV2jLtCmlyPD4aIQRE1TmpVhn&#10;+OvD5Yc5RsYSkZNKCpbhHTP4bPH+3WmjUhbLQlY50wicCJM2KsOFtSqNIkMLVhNzJBUTcMilromF&#10;rV5HuSYNeK+rKB6NZlEjda60pMwY0F6EQ7zw/jln1N5ybphFVYYhNutX7deVW6PFKUnXmqiipF0Y&#10;5IAoalIKeHRwdUEsQRtdvnBVl1RLI7k9orKOJOclZT4HyGY82svmSsuN8rms02atBpgA2j2cDnZL&#10;b7Z3GpV5hicxRoLUUCP/LII9gNOodQo2V1rdqzvdKdZh5/Jtua7dL2SCWg/rboCVtRZRUE4nx9Mk&#10;TjCicDZJTk4m84A7LaA4L67R4tPvL0b9s5GLbgimUdBC5gkl82co3RdEMQ++cQh0KCUDSg8uvY+y&#10;RaDyuHgzhxKyLehhGnq9AeVBYMXxJJ4fOzdDziRV2tgrJmvkhAxr6HHfemR7bWww7U3co0JellUF&#10;epJWAjUZniXTkb8wnIDzSjgD5iemc+PwDJF7ye4qFpx8YRw6xlfbKfyssvNKoy2BKSOUMmF97t4v&#10;WDsrDkG85mJn/xTVay6HPPqXpbDD5boUUvvs98LOv/Uh82APmD/L24m2XbV+VIaCr2S+g3prGXjF&#10;KHpZQlGuibF3RAORAOUAOdpbWHglAXzZSRgVUv/4ld7ZQ+fCKUYNEFOGzfcN0Qyj6rOAnnYs1gu6&#10;F1a9IDb1uYQqjIF2FfUiXNC26kWuZf0InLl0r8ARERTeyvCqF89toEfgXMqWS28EXKWIvRb3ijrX&#10;riiuxR7aR6JV14cW5uFG9lND0r12DLbuppDLjZW89L3qcA0odnjDBDvW+QejPAaMAuENowyqw0Y5&#10;mSazOTAcEFw8ns5m3g/MU09k43h0fDILDPg21P/lUCd96d+G+u8Mtf+3hs8Y/2fWfXK576Tne08C&#10;Tx+Gi58AAAD//wMAUEsDBBQABgAIAAAAIQBZkgCI4gAAAAwBAAAPAAAAZHJzL2Rvd25yZXYueG1s&#10;TI/LTsMwEEX3SPyDNUjsqB1cQhviVFUFrCokWiTUnRtPk6ixHcVukv49wwqW96E7Z/LVZFs2YB8a&#10;7xQkMwEMXelN4yoFX/u3hwWwELUzuvUOFVwxwKq4vcl1ZvzoPnHYxYrRiAuZVlDH2GWch7JGq8PM&#10;d+goO/ne6kiyr7jp9UjjtuWPQqTc6sbRhVp3uKmxPO8uVsH7qMe1TF6H7fm0uR72Tx/f2wSVur+b&#10;1i/AIk7xrwy/+IQOBTEd/cWZwFoFc0HkkXyZLiQwaiyFTIAdyZrL5xR4kfP/TxQ/AAAA//8DAFBL&#10;AQItABQABgAIAAAAIQC2gziS/gAAAOEBAAATAAAAAAAAAAAAAAAAAAAAAABbQ29udGVudF9UeXBl&#10;c10ueG1sUEsBAi0AFAAGAAgAAAAhADj9If/WAAAAlAEAAAsAAAAAAAAAAAAAAAAALwEAAF9yZWxz&#10;Ly5yZWxzUEsBAi0AFAAGAAgAAAAhAAJnLEcKAwAAYAoAAA4AAAAAAAAAAAAAAAAALgIAAGRycy9l&#10;Mm9Eb2MueG1sUEsBAi0AFAAGAAgAAAAhAFmSAIjiAAAADAEAAA8AAAAAAAAAAAAAAAAAZAUAAGRy&#10;cy9kb3ducmV2LnhtbFBLBQYAAAAABAAEAPMAAABzBgAAAAA=&#10;">
                    <v:shape id="Text Box 32" o:spid="_x0000_s1057" type="#_x0000_t202" style="position:absolute;width:54753;height:2242;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yKdcixQAAANsAAAAPAAAAZHJzL2Rvd25yZXYueG1sRI9ba8JA&#10;FITfC/0Pyyn0rW5UFImuIpXSFvrg/fmYPSbB7NmQ3Vz017sFwcdhZr5hZovOFKKhyuWWFfR7EQji&#10;xOqcUwX73dfHBITzyBoLy6TgSg4W89eXGcbatryhZutTESDsYlSQeV/GUrokI4OuZ0vi4J1tZdAH&#10;WaVSV9gGuCnkIIrG0mDOYSHDkj4zSi7b2ihY306H8d+xvrar31Wzoct3PeoPlXp/65ZTEJ46/ww/&#10;2j9awXAA/1/CD5DzOwAAAP//AwBQSwECLQAUAAYACAAAACEA2+H2y+4AAACFAQAAEwAAAAAAAAAA&#10;AAAAAAAAAAAAW0NvbnRlbnRfVHlwZXNdLnhtbFBLAQItABQABgAIAAAAIQBa9CxbvwAAABUBAAAL&#10;AAAAAAAAAAAAAAAAAB8BAABfcmVscy8ucmVsc1BLAQItABQABgAIAAAAIQDyKdcixQAAANsAAAAP&#10;AAAAAAAAAAAAAAAAAAcCAABkcnMvZG93bnJldi54bWxQSwUGAAAAAAMAAwC3AAAA+QIAAAAA&#10;" filled="f" stroked="f" strokeweight=".5pt">
                      <v:textbox inset="0,0,0,0">
                        <w:txbxContent>
                          <w:p w14:paraId="6C4D080D" w14:textId="3DD4A5CC" w:rsidR="004021B6" w:rsidRPr="00751210" w:rsidRDefault="00373092">
                            <w:pPr>
                              <w:pStyle w:val="NoSpacing"/>
                              <w:jc w:val="center"/>
                              <w:rPr>
                                <w:color w:val="4472C4" w:themeColor="accent1"/>
                                <w:sz w:val="26"/>
                                <w:szCs w:val="26"/>
                              </w:rPr>
                              <w:pPrChange w:id="10" w:author="Liam David Chess (2004144)" w:date="2021-02-26T13:49:00Z">
                                <w:pPr>
                                  <w:pStyle w:val="NoSpacing"/>
                                </w:pPr>
                              </w:pPrChange>
                            </w:pPr>
                            <w:sdt>
                              <w:sdtPr>
                                <w:rPr>
                                  <w:color w:val="4472C4" w:themeColor="accent1"/>
                                  <w:sz w:val="26"/>
                                  <w:szCs w:val="26"/>
                                </w:rPr>
                                <w:alias w:val="Author"/>
                                <w:tag w:val=""/>
                                <w:id w:val="-2041584766"/>
                                <w:dataBinding w:prefixMappings="xmlns:ns0='http://purl.org/dc/elements/1.1/' xmlns:ns1='http://schemas.openxmlformats.org/package/2006/metadata/core-properties' " w:xpath="/ns1:coreProperties[1]/ns0:creator[1]" w:storeItemID="{6C3C8BC8-F283-45AE-878A-BAB7291924A1}"/>
                                <w:text/>
                              </w:sdtPr>
                              <w:sdtContent>
                                <w:del w:id="11" w:author="Liam David Chess (2004144)" w:date="2021-02-26T13:49:00Z">
                                  <w:r w:rsidR="00895AF7" w:rsidDel="00895AF7">
                                    <w:rPr>
                                      <w:color w:val="4472C4" w:themeColor="accent1"/>
                                      <w:sz w:val="26"/>
                                      <w:szCs w:val="26"/>
                                    </w:rPr>
                                    <w:delText>Liam Chess (2004144)</w:delText>
                                  </w:r>
                                </w:del>
                                <w:ins w:id="12" w:author="Liam David Chess (2004144)" w:date="2021-02-26T13:49:00Z">
                                  <w:r w:rsidR="00895AF7">
                                    <w:rPr>
                                      <w:color w:val="4472C4" w:themeColor="accent1"/>
                                      <w:sz w:val="26"/>
                                      <w:szCs w:val="26"/>
                                    </w:rPr>
                                    <w:t xml:space="preserve">Tom Back, </w:t>
                                  </w:r>
                                  <w:r w:rsidR="00BB07EB">
                                    <w:rPr>
                                      <w:color w:val="4472C4" w:themeColor="accent1"/>
                                      <w:sz w:val="26"/>
                                      <w:szCs w:val="26"/>
                                    </w:rPr>
                                    <w:t>Jake L</w:t>
                                  </w:r>
                                </w:ins>
                                <w:ins w:id="13" w:author="Jake Rhys Lawrence (1450966)" w:date="2021-03-03T12:39:00Z">
                                  <w:r w:rsidR="00B83155">
                                    <w:rPr>
                                      <w:color w:val="4472C4" w:themeColor="accent1"/>
                                      <w:sz w:val="26"/>
                                      <w:szCs w:val="26"/>
                                    </w:rPr>
                                    <w:t>aw</w:t>
                                  </w:r>
                                </w:ins>
                                <w:ins w:id="14" w:author="Liam David Chess (2004144)" w:date="2021-02-26T13:49:00Z">
                                  <w:r w:rsidR="00BB07EB">
                                    <w:rPr>
                                      <w:color w:val="4472C4" w:themeColor="accent1"/>
                                      <w:sz w:val="26"/>
                                      <w:szCs w:val="26"/>
                                    </w:rPr>
                                    <w:t>rence</w:t>
                                  </w:r>
                                </w:ins>
                              </w:sdtContent>
                            </w:sdt>
                            <w:ins w:id="15" w:author="Liam David Chess (2004144)" w:date="2021-02-26T13:49:00Z">
                              <w:r w:rsidR="00BB07EB">
                                <w:rPr>
                                  <w:color w:val="4472C4" w:themeColor="accent1"/>
                                  <w:sz w:val="26"/>
                                  <w:szCs w:val="26"/>
                                </w:rPr>
                                <w:t xml:space="preserve">, Bartosz </w:t>
                              </w:r>
                            </w:ins>
                            <w:ins w:id="16" w:author="Liam David Chess (2004144)" w:date="2021-02-26T13:50:00Z">
                              <w:r w:rsidR="002B2201">
                                <w:rPr>
                                  <w:color w:val="4472C4" w:themeColor="accent1"/>
                                  <w:sz w:val="26"/>
                                  <w:szCs w:val="26"/>
                                </w:rPr>
                                <w:t>Malinowski</w:t>
                              </w:r>
                            </w:ins>
                            <w:ins w:id="17" w:author="Liam David Chess (2004144)" w:date="2021-02-26T13:49:00Z">
                              <w:r w:rsidR="00BB07EB">
                                <w:rPr>
                                  <w:color w:val="4472C4" w:themeColor="accent1"/>
                                  <w:sz w:val="26"/>
                                  <w:szCs w:val="26"/>
                                </w:rPr>
                                <w:t>,</w:t>
                              </w:r>
                              <w:r w:rsidR="002B2201">
                                <w:rPr>
                                  <w:color w:val="4472C4" w:themeColor="accent1"/>
                                  <w:sz w:val="26"/>
                                  <w:szCs w:val="26"/>
                                </w:rPr>
                                <w:t xml:space="preserve"> Evan Craig</w:t>
                              </w:r>
                            </w:ins>
                            <w:ins w:id="18" w:author="Liam David Chess (2004144)" w:date="2021-02-26T13:50:00Z">
                              <w:r w:rsidR="002B2201">
                                <w:rPr>
                                  <w:color w:val="4472C4" w:themeColor="accent1"/>
                                  <w:sz w:val="26"/>
                                  <w:szCs w:val="26"/>
                                </w:rPr>
                                <w:t xml:space="preserve"> &amp; Liam Chess</w:t>
                              </w:r>
                            </w:ins>
                          </w:p>
                        </w:txbxContent>
                      </v:textbox>
                    </v:shape>
                    <v:shape id="Text Box 11" o:spid="_x0000_s1058" type="#_x0000_t202" style="position:absolute;left:3536;top:2156;width:51208;height:224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ThU1wwAAANsAAAAPAAAAZHJzL2Rvd25yZXYueG1sRE9La8JA&#10;EL4X/A/LCN7qJpVKSV1FKmILHtRWz9PsmASzsyG7edhf7wpCb/PxPWe26E0pWqpdYVlBPI5AEKdW&#10;F5wp+PleP7+BcB5ZY2mZFFzJwWI+eJphom3He2oPPhMhhF2CCnLvq0RKl+Zk0I1tRRy4s60N+gDr&#10;TOoauxBuSvkSRVNpsODQkGNFHzmll0NjFOz+fo/T7am5dquvVbuny6Z5jSdKjYb98h2Ep97/ix/u&#10;Tx3mx3D/JRwg5zcAAAD//wMAUEsBAi0AFAAGAAgAAAAhANvh9svuAAAAhQEAABMAAAAAAAAAAAAA&#10;AAAAAAAAAFtDb250ZW50X1R5cGVzXS54bWxQSwECLQAUAAYACAAAACEAWvQsW78AAAAVAQAACwAA&#10;AAAAAAAAAAAAAAAfAQAAX3JlbHMvLnJlbHNQSwECLQAUAAYACAAAACEASU4VNcMAAADbAAAADwAA&#10;AAAAAAAAAAAAAAAHAgAAZHJzL2Rvd25yZXYueG1sUEsFBgAAAAADAAMAtwAAAPcCAAAAAA==&#10;" filled="f" stroked="f" strokeweight=".5pt">
                      <v:textbox inset="0,0,0,0">
                        <w:txbxContent>
                          <w:p w14:paraId="25BF44EF" w14:textId="104509BE" w:rsidR="0084581A" w:rsidRPr="0084581A" w:rsidRDefault="0084581A" w:rsidP="0084581A">
                            <w:pPr>
                              <w:spacing w:after="0" w:line="240" w:lineRule="auto"/>
                              <w:rPr>
                                <w:rFonts w:eastAsia="Times New Roman" w:cstheme="minorHAnsi"/>
                                <w:color w:val="4472C4" w:themeColor="accent1"/>
                                <w:sz w:val="26"/>
                                <w:szCs w:val="26"/>
                                <w:lang w:val="en-GB" w:eastAsia="en-GB"/>
                              </w:rPr>
                            </w:pPr>
                            <w:r w:rsidRPr="0084581A">
                              <w:rPr>
                                <w:rFonts w:eastAsia="Times New Roman" w:cstheme="minorHAnsi"/>
                                <w:color w:val="4472C4" w:themeColor="accent1"/>
                                <w:sz w:val="26"/>
                                <w:szCs w:val="26"/>
                                <w:lang w:val="en-GB" w:eastAsia="en-GB"/>
                              </w:rPr>
                              <w:t>(2014186)</w:t>
                            </w:r>
                            <w:r>
                              <w:rPr>
                                <w:rFonts w:eastAsia="Times New Roman" w:cstheme="minorHAnsi"/>
                                <w:color w:val="4472C4" w:themeColor="accent1"/>
                                <w:sz w:val="26"/>
                                <w:szCs w:val="26"/>
                                <w:lang w:val="en-GB" w:eastAsia="en-GB"/>
                              </w:rPr>
                              <w:t xml:space="preserve"> </w:t>
                            </w:r>
                            <w:r w:rsidR="003B6983">
                              <w:rPr>
                                <w:rFonts w:eastAsia="Times New Roman" w:cstheme="minorHAnsi"/>
                                <w:color w:val="4472C4" w:themeColor="accent1"/>
                                <w:sz w:val="26"/>
                                <w:szCs w:val="26"/>
                                <w:lang w:val="en-GB" w:eastAsia="en-GB"/>
                              </w:rPr>
                              <w:t xml:space="preserve"> </w:t>
                            </w:r>
                            <w:r w:rsidR="00B76350">
                              <w:rPr>
                                <w:rFonts w:eastAsia="Times New Roman" w:cstheme="minorHAnsi"/>
                                <w:color w:val="4472C4" w:themeColor="accent1"/>
                                <w:sz w:val="26"/>
                                <w:szCs w:val="26"/>
                                <w:lang w:val="en-GB" w:eastAsia="en-GB"/>
                              </w:rPr>
                              <w:t xml:space="preserve">   </w:t>
                            </w:r>
                            <w:r w:rsidR="00B76350" w:rsidRPr="00B76350">
                              <w:rPr>
                                <w:rFonts w:eastAsia="Times New Roman" w:cstheme="minorHAnsi"/>
                                <w:color w:val="4472C4" w:themeColor="accent1"/>
                                <w:sz w:val="26"/>
                                <w:szCs w:val="26"/>
                                <w:lang w:val="en-GB" w:eastAsia="en-GB"/>
                              </w:rPr>
                              <w:t>(1450966)</w:t>
                            </w:r>
                            <w:r w:rsidR="003B6983">
                              <w:rPr>
                                <w:rFonts w:eastAsia="Times New Roman" w:cstheme="minorHAnsi"/>
                                <w:color w:val="4472C4" w:themeColor="accent1"/>
                                <w:sz w:val="26"/>
                                <w:szCs w:val="26"/>
                                <w:lang w:val="en-GB" w:eastAsia="en-GB"/>
                              </w:rPr>
                              <w:tab/>
                              <w:t xml:space="preserve">    </w:t>
                            </w:r>
                            <w:r w:rsidR="00B76350">
                              <w:rPr>
                                <w:rFonts w:eastAsia="Times New Roman" w:cstheme="minorHAnsi"/>
                                <w:color w:val="4472C4" w:themeColor="accent1"/>
                                <w:sz w:val="26"/>
                                <w:szCs w:val="26"/>
                                <w:lang w:val="en-GB" w:eastAsia="en-GB"/>
                              </w:rPr>
                              <w:t xml:space="preserve"> </w:t>
                            </w:r>
                            <w:r w:rsidR="00EA5449">
                              <w:rPr>
                                <w:rFonts w:eastAsia="Times New Roman" w:cstheme="minorHAnsi"/>
                                <w:color w:val="4472C4" w:themeColor="accent1"/>
                                <w:sz w:val="26"/>
                                <w:szCs w:val="26"/>
                                <w:lang w:val="en-GB" w:eastAsia="en-GB"/>
                              </w:rPr>
                              <w:t xml:space="preserve">  </w:t>
                            </w:r>
                            <w:r w:rsidR="00EA5449" w:rsidRPr="00EA5449">
                              <w:rPr>
                                <w:rFonts w:eastAsia="Times New Roman" w:cstheme="minorHAnsi"/>
                                <w:color w:val="4472C4" w:themeColor="accent1"/>
                                <w:sz w:val="26"/>
                                <w:szCs w:val="26"/>
                                <w:lang w:val="en-GB" w:eastAsia="en-GB"/>
                              </w:rPr>
                              <w:t>(2005342)</w:t>
                            </w:r>
                            <w:r w:rsidR="00B76350">
                              <w:rPr>
                                <w:rFonts w:eastAsia="Times New Roman" w:cstheme="minorHAnsi"/>
                                <w:color w:val="4472C4" w:themeColor="accent1"/>
                                <w:sz w:val="26"/>
                                <w:szCs w:val="26"/>
                                <w:lang w:val="en-GB" w:eastAsia="en-GB"/>
                              </w:rPr>
                              <w:t xml:space="preserve">          </w:t>
                            </w:r>
                            <w:r w:rsidR="00EA77E1" w:rsidRPr="00EA77E1">
                              <w:rPr>
                                <w:rFonts w:eastAsia="Times New Roman" w:cstheme="minorHAnsi"/>
                                <w:color w:val="4472C4" w:themeColor="accent1"/>
                                <w:sz w:val="26"/>
                                <w:szCs w:val="26"/>
                                <w:lang w:val="en-GB" w:eastAsia="en-GB"/>
                              </w:rPr>
                              <w:t>(2012643)</w:t>
                            </w:r>
                            <w:r w:rsidR="00EA77E1">
                              <w:rPr>
                                <w:rFonts w:eastAsia="Times New Roman" w:cstheme="minorHAnsi"/>
                                <w:color w:val="4472C4" w:themeColor="accent1"/>
                                <w:sz w:val="26"/>
                                <w:szCs w:val="26"/>
                                <w:lang w:val="en-GB" w:eastAsia="en-GB"/>
                              </w:rPr>
                              <w:t xml:space="preserve">       (2004144)</w:t>
                            </w:r>
                          </w:p>
                          <w:p w14:paraId="309B2799" w14:textId="77777777" w:rsidR="00373092" w:rsidRDefault="00373092" w:rsidP="00430878">
                            <w:pPr>
                              <w:pStyle w:val="NoSpacing"/>
                              <w:jc w:val="center"/>
                              <w:rPr>
                                <w:rFonts w:cstheme="minorHAnsi"/>
                                <w:color w:val="4472C4" w:themeColor="accent1"/>
                                <w:sz w:val="26"/>
                                <w:szCs w:val="26"/>
                              </w:rPr>
                            </w:pPr>
                          </w:p>
                          <w:p w14:paraId="77559FD5" w14:textId="7F992130" w:rsidR="00AE2636" w:rsidRDefault="00AE2636" w:rsidP="00430878">
                            <w:pPr>
                              <w:pStyle w:val="NoSpacing"/>
                              <w:jc w:val="center"/>
                              <w:rPr>
                                <w:rFonts w:cstheme="minorHAnsi"/>
                                <w:color w:val="4472C4" w:themeColor="accent1"/>
                                <w:sz w:val="26"/>
                                <w:szCs w:val="26"/>
                              </w:rPr>
                            </w:pPr>
                          </w:p>
                          <w:p w14:paraId="3EF55220" w14:textId="77777777" w:rsidR="00430878" w:rsidRPr="0084581A" w:rsidRDefault="00430878" w:rsidP="00430878">
                            <w:pPr>
                              <w:pStyle w:val="NoSpacing"/>
                              <w:jc w:val="center"/>
                              <w:rPr>
                                <w:rFonts w:cstheme="minorHAnsi"/>
                                <w:color w:val="4472C4" w:themeColor="accent1"/>
                                <w:sz w:val="26"/>
                                <w:szCs w:val="26"/>
                              </w:rPr>
                              <w:pPrChange w:id="19" w:author="Liam David Chess (2004144)" w:date="2021-02-26T13:49:00Z">
                                <w:pPr>
                                  <w:pStyle w:val="NoSpacing"/>
                                </w:pPr>
                              </w:pPrChange>
                            </w:pPr>
                          </w:p>
                        </w:txbxContent>
                      </v:textbox>
                    </v:shape>
                  </v:group>
                </w:pict>
              </mc:Fallback>
            </mc:AlternateContent>
          </w:r>
          <w:r w:rsidR="00751210">
            <w:rPr>
              <w:noProof/>
            </w:rPr>
            <mc:AlternateContent>
              <mc:Choice Requires="wps">
                <w:drawing>
                  <wp:anchor distT="0" distB="0" distL="114300" distR="114300" simplePos="0" relativeHeight="251658241" behindDoc="0" locked="0" layoutInCell="1" allowOverlap="1" wp14:anchorId="328E7474" wp14:editId="0365B714">
                    <wp:simplePos x="0" y="0"/>
                    <wp:positionH relativeFrom="page">
                      <wp:posOffset>2941320</wp:posOffset>
                    </wp:positionH>
                    <wp:positionV relativeFrom="page">
                      <wp:posOffset>1874520</wp:posOffset>
                    </wp:positionV>
                    <wp:extent cx="4168140" cy="1069848"/>
                    <wp:effectExtent l="0" t="0" r="3810" b="0"/>
                    <wp:wrapNone/>
                    <wp:docPr id="1" name="Text Box 1"/>
                    <wp:cNvGraphicFramePr/>
                    <a:graphic xmlns:a="http://schemas.openxmlformats.org/drawingml/2006/main">
                      <a:graphicData uri="http://schemas.microsoft.com/office/word/2010/wordprocessingShape">
                        <wps:wsp>
                          <wps:cNvSpPr txBox="1"/>
                          <wps:spPr>
                            <a:xfrm>
                              <a:off x="0" y="0"/>
                              <a:ext cx="4168140" cy="1069848"/>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623AC45F" w14:textId="632683A6" w:rsidR="004021B6" w:rsidRDefault="00373092">
                                <w:pPr>
                                  <w:pStyle w:val="NoSpacing"/>
                                  <w:rPr>
                                    <w:rFonts w:asciiTheme="majorHAnsi" w:eastAsiaTheme="majorEastAsia" w:hAnsiTheme="majorHAnsi" w:cstheme="majorBidi"/>
                                    <w:color w:val="262626" w:themeColor="text1" w:themeTint="D9"/>
                                    <w:sz w:val="72"/>
                                  </w:rPr>
                                </w:pPr>
                                <w:sdt>
                                  <w:sdtPr>
                                    <w:rPr>
                                      <w:rFonts w:asciiTheme="majorHAnsi" w:eastAsiaTheme="majorEastAsia" w:hAnsiTheme="majorHAnsi" w:cstheme="majorBidi"/>
                                      <w:color w:val="262626" w:themeColor="text1" w:themeTint="D9"/>
                                      <w:sz w:val="72"/>
                                      <w:szCs w:val="72"/>
                                    </w:rPr>
                                    <w:alias w:val="Title"/>
                                    <w:tag w:val=""/>
                                    <w:id w:val="-705018352"/>
                                    <w:dataBinding w:prefixMappings="xmlns:ns0='http://purl.org/dc/elements/1.1/' xmlns:ns1='http://schemas.openxmlformats.org/package/2006/metadata/core-properties' " w:xpath="/ns1:coreProperties[1]/ns0:title[1]" w:storeItemID="{6C3C8BC8-F283-45AE-878A-BAB7291924A1}"/>
                                    <w:text/>
                                  </w:sdtPr>
                                  <w:sdtContent>
                                    <w:del w:id="20" w:author="Liam David Chess (2004144)" w:date="2021-02-26T13:50:00Z">
                                      <w:r w:rsidR="008455D8" w:rsidDel="008455D8">
                                        <w:rPr>
                                          <w:rFonts w:asciiTheme="majorHAnsi" w:eastAsiaTheme="majorEastAsia" w:hAnsiTheme="majorHAnsi" w:cstheme="majorBidi"/>
                                          <w:color w:val="262626" w:themeColor="text1" w:themeTint="D9"/>
                                          <w:sz w:val="72"/>
                                          <w:szCs w:val="72"/>
                                        </w:rPr>
                                        <w:delText>Soapbox shizzle</w:delText>
                                      </w:r>
                                    </w:del>
                                    <w:ins w:id="21" w:author="Liam David Chess (2004144)" w:date="2021-02-26T15:04:00Z">
                                      <w:r w:rsidR="000A674A">
                                        <w:rPr>
                                          <w:rFonts w:asciiTheme="majorHAnsi" w:eastAsiaTheme="majorEastAsia" w:hAnsiTheme="majorHAnsi" w:cstheme="majorBidi"/>
                                          <w:color w:val="262626" w:themeColor="text1" w:themeTint="D9"/>
                                          <w:sz w:val="72"/>
                                          <w:szCs w:val="72"/>
                                        </w:rPr>
                                        <w:t>The Buoys</w:t>
                                      </w:r>
                                      <w:r w:rsidR="00DB01DD">
                                        <w:rPr>
                                          <w:rFonts w:asciiTheme="majorHAnsi" w:eastAsiaTheme="majorEastAsia" w:hAnsiTheme="majorHAnsi" w:cstheme="majorBidi"/>
                                          <w:color w:val="262626" w:themeColor="text1" w:themeTint="D9"/>
                                          <w:sz w:val="72"/>
                                          <w:szCs w:val="72"/>
                                        </w:rPr>
                                        <w:t xml:space="preserve"> – Soapbox</w:t>
                                      </w:r>
                                    </w:ins>
                                  </w:sdtContent>
                                </w:sdt>
                              </w:p>
                              <w:p w14:paraId="038C4EDA" w14:textId="28E3EC9B" w:rsidR="004021B6" w:rsidRDefault="00373092">
                                <w:pPr>
                                  <w:spacing w:before="120"/>
                                  <w:rPr>
                                    <w:color w:val="404040" w:themeColor="text1" w:themeTint="BF"/>
                                    <w:sz w:val="36"/>
                                    <w:szCs w:val="36"/>
                                  </w:rPr>
                                </w:pPr>
                                <w:sdt>
                                  <w:sdtPr>
                                    <w:rPr>
                                      <w:color w:val="404040" w:themeColor="text1" w:themeTint="BF"/>
                                      <w:sz w:val="36"/>
                                      <w:szCs w:val="36"/>
                                    </w:rPr>
                                    <w:alias w:val="Subtitle"/>
                                    <w:tag w:val=""/>
                                    <w:id w:val="-1148361611"/>
                                    <w:dataBinding w:prefixMappings="xmlns:ns0='http://purl.org/dc/elements/1.1/' xmlns:ns1='http://schemas.openxmlformats.org/package/2006/metadata/core-properties' " w:xpath="/ns1:coreProperties[1]/ns0:subject[1]" w:storeItemID="{6C3C8BC8-F283-45AE-878A-BAB7291924A1}"/>
                                    <w:text/>
                                  </w:sdtPr>
                                  <w:sdtContent>
                                    <w:r w:rsidR="00C60A91">
                                      <w:rPr>
                                        <w:color w:val="404040" w:themeColor="text1" w:themeTint="BF"/>
                                        <w:sz w:val="36"/>
                                        <w:szCs w:val="36"/>
                                      </w:rPr>
                                      <w:t>Integrating Project (ACHA4008)</w:t>
                                    </w:r>
                                  </w:sdtContent>
                                </w:sdt>
                                <w:ins w:id="22" w:author="Liam David Chess (2004144)" w:date="2021-02-26T13:48:00Z">
                                  <w:r w:rsidR="00E3287B">
                                    <w:rPr>
                                      <w:color w:val="404040" w:themeColor="text1" w:themeTint="BF"/>
                                      <w:sz w:val="36"/>
                                      <w:szCs w:val="36"/>
                                    </w:rPr>
                                    <w:t xml:space="preserve"> </w:t>
                                  </w:r>
                                </w:ins>
                                <w:ins w:id="23" w:author="Liam David Chess (2004144)" w:date="2021-02-26T13:50:00Z">
                                  <w:r w:rsidR="008455D8">
                                    <w:rPr>
                                      <w:color w:val="404040" w:themeColor="text1" w:themeTint="BF"/>
                                      <w:sz w:val="36"/>
                                      <w:szCs w:val="36"/>
                                    </w:rPr>
                                    <w:t xml:space="preserve">- </w:t>
                                  </w:r>
                                </w:ins>
                                <w:ins w:id="24" w:author="Liam David Chess (2004144)" w:date="2021-02-26T13:48:00Z">
                                  <w:r w:rsidR="00E3287B">
                                    <w:rPr>
                                      <w:color w:val="404040" w:themeColor="text1" w:themeTint="BF"/>
                                      <w:sz w:val="36"/>
                                      <w:szCs w:val="36"/>
                                    </w:rPr>
                                    <w:t>Group 2</w:t>
                                  </w:r>
                                </w:ins>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page">
                      <wp14:pctWidth>0</wp14:pctWidth>
                    </wp14:sizeRelH>
                    <wp14:sizeRelV relativeFrom="margin">
                      <wp14:pctHeight>0</wp14:pctHeight>
                    </wp14:sizeRelV>
                  </wp:anchor>
                </w:drawing>
              </mc:Choice>
              <mc:Fallback>
                <w:pict>
                  <v:shape w14:anchorId="328E7474" id="Text Box 1" o:spid="_x0000_s1059" type="#_x0000_t202" style="position:absolute;margin-left:231.6pt;margin-top:147.6pt;width:328.2pt;height:84.25pt;z-index:251658241;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XORCdgIAAFoFAAAOAAAAZHJzL2Uyb0RvYy54bWysVE1v2zAMvQ/YfxB0X510WZAZdYqsRYcB&#10;RVs0HXpWZKkxJokapcTOfv0o2U6LbpcOu8g0+Ujx41Fn5501bK8wNOAqPj2ZcKachLpxTxX//nD1&#10;YcFZiMLVwoBTFT+owM+X79+dtb5Up7AFUytkFMSFsvUV38boy6IIcqusCCfglSOjBrQi0i8+FTWK&#10;lqJbU5xOJvOiBaw9glQhkPayN/Jljq+1kvFW66AiMxWn3GI+MZ+bdBbLM1E+ofDbRg5piH/IworG&#10;0aXHUJciCrbD5o9QtpEIAXQ8kWAL0LqRKtdA1Uwnr6pZb4VXuRZqTvDHNoX/F1be7O+QNTXNjjMn&#10;LI3oQXWRfYGOTVN3Wh9KAq09wWJH6oQc9IGUqehOo01fKoeRnfp8OPY2BZOknE3ni+mMTJJs08n8&#10;82K2SHGKZ3ePIX5VYFkSKo40vNxTsb8OsYeOkHSbg6vGGNKL0jjWVnz+8dMkOxwtFNy4BFCZCkOY&#10;VFKfepbiwag+yL3S1IpcQVJkEqoLg2wviD5CSuViLj7HJXRCaUriLY4D/jmrtzj3dYw3g4tHZ9s4&#10;wFz9q7TrH2PKusdTz1/UncTYbbrMgdk42Q3UBxo4Qr8wwcurhoZyLUK8E0gbQoOkrY+3dGgD1HwY&#10;JM62gL/+pk94Ii5ZOWtp4yoefu4EKs7MN0eUTus5CjgKm1FwO3sBNAWiKWWTRXLAaEZRI9hHegxW&#10;6RYyCSfprorHUbyI/d7TYyLVapVBtIRexGu39jKFTkNJFHvoHgX6gYeRKHwD4y6K8hUde2zydLDa&#10;RdBN5mrqa9/Fod+0wJntw2OTXoiX/xn1/CQufwMAAP//AwBQSwMEFAAGAAgAAAAhAFQVq9TgAAAA&#10;DAEAAA8AAABkcnMvZG93bnJldi54bWxMj8tOwzAQRfdI/IM1SOyokwApDXEqxGPHqwUk2DnxkETY&#10;48h20vD3uGxgN6N7dOdMuZ6NZhM631sSkC4SYEiNVT21Al5f7k4ugPkgSUltCQV8o4d1dXhQykLZ&#10;HW1w2oaWxRLyhRTQhTAUnPumQyP9wg5IMfu0zsgQV9dy5eQulhvNsyTJuZE9xQudHPC6w+ZrOxoB&#10;+t27+zoJH9NN+xCen/j4dps+CnF8NF9dAgs4hz8Y9vpRHaroVNuRlGdawFl+mkVUQLY6j8OeSNNV&#10;Dqz+zZbAq5L/f6L6AQAA//8DAFBLAQItABQABgAIAAAAIQC2gziS/gAAAOEBAAATAAAAAAAAAAAA&#10;AAAAAAAAAABbQ29udGVudF9UeXBlc10ueG1sUEsBAi0AFAAGAAgAAAAhADj9If/WAAAAlAEAAAsA&#10;AAAAAAAAAAAAAAAALwEAAF9yZWxzLy5yZWxzUEsBAi0AFAAGAAgAAAAhAKVc5EJ2AgAAWgUAAA4A&#10;AAAAAAAAAAAAAAAALgIAAGRycy9lMm9Eb2MueG1sUEsBAi0AFAAGAAgAAAAhAFQVq9TgAAAADAEA&#10;AA8AAAAAAAAAAAAAAAAA0AQAAGRycy9kb3ducmV2LnhtbFBLBQYAAAAABAAEAPMAAADdBQAAAAA=&#10;" filled="f" stroked="f" strokeweight=".5pt">
                    <v:textbox inset="0,0,0,0">
                      <w:txbxContent>
                        <w:p w14:paraId="623AC45F" w14:textId="632683A6" w:rsidR="004021B6" w:rsidRDefault="00373092">
                          <w:pPr>
                            <w:pStyle w:val="NoSpacing"/>
                            <w:rPr>
                              <w:rFonts w:asciiTheme="majorHAnsi" w:eastAsiaTheme="majorEastAsia" w:hAnsiTheme="majorHAnsi" w:cstheme="majorBidi"/>
                              <w:color w:val="262626" w:themeColor="text1" w:themeTint="D9"/>
                              <w:sz w:val="72"/>
                            </w:rPr>
                          </w:pPr>
                          <w:sdt>
                            <w:sdtPr>
                              <w:rPr>
                                <w:rFonts w:asciiTheme="majorHAnsi" w:eastAsiaTheme="majorEastAsia" w:hAnsiTheme="majorHAnsi" w:cstheme="majorBidi"/>
                                <w:color w:val="262626" w:themeColor="text1" w:themeTint="D9"/>
                                <w:sz w:val="72"/>
                                <w:szCs w:val="72"/>
                              </w:rPr>
                              <w:alias w:val="Title"/>
                              <w:tag w:val=""/>
                              <w:id w:val="-705018352"/>
                              <w:dataBinding w:prefixMappings="xmlns:ns0='http://purl.org/dc/elements/1.1/' xmlns:ns1='http://schemas.openxmlformats.org/package/2006/metadata/core-properties' " w:xpath="/ns1:coreProperties[1]/ns0:title[1]" w:storeItemID="{6C3C8BC8-F283-45AE-878A-BAB7291924A1}"/>
                              <w:text/>
                            </w:sdtPr>
                            <w:sdtContent>
                              <w:del w:id="25" w:author="Liam David Chess (2004144)" w:date="2021-02-26T13:50:00Z">
                                <w:r w:rsidR="008455D8" w:rsidDel="008455D8">
                                  <w:rPr>
                                    <w:rFonts w:asciiTheme="majorHAnsi" w:eastAsiaTheme="majorEastAsia" w:hAnsiTheme="majorHAnsi" w:cstheme="majorBidi"/>
                                    <w:color w:val="262626" w:themeColor="text1" w:themeTint="D9"/>
                                    <w:sz w:val="72"/>
                                    <w:szCs w:val="72"/>
                                  </w:rPr>
                                  <w:delText>Soapbox shizzle</w:delText>
                                </w:r>
                              </w:del>
                              <w:ins w:id="26" w:author="Liam David Chess (2004144)" w:date="2021-02-26T15:04:00Z">
                                <w:r w:rsidR="000A674A">
                                  <w:rPr>
                                    <w:rFonts w:asciiTheme="majorHAnsi" w:eastAsiaTheme="majorEastAsia" w:hAnsiTheme="majorHAnsi" w:cstheme="majorBidi"/>
                                    <w:color w:val="262626" w:themeColor="text1" w:themeTint="D9"/>
                                    <w:sz w:val="72"/>
                                    <w:szCs w:val="72"/>
                                  </w:rPr>
                                  <w:t>The Buoys</w:t>
                                </w:r>
                                <w:r w:rsidR="00DB01DD">
                                  <w:rPr>
                                    <w:rFonts w:asciiTheme="majorHAnsi" w:eastAsiaTheme="majorEastAsia" w:hAnsiTheme="majorHAnsi" w:cstheme="majorBidi"/>
                                    <w:color w:val="262626" w:themeColor="text1" w:themeTint="D9"/>
                                    <w:sz w:val="72"/>
                                    <w:szCs w:val="72"/>
                                  </w:rPr>
                                  <w:t xml:space="preserve"> – Soapbox</w:t>
                                </w:r>
                              </w:ins>
                            </w:sdtContent>
                          </w:sdt>
                        </w:p>
                        <w:p w14:paraId="038C4EDA" w14:textId="28E3EC9B" w:rsidR="004021B6" w:rsidRDefault="00373092">
                          <w:pPr>
                            <w:spacing w:before="120"/>
                            <w:rPr>
                              <w:color w:val="404040" w:themeColor="text1" w:themeTint="BF"/>
                              <w:sz w:val="36"/>
                              <w:szCs w:val="36"/>
                            </w:rPr>
                          </w:pPr>
                          <w:sdt>
                            <w:sdtPr>
                              <w:rPr>
                                <w:color w:val="404040" w:themeColor="text1" w:themeTint="BF"/>
                                <w:sz w:val="36"/>
                                <w:szCs w:val="36"/>
                              </w:rPr>
                              <w:alias w:val="Subtitle"/>
                              <w:tag w:val=""/>
                              <w:id w:val="-1148361611"/>
                              <w:dataBinding w:prefixMappings="xmlns:ns0='http://purl.org/dc/elements/1.1/' xmlns:ns1='http://schemas.openxmlformats.org/package/2006/metadata/core-properties' " w:xpath="/ns1:coreProperties[1]/ns0:subject[1]" w:storeItemID="{6C3C8BC8-F283-45AE-878A-BAB7291924A1}"/>
                              <w:text/>
                            </w:sdtPr>
                            <w:sdtContent>
                              <w:r w:rsidR="00C60A91">
                                <w:rPr>
                                  <w:color w:val="404040" w:themeColor="text1" w:themeTint="BF"/>
                                  <w:sz w:val="36"/>
                                  <w:szCs w:val="36"/>
                                </w:rPr>
                                <w:t>Integrating Project (ACHA4008)</w:t>
                              </w:r>
                            </w:sdtContent>
                          </w:sdt>
                          <w:ins w:id="27" w:author="Liam David Chess (2004144)" w:date="2021-02-26T13:48:00Z">
                            <w:r w:rsidR="00E3287B">
                              <w:rPr>
                                <w:color w:val="404040" w:themeColor="text1" w:themeTint="BF"/>
                                <w:sz w:val="36"/>
                                <w:szCs w:val="36"/>
                              </w:rPr>
                              <w:t xml:space="preserve"> </w:t>
                            </w:r>
                          </w:ins>
                          <w:ins w:id="28" w:author="Liam David Chess (2004144)" w:date="2021-02-26T13:50:00Z">
                            <w:r w:rsidR="008455D8">
                              <w:rPr>
                                <w:color w:val="404040" w:themeColor="text1" w:themeTint="BF"/>
                                <w:sz w:val="36"/>
                                <w:szCs w:val="36"/>
                              </w:rPr>
                              <w:t xml:space="preserve">- </w:t>
                            </w:r>
                          </w:ins>
                          <w:ins w:id="29" w:author="Liam David Chess (2004144)" w:date="2021-02-26T13:48:00Z">
                            <w:r w:rsidR="00E3287B">
                              <w:rPr>
                                <w:color w:val="404040" w:themeColor="text1" w:themeTint="BF"/>
                                <w:sz w:val="36"/>
                                <w:szCs w:val="36"/>
                              </w:rPr>
                              <w:t>Group 2</w:t>
                            </w:r>
                          </w:ins>
                        </w:p>
                      </w:txbxContent>
                    </v:textbox>
                    <w10:wrap anchorx="page" anchory="page"/>
                  </v:shape>
                </w:pict>
              </mc:Fallback>
            </mc:AlternateContent>
          </w:r>
          <w:r w:rsidR="004021B6">
            <w:rPr>
              <w:noProof/>
            </w:rPr>
            <w:drawing>
              <wp:anchor distT="0" distB="0" distL="114300" distR="114300" simplePos="0" relativeHeight="251658242" behindDoc="1" locked="0" layoutInCell="1" allowOverlap="1" wp14:anchorId="65CF9940" wp14:editId="2956F66F">
                <wp:simplePos x="0" y="0"/>
                <wp:positionH relativeFrom="margin">
                  <wp:align>left</wp:align>
                </wp:positionH>
                <wp:positionV relativeFrom="paragraph">
                  <wp:posOffset>2685570</wp:posOffset>
                </wp:positionV>
                <wp:extent cx="5731510" cy="2254885"/>
                <wp:effectExtent l="0" t="0" r="2540" b="0"/>
                <wp:wrapTight wrapText="bothSides">
                  <wp:wrapPolygon edited="0">
                    <wp:start x="0" y="0"/>
                    <wp:lineTo x="0" y="21351"/>
                    <wp:lineTo x="21538" y="21351"/>
                    <wp:lineTo x="21538" y="0"/>
                    <wp:lineTo x="0" y="0"/>
                  </wp:wrapPolygon>
                </wp:wrapTight>
                <wp:docPr id="34" name="Picture 34" descr="UNIVERSITY OF WALES, TRINITY SAINT DAVID CAREERS SERVICE | UWTSD Caree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UNIVERSITY OF WALES, TRINITY SAINT DAVID CAREERS SERVICE | UWTSD Careers"/>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5731510" cy="2254885"/>
                        </a:xfrm>
                        <a:prstGeom prst="rect">
                          <a:avLst/>
                        </a:prstGeom>
                        <a:noFill/>
                        <a:ln>
                          <a:noFill/>
                        </a:ln>
                      </pic:spPr>
                    </pic:pic>
                  </a:graphicData>
                </a:graphic>
                <wp14:sizeRelH relativeFrom="page">
                  <wp14:pctWidth>0</wp14:pctWidth>
                </wp14:sizeRelH>
                <wp14:sizeRelV relativeFrom="page">
                  <wp14:pctHeight>0</wp14:pctHeight>
                </wp14:sizeRelV>
              </wp:anchor>
            </w:drawing>
          </w:r>
          <w:r w:rsidR="004021B6">
            <w:br w:type="page"/>
          </w:r>
        </w:p>
      </w:sdtContent>
    </w:sdt>
    <w:p w14:paraId="135704F5" w14:textId="7D7FFB0B" w:rsidR="00542A9A" w:rsidRDefault="001764A0" w:rsidP="002A7EC8">
      <w:pPr>
        <w:pStyle w:val="Heading1"/>
        <w:rPr>
          <w:del w:id="30" w:author="Jake Rhys Lawrence (1450966)" w:date="2021-03-03T12:07:00Z"/>
        </w:rPr>
      </w:pPr>
      <w:del w:id="31" w:author="Jake Rhys Lawrence (1450966)" w:date="2021-03-03T12:07:00Z">
        <w:r w:rsidDel="001764A0">
          <w:lastRenderedPageBreak/>
          <w:delText>Abstract</w:delText>
        </w:r>
        <w:r w:rsidDel="001B7BE2">
          <w:delText xml:space="preserve"> (if requested)</w:delText>
        </w:r>
      </w:del>
    </w:p>
    <w:p w14:paraId="7EFAD924" w14:textId="2ED3BD07" w:rsidR="00751210" w:rsidRPr="001764A0" w:rsidRDefault="001764A0" w:rsidP="16583520">
      <w:pPr>
        <w:spacing w:line="360" w:lineRule="auto"/>
        <w:rPr>
          <w:del w:id="32" w:author="Jake Rhys Lawrence (1450966)" w:date="2021-03-03T12:07:00Z"/>
          <w:sz w:val="32"/>
          <w:szCs w:val="32"/>
        </w:rPr>
      </w:pPr>
      <w:del w:id="33" w:author="Jake Rhys Lawrence (1450966)" w:date="2021-03-03T12:07:00Z">
        <w:r w:rsidRPr="16583520" w:rsidDel="001764A0">
          <w:rPr>
            <w:sz w:val="32"/>
            <w:szCs w:val="32"/>
          </w:rPr>
          <w:delText>250-300 words summarizing the investigation and showing the main results. Write at the end.</w:delText>
        </w:r>
      </w:del>
    </w:p>
    <w:p w14:paraId="0254C0E0" w14:textId="0A848578" w:rsidR="001764A0" w:rsidDel="00423AF8" w:rsidRDefault="00512F32" w:rsidP="16583520">
      <w:pPr>
        <w:rPr>
          <w:del w:id="34" w:author="Jake Rhys Lawrence (1450966)" w:date="2021-03-03T12:08:00Z"/>
          <w:rFonts w:asciiTheme="majorHAnsi" w:hAnsiTheme="majorHAnsi" w:cstheme="majorBidi"/>
          <w:sz w:val="32"/>
          <w:szCs w:val="32"/>
        </w:rPr>
      </w:pPr>
      <w:del w:id="35" w:author="Jake Rhys Lawrence (1450966)" w:date="2021-03-03T12:07:00Z">
        <w:r w:rsidRPr="16583520" w:rsidDel="00512F32">
          <w:rPr>
            <w:lang w:val="en-GB"/>
          </w:rPr>
          <w:delText>Calibri (body) size 11 and 1.5 line spacing from here</w:delText>
        </w:r>
      </w:del>
      <w:del w:id="36" w:author="Jake Rhys Lawrence (1450966)" w:date="2021-03-03T12:08:00Z">
        <w:r w:rsidRPr="16583520" w:rsidDel="00423AF8">
          <w:rPr>
            <w:lang w:val="en-GB"/>
          </w:rPr>
          <w:delText>.</w:delText>
        </w:r>
        <w:r w:rsidRPr="16583520" w:rsidDel="00423AF8">
          <w:rPr>
            <w:rFonts w:asciiTheme="majorHAnsi" w:hAnsiTheme="majorHAnsi" w:cstheme="majorBidi"/>
            <w:sz w:val="32"/>
            <w:szCs w:val="32"/>
          </w:rPr>
          <w:br w:type="page"/>
        </w:r>
      </w:del>
    </w:p>
    <w:p w14:paraId="11BFE7EE" w14:textId="4A2F5D97" w:rsidR="001764A0" w:rsidRPr="001764A0" w:rsidRDefault="001764A0" w:rsidP="001764A0">
      <w:pPr>
        <w:jc w:val="center"/>
        <w:rPr>
          <w:rFonts w:asciiTheme="majorHAnsi" w:hAnsiTheme="majorHAnsi" w:cstheme="majorHAnsi"/>
          <w:sz w:val="52"/>
          <w:szCs w:val="52"/>
        </w:rPr>
      </w:pPr>
      <w:r w:rsidRPr="001764A0">
        <w:rPr>
          <w:rFonts w:asciiTheme="majorHAnsi" w:hAnsiTheme="majorHAnsi" w:cstheme="majorHAnsi"/>
          <w:sz w:val="52"/>
          <w:szCs w:val="52"/>
        </w:rPr>
        <w:lastRenderedPageBreak/>
        <w:t>Contents</w:t>
      </w:r>
    </w:p>
    <w:bookmarkStart w:id="37" w:name="_Toc65765469" w:displacedByCustomXml="next"/>
    <w:sdt>
      <w:sdtPr>
        <w:rPr>
          <w:rFonts w:asciiTheme="minorHAnsi" w:eastAsiaTheme="minorHAnsi" w:hAnsiTheme="minorHAnsi" w:cstheme="minorBidi"/>
          <w:color w:val="auto"/>
          <w:sz w:val="22"/>
          <w:szCs w:val="22"/>
        </w:rPr>
        <w:id w:val="804593185"/>
        <w:docPartObj>
          <w:docPartGallery w:val="Table of Contents"/>
          <w:docPartUnique/>
        </w:docPartObj>
      </w:sdtPr>
      <w:sdtEndPr>
        <w:rPr>
          <w:b/>
          <w:bCs/>
          <w:noProof/>
        </w:rPr>
      </w:sdtEndPr>
      <w:sdtContent>
        <w:p w14:paraId="4A37D47E" w14:textId="157DD902" w:rsidR="001764A0" w:rsidRPr="0057481A" w:rsidRDefault="001764A0" w:rsidP="002A7EC8">
          <w:pPr>
            <w:pStyle w:val="Heading1"/>
            <w:numPr>
              <w:ilvl w:val="0"/>
              <w:numId w:val="0"/>
            </w:numPr>
            <w:rPr>
              <w:sz w:val="52"/>
              <w:szCs w:val="52"/>
            </w:rPr>
          </w:pPr>
          <w:r>
            <w:t>Contents</w:t>
          </w:r>
          <w:bookmarkEnd w:id="37"/>
        </w:p>
        <w:p w14:paraId="2D46E3D1" w14:textId="42615F46" w:rsidR="00A808BE" w:rsidRDefault="001764A0">
          <w:pPr>
            <w:pStyle w:val="TOC1"/>
            <w:tabs>
              <w:tab w:val="right" w:leader="dot" w:pos="9016"/>
            </w:tabs>
            <w:rPr>
              <w:rFonts w:eastAsiaTheme="minorEastAsia"/>
              <w:noProof/>
              <w:lang w:val="en-GB" w:eastAsia="en-GB"/>
            </w:rPr>
          </w:pPr>
          <w:r w:rsidRPr="0057481A">
            <w:rPr>
              <w:rFonts w:asciiTheme="majorHAnsi" w:hAnsiTheme="majorHAnsi"/>
              <w:sz w:val="40"/>
              <w:szCs w:val="40"/>
            </w:rPr>
            <w:fldChar w:fldCharType="begin"/>
          </w:r>
          <w:r w:rsidRPr="0057481A">
            <w:rPr>
              <w:rFonts w:asciiTheme="majorHAnsi" w:hAnsiTheme="majorHAnsi"/>
              <w:sz w:val="40"/>
              <w:szCs w:val="40"/>
            </w:rPr>
            <w:instrText xml:space="preserve"> TOC \o "1-3" \h \z \u </w:instrText>
          </w:r>
          <w:r w:rsidRPr="0057481A">
            <w:rPr>
              <w:rFonts w:asciiTheme="majorHAnsi" w:hAnsiTheme="majorHAnsi"/>
              <w:sz w:val="40"/>
              <w:szCs w:val="40"/>
            </w:rPr>
            <w:fldChar w:fldCharType="separate"/>
          </w:r>
          <w:hyperlink w:anchor="_Toc65765469" w:history="1">
            <w:r w:rsidR="00A808BE" w:rsidRPr="00B2766C">
              <w:rPr>
                <w:rStyle w:val="Hyperlink"/>
                <w:noProof/>
              </w:rPr>
              <w:t>Contents</w:t>
            </w:r>
            <w:r w:rsidR="00A808BE">
              <w:rPr>
                <w:noProof/>
                <w:webHidden/>
              </w:rPr>
              <w:tab/>
            </w:r>
            <w:r w:rsidR="00A808BE">
              <w:rPr>
                <w:noProof/>
                <w:webHidden/>
              </w:rPr>
              <w:fldChar w:fldCharType="begin"/>
            </w:r>
            <w:r w:rsidR="00A808BE">
              <w:rPr>
                <w:noProof/>
                <w:webHidden/>
              </w:rPr>
              <w:instrText xml:space="preserve"> PAGEREF _Toc65765469 \h </w:instrText>
            </w:r>
            <w:r w:rsidR="00A808BE">
              <w:rPr>
                <w:noProof/>
                <w:webHidden/>
              </w:rPr>
            </w:r>
            <w:r w:rsidR="00A808BE">
              <w:rPr>
                <w:noProof/>
                <w:webHidden/>
              </w:rPr>
              <w:fldChar w:fldCharType="separate"/>
            </w:r>
            <w:r w:rsidR="00A808BE">
              <w:rPr>
                <w:noProof/>
                <w:webHidden/>
              </w:rPr>
              <w:t>1</w:t>
            </w:r>
            <w:r w:rsidR="00A808BE">
              <w:rPr>
                <w:noProof/>
                <w:webHidden/>
              </w:rPr>
              <w:fldChar w:fldCharType="end"/>
            </w:r>
          </w:hyperlink>
        </w:p>
        <w:p w14:paraId="139E86D2" w14:textId="445C64EE" w:rsidR="00A808BE" w:rsidRDefault="00373092">
          <w:pPr>
            <w:pStyle w:val="TOC1"/>
            <w:tabs>
              <w:tab w:val="left" w:pos="440"/>
              <w:tab w:val="right" w:leader="dot" w:pos="9016"/>
            </w:tabs>
            <w:rPr>
              <w:rFonts w:eastAsiaTheme="minorEastAsia"/>
              <w:noProof/>
              <w:lang w:val="en-GB" w:eastAsia="en-GB"/>
            </w:rPr>
          </w:pPr>
          <w:hyperlink w:anchor="_Toc65765470" w:history="1">
            <w:r w:rsidR="00A808BE" w:rsidRPr="00B2766C">
              <w:rPr>
                <w:rStyle w:val="Hyperlink"/>
                <w:noProof/>
              </w:rPr>
              <w:t>1</w:t>
            </w:r>
            <w:r w:rsidR="00A808BE">
              <w:rPr>
                <w:rFonts w:eastAsiaTheme="minorEastAsia"/>
                <w:noProof/>
                <w:lang w:val="en-GB" w:eastAsia="en-GB"/>
              </w:rPr>
              <w:tab/>
            </w:r>
            <w:r w:rsidR="00A808BE" w:rsidRPr="00B2766C">
              <w:rPr>
                <w:rStyle w:val="Hyperlink"/>
                <w:noProof/>
              </w:rPr>
              <w:t>Introduction</w:t>
            </w:r>
            <w:r w:rsidR="00A808BE">
              <w:rPr>
                <w:noProof/>
                <w:webHidden/>
              </w:rPr>
              <w:tab/>
            </w:r>
            <w:r w:rsidR="00A808BE">
              <w:rPr>
                <w:noProof/>
                <w:webHidden/>
              </w:rPr>
              <w:fldChar w:fldCharType="begin"/>
            </w:r>
            <w:r w:rsidR="00A808BE">
              <w:rPr>
                <w:noProof/>
                <w:webHidden/>
              </w:rPr>
              <w:instrText xml:space="preserve"> PAGEREF _Toc65765470 \h </w:instrText>
            </w:r>
            <w:r w:rsidR="00A808BE">
              <w:rPr>
                <w:noProof/>
                <w:webHidden/>
              </w:rPr>
            </w:r>
            <w:r w:rsidR="00A808BE">
              <w:rPr>
                <w:noProof/>
                <w:webHidden/>
              </w:rPr>
              <w:fldChar w:fldCharType="separate"/>
            </w:r>
            <w:r w:rsidR="00A808BE">
              <w:rPr>
                <w:noProof/>
                <w:webHidden/>
              </w:rPr>
              <w:t>2</w:t>
            </w:r>
            <w:r w:rsidR="00A808BE">
              <w:rPr>
                <w:noProof/>
                <w:webHidden/>
              </w:rPr>
              <w:fldChar w:fldCharType="end"/>
            </w:r>
          </w:hyperlink>
        </w:p>
        <w:p w14:paraId="43A6DB1D" w14:textId="6604BFE8" w:rsidR="00A808BE" w:rsidRDefault="00373092">
          <w:pPr>
            <w:pStyle w:val="TOC1"/>
            <w:tabs>
              <w:tab w:val="left" w:pos="440"/>
              <w:tab w:val="right" w:leader="dot" w:pos="9016"/>
            </w:tabs>
            <w:rPr>
              <w:rFonts w:eastAsiaTheme="minorEastAsia"/>
              <w:noProof/>
              <w:lang w:val="en-GB" w:eastAsia="en-GB"/>
            </w:rPr>
          </w:pPr>
          <w:hyperlink w:anchor="_Toc65765471" w:history="1">
            <w:r w:rsidR="00A808BE" w:rsidRPr="00B2766C">
              <w:rPr>
                <w:rStyle w:val="Hyperlink"/>
                <w:noProof/>
              </w:rPr>
              <w:t>2</w:t>
            </w:r>
            <w:r w:rsidR="00A808BE">
              <w:rPr>
                <w:rFonts w:eastAsiaTheme="minorEastAsia"/>
                <w:noProof/>
                <w:lang w:val="en-GB" w:eastAsia="en-GB"/>
              </w:rPr>
              <w:tab/>
            </w:r>
            <w:r w:rsidR="00A808BE" w:rsidRPr="00B2766C">
              <w:rPr>
                <w:rStyle w:val="Hyperlink"/>
                <w:noProof/>
              </w:rPr>
              <w:t>Literature Review</w:t>
            </w:r>
            <w:r w:rsidR="00A808BE">
              <w:rPr>
                <w:noProof/>
                <w:webHidden/>
              </w:rPr>
              <w:tab/>
            </w:r>
            <w:r w:rsidR="00A808BE">
              <w:rPr>
                <w:noProof/>
                <w:webHidden/>
              </w:rPr>
              <w:fldChar w:fldCharType="begin"/>
            </w:r>
            <w:r w:rsidR="00A808BE">
              <w:rPr>
                <w:noProof/>
                <w:webHidden/>
              </w:rPr>
              <w:instrText xml:space="preserve"> PAGEREF _Toc65765471 \h </w:instrText>
            </w:r>
            <w:r w:rsidR="00A808BE">
              <w:rPr>
                <w:noProof/>
                <w:webHidden/>
              </w:rPr>
            </w:r>
            <w:r w:rsidR="00A808BE">
              <w:rPr>
                <w:noProof/>
                <w:webHidden/>
              </w:rPr>
              <w:fldChar w:fldCharType="separate"/>
            </w:r>
            <w:r w:rsidR="00A808BE">
              <w:rPr>
                <w:noProof/>
                <w:webHidden/>
              </w:rPr>
              <w:t>3</w:t>
            </w:r>
            <w:r w:rsidR="00A808BE">
              <w:rPr>
                <w:noProof/>
                <w:webHidden/>
              </w:rPr>
              <w:fldChar w:fldCharType="end"/>
            </w:r>
          </w:hyperlink>
        </w:p>
        <w:p w14:paraId="7330C38B" w14:textId="4CB9CB6C" w:rsidR="00A808BE" w:rsidRDefault="00373092">
          <w:pPr>
            <w:pStyle w:val="TOC1"/>
            <w:tabs>
              <w:tab w:val="left" w:pos="440"/>
              <w:tab w:val="right" w:leader="dot" w:pos="9016"/>
            </w:tabs>
            <w:rPr>
              <w:rFonts w:eastAsiaTheme="minorEastAsia"/>
              <w:noProof/>
              <w:lang w:val="en-GB" w:eastAsia="en-GB"/>
            </w:rPr>
          </w:pPr>
          <w:hyperlink w:anchor="_Toc65765493" w:history="1">
            <w:r w:rsidR="00A808BE" w:rsidRPr="00B2766C">
              <w:rPr>
                <w:rStyle w:val="Hyperlink"/>
                <w:noProof/>
              </w:rPr>
              <w:t>3</w:t>
            </w:r>
            <w:r w:rsidR="00A808BE">
              <w:rPr>
                <w:rFonts w:eastAsiaTheme="minorEastAsia"/>
                <w:noProof/>
                <w:lang w:val="en-GB" w:eastAsia="en-GB"/>
              </w:rPr>
              <w:tab/>
            </w:r>
            <w:r w:rsidR="00A808BE" w:rsidRPr="00B2766C">
              <w:rPr>
                <w:rStyle w:val="Hyperlink"/>
                <w:noProof/>
              </w:rPr>
              <w:t>Methodologies</w:t>
            </w:r>
            <w:r w:rsidR="00A808BE">
              <w:rPr>
                <w:noProof/>
                <w:webHidden/>
              </w:rPr>
              <w:tab/>
            </w:r>
            <w:r w:rsidR="00A808BE">
              <w:rPr>
                <w:noProof/>
                <w:webHidden/>
              </w:rPr>
              <w:fldChar w:fldCharType="begin"/>
            </w:r>
            <w:r w:rsidR="00A808BE">
              <w:rPr>
                <w:noProof/>
                <w:webHidden/>
              </w:rPr>
              <w:instrText xml:space="preserve"> PAGEREF _Toc65765493 \h </w:instrText>
            </w:r>
            <w:r w:rsidR="00A808BE">
              <w:rPr>
                <w:noProof/>
                <w:webHidden/>
              </w:rPr>
            </w:r>
            <w:r w:rsidR="00A808BE">
              <w:rPr>
                <w:noProof/>
                <w:webHidden/>
              </w:rPr>
              <w:fldChar w:fldCharType="separate"/>
            </w:r>
            <w:r w:rsidR="00A808BE">
              <w:rPr>
                <w:noProof/>
                <w:webHidden/>
              </w:rPr>
              <w:t>4</w:t>
            </w:r>
            <w:r w:rsidR="00A808BE">
              <w:rPr>
                <w:noProof/>
                <w:webHidden/>
              </w:rPr>
              <w:fldChar w:fldCharType="end"/>
            </w:r>
          </w:hyperlink>
        </w:p>
        <w:p w14:paraId="30CAADCC" w14:textId="3FC02652" w:rsidR="00A808BE" w:rsidRDefault="00373092">
          <w:pPr>
            <w:pStyle w:val="TOC1"/>
            <w:tabs>
              <w:tab w:val="left" w:pos="440"/>
              <w:tab w:val="right" w:leader="dot" w:pos="9016"/>
            </w:tabs>
            <w:rPr>
              <w:rFonts w:eastAsiaTheme="minorEastAsia"/>
              <w:noProof/>
              <w:lang w:val="en-GB" w:eastAsia="en-GB"/>
            </w:rPr>
          </w:pPr>
          <w:hyperlink w:anchor="_Toc65765494" w:history="1">
            <w:r w:rsidR="00A808BE" w:rsidRPr="00B2766C">
              <w:rPr>
                <w:rStyle w:val="Hyperlink"/>
                <w:noProof/>
              </w:rPr>
              <w:t>4</w:t>
            </w:r>
            <w:r w:rsidR="00A808BE">
              <w:rPr>
                <w:rFonts w:eastAsiaTheme="minorEastAsia"/>
                <w:noProof/>
                <w:lang w:val="en-GB" w:eastAsia="en-GB"/>
              </w:rPr>
              <w:tab/>
            </w:r>
            <w:r w:rsidR="00A808BE" w:rsidRPr="00B2766C">
              <w:rPr>
                <w:rStyle w:val="Hyperlink"/>
                <w:noProof/>
              </w:rPr>
              <w:t>Design and Analysis Discussion</w:t>
            </w:r>
            <w:r w:rsidR="00A808BE">
              <w:rPr>
                <w:noProof/>
                <w:webHidden/>
              </w:rPr>
              <w:tab/>
            </w:r>
            <w:r w:rsidR="00A808BE">
              <w:rPr>
                <w:noProof/>
                <w:webHidden/>
              </w:rPr>
              <w:fldChar w:fldCharType="begin"/>
            </w:r>
            <w:r w:rsidR="00A808BE">
              <w:rPr>
                <w:noProof/>
                <w:webHidden/>
              </w:rPr>
              <w:instrText xml:space="preserve"> PAGEREF _Toc65765494 \h </w:instrText>
            </w:r>
            <w:r w:rsidR="00A808BE">
              <w:rPr>
                <w:noProof/>
                <w:webHidden/>
              </w:rPr>
            </w:r>
            <w:r w:rsidR="00A808BE">
              <w:rPr>
                <w:noProof/>
                <w:webHidden/>
              </w:rPr>
              <w:fldChar w:fldCharType="separate"/>
            </w:r>
            <w:r w:rsidR="00A808BE">
              <w:rPr>
                <w:noProof/>
                <w:webHidden/>
              </w:rPr>
              <w:t>5</w:t>
            </w:r>
            <w:r w:rsidR="00A808BE">
              <w:rPr>
                <w:noProof/>
                <w:webHidden/>
              </w:rPr>
              <w:fldChar w:fldCharType="end"/>
            </w:r>
          </w:hyperlink>
        </w:p>
        <w:p w14:paraId="6A7A4027" w14:textId="191C7B65" w:rsidR="00A808BE" w:rsidRDefault="00373092">
          <w:pPr>
            <w:pStyle w:val="TOC1"/>
            <w:tabs>
              <w:tab w:val="left" w:pos="440"/>
              <w:tab w:val="right" w:leader="dot" w:pos="9016"/>
            </w:tabs>
            <w:rPr>
              <w:rFonts w:eastAsiaTheme="minorEastAsia"/>
              <w:noProof/>
              <w:lang w:val="en-GB" w:eastAsia="en-GB"/>
            </w:rPr>
          </w:pPr>
          <w:hyperlink w:anchor="_Toc65765501" w:history="1">
            <w:r w:rsidR="00A808BE" w:rsidRPr="00B2766C">
              <w:rPr>
                <w:rStyle w:val="Hyperlink"/>
                <w:noProof/>
              </w:rPr>
              <w:t>5</w:t>
            </w:r>
            <w:r w:rsidR="00A808BE">
              <w:rPr>
                <w:rFonts w:eastAsiaTheme="minorEastAsia"/>
                <w:noProof/>
                <w:lang w:val="en-GB" w:eastAsia="en-GB"/>
              </w:rPr>
              <w:tab/>
            </w:r>
            <w:r w:rsidR="00A808BE" w:rsidRPr="00B2766C">
              <w:rPr>
                <w:rStyle w:val="Hyperlink"/>
                <w:noProof/>
              </w:rPr>
              <w:t>Conclusions</w:t>
            </w:r>
            <w:r w:rsidR="00A808BE">
              <w:rPr>
                <w:noProof/>
                <w:webHidden/>
              </w:rPr>
              <w:tab/>
            </w:r>
            <w:r w:rsidR="00A808BE">
              <w:rPr>
                <w:noProof/>
                <w:webHidden/>
              </w:rPr>
              <w:fldChar w:fldCharType="begin"/>
            </w:r>
            <w:r w:rsidR="00A808BE">
              <w:rPr>
                <w:noProof/>
                <w:webHidden/>
              </w:rPr>
              <w:instrText xml:space="preserve"> PAGEREF _Toc65765501 \h </w:instrText>
            </w:r>
            <w:r w:rsidR="00A808BE">
              <w:rPr>
                <w:noProof/>
                <w:webHidden/>
              </w:rPr>
            </w:r>
            <w:r w:rsidR="00A808BE">
              <w:rPr>
                <w:noProof/>
                <w:webHidden/>
              </w:rPr>
              <w:fldChar w:fldCharType="separate"/>
            </w:r>
            <w:r w:rsidR="00A808BE">
              <w:rPr>
                <w:noProof/>
                <w:webHidden/>
              </w:rPr>
              <w:t>7</w:t>
            </w:r>
            <w:r w:rsidR="00A808BE">
              <w:rPr>
                <w:noProof/>
                <w:webHidden/>
              </w:rPr>
              <w:fldChar w:fldCharType="end"/>
            </w:r>
          </w:hyperlink>
        </w:p>
        <w:p w14:paraId="6EFBF839" w14:textId="0E4AB1AF" w:rsidR="00A808BE" w:rsidRDefault="00373092">
          <w:pPr>
            <w:pStyle w:val="TOC1"/>
            <w:tabs>
              <w:tab w:val="left" w:pos="440"/>
              <w:tab w:val="right" w:leader="dot" w:pos="9016"/>
            </w:tabs>
            <w:rPr>
              <w:rFonts w:eastAsiaTheme="minorEastAsia"/>
              <w:noProof/>
              <w:lang w:val="en-GB" w:eastAsia="en-GB"/>
            </w:rPr>
          </w:pPr>
          <w:hyperlink w:anchor="_Toc65765507" w:history="1">
            <w:r w:rsidR="00A808BE" w:rsidRPr="00B2766C">
              <w:rPr>
                <w:rStyle w:val="Hyperlink"/>
                <w:noProof/>
              </w:rPr>
              <w:t>6</w:t>
            </w:r>
            <w:r w:rsidR="00A808BE">
              <w:rPr>
                <w:rFonts w:eastAsiaTheme="minorEastAsia"/>
                <w:noProof/>
                <w:lang w:val="en-GB" w:eastAsia="en-GB"/>
              </w:rPr>
              <w:tab/>
            </w:r>
            <w:r w:rsidR="00A808BE" w:rsidRPr="00B2766C">
              <w:rPr>
                <w:rStyle w:val="Hyperlink"/>
                <w:noProof/>
              </w:rPr>
              <w:t>Evaluation</w:t>
            </w:r>
            <w:r w:rsidR="00A808BE">
              <w:rPr>
                <w:noProof/>
                <w:webHidden/>
              </w:rPr>
              <w:tab/>
            </w:r>
            <w:r w:rsidR="00A808BE">
              <w:rPr>
                <w:noProof/>
                <w:webHidden/>
              </w:rPr>
              <w:fldChar w:fldCharType="begin"/>
            </w:r>
            <w:r w:rsidR="00A808BE">
              <w:rPr>
                <w:noProof/>
                <w:webHidden/>
              </w:rPr>
              <w:instrText xml:space="preserve"> PAGEREF _Toc65765507 \h </w:instrText>
            </w:r>
            <w:r w:rsidR="00A808BE">
              <w:rPr>
                <w:noProof/>
                <w:webHidden/>
              </w:rPr>
            </w:r>
            <w:r w:rsidR="00A808BE">
              <w:rPr>
                <w:noProof/>
                <w:webHidden/>
              </w:rPr>
              <w:fldChar w:fldCharType="separate"/>
            </w:r>
            <w:r w:rsidR="00A808BE">
              <w:rPr>
                <w:noProof/>
                <w:webHidden/>
              </w:rPr>
              <w:t>8</w:t>
            </w:r>
            <w:r w:rsidR="00A808BE">
              <w:rPr>
                <w:noProof/>
                <w:webHidden/>
              </w:rPr>
              <w:fldChar w:fldCharType="end"/>
            </w:r>
          </w:hyperlink>
        </w:p>
        <w:p w14:paraId="536E9DAA" w14:textId="0ECA74EA" w:rsidR="00A808BE" w:rsidRDefault="00373092">
          <w:pPr>
            <w:pStyle w:val="TOC1"/>
            <w:tabs>
              <w:tab w:val="left" w:pos="440"/>
              <w:tab w:val="right" w:leader="dot" w:pos="9016"/>
            </w:tabs>
            <w:rPr>
              <w:rFonts w:eastAsiaTheme="minorEastAsia"/>
              <w:noProof/>
              <w:lang w:val="en-GB" w:eastAsia="en-GB"/>
            </w:rPr>
          </w:pPr>
          <w:hyperlink w:anchor="_Toc65765511" w:history="1">
            <w:r w:rsidR="00A808BE" w:rsidRPr="00B2766C">
              <w:rPr>
                <w:rStyle w:val="Hyperlink"/>
                <w:noProof/>
              </w:rPr>
              <w:t>7</w:t>
            </w:r>
            <w:r w:rsidR="00A808BE">
              <w:rPr>
                <w:rFonts w:eastAsiaTheme="minorEastAsia"/>
                <w:noProof/>
                <w:lang w:val="en-GB" w:eastAsia="en-GB"/>
              </w:rPr>
              <w:tab/>
            </w:r>
            <w:r w:rsidR="00A808BE" w:rsidRPr="00B2766C">
              <w:rPr>
                <w:rStyle w:val="Hyperlink"/>
                <w:noProof/>
              </w:rPr>
              <w:t>References</w:t>
            </w:r>
            <w:r w:rsidR="00A808BE">
              <w:rPr>
                <w:noProof/>
                <w:webHidden/>
              </w:rPr>
              <w:tab/>
            </w:r>
            <w:r w:rsidR="00A808BE">
              <w:rPr>
                <w:noProof/>
                <w:webHidden/>
              </w:rPr>
              <w:fldChar w:fldCharType="begin"/>
            </w:r>
            <w:r w:rsidR="00A808BE">
              <w:rPr>
                <w:noProof/>
                <w:webHidden/>
              </w:rPr>
              <w:instrText xml:space="preserve"> PAGEREF _Toc65765511 \h </w:instrText>
            </w:r>
            <w:r w:rsidR="00A808BE">
              <w:rPr>
                <w:noProof/>
                <w:webHidden/>
              </w:rPr>
            </w:r>
            <w:r w:rsidR="00A808BE">
              <w:rPr>
                <w:noProof/>
                <w:webHidden/>
              </w:rPr>
              <w:fldChar w:fldCharType="separate"/>
            </w:r>
            <w:r w:rsidR="00A808BE">
              <w:rPr>
                <w:noProof/>
                <w:webHidden/>
              </w:rPr>
              <w:t>9</w:t>
            </w:r>
            <w:r w:rsidR="00A808BE">
              <w:rPr>
                <w:noProof/>
                <w:webHidden/>
              </w:rPr>
              <w:fldChar w:fldCharType="end"/>
            </w:r>
          </w:hyperlink>
        </w:p>
        <w:p w14:paraId="55A35F71" w14:textId="57966E5A" w:rsidR="00A808BE" w:rsidRDefault="00373092">
          <w:pPr>
            <w:pStyle w:val="TOC1"/>
            <w:tabs>
              <w:tab w:val="left" w:pos="440"/>
              <w:tab w:val="right" w:leader="dot" w:pos="9016"/>
            </w:tabs>
            <w:rPr>
              <w:rFonts w:eastAsiaTheme="minorEastAsia"/>
              <w:noProof/>
              <w:lang w:val="en-GB" w:eastAsia="en-GB"/>
            </w:rPr>
          </w:pPr>
          <w:hyperlink w:anchor="_Toc65765512" w:history="1">
            <w:r w:rsidR="00A808BE" w:rsidRPr="00B2766C">
              <w:rPr>
                <w:rStyle w:val="Hyperlink"/>
                <w:noProof/>
              </w:rPr>
              <w:t>8</w:t>
            </w:r>
            <w:r w:rsidR="00A808BE">
              <w:rPr>
                <w:rFonts w:eastAsiaTheme="minorEastAsia"/>
                <w:noProof/>
                <w:lang w:val="en-GB" w:eastAsia="en-GB"/>
              </w:rPr>
              <w:tab/>
            </w:r>
            <w:r w:rsidR="00A808BE" w:rsidRPr="00B2766C">
              <w:rPr>
                <w:rStyle w:val="Hyperlink"/>
                <w:noProof/>
              </w:rPr>
              <w:t>Appendix</w:t>
            </w:r>
            <w:r w:rsidR="00A808BE">
              <w:rPr>
                <w:noProof/>
                <w:webHidden/>
              </w:rPr>
              <w:tab/>
            </w:r>
            <w:r w:rsidR="00A808BE">
              <w:rPr>
                <w:noProof/>
                <w:webHidden/>
              </w:rPr>
              <w:fldChar w:fldCharType="begin"/>
            </w:r>
            <w:r w:rsidR="00A808BE">
              <w:rPr>
                <w:noProof/>
                <w:webHidden/>
              </w:rPr>
              <w:instrText xml:space="preserve"> PAGEREF _Toc65765512 \h </w:instrText>
            </w:r>
            <w:r w:rsidR="00A808BE">
              <w:rPr>
                <w:noProof/>
                <w:webHidden/>
              </w:rPr>
            </w:r>
            <w:r w:rsidR="00A808BE">
              <w:rPr>
                <w:noProof/>
                <w:webHidden/>
              </w:rPr>
              <w:fldChar w:fldCharType="separate"/>
            </w:r>
            <w:r w:rsidR="00A808BE">
              <w:rPr>
                <w:noProof/>
                <w:webHidden/>
              </w:rPr>
              <w:t>10</w:t>
            </w:r>
            <w:r w:rsidR="00A808BE">
              <w:rPr>
                <w:noProof/>
                <w:webHidden/>
              </w:rPr>
              <w:fldChar w:fldCharType="end"/>
            </w:r>
          </w:hyperlink>
        </w:p>
        <w:p w14:paraId="77916656" w14:textId="0F203ECD" w:rsidR="00A808BE" w:rsidRDefault="00373092">
          <w:pPr>
            <w:pStyle w:val="TOC1"/>
            <w:tabs>
              <w:tab w:val="left" w:pos="440"/>
              <w:tab w:val="right" w:leader="dot" w:pos="9016"/>
            </w:tabs>
            <w:rPr>
              <w:rFonts w:eastAsiaTheme="minorEastAsia"/>
              <w:noProof/>
              <w:lang w:val="en-GB" w:eastAsia="en-GB"/>
            </w:rPr>
          </w:pPr>
          <w:hyperlink w:anchor="_Toc65765513" w:history="1">
            <w:r w:rsidR="00A808BE" w:rsidRPr="00B2766C">
              <w:rPr>
                <w:rStyle w:val="Hyperlink"/>
                <w:noProof/>
              </w:rPr>
              <w:t>9</w:t>
            </w:r>
            <w:r w:rsidR="00A808BE">
              <w:rPr>
                <w:rFonts w:eastAsiaTheme="minorEastAsia"/>
                <w:noProof/>
                <w:lang w:val="en-GB" w:eastAsia="en-GB"/>
              </w:rPr>
              <w:tab/>
            </w:r>
            <w:r w:rsidR="00A808BE" w:rsidRPr="00B2766C">
              <w:rPr>
                <w:rStyle w:val="Hyperlink"/>
                <w:noProof/>
              </w:rPr>
              <w:t>Minutes</w:t>
            </w:r>
            <w:r w:rsidR="00A808BE">
              <w:rPr>
                <w:noProof/>
                <w:webHidden/>
              </w:rPr>
              <w:tab/>
            </w:r>
            <w:r w:rsidR="00A808BE">
              <w:rPr>
                <w:noProof/>
                <w:webHidden/>
              </w:rPr>
              <w:fldChar w:fldCharType="begin"/>
            </w:r>
            <w:r w:rsidR="00A808BE">
              <w:rPr>
                <w:noProof/>
                <w:webHidden/>
              </w:rPr>
              <w:instrText xml:space="preserve"> PAGEREF _Toc65765513 \h </w:instrText>
            </w:r>
            <w:r w:rsidR="00A808BE">
              <w:rPr>
                <w:noProof/>
                <w:webHidden/>
              </w:rPr>
            </w:r>
            <w:r w:rsidR="00A808BE">
              <w:rPr>
                <w:noProof/>
                <w:webHidden/>
              </w:rPr>
              <w:fldChar w:fldCharType="separate"/>
            </w:r>
            <w:r w:rsidR="00A808BE">
              <w:rPr>
                <w:noProof/>
                <w:webHidden/>
              </w:rPr>
              <w:t>13</w:t>
            </w:r>
            <w:r w:rsidR="00A808BE">
              <w:rPr>
                <w:noProof/>
                <w:webHidden/>
              </w:rPr>
              <w:fldChar w:fldCharType="end"/>
            </w:r>
          </w:hyperlink>
        </w:p>
        <w:p w14:paraId="5ADFD258" w14:textId="1AF1A380" w:rsidR="001764A0" w:rsidRPr="009E4B24" w:rsidRDefault="001764A0">
          <w:pPr>
            <w:rPr>
              <w:rFonts w:cstheme="minorHAnsi"/>
            </w:rPr>
          </w:pPr>
          <w:r w:rsidRPr="0057481A">
            <w:rPr>
              <w:rFonts w:asciiTheme="majorHAnsi" w:hAnsiTheme="majorHAnsi"/>
              <w:b/>
              <w:bCs/>
              <w:noProof/>
              <w:sz w:val="40"/>
              <w:szCs w:val="40"/>
            </w:rPr>
            <w:fldChar w:fldCharType="end"/>
          </w:r>
        </w:p>
      </w:sdtContent>
    </w:sdt>
    <w:tbl>
      <w:tblPr>
        <w:tblStyle w:val="TableGrid"/>
        <w:tblpPr w:leftFromText="180" w:rightFromText="180" w:vertAnchor="text" w:horzAnchor="margin" w:tblpY="245"/>
        <w:tblW w:w="0" w:type="auto"/>
        <w:tblLook w:val="04A0" w:firstRow="1" w:lastRow="0" w:firstColumn="1" w:lastColumn="0" w:noHBand="0" w:noVBand="1"/>
      </w:tblPr>
      <w:tblGrid>
        <w:gridCol w:w="4508"/>
        <w:gridCol w:w="4508"/>
      </w:tblGrid>
      <w:tr w:rsidR="006F5B96" w:rsidRPr="00F01D46" w:rsidDel="003046CA" w14:paraId="56A789E6" w14:textId="73E387B2" w:rsidTr="006F5B96">
        <w:trPr>
          <w:ins w:id="38" w:author="Jake Rhys Lawrence (1450966)" w:date="2021-03-03T12:18:00Z"/>
          <w:del w:id="39" w:author="Liam David Chess (2004144)" w:date="2021-03-05T14:29:00Z"/>
        </w:trPr>
        <w:tc>
          <w:tcPr>
            <w:tcW w:w="4508" w:type="dxa"/>
          </w:tcPr>
          <w:p w14:paraId="61DD8FAD" w14:textId="64A07CF9" w:rsidR="006F5B96" w:rsidRPr="00F01D46" w:rsidDel="003046CA" w:rsidRDefault="006F5B96">
            <w:pPr>
              <w:jc w:val="center"/>
              <w:rPr>
                <w:ins w:id="40" w:author="Jake Rhys Lawrence (1450966)" w:date="2021-03-03T12:18:00Z"/>
                <w:del w:id="41" w:author="Liam David Chess (2004144)" w:date="2021-03-05T14:29:00Z"/>
                <w:rFonts w:cstheme="minorHAnsi"/>
                <w:rPrChange w:id="42" w:author="Jake Rhys Lawrence (1450966)" w:date="2021-03-03T12:21:00Z">
                  <w:rPr>
                    <w:ins w:id="43" w:author="Jake Rhys Lawrence (1450966)" w:date="2021-03-03T12:18:00Z"/>
                    <w:del w:id="44" w:author="Liam David Chess (2004144)" w:date="2021-03-05T14:29:00Z"/>
                    <w:rFonts w:asciiTheme="majorHAnsi" w:hAnsiTheme="majorHAnsi" w:cstheme="majorHAnsi"/>
                    <w:sz w:val="32"/>
                    <w:szCs w:val="32"/>
                  </w:rPr>
                </w:rPrChange>
              </w:rPr>
              <w:pPrChange w:id="45" w:author="Unknown" w:date="2021-03-03T12:21:00Z">
                <w:pPr>
                  <w:framePr w:hSpace="180" w:wrap="around" w:vAnchor="text" w:hAnchor="margin" w:y="245"/>
                </w:pPr>
              </w:pPrChange>
            </w:pPr>
            <w:ins w:id="46" w:author="Jake Rhys Lawrence (1450966)" w:date="2021-03-03T12:18:00Z">
              <w:del w:id="47" w:author="Liam David Chess (2004144)" w:date="2021-03-05T14:29:00Z">
                <w:r w:rsidRPr="00F01D46" w:rsidDel="003046CA">
                  <w:rPr>
                    <w:rFonts w:cstheme="minorHAnsi"/>
                    <w:rPrChange w:id="48" w:author="Jake Rhys Lawrence (1450966)" w:date="2021-03-03T12:21:00Z">
                      <w:rPr>
                        <w:rFonts w:asciiTheme="majorHAnsi" w:hAnsiTheme="majorHAnsi" w:cstheme="majorHAnsi"/>
                        <w:sz w:val="32"/>
                        <w:szCs w:val="32"/>
                      </w:rPr>
                    </w:rPrChange>
                  </w:rPr>
                  <w:delText xml:space="preserve">Tables </w:delText>
                </w:r>
              </w:del>
            </w:ins>
            <w:ins w:id="49" w:author="Jake Rhys Lawrence (1450966)" w:date="2021-03-03T12:19:00Z">
              <w:del w:id="50" w:author="Liam David Chess (2004144)" w:date="2021-03-05T14:29:00Z">
                <w:r w:rsidRPr="00F01D46" w:rsidDel="003046CA">
                  <w:rPr>
                    <w:rFonts w:cstheme="minorHAnsi"/>
                    <w:rPrChange w:id="51" w:author="Jake Rhys Lawrence (1450966)" w:date="2021-03-03T12:21:00Z">
                      <w:rPr>
                        <w:rFonts w:asciiTheme="majorHAnsi" w:hAnsiTheme="majorHAnsi" w:cstheme="majorHAnsi"/>
                        <w:sz w:val="32"/>
                        <w:szCs w:val="32"/>
                      </w:rPr>
                    </w:rPrChange>
                  </w:rPr>
                  <w:delText>and Figures</w:delText>
                </w:r>
              </w:del>
            </w:ins>
          </w:p>
        </w:tc>
        <w:tc>
          <w:tcPr>
            <w:tcW w:w="4508" w:type="dxa"/>
          </w:tcPr>
          <w:p w14:paraId="0BDDCA53" w14:textId="7BE74F8B" w:rsidR="006F5B96" w:rsidRPr="00F01D46" w:rsidDel="003046CA" w:rsidRDefault="00D35597">
            <w:pPr>
              <w:jc w:val="center"/>
              <w:rPr>
                <w:ins w:id="52" w:author="Jake Rhys Lawrence (1450966)" w:date="2021-03-03T12:18:00Z"/>
                <w:del w:id="53" w:author="Liam David Chess (2004144)" w:date="2021-03-05T14:29:00Z"/>
                <w:rFonts w:cstheme="minorHAnsi"/>
                <w:rPrChange w:id="54" w:author="Jake Rhys Lawrence (1450966)" w:date="2021-03-03T12:21:00Z">
                  <w:rPr>
                    <w:ins w:id="55" w:author="Jake Rhys Lawrence (1450966)" w:date="2021-03-03T12:18:00Z"/>
                    <w:del w:id="56" w:author="Liam David Chess (2004144)" w:date="2021-03-05T14:29:00Z"/>
                    <w:rFonts w:asciiTheme="majorHAnsi" w:hAnsiTheme="majorHAnsi" w:cstheme="majorHAnsi"/>
                    <w:sz w:val="32"/>
                    <w:szCs w:val="32"/>
                  </w:rPr>
                </w:rPrChange>
              </w:rPr>
              <w:pPrChange w:id="57" w:author="Unknown" w:date="2021-03-03T12:21:00Z">
                <w:pPr>
                  <w:framePr w:hSpace="180" w:wrap="around" w:vAnchor="text" w:hAnchor="margin" w:y="245"/>
                </w:pPr>
              </w:pPrChange>
            </w:pPr>
            <w:ins w:id="58" w:author="Jake Rhys Lawrence (1450966)" w:date="2021-03-03T12:20:00Z">
              <w:del w:id="59" w:author="Liam David Chess (2004144)" w:date="2021-03-05T14:29:00Z">
                <w:r w:rsidRPr="00F01D46" w:rsidDel="003046CA">
                  <w:rPr>
                    <w:rFonts w:cstheme="minorHAnsi"/>
                    <w:rPrChange w:id="60" w:author="Jake Rhys Lawrence (1450966)" w:date="2021-03-03T12:21:00Z">
                      <w:rPr>
                        <w:rFonts w:asciiTheme="majorHAnsi" w:hAnsiTheme="majorHAnsi" w:cstheme="majorHAnsi"/>
                        <w:sz w:val="32"/>
                        <w:szCs w:val="32"/>
                      </w:rPr>
                    </w:rPrChange>
                  </w:rPr>
                  <w:delText>Page Number</w:delText>
                </w:r>
              </w:del>
            </w:ins>
          </w:p>
        </w:tc>
      </w:tr>
      <w:tr w:rsidR="006F5B96" w:rsidRPr="00F01D46" w:rsidDel="003046CA" w14:paraId="53897B74" w14:textId="067503F0" w:rsidTr="006F5B96">
        <w:trPr>
          <w:ins w:id="61" w:author="Jake Rhys Lawrence (1450966)" w:date="2021-03-03T12:18:00Z"/>
          <w:del w:id="62" w:author="Liam David Chess (2004144)" w:date="2021-03-05T14:29:00Z"/>
        </w:trPr>
        <w:tc>
          <w:tcPr>
            <w:tcW w:w="4508" w:type="dxa"/>
          </w:tcPr>
          <w:p w14:paraId="74621BC9" w14:textId="7AD9AFC5" w:rsidR="006F5B96" w:rsidRPr="00F01D46" w:rsidDel="003046CA" w:rsidRDefault="00994A5C">
            <w:pPr>
              <w:jc w:val="center"/>
              <w:rPr>
                <w:ins w:id="63" w:author="Jake Rhys Lawrence (1450966)" w:date="2021-03-03T12:18:00Z"/>
                <w:del w:id="64" w:author="Liam David Chess (2004144)" w:date="2021-03-05T14:29:00Z"/>
                <w:rFonts w:cstheme="minorHAnsi"/>
                <w:rPrChange w:id="65" w:author="Jake Rhys Lawrence (1450966)" w:date="2021-03-03T12:21:00Z">
                  <w:rPr>
                    <w:ins w:id="66" w:author="Jake Rhys Lawrence (1450966)" w:date="2021-03-03T12:18:00Z"/>
                    <w:del w:id="67" w:author="Liam David Chess (2004144)" w:date="2021-03-05T14:29:00Z"/>
                    <w:rFonts w:asciiTheme="majorHAnsi" w:hAnsiTheme="majorHAnsi" w:cstheme="majorHAnsi"/>
                    <w:sz w:val="32"/>
                    <w:szCs w:val="32"/>
                  </w:rPr>
                </w:rPrChange>
              </w:rPr>
              <w:pPrChange w:id="68" w:author="Unknown" w:date="2021-03-03T12:21:00Z">
                <w:pPr>
                  <w:framePr w:hSpace="180" w:wrap="around" w:vAnchor="text" w:hAnchor="margin" w:y="245"/>
                </w:pPr>
              </w:pPrChange>
            </w:pPr>
            <w:ins w:id="69" w:author="Jake Rhys Lawrence (1450966)" w:date="2021-03-03T12:20:00Z">
              <w:del w:id="70" w:author="Liam David Chess (2004144)" w:date="2021-03-05T14:29:00Z">
                <w:r w:rsidRPr="00F01D46" w:rsidDel="003046CA">
                  <w:rPr>
                    <w:rFonts w:cstheme="minorHAnsi"/>
                    <w:rPrChange w:id="71" w:author="Jake Rhys Lawrence (1450966)" w:date="2021-03-03T12:21:00Z">
                      <w:rPr>
                        <w:rFonts w:asciiTheme="majorHAnsi" w:hAnsiTheme="majorHAnsi" w:cstheme="majorHAnsi"/>
                        <w:sz w:val="32"/>
                        <w:szCs w:val="32"/>
                      </w:rPr>
                    </w:rPrChange>
                  </w:rPr>
                  <w:delText xml:space="preserve">Figure 1 – Design Iteration </w:delText>
                </w:r>
                <w:r w:rsidR="0094369B" w:rsidRPr="00F01D46" w:rsidDel="003046CA">
                  <w:rPr>
                    <w:rFonts w:cstheme="minorHAnsi"/>
                    <w:rPrChange w:id="72" w:author="Jake Rhys Lawrence (1450966)" w:date="2021-03-03T12:21:00Z">
                      <w:rPr>
                        <w:rFonts w:asciiTheme="majorHAnsi" w:hAnsiTheme="majorHAnsi" w:cstheme="majorHAnsi"/>
                        <w:sz w:val="32"/>
                        <w:szCs w:val="32"/>
                      </w:rPr>
                    </w:rPrChange>
                  </w:rPr>
                  <w:delText>1</w:delText>
                </w:r>
              </w:del>
            </w:ins>
          </w:p>
        </w:tc>
        <w:tc>
          <w:tcPr>
            <w:tcW w:w="4508" w:type="dxa"/>
          </w:tcPr>
          <w:p w14:paraId="72D0E90D" w14:textId="0C391F5E" w:rsidR="006F5B96" w:rsidRPr="00F01D46" w:rsidDel="003046CA" w:rsidRDefault="00F01D46">
            <w:pPr>
              <w:jc w:val="center"/>
              <w:rPr>
                <w:ins w:id="73" w:author="Jake Rhys Lawrence (1450966)" w:date="2021-03-03T12:18:00Z"/>
                <w:del w:id="74" w:author="Liam David Chess (2004144)" w:date="2021-03-05T14:29:00Z"/>
                <w:rFonts w:cstheme="minorHAnsi"/>
                <w:rPrChange w:id="75" w:author="Jake Rhys Lawrence (1450966)" w:date="2021-03-03T12:21:00Z">
                  <w:rPr>
                    <w:ins w:id="76" w:author="Jake Rhys Lawrence (1450966)" w:date="2021-03-03T12:18:00Z"/>
                    <w:del w:id="77" w:author="Liam David Chess (2004144)" w:date="2021-03-05T14:29:00Z"/>
                    <w:rFonts w:asciiTheme="majorHAnsi" w:hAnsiTheme="majorHAnsi" w:cstheme="majorHAnsi"/>
                    <w:sz w:val="32"/>
                    <w:szCs w:val="32"/>
                  </w:rPr>
                </w:rPrChange>
              </w:rPr>
              <w:pPrChange w:id="78" w:author="Unknown" w:date="2021-03-03T12:21:00Z">
                <w:pPr>
                  <w:framePr w:hSpace="180" w:wrap="around" w:vAnchor="text" w:hAnchor="margin" w:y="245"/>
                </w:pPr>
              </w:pPrChange>
            </w:pPr>
            <w:ins w:id="79" w:author="Jake Rhys Lawrence (1450966)" w:date="2021-03-03T12:21:00Z">
              <w:del w:id="80" w:author="Liam David Chess (2004144)" w:date="2021-03-05T14:29:00Z">
                <w:r w:rsidRPr="00F01D46" w:rsidDel="003046CA">
                  <w:rPr>
                    <w:rFonts w:cstheme="minorHAnsi"/>
                    <w:rPrChange w:id="81" w:author="Jake Rhys Lawrence (1450966)" w:date="2021-03-03T12:21:00Z">
                      <w:rPr>
                        <w:rFonts w:asciiTheme="majorHAnsi" w:hAnsiTheme="majorHAnsi" w:cstheme="majorHAnsi"/>
                        <w:sz w:val="32"/>
                        <w:szCs w:val="32"/>
                      </w:rPr>
                    </w:rPrChange>
                  </w:rPr>
                  <w:delText>6</w:delText>
                </w:r>
              </w:del>
            </w:ins>
          </w:p>
        </w:tc>
      </w:tr>
      <w:tr w:rsidR="006F5B96" w:rsidRPr="00F01D46" w:rsidDel="003046CA" w14:paraId="53E4B811" w14:textId="519F2334" w:rsidTr="006F5B96">
        <w:trPr>
          <w:ins w:id="82" w:author="Jake Rhys Lawrence (1450966)" w:date="2021-03-03T12:18:00Z"/>
          <w:del w:id="83" w:author="Liam David Chess (2004144)" w:date="2021-03-05T14:29:00Z"/>
        </w:trPr>
        <w:tc>
          <w:tcPr>
            <w:tcW w:w="4508" w:type="dxa"/>
          </w:tcPr>
          <w:p w14:paraId="5C51E1FD" w14:textId="5224B6CC" w:rsidR="006F5B96" w:rsidRPr="00F01D46" w:rsidDel="003046CA" w:rsidRDefault="0094369B">
            <w:pPr>
              <w:jc w:val="center"/>
              <w:rPr>
                <w:ins w:id="84" w:author="Jake Rhys Lawrence (1450966)" w:date="2021-03-03T12:18:00Z"/>
                <w:del w:id="85" w:author="Liam David Chess (2004144)" w:date="2021-03-05T14:29:00Z"/>
                <w:rFonts w:cstheme="minorHAnsi"/>
                <w:rPrChange w:id="86" w:author="Jake Rhys Lawrence (1450966)" w:date="2021-03-03T12:21:00Z">
                  <w:rPr>
                    <w:ins w:id="87" w:author="Jake Rhys Lawrence (1450966)" w:date="2021-03-03T12:18:00Z"/>
                    <w:del w:id="88" w:author="Liam David Chess (2004144)" w:date="2021-03-05T14:29:00Z"/>
                    <w:rFonts w:asciiTheme="majorHAnsi" w:hAnsiTheme="majorHAnsi" w:cstheme="majorHAnsi"/>
                    <w:sz w:val="32"/>
                    <w:szCs w:val="32"/>
                  </w:rPr>
                </w:rPrChange>
              </w:rPr>
              <w:pPrChange w:id="89" w:author="Unknown" w:date="2021-03-03T12:21:00Z">
                <w:pPr>
                  <w:framePr w:hSpace="180" w:wrap="around" w:vAnchor="text" w:hAnchor="margin" w:y="245"/>
                </w:pPr>
              </w:pPrChange>
            </w:pPr>
            <w:ins w:id="90" w:author="Jake Rhys Lawrence (1450966)" w:date="2021-03-03T12:20:00Z">
              <w:del w:id="91" w:author="Liam David Chess (2004144)" w:date="2021-03-05T14:29:00Z">
                <w:r w:rsidRPr="00F01D46" w:rsidDel="003046CA">
                  <w:rPr>
                    <w:rFonts w:cstheme="minorHAnsi"/>
                    <w:rPrChange w:id="92" w:author="Jake Rhys Lawrence (1450966)" w:date="2021-03-03T12:21:00Z">
                      <w:rPr>
                        <w:rFonts w:asciiTheme="majorHAnsi" w:hAnsiTheme="majorHAnsi" w:cstheme="majorHAnsi"/>
                        <w:sz w:val="32"/>
                        <w:szCs w:val="32"/>
                      </w:rPr>
                    </w:rPrChange>
                  </w:rPr>
                  <w:delText xml:space="preserve">Figure 2 – Design </w:delText>
                </w:r>
              </w:del>
            </w:ins>
            <w:ins w:id="93" w:author="Jake Rhys Lawrence (1450966)" w:date="2021-03-03T12:21:00Z">
              <w:del w:id="94" w:author="Liam David Chess (2004144)" w:date="2021-03-05T14:29:00Z">
                <w:r w:rsidRPr="00F01D46" w:rsidDel="003046CA">
                  <w:rPr>
                    <w:rFonts w:cstheme="minorHAnsi"/>
                    <w:rPrChange w:id="95" w:author="Jake Rhys Lawrence (1450966)" w:date="2021-03-03T12:21:00Z">
                      <w:rPr>
                        <w:rFonts w:asciiTheme="majorHAnsi" w:hAnsiTheme="majorHAnsi" w:cstheme="majorHAnsi"/>
                        <w:sz w:val="32"/>
                        <w:szCs w:val="32"/>
                      </w:rPr>
                    </w:rPrChange>
                  </w:rPr>
                  <w:delText>Iteration 2</w:delText>
                </w:r>
              </w:del>
            </w:ins>
          </w:p>
        </w:tc>
        <w:tc>
          <w:tcPr>
            <w:tcW w:w="4508" w:type="dxa"/>
          </w:tcPr>
          <w:p w14:paraId="4C578060" w14:textId="65859B2E" w:rsidR="006F5B96" w:rsidRPr="00F01D46" w:rsidDel="003046CA" w:rsidRDefault="00F01D46">
            <w:pPr>
              <w:jc w:val="center"/>
              <w:rPr>
                <w:ins w:id="96" w:author="Jake Rhys Lawrence (1450966)" w:date="2021-03-03T12:18:00Z"/>
                <w:del w:id="97" w:author="Liam David Chess (2004144)" w:date="2021-03-05T14:29:00Z"/>
                <w:rFonts w:cstheme="minorHAnsi"/>
                <w:rPrChange w:id="98" w:author="Jake Rhys Lawrence (1450966)" w:date="2021-03-03T12:21:00Z">
                  <w:rPr>
                    <w:ins w:id="99" w:author="Jake Rhys Lawrence (1450966)" w:date="2021-03-03T12:18:00Z"/>
                    <w:del w:id="100" w:author="Liam David Chess (2004144)" w:date="2021-03-05T14:29:00Z"/>
                    <w:rFonts w:asciiTheme="majorHAnsi" w:hAnsiTheme="majorHAnsi" w:cstheme="majorHAnsi"/>
                    <w:sz w:val="32"/>
                    <w:szCs w:val="32"/>
                  </w:rPr>
                </w:rPrChange>
              </w:rPr>
              <w:pPrChange w:id="101" w:author="Unknown" w:date="2021-03-03T12:21:00Z">
                <w:pPr>
                  <w:framePr w:hSpace="180" w:wrap="around" w:vAnchor="text" w:hAnchor="margin" w:y="245"/>
                </w:pPr>
              </w:pPrChange>
            </w:pPr>
            <w:ins w:id="102" w:author="Jake Rhys Lawrence (1450966)" w:date="2021-03-03T12:21:00Z">
              <w:del w:id="103" w:author="Liam David Chess (2004144)" w:date="2021-03-05T14:29:00Z">
                <w:r w:rsidRPr="00F01D46" w:rsidDel="003046CA">
                  <w:rPr>
                    <w:rFonts w:cstheme="minorHAnsi"/>
                    <w:rPrChange w:id="104" w:author="Jake Rhys Lawrence (1450966)" w:date="2021-03-03T12:21:00Z">
                      <w:rPr>
                        <w:rFonts w:asciiTheme="majorHAnsi" w:hAnsiTheme="majorHAnsi" w:cstheme="majorHAnsi"/>
                        <w:sz w:val="32"/>
                        <w:szCs w:val="32"/>
                      </w:rPr>
                    </w:rPrChange>
                  </w:rPr>
                  <w:delText>6</w:delText>
                </w:r>
              </w:del>
            </w:ins>
          </w:p>
        </w:tc>
      </w:tr>
      <w:tr w:rsidR="0073578F" w:rsidRPr="00F01D46" w:rsidDel="003046CA" w14:paraId="3A8C3FA1" w14:textId="313C31F4" w:rsidTr="006F5B96">
        <w:trPr>
          <w:del w:id="105" w:author="Liam David Chess (2004144)" w:date="2021-03-05T14:29:00Z"/>
        </w:trPr>
        <w:tc>
          <w:tcPr>
            <w:tcW w:w="4508" w:type="dxa"/>
          </w:tcPr>
          <w:p w14:paraId="53D389A4" w14:textId="61166685" w:rsidR="0073578F" w:rsidRPr="008E6C50" w:rsidDel="003046CA" w:rsidRDefault="0073578F" w:rsidP="00F01D46">
            <w:pPr>
              <w:jc w:val="center"/>
              <w:rPr>
                <w:del w:id="106" w:author="Liam David Chess (2004144)" w:date="2021-03-05T14:29:00Z"/>
                <w:rFonts w:cstheme="minorHAnsi"/>
              </w:rPr>
            </w:pPr>
            <w:del w:id="107" w:author="Liam David Chess (2004144)" w:date="2021-03-05T14:29:00Z">
              <w:r w:rsidDel="003046CA">
                <w:rPr>
                  <w:rFonts w:cstheme="minorHAnsi"/>
                </w:rPr>
                <w:delText xml:space="preserve">Figure 3 – </w:delText>
              </w:r>
              <w:r w:rsidR="00DD730F" w:rsidDel="003046CA">
                <w:rPr>
                  <w:rFonts w:cstheme="minorHAnsi"/>
                </w:rPr>
                <w:delText>Gantt Chart</w:delText>
              </w:r>
            </w:del>
          </w:p>
        </w:tc>
        <w:tc>
          <w:tcPr>
            <w:tcW w:w="4508" w:type="dxa"/>
          </w:tcPr>
          <w:p w14:paraId="75543543" w14:textId="3367D3FC" w:rsidR="0073578F" w:rsidRPr="008E6C50" w:rsidDel="003046CA" w:rsidRDefault="00DD730F" w:rsidP="003046CA">
            <w:pPr>
              <w:rPr>
                <w:del w:id="108" w:author="Liam David Chess (2004144)" w:date="2021-03-05T14:29:00Z"/>
                <w:rFonts w:cstheme="minorHAnsi"/>
              </w:rPr>
              <w:pPrChange w:id="109" w:author="Liam David Chess (2004144)" w:date="2021-03-05T14:29:00Z">
                <w:pPr>
                  <w:framePr w:hSpace="180" w:wrap="around" w:vAnchor="text" w:hAnchor="margin" w:y="245"/>
                  <w:jc w:val="center"/>
                </w:pPr>
              </w:pPrChange>
            </w:pPr>
            <w:del w:id="110" w:author="Liam David Chess (2004144)" w:date="2021-03-05T14:29:00Z">
              <w:r w:rsidDel="003046CA">
                <w:rPr>
                  <w:rFonts w:cstheme="minorHAnsi"/>
                </w:rPr>
                <w:delText>10</w:delText>
              </w:r>
            </w:del>
          </w:p>
        </w:tc>
      </w:tr>
    </w:tbl>
    <w:p w14:paraId="42B403A3" w14:textId="77777777" w:rsidR="0018121E" w:rsidRDefault="0018121E" w:rsidP="001A50BD">
      <w:pPr>
        <w:pStyle w:val="Heading1"/>
        <w:numPr>
          <w:ilvl w:val="0"/>
          <w:numId w:val="0"/>
        </w:numPr>
        <w:rPr>
          <w:ins w:id="111" w:author="Liam David Chess (2004144)" w:date="2021-03-05T14:25:00Z"/>
        </w:rPr>
      </w:pPr>
    </w:p>
    <w:customXmlInsRangeStart w:id="112" w:author="Liam David Chess (2004144)" w:date="2021-03-05T14:26:00Z"/>
    <w:sdt>
      <w:sdtPr>
        <w:rPr>
          <w:rFonts w:asciiTheme="minorHAnsi" w:eastAsiaTheme="minorHAnsi" w:hAnsiTheme="minorHAnsi" w:cstheme="minorBidi"/>
          <w:color w:val="auto"/>
          <w:sz w:val="22"/>
          <w:szCs w:val="22"/>
        </w:rPr>
        <w:id w:val="-613051544"/>
        <w:docPartObj>
          <w:docPartGallery w:val="Table of Contents"/>
          <w:docPartUnique/>
        </w:docPartObj>
      </w:sdtPr>
      <w:sdtEndPr>
        <w:rPr>
          <w:b/>
          <w:bCs/>
          <w:noProof/>
        </w:rPr>
      </w:sdtEndPr>
      <w:sdtContent>
        <w:customXmlInsRangeEnd w:id="112"/>
        <w:p w14:paraId="27EF8E52" w14:textId="03A119C4" w:rsidR="00AA6D4A" w:rsidRPr="0057481A" w:rsidRDefault="00AA6D4A" w:rsidP="00AA6D4A">
          <w:pPr>
            <w:pStyle w:val="Heading1"/>
            <w:numPr>
              <w:ilvl w:val="0"/>
              <w:numId w:val="0"/>
            </w:numPr>
            <w:rPr>
              <w:ins w:id="113" w:author="Liam David Chess (2004144)" w:date="2021-03-05T14:26:00Z"/>
              <w:sz w:val="52"/>
              <w:szCs w:val="52"/>
            </w:rPr>
          </w:pPr>
          <w:ins w:id="114" w:author="Liam David Chess (2004144)" w:date="2021-03-05T14:26:00Z">
            <w:r>
              <w:t>List of Figures</w:t>
            </w:r>
          </w:ins>
        </w:p>
        <w:p w14:paraId="56D84D7F" w14:textId="6E1B32FF" w:rsidR="00AA6D4A" w:rsidRDefault="00AA6D4A" w:rsidP="00AA6D4A">
          <w:pPr>
            <w:pStyle w:val="TOC1"/>
            <w:tabs>
              <w:tab w:val="right" w:leader="dot" w:pos="9016"/>
            </w:tabs>
            <w:rPr>
              <w:ins w:id="115" w:author="Liam David Chess (2004144)" w:date="2021-03-05T14:26:00Z"/>
              <w:rFonts w:eastAsiaTheme="minorEastAsia"/>
              <w:noProof/>
              <w:lang w:val="en-GB" w:eastAsia="en-GB"/>
            </w:rPr>
            <w:pPrChange w:id="116" w:author="Liam David Chess (2004144)" w:date="2021-03-05T14:26:00Z">
              <w:pPr>
                <w:pStyle w:val="TOC1"/>
                <w:tabs>
                  <w:tab w:val="left" w:pos="440"/>
                  <w:tab w:val="right" w:leader="dot" w:pos="9016"/>
                </w:tabs>
              </w:pPr>
            </w:pPrChange>
          </w:pPr>
          <w:ins w:id="117" w:author="Liam David Chess (2004144)" w:date="2021-03-05T14:28:00Z">
            <w:r>
              <w:t xml:space="preserve">Figure </w:t>
            </w:r>
            <w:r>
              <w:t>1</w:t>
            </w:r>
            <w:r>
              <w:t xml:space="preserve"> </w:t>
            </w:r>
            <w:r w:rsidRPr="00AA6D4A">
              <w:t>–</w:t>
            </w:r>
            <w:r>
              <w:t xml:space="preserve"> Design Iteration </w:t>
            </w:r>
            <w:r>
              <w:t>1</w:t>
            </w:r>
            <w:r w:rsidRPr="00AA6D4A">
              <w:rPr>
                <w:webHidden/>
              </w:rPr>
              <w:tab/>
            </w:r>
            <w:r>
              <w:rPr>
                <w:webHidden/>
              </w:rPr>
              <w:t>6</w:t>
            </w:r>
          </w:ins>
          <w:ins w:id="118" w:author="Liam David Chess (2004144)" w:date="2021-03-05T14:26:00Z">
            <w:r w:rsidRPr="0057481A">
              <w:rPr>
                <w:rFonts w:asciiTheme="majorHAnsi" w:hAnsiTheme="majorHAnsi"/>
                <w:sz w:val="40"/>
                <w:szCs w:val="40"/>
              </w:rPr>
              <w:fldChar w:fldCharType="begin"/>
            </w:r>
            <w:r w:rsidRPr="0057481A">
              <w:rPr>
                <w:rFonts w:asciiTheme="majorHAnsi" w:hAnsiTheme="majorHAnsi"/>
                <w:sz w:val="40"/>
                <w:szCs w:val="40"/>
              </w:rPr>
              <w:instrText xml:space="preserve"> TOC \o "1-3" \h \z \u </w:instrText>
            </w:r>
            <w:r w:rsidRPr="0057481A">
              <w:rPr>
                <w:rFonts w:asciiTheme="majorHAnsi" w:hAnsiTheme="majorHAnsi"/>
                <w:sz w:val="40"/>
                <w:szCs w:val="40"/>
              </w:rPr>
              <w:fldChar w:fldCharType="separate"/>
            </w:r>
          </w:ins>
        </w:p>
        <w:p w14:paraId="064D49D0" w14:textId="06347D7F" w:rsidR="00AA6D4A" w:rsidRDefault="00AA6D4A" w:rsidP="00B109A4">
          <w:pPr>
            <w:pStyle w:val="TOC1"/>
            <w:tabs>
              <w:tab w:val="left" w:pos="440"/>
              <w:tab w:val="right" w:leader="dot" w:pos="9016"/>
            </w:tabs>
            <w:rPr>
              <w:ins w:id="119" w:author="Liam David Chess (2004144)" w:date="2021-03-05T14:26:00Z"/>
              <w:rFonts w:eastAsiaTheme="minorEastAsia"/>
              <w:noProof/>
              <w:lang w:val="en-GB" w:eastAsia="en-GB"/>
            </w:rPr>
          </w:pPr>
          <w:ins w:id="120" w:author="Liam David Chess (2004144)" w:date="2021-03-05T14:27:00Z">
            <w:r>
              <w:t xml:space="preserve">Figure 2 </w:t>
            </w:r>
            <w:r w:rsidRPr="00AA6D4A">
              <w:t>–</w:t>
            </w:r>
            <w:r>
              <w:t xml:space="preserve"> Design Iteration 2</w:t>
            </w:r>
            <w:r w:rsidRPr="00AA6D4A">
              <w:rPr>
                <w:webHidden/>
              </w:rPr>
              <w:tab/>
            </w:r>
            <w:r>
              <w:rPr>
                <w:webHidden/>
              </w:rPr>
              <w:t>6</w:t>
            </w:r>
          </w:ins>
        </w:p>
        <w:p w14:paraId="28306CFF" w14:textId="7B21321F" w:rsidR="00AA6D4A" w:rsidRDefault="00AA6D4A" w:rsidP="00AA6D4A">
          <w:pPr>
            <w:pStyle w:val="TOC1"/>
            <w:tabs>
              <w:tab w:val="left" w:pos="440"/>
              <w:tab w:val="right" w:leader="dot" w:pos="9016"/>
            </w:tabs>
            <w:rPr>
              <w:ins w:id="121" w:author="Liam David Chess (2004144)" w:date="2021-03-05T14:26:00Z"/>
              <w:rFonts w:eastAsiaTheme="minorEastAsia"/>
              <w:noProof/>
              <w:lang w:val="en-GB" w:eastAsia="en-GB"/>
            </w:rPr>
          </w:pPr>
          <w:ins w:id="122" w:author="Liam David Chess (2004144)" w:date="2021-03-05T14:28:00Z">
            <w:r>
              <w:t>Figure 3 - Gantt Chart</w:t>
            </w:r>
            <w:r w:rsidRPr="00AA6D4A">
              <w:rPr>
                <w:webHidden/>
              </w:rPr>
              <w:tab/>
            </w:r>
            <w:r>
              <w:rPr>
                <w:webHidden/>
              </w:rPr>
              <w:t>10</w:t>
            </w:r>
          </w:ins>
        </w:p>
        <w:p w14:paraId="64D23792" w14:textId="77777777" w:rsidR="00AA6D4A" w:rsidRDefault="00AA6D4A" w:rsidP="00AA6D4A">
          <w:pPr>
            <w:rPr>
              <w:ins w:id="123" w:author="Liam David Chess (2004144)" w:date="2021-03-05T14:26:00Z"/>
              <w:b/>
              <w:bCs/>
              <w:noProof/>
            </w:rPr>
          </w:pPr>
          <w:ins w:id="124" w:author="Liam David Chess (2004144)" w:date="2021-03-05T14:26:00Z">
            <w:r w:rsidRPr="0057481A">
              <w:rPr>
                <w:rFonts w:asciiTheme="majorHAnsi" w:hAnsiTheme="majorHAnsi"/>
                <w:b/>
                <w:bCs/>
                <w:noProof/>
                <w:sz w:val="40"/>
                <w:szCs w:val="40"/>
              </w:rPr>
              <w:fldChar w:fldCharType="end"/>
            </w:r>
          </w:ins>
        </w:p>
        <w:customXmlInsRangeStart w:id="125" w:author="Liam David Chess (2004144)" w:date="2021-03-05T14:26:00Z"/>
      </w:sdtContent>
    </w:sdt>
    <w:customXmlInsRangeEnd w:id="125"/>
    <w:p w14:paraId="74DA1156" w14:textId="521675DA" w:rsidR="001B7BE2" w:rsidRPr="00B109A4" w:rsidRDefault="001B7BE2" w:rsidP="001A50BD">
      <w:pPr>
        <w:pStyle w:val="Heading1"/>
        <w:numPr>
          <w:ilvl w:val="0"/>
          <w:numId w:val="0"/>
        </w:numPr>
        <w:pPrChange w:id="126" w:author="Liam David Chess (2004144)" w:date="2021-03-05T14:24:00Z">
          <w:pPr/>
        </w:pPrChange>
      </w:pPr>
      <w:r w:rsidRPr="00B109A4">
        <w:br w:type="page"/>
      </w:r>
    </w:p>
    <w:p w14:paraId="5DB9B034" w14:textId="72B4B7E4" w:rsidR="00751210" w:rsidRDefault="002A7EC8" w:rsidP="002A7EC8">
      <w:pPr>
        <w:pStyle w:val="Heading1"/>
      </w:pPr>
      <w:bookmarkStart w:id="127" w:name="_Toc65765470"/>
      <w:r>
        <w:lastRenderedPageBreak/>
        <w:t>Introduction</w:t>
      </w:r>
      <w:bookmarkEnd w:id="127"/>
    </w:p>
    <w:p w14:paraId="2E26933D" w14:textId="5C58A2C6" w:rsidR="00512F32" w:rsidRPr="006C69A9" w:rsidDel="00763306" w:rsidRDefault="00512F32">
      <w:pPr>
        <w:spacing w:before="240" w:line="276" w:lineRule="auto"/>
        <w:rPr>
          <w:del w:id="128" w:author="Liam David Chess (2004144)" w:date="2021-02-26T14:07:00Z"/>
        </w:rPr>
        <w:pPrChange w:id="129" w:author="Liam David Chess (2004144)" w:date="2021-02-26T14:08:00Z">
          <w:pPr/>
        </w:pPrChange>
      </w:pPr>
      <w:del w:id="130" w:author="Liam David Chess (2004144)" w:date="2021-02-26T14:07:00Z">
        <w:r w:rsidRPr="006C69A9" w:rsidDel="00763306">
          <w:rPr>
            <w:lang w:val="en-GB"/>
          </w:rPr>
          <w:delText xml:space="preserve">Where you lay out what the intent of the report is. </w:delText>
        </w:r>
      </w:del>
    </w:p>
    <w:p w14:paraId="18EB4D79" w14:textId="1B409B13" w:rsidR="00512F32" w:rsidRPr="006C69A9" w:rsidDel="00763306" w:rsidRDefault="00512F32">
      <w:pPr>
        <w:spacing w:before="240" w:line="276" w:lineRule="auto"/>
        <w:rPr>
          <w:del w:id="131" w:author="Liam David Chess (2004144)" w:date="2021-02-26T14:07:00Z"/>
        </w:rPr>
        <w:pPrChange w:id="132" w:author="Liam David Chess (2004144)" w:date="2021-02-26T14:08:00Z">
          <w:pPr/>
        </w:pPrChange>
      </w:pPr>
      <w:del w:id="133" w:author="Liam David Chess (2004144)" w:date="2021-02-26T14:07:00Z">
        <w:r w:rsidRPr="006C69A9" w:rsidDel="00763306">
          <w:rPr>
            <w:lang w:val="en-GB"/>
          </w:rPr>
          <w:delText xml:space="preserve">Describe what you are investigating and what the end goal is, the aims &amp; objectives are. </w:delText>
        </w:r>
      </w:del>
    </w:p>
    <w:p w14:paraId="1607EB48" w14:textId="7C448350" w:rsidR="00512F32" w:rsidRPr="006C69A9" w:rsidDel="00763306" w:rsidRDefault="00512F32">
      <w:pPr>
        <w:spacing w:before="240" w:line="276" w:lineRule="auto"/>
        <w:rPr>
          <w:del w:id="134" w:author="Liam David Chess (2004144)" w:date="2021-02-26T14:07:00Z"/>
          <w:lang w:val="en-GB"/>
        </w:rPr>
        <w:pPrChange w:id="135" w:author="Liam David Chess (2004144)" w:date="2021-02-26T14:08:00Z">
          <w:pPr/>
        </w:pPrChange>
      </w:pPr>
      <w:del w:id="136" w:author="Liam David Chess (2004144)" w:date="2021-02-26T14:07:00Z">
        <w:r w:rsidRPr="006C69A9" w:rsidDel="00763306">
          <w:rPr>
            <w:lang w:val="en-GB"/>
          </w:rPr>
          <w:delText>This can be one of the shortest sections of a report but is one of the most important!</w:delText>
        </w:r>
      </w:del>
    </w:p>
    <w:p w14:paraId="75A7BD1B" w14:textId="096946D7" w:rsidR="00512F32" w:rsidRPr="006C69A9" w:rsidDel="00763306" w:rsidRDefault="00512F32">
      <w:pPr>
        <w:spacing w:before="240" w:line="276" w:lineRule="auto"/>
        <w:rPr>
          <w:del w:id="137" w:author="Liam David Chess (2004144)" w:date="2021-02-26T14:07:00Z"/>
        </w:rPr>
        <w:pPrChange w:id="138" w:author="Liam David Chess (2004144)" w:date="2021-02-26T14:08:00Z">
          <w:pPr/>
        </w:pPrChange>
      </w:pPr>
      <w:del w:id="139" w:author="Liam David Chess (2004144)" w:date="2021-02-26T14:07:00Z">
        <w:r w:rsidRPr="006C69A9" w:rsidDel="00763306">
          <w:rPr>
            <w:lang w:val="en-GB"/>
          </w:rPr>
          <w:delText>Example:</w:delText>
        </w:r>
      </w:del>
    </w:p>
    <w:p w14:paraId="4C4AD255" w14:textId="18DDDEB9" w:rsidR="002A7EC8" w:rsidRPr="006C69A9" w:rsidDel="00763306" w:rsidRDefault="002A7EC8">
      <w:pPr>
        <w:spacing w:before="240" w:line="276" w:lineRule="auto"/>
        <w:rPr>
          <w:del w:id="140" w:author="Liam David Chess (2004144)" w:date="2021-02-26T14:07:00Z"/>
        </w:rPr>
        <w:pPrChange w:id="141" w:author="Liam David Chess (2004144)" w:date="2021-02-26T14:08:00Z">
          <w:pPr/>
        </w:pPrChange>
      </w:pPr>
      <w:del w:id="142" w:author="Liam David Chess (2004144)" w:date="2021-02-26T14:07:00Z">
        <w:r w:rsidRPr="006C69A9" w:rsidDel="00763306">
          <w:rPr>
            <w:lang w:val="en-GB"/>
          </w:rPr>
          <w:delText xml:space="preserve">The purpose of this report is to analyse, using statistical modelling, the tensile stresses placed upon a connecting rod during the operation of a 4-stroke cycle internal combustion engine. Specifically, the report will focus on the Ford Duratec HE engine in its 2.0L form. </w:delText>
        </w:r>
      </w:del>
    </w:p>
    <w:p w14:paraId="6D73DC12" w14:textId="2E9F244B" w:rsidR="002A7EC8" w:rsidRPr="006C69A9" w:rsidDel="00763306" w:rsidRDefault="002A7EC8">
      <w:pPr>
        <w:spacing w:before="240" w:line="276" w:lineRule="auto"/>
        <w:rPr>
          <w:del w:id="143" w:author="Liam David Chess (2004144)" w:date="2021-02-26T14:07:00Z"/>
          <w:lang w:val="en-GB"/>
        </w:rPr>
        <w:pPrChange w:id="144" w:author="Liam David Chess (2004144)" w:date="2021-02-26T14:08:00Z">
          <w:pPr/>
        </w:pPrChange>
      </w:pPr>
      <w:del w:id="145" w:author="Liam David Chess (2004144)" w:date="2021-02-26T14:07:00Z">
        <w:r w:rsidRPr="006C69A9" w:rsidDel="00763306">
          <w:rPr>
            <w:lang w:val="en-GB"/>
          </w:rPr>
          <w:delText xml:space="preserve">The intent of the report is to analyse how tensile force is affected when altering certain variables, such as component mass, engine speeds etc. In doing so it will be possible to compare how the engine, in its standard configuration, will compare to that of a race specification version, where components have been upgraded. </w:delText>
        </w:r>
      </w:del>
    </w:p>
    <w:p w14:paraId="72F2B9E0" w14:textId="478EA202" w:rsidR="00763306" w:rsidRPr="006C69A9" w:rsidRDefault="0057481A">
      <w:pPr>
        <w:spacing w:before="240" w:line="276" w:lineRule="auto"/>
        <w:rPr>
          <w:ins w:id="146" w:author="Liam David Chess (2004144)" w:date="2021-02-26T14:07:00Z"/>
          <w:rPrChange w:id="147" w:author="Liam David Chess (2004144)" w:date="2021-02-26T14:07:00Z">
            <w:rPr>
              <w:ins w:id="148" w:author="Liam David Chess (2004144)" w:date="2021-02-26T14:07:00Z"/>
              <w:rFonts w:ascii="Segoe UI" w:hAnsi="Segoe UI" w:cs="Segoe UI"/>
              <w:sz w:val="18"/>
              <w:szCs w:val="18"/>
            </w:rPr>
          </w:rPrChange>
        </w:rPr>
        <w:pPrChange w:id="149" w:author="Liam David Chess (2004144)" w:date="2021-02-26T14:08:00Z">
          <w:pPr>
            <w:pStyle w:val="paragraph"/>
            <w:spacing w:before="0" w:beforeAutospacing="0" w:after="0" w:afterAutospacing="0"/>
            <w:textAlignment w:val="baseline"/>
          </w:pPr>
        </w:pPrChange>
      </w:pPr>
      <w:del w:id="150" w:author="Liam David Chess (2004144)" w:date="2021-02-26T14:07:00Z">
        <w:r w:rsidRPr="006C69A9" w:rsidDel="00763306">
          <w:rPr>
            <w:lang w:val="en-GB"/>
          </w:rPr>
          <w:delText>Calibri (body) size 11 and 1.5 line spacing from here.</w:delText>
        </w:r>
      </w:del>
      <w:ins w:id="151" w:author="Liam David Chess (2004144)" w:date="2021-02-26T14:07:00Z">
        <w:r w:rsidR="00763306" w:rsidRPr="006C69A9">
          <w:rPr>
            <w:rStyle w:val="normaltextrun"/>
            <w:rFonts w:ascii="Calibri" w:hAnsi="Calibri" w:cs="Calibri"/>
          </w:rPr>
          <w:t>Soapbox racing is a gravity-propelled downhill sport where teams build single-seater vehicles to compete against one another. </w:t>
        </w:r>
        <w:r w:rsidR="00763306" w:rsidRPr="006C69A9">
          <w:rPr>
            <w:rStyle w:val="eop"/>
            <w:rFonts w:ascii="Calibri" w:hAnsi="Calibri" w:cs="Calibri"/>
          </w:rPr>
          <w:t> </w:t>
        </w:r>
      </w:ins>
    </w:p>
    <w:p w14:paraId="5AD39A84" w14:textId="49BF66D2" w:rsidR="00763306" w:rsidRPr="006C69A9" w:rsidRDefault="00763306">
      <w:pPr>
        <w:pStyle w:val="paragraph"/>
        <w:spacing w:before="240" w:beforeAutospacing="0" w:after="0" w:afterAutospacing="0" w:line="276" w:lineRule="auto"/>
        <w:textAlignment w:val="baseline"/>
        <w:rPr>
          <w:ins w:id="152" w:author="Liam David Chess (2004144)" w:date="2021-02-26T14:07:00Z"/>
          <w:rFonts w:ascii="Segoe UI" w:hAnsi="Segoe UI" w:cs="Segoe UI"/>
          <w:sz w:val="22"/>
          <w:szCs w:val="22"/>
        </w:rPr>
        <w:pPrChange w:id="153" w:author="Liam David Chess (2004144)" w:date="2021-02-26T14:08:00Z">
          <w:pPr>
            <w:pStyle w:val="paragraph"/>
            <w:spacing w:before="0" w:beforeAutospacing="0" w:after="0" w:afterAutospacing="0"/>
            <w:textAlignment w:val="baseline"/>
          </w:pPr>
        </w:pPrChange>
      </w:pPr>
      <w:ins w:id="154" w:author="Liam David Chess (2004144)" w:date="2021-02-26T14:07:00Z">
        <w:r w:rsidRPr="006C69A9">
          <w:rPr>
            <w:rStyle w:val="normaltextrun"/>
            <w:rFonts w:ascii="Calibri" w:hAnsi="Calibri" w:cs="Calibri"/>
            <w:sz w:val="22"/>
            <w:szCs w:val="22"/>
          </w:rPr>
          <w:t>The main aim of the project was to design a gravity racer to enter the Richards Castle soapbox derby. The design will consist of a custom frame and utilise off-the-shelf parts.</w:t>
        </w:r>
        <w:r w:rsidRPr="006C69A9">
          <w:rPr>
            <w:rStyle w:val="eop"/>
            <w:rFonts w:ascii="Calibri" w:hAnsi="Calibri" w:cs="Calibri"/>
            <w:sz w:val="22"/>
            <w:szCs w:val="22"/>
          </w:rPr>
          <w:t> </w:t>
        </w:r>
      </w:ins>
    </w:p>
    <w:p w14:paraId="0E1203A3" w14:textId="4E9AE197" w:rsidR="004D0605" w:rsidRPr="006C69A9" w:rsidRDefault="00763306">
      <w:pPr>
        <w:pStyle w:val="paragraph"/>
        <w:spacing w:before="240" w:beforeAutospacing="0" w:after="0" w:afterAutospacing="0" w:line="276" w:lineRule="auto"/>
        <w:textAlignment w:val="baseline"/>
        <w:rPr>
          <w:ins w:id="155" w:author="Liam David Chess (2004144)" w:date="2021-02-26T14:07:00Z"/>
          <w:rFonts w:ascii="Calibri" w:hAnsi="Calibri" w:cs="Calibri"/>
          <w:sz w:val="22"/>
          <w:szCs w:val="22"/>
        </w:rPr>
        <w:pPrChange w:id="156" w:author="Liam David Chess (2004144)" w:date="2021-02-26T14:08:00Z">
          <w:pPr>
            <w:pStyle w:val="paragraph"/>
            <w:spacing w:before="0" w:beforeAutospacing="0" w:after="0" w:afterAutospacing="0"/>
            <w:textAlignment w:val="baseline"/>
          </w:pPr>
        </w:pPrChange>
      </w:pPr>
      <w:ins w:id="157" w:author="Liam David Chess (2004144)" w:date="2021-02-26T14:07:00Z">
        <w:r w:rsidRPr="006C69A9">
          <w:rPr>
            <w:rStyle w:val="normaltextrun"/>
            <w:rFonts w:ascii="Calibri" w:hAnsi="Calibri" w:cs="Calibri"/>
            <w:sz w:val="22"/>
            <w:szCs w:val="22"/>
          </w:rPr>
          <w:t>A team planner took the lead on team organisation and each member of the team took responsibility for an area of the project, with all areas having consideration and work as a team. Communication is through Microsoft Teams, due to the current situation.</w:t>
        </w:r>
        <w:r w:rsidRPr="006C69A9">
          <w:rPr>
            <w:rStyle w:val="eop"/>
            <w:rFonts w:ascii="Calibri" w:hAnsi="Calibri" w:cs="Calibri"/>
            <w:sz w:val="22"/>
            <w:szCs w:val="22"/>
          </w:rPr>
          <w:t> </w:t>
        </w:r>
      </w:ins>
    </w:p>
    <w:p w14:paraId="37C0B454" w14:textId="5648E127" w:rsidR="002A7EC8" w:rsidRDefault="002A7EC8" w:rsidP="0057481A">
      <w:pPr>
        <w:spacing w:line="360" w:lineRule="auto"/>
        <w:rPr>
          <w:sz w:val="32"/>
          <w:szCs w:val="32"/>
          <w:lang w:val="en-GB"/>
        </w:rPr>
      </w:pPr>
      <w:r>
        <w:rPr>
          <w:sz w:val="32"/>
          <w:szCs w:val="32"/>
          <w:lang w:val="en-GB"/>
        </w:rPr>
        <w:br w:type="page"/>
      </w:r>
    </w:p>
    <w:p w14:paraId="19FF958D" w14:textId="768A171E" w:rsidR="002A7EC8" w:rsidRDefault="002A7EC8" w:rsidP="002A7EC8">
      <w:pPr>
        <w:pStyle w:val="Heading1"/>
      </w:pPr>
      <w:bookmarkStart w:id="158" w:name="_Toc65765471"/>
      <w:r>
        <w:lastRenderedPageBreak/>
        <w:t>Literature Review</w:t>
      </w:r>
      <w:bookmarkEnd w:id="158"/>
    </w:p>
    <w:p w14:paraId="010B89E6" w14:textId="0B839F1E" w:rsidR="00437879" w:rsidRPr="00AF0FE5" w:rsidRDefault="00437879" w:rsidP="00F37CAF">
      <w:pPr>
        <w:spacing w:before="240" w:after="0" w:line="240" w:lineRule="auto"/>
        <w:rPr>
          <w:ins w:id="159" w:author="Jake Rhys Lawrence (1450966)" w:date="2021-03-03T12:09:00Z"/>
          <w:rFonts w:ascii="Calibri" w:eastAsia="Times New Roman" w:hAnsi="Calibri" w:cs="Calibri"/>
          <w:lang w:val="en-GB" w:eastAsia="en-GB"/>
        </w:rPr>
      </w:pPr>
      <w:ins w:id="160" w:author="Jake Rhys Lawrence (1450966)" w:date="2021-03-03T12:09:00Z">
        <w:r w:rsidRPr="00AF0FE5">
          <w:rPr>
            <w:rFonts w:ascii="Calibri" w:eastAsia="Times New Roman" w:hAnsi="Calibri" w:cs="Calibri"/>
            <w:lang w:val="en-GB" w:eastAsia="en-GB"/>
          </w:rPr>
          <w:t xml:space="preserve">Initial research was conducted into the regulations of the event, the </w:t>
        </w:r>
      </w:ins>
      <w:ins w:id="161" w:author="Jake Rhys Lawrence (1450966)" w:date="2021-03-03T12:32:00Z">
        <w:r w:rsidR="001630E6" w:rsidRPr="00AF0FE5">
          <w:rPr>
            <w:rFonts w:ascii="Calibri" w:eastAsia="Times New Roman" w:hAnsi="Calibri" w:cs="Calibri"/>
            <w:lang w:val="en-GB" w:eastAsia="en-GB"/>
          </w:rPr>
          <w:t>course,</w:t>
        </w:r>
      </w:ins>
      <w:ins w:id="162" w:author="Jake Rhys Lawrence (1450966)" w:date="2021-03-03T12:09:00Z">
        <w:r w:rsidRPr="00AF0FE5">
          <w:rPr>
            <w:rFonts w:ascii="Calibri" w:eastAsia="Times New Roman" w:hAnsi="Calibri" w:cs="Calibri"/>
            <w:lang w:val="en-GB" w:eastAsia="en-GB"/>
          </w:rPr>
          <w:t xml:space="preserve"> and likely conditions. The course is relatively simple,</w:t>
        </w:r>
      </w:ins>
      <w:ins w:id="163" w:author="Liam David Chess (2004144)" w:date="2021-03-05T14:30:00Z">
        <w:r w:rsidR="00B109A4">
          <w:rPr>
            <w:rFonts w:ascii="Calibri" w:eastAsia="Times New Roman" w:hAnsi="Calibri" w:cs="Calibri"/>
            <w:lang w:val="en-GB" w:eastAsia="en-GB"/>
          </w:rPr>
          <w:t xml:space="preserve"> so</w:t>
        </w:r>
      </w:ins>
      <w:ins w:id="164" w:author="Jake Rhys Lawrence (1450966)" w:date="2021-03-03T12:09:00Z">
        <w:r w:rsidRPr="00AF0FE5">
          <w:rPr>
            <w:rFonts w:ascii="Calibri" w:eastAsia="Times New Roman" w:hAnsi="Calibri" w:cs="Calibri"/>
            <w:lang w:val="en-GB" w:eastAsia="en-GB"/>
          </w:rPr>
          <w:t xml:space="preserve"> the design </w:t>
        </w:r>
      </w:ins>
      <w:ins w:id="165" w:author="Liam David Chess (2004144)" w:date="2021-03-05T14:30:00Z">
        <w:r w:rsidR="00B109A4">
          <w:rPr>
            <w:rFonts w:ascii="Calibri" w:eastAsia="Times New Roman" w:hAnsi="Calibri" w:cs="Calibri"/>
            <w:lang w:val="en-GB" w:eastAsia="en-GB"/>
          </w:rPr>
          <w:t>should</w:t>
        </w:r>
      </w:ins>
      <w:ins w:id="166" w:author="Jake Rhys Lawrence (1450966)" w:date="2021-03-03T12:09:00Z">
        <w:del w:id="167" w:author="Liam David Chess (2004144)" w:date="2021-03-05T14:30:00Z">
          <w:r w:rsidRPr="00AF0FE5" w:rsidDel="00B109A4">
            <w:rPr>
              <w:rFonts w:ascii="Calibri" w:eastAsia="Times New Roman" w:hAnsi="Calibri" w:cs="Calibri"/>
              <w:lang w:val="en-GB" w:eastAsia="en-GB"/>
            </w:rPr>
            <w:delText>can be simple</w:delText>
          </w:r>
        </w:del>
        <w:r w:rsidRPr="00AF0FE5">
          <w:rPr>
            <w:rFonts w:ascii="Calibri" w:eastAsia="Times New Roman" w:hAnsi="Calibri" w:cs="Calibri"/>
            <w:lang w:val="en-GB" w:eastAsia="en-GB"/>
          </w:rPr>
          <w:t xml:space="preserve"> </w:t>
        </w:r>
      </w:ins>
      <w:ins w:id="168" w:author="Liam David Chess (2004144)" w:date="2021-03-05T14:30:00Z">
        <w:r w:rsidR="00B109A4">
          <w:rPr>
            <w:rFonts w:ascii="Calibri" w:eastAsia="Times New Roman" w:hAnsi="Calibri" w:cs="Calibri"/>
            <w:lang w:val="en-GB" w:eastAsia="en-GB"/>
          </w:rPr>
          <w:t xml:space="preserve">be simple </w:t>
        </w:r>
      </w:ins>
      <w:ins w:id="169" w:author="Jake Rhys Lawrence (1450966)" w:date="2021-03-03T12:09:00Z">
        <w:r w:rsidRPr="00AF0FE5">
          <w:rPr>
            <w:rFonts w:ascii="Calibri" w:eastAsia="Times New Roman" w:hAnsi="Calibri" w:cs="Calibri"/>
            <w:lang w:val="en-GB" w:eastAsia="en-GB"/>
          </w:rPr>
          <w:t>and focus</w:t>
        </w:r>
        <w:del w:id="170" w:author="Liam David Chess (2004144)" w:date="2021-03-05T14:30:00Z">
          <w:r w:rsidRPr="00AF0FE5" w:rsidDel="00B109A4">
            <w:rPr>
              <w:rFonts w:ascii="Calibri" w:eastAsia="Times New Roman" w:hAnsi="Calibri" w:cs="Calibri"/>
              <w:lang w:val="en-GB" w:eastAsia="en-GB"/>
            </w:rPr>
            <w:delText>ed</w:delText>
          </w:r>
        </w:del>
        <w:r w:rsidRPr="00AF0FE5">
          <w:rPr>
            <w:rFonts w:ascii="Calibri" w:eastAsia="Times New Roman" w:hAnsi="Calibri" w:cs="Calibri"/>
            <w:lang w:val="en-GB" w:eastAsia="en-GB"/>
          </w:rPr>
          <w:t xml:space="preserve"> on light weight design. The course was viewed online videos of previous runs (Soapbox course full run, 2010).</w:t>
        </w:r>
      </w:ins>
    </w:p>
    <w:p w14:paraId="0A9D9F60" w14:textId="78C126A8" w:rsidR="00437879" w:rsidRPr="00AF0FE5" w:rsidRDefault="00437879" w:rsidP="00F37CAF">
      <w:pPr>
        <w:spacing w:before="240" w:after="0" w:line="240" w:lineRule="auto"/>
        <w:rPr>
          <w:ins w:id="171" w:author="Jake Rhys Lawrence (1450966)" w:date="2021-03-03T12:09:00Z"/>
          <w:rFonts w:ascii="Calibri" w:eastAsia="Times New Roman" w:hAnsi="Calibri" w:cs="Calibri"/>
          <w:lang w:val="en-GB" w:eastAsia="en-GB"/>
        </w:rPr>
      </w:pPr>
      <w:ins w:id="172" w:author="Jake Rhys Lawrence (1450966)" w:date="2021-03-03T12:09:00Z">
        <w:r w:rsidRPr="00AF0FE5">
          <w:rPr>
            <w:rFonts w:ascii="Calibri" w:eastAsia="Times New Roman" w:hAnsi="Calibri" w:cs="Calibri"/>
            <w:lang w:val="en-GB" w:eastAsia="en-GB"/>
          </w:rPr>
          <w:t xml:space="preserve">"The course is 550m long with a descent of 50m. It should be noted that this is not indicative of the gradient of parts of the course. In places it is much </w:t>
        </w:r>
      </w:ins>
      <w:ins w:id="173" w:author="Jake Rhys Lawrence (1450966)" w:date="2021-03-03T12:32:00Z">
        <w:r w:rsidR="001630E6" w:rsidRPr="00AF0FE5">
          <w:rPr>
            <w:rFonts w:ascii="Calibri" w:eastAsia="Times New Roman" w:hAnsi="Calibri" w:cs="Calibri"/>
            <w:lang w:val="en-GB" w:eastAsia="en-GB"/>
          </w:rPr>
          <w:t>steeper,</w:t>
        </w:r>
      </w:ins>
      <w:ins w:id="174" w:author="Jake Rhys Lawrence (1450966)" w:date="2021-03-03T12:09:00Z">
        <w:r w:rsidRPr="00AF0FE5">
          <w:rPr>
            <w:rFonts w:ascii="Calibri" w:eastAsia="Times New Roman" w:hAnsi="Calibri" w:cs="Calibri"/>
            <w:lang w:val="en-GB" w:eastAsia="en-GB"/>
          </w:rPr>
          <w:t xml:space="preserve"> and participants can expect to reach 30-40mph. Soap boxes will be given the opportunity of at least three runs and will set off singly at intervals, electronically timed." (</w:t>
        </w:r>
        <w:r w:rsidRPr="00AF0FE5">
          <w:rPr>
            <w:rFonts w:ascii="Calibri" w:eastAsia="Times New Roman" w:hAnsi="Calibri" w:cs="Calibri"/>
            <w:i/>
            <w:iCs/>
            <w:lang w:val="en-GB" w:eastAsia="en-GB"/>
          </w:rPr>
          <w:t>Richards Castle Soap Box Derby Regulations,</w:t>
        </w:r>
        <w:r w:rsidRPr="00AF0FE5">
          <w:rPr>
            <w:rFonts w:ascii="Calibri" w:eastAsia="Times New Roman" w:hAnsi="Calibri" w:cs="Calibri"/>
            <w:lang w:val="en-GB" w:eastAsia="en-GB"/>
          </w:rPr>
          <w:t xml:space="preserve"> 2020)</w:t>
        </w:r>
      </w:ins>
    </w:p>
    <w:p w14:paraId="5BF7CCB9" w14:textId="77777777" w:rsidR="00437879" w:rsidRPr="00AF0FE5" w:rsidRDefault="00437879" w:rsidP="00F37CAF">
      <w:pPr>
        <w:spacing w:before="240" w:after="0" w:line="240" w:lineRule="auto"/>
        <w:rPr>
          <w:ins w:id="175" w:author="Jake Rhys Lawrence (1450966)" w:date="2021-03-03T12:09:00Z"/>
          <w:rFonts w:ascii="Calibri" w:eastAsia="Times New Roman" w:hAnsi="Calibri" w:cs="Calibri"/>
          <w:lang w:val="en-GB" w:eastAsia="en-GB"/>
        </w:rPr>
      </w:pPr>
      <w:ins w:id="176" w:author="Jake Rhys Lawrence (1450966)" w:date="2021-03-03T12:09:00Z">
        <w:r w:rsidRPr="00AF0FE5">
          <w:rPr>
            <w:rFonts w:ascii="Calibri" w:eastAsia="Times New Roman" w:hAnsi="Calibri" w:cs="Calibri"/>
            <w:lang w:val="en-GB" w:eastAsia="en-GB"/>
          </w:rPr>
          <w:t>The most notable design regulations from section 2 of Richard's Castle Technical, Design and Structural Regulations are as follows. Dimensions; length 2500mm and width 1500mm, wheel quantity: 4, 3 or 2? Ground clearance should be at least 50mm to clear the starting ramp, and the brakes need to hold the soapbox stationary on a 1 in 8/7.13°/12.5% hill.</w:t>
        </w:r>
      </w:ins>
    </w:p>
    <w:p w14:paraId="5DB2F3EC" w14:textId="73BAB1A4" w:rsidR="00437879" w:rsidRPr="00AF0FE5" w:rsidRDefault="00437879" w:rsidP="00F37CAF">
      <w:pPr>
        <w:spacing w:before="240" w:after="0" w:line="240" w:lineRule="auto"/>
        <w:rPr>
          <w:ins w:id="177" w:author="Jake Rhys Lawrence (1450966)" w:date="2021-03-03T12:09:00Z"/>
          <w:rFonts w:ascii="Calibri" w:eastAsia="Times New Roman" w:hAnsi="Calibri" w:cs="Calibri"/>
          <w:lang w:val="en-GB" w:eastAsia="en-GB"/>
        </w:rPr>
      </w:pPr>
      <w:ins w:id="178" w:author="Jake Rhys Lawrence (1450966)" w:date="2021-03-03T12:09:00Z">
        <w:r w:rsidRPr="00AF0FE5">
          <w:rPr>
            <w:rFonts w:ascii="Calibri" w:eastAsia="Times New Roman" w:hAnsi="Calibri" w:cs="Calibri"/>
            <w:lang w:val="en-GB" w:eastAsia="en-GB"/>
          </w:rPr>
          <w:t xml:space="preserve">The kart must be designed with 'pedestrian friendly sympathies' implying no sharp edges on the exterior, also interior protrusions (examples given are steering columns and brake levers) should be carefully designed to keep the driver safe in the event of a crash/rollover, also bar-end plugs are required on </w:t>
        </w:r>
      </w:ins>
      <w:ins w:id="179" w:author="Jake Rhys Lawrence (1450966)" w:date="2021-03-03T12:32:00Z">
        <w:r w:rsidR="001630E6" w:rsidRPr="00AF0FE5">
          <w:rPr>
            <w:rFonts w:ascii="Calibri" w:eastAsia="Times New Roman" w:hAnsi="Calibri" w:cs="Calibri"/>
            <w:lang w:val="en-GB" w:eastAsia="en-GB"/>
          </w:rPr>
          <w:t>handlebars</w:t>
        </w:r>
      </w:ins>
      <w:ins w:id="180" w:author="Jake Rhys Lawrence (1450966)" w:date="2021-03-03T12:09:00Z">
        <w:r w:rsidRPr="00AF0FE5">
          <w:rPr>
            <w:rFonts w:ascii="Calibri" w:eastAsia="Times New Roman" w:hAnsi="Calibri" w:cs="Calibri"/>
            <w:lang w:val="en-GB" w:eastAsia="en-GB"/>
          </w:rPr>
          <w:t xml:space="preserve"> if used. Our soapbox car needs to adhere to </w:t>
        </w:r>
      </w:ins>
      <w:ins w:id="181" w:author="Jake Rhys Lawrence (1450966)" w:date="2021-03-03T12:32:00Z">
        <w:r w:rsidR="001630E6" w:rsidRPr="00AF0FE5">
          <w:rPr>
            <w:rFonts w:ascii="Calibri" w:eastAsia="Times New Roman" w:hAnsi="Calibri" w:cs="Calibri"/>
            <w:lang w:val="en-GB" w:eastAsia="en-GB"/>
          </w:rPr>
          <w:t>all</w:t>
        </w:r>
      </w:ins>
      <w:ins w:id="182" w:author="Jake Rhys Lawrence (1450966)" w:date="2021-03-03T12:09:00Z">
        <w:r w:rsidRPr="00AF0FE5">
          <w:rPr>
            <w:rFonts w:ascii="Calibri" w:eastAsia="Times New Roman" w:hAnsi="Calibri" w:cs="Calibri"/>
            <w:lang w:val="en-GB" w:eastAsia="en-GB"/>
          </w:rPr>
          <w:t xml:space="preserve"> these rules, cue the design.</w:t>
        </w:r>
      </w:ins>
    </w:p>
    <w:p w14:paraId="24E97C53" w14:textId="7E70C1A7" w:rsidR="00437879" w:rsidRPr="00AF0FE5" w:rsidRDefault="00437879" w:rsidP="00F37CAF">
      <w:pPr>
        <w:spacing w:before="240" w:after="0" w:line="240" w:lineRule="auto"/>
        <w:rPr>
          <w:ins w:id="183" w:author="Jake Rhys Lawrence (1450966)" w:date="2021-03-03T12:09:00Z"/>
          <w:rFonts w:ascii="Calibri" w:eastAsia="Times New Roman" w:hAnsi="Calibri" w:cs="Calibri"/>
          <w:lang w:val="en-GB" w:eastAsia="en-GB"/>
        </w:rPr>
      </w:pPr>
      <w:ins w:id="184" w:author="Jake Rhys Lawrence (1450966)" w:date="2021-03-03T12:09:00Z">
        <w:r w:rsidRPr="00AF0FE5">
          <w:rPr>
            <w:rFonts w:ascii="Calibri" w:eastAsia="Times New Roman" w:hAnsi="Calibri" w:cs="Calibri"/>
            <w:lang w:val="en-GB" w:eastAsia="en-GB"/>
          </w:rPr>
          <w:t xml:space="preserve">The differences between four and three wheeled designs were considered. </w:t>
        </w:r>
      </w:ins>
      <w:r w:rsidR="005A2E00">
        <w:rPr>
          <w:rFonts w:ascii="Calibri" w:eastAsia="Times New Roman" w:hAnsi="Calibri" w:cs="Calibri"/>
          <w:lang w:val="en-GB" w:eastAsia="en-GB"/>
        </w:rPr>
        <w:t>3</w:t>
      </w:r>
      <w:ins w:id="185" w:author="Jake Rhys Lawrence (1450966)" w:date="2021-03-03T12:09:00Z">
        <w:r w:rsidRPr="00AF0FE5">
          <w:rPr>
            <w:rFonts w:ascii="Calibri" w:eastAsia="Times New Roman" w:hAnsi="Calibri" w:cs="Calibri"/>
            <w:lang w:val="en-GB" w:eastAsia="en-GB"/>
          </w:rPr>
          <w:t xml:space="preserve"> wheel</w:t>
        </w:r>
      </w:ins>
      <w:r w:rsidR="005A2E00">
        <w:rPr>
          <w:rFonts w:ascii="Calibri" w:eastAsia="Times New Roman" w:hAnsi="Calibri" w:cs="Calibri"/>
          <w:lang w:val="en-GB" w:eastAsia="en-GB"/>
        </w:rPr>
        <w:t>s</w:t>
      </w:r>
      <w:ins w:id="186" w:author="Jake Rhys Lawrence (1450966)" w:date="2021-03-03T12:09:00Z">
        <w:r w:rsidRPr="00AF0FE5">
          <w:rPr>
            <w:rFonts w:ascii="Calibri" w:eastAsia="Times New Roman" w:hAnsi="Calibri" w:cs="Calibri"/>
            <w:lang w:val="en-GB" w:eastAsia="en-GB"/>
          </w:rPr>
          <w:t xml:space="preserve"> is beneficial as a roll hoops may not be needed, as the regulations state</w:t>
        </w:r>
      </w:ins>
      <w:r w:rsidR="00D3187A">
        <w:rPr>
          <w:rFonts w:ascii="Calibri" w:eastAsia="Times New Roman" w:hAnsi="Calibri" w:cs="Calibri"/>
          <w:lang w:val="en-GB" w:eastAsia="en-GB"/>
        </w:rPr>
        <w:t xml:space="preserve"> </w:t>
      </w:r>
      <w:ins w:id="187" w:author="Jake Rhys Lawrence (1450966)" w:date="2021-03-03T12:09:00Z">
        <w:r w:rsidRPr="00AF0FE5">
          <w:rPr>
            <w:rFonts w:ascii="Calibri" w:eastAsia="Times New Roman" w:hAnsi="Calibri" w:cs="Calibri"/>
            <w:i/>
            <w:iCs/>
            <w:lang w:val="en-GB" w:eastAsia="en-GB"/>
          </w:rPr>
          <w:t xml:space="preserve">"Soapboxes based on a conventional bicycle or tricycle frame a roll bar is not compulsory but a </w:t>
        </w:r>
      </w:ins>
      <w:ins w:id="188" w:author="Jake Rhys Lawrence (1450966)" w:date="2021-03-03T12:32:00Z">
        <w:r w:rsidR="001630E6" w:rsidRPr="00AF0FE5">
          <w:rPr>
            <w:rFonts w:ascii="Calibri" w:eastAsia="Times New Roman" w:hAnsi="Calibri" w:cs="Calibri"/>
            <w:i/>
            <w:iCs/>
            <w:lang w:val="en-GB" w:eastAsia="en-GB"/>
          </w:rPr>
          <w:t>3-wheeler</w:t>
        </w:r>
      </w:ins>
      <w:ins w:id="189" w:author="Jake Rhys Lawrence (1450966)" w:date="2021-03-03T12:09:00Z">
        <w:r w:rsidRPr="00AF0FE5">
          <w:rPr>
            <w:rFonts w:ascii="Calibri" w:eastAsia="Times New Roman" w:hAnsi="Calibri" w:cs="Calibri"/>
            <w:i/>
            <w:iCs/>
            <w:lang w:val="en-GB" w:eastAsia="en-GB"/>
          </w:rPr>
          <w:t xml:space="preserve"> constructed from tubular steel or similar then a roll bar is compulsory" </w:t>
        </w:r>
        <w:r w:rsidRPr="00AF0FE5">
          <w:rPr>
            <w:rFonts w:ascii="Calibri" w:eastAsia="Times New Roman" w:hAnsi="Calibri" w:cs="Calibri"/>
            <w:lang w:val="en-GB" w:eastAsia="en-GB"/>
          </w:rPr>
          <w:t>(</w:t>
        </w:r>
        <w:r w:rsidRPr="00AF0FE5">
          <w:rPr>
            <w:rFonts w:ascii="Calibri" w:eastAsia="Times New Roman" w:hAnsi="Calibri" w:cs="Calibri"/>
            <w:i/>
            <w:iCs/>
            <w:lang w:val="en-GB" w:eastAsia="en-GB"/>
          </w:rPr>
          <w:t>Richard</w:t>
        </w:r>
      </w:ins>
      <w:r w:rsidR="006F6979">
        <w:rPr>
          <w:rFonts w:ascii="Calibri" w:eastAsia="Times New Roman" w:hAnsi="Calibri" w:cs="Calibri"/>
          <w:i/>
          <w:iCs/>
          <w:lang w:val="en-GB" w:eastAsia="en-GB"/>
        </w:rPr>
        <w:t>’</w:t>
      </w:r>
      <w:ins w:id="190" w:author="Jake Rhys Lawrence (1450966)" w:date="2021-03-03T12:09:00Z">
        <w:r w:rsidRPr="00AF0FE5">
          <w:rPr>
            <w:rFonts w:ascii="Calibri" w:eastAsia="Times New Roman" w:hAnsi="Calibri" w:cs="Calibri"/>
            <w:i/>
            <w:iCs/>
            <w:lang w:val="en-GB" w:eastAsia="en-GB"/>
          </w:rPr>
          <w:t>s Castle Soap Box Derby Regulations,</w:t>
        </w:r>
        <w:r w:rsidRPr="00AF0FE5">
          <w:rPr>
            <w:rFonts w:ascii="Calibri" w:eastAsia="Times New Roman" w:hAnsi="Calibri" w:cs="Calibri"/>
            <w:lang w:val="en-GB" w:eastAsia="en-GB"/>
          </w:rPr>
          <w:t xml:space="preserve"> 2020)</w:t>
        </w:r>
      </w:ins>
      <w:r w:rsidR="005A2E00">
        <w:rPr>
          <w:rFonts w:ascii="Calibri" w:eastAsia="Times New Roman" w:hAnsi="Calibri" w:cs="Calibri"/>
          <w:lang w:val="en-GB" w:eastAsia="en-GB"/>
        </w:rPr>
        <w:t>.</w:t>
      </w:r>
    </w:p>
    <w:p w14:paraId="13E8C504" w14:textId="14902A1F" w:rsidR="00437879" w:rsidRPr="00AF0FE5" w:rsidRDefault="001630E6" w:rsidP="00F37CAF">
      <w:pPr>
        <w:spacing w:before="240" w:after="0" w:line="240" w:lineRule="auto"/>
        <w:rPr>
          <w:ins w:id="191" w:author="Jake Rhys Lawrence (1450966)" w:date="2021-03-03T12:09:00Z"/>
          <w:rFonts w:ascii="Calibri" w:eastAsia="Times New Roman" w:hAnsi="Calibri" w:cs="Calibri"/>
          <w:lang w:val="en-GB" w:eastAsia="en-GB"/>
        </w:rPr>
      </w:pPr>
      <w:ins w:id="192" w:author="Jake Rhys Lawrence (1450966)" w:date="2021-03-03T12:32:00Z">
        <w:r w:rsidRPr="00AF0FE5">
          <w:rPr>
            <w:rFonts w:ascii="Calibri" w:eastAsia="Times New Roman" w:hAnsi="Calibri" w:cs="Calibri"/>
            <w:lang w:val="en-GB" w:eastAsia="en-GB"/>
          </w:rPr>
          <w:t>Therefore,</w:t>
        </w:r>
      </w:ins>
      <w:ins w:id="193" w:author="Jake Rhys Lawrence (1450966)" w:date="2021-03-03T12:09:00Z">
        <w:r w:rsidR="00437879" w:rsidRPr="00AF0FE5">
          <w:rPr>
            <w:rFonts w:ascii="Calibri" w:eastAsia="Times New Roman" w:hAnsi="Calibri" w:cs="Calibri"/>
            <w:lang w:val="en-GB" w:eastAsia="en-GB"/>
          </w:rPr>
          <w:t xml:space="preserve"> the frame will be constructed to resemble a "conventional" tricycle frame. A detachable roll hoop will be designed in case it was needed during scrutineering as the regulations are vague. We also considered a 4-wheel design as that would offer great stability, however we decided against it for simplicity of the steering, as well as weight.</w:t>
        </w:r>
      </w:ins>
    </w:p>
    <w:p w14:paraId="62915651" w14:textId="16320B66" w:rsidR="00437879" w:rsidRPr="00AF0FE5" w:rsidRDefault="00437879" w:rsidP="00F37CAF">
      <w:pPr>
        <w:spacing w:before="240" w:after="0" w:line="240" w:lineRule="auto"/>
        <w:rPr>
          <w:ins w:id="194" w:author="Jake Rhys Lawrence (1450966)" w:date="2021-03-03T12:09:00Z"/>
          <w:rFonts w:ascii="Calibri" w:eastAsia="Times New Roman" w:hAnsi="Calibri" w:cs="Calibri"/>
          <w:lang w:val="en-GB" w:eastAsia="en-GB"/>
        </w:rPr>
      </w:pPr>
      <w:ins w:id="195" w:author="Jake Rhys Lawrence (1450966)" w:date="2021-03-03T12:09:00Z">
        <w:r w:rsidRPr="00AF0FE5">
          <w:rPr>
            <w:rFonts w:ascii="Calibri" w:eastAsia="Times New Roman" w:hAnsi="Calibri" w:cs="Calibri"/>
            <w:lang w:val="en-GB" w:eastAsia="en-GB"/>
          </w:rPr>
          <w:t xml:space="preserve">The main materials researched were steel and aluminium tube sections. </w:t>
        </w:r>
      </w:ins>
      <w:ins w:id="196" w:author="Jake Rhys Lawrence (1450966)" w:date="2021-03-03T12:32:00Z">
        <w:r w:rsidR="001630E6" w:rsidRPr="00AF0FE5">
          <w:rPr>
            <w:rFonts w:ascii="Calibri" w:eastAsia="Times New Roman" w:hAnsi="Calibri" w:cs="Calibri"/>
            <w:lang w:val="en-GB" w:eastAsia="en-GB"/>
          </w:rPr>
          <w:t>Specifically,</w:t>
        </w:r>
      </w:ins>
      <w:ins w:id="197" w:author="Jake Rhys Lawrence (1450966)" w:date="2021-03-03T12:09:00Z">
        <w:r w:rsidRPr="00AF0FE5">
          <w:rPr>
            <w:rFonts w:ascii="Calibri" w:eastAsia="Times New Roman" w:hAnsi="Calibri" w:cs="Calibri"/>
            <w:lang w:val="en-GB" w:eastAsia="en-GB"/>
          </w:rPr>
          <w:t xml:space="preserve"> 4130 Chromoly Steel and 6082-T6 Aluminium. 4130 Steel is durable, has good strength to weight, widely available, easy to work and is corrosion resistant. (Kumar </w:t>
        </w:r>
        <w:r w:rsidRPr="00AF0FE5">
          <w:rPr>
            <w:rFonts w:ascii="Calibri" w:eastAsia="Times New Roman" w:hAnsi="Calibri" w:cs="Calibri"/>
            <w:i/>
            <w:iCs/>
            <w:lang w:val="en-GB" w:eastAsia="en-GB"/>
          </w:rPr>
          <w:t>et al.</w:t>
        </w:r>
        <w:r w:rsidRPr="00AF0FE5">
          <w:rPr>
            <w:rFonts w:ascii="Calibri" w:eastAsia="Times New Roman" w:hAnsi="Calibri" w:cs="Calibri"/>
            <w:lang w:val="en-GB" w:eastAsia="en-GB"/>
          </w:rPr>
          <w:t xml:space="preserve">, 2019). 6082-T6 Aluminium is light weight, has good strength to weight, widely available, easy to work and is corrosion resistant. (Bajaj, 2008). Both materials are suitable, we opted for the Aluminium because of its lower weight, despite a lower specific strength compared to the steel. The tricycle frame </w:t>
        </w:r>
      </w:ins>
      <w:ins w:id="198" w:author="Jake Rhys Lawrence (1450966)" w:date="2021-03-03T12:32:00Z">
        <w:r w:rsidR="001630E6" w:rsidRPr="00AF0FE5">
          <w:rPr>
            <w:rFonts w:ascii="Calibri" w:eastAsia="Times New Roman" w:hAnsi="Calibri" w:cs="Calibri"/>
            <w:lang w:val="en-GB" w:eastAsia="en-GB"/>
          </w:rPr>
          <w:t>does not</w:t>
        </w:r>
      </w:ins>
      <w:ins w:id="199" w:author="Jake Rhys Lawrence (1450966)" w:date="2021-03-03T12:09:00Z">
        <w:r w:rsidRPr="00AF0FE5">
          <w:rPr>
            <w:rFonts w:ascii="Calibri" w:eastAsia="Times New Roman" w:hAnsi="Calibri" w:cs="Calibri"/>
            <w:lang w:val="en-GB" w:eastAsia="en-GB"/>
          </w:rPr>
          <w:t xml:space="preserve"> require the high strength offered by steel, for example Plywood would suffice adequately.</w:t>
        </w:r>
      </w:ins>
    </w:p>
    <w:p w14:paraId="03E8EAA7" w14:textId="3196CA83" w:rsidR="00437879" w:rsidRPr="00AF0FE5" w:rsidRDefault="00437879" w:rsidP="00F37CAF">
      <w:pPr>
        <w:spacing w:before="240" w:after="0" w:line="240" w:lineRule="auto"/>
        <w:rPr>
          <w:ins w:id="200" w:author="Jake Rhys Lawrence (1450966)" w:date="2021-03-03T12:09:00Z"/>
          <w:rFonts w:ascii="Calibri" w:eastAsia="Times New Roman" w:hAnsi="Calibri" w:cs="Calibri"/>
          <w:lang w:val="en-GB" w:eastAsia="en-GB"/>
        </w:rPr>
      </w:pPr>
      <w:ins w:id="201" w:author="Jake Rhys Lawrence (1450966)" w:date="2021-03-03T12:09:00Z">
        <w:r w:rsidRPr="00AF0FE5">
          <w:rPr>
            <w:rFonts w:ascii="Calibri" w:eastAsia="Times New Roman" w:hAnsi="Calibri" w:cs="Calibri"/>
            <w:lang w:val="en-GB" w:eastAsia="en-GB"/>
          </w:rPr>
          <w:t>The design relies on off-the-shelf parts. As such three main area of research conducted was into BMX, mountain bike and wheelchair parts. BMX parts are widely available, cheap, strong. Mountain bike parts are widely available and strong. BMX and mountain bike parts were considered for the front end (steering and brakes) and the front/rear wheels. Wheelchair parts were considered as they are designed to be mounted on one side of the axle where the other are not and as such are stronger than their BMX or mountain bike counter parts.</w:t>
        </w:r>
      </w:ins>
    </w:p>
    <w:p w14:paraId="305A8E37" w14:textId="1772EDE3" w:rsidR="00437879" w:rsidRPr="00AF0FE5" w:rsidRDefault="00437879" w:rsidP="00F37CAF">
      <w:pPr>
        <w:spacing w:before="240" w:after="0" w:line="240" w:lineRule="auto"/>
        <w:rPr>
          <w:ins w:id="202" w:author="Jake Rhys Lawrence (1450966)" w:date="2021-03-03T12:09:00Z"/>
          <w:rFonts w:ascii="Calibri" w:eastAsia="Times New Roman" w:hAnsi="Calibri" w:cs="Calibri"/>
          <w:lang w:val="en-GB" w:eastAsia="en-GB"/>
        </w:rPr>
      </w:pPr>
      <w:ins w:id="203" w:author="Jake Rhys Lawrence (1450966)" w:date="2021-03-03T12:09:00Z">
        <w:r w:rsidRPr="00AF0FE5">
          <w:rPr>
            <w:rFonts w:ascii="Calibri" w:eastAsia="Times New Roman" w:hAnsi="Calibri" w:cs="Calibri"/>
            <w:lang w:val="en-GB" w:eastAsia="en-GB"/>
          </w:rPr>
          <w:t>Multiple braking methods were considered including, disk brakes, V/U brakes and a braked rear axle. These braking methods we considered for the front and rear wheels. The brakes do not need to be very strong to halt the gravity racer.</w:t>
        </w:r>
      </w:ins>
    </w:p>
    <w:p w14:paraId="3FD3DC2C" w14:textId="3C167030" w:rsidR="004922E6" w:rsidRPr="00437879" w:rsidRDefault="00437879" w:rsidP="00F37CAF">
      <w:pPr>
        <w:spacing w:before="240" w:after="0" w:line="240" w:lineRule="auto"/>
        <w:rPr>
          <w:ins w:id="204" w:author="Jake Rhys Lawrence (1450966)" w:date="2021-03-03T12:09:00Z"/>
          <w:rFonts w:ascii="Calibri" w:eastAsia="Times New Roman" w:hAnsi="Calibri" w:cs="Calibri"/>
          <w:lang w:val="en-GB" w:eastAsia="en-GB"/>
        </w:rPr>
      </w:pPr>
      <w:ins w:id="205" w:author="Jake Rhys Lawrence (1450966)" w:date="2021-03-03T12:09:00Z">
        <w:r w:rsidRPr="00AF0FE5">
          <w:rPr>
            <w:rFonts w:ascii="Calibri" w:eastAsia="Times New Roman" w:hAnsi="Calibri" w:cs="Calibri"/>
            <w:lang w:val="en-GB" w:eastAsia="en-GB"/>
          </w:rPr>
          <w:t xml:space="preserve">Welding methods were research for our project. TIG welding was selected as it produces strong welds as described by </w:t>
        </w:r>
        <w:r w:rsidRPr="00AF0FE5">
          <w:rPr>
            <w:rFonts w:ascii="Calibri" w:eastAsia="Times New Roman" w:hAnsi="Calibri" w:cs="Calibri"/>
            <w:i/>
            <w:iCs/>
            <w:lang w:val="en-GB" w:eastAsia="en-GB"/>
          </w:rPr>
          <w:t xml:space="preserve">Singh, G et al. </w:t>
        </w:r>
        <w:r w:rsidRPr="00AF0FE5">
          <w:rPr>
            <w:rFonts w:ascii="Calibri" w:eastAsia="Times New Roman" w:hAnsi="Calibri" w:cs="Calibri"/>
            <w:lang w:val="en-GB" w:eastAsia="en-GB"/>
          </w:rPr>
          <w:t>(2017).</w:t>
        </w:r>
        <w:r w:rsidR="004922E6">
          <w:rPr>
            <w:rFonts w:ascii="Calibri" w:eastAsia="Times New Roman" w:hAnsi="Calibri" w:cs="Calibri"/>
            <w:lang w:val="en-GB" w:eastAsia="en-GB"/>
          </w:rPr>
          <w:br w:type="page"/>
        </w:r>
      </w:ins>
    </w:p>
    <w:p w14:paraId="51D94373" w14:textId="66426EAF" w:rsidR="00953CCC" w:rsidRPr="00953CCC" w:rsidDel="00437879" w:rsidRDefault="00953CCC" w:rsidP="00512F32">
      <w:pPr>
        <w:spacing w:line="240" w:lineRule="auto"/>
        <w:rPr>
          <w:del w:id="206" w:author="Jake Rhys Lawrence (1450966)" w:date="2021-03-03T12:09:00Z"/>
          <w:sz w:val="32"/>
          <w:szCs w:val="32"/>
        </w:rPr>
      </w:pPr>
      <w:del w:id="207" w:author="Jake Rhys Lawrence (1450966)" w:date="2021-03-03T12:09:00Z">
        <w:r w:rsidRPr="00953CCC" w:rsidDel="00437879">
          <w:rPr>
            <w:sz w:val="32"/>
            <w:szCs w:val="32"/>
            <w:lang w:val="en-GB"/>
          </w:rPr>
          <w:lastRenderedPageBreak/>
          <w:delText>This is where you present the knowledge you have gained from your research.</w:delText>
        </w:r>
        <w:bookmarkStart w:id="208" w:name="_Toc65666013"/>
        <w:bookmarkStart w:id="209" w:name="_Toc65666066"/>
        <w:bookmarkStart w:id="210" w:name="_Toc65666119"/>
        <w:bookmarkStart w:id="211" w:name="_Toc65666315"/>
        <w:bookmarkStart w:id="212" w:name="_Toc65667588"/>
        <w:bookmarkStart w:id="213" w:name="_Toc65765472"/>
        <w:bookmarkEnd w:id="208"/>
        <w:bookmarkEnd w:id="209"/>
        <w:bookmarkEnd w:id="210"/>
        <w:bookmarkEnd w:id="211"/>
        <w:bookmarkEnd w:id="212"/>
        <w:bookmarkEnd w:id="213"/>
      </w:del>
    </w:p>
    <w:p w14:paraId="16FD826C" w14:textId="2AA15E6F" w:rsidR="00953CCC" w:rsidRPr="00953CCC" w:rsidDel="00437879" w:rsidRDefault="00953CCC" w:rsidP="00512F32">
      <w:pPr>
        <w:spacing w:line="240" w:lineRule="auto"/>
        <w:rPr>
          <w:del w:id="214" w:author="Jake Rhys Lawrence (1450966)" w:date="2021-03-03T12:09:00Z"/>
          <w:sz w:val="32"/>
          <w:szCs w:val="32"/>
        </w:rPr>
      </w:pPr>
      <w:del w:id="215" w:author="Jake Rhys Lawrence (1450966)" w:date="2021-03-03T12:09:00Z">
        <w:r w:rsidRPr="00953CCC" w:rsidDel="00437879">
          <w:rPr>
            <w:sz w:val="32"/>
            <w:szCs w:val="32"/>
            <w:lang w:val="en-GB"/>
          </w:rPr>
          <w:delText>Gives the reader some background and context relating to your</w:delText>
        </w:r>
        <w:r w:rsidR="00512F32" w:rsidDel="00437879">
          <w:rPr>
            <w:sz w:val="32"/>
            <w:szCs w:val="32"/>
            <w:lang w:val="en-GB"/>
          </w:rPr>
          <w:delText xml:space="preserve"> </w:delText>
        </w:r>
        <w:r w:rsidRPr="00953CCC" w:rsidDel="00437879">
          <w:rPr>
            <w:sz w:val="32"/>
            <w:szCs w:val="32"/>
            <w:lang w:val="en-GB"/>
          </w:rPr>
          <w:delText>report.</w:delText>
        </w:r>
        <w:bookmarkStart w:id="216" w:name="_Toc65666014"/>
        <w:bookmarkStart w:id="217" w:name="_Toc65666067"/>
        <w:bookmarkStart w:id="218" w:name="_Toc65666120"/>
        <w:bookmarkStart w:id="219" w:name="_Toc65666316"/>
        <w:bookmarkStart w:id="220" w:name="_Toc65667589"/>
        <w:bookmarkStart w:id="221" w:name="_Toc65765473"/>
        <w:bookmarkEnd w:id="216"/>
        <w:bookmarkEnd w:id="217"/>
        <w:bookmarkEnd w:id="218"/>
        <w:bookmarkEnd w:id="219"/>
        <w:bookmarkEnd w:id="220"/>
        <w:bookmarkEnd w:id="221"/>
      </w:del>
    </w:p>
    <w:p w14:paraId="16813570" w14:textId="0F3C1A1C" w:rsidR="00953CCC" w:rsidRPr="00953CCC" w:rsidDel="00437879" w:rsidRDefault="00953CCC" w:rsidP="00512F32">
      <w:pPr>
        <w:spacing w:line="240" w:lineRule="auto"/>
        <w:rPr>
          <w:del w:id="222" w:author="Jake Rhys Lawrence (1450966)" w:date="2021-03-03T12:09:00Z"/>
          <w:sz w:val="32"/>
          <w:szCs w:val="32"/>
        </w:rPr>
      </w:pPr>
      <w:del w:id="223" w:author="Jake Rhys Lawrence (1450966)" w:date="2021-03-03T12:09:00Z">
        <w:r w:rsidRPr="00953CCC" w:rsidDel="00437879">
          <w:rPr>
            <w:sz w:val="32"/>
            <w:szCs w:val="32"/>
            <w:lang w:val="en-GB"/>
          </w:rPr>
          <w:delText>Referencing is key here!</w:delText>
        </w:r>
        <w:bookmarkStart w:id="224" w:name="_Toc65666015"/>
        <w:bookmarkStart w:id="225" w:name="_Toc65666068"/>
        <w:bookmarkStart w:id="226" w:name="_Toc65666121"/>
        <w:bookmarkStart w:id="227" w:name="_Toc65666317"/>
        <w:bookmarkStart w:id="228" w:name="_Toc65667590"/>
        <w:bookmarkStart w:id="229" w:name="_Toc65765474"/>
        <w:bookmarkEnd w:id="224"/>
        <w:bookmarkEnd w:id="225"/>
        <w:bookmarkEnd w:id="226"/>
        <w:bookmarkEnd w:id="227"/>
        <w:bookmarkEnd w:id="228"/>
        <w:bookmarkEnd w:id="229"/>
      </w:del>
    </w:p>
    <w:p w14:paraId="75EBD91C" w14:textId="2ED9FF45" w:rsidR="00953CCC" w:rsidDel="00437879" w:rsidRDefault="00953CCC" w:rsidP="00512F32">
      <w:pPr>
        <w:spacing w:line="240" w:lineRule="auto"/>
        <w:rPr>
          <w:del w:id="230" w:author="Jake Rhys Lawrence (1450966)" w:date="2021-03-03T12:09:00Z"/>
          <w:sz w:val="32"/>
          <w:szCs w:val="32"/>
          <w:lang w:val="en-GB"/>
        </w:rPr>
      </w:pPr>
      <w:del w:id="231" w:author="Jake Rhys Lawrence (1450966)" w:date="2021-03-03T12:09:00Z">
        <w:r w:rsidRPr="00953CCC" w:rsidDel="00437879">
          <w:rPr>
            <w:sz w:val="32"/>
            <w:szCs w:val="32"/>
            <w:lang w:val="en-GB"/>
          </w:rPr>
          <w:delText xml:space="preserve">Use this section to ‘set the scene’ </w:delText>
        </w:r>
        <w:bookmarkStart w:id="232" w:name="_Toc65666016"/>
        <w:bookmarkStart w:id="233" w:name="_Toc65666069"/>
        <w:bookmarkStart w:id="234" w:name="_Toc65666122"/>
        <w:bookmarkStart w:id="235" w:name="_Toc65666318"/>
        <w:bookmarkStart w:id="236" w:name="_Toc65667591"/>
        <w:bookmarkStart w:id="237" w:name="_Toc65765475"/>
        <w:bookmarkEnd w:id="232"/>
        <w:bookmarkEnd w:id="233"/>
        <w:bookmarkEnd w:id="234"/>
        <w:bookmarkEnd w:id="235"/>
        <w:bookmarkEnd w:id="236"/>
        <w:bookmarkEnd w:id="237"/>
      </w:del>
    </w:p>
    <w:p w14:paraId="6D21D4D7" w14:textId="459AD47C" w:rsidR="00572F41" w:rsidRPr="00572F41" w:rsidDel="00437879" w:rsidRDefault="00572F41" w:rsidP="00572F41">
      <w:pPr>
        <w:spacing w:line="240" w:lineRule="auto"/>
        <w:rPr>
          <w:del w:id="238" w:author="Jake Rhys Lawrence (1450966)" w:date="2021-03-03T12:09:00Z"/>
          <w:sz w:val="32"/>
          <w:szCs w:val="32"/>
        </w:rPr>
      </w:pPr>
      <w:del w:id="239" w:author="Jake Rhys Lawrence (1450966)" w:date="2021-03-03T12:09:00Z">
        <w:r w:rsidDel="00437879">
          <w:rPr>
            <w:b/>
            <w:bCs/>
            <w:sz w:val="32"/>
            <w:szCs w:val="32"/>
            <w:lang w:val="en-GB"/>
          </w:rPr>
          <w:delText xml:space="preserve">Easy mistakes to make, </w:delText>
        </w:r>
        <w:r w:rsidRPr="00572F41" w:rsidDel="00437879">
          <w:rPr>
            <w:b/>
            <w:bCs/>
            <w:sz w:val="32"/>
            <w:szCs w:val="32"/>
            <w:lang w:val="en-GB"/>
          </w:rPr>
          <w:delText>Punctuation</w:delText>
        </w:r>
        <w:bookmarkStart w:id="240" w:name="_Toc65666017"/>
        <w:bookmarkStart w:id="241" w:name="_Toc65666070"/>
        <w:bookmarkStart w:id="242" w:name="_Toc65666123"/>
        <w:bookmarkStart w:id="243" w:name="_Toc65666319"/>
        <w:bookmarkStart w:id="244" w:name="_Toc65667592"/>
        <w:bookmarkStart w:id="245" w:name="_Toc65765476"/>
        <w:bookmarkEnd w:id="240"/>
        <w:bookmarkEnd w:id="241"/>
        <w:bookmarkEnd w:id="242"/>
        <w:bookmarkEnd w:id="243"/>
        <w:bookmarkEnd w:id="244"/>
        <w:bookmarkEnd w:id="245"/>
      </w:del>
    </w:p>
    <w:p w14:paraId="45EF3783" w14:textId="4166DB9C" w:rsidR="00572F41" w:rsidRPr="00572F41" w:rsidDel="00437879" w:rsidRDefault="00572F41" w:rsidP="00572F41">
      <w:pPr>
        <w:numPr>
          <w:ilvl w:val="0"/>
          <w:numId w:val="5"/>
        </w:numPr>
        <w:spacing w:line="240" w:lineRule="auto"/>
        <w:rPr>
          <w:del w:id="246" w:author="Jake Rhys Lawrence (1450966)" w:date="2021-03-03T12:09:00Z"/>
          <w:sz w:val="32"/>
          <w:szCs w:val="32"/>
        </w:rPr>
      </w:pPr>
      <w:del w:id="247" w:author="Jake Rhys Lawrence (1450966)" w:date="2021-03-03T12:09:00Z">
        <w:r w:rsidRPr="00572F41" w:rsidDel="00437879">
          <w:rPr>
            <w:sz w:val="32"/>
            <w:szCs w:val="32"/>
            <w:lang w:val="en-GB"/>
          </w:rPr>
          <w:delText>Punctuation makes all the difference!</w:delText>
        </w:r>
        <w:bookmarkStart w:id="248" w:name="_Toc65666018"/>
        <w:bookmarkStart w:id="249" w:name="_Toc65666071"/>
        <w:bookmarkStart w:id="250" w:name="_Toc65666124"/>
        <w:bookmarkStart w:id="251" w:name="_Toc65666320"/>
        <w:bookmarkStart w:id="252" w:name="_Toc65667593"/>
        <w:bookmarkStart w:id="253" w:name="_Toc65765477"/>
        <w:bookmarkEnd w:id="248"/>
        <w:bookmarkEnd w:id="249"/>
        <w:bookmarkEnd w:id="250"/>
        <w:bookmarkEnd w:id="251"/>
        <w:bookmarkEnd w:id="252"/>
        <w:bookmarkEnd w:id="253"/>
      </w:del>
    </w:p>
    <w:p w14:paraId="05317CBA" w14:textId="247EE0F0" w:rsidR="00572F41" w:rsidRPr="00572F41" w:rsidDel="00437879" w:rsidRDefault="00572F41" w:rsidP="00572F41">
      <w:pPr>
        <w:numPr>
          <w:ilvl w:val="0"/>
          <w:numId w:val="5"/>
        </w:numPr>
        <w:spacing w:line="240" w:lineRule="auto"/>
        <w:rPr>
          <w:del w:id="254" w:author="Jake Rhys Lawrence (1450966)" w:date="2021-03-03T12:09:00Z"/>
          <w:sz w:val="32"/>
          <w:szCs w:val="32"/>
        </w:rPr>
      </w:pPr>
      <w:del w:id="255" w:author="Jake Rhys Lawrence (1450966)" w:date="2021-03-03T12:09:00Z">
        <w:r w:rsidRPr="00572F41" w:rsidDel="00437879">
          <w:rPr>
            <w:sz w:val="32"/>
            <w:szCs w:val="32"/>
            <w:lang w:val="en-GB"/>
          </w:rPr>
          <w:delText>Your work will read much better with good use of punctuation</w:delText>
        </w:r>
        <w:bookmarkStart w:id="256" w:name="_Toc65666019"/>
        <w:bookmarkStart w:id="257" w:name="_Toc65666072"/>
        <w:bookmarkStart w:id="258" w:name="_Toc65666125"/>
        <w:bookmarkStart w:id="259" w:name="_Toc65666321"/>
        <w:bookmarkStart w:id="260" w:name="_Toc65667594"/>
        <w:bookmarkStart w:id="261" w:name="_Toc65765478"/>
        <w:bookmarkEnd w:id="256"/>
        <w:bookmarkEnd w:id="257"/>
        <w:bookmarkEnd w:id="258"/>
        <w:bookmarkEnd w:id="259"/>
        <w:bookmarkEnd w:id="260"/>
        <w:bookmarkEnd w:id="261"/>
      </w:del>
    </w:p>
    <w:p w14:paraId="568AA0C5" w14:textId="2CE1F5D2" w:rsidR="00572F41" w:rsidRPr="00572F41" w:rsidDel="00437879" w:rsidRDefault="00572F41" w:rsidP="00572F41">
      <w:pPr>
        <w:numPr>
          <w:ilvl w:val="0"/>
          <w:numId w:val="5"/>
        </w:numPr>
        <w:spacing w:line="240" w:lineRule="auto"/>
        <w:rPr>
          <w:del w:id="262" w:author="Jake Rhys Lawrence (1450966)" w:date="2021-03-03T12:09:00Z"/>
          <w:sz w:val="32"/>
          <w:szCs w:val="32"/>
        </w:rPr>
      </w:pPr>
      <w:del w:id="263" w:author="Jake Rhys Lawrence (1450966)" w:date="2021-03-03T12:09:00Z">
        <w:r w:rsidRPr="00572F41" w:rsidDel="00437879">
          <w:rPr>
            <w:sz w:val="32"/>
            <w:szCs w:val="32"/>
            <w:lang w:val="en-GB"/>
          </w:rPr>
          <w:delText>Plenty of online resources for correct punctuation rules</w:delText>
        </w:r>
        <w:bookmarkStart w:id="264" w:name="_Toc65666020"/>
        <w:bookmarkStart w:id="265" w:name="_Toc65666073"/>
        <w:bookmarkStart w:id="266" w:name="_Toc65666126"/>
        <w:bookmarkStart w:id="267" w:name="_Toc65666322"/>
        <w:bookmarkStart w:id="268" w:name="_Toc65667595"/>
        <w:bookmarkStart w:id="269" w:name="_Toc65765479"/>
        <w:bookmarkEnd w:id="264"/>
        <w:bookmarkEnd w:id="265"/>
        <w:bookmarkEnd w:id="266"/>
        <w:bookmarkEnd w:id="267"/>
        <w:bookmarkEnd w:id="268"/>
        <w:bookmarkEnd w:id="269"/>
      </w:del>
    </w:p>
    <w:p w14:paraId="1F467E0F" w14:textId="6776F81C" w:rsidR="00572F41" w:rsidRPr="00572F41" w:rsidDel="00437879" w:rsidRDefault="00572F41" w:rsidP="00572F41">
      <w:pPr>
        <w:spacing w:line="240" w:lineRule="auto"/>
        <w:rPr>
          <w:del w:id="270" w:author="Jake Rhys Lawrence (1450966)" w:date="2021-03-03T12:09:00Z"/>
          <w:sz w:val="32"/>
          <w:szCs w:val="32"/>
        </w:rPr>
      </w:pPr>
      <w:del w:id="271" w:author="Jake Rhys Lawrence (1450966)" w:date="2021-03-03T12:09:00Z">
        <w:r w:rsidRPr="00572F41" w:rsidDel="00437879">
          <w:rPr>
            <w:b/>
            <w:bCs/>
            <w:sz w:val="32"/>
            <w:szCs w:val="32"/>
            <w:lang w:val="en-GB"/>
          </w:rPr>
          <w:delText>Paragraphs</w:delText>
        </w:r>
        <w:bookmarkStart w:id="272" w:name="_Toc65666021"/>
        <w:bookmarkStart w:id="273" w:name="_Toc65666074"/>
        <w:bookmarkStart w:id="274" w:name="_Toc65666127"/>
        <w:bookmarkStart w:id="275" w:name="_Toc65666323"/>
        <w:bookmarkStart w:id="276" w:name="_Toc65667596"/>
        <w:bookmarkStart w:id="277" w:name="_Toc65765480"/>
        <w:bookmarkEnd w:id="272"/>
        <w:bookmarkEnd w:id="273"/>
        <w:bookmarkEnd w:id="274"/>
        <w:bookmarkEnd w:id="275"/>
        <w:bookmarkEnd w:id="276"/>
        <w:bookmarkEnd w:id="277"/>
      </w:del>
    </w:p>
    <w:p w14:paraId="6E5ECCC7" w14:textId="1278CDE7" w:rsidR="00572F41" w:rsidRPr="00572F41" w:rsidDel="00437879" w:rsidRDefault="00572F41" w:rsidP="00572F41">
      <w:pPr>
        <w:numPr>
          <w:ilvl w:val="0"/>
          <w:numId w:val="6"/>
        </w:numPr>
        <w:spacing w:line="240" w:lineRule="auto"/>
        <w:rPr>
          <w:del w:id="278" w:author="Jake Rhys Lawrence (1450966)" w:date="2021-03-03T12:09:00Z"/>
          <w:sz w:val="32"/>
          <w:szCs w:val="32"/>
        </w:rPr>
      </w:pPr>
      <w:del w:id="279" w:author="Jake Rhys Lawrence (1450966)" w:date="2021-03-03T12:09:00Z">
        <w:r w:rsidRPr="00572F41" w:rsidDel="00437879">
          <w:rPr>
            <w:sz w:val="32"/>
            <w:szCs w:val="32"/>
            <w:lang w:val="en-GB"/>
          </w:rPr>
          <w:delText>Break up large blocks of text where appropriate</w:delText>
        </w:r>
        <w:bookmarkStart w:id="280" w:name="_Toc65666022"/>
        <w:bookmarkStart w:id="281" w:name="_Toc65666075"/>
        <w:bookmarkStart w:id="282" w:name="_Toc65666128"/>
        <w:bookmarkStart w:id="283" w:name="_Toc65666324"/>
        <w:bookmarkStart w:id="284" w:name="_Toc65667597"/>
        <w:bookmarkStart w:id="285" w:name="_Toc65765481"/>
        <w:bookmarkEnd w:id="280"/>
        <w:bookmarkEnd w:id="281"/>
        <w:bookmarkEnd w:id="282"/>
        <w:bookmarkEnd w:id="283"/>
        <w:bookmarkEnd w:id="284"/>
        <w:bookmarkEnd w:id="285"/>
      </w:del>
    </w:p>
    <w:p w14:paraId="45E2EB80" w14:textId="245098B1" w:rsidR="00572F41" w:rsidRPr="00572F41" w:rsidDel="00437879" w:rsidRDefault="00572F41" w:rsidP="00572F41">
      <w:pPr>
        <w:numPr>
          <w:ilvl w:val="0"/>
          <w:numId w:val="6"/>
        </w:numPr>
        <w:spacing w:line="240" w:lineRule="auto"/>
        <w:rPr>
          <w:del w:id="286" w:author="Jake Rhys Lawrence (1450966)" w:date="2021-03-03T12:09:00Z"/>
          <w:sz w:val="32"/>
          <w:szCs w:val="32"/>
        </w:rPr>
      </w:pPr>
      <w:del w:id="287" w:author="Jake Rhys Lawrence (1450966)" w:date="2021-03-03T12:09:00Z">
        <w:r w:rsidRPr="00572F41" w:rsidDel="00437879">
          <w:rPr>
            <w:sz w:val="32"/>
            <w:szCs w:val="32"/>
            <w:lang w:val="en-GB"/>
          </w:rPr>
          <w:delText>Long blocks of text are difficult to read</w:delText>
        </w:r>
        <w:bookmarkStart w:id="288" w:name="_Toc65666023"/>
        <w:bookmarkStart w:id="289" w:name="_Toc65666076"/>
        <w:bookmarkStart w:id="290" w:name="_Toc65666129"/>
        <w:bookmarkStart w:id="291" w:name="_Toc65666325"/>
        <w:bookmarkStart w:id="292" w:name="_Toc65667598"/>
        <w:bookmarkStart w:id="293" w:name="_Toc65765482"/>
        <w:bookmarkEnd w:id="288"/>
        <w:bookmarkEnd w:id="289"/>
        <w:bookmarkEnd w:id="290"/>
        <w:bookmarkEnd w:id="291"/>
        <w:bookmarkEnd w:id="292"/>
        <w:bookmarkEnd w:id="293"/>
      </w:del>
    </w:p>
    <w:p w14:paraId="2D71550F" w14:textId="3BAC73EC" w:rsidR="00572F41" w:rsidRPr="00572F41" w:rsidDel="00437879" w:rsidRDefault="00572F41" w:rsidP="00572F41">
      <w:pPr>
        <w:numPr>
          <w:ilvl w:val="0"/>
          <w:numId w:val="6"/>
        </w:numPr>
        <w:spacing w:line="240" w:lineRule="auto"/>
        <w:rPr>
          <w:del w:id="294" w:author="Jake Rhys Lawrence (1450966)" w:date="2021-03-03T12:09:00Z"/>
          <w:sz w:val="32"/>
          <w:szCs w:val="32"/>
        </w:rPr>
      </w:pPr>
      <w:del w:id="295" w:author="Jake Rhys Lawrence (1450966)" w:date="2021-03-03T12:09:00Z">
        <w:r w:rsidRPr="00572F41" w:rsidDel="00437879">
          <w:rPr>
            <w:sz w:val="32"/>
            <w:szCs w:val="32"/>
            <w:lang w:val="en-GB"/>
          </w:rPr>
          <w:delText>Each paragraph should have a consistent subject</w:delText>
        </w:r>
        <w:bookmarkStart w:id="296" w:name="_Toc65666024"/>
        <w:bookmarkStart w:id="297" w:name="_Toc65666077"/>
        <w:bookmarkStart w:id="298" w:name="_Toc65666130"/>
        <w:bookmarkStart w:id="299" w:name="_Toc65666326"/>
        <w:bookmarkStart w:id="300" w:name="_Toc65667599"/>
        <w:bookmarkStart w:id="301" w:name="_Toc65765483"/>
        <w:bookmarkEnd w:id="296"/>
        <w:bookmarkEnd w:id="297"/>
        <w:bookmarkEnd w:id="298"/>
        <w:bookmarkEnd w:id="299"/>
        <w:bookmarkEnd w:id="300"/>
        <w:bookmarkEnd w:id="301"/>
      </w:del>
    </w:p>
    <w:p w14:paraId="39D3C665" w14:textId="1DC1CC32" w:rsidR="00572F41" w:rsidRPr="00572F41" w:rsidDel="00437879" w:rsidRDefault="00572F41" w:rsidP="00572F41">
      <w:pPr>
        <w:spacing w:line="240" w:lineRule="auto"/>
        <w:rPr>
          <w:del w:id="302" w:author="Jake Rhys Lawrence (1450966)" w:date="2021-03-03T12:09:00Z"/>
          <w:sz w:val="32"/>
          <w:szCs w:val="32"/>
        </w:rPr>
      </w:pPr>
      <w:del w:id="303" w:author="Jake Rhys Lawrence (1450966)" w:date="2021-03-03T12:09:00Z">
        <w:r w:rsidRPr="00572F41" w:rsidDel="00437879">
          <w:rPr>
            <w:b/>
            <w:bCs/>
            <w:sz w:val="32"/>
            <w:szCs w:val="32"/>
            <w:lang w:val="en-GB"/>
          </w:rPr>
          <w:delText>Sentences</w:delText>
        </w:r>
        <w:bookmarkStart w:id="304" w:name="_Toc65666025"/>
        <w:bookmarkStart w:id="305" w:name="_Toc65666078"/>
        <w:bookmarkStart w:id="306" w:name="_Toc65666131"/>
        <w:bookmarkStart w:id="307" w:name="_Toc65666327"/>
        <w:bookmarkStart w:id="308" w:name="_Toc65667600"/>
        <w:bookmarkStart w:id="309" w:name="_Toc65765484"/>
        <w:bookmarkEnd w:id="304"/>
        <w:bookmarkEnd w:id="305"/>
        <w:bookmarkEnd w:id="306"/>
        <w:bookmarkEnd w:id="307"/>
        <w:bookmarkEnd w:id="308"/>
        <w:bookmarkEnd w:id="309"/>
      </w:del>
    </w:p>
    <w:p w14:paraId="0C6EE4C4" w14:textId="1746CA14" w:rsidR="00572F41" w:rsidRPr="00572F41" w:rsidDel="00437879" w:rsidRDefault="00572F41" w:rsidP="00572F41">
      <w:pPr>
        <w:numPr>
          <w:ilvl w:val="0"/>
          <w:numId w:val="7"/>
        </w:numPr>
        <w:spacing w:line="240" w:lineRule="auto"/>
        <w:rPr>
          <w:del w:id="310" w:author="Jake Rhys Lawrence (1450966)" w:date="2021-03-03T12:09:00Z"/>
          <w:sz w:val="32"/>
          <w:szCs w:val="32"/>
        </w:rPr>
      </w:pPr>
      <w:del w:id="311" w:author="Jake Rhys Lawrence (1450966)" w:date="2021-03-03T12:09:00Z">
        <w:r w:rsidRPr="00572F41" w:rsidDel="00437879">
          <w:rPr>
            <w:sz w:val="32"/>
            <w:szCs w:val="32"/>
            <w:lang w:val="en-GB"/>
          </w:rPr>
          <w:delText>Short sentences will convey information better</w:delText>
        </w:r>
        <w:bookmarkStart w:id="312" w:name="_Toc65666026"/>
        <w:bookmarkStart w:id="313" w:name="_Toc65666079"/>
        <w:bookmarkStart w:id="314" w:name="_Toc65666132"/>
        <w:bookmarkStart w:id="315" w:name="_Toc65666328"/>
        <w:bookmarkStart w:id="316" w:name="_Toc65667601"/>
        <w:bookmarkStart w:id="317" w:name="_Toc65765485"/>
        <w:bookmarkEnd w:id="312"/>
        <w:bookmarkEnd w:id="313"/>
        <w:bookmarkEnd w:id="314"/>
        <w:bookmarkEnd w:id="315"/>
        <w:bookmarkEnd w:id="316"/>
        <w:bookmarkEnd w:id="317"/>
      </w:del>
    </w:p>
    <w:p w14:paraId="154ADF0A" w14:textId="0552BF70" w:rsidR="00572F41" w:rsidRPr="00572F41" w:rsidDel="00437879" w:rsidRDefault="00572F41" w:rsidP="00572F41">
      <w:pPr>
        <w:numPr>
          <w:ilvl w:val="0"/>
          <w:numId w:val="7"/>
        </w:numPr>
        <w:spacing w:line="240" w:lineRule="auto"/>
        <w:rPr>
          <w:del w:id="318" w:author="Jake Rhys Lawrence (1450966)" w:date="2021-03-03T12:09:00Z"/>
          <w:sz w:val="32"/>
          <w:szCs w:val="32"/>
        </w:rPr>
      </w:pPr>
      <w:del w:id="319" w:author="Jake Rhys Lawrence (1450966)" w:date="2021-03-03T12:09:00Z">
        <w:r w:rsidRPr="00572F41" w:rsidDel="00437879">
          <w:rPr>
            <w:sz w:val="32"/>
            <w:szCs w:val="32"/>
            <w:lang w:val="en-GB"/>
          </w:rPr>
          <w:delText>Sometimes longer sentences can be useful, making the reader dwell on something important</w:delText>
        </w:r>
        <w:bookmarkStart w:id="320" w:name="_Toc65666027"/>
        <w:bookmarkStart w:id="321" w:name="_Toc65666080"/>
        <w:bookmarkStart w:id="322" w:name="_Toc65666133"/>
        <w:bookmarkStart w:id="323" w:name="_Toc65666329"/>
        <w:bookmarkStart w:id="324" w:name="_Toc65667602"/>
        <w:bookmarkStart w:id="325" w:name="_Toc65765486"/>
        <w:bookmarkEnd w:id="320"/>
        <w:bookmarkEnd w:id="321"/>
        <w:bookmarkEnd w:id="322"/>
        <w:bookmarkEnd w:id="323"/>
        <w:bookmarkEnd w:id="324"/>
        <w:bookmarkEnd w:id="325"/>
      </w:del>
    </w:p>
    <w:p w14:paraId="745B4012" w14:textId="1CF80B3D" w:rsidR="00572F41" w:rsidRPr="00572F41" w:rsidDel="00437879" w:rsidRDefault="00572F41" w:rsidP="00572F41">
      <w:pPr>
        <w:numPr>
          <w:ilvl w:val="0"/>
          <w:numId w:val="7"/>
        </w:numPr>
        <w:spacing w:line="240" w:lineRule="auto"/>
        <w:rPr>
          <w:del w:id="326" w:author="Jake Rhys Lawrence (1450966)" w:date="2021-03-03T12:09:00Z"/>
          <w:sz w:val="32"/>
          <w:szCs w:val="32"/>
        </w:rPr>
      </w:pPr>
      <w:del w:id="327" w:author="Jake Rhys Lawrence (1450966)" w:date="2021-03-03T12:09:00Z">
        <w:r w:rsidRPr="00572F41" w:rsidDel="00437879">
          <w:rPr>
            <w:sz w:val="32"/>
            <w:szCs w:val="32"/>
            <w:lang w:val="en-GB"/>
          </w:rPr>
          <w:delText>Really long sentences are awful to read</w:delText>
        </w:r>
        <w:bookmarkStart w:id="328" w:name="_Toc65666028"/>
        <w:bookmarkStart w:id="329" w:name="_Toc65666081"/>
        <w:bookmarkStart w:id="330" w:name="_Toc65666134"/>
        <w:bookmarkStart w:id="331" w:name="_Toc65666330"/>
        <w:bookmarkStart w:id="332" w:name="_Toc65667603"/>
        <w:bookmarkStart w:id="333" w:name="_Toc65765487"/>
        <w:bookmarkEnd w:id="328"/>
        <w:bookmarkEnd w:id="329"/>
        <w:bookmarkEnd w:id="330"/>
        <w:bookmarkEnd w:id="331"/>
        <w:bookmarkEnd w:id="332"/>
        <w:bookmarkEnd w:id="333"/>
      </w:del>
    </w:p>
    <w:p w14:paraId="6BB5F0A4" w14:textId="487887DD" w:rsidR="00572F41" w:rsidRPr="00572F41" w:rsidDel="00437879" w:rsidRDefault="00572F41" w:rsidP="00572F41">
      <w:pPr>
        <w:spacing w:line="240" w:lineRule="auto"/>
        <w:rPr>
          <w:del w:id="334" w:author="Jake Rhys Lawrence (1450966)" w:date="2021-03-03T12:09:00Z"/>
          <w:sz w:val="32"/>
          <w:szCs w:val="32"/>
        </w:rPr>
      </w:pPr>
      <w:del w:id="335" w:author="Jake Rhys Lawrence (1450966)" w:date="2021-03-03T12:09:00Z">
        <w:r w:rsidRPr="00572F41" w:rsidDel="00437879">
          <w:rPr>
            <w:b/>
            <w:bCs/>
            <w:sz w:val="32"/>
            <w:szCs w:val="32"/>
            <w:lang w:val="en-GB"/>
          </w:rPr>
          <w:delText>Report Length</w:delText>
        </w:r>
        <w:bookmarkStart w:id="336" w:name="_Toc65666029"/>
        <w:bookmarkStart w:id="337" w:name="_Toc65666082"/>
        <w:bookmarkStart w:id="338" w:name="_Toc65666135"/>
        <w:bookmarkStart w:id="339" w:name="_Toc65666331"/>
        <w:bookmarkStart w:id="340" w:name="_Toc65667604"/>
        <w:bookmarkStart w:id="341" w:name="_Toc65765488"/>
        <w:bookmarkEnd w:id="336"/>
        <w:bookmarkEnd w:id="337"/>
        <w:bookmarkEnd w:id="338"/>
        <w:bookmarkEnd w:id="339"/>
        <w:bookmarkEnd w:id="340"/>
        <w:bookmarkEnd w:id="341"/>
      </w:del>
    </w:p>
    <w:p w14:paraId="3DDDB864" w14:textId="689137EA" w:rsidR="00572F41" w:rsidRPr="00572F41" w:rsidDel="00437879" w:rsidRDefault="00572F41" w:rsidP="00572F41">
      <w:pPr>
        <w:numPr>
          <w:ilvl w:val="0"/>
          <w:numId w:val="8"/>
        </w:numPr>
        <w:spacing w:line="240" w:lineRule="auto"/>
        <w:rPr>
          <w:del w:id="342" w:author="Jake Rhys Lawrence (1450966)" w:date="2021-03-03T12:09:00Z"/>
          <w:sz w:val="32"/>
          <w:szCs w:val="32"/>
        </w:rPr>
      </w:pPr>
      <w:del w:id="343" w:author="Jake Rhys Lawrence (1450966)" w:date="2021-03-03T12:09:00Z">
        <w:r w:rsidRPr="00572F41" w:rsidDel="00437879">
          <w:rPr>
            <w:sz w:val="32"/>
            <w:szCs w:val="32"/>
            <w:lang w:val="en-GB"/>
          </w:rPr>
          <w:delText>Stick to the word count</w:delText>
        </w:r>
        <w:bookmarkStart w:id="344" w:name="_Toc65666030"/>
        <w:bookmarkStart w:id="345" w:name="_Toc65666083"/>
        <w:bookmarkStart w:id="346" w:name="_Toc65666136"/>
        <w:bookmarkStart w:id="347" w:name="_Toc65666332"/>
        <w:bookmarkStart w:id="348" w:name="_Toc65667605"/>
        <w:bookmarkStart w:id="349" w:name="_Toc65765489"/>
        <w:bookmarkEnd w:id="344"/>
        <w:bookmarkEnd w:id="345"/>
        <w:bookmarkEnd w:id="346"/>
        <w:bookmarkEnd w:id="347"/>
        <w:bookmarkEnd w:id="348"/>
        <w:bookmarkEnd w:id="349"/>
      </w:del>
    </w:p>
    <w:p w14:paraId="7DF7B50F" w14:textId="06D22D7F" w:rsidR="00572F41" w:rsidRPr="00572F41" w:rsidDel="00437879" w:rsidRDefault="00572F41" w:rsidP="00572F41">
      <w:pPr>
        <w:numPr>
          <w:ilvl w:val="0"/>
          <w:numId w:val="8"/>
        </w:numPr>
        <w:spacing w:line="240" w:lineRule="auto"/>
        <w:rPr>
          <w:del w:id="350" w:author="Jake Rhys Lawrence (1450966)" w:date="2021-03-03T12:09:00Z"/>
          <w:sz w:val="32"/>
          <w:szCs w:val="32"/>
        </w:rPr>
      </w:pPr>
      <w:del w:id="351" w:author="Jake Rhys Lawrence (1450966)" w:date="2021-03-03T12:09:00Z">
        <w:r w:rsidRPr="00572F41" w:rsidDel="00437879">
          <w:rPr>
            <w:sz w:val="32"/>
            <w:szCs w:val="32"/>
            <w:lang w:val="en-GB"/>
          </w:rPr>
          <w:delText>Readers do not want to spend too long on a report</w:delText>
        </w:r>
        <w:bookmarkStart w:id="352" w:name="_Toc65666031"/>
        <w:bookmarkStart w:id="353" w:name="_Toc65666084"/>
        <w:bookmarkStart w:id="354" w:name="_Toc65666137"/>
        <w:bookmarkStart w:id="355" w:name="_Toc65666333"/>
        <w:bookmarkStart w:id="356" w:name="_Toc65667606"/>
        <w:bookmarkStart w:id="357" w:name="_Toc65765490"/>
        <w:bookmarkEnd w:id="352"/>
        <w:bookmarkEnd w:id="353"/>
        <w:bookmarkEnd w:id="354"/>
        <w:bookmarkEnd w:id="355"/>
        <w:bookmarkEnd w:id="356"/>
        <w:bookmarkEnd w:id="357"/>
      </w:del>
    </w:p>
    <w:p w14:paraId="694942C7" w14:textId="42D431EB" w:rsidR="00572F41" w:rsidRPr="00953CCC" w:rsidDel="00437879" w:rsidRDefault="00572F41" w:rsidP="00512F32">
      <w:pPr>
        <w:numPr>
          <w:ilvl w:val="0"/>
          <w:numId w:val="8"/>
        </w:numPr>
        <w:spacing w:line="240" w:lineRule="auto"/>
        <w:rPr>
          <w:del w:id="358" w:author="Jake Rhys Lawrence (1450966)" w:date="2021-03-03T12:09:00Z"/>
          <w:sz w:val="32"/>
          <w:szCs w:val="32"/>
        </w:rPr>
      </w:pPr>
      <w:del w:id="359" w:author="Jake Rhys Lawrence (1450966)" w:date="2021-03-03T12:09:00Z">
        <w:r w:rsidRPr="00572F41" w:rsidDel="00437879">
          <w:rPr>
            <w:sz w:val="32"/>
            <w:szCs w:val="32"/>
            <w:lang w:val="en-GB"/>
          </w:rPr>
          <w:delText>Protect yourself and the reader!</w:delText>
        </w:r>
        <w:bookmarkStart w:id="360" w:name="_Toc65666032"/>
        <w:bookmarkStart w:id="361" w:name="_Toc65666085"/>
        <w:bookmarkStart w:id="362" w:name="_Toc65666138"/>
        <w:bookmarkStart w:id="363" w:name="_Toc65666334"/>
        <w:bookmarkStart w:id="364" w:name="_Toc65667607"/>
        <w:bookmarkStart w:id="365" w:name="_Toc65765491"/>
        <w:bookmarkEnd w:id="360"/>
        <w:bookmarkEnd w:id="361"/>
        <w:bookmarkEnd w:id="362"/>
        <w:bookmarkEnd w:id="363"/>
        <w:bookmarkEnd w:id="364"/>
        <w:bookmarkEnd w:id="365"/>
      </w:del>
    </w:p>
    <w:p w14:paraId="7D9ACC34" w14:textId="17CD79B3" w:rsidR="002A7EC8" w:rsidDel="00437879" w:rsidRDefault="0057481A" w:rsidP="00512F32">
      <w:pPr>
        <w:spacing w:line="360" w:lineRule="auto"/>
        <w:rPr>
          <w:del w:id="366" w:author="Jake Rhys Lawrence (1450966)" w:date="2021-03-03T12:09:00Z"/>
        </w:rPr>
      </w:pPr>
      <w:del w:id="367" w:author="Jake Rhys Lawrence (1450966)" w:date="2021-03-03T12:09:00Z">
        <w:r w:rsidRPr="0057481A" w:rsidDel="00437879">
          <w:rPr>
            <w:lang w:val="en-GB"/>
          </w:rPr>
          <w:delText>Calibri (body) size 11 and 1.5 line spacing from here</w:delText>
        </w:r>
        <w:r w:rsidDel="00437879">
          <w:rPr>
            <w:lang w:val="en-GB"/>
          </w:rPr>
          <w:delText>.</w:delText>
        </w:r>
        <w:r w:rsidR="002A7EC8" w:rsidDel="00437879">
          <w:br w:type="page"/>
        </w:r>
        <w:bookmarkStart w:id="368" w:name="_Toc65666033"/>
        <w:bookmarkStart w:id="369" w:name="_Toc65666086"/>
        <w:bookmarkStart w:id="370" w:name="_Toc65666139"/>
        <w:bookmarkStart w:id="371" w:name="_Toc65666335"/>
        <w:bookmarkStart w:id="372" w:name="_Toc65667608"/>
        <w:bookmarkStart w:id="373" w:name="_Toc65765492"/>
        <w:bookmarkEnd w:id="368"/>
        <w:bookmarkEnd w:id="369"/>
        <w:bookmarkEnd w:id="370"/>
        <w:bookmarkEnd w:id="371"/>
        <w:bookmarkEnd w:id="372"/>
        <w:bookmarkEnd w:id="373"/>
      </w:del>
    </w:p>
    <w:p w14:paraId="240008CB" w14:textId="4F4CE692" w:rsidR="002A7EC8" w:rsidRDefault="002A7EC8" w:rsidP="002A7EC8">
      <w:pPr>
        <w:pStyle w:val="Heading1"/>
      </w:pPr>
      <w:bookmarkStart w:id="374" w:name="_Toc65765493"/>
      <w:r>
        <w:lastRenderedPageBreak/>
        <w:t>Methodologies</w:t>
      </w:r>
      <w:bookmarkEnd w:id="374"/>
    </w:p>
    <w:p w14:paraId="043F0ADC" w14:textId="77777777" w:rsidR="00556B56" w:rsidRPr="00556B56" w:rsidRDefault="00556B56" w:rsidP="005A2E00">
      <w:pPr>
        <w:spacing w:before="240" w:after="0" w:line="240" w:lineRule="auto"/>
        <w:rPr>
          <w:ins w:id="375" w:author="Jake Rhys Lawrence (1450966)" w:date="2021-03-03T12:09:00Z"/>
          <w:rFonts w:ascii="Calibri" w:eastAsia="Times New Roman" w:hAnsi="Calibri" w:cs="Calibri"/>
          <w:color w:val="000000"/>
          <w:lang w:val="en-GB" w:eastAsia="en-GB"/>
        </w:rPr>
      </w:pPr>
      <w:ins w:id="376" w:author="Jake Rhys Lawrence (1450966)" w:date="2021-03-03T12:09:00Z">
        <w:r w:rsidRPr="00556B56">
          <w:rPr>
            <w:rFonts w:ascii="Calibri" w:eastAsia="Times New Roman" w:hAnsi="Calibri" w:cs="Calibri"/>
            <w:color w:val="000000"/>
            <w:lang w:val="en-GB" w:eastAsia="en-GB"/>
          </w:rPr>
          <w:t>The team planner took the lead on team organisation. Each member of the team took responsibility for an area of the project, however as the project progressed the responsibilities changed to any areas that required work.</w:t>
        </w:r>
      </w:ins>
    </w:p>
    <w:p w14:paraId="15DF6BC9" w14:textId="62C6A2CD" w:rsidR="00556B56" w:rsidRPr="00556B56" w:rsidRDefault="00556B56" w:rsidP="00556B56">
      <w:pPr>
        <w:spacing w:after="0" w:line="240" w:lineRule="auto"/>
        <w:rPr>
          <w:ins w:id="377" w:author="Jake Rhys Lawrence (1450966)" w:date="2021-03-03T12:09:00Z"/>
          <w:rFonts w:ascii="Calibri" w:eastAsia="Times New Roman" w:hAnsi="Calibri" w:cs="Calibri"/>
          <w:color w:val="000000"/>
          <w:lang w:val="en-GB" w:eastAsia="en-GB"/>
        </w:rPr>
      </w:pPr>
      <w:ins w:id="378" w:author="Jake Rhys Lawrence (1450966)" w:date="2021-03-03T12:09:00Z">
        <w:r w:rsidRPr="00556B56">
          <w:rPr>
            <w:rFonts w:ascii="Calibri" w:eastAsia="Times New Roman" w:hAnsi="Calibri" w:cs="Calibri"/>
            <w:color w:val="000000"/>
            <w:lang w:val="en-GB" w:eastAsia="en-GB"/>
          </w:rPr>
          <w:t xml:space="preserve">As previously </w:t>
        </w:r>
      </w:ins>
      <w:ins w:id="379" w:author="Jake Rhys Lawrence (1450966)" w:date="2021-03-03T12:32:00Z">
        <w:r w:rsidR="001630E6" w:rsidRPr="00556B56">
          <w:rPr>
            <w:rFonts w:ascii="Calibri" w:eastAsia="Times New Roman" w:hAnsi="Calibri" w:cs="Calibri"/>
            <w:color w:val="000000"/>
            <w:lang w:val="en-GB" w:eastAsia="en-GB"/>
          </w:rPr>
          <w:t>mentioned,</w:t>
        </w:r>
      </w:ins>
      <w:ins w:id="380" w:author="Jake Rhys Lawrence (1450966)" w:date="2021-03-03T12:09:00Z">
        <w:r w:rsidRPr="00556B56">
          <w:rPr>
            <w:rFonts w:ascii="Calibri" w:eastAsia="Times New Roman" w:hAnsi="Calibri" w:cs="Calibri"/>
            <w:color w:val="000000"/>
            <w:lang w:val="en-GB" w:eastAsia="en-GB"/>
          </w:rPr>
          <w:t xml:space="preserve"> </w:t>
        </w:r>
      </w:ins>
      <w:r w:rsidR="007A48FF">
        <w:rPr>
          <w:rFonts w:ascii="Calibri" w:eastAsia="Times New Roman" w:hAnsi="Calibri" w:cs="Calibri"/>
          <w:color w:val="000000"/>
          <w:lang w:val="en-GB" w:eastAsia="en-GB"/>
        </w:rPr>
        <w:t xml:space="preserve">Microsoft Teams </w:t>
      </w:r>
      <w:r w:rsidR="006760C3">
        <w:rPr>
          <w:rFonts w:ascii="Calibri" w:eastAsia="Times New Roman" w:hAnsi="Calibri" w:cs="Calibri"/>
          <w:color w:val="000000"/>
          <w:lang w:val="en-GB" w:eastAsia="en-GB"/>
        </w:rPr>
        <w:t>was the hub of communications between team members</w:t>
      </w:r>
      <w:r w:rsidR="000B6353">
        <w:rPr>
          <w:rFonts w:ascii="Calibri" w:eastAsia="Times New Roman" w:hAnsi="Calibri" w:cs="Calibri"/>
          <w:color w:val="000000"/>
          <w:lang w:val="en-GB" w:eastAsia="en-GB"/>
        </w:rPr>
        <w:t>;</w:t>
      </w:r>
      <w:ins w:id="381" w:author="Jake Rhys Lawrence (1450966)" w:date="2021-03-03T12:09:00Z">
        <w:r w:rsidRPr="00556B56">
          <w:rPr>
            <w:rFonts w:ascii="Calibri" w:eastAsia="Times New Roman" w:hAnsi="Calibri" w:cs="Calibri"/>
            <w:color w:val="000000"/>
            <w:lang w:val="en-GB" w:eastAsia="en-GB"/>
          </w:rPr>
          <w:t xml:space="preserve"> this maintains contact and made it easier to share ideas as COVID-19 hampered any efforts to meet in person. Microsoft Teams is an excellent tool to use to run projects as it integrates with other MS programs, meaning multiple people can edit multiple files remotely and file sharing is simple. Microsoft Teams is incorporated into all the Office applications allowing the use of OneNote as file sharing </w:t>
        </w:r>
      </w:ins>
      <w:r w:rsidR="00933B70" w:rsidRPr="00556B56">
        <w:rPr>
          <w:rFonts w:ascii="Calibri" w:eastAsia="Times New Roman" w:hAnsi="Calibri" w:cs="Calibri"/>
          <w:color w:val="000000"/>
          <w:lang w:val="en-GB" w:eastAsia="en-GB"/>
        </w:rPr>
        <w:t>system</w:t>
      </w:r>
      <w:r w:rsidR="00933B70">
        <w:rPr>
          <w:rFonts w:ascii="Calibri" w:eastAsia="Times New Roman" w:hAnsi="Calibri" w:cs="Calibri"/>
          <w:color w:val="000000"/>
          <w:lang w:val="en-GB" w:eastAsia="en-GB"/>
        </w:rPr>
        <w:t>;</w:t>
      </w:r>
      <w:r w:rsidR="009D021D">
        <w:rPr>
          <w:rFonts w:ascii="Calibri" w:eastAsia="Times New Roman" w:hAnsi="Calibri" w:cs="Calibri"/>
          <w:color w:val="000000"/>
          <w:lang w:val="en-GB" w:eastAsia="en-GB"/>
        </w:rPr>
        <w:t xml:space="preserve"> </w:t>
      </w:r>
      <w:r w:rsidR="00933B70">
        <w:rPr>
          <w:rFonts w:ascii="Calibri" w:eastAsia="Times New Roman" w:hAnsi="Calibri" w:cs="Calibri"/>
          <w:color w:val="000000"/>
          <w:lang w:val="en-GB" w:eastAsia="en-GB"/>
        </w:rPr>
        <w:t>therefore,</w:t>
      </w:r>
      <w:r w:rsidR="00B20B59">
        <w:rPr>
          <w:rFonts w:ascii="Calibri" w:eastAsia="Times New Roman" w:hAnsi="Calibri" w:cs="Calibri"/>
          <w:color w:val="000000"/>
          <w:lang w:val="en-GB" w:eastAsia="en-GB"/>
        </w:rPr>
        <w:t xml:space="preserve"> our research was always</w:t>
      </w:r>
      <w:ins w:id="382" w:author="Jake Rhys Lawrence (1450966)" w:date="2021-03-03T12:09:00Z">
        <w:r w:rsidRPr="00556B56">
          <w:rPr>
            <w:rFonts w:ascii="Calibri" w:eastAsia="Times New Roman" w:hAnsi="Calibri" w:cs="Calibri"/>
            <w:color w:val="000000"/>
            <w:lang w:val="en-GB" w:eastAsia="en-GB"/>
          </w:rPr>
          <w:t xml:space="preserve"> available for all team participants to view and edit at any time. The sharing of designs and idea was facilitated </w:t>
        </w:r>
      </w:ins>
      <w:r w:rsidR="00230B5A" w:rsidRPr="00556B56">
        <w:rPr>
          <w:rFonts w:ascii="Calibri" w:eastAsia="Times New Roman" w:hAnsi="Calibri" w:cs="Calibri"/>
          <w:color w:val="000000"/>
          <w:lang w:val="en-GB" w:eastAsia="en-GB"/>
        </w:rPr>
        <w:t>using</w:t>
      </w:r>
      <w:ins w:id="383" w:author="Jake Rhys Lawrence (1450966)" w:date="2021-03-03T12:09:00Z">
        <w:r w:rsidRPr="00556B56">
          <w:rPr>
            <w:rFonts w:ascii="Calibri" w:eastAsia="Times New Roman" w:hAnsi="Calibri" w:cs="Calibri"/>
            <w:color w:val="000000"/>
            <w:lang w:val="en-GB" w:eastAsia="en-GB"/>
          </w:rPr>
          <w:t xml:space="preserve"> photos and drawings in the class notebook section of Microsoft Teams.</w:t>
        </w:r>
      </w:ins>
    </w:p>
    <w:p w14:paraId="204723EF" w14:textId="2C53D9A7" w:rsidR="00323208" w:rsidRPr="00556B56" w:rsidRDefault="00556B56" w:rsidP="005A2E00">
      <w:pPr>
        <w:spacing w:before="240" w:after="0" w:line="240" w:lineRule="auto"/>
        <w:rPr>
          <w:ins w:id="384" w:author="Jake Rhys Lawrence (1450966)" w:date="2021-03-03T12:09:00Z"/>
          <w:rFonts w:ascii="Calibri" w:eastAsia="Times New Roman" w:hAnsi="Calibri" w:cs="Calibri"/>
          <w:color w:val="000000"/>
          <w:lang w:val="en-GB" w:eastAsia="en-GB"/>
        </w:rPr>
      </w:pPr>
      <w:ins w:id="385" w:author="Jake Rhys Lawrence (1450966)" w:date="2021-03-03T12:09:00Z">
        <w:r w:rsidRPr="00556B56">
          <w:rPr>
            <w:rFonts w:ascii="Calibri" w:eastAsia="Times New Roman" w:hAnsi="Calibri" w:cs="Calibri"/>
            <w:color w:val="000000"/>
            <w:lang w:val="en-GB" w:eastAsia="en-GB"/>
          </w:rPr>
          <w:t>Milestones were set and these milestones were then plotted on a Gantt chart</w:t>
        </w:r>
      </w:ins>
      <w:r w:rsidRPr="00556B56">
        <w:rPr>
          <w:rFonts w:ascii="Calibri" w:eastAsia="Times New Roman" w:hAnsi="Calibri" w:cs="Calibri"/>
          <w:color w:val="000000"/>
          <w:lang w:val="en-GB" w:eastAsia="en-GB"/>
        </w:rPr>
        <w:t xml:space="preserve"> </w:t>
      </w:r>
      <w:r w:rsidR="002C0847">
        <w:rPr>
          <w:rFonts w:ascii="Calibri" w:eastAsia="Times New Roman" w:hAnsi="Calibri" w:cs="Calibri"/>
          <w:color w:val="000000"/>
          <w:lang w:val="en-GB" w:eastAsia="en-GB"/>
        </w:rPr>
        <w:t>(in appendix)</w:t>
      </w:r>
      <w:ins w:id="386" w:author="Jake Rhys Lawrence (1450966)" w:date="2021-03-03T12:09:00Z">
        <w:r w:rsidRPr="00556B56">
          <w:rPr>
            <w:rFonts w:ascii="Calibri" w:eastAsia="Times New Roman" w:hAnsi="Calibri" w:cs="Calibri"/>
            <w:color w:val="000000"/>
            <w:lang w:val="en-GB" w:eastAsia="en-GB"/>
          </w:rPr>
          <w:t xml:space="preserve"> </w:t>
        </w:r>
      </w:ins>
      <w:r w:rsidR="00E47EB7" w:rsidRPr="00556B56">
        <w:rPr>
          <w:rFonts w:ascii="Calibri" w:eastAsia="Times New Roman" w:hAnsi="Calibri" w:cs="Calibri"/>
          <w:color w:val="000000"/>
          <w:lang w:val="en-GB" w:eastAsia="en-GB"/>
        </w:rPr>
        <w:t>to</w:t>
      </w:r>
      <w:ins w:id="387" w:author="Jake Rhys Lawrence (1450966)" w:date="2021-03-03T12:09:00Z">
        <w:r w:rsidRPr="00556B56">
          <w:rPr>
            <w:rFonts w:ascii="Calibri" w:eastAsia="Times New Roman" w:hAnsi="Calibri" w:cs="Calibri"/>
            <w:color w:val="000000"/>
            <w:lang w:val="en-GB" w:eastAsia="en-GB"/>
          </w:rPr>
          <w:t xml:space="preserve"> monitor progress of the on the project. </w:t>
        </w:r>
      </w:ins>
      <w:ins w:id="388" w:author="Jake Rhys Lawrence (1450966)" w:date="2021-03-03T12:31:00Z">
        <w:r w:rsidR="001630E6" w:rsidRPr="00556B56">
          <w:rPr>
            <w:rFonts w:ascii="Calibri" w:eastAsia="Times New Roman" w:hAnsi="Calibri" w:cs="Calibri"/>
            <w:color w:val="000000"/>
            <w:lang w:val="en-GB" w:eastAsia="en-GB"/>
          </w:rPr>
          <w:t>These milestones</w:t>
        </w:r>
      </w:ins>
      <w:ins w:id="389" w:author="Jake Rhys Lawrence (1450966)" w:date="2021-03-03T12:09:00Z">
        <w:r w:rsidRPr="00556B56">
          <w:rPr>
            <w:rFonts w:ascii="Calibri" w:eastAsia="Times New Roman" w:hAnsi="Calibri" w:cs="Calibri"/>
            <w:color w:val="000000"/>
            <w:lang w:val="en-GB" w:eastAsia="en-GB"/>
          </w:rPr>
          <w:t xml:space="preserve"> were then further broken up into main aims that needed to be completed at relevant times over the course of the project. Meeting</w:t>
        </w:r>
      </w:ins>
      <w:ins w:id="390" w:author="Jake Rhys Lawrence (1450966)" w:date="2021-03-03T12:34:00Z">
        <w:r w:rsidR="00485945">
          <w:rPr>
            <w:rFonts w:ascii="Calibri" w:eastAsia="Times New Roman" w:hAnsi="Calibri" w:cs="Calibri"/>
            <w:color w:val="000000"/>
            <w:lang w:val="en-GB" w:eastAsia="en-GB"/>
          </w:rPr>
          <w:t>s</w:t>
        </w:r>
      </w:ins>
      <w:ins w:id="391" w:author="Jake Rhys Lawrence (1450966)" w:date="2021-03-03T12:09:00Z">
        <w:r w:rsidRPr="00556B56">
          <w:rPr>
            <w:rFonts w:ascii="Calibri" w:eastAsia="Times New Roman" w:hAnsi="Calibri" w:cs="Calibri"/>
            <w:color w:val="000000"/>
            <w:lang w:val="en-GB" w:eastAsia="en-GB"/>
          </w:rPr>
          <w:t xml:space="preserve"> were organised to include three 2hr meetings a week with set agendas. At the end of each meeting the agendas for the next were set. The meetings and agendas were organised through Microsoft Teams. The main aims of the timeline </w:t>
        </w:r>
      </w:ins>
      <w:ins w:id="392" w:author="Jake Rhys Lawrence (1450966)" w:date="2021-03-03T12:34:00Z">
        <w:r w:rsidR="00485945" w:rsidRPr="00556B56">
          <w:rPr>
            <w:rFonts w:ascii="Calibri" w:eastAsia="Times New Roman" w:hAnsi="Calibri" w:cs="Calibri"/>
            <w:color w:val="000000"/>
            <w:lang w:val="en-GB" w:eastAsia="en-GB"/>
          </w:rPr>
          <w:t>were:</w:t>
        </w:r>
      </w:ins>
      <w:ins w:id="393" w:author="Jake Rhys Lawrence (1450966)" w:date="2021-03-03T12:09:00Z">
        <w:r w:rsidRPr="00556B56">
          <w:rPr>
            <w:rFonts w:ascii="Calibri" w:eastAsia="Times New Roman" w:hAnsi="Calibri" w:cs="Calibri"/>
            <w:color w:val="000000"/>
            <w:lang w:val="en-GB" w:eastAsia="en-GB"/>
          </w:rPr>
          <w:t xml:space="preserve"> </w:t>
        </w:r>
      </w:ins>
    </w:p>
    <w:p w14:paraId="48163461" w14:textId="77777777" w:rsidR="00556B56" w:rsidRPr="00114553" w:rsidRDefault="00556B56" w:rsidP="00114553">
      <w:pPr>
        <w:pStyle w:val="ListParagraph"/>
        <w:numPr>
          <w:ilvl w:val="0"/>
          <w:numId w:val="56"/>
        </w:numPr>
        <w:spacing w:before="240" w:after="0" w:line="240" w:lineRule="auto"/>
        <w:textAlignment w:val="center"/>
        <w:rPr>
          <w:ins w:id="394" w:author="Jake Rhys Lawrence (1450966)" w:date="2021-03-03T12:09:00Z"/>
          <w:rFonts w:ascii="Calibri" w:eastAsia="Times New Roman" w:hAnsi="Calibri" w:cs="Calibri"/>
          <w:color w:val="000000"/>
          <w:lang w:val="en-GB" w:eastAsia="en-GB"/>
        </w:rPr>
      </w:pPr>
      <w:ins w:id="395" w:author="Jake Rhys Lawrence (1450966)" w:date="2021-03-03T12:09:00Z">
        <w:r w:rsidRPr="00114553">
          <w:rPr>
            <w:rFonts w:ascii="Calibri" w:eastAsia="Times New Roman" w:hAnsi="Calibri" w:cs="Calibri"/>
            <w:color w:val="000000"/>
            <w:lang w:val="en-GB" w:eastAsia="en-GB"/>
          </w:rPr>
          <w:t>Team introductions to establish team structure.</w:t>
        </w:r>
      </w:ins>
    </w:p>
    <w:p w14:paraId="16E44A74" w14:textId="77777777" w:rsidR="00F4072C" w:rsidRDefault="00556B56" w:rsidP="00F4072C">
      <w:pPr>
        <w:pStyle w:val="ListParagraph"/>
        <w:numPr>
          <w:ilvl w:val="0"/>
          <w:numId w:val="56"/>
        </w:numPr>
        <w:spacing w:after="0" w:line="240" w:lineRule="auto"/>
        <w:textAlignment w:val="center"/>
        <w:rPr>
          <w:rFonts w:ascii="Calibri" w:eastAsia="Times New Roman" w:hAnsi="Calibri" w:cs="Calibri"/>
          <w:color w:val="000000"/>
          <w:lang w:val="en-GB" w:eastAsia="en-GB"/>
        </w:rPr>
      </w:pPr>
      <w:ins w:id="396" w:author="Jake Rhys Lawrence (1450966)" w:date="2021-03-03T12:09:00Z">
        <w:r w:rsidRPr="00114553">
          <w:rPr>
            <w:rFonts w:ascii="Calibri" w:eastAsia="Times New Roman" w:hAnsi="Calibri" w:cs="Calibri"/>
            <w:color w:val="000000"/>
            <w:lang w:val="en-GB" w:eastAsia="en-GB"/>
          </w:rPr>
          <w:t>Establish initial planning structure and decide how the plan would be executed amongst the team.</w:t>
        </w:r>
      </w:ins>
    </w:p>
    <w:p w14:paraId="0E00220B" w14:textId="77777777" w:rsidR="00F4072C" w:rsidRDefault="00556B56" w:rsidP="005007B6">
      <w:pPr>
        <w:pStyle w:val="ListParagraph"/>
        <w:numPr>
          <w:ilvl w:val="0"/>
          <w:numId w:val="57"/>
        </w:numPr>
        <w:rPr>
          <w:rFonts w:ascii="Calibri" w:eastAsia="Times New Roman" w:hAnsi="Calibri" w:cs="Calibri"/>
          <w:color w:val="000000"/>
          <w:lang w:val="en-GB" w:eastAsia="en-GB"/>
        </w:rPr>
      </w:pPr>
      <w:ins w:id="397" w:author="Jake Rhys Lawrence (1450966)" w:date="2021-03-03T12:09:00Z">
        <w:r w:rsidRPr="00F4072C">
          <w:rPr>
            <w:rFonts w:ascii="Calibri" w:eastAsia="Times New Roman" w:hAnsi="Calibri" w:cs="Calibri"/>
            <w:color w:val="000000"/>
            <w:lang w:val="en-GB" w:eastAsia="en-GB"/>
          </w:rPr>
          <w:t xml:space="preserve">Complete research into gravity racers, common designs, the </w:t>
        </w:r>
      </w:ins>
      <w:ins w:id="398" w:author="Jake Rhys Lawrence (1450966)" w:date="2021-03-03T12:34:00Z">
        <w:r w:rsidR="00811B34" w:rsidRPr="00F4072C">
          <w:rPr>
            <w:rFonts w:ascii="Calibri" w:eastAsia="Times New Roman" w:hAnsi="Calibri" w:cs="Calibri"/>
            <w:color w:val="000000"/>
            <w:lang w:val="en-GB" w:eastAsia="en-GB"/>
          </w:rPr>
          <w:t>course,</w:t>
        </w:r>
      </w:ins>
      <w:ins w:id="399" w:author="Jake Rhys Lawrence (1450966)" w:date="2021-03-03T12:09:00Z">
        <w:r w:rsidRPr="00F4072C">
          <w:rPr>
            <w:rFonts w:ascii="Calibri" w:eastAsia="Times New Roman" w:hAnsi="Calibri" w:cs="Calibri"/>
            <w:color w:val="000000"/>
            <w:lang w:val="en-GB" w:eastAsia="en-GB"/>
          </w:rPr>
          <w:t xml:space="preserve"> and the event regulations.</w:t>
        </w:r>
      </w:ins>
    </w:p>
    <w:p w14:paraId="3EA33E92" w14:textId="5E62C3D8" w:rsidR="001259EB" w:rsidRPr="00E77EE6" w:rsidDel="004922E6" w:rsidRDefault="00556B56" w:rsidP="00F4072C">
      <w:pPr>
        <w:pStyle w:val="ListParagraph"/>
        <w:numPr>
          <w:ilvl w:val="0"/>
          <w:numId w:val="56"/>
        </w:numPr>
        <w:spacing w:after="0" w:line="240" w:lineRule="auto"/>
        <w:textAlignment w:val="center"/>
        <w:rPr>
          <w:sz w:val="32"/>
          <w:szCs w:val="32"/>
          <w:lang w:val="en-GB"/>
        </w:rPr>
      </w:pPr>
      <w:ins w:id="400" w:author="Jake Rhys Lawrence (1450966)" w:date="2021-03-03T12:09:00Z">
        <w:r w:rsidRPr="00F4072C">
          <w:rPr>
            <w:rFonts w:ascii="Calibri" w:eastAsia="Times New Roman" w:hAnsi="Calibri" w:cs="Calibri"/>
            <w:color w:val="000000"/>
            <w:lang w:val="en-GB" w:eastAsia="en-GB"/>
          </w:rPr>
          <w:t>Produce a basic design concept</w:t>
        </w:r>
      </w:ins>
      <w:r w:rsidR="00114553" w:rsidRPr="00F4072C">
        <w:rPr>
          <w:rFonts w:ascii="Calibri" w:eastAsia="Times New Roman" w:hAnsi="Calibri" w:cs="Calibri"/>
          <w:color w:val="000000"/>
          <w:lang w:val="en-GB" w:eastAsia="en-GB"/>
        </w:rPr>
        <w:t>.</w:t>
      </w:r>
      <w:del w:id="401" w:author="Jake Rhys Lawrence (1450966)" w:date="2021-03-03T12:25:00Z">
        <w:r w:rsidR="006D0E57" w:rsidRPr="00F4072C" w:rsidDel="005E3690">
          <w:rPr>
            <w:sz w:val="32"/>
            <w:szCs w:val="32"/>
            <w:lang w:val="en-GB"/>
          </w:rPr>
          <w:br w:type="page"/>
        </w:r>
      </w:del>
      <w:del w:id="402" w:author="Jake Rhys Lawrence (1450966)" w:date="2021-03-03T12:09:00Z">
        <w:r w:rsidR="00953CCC" w:rsidRPr="00F4072C" w:rsidDel="004922E6">
          <w:rPr>
            <w:sz w:val="32"/>
            <w:szCs w:val="32"/>
            <w:lang w:val="en-GB"/>
          </w:rPr>
          <w:lastRenderedPageBreak/>
          <w:delText>Explain the procedures you used to complete the investigation</w:delText>
        </w:r>
      </w:del>
    </w:p>
    <w:p w14:paraId="14051AFE" w14:textId="065D4C58" w:rsidR="00E77EE6" w:rsidRPr="009C6FAD" w:rsidRDefault="009C6FAD" w:rsidP="001259EB">
      <w:pPr>
        <w:pStyle w:val="ListParagraph"/>
        <w:numPr>
          <w:ilvl w:val="0"/>
          <w:numId w:val="56"/>
        </w:numPr>
        <w:spacing w:after="0" w:line="240" w:lineRule="auto"/>
        <w:textAlignment w:val="center"/>
        <w:rPr>
          <w:szCs w:val="22"/>
          <w:lang w:val="en-GB"/>
        </w:rPr>
      </w:pPr>
      <w:r w:rsidRPr="009C6FAD">
        <w:rPr>
          <w:szCs w:val="22"/>
          <w:lang w:val="en-GB"/>
        </w:rPr>
        <w:t>Wr</w:t>
      </w:r>
      <w:r>
        <w:rPr>
          <w:szCs w:val="22"/>
          <w:lang w:val="en-GB"/>
        </w:rPr>
        <w:t xml:space="preserve">ite a report </w:t>
      </w:r>
      <w:r w:rsidR="005007B6">
        <w:rPr>
          <w:szCs w:val="22"/>
          <w:lang w:val="en-GB"/>
        </w:rPr>
        <w:t>encapsulating our design criteria.</w:t>
      </w:r>
    </w:p>
    <w:p w14:paraId="5506678F" w14:textId="77777777" w:rsidR="00E504E0" w:rsidRPr="007220B9" w:rsidRDefault="00E504E0" w:rsidP="00DB02E3">
      <w:pPr>
        <w:pStyle w:val="ListParagraph"/>
        <w:rPr>
          <w:del w:id="403" w:author="Jake Rhys Lawrence (1450966)" w:date="2021-03-03T12:09:00Z"/>
          <w:sz w:val="32"/>
          <w:szCs w:val="32"/>
          <w:lang w:val="en-GB"/>
        </w:rPr>
      </w:pPr>
    </w:p>
    <w:p w14:paraId="636D0E4B" w14:textId="77777777" w:rsidR="00953CCC" w:rsidRPr="00953CCC" w:rsidDel="004922E6" w:rsidRDefault="00953CCC" w:rsidP="00F4072C">
      <w:pPr>
        <w:pStyle w:val="ListParagraph"/>
        <w:rPr>
          <w:del w:id="404" w:author="Jake Rhys Lawrence (1450966)" w:date="2021-03-03T12:09:00Z"/>
        </w:rPr>
      </w:pPr>
      <w:del w:id="405" w:author="Jake Rhys Lawrence (1450966)" w:date="2021-03-03T12:09:00Z">
        <w:r w:rsidRPr="00953CCC" w:rsidDel="004922E6">
          <w:rPr>
            <w:lang w:val="en-GB"/>
          </w:rPr>
          <w:delText>Should not be an absolute step by step procedure</w:delText>
        </w:r>
      </w:del>
    </w:p>
    <w:p w14:paraId="69CA3194" w14:textId="77777777" w:rsidR="00953CCC" w:rsidRPr="00953CCC" w:rsidDel="004922E6" w:rsidRDefault="00953CCC" w:rsidP="00F4072C">
      <w:pPr>
        <w:pStyle w:val="ListParagraph"/>
        <w:rPr>
          <w:del w:id="406" w:author="Jake Rhys Lawrence (1450966)" w:date="2021-03-03T12:09:00Z"/>
        </w:rPr>
      </w:pPr>
      <w:del w:id="407" w:author="Jake Rhys Lawrence (1450966)" w:date="2021-03-03T12:09:00Z">
        <w:r w:rsidRPr="00953CCC" w:rsidDel="004922E6">
          <w:rPr>
            <w:lang w:val="en-GB"/>
          </w:rPr>
          <w:delText>There still needs to be enough detail for someone to understand and possibly replicate your experiments</w:delText>
        </w:r>
      </w:del>
    </w:p>
    <w:p w14:paraId="0CDCEEE8" w14:textId="77777777" w:rsidR="00953CCC" w:rsidRPr="00953CCC" w:rsidDel="004922E6" w:rsidRDefault="00953CCC" w:rsidP="00F4072C">
      <w:pPr>
        <w:pStyle w:val="ListParagraph"/>
        <w:rPr>
          <w:del w:id="408" w:author="Jake Rhys Lawrence (1450966)" w:date="2021-03-03T12:09:00Z"/>
        </w:rPr>
      </w:pPr>
      <w:del w:id="409" w:author="Jake Rhys Lawrence (1450966)" w:date="2021-03-03T12:09:00Z">
        <w:r w:rsidRPr="00953CCC" w:rsidDel="004922E6">
          <w:rPr>
            <w:lang w:val="en-GB"/>
          </w:rPr>
          <w:delText>Can be a technical and concise section</w:delText>
        </w:r>
      </w:del>
    </w:p>
    <w:p w14:paraId="54363DDD" w14:textId="7D3790D2" w:rsidR="002A7EC8" w:rsidDel="004922E6" w:rsidRDefault="00512F32" w:rsidP="00F4072C">
      <w:pPr>
        <w:pStyle w:val="ListParagraph"/>
        <w:rPr>
          <w:del w:id="410" w:author="Jake Rhys Lawrence (1450966)" w:date="2021-03-03T12:09:00Z"/>
        </w:rPr>
      </w:pPr>
      <w:del w:id="411" w:author="Jake Rhys Lawrence (1450966)" w:date="2021-03-03T12:09:00Z">
        <w:r w:rsidRPr="0057481A" w:rsidDel="004922E6">
          <w:rPr>
            <w:lang w:val="en-GB"/>
          </w:rPr>
          <w:delText>Calibri (body) size 11 and 1.5 line spacing from here</w:delText>
        </w:r>
        <w:r w:rsidDel="004922E6">
          <w:rPr>
            <w:lang w:val="en-GB"/>
          </w:rPr>
          <w:delText>.</w:delText>
        </w:r>
        <w:r w:rsidR="002A7EC8" w:rsidDel="004922E6">
          <w:br w:type="page"/>
        </w:r>
      </w:del>
    </w:p>
    <w:p w14:paraId="7AB2149A" w14:textId="6FAB9488" w:rsidR="002A7EC8" w:rsidDel="00472328" w:rsidRDefault="002A7EC8" w:rsidP="00F4072C">
      <w:pPr>
        <w:pStyle w:val="ListParagraph"/>
        <w:rPr>
          <w:del w:id="412" w:author="Liam David Chess (2004144)" w:date="2021-02-26T15:02:00Z"/>
        </w:rPr>
      </w:pPr>
      <w:del w:id="413" w:author="Liam David Chess (2004144)" w:date="2021-02-26T15:02:00Z">
        <w:r w:rsidDel="00472328">
          <w:lastRenderedPageBreak/>
          <w:delText>Separate Results Section (if requested)</w:delText>
        </w:r>
      </w:del>
    </w:p>
    <w:p w14:paraId="7336BEAF" w14:textId="774F9AE4" w:rsidR="00512F32" w:rsidDel="00472328" w:rsidRDefault="00953CCC" w:rsidP="00F4072C">
      <w:pPr>
        <w:pStyle w:val="ListParagraph"/>
        <w:rPr>
          <w:del w:id="414" w:author="Liam David Chess (2004144)" w:date="2021-02-26T15:02:00Z"/>
        </w:rPr>
      </w:pPr>
      <w:del w:id="415" w:author="Liam David Chess (2004144)" w:date="2021-02-26T15:02:00Z">
        <w:r w:rsidRPr="00512F32" w:rsidDel="00472328">
          <w:delText>If the reader/lecturer requests for divided results and analysis, break them up and put them here and in 6. Otherwise delete these two and use 7.</w:delText>
        </w:r>
      </w:del>
    </w:p>
    <w:p w14:paraId="44E891E6" w14:textId="4FF8F95D" w:rsidR="00572F41" w:rsidRPr="00572F41" w:rsidDel="00472328" w:rsidRDefault="00572F41" w:rsidP="00F4072C">
      <w:pPr>
        <w:pStyle w:val="ListParagraph"/>
        <w:rPr>
          <w:del w:id="416" w:author="Liam David Chess (2004144)" w:date="2021-02-26T15:02:00Z"/>
        </w:rPr>
      </w:pPr>
      <w:del w:id="417" w:author="Liam David Chess (2004144)" w:date="2021-02-26T15:02:00Z">
        <w:r w:rsidRPr="00572F41" w:rsidDel="00472328">
          <w:rPr>
            <w:b/>
            <w:bCs/>
            <w:lang w:val="en-GB"/>
          </w:rPr>
          <w:delText>Figures</w:delText>
        </w:r>
      </w:del>
    </w:p>
    <w:p w14:paraId="2931EE70" w14:textId="51C6921C" w:rsidR="00572F41" w:rsidRPr="00572F41" w:rsidDel="00472328" w:rsidRDefault="00572F41" w:rsidP="00F4072C">
      <w:pPr>
        <w:pStyle w:val="ListParagraph"/>
        <w:rPr>
          <w:del w:id="418" w:author="Liam David Chess (2004144)" w:date="2021-02-26T15:02:00Z"/>
        </w:rPr>
      </w:pPr>
      <w:del w:id="419" w:author="Liam David Chess (2004144)" w:date="2021-02-26T15:02:00Z">
        <w:r w:rsidRPr="00572F41" w:rsidDel="00472328">
          <w:rPr>
            <w:lang w:val="en-GB"/>
          </w:rPr>
          <w:delText>A figure is any non-text illustration:</w:delText>
        </w:r>
      </w:del>
    </w:p>
    <w:p w14:paraId="7B94F5E8" w14:textId="38933667" w:rsidR="00572F41" w:rsidRPr="00572F41" w:rsidDel="00472328" w:rsidRDefault="00572F41" w:rsidP="00F4072C">
      <w:pPr>
        <w:pStyle w:val="ListParagraph"/>
        <w:rPr>
          <w:del w:id="420" w:author="Liam David Chess (2004144)" w:date="2021-02-26T15:02:00Z"/>
        </w:rPr>
      </w:pPr>
      <w:del w:id="421" w:author="Liam David Chess (2004144)" w:date="2021-02-26T15:02:00Z">
        <w:r w:rsidRPr="00572F41" w:rsidDel="00472328">
          <w:rPr>
            <w:lang w:val="en-GB"/>
          </w:rPr>
          <w:delText>Screenshots</w:delText>
        </w:r>
      </w:del>
    </w:p>
    <w:p w14:paraId="1CAAC077" w14:textId="0C787736" w:rsidR="00572F41" w:rsidRPr="00572F41" w:rsidDel="00472328" w:rsidRDefault="00572F41" w:rsidP="00F4072C">
      <w:pPr>
        <w:pStyle w:val="ListParagraph"/>
        <w:rPr>
          <w:del w:id="422" w:author="Liam David Chess (2004144)" w:date="2021-02-26T15:02:00Z"/>
        </w:rPr>
      </w:pPr>
      <w:del w:id="423" w:author="Liam David Chess (2004144)" w:date="2021-02-26T15:02:00Z">
        <w:r w:rsidRPr="00572F41" w:rsidDel="00472328">
          <w:rPr>
            <w:lang w:val="en-GB"/>
          </w:rPr>
          <w:delText>Photos</w:delText>
        </w:r>
      </w:del>
    </w:p>
    <w:p w14:paraId="5DA66062" w14:textId="0C0845B0" w:rsidR="00572F41" w:rsidRPr="00572F41" w:rsidDel="00472328" w:rsidRDefault="00572F41" w:rsidP="00F4072C">
      <w:pPr>
        <w:pStyle w:val="ListParagraph"/>
        <w:rPr>
          <w:del w:id="424" w:author="Liam David Chess (2004144)" w:date="2021-02-26T15:02:00Z"/>
        </w:rPr>
      </w:pPr>
      <w:del w:id="425" w:author="Liam David Chess (2004144)" w:date="2021-02-26T15:02:00Z">
        <w:r w:rsidRPr="00572F41" w:rsidDel="00472328">
          <w:rPr>
            <w:lang w:val="en-GB"/>
          </w:rPr>
          <w:delText>Charts</w:delText>
        </w:r>
      </w:del>
    </w:p>
    <w:p w14:paraId="52CC708F" w14:textId="4F45C879" w:rsidR="00572F41" w:rsidRPr="00572F41" w:rsidDel="00472328" w:rsidRDefault="00572F41" w:rsidP="00F4072C">
      <w:pPr>
        <w:pStyle w:val="ListParagraph"/>
        <w:rPr>
          <w:del w:id="426" w:author="Liam David Chess (2004144)" w:date="2021-02-26T15:02:00Z"/>
        </w:rPr>
      </w:pPr>
      <w:del w:id="427" w:author="Liam David Chess (2004144)" w:date="2021-02-26T15:02:00Z">
        <w:r w:rsidRPr="00572F41" w:rsidDel="00472328">
          <w:rPr>
            <w:lang w:val="en-GB"/>
          </w:rPr>
          <w:delText>Line Drawings</w:delText>
        </w:r>
      </w:del>
    </w:p>
    <w:p w14:paraId="742FA6AF" w14:textId="0A895A98" w:rsidR="00572F41" w:rsidRPr="00572F41" w:rsidDel="00472328" w:rsidRDefault="00572F41" w:rsidP="00F4072C">
      <w:pPr>
        <w:pStyle w:val="ListParagraph"/>
        <w:rPr>
          <w:del w:id="428" w:author="Liam David Chess (2004144)" w:date="2021-02-26T15:02:00Z"/>
        </w:rPr>
      </w:pPr>
      <w:del w:id="429" w:author="Liam David Chess (2004144)" w:date="2021-02-26T15:02:00Z">
        <w:r w:rsidRPr="00572F41" w:rsidDel="00472328">
          <w:rPr>
            <w:lang w:val="en-GB"/>
          </w:rPr>
          <w:delText>Graphs</w:delText>
        </w:r>
      </w:del>
    </w:p>
    <w:p w14:paraId="7020CEAC" w14:textId="428B3711" w:rsidR="00572F41" w:rsidDel="00472328" w:rsidRDefault="00572F41" w:rsidP="00F4072C">
      <w:pPr>
        <w:pStyle w:val="ListParagraph"/>
        <w:rPr>
          <w:del w:id="430" w:author="Liam David Chess (2004144)" w:date="2021-02-26T15:02:00Z"/>
        </w:rPr>
      </w:pPr>
      <w:del w:id="431" w:author="Liam David Chess (2004144)" w:date="2021-02-26T15:02:00Z">
        <w:r w:rsidRPr="00512F32" w:rsidDel="00472328">
          <w:rPr>
            <w:noProof/>
          </w:rPr>
          <mc:AlternateContent>
            <mc:Choice Requires="wpg">
              <w:drawing>
                <wp:inline distT="0" distB="0" distL="0" distR="0" wp14:anchorId="37E851DC" wp14:editId="0838D1DA">
                  <wp:extent cx="5667375" cy="3800475"/>
                  <wp:effectExtent l="0" t="0" r="9525" b="28575"/>
                  <wp:docPr id="36" name="Group 13"/>
                  <wp:cNvGraphicFramePr/>
                  <a:graphic xmlns:a="http://schemas.openxmlformats.org/drawingml/2006/main">
                    <a:graphicData uri="http://schemas.microsoft.com/office/word/2010/wordprocessingGroup">
                      <wpg:wgp>
                        <wpg:cNvGrpSpPr/>
                        <wpg:grpSpPr>
                          <a:xfrm>
                            <a:off x="0" y="0"/>
                            <a:ext cx="5667375" cy="3800475"/>
                            <a:chOff x="0" y="0"/>
                            <a:chExt cx="2936167" cy="1842843"/>
                          </a:xfrm>
                        </wpg:grpSpPr>
                        <pic:pic xmlns:pic="http://schemas.openxmlformats.org/drawingml/2006/picture">
                          <pic:nvPicPr>
                            <pic:cNvPr id="37" name="Picture 37"/>
                            <pic:cNvPicPr>
                              <a:picLocks noChangeAspect="1"/>
                            </pic:cNvPicPr>
                          </pic:nvPicPr>
                          <pic:blipFill>
                            <a:blip r:embed="rId13"/>
                            <a:stretch>
                              <a:fillRect/>
                            </a:stretch>
                          </pic:blipFill>
                          <pic:spPr>
                            <a:xfrm>
                              <a:off x="0" y="0"/>
                              <a:ext cx="2936167" cy="1798561"/>
                            </a:xfrm>
                            <a:prstGeom prst="rect">
                              <a:avLst/>
                            </a:prstGeom>
                          </pic:spPr>
                        </pic:pic>
                        <wps:wsp>
                          <wps:cNvPr id="38" name="Oval 38"/>
                          <wps:cNvSpPr/>
                          <wps:spPr>
                            <a:xfrm>
                              <a:off x="658546" y="1487433"/>
                              <a:ext cx="1619074" cy="355410"/>
                            </a:xfrm>
                            <a:prstGeom prst="ellipse">
                              <a:avLst/>
                            </a:prstGeom>
                            <a:noFill/>
                            <a:ln w="38100">
                              <a:solidFill>
                                <a:srgbClr val="0070C0"/>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wgp>
                    </a:graphicData>
                  </a:graphic>
                </wp:inline>
              </w:drawing>
            </mc:Choice>
            <mc:Fallback>
              <w:pict>
                <v:group w14:anchorId="267B2614" id="Group 13" o:spid="_x0000_s1026" style="width:446.25pt;height:299.25pt;mso-position-horizontal-relative:char;mso-position-vertical-relative:line" coordsize="29361,18428"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CbXkTJRwMAANwHAAAOAAAAZHJzL2Uyb0RvYy54bWycVetu2yAU/j9p74D8&#10;v7Wdi+NaTaopXatJ1Rq12wMQjG1UDAjI7e13ANtNm3brGik2mHP5zsd34PJq33K0pdowKeZRep5E&#10;iAoiSybqefT7181ZHiFjsSgxl4LOowM10dXi65fLnSroSDaSl1QjCCJMsVPzqLFWFXFsSENbbM6l&#10;ogIWK6lbbGGq67jUeAfRWx6PkiSLd1KXSktCjYGv12ExWvj4VUWJva8qQy3i8wiwWf/U/rl2z3hx&#10;iYtaY9Uw0sHAn0DRYiYg6RDqGluMNpqdhGoZ0dLIyp4T2cayqhihvgaoJk1eVXOr5Ub5WupiV6uB&#10;JqD2FU+fDkt+blcasXIejbMICdzCHvm0KB07cnaqLsDmVqtHtdLdhzrMXL37SrfuDZWgvaf1MNBK&#10;9xYR+DjNstl4No0QgbVxniQTmHjiSQO7c+JHmu+d5+hinKXZLHim+WSUTzyquE8cO3wDHMVIAf+O&#10;Jxid8PRvPYGX3WgadUHaD8VosX7aqDPYUoUtWzPO7MHLEzbPgRLbFSMrHSZHlENlgXJYdlnReOaI&#10;cS7OKvhgV9OdJE8GCblssKjpN6NA2dBvzjp+ae6nLxKuOVM3jHO3T27clQZd8EpFb7ATFHotyaal&#10;woaW05RDlVKYhikTIV3Qdk1BQfpH6QHhwlhNLWlcwgoSPwBYB/RowaN8BuZKMCCwj0rqpTBmF/k0&#10;C1z0wgDStLG3VLbIDQAcYIDdwAXe3pkOTW/ScRgAeGSAx2kfziTT0wWzE8L+q+0eG6woQHBhjzQA&#10;B2TQwP0WczTO3ZZ2JkPLmffIyab5dAKNC42VTvLZZOzbAxd966VZepHMJl3rTaeT1B95Q/+c0EQ5&#10;CMQ4mO8whQshnZgAJS64QDvX0mmSeA8jOSt7qRldr5dcIygLjoRkliz73EdmgIQL4N9VHPj3I3vg&#10;NCR4oBUcT3CKjEIGdzHQISwmBGSZhqUGlzRkmybw870Bkus9vAC5gIAuctBlF7sL0FuGIH3soNzO&#10;3rlSf68MwLrS/+Y8ePjMUtjBuWVC6rcq41BVlznY9yQFahxLa1ke4PDWli9luN6wII2EviZWe2dn&#10;BQr2rv4K8Rx01527o47n3ur5Ul78AQAA//8DAFBLAwQKAAAAAAAAACEA1uWucMClAADApQAAFAAA&#10;AGRycy9tZWRpYS9pbWFnZTEucG5niVBORw0KGgoAAAANSUhEUgAAAc4AAAEbCAIAAADcd/N7AAAA&#10;AXNSR0IArs4c6QAApXpJREFUeF7tXQVgFVfa/ZJncXd3DwlJCCQEd2mRUnfvbtfb/Ve623Z3u+3W&#10;3Y22tFDcXQOEECHu7u7u/7kz4TXEeIEAIdzZt/TlvTt3Zs7MO/PN+Uytr6+P+MIR4AhwBDgC1xIB&#10;9Ws5OZ+bI8AR4AhwBBgCnGr5dcAR4AhwBK45ApxqrznEfAMcAY4AR4BTLb8GOAIcAY7ANUeAU+01&#10;h5hvgCPAEeAIcKrl1wBHgCPAEbjmCHCqveYQ8w1wBDgCHAFOtfwa4AhwBDgC1xwBNVVSGH73bt41&#10;3xG+AY4AR4AjcFMh8MEfHVXfXxWtWjUi/uIIcAQ4AhyBgQiozrSqpTBwdDkCHAGOAEdgEAJjIFrY&#10;qqoICH94L39Mk/LBHAGOAEdg0iPw3h8cVD9GFQUE1SfkIzkCHAGOAEdgMAKcavk1wRHgCHAErjkC&#10;KgkIf3yfCwjX/EzwDXAEOAI3FwLv/v56CQhqpKauLlFTG8Y0Fr8a6duhgAojIToPs2Ai1ee5ylM1&#10;ym5c5cx8dY4AR+BWRkAlq/ZPHwxv1fb19nS2N6upS+QKbbqEKBlptrfU9fR04Su5hg7+BIv19HQT&#10;XVKJXF1diq8wDPNIpHKpTDHoZIDH21sburvapVK5hrYhnHgSibS3t6evr1eV0wb6xiZ6e7tV8f5h&#10;DHYD+4A9UWVyPoYjwBG4lRF453djsGolL7/88mXBOnS+fhg7VCKtrczZ9fljhVnnnH0WgAmVY8Bv&#10;2YkHo458Ul2SVl+VZ2BqD64sL4jX0jESWAwE2G/AVhYntzVXgz13ffVUX2+3lWMguFj5Ld5grfBd&#10;r1aVpFaWpOrom8tkGiW5UVKZBugbc1wc2T/bwBXZNhhNN5blxco1dWVyTRYZzBYxYEPYiYu7IYyV&#10;dLTW7/321+oSiYW9H+4il4WFD+AIcARuZQSWTDdQ/fBVcosNF08H1UCtq7VJItOgXlirneA96u3F&#10;SHU19Z6u9oh9b2vpGi+46xV7j1ld7S1FmRF7vvlVQ3UhbFuYwr3dXaBXcOvpXf87s/t1dTWJs88i&#10;Yws3TNLb093d2Q6mA/nhz5hjXzTVlsxe9XffkHs7WhvqKnN3fv54ceZZ2Kp9MG67OvEv9fWq9TH6&#10;xHtRuMD83V0d4M/q4hSQOAgdH4q7h0FsPLG97unqIPT7YfN0YEVYytWl6a1NNTgEHkLIEeAIcARG&#10;R0B1nsVIlazaw1ENTB8Y8AKfdXe1ndjxb2NLt+7u9qa6MhMr973f/gZP32Y2Xr29vQUZ4YWZEToG&#10;lmY2Ppra+uePfFJZlKRnaGnlFJR0duOFk99IZfL2lvrEMz+0tdSZ2ngVZkVo6Zm0NFSc3fd2aV4M&#10;uNvM2hMsWFGYlJN8RCrXxLSmNp4JZzYUZJxWaOiCJo9t+UdFYSK+ijryMSbR0jXZ/93vdQzMsXr0&#10;0c9K8y7Ags5LO1mUeU5Dy6C1qfr84Y/svebEHv8SH4KyI/a/U1WSbmzhArv7/JGPywviDM2d0mN2&#10;WDkF2rgEg34HHTL/kyPAEeAIDETg+li1BMsRhFWWH1dZlFJXlSeVyCztfHX0TPv6eqCrLlj3L++g&#10;NWd2v7b7q6daGqucvefhkd/ePYzRtbpafXV++K7X9IysDcycDc2cjC1cC9LDK4qSzx18T6GlG7by&#10;eQfP2RBYcUuZvuTXIcv+kJ14YMtH9xZnRTp6zgGB2rmHdXe2lubGek9fZ2k/pTj7fEN1QXdnW3Hu&#10;eZBv+K7/mdl6h634k43LNDvXEJlcA/oGuLg4O7Kvp7u6LKOqOKW2PKu1uSZ40TP6RtYwZmFEx5/+&#10;rijjrKjS8ps5R4AjwBG4LAJjsmpVEhCGzqgmkaRGbwfBz1j62+CFz5TmRpfmxwbMe9zMxhsmbW9v&#10;l1xDd+E9ry248z8lOdHlhYkKTV08qmvqmsSH/5B49ic9Q6vOjlaJTMGcVjIFXGdqgn+so71JQ1NP&#10;39hWU9sA49nS0xt2259XPPR+W3NtZvwBTAtaVGjpq0vl6hIZNAqZQquP+vBeIpMzUaKvt7O9SUvH&#10;GJMoNPVkCk18oqltyOQIqLBSjJHjDbYL9VbXwLKhtvjIphckUplEqujXEy513I0JTT6YI8AR4AgM&#10;i4BKVHupeMAsaHU1NViyYEPXKUscPGe1NteCT7d+/GBG3D4oAxBCsxIOXDj1dVVZhom1h6Gpg76J&#10;HV4lOVFyTR3wXVdXO4sEU1Ozc53R1lJbU5GFeC6Yn7auM2B1xp78GgStLpFiQ0XZ5yDXwvOmo29h&#10;5ThVS8fAyjEAEkFXRxOYE6or6NPefSbWSo/dDZ0XrApLtijrXOypb2C96hpamVh55KeHwzUHp1xy&#10;5GZY4liFecUg2/b1gGQ1tPW7OlqZMcvEYfb/ocfLP+EIcAQ4AoMQGNNNRaVgrz9/VDBoUhiJeN5v&#10;aax08JzT1dFSkHHGyNy5virfyMLVyNwJdiEe2Aszz8I3hT8t7f0xvjT/Qmd7K8gUGm5rU5VCU9/e&#10;IwzP7vnppwxM7BtrigxMHaC3YioItcbmLpYO/jCPe7o78tNPd7Q1auuZ2rnNBEvWVuTWVGQbmNjV&#10;VuTYu8/S0NID0WNbUG/h+7JxDsacRdmR4FFzez8TSzfsZ2NtkYPH7LKC+KbaUhCpnpENTGnEkNm5&#10;hWLCmvLssoIEvIHsUFeJeAkHCBo8AmFMlxEfzBG4BRF48zf2qh/1FVItNgCrE8/kCBeAEQhDFawI&#10;yxRufeZQYkYjvmfGI4sT6OliDjiJjAUp9HTjYV+IsoJw2okBwrrdLGyARcsibFaGwXiPkcI8mIiN&#10;x1cIFMC/MGYRsdDbh81JMQM+YTEHwlpsRbYttm3hfTfmYTasGnasSzCTmRXPYnIReIBICbYDwoEg&#10;PkEYj4mETfNIL9UvIT6SI3CLIjD+VPt/Hw+2am9RaPlhcwQ4AhyBiwi88ewYrFqVtNphsRVzBH55&#10;XcwQGOVEDEy9Va44yuTjcU5/yVMYj9n4HBwBjgBH4EoQUElA+MsnQ61aNSSAsch/9ujNHu5lMk1E&#10;BSjzbkVB4JI9YtEE3confci4LPFBTR3BCULW7C8Ju/C6QXPo6mxDKu5IhREud6zsNsA22ANRAr4v&#10;5PtekhB8udX59xwBjgBH4DIIvP7rMVi1KlJt4aBtQifNSjyUl3oK7i9E0co0dHxn3MkcWYLACn22&#10;qb4U+QtCiQPGcZBxmxurESQwdfaDQlGCnlM7/wdnF7z/nkGrLWx9IdeKmwBHdnd1Zsbvry7LDF74&#10;NLIPVCx3oNxDNgPCbhurEO8FB1pTXbmDxyzl/Pzy4QhwBG5hBFjMp+CMGQfb6/Vf26mOpEoCwtBQ&#10;XuTUOrjPnLfm76bWHo6es+eu+itL7upB0kGfRF2CbILzhz/rbGtEPBdMXpatC3rt7qirzBf/xEjk&#10;v06b/0TQnEcL0s8gJQzWLsQIfIW415qyzJqyrBmLn0WMLdbHKixTVoyMRUisULkG3I3PJepwzbG1&#10;xFRacXJM1dJQdSH8h56eTgNjOxunIBi2GMC+FSZhfjx1qbiWuDp/cQQ4ApMbAVAHHOxdPZ3ZKSe6&#10;QQhwkl/1D191nsVIlRJzj8YgMXfwfiEiFc/+CKfV0Te1cvBHDFb0sa9g52obmCOsKv7MjwgFQxJB&#10;0rmfi7Oj9IwscTMpzY+DgSl6+fPSw5195hlbODfUFCFKzNzWJzVqBz40NLVLjdmdk3S0q7NF39gu&#10;LXZ30rktECtMrdyyEg/nZ5xFii0mLCtMzIjfj9yHnOTjuSknTCxdMD7y8CfIx9U3sc1PDU+J2tZc&#10;X4nAg7rqPGNLl8z4gxfCv2uoKTa1RvhXSvqFvfkZZ5rqSozNnVi4wtWjzmfgCHAEJiQCLEJJKm8A&#10;byQfLdr+iu3pDWnZ0WRsbWDuxCw5vK50txdO01edba/QqhVNSKF0i7D09qREbXfynusz44606B1m&#10;Vu7Il/ULvdvCzsfObXpTfXn0sS+Fw7nEhMTqrFgMEbIeSnJi0i/sqyrJALEir8HWJThg1oMleTGY&#10;etbKP1SVpiP6tbYyt7I4xdo5oDArEilhPsFrwa26huYWdr5p0bt09c3t3UMaa0vB+FaO/sh0CJr7&#10;MDZZX5lXV54Lwzls+e8RfwYWRkou2NnDf2l9dUFxbiw+vFKor/gc8RU5AhyBa44Ae/iVSNvamxIi&#10;t5R+/WuH75/7TVr4PY1Vv046ovHDn2OOf11fV6p28Xn6CkhAdZ5lIuqYRo8yGJVe9Y1tjMwcOttb&#10;kD4rU2gbWThByS3KioJBinq0QyvG4lbDdNXONrjUOjuaUTjGI2C5m/8ShaYOUm8xG1xn8IyZWrmD&#10;ozEDKih6TF0BStXWNfEMXKmjb4YKBi4+CzS09JF+Vl9bXJITa2zlitQvKA+wuJE9gZmhOnR3d2DP&#10;MY+Gpi42hLuEk/cca6cghNZiE+OFAJ+HI8ARmCAIsH4CUnlzR2t69M6Ez57w/+Z3j6efuaujxZwI&#10;Efg2RHeXZ8356W8Fnz0Re/hTuInE4q7XdOdVotpREvJYeVmUIFBXA69BPciI229oai9XaBqY2GYl&#10;HEKlLuw/jloMuWLpBoJli0862poxGDoD8sGcfRfo6JmYWbuJXzFrF8EDvV2GxrYQAeJO/4iSC9r6&#10;xviwj6Bn41tmRwt/suRa1BYX5mdmNltdjeQaWqiikBq9E1m/+FhbF3VyZdhWY20JMnSF+fHqFlRg&#10;XquII8ARmDwIsJ4tUmlrS31a1PbcTx5z2fB/f8iIuJ36zIiQ3SQ2FAC3ahMtIfpNQeLcna+l736j&#10;OD9OImVGsODKURWNMVGzSlrtMWi1wy1gOhQugGmp0NAzMnesryro6e7yCFyppWOIP2vLc6DAGpk5&#10;1lcX2bpMgyqqqWMI0VaIqEWSmKKjrQl6LyxZFEXUMTCDq6qmLBtjDIxtYLciE1fPyAoT4jHf0XOW&#10;qaUr7jwoBqbQ0IGpC5sX1Qu0tA11DS0RAoHxMFq1tA0gIGBb8NGhjjg0BxjUoH5USlRo6VWXZmKM&#10;PZJxpTKsxUrVyDVRmQETjos7cky488EcAY7A+CIgdMaStrS3ZMXsqjjwke+hT1ZVFwR1d+nBFhN+&#10;4YOsVtAuCBc5+NrZUWkZZ89VFegaW4NDJGosgFWVfVsQNAatVqVgrxc+GxzspdwP+LgEG7NXzKDF&#10;7YClz+JPQSXp7e4WPmcFt1A/XKgL3h/UJaoHynRbpmUICbKsOQ1bXRgJI5cpKepinq44D75lMwtB&#10;u+KEQhwBUm9ZWi0rGY5tdXcJ0QoSsZQBtt0/OVYWvsKmB06oCqx8DEeAIzAREWBGKKsQ2NBQXZZ3&#10;oXLf+yFFKSFd7dYCwypj+4eqA3iiB6dWE2UQHSHKITI0MDeeeY/Hyj8pZHJESYmepFGW/z4zhmAv&#10;1aj28xGpdiJCz/eJI8ARuDUQYMYWUVt7c+6F/WoX9jumnFrQ02UkcOgoJCtarfVE54jKiGD2zhX+&#10;xYdxEsmB6XfoByy38QzTlGuCbUeJ6//v0+NNtf8YnmpZj5tfFmZxq2R1/7LKoBa5LGds9IXpvRdH&#10;XNz6SNtl4u3Yd2mY7Q/c6OV2kH/PEeAIXBcEmCUrU9TVl5VnRDYd/yYkP2FKVzv8XaJWINLEUEuW&#10;xd0TlRMlE10g8iXyJkLK18DE1lyi8zqGSU4BpouesbL30dbUGynl4ZXxp9ovioaix+pmsYd3MTGX&#10;VeTCsasOMqv6LRTWEjJooT/gEb+/OhcLdBMyFFjQwgC0mFdNWIFtBasLhb4gREBhgENs4KZBw4g6&#10;YJkKqGl7BcuAHRCrjl3aD/gKZuSrcAQ4AuODACvsh4bc7c05iUfo3FadlJMwSBcQOaK3wCW22ODN&#10;iaYuePagEIdwu2DJgrMG1fFDhqs4bIdE2jz7Qcc1f1UoNIfd9VeeslX9kFQSEP4xhGohjWQmHs5N&#10;CUeMF6uWKNecErLOysFPKcVexjpVl6ALTvTxb9ta6lE3FvW84b8KmH2/0mJtb60HwaFPAgsrEBYQ&#10;cWrMXrjgEDMLJs1JOZl4bit8aDaOUz2DbhNlX3EkWLuuKj/+7M9OnrMcPMKuJCVXTa2tuQ4uO/jN&#10;shKO2LoGYw/Hmh+s+jngIzkCHAFVEBAcP/K6horKzHP1p36YlhMztbMdcgHs0wLBPnUj0hUiDQYt&#10;omKQTxRNVEW0nMjpov070nZh0CH+K1oie9s5yG/J057+S+ABGjR4TFSrUgTCidjGQfG9YEC0EbNz&#10;nVZbkQe3fuDs+/UMLISIK5bzyjyBYoCXkA4r/MFeOFwhsxaP9r2gZ3MbT119s/LCpFnLf2dp76tQ&#10;aLGHArS+kcoSz21paayxtPPu97AJCR8ZcYfkck0khmHevNRwuUJrxqInaypy0Y3RxNIVzc2ESA2W&#10;tBt1/FsnjzAkO6BYrTgn26gaYWaxKzl2klEy+4q5yMS0XTZM2FUMizu9EXtrZO6AMF5siKUCXyxj&#10;hpHYljBtf4zZFQQ/81U4AhwB1REQ0mrl7V1tCVE7Gna96Xj8m/sqcv16uhEBABoFb4JwTxClETUJ&#10;ggBsVTHkAN/iNw+X1wGiRCJ3okVEiK4dpSK1uBZsWygJCX29+TXFcqepdi7TWBvvS3Nm5weOIQJB&#10;Naq90Dg0sQNhXlq6RuWFKUilhWXa1FBhbO6ABIHk6F2VxalVZVnpsfvQ+EvfyBKpt1HHvsYTPZgr&#10;+fxO8DFCuzAhOulCBECXBO/gVZgtJWZ3/OmfOjuQAaFz/sjnpblxoM2q0oyEiM2wTI3NHYtzL2jr&#10;GRtbOIElQdAyuZaTz2xdA4uYk985eoY21JRGn1gvlStgkJ47/FlTfQUa9MJqjjzyRUleHDKAMTNM&#10;3caaEvT3zc+IyE05Bcu6q6st5sS3WEvfyCo5amdi5FYhApjOHPioojhFKlVUl2XpGlrgAM8f/TIn&#10;+YSeoQUOKu7MTyhkk5lwxNDMnrVNu4rcvmueMaP65cxHcgQmHgKClSVraKnLj9tftOONKYc+va2q&#10;IKynG8X6ICOIT7LgTUgBQcInYNUIgXktBPO2lGg/Ubrw5yoiF8FWHSWwAAyLb0uIdhHFCzYyXq0+&#10;82xdgoQu2pdw7ZioViV1dVj8hbTaHjG5FgFepfnxKHtYXpiMfovgxPz0s25+C5PP72hpqI45taG1&#10;pQ40V1uZx1IMWNYD22eWhiB0XoB9CO5DA5vpCx9H9CtqekElcPKaBQK1cQ7U1jVOOPszgmSFnmD9&#10;B4s3YqdbzIJT0dXRdu7Qp0hOiz72DaJurRymeAYs0ze0TI7a5TPtdgtbL9AossiSzm/H/YHdD6J2&#10;OnqGlRenJEZs9gpckRqzB7cKO9dgRNXFhTO6t3UOdJuy0NYpoDgnBiJJXPgGa0d/z4DlF07/1NHa&#10;kBq7D0HBFvY+F05tgIk+KOF44l2unM85AjcfAkLjVVlLS11i1M68T55w+v4vzyQdW9vXhyguOHkG&#10;0SU4F58EE91JtFAQCnYT7SPaSQQ9dR3RSiIIrgg1HZZn8ZsVY78Q+LWD6GeBrL2gCEtkOaxUi8tQ&#10;k3aoz210DUQlqh19CvCsq+980Fx1WXZm4jGkG6Bh4tSZd6PrYkd7I3xf7S11egaW4CltHUPPwOV4&#10;2B9cylZNDcyFpAZrxwAE0kITQRKEgamdoYldXtoZVrVWHRm07aK9qVxYmxupHBUX8QZusdaWWiNT&#10;B2wF9qmmjhFyKNB2DCxpbuuNLIb2lnqABQp28Z0PunbxmefogU5lMpS8Qa0cZP32dLVjW6iPI6Sc&#10;ScDvSL5ADoXYCwftyzAhFI/2lgZY4tixKSF3QDhua61XRWPiYzgCHAHVEWB6nUTW1tERf+rn5E+f&#10;dfvsmaczzq1tb7a8NFRWnFC0bMQFhAujFSyZLRizoFrwbBiRyaUes0F7IlZ6hYb7leAxg408D+qB&#10;VHbSPaT48fdn//pLV585KnqhRjlGlah2lEy1PsGKh3DpFbh83w9/1dU3tbD1APkWZEVmJh4RhE5N&#10;c2sPIzN7PWNLeJliTnxXVpAoSKhi9hvrPQbLFFVjQKYp0Tt7ezqRpAuDtL66ELVgYCPDJQVJQYhz&#10;ELcltLSFi7AwKTP+UGrMLv/QO7VRHNfOx9DUFg/4QnpCF6CBuw5Vx7ISj0BAwFcMTxaT3P9ieb0s&#10;8wLz4lbHHkRwtwDFI3kMX2GeqpK08iLEhLAtMvkiOyYr6bihiS2UXCEzgoVQCIUZVU3j4yM5AhyB&#10;0RHAAy6KTzU31qL2XvLuh7wuvPB0XfgdRMaCQTpUYBVJVmmTZhLtJfpRMGz/RfSSYKvCSs0StNeh&#10;dii+xef4FnLB10RI3vXAD1sq3+oR2vnkR55PfzI15A6FXCGESA3zM1f95oGRKmm1J6HVjrDg/qNv&#10;aKWtZwLrNSvpWOCc+wyMbbOTTzQ3VKDyrPe025GJi+bkkBdQzcAUHi1oH4YWsDdFdgMtKrR0wV+w&#10;EEGlGAZ3v61LoKGZY3NjZWdHq2fgCogSKBNj5zodZWjAgCgWLooGrY3VLU3VNs5Btq7T8KeJuVNh&#10;djREVTMrV8ipBiY2KIMAuRZqBrQe7Amr+qilZ2hiDxuZZf0yUlYXhunDvIWYC5sXtwENbQNb5yAY&#10;sLVVBdiQiZUrjGIUD6soTgXv+4Wu09QxgLIMmxfuM6yLb8ccUDymU8QHcwRuAQSEkEpJa2tr/Lkd&#10;jWkfu3R8vHZK/tSgLgNv6qmhvpphIBCpU4zNqiTaLsQYwICFVgBHGeQCsIyzkKQQDweX4A2DyaZc&#10;CzYXlNytgmigQRSAN+qSTJ959ct/7XP7n1CbUFNDW2gLO+IyL2AMbjGVgr1e/mqYuFpx+0Lgqhoo&#10;rzAruro8Z/aK38JUPLzlFXe/Rc6+cyGhMo1DULYxWOwfLibX9u++EE+LZFlhKin+wHghJRcVZpBi&#10;y5JsxY65aKwAnVdMAmYcjQ1jABNsWQdz4RNhK0K8LUvPFVRgMT0XrC527WUVynuGScwFCyNvmN0b&#10;L26L3YWEHcAbbED8CmcJ28ImQc2YUEgIZBPeAj8EfogcgWuDgJhWK5E3QIDMi86Peq+tOnW5X8fi&#10;QNLWoC488cLyRDG+PKJjAjVetGzxMV74YYJeo4hgzyK0FvFeBpcKshiACAQQNYITThH5CESMFTEf&#10;1gLJgmFRCaFYphFl4+6w4rdW7iEGemaogSX01b7MIb/8xHjH1b78dfEo2wROJXnxeeln/ULWsdCC&#10;vr6spBMoLoN4g8smEV+bs8dn5QhwBG4CBFhabV9fW2tzdsIBqthtJzmzeEon6PVIPMmlNG8KGesi&#10;PPQiu7YJpmkqqaUySxYGDlgJmbXgYVch/ECsGjWs10vkZYw8I0TgwuCtFWISrMC2EmmJ9xzFtNtc&#10;g1ZoIt6U1IRIfJWcXi8/jvQ0VReVrNp/jUq1bFNCkClQY8XCBZNTuCdc7qag6k7ycRwBjsDkQgDP&#10;gzJ5dVV5ee6ZqpQNYVbRfnadtqbUIzClVEJJ+XQwjtysyN+J7EwI9VLZNxKSNlPfbsqPZjYpbFU/&#10;IbkWj/GiB2akRcwZBcmCajcIxu9quM7kmhmO/qaLn7R2maavb8bqywj0pfry0nWiWsb7LGRLiBUW&#10;bgJKbhVvCcKfLItBcGmpfgB8JEeAIzA5EUCtPjXEC6m1tTblpJxqy1nvpBG5zL/HUJdRiMiz4oI/&#10;m9vpZBLlVZCTBYV4kJk+82oX1VJsGmWVUHAnTUsn3XahgvUIYInuMlAPSDZWkAsgIMBkPa2urvCe&#10;oz/tdvfg27Q1dKEQiiUAx7qMP9X++5vBAgLE04725sTInX4hd8BnlZl0AnKnk+dMZUgEHg3y0s8J&#10;jRKsIJ8i3YD7jsZ6Ivl4jsBkQkD02dRBk80Kr8/Z6qd3eppTp7UJM8l6h7PEWGdWNappogs51NRG&#10;vg6UlEfNbWRrRjM8SAt+mbPUd5KoYXhqEUUG+MROE9WhCYugGGRq6BTZeevMfdB5yjzEpIK8x2rJ&#10;DjwjLz42BgFBpWCvYc63mhqiX4uyY+AUAn415Tm1lflIVwXhst63QmFZS3sfEwtHRNqCc+GyZ14v&#10;wcLFgvcYJo5k76UoVXNFdWEm05XIj4UjMEkRYCHwMo3W1paY09sy9j9hU/H8rwKPrZrGeBaW7LA8&#10;CyTEp2VLQyYj1DXT3igqrSUHc1oWQDoK6kWYZijRs0IQLHhUaQ4LmQjIJUNo7Tai7wV5wROh8cjN&#10;9ZnT9OhbPr9b7zfzTiQrXYFicDXnRyWt9j/fDrFq1dVbm2oPb/7v0nteRDGEiCNfIfTVwtqjuiK3&#10;sa7cxNLZfcqC3PSzSDGIPPxVR0dLQNjdgBvki1Aw3Kmyk04ia6C6PBuGMFz/4GK/GWsQd3U1d5ir&#10;QYGvyxHgCFwLBMQy/I2NDYWpR5sLdrvJDs/1IUtYkwgKGlUXhVzb2UNVDRSezCxZG1PCitFZlIOK&#10;W320NJBsjC/GJ8D4RSItIuDPMCUXlmyFEK2AAFUEeyHjK1GuWYR40JC1vkErtLT0xCTVcTnYfz56&#10;HazagXsqKLMItULdg+gT36PCY2FWVHlRKsojIEfL0sEXcbJ4oRwBYm9ZbRd1CQJgE8/vcHCbHnX8&#10;e+RoWTtMiT75A4vHGlTBdlzw4JNwBDgC1x0BoamVvKmhKi12T9reR5zr//qo7+F7Z5OZAaPIUXgW&#10;HCCTUmYp7YumrWfIwYzWzaSVQaRATIIv3TmTpjjSsQQ6lULtHcR0X9CmFaktIclqStdh+bg/CdG1&#10;qPKlLtfc4hXW+Pg7ns98FDLnfk2FZm9353jx7FgRvVIBgW2HxbTiwQA1ulgNQ6HnjWfAUne/+bjt&#10;sOKK6hIFmoAZWphauJhaOPuH3mFkat+HQApW3FbuH7LW3i0Y6sGU6atRo6ClqYabtGM9eXw8R2AC&#10;IiCk1UoRtBV76qedX/1u/zdPr/OIvC2g2cGCkexIcgEOBJYseLaygT47yBxiBtr0zDKa4c7edII2&#10;UPqgm7QVNM2FZnlRXhl9fZTOpgp2Xi9V19GX1XTIj7o0mKKQo6Ye4T279NE3Z/7he8/pqw10TZCM&#10;emOd8ypR7bBJaax5ooEJ7NPslHDkaOnom7BQf1Y3FlIzs8/xZ09vN7TnxrpSGLmxpzeycjNCSi4c&#10;ZTBuWbNblveFtAWhnxjPcOUIcARuZgRYG0WZorGhJuPC/qjND3i1/v1PYaf+c3/fsSTaeZ7Si/Hs&#10;O8yDK4sTUGfxs1lltBeW7FnytGGW7EI/Zt6CmgeyM96Dr+3N6MH5tNCfSmrplZ/p59P03VEy1SNP&#10;c+rT1NjuGtz97GdeT38QOOtuDbmc+hDFBWoa/wT6Md3nVErMDY8fkpiLmq0yhbGZQ07qaSSJIRfW&#10;zW8BQn+RoYvyBYhDMDKzQx4tytFaO06pqypCOhmrbGBkhXAFRsK9PQbG1to6Rsgbg7CLGoZIcmVp&#10;uxf9ZmM6Bj6YI8ARuLEI9KfVtrUknNtel/ShTfNnd/rn+jl0Q2O1MiIPG2pspagsRprm+iRj+Zv9&#10;CxgWEQhltYxks0rJwpCWB5KbNWnIqHtkMRdrMc7tprRiKqmhlg6mLWRXqGf0LGyZ9rTvHf8H2tFU&#10;aIs5otdume0PNVjVRSW32H/XQ3YeZhG6AbPIASFdFs1xWQVu1iFGwgqysE42wje41YnuRDFZlhn8&#10;F/vsXux9i2JayHDtb6ar6r7zcRwBjsCNRUBMq1WXNdbVFmdHFMR+NNcuYap9N+KxQJTK1FbwAsgR&#10;hLgtgmoaaUkAM0uRd4sBRdVMdQXVhnqSvyPpaiGHfkSRQbR/GTXX0YlEKqwmPweqbaTdsZoOzu7W&#10;QX+wd52BiiqCIDu2ZIQrQ/GFR1DQUdVFNar9bniqVXUjfBxHgCMw6RBgabW9qIfXgBp+PS3b7BXn&#10;F1q2GekSLCvQ5dAFhNvRRflVdCqZLAzIxZJJCtVN5G1HU+zJQIf5ykZJdRJJtrCSorMpv5IczQjb&#10;KqyW5HTO1bJfBS+Rjq6eWDXluiH9wsPjTbWvcqq9bmePb4gjMLERwGMpawwlldVVVxdnHa8u2hLs&#10;d3aqf5c1dNIc6q0WCncL2QdDF0gH4FMIrN8dZ6SJTNxHFrBkMEgBo8QkwF2Gb4ur6XgiNbSyMC8L&#10;PUqr0CzsDDD0eNjRI1RX32T0LuLXCNG/Xx+qFRqJic21xORcFpFw2Vo4g45ZqJ3AOuZeH4P/GiHO&#10;p+UI3BIIsLRaOLakzU11+elRNfkfe7lcWDC/00TIIGBciRd6eyEKH84dyKQX2ZYRrzrWZdZofC6l&#10;FNICP3K2ohMJVFFPPvYU5EJ6gnQwMGsM1MISxlCFq4IS8tgr0Jn0NKm4Tj2mKsTG7x7nKUv19AxY&#10;5+zrIhcMPcXjT7WvfT9YQIDYmpF4Ijc1glUsZD3ApShBGzz3PtRyHdNht7U2FufEyTS0nDxCuFZ7&#10;S/xc+UHenAgwq4jUmxvri7KPNJTvcbE5MWtmlzlKwKKy6EBdVCiLwjJh0dUAuQQI4ZKymAGosdAN&#10;EK1lb0ohnqQpZzQK1xacWpGoTUCsyoGVISqXUrcgALAUhm5GxIj6gksN8V52xpRcqlWlNlXT7i73&#10;qUu1tPXg/RkT24w78H97aLwFhKFUyzJA6isR4xVz6md9IwsXnznoTWBgbCNDw3TWmADOMRb4BYsV&#10;yWCiZwzsLN5/WHHYbuYBw+ex4Zvizm5Fqljokse7u9DFnS8cAY7AxEKAJR1JFPU1VXnpp3ITv1ao&#10;J//q6VYPT+rqEuzQYQtJwfbtJvViktRTahozYwtrmOPL1YrVRWShBcJaopsLrwvZdCyRnC2YaOsu&#10;1IBNLaS4XJbIEOjEXGoVDWopzTNtpz5m6TTd0MgM9QAmQhj++FPt/34Yxi2GZBA0szm17xMjUzuf&#10;4JVpFw5Z2nuX5CYCpvLiDO+gpYjxqijJCAi7E60KSvOTkX3rG3wbOsrAHHb1DkNHBOCNWIX4s9s7&#10;OppDFjyM4t8T6xLje8MRuLUREKqhqrU2NWanHGmt2eVkedjTg+LiGEe6uZG/P2kgimA4qoUl29lF&#10;VdUUvp8a68hakxZ6kgaCZAUTeKiKCzJt76Jj8VRUw4QIRHohXMFQi7xsKa5AUdoXqm65MnDmWg1N&#10;berrGdyZ8Mado78+OAarVqUUhmGPhbU7YFYqO3LcZECg8EWmXjiYFnfY0t7r6LY3K0syEEsbc2oT&#10;2oafO/pNfU1JxNFvsEptRR5SG8T+YIgTwT3zxmHFt8wR4AgMiwB6fMGSrUyL3Rt39CFno788sPbw&#10;ffeRnz898iiFhlJpKX39NeXlEVIEBqbT49csk1FWFu3dQ1s3k70X3fUY3fYoSe2oGy4dob330AV8&#10;DXr1tmeqwqELTLf1RNVuqfbW9JA2tw98V7w/a/FDcoUcjQcnDs+O9boZN5oTAmz75Apt/9A1Th4z&#10;IB34h6y2tPNsrC3t6mytrSiAPWtu5QZDeOaSx5HIMND+V6ni+ViPjI/nCHAExo4AS6tVl3V39Z49&#10;/FN6xO9N1H/17BORy5c129n3KwYQDdzdafVqWruWzpyhH36g5mamsYJh8W9JCX31FR07RkZG9OST&#10;FDKD9FH0AK277IQ+X6iyBSt4gCEsVSe8oMl+e5R2RpK+FrlYUEYRRdbMrbJ6fdb9P3oH3W5gaMrU&#10;xZu85rVKVDtyThs6L7DkWqFJLStuAFMXxdXxHtkMgibbhdgCyLjWTn6eAYucvUKQiRx1YgP6lTN7&#10;Vux9K3QHuxZpc3xOjgBHQGUEWCqCVKbRUFuTHrfn7J6HPC3/fN/ak/ff12WIZt+sMeAvtA1XC6xX&#10;W1tavJiMjen77+nECcrJod27ae9ecnCgu++mefNIoRDyEcTIBNQ3QBksNKRFGRi0ppEwBRaTILpg&#10;0xn68RTLaPAHm/dpNSiC5UFf+K78IGjOvZqaIGmUlJ2g/DCmG5lKiblnE9GVR4yUu+QFokSjRj0j&#10;C/Qk7+xoMbF0wifG5g4wWrs6OyxsPYU6Xup2rkGaWnpJ5/egA665jXtdTYmZlYtEipKSjGpBvqgd&#10;KVRQZBll/MUR4AhcZwTAsXC9tLY0x5/bVZ33ppXe12tvzwoM6DE0ZBGvI1mT4FADZCK4MGN20yaK&#10;jCRdXUayU6YwC3cgNTO6x68dv28pqemQxJzFfuVm0sFYis0hEx3mECurlyS2LOq1f2bmij87uU3V&#10;0NAakFY7QWkhbArKDKi6qJQt9sYGdKocfmEdcIUSX6wcOIxToeUtSJNl3MK2ZVwrwRshRZqFZogj&#10;B8Z1CUEkLGJB1V3m4zgCHIFxQkDIrZc2NTTmpR0vyvh6ZtD5aUF9Vtb9oQWjPLLD8QWqLSujQ4eo&#10;pYUCA8nJiQ4cYCLDsmVkZsbYVgwCG6jkYi1YxNU1dGAfVaeRkzGr/J1UpJHb6mUV8BtXn9naLFq0&#10;+2Zhg/97AIqyqotKVPvmjyNSrarb4eM4AhyBiYQAK+2kpt7SVJuderKl8icn6wuzZrZYWAo9vkY2&#10;e0Q5AktuLiUlUXExI1kPDyYjgJcbGigzkwm4np40dy7zmDFbFiVlB6yVkEAZGeThRTq9VJEkzewI&#10;M/W8y95zniFqF/R0wxa7iTw3f76fU+1Euqb5vnAEJhQCzJJVkzQ2NOSkHKou3G1vcWzx4h4IryMG&#10;yV7ce5aM0EWVlczrhTf29jR9OmlpMSYVDVixTAHs1rNnGRGHhTEHGkSGjg4qL2f2b1sbmZqSnS0l&#10;JMorG2bomt3jhh5fuoYsneEmfK69flQruLaQVgtVoAcSASvsJWgy8Iax+xgTE5jHDE8orGu5MEa4&#10;y7FKtsKTBfuOSQrC56xvJVMe4ABFNB90CKFUmFgAl82Db1AhDGF3rLitsDp7+BG3LjZ3UE4iTj7w&#10;k/4/cUZ7rqpx24T6zfCd4QiojoBgWopVuKoLci4Uprw7zT/Rwa7jyFFmhPr4kLPzRS/WpZOKNil4&#10;Fo6v+HhKTKRFi8jLi8UYgHCHigwgXPy+EQ12+DD7NiiIhSXExAi8rEllFdLIWH9X/yccPecbGBmz&#10;aHroijdnQ+3xp9q3fhpGQAB5VZXlJsUc8Jq60MrOOyFqT1lBKs6lnoFZ0Jy7IcjmpkUam9m1NNXF&#10;Rewws3L2nbY8JnxLa0udkant1NC1qFELL1lW8ml7l8CctHPtbU0IUVZo6GQknkyLP2br5Ocfsqog&#10;+wImCZi5xtDUtrayMOLId4gYmz7vPk1tVsKnq7OttDAVJ8nZc0ZrU92Fs9t19E19Ahejwzz4HPyb&#10;Gnu4pbluashqDW09bAuSf11lkU/wMmsHX54ErPpPlI+cBAgI5gu1NjWlJe1rr9vvYH58/txuYxNm&#10;hyJU69w5JgUgHwEcaoHiLwMIlCUjdDKbNDycvYHxi6BajFRaskPBwVcQamHbioFfWPHuu2iKHyUm&#10;adS2hGgYrPIKWqmlpSPMcHN7aJ6/bwwCgkoRCBFJqCFxyQKe7exoA5ehKHh63FEre28NTR09A3N0&#10;bKypzIe8XVmSmZFwwtFjenrCUXSmTIk9hPEVJZkgUBQU19EzkkoVydH72lubZHIFOkIiDqGiJMvU&#10;ygWECPM1KWq/XK7V3FBpaGKbFLPfwTUwO+1cfXVxeXF6XXWRq/cs7EB8xM5Tez9FAXJXr7DM5FNy&#10;hVZtVWF3Z5uFjTss4JL8xLrqUhjCyFiztPVIjNqnqaVr4zwVDXjkck3eKX0S0Ac/BFUQgPWDftX1&#10;1VUZSUdjov6h7/iT+9yMkJm9qNsiYyYJyRUs9QsRWmBYZIK1t7NnfMRpiZZsejrTXs+fZ3EFEARg&#10;/IoqwbB2qLgKeBaK7dGjjGRh0jY3kaaWPCkjWM/2ZRe/J129Q6VS8D4s2ZvTlB0AeqjvGCIQVKLa&#10;c8lNg6LzsDmJRALz0MjUBkaog0sg+pDjfeL5vX7TV5paOJQXZzY1VOoZmmcln1n10L/x4FJbXdTW&#10;XA+RCBarhpYupIGs1LOIEnP3nWPj6NtQU4akMkxbXZG36sGXsa5MJp8+/350J0uPO2bj4BN96ufb&#10;HngRkWTFuQke/vNwqqzsPZEQ0dPVaec61cDI0s7Jr6QgSQyEQE6wtb2PvWsASLyuulhb1/DEno9R&#10;EAdsa2nrjgtM5WDD8W+SwTfNEbg+COAXCp5tb21JjNqdkfFOu/z9sPtK7Kd0a+pRdTfV9pE2kYYQ&#10;hoVcWE1NcnRkBAp+zM/v59P9+5lcADv3jjvYt2Kc7EgLSBarw5JFaG10NOlo07RgaA7Sdpqnrv90&#10;6JIXrey9NLU0kVmKMjHXB4FrvZUxUa1KKQzDgwudlHrPHfsBabg6+sZ4n5ZwXEtb39zGDbYt8nQ9&#10;/OcLDwhMTYURqqNnHLb0cV0D06iTG9GZvLamuKWxBuYqJi/OS8xIOjVlxkp0cBDHswIXUhnK2Zw+&#10;+KXPtKWoYsNiyBhFMslW3B/YxcgdFBP9MDg1/mh1eb6L18zKsuzK8hwYy5UlWdglz6kLMGNVeR5k&#10;KpjVmUmn0HpSFXOAj+EI3KwIqAlptbXVKbH7jux/pMfgOf9VRxc8RDoGLDUWP0r8aNqIMomyiRAz&#10;z1wfvUwfgOn6u98xSoXj68cfWQjBE0/Q0qXsDQSBkUoViiVjkKS7fTtt28bkBX+0U+zV2XVgepvm&#10;x8FL3pu19BG5pry3t4sRwk0UYTCup//KqRaEVV6UkRS938k9WCKTo5ZBY225VK6hrWuUmx6lUGhb&#10;WLuL2bdo+MjqVapLPKbMBW821JVDOc1NPYc2ujB7MSDq5CZtbQNza3fRwcVa8ArjYRFXlmQjzReT&#10;gy7xuVD4XXlj7X8AAYcib+/0gS+RGQFC95y6cMq0Ffgu8vhP4G0LWw8wO2ztxeueR6+z+upSVnOT&#10;LxyByYgAs1Ekiu727rOHNkac/nVt72/mPH5m6rJWM3s4qy956gfjtatRGVESUb4aNUlIIaO8XJZo&#10;W1NDwcG0ahU1NjIdAPEDMG+GliqBzYjPwcLQeX/6ibZuZdIBYr8qKuhs7LxGtdfDVv3kN321vqEp&#10;/OQ3e1rt1V8sKpGOUA7xkgVntKOtKf7czunz7pfJ8VDQU1dTWltV5IlH+97e9ITjDu7TFJraCoVW&#10;aUEKHt7Li9Ldp8wtK0ovK0yHqovTnJl82sU7FHydmx6J2XyDlzc3ViOpLCvl7PHdH3W0NyP3LDf9&#10;XOjCh7o6WiELNDfVHNv5AcQKv+CVF58LWEd0IbBBmhxzEGqGk0dwR0drfkZUXsb5gsxoJLBBGm5r&#10;qVdoasFwTji3C9PCRSYICHzhCEwqBPAjksk0WprqUy5sP7z3sV6j3weuCZ99H5I5mWNiGP+TIB3g&#10;1Suh4l46U0Sf/Uz7D5OFGd1/H6tdgDSwkBAm3X7xBZNr6+oYsSoXyAVYiopYVu6OHUxnCw2hxiat&#10;E2dDWxWfTFvyadCse7R1tJFTKzzUil0EJtsyJv5VUavFQ8YlixDn3J2fFQMjESW7bByndHW1w8cF&#10;4RVuq/KiNAck4+oYaOnoKzR1s1POmlk6uvnOijqxsTAnLjDsjrbWhqb6KifP6RBbsXpJfjK4GNTs&#10;6B4M7s9Ji4Se6+DGIhOqKwoQZQ2dwcTCITMpHNwdMHM1RAS2N3DNtbdAzDWzcioryqgszYI+gPAG&#10;RCbg4sJlB3qtrsiHzoDVsQpuAJB0EQihlCDGhBQfzBGYmAgIcbJShPokRh3Y+e0rzT3fzX083XVa&#10;n7Y+QRcdxvl0sRsNnu7AnuU5lBJOqdGk60a+c2mqH2ni59XLBFwTE5aeYGXFnGOxsexPpOritw8L&#10;F7W7UPcgIoKsrcnKEskL0uik+TKj33pN/4Obd7BcDrmAiYETE7Hx2qsQnzG4xVTKFnt3E54zhlnE&#10;qNiLX7BbFt6jxAEYEGEAwpM+uwxEV6OylBdU2OK8JC1dIwNjK6GxLjvz/d8KwbDinMLNkPXCEecX&#10;M4DZ/y5+IpBt/7pCV3NW7ebih+JKF6ft343+qSaB63O8rhU+z02NgJiM0Nbcmnxhb2HhJnPv0wh0&#10;bKkjOy+y8SSFNoHuBlNtv2+D2bkNVXR+FwtCsPYgjxCC44OFFvSSIZEFEbrYCD+nfukAcbJ79jCq&#10;XbCAdu5kIWJgWPjKzkfLq+oCTBwe85q6SFNbd0LVk73WJ/eP91iqvomro9qLCrd4OsF7eCPkNaih&#10;lm0/2w0YI6b0YQz0JCH1QMxE+GVvxRw+cRnlvXIF5YQDJxl68IOmUh0dPpIjMAEREAwMlhmEZITc&#10;jLMFhetNnOMdA5vN7Age38ZqRqCd7WTvS05+JNcY4M5iPhD2EyvLpqI0qsgjt2lk5Ub66CWOVmAX&#10;bVD8LFELyp4Y56KylujIgq8MMsKRI0zJXTCf/VlbJ0vJmm7t9rCtU4iJuSWSEW41I2b8qfa9n4e3&#10;aifgVch3iSMwuREQciDRGaE5JW5fZc0+XdujHqHd+qaEj0VBlqUG9FBVEWVEElqdQBPQQhcugWER&#10;RQBLNuEIG2BsSx4zSANtDYTo2mEXPB6bScm0m2qQVnuYUTZKH2goyMpaWtUwW9N4tXfAEi1dg5s0&#10;rfbqr5M/3D3eVi2n2qs/K3wGjsDVICAashKpvL6mujAnOiHubftpKU6BHWa2jDfZ8+EAXZS5oQRu&#10;TT1NiSfIaxazcJEBm3GeClNo6iImL+gYCjEJI5CsOEOfGlXlU2kMVSfTjGCWVpudo4iI8Zyx4Hd2&#10;rjONTMx6ujpYMsLVHNjNvO74U+37m7lVezNfEXzfb3IEhBjHvvaWlpQL+6ob98iNTk5Z2AWuRFEQ&#10;5nwaYWH+KwkzY0/9xLQCEKv/IgpcRoi9FDXZkRashcF15YypIUfompC/LVWky6qaZuuY3u4TdLuG&#10;phaznW/ytNqrvyh+f9d4W7Wcaq/+rPAZOAJXgAAsWSQj1JSXFeSczcxcbzM1xs63w9RO0Aou7Rwz&#10;aHIxSKc8l3LjGF06TaWOFmquZ+atpTOzWIflSaGsNJXlMPGhpoRsPUiuTfWlmq35/k4eT9u5TDMw&#10;MUf9kInQrfYKwBz3Vcafaj/gVu24nyU+IUdgVARYqTw1tbbWptS4E0Vl3ytMzgQs79UVYq36NdkR&#10;VgddwmKtLaPMKCrPI+epgiaLHjNqlHaWGapmjuQcQOYObP3++AQhzADvqwspK5pKs8nShUxtqSRD&#10;vbFwrq31Sv8Za7VYkCwLY+fnTYnA78bdqv1gSznHlyPAEbg+CIj1QptqqtLjTidc2Oi64KxzYIeR&#10;FSPQ/lCfUUi2j6oKmE3a2sTo0m264Pi6uCL4tLODsqJYBAIYefoq0jNhEgTChWpLKDWCmqrJwIJ9&#10;WJ2v01zu5WD/qLvvPD19k94+WLK3rCQ74mn/3Z0IilN1USnY60NOtariycdxBK4cASGtVtba0JB4&#10;/sC5ph/zG+KsO1qm+ZJzCJk6MP0U7i+1IYwnurCQjFCcQdmxTJx1DRIcX0bM/h2kyTIBF7G39VSe&#10;TYVpZOFMBqaUFUMV+WTvzUJxK/OorXKes9M9rp7z9QwN0RYBwe9XfkiTes3fcqqd1OeXH9wkRECQ&#10;C9Rb6+tT0o7FFm1Psj5EYayht20L0VGyKyVTA/IMJQPz/id9JQTwjCG0APSacpramsjIkqYsYDFe&#10;YNiRqsNgXVaVpI9i9tHxH8jJn61l5UElqVrtVYHmhnf5hy7X0TNEuheXC0a/1Mafaj/aygWESfjz&#10;5oc0ERCAIAu5oKGmEhWZTxZ/Veyc1B7QTLZCuS281EhDRtIK8s4g7Viyn8Iit1gYlmDbgmdLMik/&#10;mWmsrtPIxp0lI6Ds7CgJscwEllBJOov6qilmnAvb1itEUZM9w839Xie32cbmFt1dt1wywpVdCb9Z&#10;N94CAqfaKzsTfC2OwCgIMEuW1LvbO6PObImt3pnucLJvTh8ZC9lZgx7Z1UmfyKOD9NDUK5umrWR6&#10;QksDRWxlg61dyT1EMFSVbq7htsoiw3qosYbO72S5ZCBlK1eK3iNpKgoNWXCfb9ByVGVCvie3ZFW/&#10;aMefaj/mVq3q8PORHIHRERB6fEGTbayqyMmJOpn5dZ5nTOeUVnIiQpDsyOGuJCHDLjJII81N1JBP&#10;Gno0+z4WvKVvctGSHbYUrNAZDA6xslzKi6PSTCbjyrWorV5RleHv4fWUk+t0I1NrlCEVa4zwRXUE&#10;nh13q/bjbVxAUB1/PpIjMDICrDCSekdLS3z03gv1e9PNTnXNQocZqKcCz46yiAMqSRpO3XVk2kNe&#10;feToSR5hJBnZnoUlK0YXJB6n9hZC/q6xDeUnStTb5psZL58SuEJH3wB2sdhWlS9jReDZO8ZbQBhf&#10;qmWVv9EHFyWAuroG3kbRSQGfQycSq4OzpyE8zrB46T72Fa4IVLHp6mSd4llct6ynm8n2sA5gIbBI&#10;lL7eblYzg9UAw3g8CLFmnKwxjxT5jLiYelBRji8cgRuEAGsgAlVWIkuOP7r79GtFIUk9fp2spotY&#10;a3AkcxKGKorW4d8iojNEBUSziaawtFq7TjI+SC0xFLKYzD1YvIGyZKIYk4AFaQgIpEUig8MUYn1u&#10;CjTKUz0Cg//o5B5iYGTW09Mhlnziy5UhMP5U+8n28bFqcQEgCjrh/IH62nI0f586Y4VMphDZFpdg&#10;RtKZpvrKqaG3tTbXx0fuB+eiSJi73xwNDa3E6ENCj1s1n6BFaFzW3FgTF7HX0SPI2t4zI/lscS5r&#10;Kaaja+w3fZlMoVFRnJVy4ZippZNv4CJco/mZF3LSouycp7h4h/Aslyu7pPhaV4kAqxHT01ddURgf&#10;u/+k4Vc184rIgFgbxdEtWWR8wdwsJIohqiXyJPInptqKqWJoTNtD1rBzT5JLF5nbkvtMIfZAKARe&#10;XUKZ56mmiExsmTFbmS/prJ1nY7nKZ+oKbT2UkYERc+v2nrnKs6lc/ddrx2DVqtSFYbz2DLd1kGz0&#10;mZ1o4RlzejvKfqMSnFh1Ninm8Lfv/ero7k+xrca6im3rX6qvLTM2t0eLMHWp1MDYsqO9Zf/mt+pr&#10;StFJYdeGVzd8+qf8rAtSmTw6fPvhHR+iI7qugQkuPtiwBdnxW77555FdH7e3N4Ggz5/aunX9i7Fn&#10;d0ukMIUVeIk+X6yLbeFfvB+vA+TzcAQGIYCrS6Iuqy0p2rf/ra/OPbmt5qUa8yJWmhCvUXgWlyQs&#10;WZDsFqIjQvnYewV7FiSprLjdR10SyreisgeoeQ5VNVPKSaotZSkMKHoQuYM1r3UJos4WzfzImVY6&#10;Xy5a8sGMufdq6Wn3R3Hdqj2+btQlqhLVCsL64JcYbi0d4YWv8GLPTANWxDV36uD6uuqS6XPWdba3&#10;njr4Ldp84dXR1gqTFhMKPlmhRjwaZXR3GpvZGpva6umZ+E9fjn4N02bf4eI1Iz8rvqoiX1Ab2OS4&#10;P/f0ou2juqNboFymgbu9UCacslPOxZ3bV1qYEXUKVytyYySd7W1x5/YmnN8P5aEwOyEt7iQ2h38L&#10;suIl6tJhj5F/yBG4QgTg+ILKJVFUFxeEH1v/7pG1e73eLHgknp4hSiDaRHRW8IAN+v2JcgF4FkLB&#10;XqINRFZE9xHNJUJmLYzZQY/7gvLQ0kvnXSl5HSWU0lv30vd/J21DcglEmIFa+tHZpoo3b1vzY3AY&#10;enyZsEfDXpTrGubnzD+8AgTGxNoqNbyJSW/p70MktspgCSfSCxG7927/KDb6YGzUgaGv6Mh9ra0N&#10;tvYeqBOuXFddKok/v7+mIn/6vLvOn9yCJmNTQ1b09vXAtJwybUlNRUFNZVHowntheFrYuPX0dB7Y&#10;8q6FjSv62bQ2133/4e9MrZymBC1GSxsnt8Do8G3uvmH2Lv7o0Wvr4AWjNSPprHfAfFjBRbmJGYmn&#10;vQLm4yvMDCsYbRxNLR29ps6DsHBi35etzQ1o3Lt/89vpieFJ0Ycd3APRj4dpCxePjr/hCFwNAnhk&#10;Qkuthsry46e+3F/y9hmb71vvaCBnQTFAze1pxNqCo10ttFc8WdkIP1iQJhgWTFpCtIcoi8iE6E5i&#10;a2HMSPYvrlishSKKpdSwm6o6yMWJdPoIvaPqcqeZ6/xl3tLnHN2DZAopLFmm1PErfFwRmOaJG6Cq&#10;i4pW7eBzBHuwODNWcmKTxbGfTId7WZ7YlP7NP/NzElFhc+DRwVjthZtL6F6De2z/Ez3zZYniP662&#10;Xh1dw9lLHgxb9CDUhvLiTDyClRVlwkqwsmMteMHdwmBhdF+fq1fIotXP2jr5piec7O5sR5VOTAwS&#10;d/EIPrzj4x8/eQ6sbWhqg21lJp3NSjnX2tqYnnjaJ2D+/JVPRp3aOm/lE74BC9CbflxPAb+kb0kE&#10;IEypSzQU2pV5OceOfvr20dv3eL1WcFc8LSXSupiSILq/vIjWEPsclLpL0GE1L77fQeQqfLtYEBnE&#10;RIahi0iyGADK3k70HUH87XMkLQPSlc91NP5w8ZJvQxfcr62rx2oc9Pbyy/taIKAqywrjVKLaoTPi&#10;gtGSSCGs7iM6ONxrP9H9rc0t7a1iwzFxQVSA77TFhsZWaK+rrWPgG7To2J7PYWaKlSxw40VrSLxB&#10;qAAG1NeUgVJlCk38G3HsJ7T3mDn/XiEdm/XKQbtjsRMnfGi1lUVtLY0aWroiBeNzND+Hx8zUwh5z&#10;unnN6Opog5PtxN4vYN5a2rhhSENdRVZyBFYB+TbWVQqSMV84AleOAFO0eqmusnTPttc/v/DYNrOX&#10;q/6Q3xvSy7xYCIRRBhiIvwZc5nB5gVKXETUIRPke0W7BgIXCMJ3xJo2S9AXrGBPC/v2W6AAR2pYu&#10;Jlm5hlfSPK++9+976oepM1brGxv1dHcMaP135YfG1xwXBFSimOGlnSEpLYN2qA/Mx9qM/aIMQYD1&#10;8p9rZet2dNenhibWPoEL0Om2vCRbYOMecysnB1d/qVSKAIPDOz85eeDr4NlrfQLmIbja0sbV0S2A&#10;XV+CKStXaEC01Tcyx4ppiSd3/vhqU2P1mgf/qaHFmiHrGZo5ewbbOvvOmHdXQMhKF6/pto4+YN7b&#10;7vs/HT1jRLc4eQSmxZ9s72j5/YubOtpbU+NPQHXm8hVH4MoQwFUOH2t5bsbxU198eOLeHT6vFN+d&#10;QisuJn0NtEkHeaJAlxVCA696gWRR7gD5uFAYRrJkRdMIxmyGIDJsFBjZnRQybbeDMx8x/ODRxR/N&#10;u/1hmQLdajuFBqlclL22CIyJglWq7PX5TlwRlyywNg9/+9Kft30QPPLW3pbK81/+2d9/Lrhy4CiE&#10;u8ImZS41mVyIdWXxAMyq7WEt41lILDNL20GpCFTAMFYl8+JX/fP09XX3dOEKx1UOcxUTYga5Qkuw&#10;joXhvd1sRVSuFybE5sRQ3M6ONoxBZBi+glMNq8A7h0/EaAS+cATGhACuOpBnQ3VF+LEN56VbKlxz&#10;+2b0Mh0Wl+HQp34lz+Jix4BSIjz64Q2eskIEIxdUexgdp4mWE1kLMwwMthXXwg8RD5LNRCj/j5jc&#10;8+TVNW+G9Z0BwSvlmposGYFX4RrTKby6wU+vNld9ApWo9ovhqPaQalQ7dQjV9hu6rJV4nygv9JfC&#10;FP5g75kjjYmuQrtx4XJTfnXxyFjfcqFTOfuqfxJU5RS+FjYguLn6JxQyJthsLDihfxv9/1V+pTpk&#10;fOStjoDgLcA1VlWUE5MRHl15sND/GE0V7NNRnvphkOKFCzFfCEIA1YpxsnB/ibk1+BYceoEoCd0T&#10;idnFcLpAahCfPLEWomvxryPbkLxK0y7Xd4HrU66eoUYW1t3QClhV2lv9zFzn439q/Kl21zBWLaPa&#10;rZezav/181Cqvc5w8M1xBMYPAVa8QK23t7Ik98KFw+d6Usp763rmWJI3KDCZumqG3xDu7jBaxeiC&#10;CEEu8BBI1mCIViCOhHqbIvi7MAy6LebGWtVCrAI642ZKfBsX+lstm4pkBAOwOy8QM36nd4wzPbVq&#10;DFatalptf4jXYLfyZXdsRK+fYIqO9i3TWMTNXTpy4Ir95vEt6ewe4YxcCzcrn1O8Dlkygppac2X5&#10;3l0ffXTiv1s9skse8O5Z4U8HcmiTMZWtIckSkugN/lHgwR/sCRv2ByIU4oIy8CDRPCIMHFpcBmYp&#10;PkSeAiSFIKJIot8IayGAIYhk9RoOx/x/bfztE7d/OnfBI9oGBshFZ5osvxhuEAKXJcCBA1QSEL7c&#10;XTloUmi1h7556fmt74+u1Rb8a/PUqYO1WkwlSgfs4V3QB0TWVWbNMiH1F1mAaQhilQNc7qwmPIv3&#10;Yp2XMUwMERM1B75wBK4RArjecH2VF2cnpZ0+UXm6KsCkd4oNGRtQVw/hm9pmSsij1FKyNSB/fbKP&#10;oZ4E9iyvlAsgCMCehcIAxQA1EpXpXsPurkicCLSJFfLEEolWs7IeXsVzpzvdMcVnkY4RXLs9LBRn&#10;QGzPNTpwPu3oCDx5O4QeVReVUhguZECxv2RRk0hz4k6Gpp7HTXqk5Zy6pGHenZaWDgOlepgGVeX5&#10;Oze8lp5w2sbeS0tbDxdlW2tjRvKZipJsWwdvJCMc2fVZR0cromhRPiby1LaT+7+FO8vOyQfDTh5Y&#10;H31mF8LFMMmBbR8V5SXbOfvCezZyuQ5VgeDjOAJDEUBoAa7PuoqiQ0e+PVhy8IxDdcsq3z5nS9JQ&#10;ULfg+cJtXktODmbkYU3l9ZReTwoX0rEjSSOVNTMXVrbgwoKnCzUScZ2OXkIL3llEbkE6QIZjK0t2&#10;kNVquDeFrjH/+5K5z7q4TpNpajJLVsiJ5OfrhiMQ6A4fqKrLlQsIqmxh6KMN7saFOYmm5vZNDdXH&#10;9nwhlO5Uj4vcv3fTO0V5Kbh7t7e1TJm2qLG2AvFYyDVAKa+AGctP7Ps6Jz06NmIvEsOWrcEzVV9y&#10;7PE5Sx7KTI6IOb1TJkPdLy4jcATGDQHEKCIZQS6RVxVmnz7+0xu7/rzHryLvHlda6EcaGshtZS/l&#10;Iv6po0ErAmmeF+3OoJ3qdCiQ1ruSswbL+Fo4IIVhJEsWIgMu4niin4RALhvUDJe47A5+JOj9Z+/9&#10;LnTe3br6RsirFNt88at9giCgCgcqx6hGtSME6I1epoVdPJeuiOf99ram7LSoucseWX7n74XHf7hN&#10;e8IW3bd49TMweHt7OkPmrUMsLfgXsgAGo6zXzIX3+AUvRnWus0c3piWeKSlMw4qokODpF7Zg5RNd&#10;Xe08fpAjMI4IMEu2txeW7O5dH3wc8953BpFVf5hNwW6EglidaIs4gptfok5tnYxzTXSorY15sUJC&#10;yPt2MpxK3aw0x/ALOAP5CIhshFCAfIRwljYmN9CEXPCI5rt/fPLnkNA7tPR1u7vbxYQd/ppQCIw/&#10;1Q47I26vp4RAQKSrDH3h81QIWcPvCxNq+4vLCM9BrOSWGNkqhNGcPvxjY0MVxAQ9AxPk5sac3oXa&#10;CPi8panO1tEbSbq5GTGa2roxZ3aiiFd/Ou+YDpoP5ggMRUC4JhUKzYrctENHvnn7wAvbvYoK1znT&#10;8iBCyCozXYfLkGUxA+okk1J6Me2Jpm3nyMuO1syge2dScyutr6Vj7tR0N8mnCPLBgEUkWUyJEC6U&#10;lUH1GRlJtKQehWFP2X3+1OLP5ix+SENbB5YsD5WdHFerSlbtMJdlH/VI6cJcCr+bwtcN97qL8qbC&#10;jTUMSsi+Fcu44dIW8mv7FzZUcJctWfNrA0OLrNTIKUGLzK2dkuOO11QWI8srcObKucseQrqBXEM7&#10;aObtGUkRBbnJLMCRO8Umx8V4446CJSP09tVUFO3d9fGH59/ZYppQ9ocwmoG2iHrU2T2aJQsKLquj&#10;TeF0LIE1XHx6CU13IwMtkkro9ul0RxBl19KWSjoZSHRbf3yCGNEF51gC0Y+CtWJCEoXMt3bBA+qv&#10;//GBnwOnr9QzMelCB5pBjcVvHD58y1ePgEoRCN/sHRKBIFEc2PjS//m/H+g7QtkhKb23VZ5vszkg&#10;+JcIBNgNqEKw/sM/6RuZ4ZEqIGR5TnpM8Ow1ZpYO509tLynMXHP//1WVF9TVlqfGhzu6+ju5B1SW&#10;5uFPFKtFQcVt6/8zZ9nD9dVlqPVlYe0MI7e4IM03cKGphR2/81/9pXBrziAmI5QXZMVlhEeWRBTo&#10;NjEz1smK2i5JcRwMDlaC/JVTRvF5VFZLfo7k60CG2iwmYaC/Cg9tsHlh8KYVk6aMPNXIsYRa0yi9&#10;is73sYc+GWxdbdsyn4VeT7h7zDQ0s2KtQ0bSKG7NMzSBj/qxlWOIQLhCq1Y8/G6ICLg5j/DqGWLS&#10;4i6N8gUr7vw9Lm5tHX0bB09DE0vWuqan28zK0dk9AK5VhBZciNiLogc+gfOgG8RG7GuorZg6Y5mb&#10;1/TFa35dkJWAkW7e0xOjj6QnnYUDzdQSNWV4Z6QJfD1O1F1jydxSRX1F6b6tH7x79n9brFIL7nBm&#10;oQWH4+l4PDNLhy1CBPaEXFBUTeuP0tEEMtWnh+ZTmBfpaTKeHbSANPEj8bChlUFMZz1USz/o0EZ7&#10;OtnH+ok1kk/d/Ad133zu3s3BM9foG5uxFHbOsxP1grnK/VLJqv12BKv2j77vT/cZ0ap9e7u82O4S&#10;q1bcVwTJogoBrFqxdoHYPYy5yNTU8Z5puCyKFmUPuoXGolKxkFd/hzHk4wrqFQogQGrAGF676Cqv&#10;gFtudSG6AIxWXZJ/Lu5AbGNSnrsahXiSnjYTZCUSisul5EKqbaKlAeRuzbhSjDcAV0rVqbWD9sVQ&#10;TSM5WggKgzZrlKgMSBgagsXWklBLG9MZNp+hgwm0zERhV2df5jvf9lFv/7mGZhZd3Z08rfZmvA4f&#10;HYtVqxrV7hteQPijz6hUu01e7DAM1d6MmPJ9nhQIMKcrbumlBRmJSadONEZV+hn2eFmyZAQWJAs+&#10;FZhSJmGxBMXVFJNDWgpmsUIZgLHZ00dxOZRRwqJove3IRI+ZsQON0EE8y5zlcHz1UWw2pZdQbSNW&#10;lOy94GPmHTx9uZ/PIj1jU8FpwRsp3qwX16MrxiAgqES16/dVDQIDrtr9G1+8LNWWMKplVRBvViz5&#10;fk8WBNjzU29PS13N0SPfR3enF/toUrA7aQphWCA7xpIDmFI0YJGSAJbMLGFBBc4WtOs8memTjz35&#10;Ow4Orb10bcH+lVB7J+VW0J4oFnJroiOranFo0F3ivcqX9QfRE0ILOMne3JfXIysgA6m6XJVWq+pG&#10;+DiOwI1DAEITognLCjKPHP3+lZ3P7/IuL77XkxYEkEJB8CcMy3dMY+0lcwPmInM0p4xi2nme3G1o&#10;3UwKdBHWGiFQFiQLuxmSQkwWbQynA7EU4CixNPHK13zC9r7f3fHf6XPWKLS0UQKU8+yNuyJuzJZV&#10;o9rhkjNUSgwcdkV1NcRrwRs2sN4Me7KDTCaMx1foziS+xxv8Kb5nwq2wFlLSEfIllcv7GzlOkNwR&#10;vhsTDAGhJLGipbF2x89vfBb1wU/GcWVPT+sNdSNDfero+uXZf7BJK2gIGJCUT58fZOLsXF96ZD41&#10;tTKxtbCKKQmD8mLFA8daiAxLKaQvDlNsDpnokr+9IqF4aZP77+96dcbMVXqmFvBP8C52kyfdbSyk&#10;rRLVDvsLUmUrQ1dEyiOqcWckn8vLihefuvACm7a3NbMON4LLojAnqbI0F7140UEXLW8LchJZoXuJ&#10;tLaqJC8zTigH3pGTFp2ZFIGwXKHPw+Q5d/xYxgUBFIjB7RqhsvkpMZtPrt/uW5d3p2PfIr9fFAPl&#10;5TsoNgsP/rBYkwvo++MUnkKzvZkli0AuI11m4XrY0teH6WAso2mMFAkXgV/iWkkF9O1ROhBD3rbk&#10;ZKJb2Bx0tvvvM164Y9EzmvqGYFhehWtcTu7EmUQVDvzlQuuvvT3qSt8fGEar3ffTi3/wvkwEQqnj&#10;5sBLtVoYpmmJEYd2fNrYULPwtsdD5q7FDiTHnTp9eKO9i8+qe59LSziTEh+O63LGHPYVgr1ArD6B&#10;883M7U4f+xldwpzcAy1tXX/++l/W9u6Irg2etQr2MC83M6azPpkHs7u1tKutJTcnMTop/GxnadOs&#10;EJrmTR3F1Iuyy6jmcql5IZq0YgAsYmkzSik+l6kK01zJ1ZplJUAuEH1fYrJMewedz6LccprqxKK4&#10;NOXM/k0rYnELsH+dzREKpp1RG0xOwR7zPHxCZRoa0Ap4MsKkvOQeWjYGrValyl4J2agydMmC9jFZ&#10;SSdCzM9bozau6Lkd9JJQZJqkyfBOK2tHZdwrgreQjBBxcuvStc+AJTNTz/sGzhfW76urLsW3HlNC&#10;0cDGN3BeaWFWc1Otg7Ovs0cQIr5y02NdvYOxirGJzfnTu4JCV6AAgodPSPjhjd7+YSxpnS8cATU1&#10;pHf3dHQUpF/Ydvz7/S3ZSZ4WneWlEJ5IoklGTtSHvl0oN4CeB/BHCQYpu2iFOFnQZWI+HbxA1Y0U&#10;4Ezz/cjSkHHrQCVX6KbEBtuYMIZFVkJCLlt993kWyGVnSiaa+jnNgRXGD059ePasO63t3DGDoMny&#10;7giT8+r0c71elb26uqirc8QX4hGHMjAiYdGl0dDI0tLGRUOBiscsKxf1utBakZWv7e01t3JEycSO&#10;thZrWzc9Q1P8eKAh2Dp6ocOuoZF5UX6Ks0eAppYuxpw69KO9k49UyoonTJxnCr4n1xkBdvZhySJY&#10;u7cvM+nclj2fvhq5Pny+b829ayk0jB59jP3Kd+2glGTqMyIJssVRzVCfsS2sW1iyePCHGbvlLIUn&#10;0ywvum82+TmQRO0XY3YQS4A2ockiDsHVkjHsx/uYXOBqoVFYHxar8Rvvp391/3/dpoTCkQDfF0s0&#10;5xfn5EVgTDcQlYK9fjg4WECQShVb178or3jfzoq5W4cucMPGpsunrd3sP20esrnFAbBbUXN2+w9v&#10;3PnIC9WVRWeObLr3yX+BfEGXUad3lxRlrr7vObDt9x//RVNb754nXuru7t7541slBRlPPf8h4mPA&#10;redP7XzmL59paelWlhekxp9GxcX5Kx6GVauKDDImXPjgmwUBOEg7WptL8lOPxxxM0qUqDwfy84M7&#10;lVmgQus5FhJQV0f79yNnhlXbsrMnOZTWAmqppPwiOpPOgrGQquDvLFi6rBjsiAtM2pZ2yimnMymk&#10;qaDaBqpv1re0nUL2M13nefiFgWGZJsszvm6Wq+fq9vPBpWMQEK6QaiUSxZ5NL96z+v0AtAwfYfni&#10;C3m7fHPgjEuoFu6vz996dvGqp1DBoK21CZqAjYOHnr5J5KmdJUUZdzz4l8yUqITooyBQIxOr4vy0&#10;s8e2zFp4j5Wda2112YkD30NbcPUMRgVFuUITtRG2rn/t3idekmuIvXL5cgshwDIJhXyE1NgTUVnR&#10;Z3orm+fMJDs70tZhlDroekBwS2sr5eTQ6dPk4ECLl1BcNGWkUVsTzbUiW0PS1mTRXSNdRaKSiyUy&#10;gwUYIBQhyJnqGjXzmwKbLBfOu8/ewUtDVw+V7Pl1eAtdgmhdNBaqVUmrTcpuHfwcBK025cSSeec9&#10;PVjxo2FfCQmSps47rW2ZViuujgU2SFN99fF96ytKcpaufTr88I+2Dp6g2sqyfIgGkF/PHttcmJda&#10;UZxtZGxZlJ+WnhSBsl4ymUZHe/OZo5tbmxtQxNbAyHzvlg9T4k75BsyBzsDsZf66ZRBAzAmuoq62&#10;ZtyJt+77YldLTrK3deeaVWSMAlmS4R+ywKFyOdnYkLc3JSfTqZNUVEJObnTfg2RkwTTZHvSqvZgt&#10;NpAtRCUX/q7sMiYyVNSxcrTu1jqxpaHNdne4rLlt7a9NzG0RuIvccX4d3mo/wykuY9BqVbJqNxxC&#10;oeNLFmSL7dv04u+efG86OnqOsLz9jry8bUtQyC9WraAhsMIFlWUFiJc1MrVuaa7X0tZnwV7tLT1d&#10;Xdq6hrB262srEBdjYmaLwQjwwngDYwtNTZ2qikI4zXT0jFGRHtQMGwRGsdh27Ja6l96yB9vfca63&#10;LyPhTGRuTHRHRd3s6WTnQDo6BL/BSItYTRqmbnw8ZWWxkTNmUEoKNTczCzcomLQQqpUvNKoV3b+i&#10;x0yZVptDqYXU0Ep+9ihloF/R7dtosmD6WntHHy09A6U4dsuelFv5wB9Ygs7yqi4qUe2Pw1HtXhWo&#10;tmII1Ypsi/AsSGKoKINHQETCwKBQdnIUioOzhzUxbkEI5MJ7DOpjVUKYHw1/9aJgDX4QPUwn5jyr&#10;6sm+eccJji9UgOsqyE46emxTtIWiaYonM1GhycLFP8qDP3JhOmCTZtPBg2RmRlOmCGuBW3upsJDO&#10;n2dK7qLFxLp8N1MPosFKSa2HxckiGQHlDg7HkbaCFT3Q0ZCdyphtFBTiPs/Lfxb2RuwoevNCyvf8&#10;6hG4f4JT7dUfIZ/h1kFAvDEjtrowI+Hk4Q1xhpJqWLIenqzH1+iWLDgUA2C9JiVRZycFB5ObG+un&#10;APNWXEC4GHPmDEVHk48Pm9PGmnqbqbOQMmIpOovpBm5WYF6D4k73ev1l0++yd/HV0jNklix/kLp1&#10;LsGRj/QaUO3hYQSEvRsvLyBUtA8WEPgJ4gioiIBgyUq7O9rzshLOXDgaqdne0NFMJsbMqaUtaGTD&#10;xr4wFxZKvbRTWhpduEDI6vb3J1dXRrIYL8YkKBe8xycNDYxwa2vJyJjmzadzZykrjlwUCMhVpFfO&#10;knsFe87x8Joh09RiD1TcklXx/N0Cw+5fPN4Cwk/DUe2ey1HtO+/IR6JaWCpiRO2A08EkBPGTi2IC&#10;ExaEP/sHC2/YIgzr1xyGzHMLnOFb4BAh33d3dpTmpu4L35qgaGearJs7KTTo5Ek6cYLmzycvLzI1&#10;ZXbrwKsIJAu5oKCADh1i3BoaSu7uyPvuJ1nhYhoMnkjNGAx32fHjlJRIM0LJVks3Ntqny2r5zPuc&#10;PPxlCs1uVjGZywW3wJU3lkO8b9ypduORYaxaUO1vnxjNLSZS7bTQS9xiIlEiLAZZ6vAji5cvk25R&#10;8ZvVBWdk2tPNOo/J5KztHasL3stqhOMn0oV8CcawbEX2UNndiXnwm4TtMxZ8+NgJjQAL4iI1ZG9H&#10;p0ee7CprCQkmZyfS0mYP/qBFaKz19YwT4dSysKA5c5hPDF/hygHnIqIL9imodvZscnQkLa1LAr+G&#10;8qzYZwFTnTtHpaWUkU75BTqz5wV1a88OXOzqFijX1sZlyeWCCX3F3Lidu3fRGKxalYK9knOHSczN&#10;TD4xPSAS8TMjLefOSVq67xKDvZRjUKmrrDjnx89fjIs6bOuIiFpjGKhoixt77mBZcZaDM5o6qG3f&#10;8Oah3V/LpDKE3KIX2Wdv/Rb0qqNnsP3Ht1Ee4dzJnQgOQ+bYkb3fRBzfrqWta2HtxHsx3Ljrbdy2&#10;jKcZmVzRXF2emnD2q5JzcV5WXUsXk5l5fwiXSJT4F+qBry8zaSsqKCODibbGxuzxPzaW9uxhQQWr&#10;VrFvBwV+Da7FpcbCv6qqKC6O9u1j1rFMqtfZN13X7r6Zdy5ccI+ljTOKKfBeSuN2difjRL7OyHdV&#10;dVGpspeqk11uHIsZ6O7OzYjz8puJLtBHdn3DnB5q6ilx4cf3f19WnIu4gsLcFFipfkHz92z5qK6q&#10;tCAnubqyuKIsDxkNq+/7w5Lbn8Ab8C9ibC2tne9+9O8uHgG9SkfH5XaAfz8xERArt6F8Qcyp3R/t&#10;fO+tnMPlKxdR0DQWdzU0wACf4IzjJg9KtbKirVtp717asoUZs488wkQD0fgdyXMFS1bUGSBE/Pgj&#10;84nZ2Wp19YYWNj8/74lnnnvfJ3AuHptYLyXu+5qYl8vNuVcqUa0YmDjoheOVj1rmBY/1g9dSR7mZ&#10;5pyMC6Hz1ixZ/QQyvoQsxp65S+9btvYZGLzIZL8QedDBxXfZmqec3PxRcSbu/OEZc1ZpaGqzOFxj&#10;C2SIaenoWtk6Hz/wAwzhqDN7hSbnTN3lr5sRAfSrRUnZtobaqIj9H274z3tNSXErZnU98RgTTxE2&#10;MNIiptvCqoWnSw+NZ7pIX5+mTmVrwVYdSpFKixjfQn84dYq++JLSUsnKUleimFer9nuXhb999g13&#10;72mgfNazlulU/IriCFwGgTFxvkpUO3RGSKcwLPbsos0baeOGYV74PDa6P5txyOosFF30UAieLuF3&#10;o+xO2v8xSLk18tTuwNCltg4e7LJXV29taUqIPh42f50o7MI0lssV0Wf28cpeYzrlE2Qwzrhcpuho&#10;aYo8vPn9ne9+Uh9/fu3cjlUrmALAoqgvDZdWPv7jOgFdtrWxONlNm6isjFaupDVraO5ciohgtu3Z&#10;s0JFRBaC/csirgVN9sAB2rCB8vMpOFBPoRNW3P7X0AcfXf2bwNBlF0NleZj2BLlAJttuqES1w97g&#10;UYo+oooOltDB0mFeB0oooxEMOoxxgBjJrs4OVPVGLwaUCe+vU9dfA0kNLZfwITQB5ODGRBxIjjt9&#10;6tCmxNgT9dXlPV2dWFdPz7i7q8vDZ8b8ZQ/o6Bm1NDcIzM1fNw0CrGGyRNYJko3Y98muD9+qiY5f&#10;Mat13RqytmUhJ2JI1jC3d3UWS9DYSMeOMbqEzLp2Ld15J1mjqW03mZvTU0+x9ITUVPrmG8rMZGFe&#10;YFhRLgDJimvhc18fNRMTo7Mxj1lN/+PTr7n7TFdo6SILEZvmVxFHYEwIjOluoFK22M/HagZNinIz&#10;2376Z/Az7/kG0MWI8EuGICZgywdyk9atgQMiEECJiBn46r3nhe420vnLH4yLPDJ7yT0QBM4e31ac&#10;n3HP4/84umf9aeiwtq52jh6uXtN6u3tSEk7XVJc9/KtXThz8Ua7QCltwR21V2Wdv/c7FI1DPwBj+&#10;sRlzV7OfCl8mPAK4jiUyGYpgpCVFHowKz5U0NXvZ0G1r2O12FMEdNxGQbE0Ni8cCk4JbkXGAAAMw&#10;8qDOYBiGiFrkhmEk4hMgKWBBPi48ZnCUWVpSW4ttbvl0I6ewgAXmdq48q3vCXzITegfvXmCs+v6p&#10;FIGQmtc2qJAE3BipSSfMp0Sa2DCqRcTWoBf2IOWsRLfnLqtB5WakUntnH0iuJmY2vlNnQwcwt7SX&#10;yzTAwgaGZobGFjb27uBh1O4KDFnq6OJrbGqlb2iKGANTM9vOjlYrGxcdXQPUQ7C2cysvzTE1twsM&#10;WSKGSt5qpS5uruMVLFlpb3fH2SObdx3dsa20qsxnYafEgHKL6MJpMjZkkQZi2cNBD/5iEi3iZKEM&#10;4M3ixSwlASEHwxq/GIDx4GK8EFoAhkUWAwzhGdNh2Jqm592mZnH33HtCpi/RN7UUgrZ5PVn+w7ly&#10;BLydxhCBoJJVu3k4q3brT/8MeOw9nxkjWrXb3pFbdF5i1Yo/ImbQChVmYYrirejqxYesEk03QmhZ&#10;3SZIs/BOoEgCG68ufNXThSaOQv0DFoor+NDQbhoFlXjlOtXvrNd7pCi8I26voaYiJytx35lDqXKj&#10;dgtXsvdiXMlqGzZTTQK1FZIP+sd4kJ5+f7ot1oQCAJUAj/xRUWRvL+TOerBvR+npLdq/WAuGbUwM&#10;84C1t1FYmFVSVoi5x8wpsx29AllP8N4eHl1wvS+Fybi9u8Zi1apEtVuODyMgbP3xn1MvS7VdW4OG&#10;pDBMRsz5MQ2PAJOMOtujIw6ezUhJaO1u9wwjAzNC4wyh5KDwMIL4VlBqMSUdI8Nu8nKkmWGMglta&#10;KDycxRggijYsjD3+w681isggpjBAPUAKA7xeWLw8ETBroW0008Z3XtjtphZ2MoUG9Ct+qjgC44XA&#10;nfPHICBwqh0v2Pk8vyDA+sejmaJEeiHmxNad32aZeXba+ZA51FXB5TXU6yX6r4qzqDSJphiSsR4d&#10;PU5e3sySZQEJvaPFyWKzsGRRxyAxkY4cYZm4VpYYb3g6coX33GCfmbZO3giy5ZYsv0DHHYHxp9qt&#10;J4axarfAqn30MgKCJazamYMTc8f9gPmEEwoBVveyr6+6ojDm/PF95TWlNlPI0AI14X+xZIfuLnQG&#10;xrZSKsuhhEMkR4aCLt22gpU97Bo1L1Y0ZhHyhSwGRCCCmsvK7aoaA9T0F82/y8zKXiqHJctdphPq&#10;Apk8O7Nu3hisWpWCvcYXG+iwyL9Ef8aLnRkEOU8mx4dCvC1sFISBabBQW3VhpPDCDxj/4htxZ/An&#10;xigjaqHbChPy5UYigLOAJJS6isLdO756d+PnX1Y0l7qGkqkNbNzReJbluqD9Vzmd3kQJRylgBQXd&#10;Ty2W9NVm2rmH2bMQbYcusGTBsyDZbdto1y5WJ8HK2iT8/L1dxn+c9cBDj/zdwg6ZtWI+Al84Ajce&#10;AZUEhG0jWLX+l7NqrYZYteDZ1paG9OQopIp5TZkhVv6GgoboHwTbek0J0dLRT08+X1dT7iU0Ks/O&#10;iMMADLa2dSnITUXaGMbAh1ZTVZqVdsHEzMrZbSqyxUqLsutqKty8p4nlw/lyXREQsqshF6A1RmJC&#10;xOZTBysdA3sd/EjPhDHsiOmtyFxhSgPVlFB+AuXGEZRcJz/S0mOxAaDR+lrKjybTZgqcQq5uLK9B&#10;dIiJGQrFxUwxiIwkD3cEEliW1wdrmt++7CEDM2vcdtEAlNeMv67XwC25sTvGYtWqRrUnawchibja&#10;LRv+6f/ou6NHIFh1bxskIMDwSYw9dWTPepDpnCX3Llr5IHzB5SV5G774N/qNO7r6evhMz81KBKWC&#10;eT2nhORmJiJtISst1nfqrOSECAdnbzNLu9kL7zy857vYc4eQv3DH/X8MCFn8w2cvnTu157VPDqOx&#10;Li92dz0vexYH0tPdWFtx8vjO81kp6Xp2NGU+7o1CIYKRM6+gFfR2U0MlpZ2l9iYysCTPUNLUZXE3&#10;ygADjAFTY0BzPpmq05wwsrZhFFxdzTxmdeyaVDMyNiupmm/iFjx1DoIIkZ6IFJhRe95eT2z4tiY5&#10;AnfMNVL9CFWKq03PHyauNiXxhGVgpAXq1g8X04oUhrRIiV7v3dZ2v7RxhPXT3tp86vCmtff/0c7R&#10;MyP5vH/wfFg9R/f9MHPemhmzb0uIPYnOuF6+ocvWPnFw59d+QfPC5q8BdaLt2JzFd02ftUJXzyj6&#10;7AFrW9ekuPBHn/0PosGaGuvAy1mpsdraOn7T5mkoEOnGgyWvPFRQ1XBd1O1G5WyFRlle6pnT+78+&#10;uO10p7SqNI+MrAhKDuzZ4au7CmYsBpTnUNoZSosgazdGss7+v7QT7794haLdGGzpTEbO1CwTqndX&#10;UEEOHT3K+oZ2d9u19C6SWzwy974ZM5cbmljC9yXStKqHwEdyBK4OAU8HTdWp9iq02j7qbKL2RuoY&#10;7oXPu9sH74ZgsvS0tjTqIs3L1EqOSs+C3dPYUKurZ4gUBuQmQDfISI3+/rOXLG2d9Q2M62srk+PP&#10;uHgGGJlYFualnTu12zdgNuxf2LwopWhsatne3pqVGuPlF6KprcfSgPly7RGAJYvrpr66bOfmT9/c&#10;/M0XOUUFoff3Bt9O6/7KGDbxOBUkM4NULDikXJi7rJcaq+n0zxR/mDHpsmfIaybjZcRgDa8zCOyp&#10;oU2mdiQxpE3bWUnZRQuNOvvWdRu/cPvvH7rnj9bOXiBZXlX22p92voWrQkA1qh1iJ8Da6OyiLz6j&#10;F/5NL740zOvv/2KBNxL4M4asC88JtD1wbG9fDzIR8F74hPEkuomAWw2MTF09A9tamlALHFZwUW6q&#10;s+dUNHQyMDYzs7SH8nBxFZavfGDHl1WVRWDtyrLCirJCIWaev64hAojiqijOOnhw4ytfvfl1TUeO&#10;71IKXcsMVQgCQH/67TTzTsqJo1MbqSCJES50AKauyqgyn+IO05nNZGBKIWspZA2yWQi1jAeUM754&#10;LYulaVG+QEqVBRSzj46tZ6KEjp5cKnc5GvG046yHHv+Hma1jFxK3exAqy+oX8BdH4HojMBbuVU1A&#10;KBgsIEjVpPEpJ849EFl1N1XNGe41m1qqJfPV77a8REBQgxZwdN8GbR199CdH5VnUotXXN46NPNzY&#10;UAPJDxEFNZUlNvYe02ctP3X4Zxd3/9zMeC0dPVcPJLMjc9cETVBS4yNAxMf2/WBmbldSmGlgZIZQ&#10;hIqSvIzUWAdnL3snT/67uxa0gzsh7otyiQy6+bvbvj/Rplbju5isXElD65IeXzBC5Zpk40FQcjIi&#10;KT+RBb3KNOncNipKZyQbuIythW+RLTbSQwjYGSzcUEVnt1B+EsnQs3YKFWf6mpuvcQl68PanHJ28&#10;Ye5C5b8WR8rn5AioiMCYBARVqXawW0xdGp90Ii0kklyIoFcM95LESub23m0hUO3F1fsQkoW6XIf3&#10;fl9dWbJ8zZNnT+ywd/Y2Nbc5vOf7nMz4hcvuh1Zw4fyRM8e3e/uFunkFRp7aM2PWSqgHFaX5m779&#10;X1lJ7qyFd6A8TXVF8eHd38HX/OTv/+cfvMDNK6ixvmrukntk+FnyduVjudledixrjoBS2d1dxbkp&#10;G7d+uT0psdB3aZ+jHwuVhSAwzIN/H4sQMLAg5yBqb6aMc5RwjCWJzVxHdkI7ceVaQ6kWDCvGJCSe&#10;oORTpIPaCA7y3i7HyowHgkPWrrx/avACKdLG+rvQXXbf+QCOwDVEYExUq1IEws7wwREIMoni2x/+&#10;ue2Rd2nGiEcifUf+cu82/0tTGPC7ZSpBTQUK1ujpG0FpVWhowpitq61EAQR9QxOYqHjf3tZibGIh&#10;lSkg7EIcwIDOzg5oC/jNG5lYQHxAHBiGaWigULgB9gAGTltbM6ReMTKXL+OCAKtOCeLr68lIjopJ&#10;jDpaWFzrEEhm9qSpc5lCBOKDHASEkgzSN2PSAeYxsiT3GaTQ/sVjNvBcsarFEqouosxoqi5m7jWs&#10;WFXgJ+8N8fCeGbpE38gcRqxYFoMvHIGJgMDq2WOIQLjeVMskOFbmW10ogNeDN2L5GKGmDD5hT4X4&#10;kDHyxfesUYPQH1e51sVJ0Pyxv/qMMEP/VBPhHNz8+4CiP+hZ215VVrB121cXOiTVZq4D4gRG6h0L&#10;TVZK3R1UXUKR20nXhGD8IsAWH1bkUV4CFaeSz1zyCGX6LJJ0lQuU3K4OwZg9zuJqTewkpZn2bVXr&#10;5q/w9Z+Jem9ijZibH1V+BJMKgfGn2l1DrVops2q3PnwZq/ZfsGrD5iFaYFIBPKkPRrBk2bMB4ufO&#10;xkWeyM6qdZ5OFk6krU+jZF6JdcnBhgUpVJpFTTUstMAMPWsvrgW2xT21qoByLvRrr6YoBN7ff56t&#10;VZjMjFlbL7WuDp/O6tl+06cHzzG2sBPaJ/Ou4JP6mrtpD27VuFu1u04PLyCoSrUwWPhyMyAApbuz&#10;vaW4IPPwsZ3R4XvLDe1p+a9Jz5QQqKKsxTX0QCDaolZhTRFTV+ETs3RlxqwUovkQJRcSAdTb1LNU&#10;W0o6BuS3gOorKOkEm1KhK+1uc5XTfB//GZALDE3wnMLlgpvhqrl193HVrPEWEHafrhsEJ7Tab374&#10;hwpUu30qrNpLqRZKAHoyYsJuVKq9mGoJNRbCXU8PnhSZqgA9gUWD9XQzYYGpDfjR9SBmHuYWayzG&#10;Hj/7WAEE1Ojr6hQKI2AEf8a88oueAd7XW5yTfPTM4RPZmXXeC1juVkkmpZ8j71lk782UU4RzDXSC&#10;MUtWqPZSmkEZUSz1a9pKMnciheZo+bhI9wILN1bS2a0Us58cp5KDj1pnm2Nj8Zr5twcGzTYwtYIL&#10;jluyV34u+ZrXC4HbZxmqvimVtNrdZ4aj2u9VoNq+wVSLnzSCB47uQ+sajYUrH0D2F/YVHRsP7Pim&#10;vb1lzqJ1aNqIPN0zx3fAAzZ78Z2pCeey0uJ8ps6cGjw/6cLplPizjq5TgkIXg15PHvwZuQyzF61D&#10;9ALcaDPnr7aydoLPTfWD5yNFjRs3v46WxvMx4V+En6i39GCRVTBORUGgpZ5STlFHK3mFkaEle/YX&#10;zVswJu6g5XmUFcX+tPclex9WiJZFF4yEq1C7oLOdecmwFt5kxZBzgI+p0Wx7+7C5t+saGAs14Lkm&#10;yy/MmwOB28PGQLUqpTCMFGU2Oh7DrgXzMzsjvrOrIz0lev+Or/Ezxw8dT6xVFYUN9dVbfnintCjr&#10;wvmjrp4BoNfUhEgE3lpY2+/46YPTx7Ynx50JmL6gMC8lMTYcTR6jIw5FnNoNtkXpGVt7tyN7vseH&#10;rPIJD2ZXEQE1NWTWtjXVx0ceee2jf32WkFw/8x5yn96fjyBWitE2pNA7GM9G76XInVSUxkgWhNvW&#10;RGe2UOZ5cvKnsLvIJZD5voSnjeGuCiGFARwMz9jJHyj+CBmYk4m9noPXTG21P6x75PZ1T4FnmY+z&#10;p4efPo7AzYLAmG4IKlHtiDMyGWDkZcjcrKxXc2NS3Jk7H/zj/Y//rb21hUUX9PWiUszyNY8/+NQ/&#10;dXQMjuzdkJZ4vqQoG3m67W1NOjqGa+/7jU9AGOJqYX/5TA3T1NJta21CJQQbe1dUn4F1/MivXsaA&#10;xvoaVAjjoV6qnH5BoZH09XaeC9/9yYYP/7l7R4z7okakJIAuB9XigpWKrFnkxS55ioytWLpXeiQL&#10;eo3YQQ6+NO9BpgCIpm4/yQ45A6z/fC8VptDpjXThABnbkdNURV3p3LaiP912x9/+8q6FtSMi+fql&#10;JFX2no/hCNyECKhEtcO2vWbPialEiehIOtwrgaikB7+yoesy66avFz92tAcTv2WlmPBG6BiGZPbs&#10;zHhYW4f2ftcJH01zfVpiVENdNdLAIBp8/OYf8B45+F2dnSGzlwNwuVwBq3bL9++4ek7V1tGFlnvT&#10;NOkeUx/k8RssVyBauS4h+uQbL7789p4LJ6UefSueJkNzdgJ+sUkvMqb4XzEHDGFbjv4UsZWlfiFJ&#10;zNpdaF0zUvkCYUUMaK6l49+x4jKIYXCZpl9fHNKc/8KiRb//w3+Dw5b1IUW7r4efMo7AzYjAmAhf&#10;JaodZkbUMOiW0JFA2rKMtiwd/pXoSZLhlVOQJqpI42kR6V6ipws+LvjKenvRxpEeeOJvy1Y/inQy&#10;D+9pqHtw4tDmksKs8tJ8ZLs/8MTfUanm4zf/WFyYFX32MFSI7IwElFVcvubRgtw0KLa/lBsfEwy3&#10;xmCADBfj2RM/f/TG+//9+5GzJ8OaI5dShCdF9VB3Hw37jCIWIsC9MHofnd7MIgfW/h+t+iNTb1HJ&#10;OyWcfQtJYdAirgWChhkbuYP5yoxsJDUl87oq/nLb6j8/87dpYctkCk1eI+bWuO74UTIEVHKL7Ts7&#10;1C0m+/r71zY/bkyB/gglGA5LqfT9La/0LJkatlgZgcDcL51t777yK1ePADzsu3kGVFYUzQhbvn3j&#10;R/CM2Tq4o5RXdVVpRkrMXQ/9Ca6zJbc9pKNnVFGaV1yYjVoHKCi+ct1TJw7+DBZGeQRki0VHHH78&#10;t6+Ymlk31Fft3/ENiBh+Nl6vdgjxsQwRNEiIjzm7e+vO6LOyjg4fIrzggMK9UFBXPYgCiPyEVZlf&#10;SrCiUYugpZZKMyk7lnSM8OBPduh0K5xuOLiyYlk+GLQFOMRQnQvEysoeimvVszyxzCj2p46hTndb&#10;oIH2PL+goLBlUoFhuVzA6WcSILBi5hjcYirVQMgqbh9UMgdxV3EJZ1J8ZWRjQoTSSvh1Dnr1qUek&#10;zldztXRwZnk+otBNrAaCsYllXNQJ/L7nLF5XkJNq4+Dq7OabknAOJbtmLVjjPWVGYV5GenL07IVr&#10;YfAe2PlNa0sTRjo6e6EQ+MlDmy2sHNbe/1t0cLBz8tDQ1PLxD0X9mpSEyPlL77a0cRS1CP5SIoBQ&#10;OTwwVFcWhR/b9c3HCSkJgT0904kshLM2wIVVTZSHuALEtxLpCVFcHW2UHsFeMGBZilcIq2MgVjtk&#10;qX49ZGzDyspAhEUgQWMVY1tUO8RaqadZ0EJ9JfK+9GTqwVpqjy1asWLJWhefaVDmhaQvfo74JToZ&#10;EHCzHUO9WpWs2v0Rw1i1X3332uaH9GjGlBGt2nd2vKK2PGDW4kHZYrCwfkmyZEptnxA5yxZGksyL&#10;ggDbblbeH16z3l6WkAuRQdQMe1jUrVBIgQ0WhF42CD9ejOf27EBLAYYs4GltqT2w88dz4XnJ8XpE&#10;OUQhRLMEY3aEmCpzCflKyPoM5Z4jY0dyCSITWyHw66L9O3AbosDWUM3a1aAEF3RbiLMo36VnKsuL&#10;n+XisjB4tl/QHEjwAsn2cqflJDDl+CEoEVgeOgar9kq12qvAmzGj+BO9uIiPkywblOm2rGEJ84+L&#10;dQ9QylYQc0WPDf4Uxgg8e3EBd4vjr2KnJtGqQrUIdMWsrsg/cXDr3377r28/6U6OX0i0mmgNEczX&#10;g0TF8FgJRuwlxEkko4pSOnqAosvJdBVNX0Pm9oyXRVN06CI2SkBFRLGmDCxZiAzaRm49Ta8++OSz&#10;j/xhWthS7AwSU9gtcxJhzA+FIzBWBFSzas/VD5pXJpF99d2rmx+8nFWrDqt2Ca+BMNazcsXjBdO+&#10;p6W59vjBnaeP56cmavV0w4zVh7YqmLGg12aicKIKIh1IOERIIQEHCvFYhPTrk8IARCPMJV1t8u5m&#10;Aq6NMGQo0wpNyJlWgKQyGLPIAUsNN3KdutjZcVboIgSE4NGEJ31d8ankK058BJaHGKi+kypR7YER&#10;qPbnUalWBgGBU63qp+LqRsKWxXN6XU1JVET4lh92FRdM7+31FjRZeLEGxoGANZFNUClE6p0SxIS5&#10;AvMmE0UKf3oRmQlrCeSqS+RGtBICrlLdFZ5IEGBQV0Y5sVRXSeYOqNNtlhUxy8lh+eqHbRw9MQBl&#10;Yq7ugPjaHIGJjsCy8afayOGs2vWvqkS1swdbtcznAh1AEGSVWMIcw3tWXkQolsje9/YIBRUl4AYU&#10;PRi0ljCKKbwYJn4ljp/oJ+ea7B/rGNTT04mkuw9e+yktWaunZ6ZAjaKtOuwC/PEtzFiUemkVLFm4&#10;NyEywP5leA9eRwxYAAkrhBY1KNwFd1ltGSxZNT0T8466UFODpUvWIakEJYa7RykAdk0On0/KEbgx&#10;CCybMQarViWtdoQU28sf3jArqqkh3isnM6EoP4O5twTVFiyJqNjcrCS8QeebzLQLiPdqbqpHHCjC&#10;aYsKMkHEHR1tyOgtyE0VEp0krS0NiFIoLc7FGPy2czISIFMwj9lkcGyOIYBCJmOhsoW5Cd98/N4r&#10;f1ufnDC7p2eFwLO464xeTKCI6BxRqSAQoM0wQpKxCgze4daCybtNnTbIKLOYEg6xPowtTSiQaN7b&#10;fq+V3ot33f/UMy8gx4TJst2dt9op4Md7yyJweQYcMEKlYK9sBHtdusAPdSH+dIqfgmzMRzCd1CXn&#10;0hcg2MveZWApPBSczkqL//y9v4Uf3WFuZW9t6wy+bayrfu/V34Uf2wHeBIEe2fcjGNbGzqWro2P/&#10;jm+Rp2BhZV9VXvzJW8/X1VSiL5mevvHxA5uiI46gh66hkXlywrnwo9vb21rtHN3FAIZJvzC5AItU&#10;PT87+dCe7e+9ui0u2r2hHtorzNJBcsFAMFhGnnAzyiLaTYR7MhxlrkJULUgWegLMWytB0h2ozgom&#10;cG8d1ZygzKNkoka6Rma9bfP1Zb97+DdhMxebWNihrBoP/5j0Vx0/wEEIuNhoqI6JSlrtofPDCAhf&#10;rn910wOjucWg1b4qWR4wQEAAQSDbfdfmz/0CZ+XnpOVmJ//qj//DU/+hPT8gB0xHR//Qng1GxuYm&#10;ZlYLl9+rp29YVJCFEgeFuel52SmLVtzf0FCNBjnHD25edvtDGPn7v79//MDPhflZgTPmm5pbf/Hu&#10;C4//9l8GhqaT/jeP2wnKDFZWlOzbvjXqbH1BHgRZhMoK9Vwu8V4N8vljAG6ZhYIxixvSEkE0EEO4&#10;RM9YuiDgVhFNI9YzDqwtflVOFE2UzzRcXXPFvIa1dnohU2d4+k5ncSHCovoFx0dyBCYNAkumj7eA&#10;MCI0Mtg7sIBGeEmHGpgoL9tRWV5s7+jhNSUYncGEX2kfsmxtHdxcPfxRENrB2RMsvG/71+g0bmPv&#10;gg6P5WUFVrZOxmaWkBfio8Nd3f3By7r6hqDswvwMpD/4+IdUV5SaW9lpaCCieDL/7FkUF8K4ZJI9&#10;Wz/686+WbNmgU5AHj9U84RQMF/fKzpxoyYJnE6ACEB0lQij07QLPKkO4RLXBU/gcFJwhjEQwNWh3&#10;B9EmYfKpRJ2+btlP+Ng+dO8z3v6hLIBLaEo0aX45/EA4AtcOAZUet4eVXKmzmz44SC/9SC/+NNxr&#10;Ax2IV5MMFU/VkCHKjkf4pUpZmD0IRIK6NGDJro72sHm3//XfX6BIQkLsGdDKjo0fx5w7Ni10EcqE&#10;t7W2dLS3wM5lT87qkqaGOuizmprapYU5X334z2kzFuiipeMkbViNYpNyubyrsyX2/In/vfTCt59V&#10;VlWsJUoT7E2EyoqnaOgCCkZWWAHRemEk7N9niPyFSK+hmiy8lLgenIgeFczkL4l+FFxnM2SyLifX&#10;1Gefd3z59X+sW/cEKlegIvtkhfqWVR75gY8VgTHxskpabU7p0MRctdiEc8kz59LcNSxlE435Br08&#10;QyVlDQv1bSwdXJSJuWBVuLDCj+yAuVpbXQ6yVcAQ1dKOPneUEahUUltV7jN1BkpPJSdEamnp6hsY&#10;RUccQ/yQuZUtJrFxcFEoNM+fOYjVUxLOP/vcK3V1tfnZKeiVC3M4dC7cQYKFNVbAJvp4FsXV0dGS&#10;EHfqhy83b/khKyXBt7sbMQZgTETFwrt1VojJQoTWQANTPKoUogiiJKJAIqyCGAIx9mskU1S89aJc&#10;WyZRDFENtuI9Je/uh6c89NTd00KWyhWa6J0xGUGefJcNP6JrjoCz9Ri0WtWotmSoW0ydUe2SMAoM&#10;IEuLYV+StPSFpGfp4Kp0i+GnD7dYSWHO1p8+yslMXHffb3Zt/sLJ1QeFEH/85o2EmDMr1j5aXlqw&#10;dcOHiMqcNe/2pLiI6HNHmhrrYN6CbtZ/9kpuVnLwzCUOTh6lxTlH9v8sUHPI7i1fQrssLshCDRqY&#10;yWO61UzkwbBkUe0MnWjioo5t+Oqb7z7Lz06f0t6GdvBgVSwwSw0FURV26GmBGR2EWAIxDQzfnhdI&#10;FmGx0AQQZoC2QKPEJIi4QcmFJQv6RgyD1N2r7cEnwx5+6jG/wBBtHSOcRy4XTOQLhu/bdUZgTFSr&#10;klvsSFTDoGOQSaRffPvGxgeW0gwkIw2/yN559zWpQ+DsZQOzxSAWdHa0p6fEyOUakFmrKkpMzCzx&#10;Pj01Fp+j1ldDXRW8YZbWjvbOHtUVJfm56aBRKLk6uvppyTHa2roePtMQ1IVQhKz0eCMTCycXb7xp&#10;bKzT0NT28ApgEbuTQDxEgIG6pKOjGc1+dvy8L/GCem2NO5HvRYYdBDhYEuYnArKgxoJYQbjomwm5&#10;AH6t24i0B1eWGXy6oOfAzs0muiCkNrhIpX32TgUr1sycETbHxt4d50WsMsEXjgBHYCACi4LxE1N1&#10;UY1qo0eg2vsvR7WywVSL/YKMgKAu1o2RdWlUZ7mbfX1i4VrWRoGlI7B8BCxCCC2ztljZPaGmLf7F&#10;GHwifiV0SOlmLSCFwgjiVzf7gsPHA357W8OPX2/ctSW3pRlmrDURHlVGyb8SbVLoql8IybX+RI8T&#10;OQoW7iiWLIxfbAtOMNi/TUS2MGYRbrf6Ts/7Hr9LV88ERcEGppnc7MDy/ecIjC8Ci6aNgWqv1C2m&#10;2i4Pq4KCWOFUga3KinIhPUxwYeNP0dOCj/BG7DEFxxne48Xq0VxcS5xT/Apj8V5cF/9OdNH1ctoR&#10;LFmFQtHcVHX84Pbnnv7tpu9kLc33CoyJ+IGReBYHDWUACQgQWD8ngvH7JhFScg8L4Vm492DdoYu4&#10;VptgCKMkAqIR/DS1KgKCU9765O5Hf/WwoaElSy0R4OUvjgBHYHgqU40GxVEqWbXHYoaxaj/75o2N&#10;l7NqX4dVO+cSAWEs+3ZLjYWyQvX1NVFnj+7bEZ+eotXViRgA44upBMNGFwAf2KQgU/SsBauCi+cS&#10;WQpyLUzUPMFdhrsu0hMQ3YVFTG3AzRX3NqwFuQD2bD1SGBSKhhmzehcsmxc4PQyaLIRyVvBwpG3e&#10;UqeFHyxHYGQEFgSNt1XL0b6mCEAAkUjUD+/d88rfX3/z3wVJcXO6OhEtaypsdJRQAbFqzCnhXxTg&#10;epDITlAMINSivjcY9jHBaQY+RR0ZBMnCjIUKgXwwkOynQqCYho6Obti85n++Nvv/Xn5p1rwVGpp6&#10;7Bmij/PsNT3hfPJbEQGVBITxBUbQarEgeb9/63hWFT5BxC04hyWc4l9WIEEw6mRgIlZ0hnmK2HdY&#10;UQjFxZ9i0QPWzUXK4nPHdz+v9Wxicq1CIS8uytiy4a33/vfZhfPTe7rRmxKpsWDYkSrFADTwKajz&#10;ONH3ggiwWojiElcRqVlMG8PIYKEqF9LAfhY03BNEG4VwhTC5wiQwuPKl11f989UXZi9YrampwwIM&#10;hMLBfOEIcATGHQGVBITjscMLCD/ddxm32BvywQICqLK0OG/Hps9lcvmae55G8xscUntb88b176Pl&#10;+Io1j5SXFkZFHJkyNTRs3kqwKqrMfPvpf6cGz5kxa0lk+MHoyBN2Dq7Lbn8AcbXxsWeWrLwXSWIN&#10;9TXxMaed3XyQhHazuHGQo9Hd1V5RVnBg185z4fXZmeJ9olFQABADa3DpmRa/Fe9MCDZAdEGZIC8g&#10;VBb/isQ6dBHXEjP6dgqWLKK+YO1K9A3T7rw/5K4H75XLWcIeryo77r8rPuGtgMD8wAksICBkID0l&#10;1tDYrLqybNeWr4TmNWrZmcnwwCg0tTZ9/159XdWUgJnl5YXRkcdBx7nZKaBUpOpmpSemJEUHz1x4&#10;dP+mY4e21NVV+QWFHdr7E1LIDu/buG3jpzXVFSzpbMIvsMEVGoqczOifv//q+V+9/8NXBtmZ84jW&#10;Ed0hUCH4EZGtiIeFCCCWhsHCjHtBKEADBdinkAJg/K4WeHb0fARMggoGe4lws/SHjGthWb7mnrb3&#10;vvj9nQ/cJ5Oh3GIP59kJf8nwHZwMCKjETSN632Sj5gsICbgD10VMPnoyJsWfW3vP0/c/9qf+kPi+&#10;3nOnDiy9/YH7H3sOGWJzF62Zs3AVjF9E4yJ469SRnQuWrkNQbUtTPWhl0bLVC5fdDbZavupBe3u3&#10;1tZmiA73PfpcGFLFhJYqE/klJNcq6mrKvvnk7X/88fsvPqgrLX7gog3bKbiqkDi7WMiLRbIWxIES&#10;IVRLLGxYIAQVAARosigsO7Tm98DLUeRoOMd2CfYsBAQjfcPWux7QeumNu5974UVnVz+5TIFgj4kM&#10;F983jsAER2BMdwCVqLa/FVh/dVmxbbU6gl3p/Hk6E07hJ4d5nQ6n7CxitQ3EmrT9L1bxAIWphFYo&#10;glbLPoc1KgTIduMNHmf3bPumvq7a0cXz7Mn9AdPn2jm44UMDI5TsoojwYwV56VBva6rKf1r/9vSZ&#10;i2ELC4Yf5sE/gzc3zJ5fuj/XbQAUg86ujuSEU+//77tvPoGKApsUlikQGNglAZSKP1GgAOYtahvu&#10;F+gVUVyHiA4ILRJAzfgWY0aKlhXtX8gLJ4m+FoxZbWtbg9vX9bz+0VvP/PE1rykhnZ3dSK5lisMN&#10;goJvlyMwSRAYC9eqRrXDyoDdvbQnkb47R+sjh3nh89hCxshDFlZlRvCAQSMU/FooDd7LEhKQpdSH&#10;TySr7nzCxMQy8vShfTu+TY6PPHpg87nTh4yMzWbOWZ6aeL6kCOXA5ZAXaqsrvadME5rpTtxMJiG5&#10;ViZXSC9EH/n4rf/++dfbTx1DVAA0VlQtGCnhApoANCCk4UFYQCGu9UK+LIxZ51/60AxzjkGyEBaQ&#10;Qg2FAZYs2HaOtjbd87Dpv996/A9//T8vn2Ch+iLvQzOW3wcfyxEYJwRUcoudvAB3zSWLTCr99PPX&#10;f3ReRVMChg+ul5Js64dv+tkGzfolrhY/9c6u9tdf+pWVjSPoFTZpVnrCvCVrd/z8RVV5Cfxd1vYu&#10;U/xDYNLCA2Zj74wS4C0tjSmJ5+vrap78zUtNjfX4Ki871cM7ACptcOgiFEMwtbBGhYTvvnjDA4Vq&#10;Zk6klpHov8WSa1sgN+/cvCcqorumykGIyhILFIy0gDEhy+DZH2YswgzQZwZZCWcEbxgibTEDEm0H&#10;rc6iMIQPUbsgTmBbM3X1biubzAeeWH772rt7epHlwdLtxuma4dNwBDgCDIG5ASgVouqiUrmZ/PKO&#10;QSIoIq1iYs4m6TmSiW3/EzBMsYEv+HRSIxZbGVrZuyore8FRjgYtVjbOGakXUPxw1vyVVRXFtvau&#10;7l5TC3LT29pa5i5aXVacf/LIdgcXz1nzbrN1cHV294E9a2vvoqurv2/nD02NtYtX3APpNjsrGbEK&#10;qBTu6OIFi7ijvdXMwlbfwJjVBZ8AAg8LRVNXa2tr+O6LHz5861RKgn9ba5BAlMoSscM+KYAxASLS&#10;ZBEJiyIycwQZAUV4saKBUKMLPi6EgiE8FgcpUqf43JArxH6h4gyMZfLybVxzj/mzzz3tOzUYFWUZ&#10;/lgmACx8HzgCkwkBB0u4nVVdVLJqT8UNY9V+8tnrP9ovJd+QEa3a7e++Feg40KoVdwrSAcxbPPVD&#10;noVcwPowCnGy4ieMEwTZAQwhGmJM3VVj/ccwBuepr5fFNoHL2LcXA5XY6my58WGhrDiDVIr24FER&#10;EVt/2p54AWQ39WI8lkiOYlDBwEW0ZNFOESle+4jshfwuGLPK6FoAIr5ihSAEaAuwjg0FCQLNbuH7&#10;QtqCJeJ0La1z7n9sxYyZsy1tnHq6WXQBN2ZV/SnwcRyBMSIwZ+oYrFqVqDY8fjiq/fT1DZej2rdB&#10;tZdW9hrjsdw0w0H7QkqCOko+Rp87tWPzkfSU1LbWu4lgzA7KRxhEtSBQMCZ8X+j3hXwE+L5AtbBb&#10;Byq54iqiJYuQL5i90BMcBHZGRS7kL8i8fEpnznNYtmqVqakdbk7d3d03W0rHTXOu+Y5yBEQEZvuP&#10;gWqv1C3Gwb4UAQgjMNYP79v66j9f/c8LSXHRs9taFwmVuXeiT8wINV8APhxZiMT6VihigBqJDwmp&#10;tGLrhKELeBZsi+xbBIShCtfbQjRYiIZG8Yyw6hf/9+zDT/7W1MxerHbGeZZfoRyBCYXAFVLt0Gfg&#10;CXVU121nLibXKspKsnb8vP7tV9JPn5jd1blMiBbAv2jVZSA84KMQgVixG4uYMouQLDwrnBQ0AYR2&#10;rRaoVtRqh/Vf4SuxIiIqGCDkFoG3ARJpq19A9CvvrP7Xm39Bg2EmywoKDF84AhyBiYaASgLC6YTB&#10;AoJcKv0IAoLdZbTat4Mcpw0REJT1ageWlxVrzuITaIssgUxNnSm5rOoBy5KAKCv60JWFbvGh0GFM&#10;CNHtYbFiEGqvsy7JFOe+blQ3P7J/z7FDJVnpYFU8/g8sLMuSOITnfTAjFnwLCgYb1gvluBCPhQeQ&#10;uUINQ8RgjRIhgHmgLYCvwbPgYisNjfLgmXqzF3jPXbBKU0sX8kW/72uiXV98fzgCkxeBWX5jEBCu&#10;hmrf2GC3ZFS32HtvBzkMolrQExLGMtLi0FTM0yeI+b3UWMHZjNT4rq5OL58gbR3dtrZWZChYWttV&#10;VZTmZqeCQBUamu6e/goNrZysZLQXs7V3huspJzOloqzIwcnd3tG9tCQf6U86egbXxzMm3i16ezu3&#10;/vTjzs2ReTmoD4v2B0iTHZYxcbdAPS1IsYgTQOMZUC06JiDAAI4vqAFi3MZIC54f4OUsFkxjzAOm&#10;bnFwanr2uXk+ftMMjS1Z0V5eI2by/pj5kU1kBMZEtSoFexVVdF6S8oVCXOqS6JizifouZG47PFGo&#10;kyTt3FIrI2sEe7E63/2ZSegtlpoU+81nr508utvQ0NQJoVpqaiDWD974C/IUUNBAJpVvXP9eVlrC&#10;zLnLEQEWfnwvytMcO7Td0yfQwND4n39+uDAvY/7iO3KzUo4f2lZalK+nb5iaFP3D129b2TggJmzg&#10;tgbt87j8iZQEsLxaX09aSszPP2z47oummmqUznIQCHGkh3cwKUxddFKAF2uDYM+GCukJI1GzeHVB&#10;MQDPoua3GMUFXjbU1ctbsqLnyWfXTQ9dLJNpCOXVhXw7/uIIcASuOwJ2FmMI9lJNqx02JFOV282l&#10;KyJqC1ULUD7mT39/+6Ennku8gNrVLGLrzMn99z/6xz/9/R0QqEwht7CyQ7wXlAE3L//n/vHustvv&#10;nxG60MnFM+L0ITd3XxBuZXnRri1fu3v5r7n3yYDps41NLfT0jJh6cI1DR6VyeU9vV3pq1P/+9Z8X&#10;n9/203rDzs7ZgrE5MLl2EC5ikBaiuLYLj/9/IPqLoAYgaxaqAtxiw8Z+QcmtEmp7Q5bFG00z85zb&#10;1ja/8dFdz//zv95+IR2d6PfVc62Pl8/PEeAIjIaAKhx4cYxKVDsi00rVmXdnpBfCZy/aZhdnYGps&#10;bXWFhZWts6s3+pKDaiFhVJQVWlja2ju4wkS1s3cNDpmPBDCQMDPqmhpQIBGZYO1tLWjvOGVqCAQE&#10;FBM4cWTnvp0bDu3emJ2eNGMmI2JW0PqaxemzwrIyeXz00c/ef+NPT2/Ys921pHipUCkGKupIGquY&#10;KYsggZ+E/FqU+r5LCOSC1ACPGVqpoxYikmihLQBBUdXFKniPiIWdAjWDoI10dJruuNfg1Xcfef6F&#10;PwcEzZNKZLwPzbU70XxmjoDqCIyFaft94mNaRXy6VaOuDvrmbfrP/9F/nx/m9a8/0/G9cF0NmhqH&#10;wcp/MxJmWUxiSW9E/Qs1vlHBBlH3CAntD3XCVwhTzUxLcHHzWf/FG5ZW9goNDRRLbGqo8w+c+bd/&#10;feTq4RsfcwZcd+087/C8yRUK1BULP3H45b8e3rhep77uPoEuRffXSIViwZhIK0gVOneBZNEiLExI&#10;5YKYgKODIQzORYEuPIBAUkA1GZiuYhMwyLKoMoOUXGzCctU6o9c/vPsvL77s4z9dJteEnH2dXX9j&#10;vzL4GhwBjsAwCKhm1Q6jBYLeZJRyB4U/TWeeGf6VMwNxBIN0RHAquDI95UJBXqatg0ty/Pm2tmbk&#10;1ybFRebnpsEVhjKDoqqAKl14k5OV4uTqxfhOrshMizt5ZFd2ZhKcYLD/ujqZRwixB9gEG89CF8ZZ&#10;rUH/BxQsP35o60t/feDlv7xdUYZQ2bkCvY6UXyva8WJy7W4hlRYKAyp4IbkWDKt0f2EG/InAg9uE&#10;SrVYC4NR9ACpYlsEC1fPw7v0sWekv3n+18Ghy7u6uiDLin1o+IsjwBGYIAiM6ZaiEtWOMCPWdRR8&#10;4oi6H/pyJgmsuUuMPpCFppa2f2Doh2/9fefmr6eHLjyyf3NjfV3YnGVbN37+0Tv/mBoUBlUBVi6I&#10;Vaz4FRVxfEbYIn1D46d+++Kzf/rvnfc/M23GvJlzl5maWf3rb48nJ5yfNn0uzGAUEUcFrVHjpcYE&#10;C4skkytk4cf2/vPPf/nHc/ERp6Y3NyMp6xsh4grG7CDclOUI8FUO0cfCsz/GIyUB3jCYt8Mav2Ls&#10;gRnRVCHG9n9CyoONqVnGn/7m+Oo7v33m93/W1jbo7ED5GL5wBDgCNzcCKgV7RSSh0NQli1wu/eCt&#10;13/4CrH3yMcffpHJ3n3vc6fg0GWdneCa/gVCAVqJF+RnIhTB2toRPWKhz4JYC/Ozu7o6rG2dEATW&#10;0d4G75mBoQkelutqKhHCJZq60BPaIdm2NJmYWGBAUUG2to6eja0TGLmhoVYhR0iY9lU+XwshvWpS&#10;mbS4MCsq4uznH+bWVsP1jzsKdqDhYhtaIyIItaiwpUw3YLqIQJcoUIBhCDBAmZhBybWDUBIDDDDD&#10;KSGLwR//urg3zVt027LbFlvZuIrJtTf3xcX3niMwqREI9WXVnVRcVKLac8nDUe2br39/Oap9/4vB&#10;VIvdYuIsNNw+KLPdUAaQ4wQaZakKakxyvZjCwExaDMYAoY5Mv1UoUqHQOpsVz0LSgqjSDhqm4sEP&#10;GibMDXKv2L9r66njZcmJ6GwIgRW+O5HyRHFAVGBBjiBTuMWANfYNri34uGDJThOad8EbNlLSlzgP&#10;eBm2KsJsUcELM9hKZemBwZrPv/A4kr4kEhlqd4+jhX5laPC1OAIcgdERCPEZA9VejYBwhScCvInU&#10;L7HfosCnjEbxp7Km6sDGgoNqUym/AsfC6FN6w66yhBUoFkUMoBgc2b/7mYef//DtvsS42b09sNlh&#10;zCpNS1GihfMKFiisWlivXxElCCViPxcCYPEhkmvF9NmRwhJElSNNCPZChwUDqbTX2zfiv28vfeWt&#10;v9g7QnMQjdlRMseuEHa+GkeAI3ADEVDJqo1MgdV2yQIB4f03//f9l5cREN7/0ml66PKBAsINPNRh&#10;N816nkslaF6bkZZ04sixnVu6G+phq+pffLofaX9BwTBLE4k2CTYsoriQMAbF4BepZMiaomIAasZa&#10;4GUYxdLQWTXzFnssXrZGQ0sPdI8AjImGD98fjgBHYCQEZnij+5Sqy5VbtUMj71XdJpMQ2DJw/KV/&#10;9n87aIzK86s6kJVQ6O3Kyrzw9quv/+P5Td99qdtQj1Y04NlRkmXFsi8oXQibFKLBM0QPC7kGRwRB&#10;YFg8caSg5lqhmQJSctGB0dXYtHDJitoX/vObtfc8odDUE8pxcZ5V9cTxcRyBmw4Blah22JheVQ51&#10;hGBgQWAVMhTEFyv9LWi4F/8UPxf/7P9whKmuMJkFMWfobqau1rNvx66nH3hz60bL4sLbBe1VlFlH&#10;sICZeoBCsXuF2CxA96DgMUP0BdgWa+0S4hPwubKpOObBn7B/jxFtFbLFTDW1KpYsL33j/Qf+/ca/&#10;Tc1sujo6EGE8vkfHZ+MIcASuAwKqcKByjEoCwvnU4QSEN/733eUEhA++ukRAED1a337+Bjowamhp&#10;P/mrv2mi0SDRto1fRZw+vGrdw/MWrYJ59/Un/8tIi191xyMnjuxauOyO0NlLELo/pqMafTBccM3N&#10;9UnxsTs37405b9nYgJ5d4FDmnRuw4iCrHQNQwQDNu+KRwSUU/BaNX3EV0WOGvAOYutAQYBqjjgz8&#10;aTBUUfEAMbaIezM0NCoJm2O+eGVIwLQ5crnGVerL4wgIn4ojwBG4AgSme423gHDFVq1IQr9Yr+oS&#10;pCqkJV9Yufr+3KzU2OhwVG+BSZuSGH36xL6DezYhDQz1uvbu3HDiyO7qqjL0CkOYl0KORSFH6KxM&#10;rrR8r/iWxXIoqsr++8/fvPCnbccPz7nIs6MEDIBDwbMo+LJDKC8LkkUig96lvi/RY2ZIhNIzCEI4&#10;LVi+yEfYJoTZBgMHV4+atz568C8vPhc2ZwVK6gyy66/4cPiKHAGOwI1CYEzsrJKAMPKMeNweZRmc&#10;lYtH9sP7t5aXFqFkQUtz45H9W0XNAI4plMuKjjyJoogRp49UlpewVF2JVFtXD0m6773x9//96/dv&#10;vvInUDAr3HV1DQYQaZCUgIbnJ5oa0ZVLLPgyLAhgT+wbvi0VuiQgucCB6ElBMRiY9zXw8MG2uMvB&#10;PwbCRTmuH4iq1dR0LSwTnv6txStvPhIYPFuhodPZ0XGVwb9jOsF8MEeAIzAREFCJaodLgwMNISYJ&#10;VVRgu+0Z7rWvtzdRSDu4JJeU9XCERNrLIqikUpZTixf41NPLf+nKuyMjjiEx4c77njI0Mm5pbtjx&#10;81cwgffv+gkFErx8Az9484W05FjkF1xNWh4e2y0sbSysEFYFPxVyYVHVJV+wWwcqBniP+wTiBGDG&#10;nhN6JiJ9FrIAyHQU5xXABEHD94WwBFiyFi5uOg8/qfPp+j89/qs/ubpPRSQGT669mnPH1+UITCgE&#10;xsTgKlHtcDMig6BLXfIPifQOiXTd0Je6ZM2MsBJHZ1+Eyw5cHVSLR3g8QcP7zxIZhAVWHvqNa2nr&#10;vPf630GsKKIoNl9ApCuGI6/MytoelcCamxuRJHaVVi1o3dt32gv//ouZBUgTDis87CM8FlGu9RfL&#10;kAETfAXGhFmKKjBQcqcIIQTD9vsSNRK2t4JW8KlQLwZ1D2p8/eWvvffUb597zs7RC/s8sOXEmM4Q&#10;H8wR4AhMAgRUcovFpA12i8EyrSgrqaosHYn4wJ6olGhmbo3EBCVMYNe83IyP33lp2W337Nr2/VO/&#10;+buv/zQYgn/908OQDv7xn4+fffz2oGmz7nrgmd8+ueqJX/114w+frLv3ye2bvrrj3ieDZ8x77N75&#10;7366JWze0q6Oq/OSCe3OC/LSD+3bc+TgidxsEC60WjDsHKG8YaFgqsORBYZF6he+Gt2SxQEi9guJ&#10;DA3QcCUSuad3w10PLAyaHmphacdCuC6muk2Cy4UfAkeAI6BEIMhzDG4x1ag2fTDVYmOwSWGfjpTV&#10;BEsP9RAH1TYUIxD27NhQWV6qp2+w+s5HUPEAUx09tKOpsWHFqvt2bPnWwdHNw2vK9p+/DZgWlpwY&#10;4+UbkJZ0wdM3wNrGYdfW75euvNPOwWVcQlDRsaa7u7O8tPDtV98MPxHb22sgUCqkWEQOoIgBQgjE&#10;mt8jLeIDAeINEGCArrdYUWPajNr5S5wXL7vNwNAUrcrFjDi+cAQ4ApMSgSCP8aba2HSoluO2wDEl&#10;xMsSC+ESqFrs4Yg/EWUALgZB4w3MYYgHrE6CRIpi2PgYH6KcIMrcjteuYKNwx6HoQfyF81989ElW&#10;RnN3N8K5IGsgimAVuiUKGu7QzeE+gs9hw8KrhvoyTuBZXb2UqUGSv730N9wJOto7eL+v8TpHfB6O&#10;wIRFINCDxaqquKhk1cZmjCfVqrhn12lYH7FeYWpqDQ01R/bvOnls99lTOX19qCSLCjvzBD1BbB+k&#10;JFwQMSxZlInJF9Rbc22dmtnzdFeuWRw4LUSuQIUaoQ8NXzgCHIHJjkCgO6faMZ5jFnHGvHQS1Gx8&#10;5/XXTp+IqquF3YoFYsJcoYgM0hYgL2AgYr/ihXqJoOPe+Ys777pvll/ATE1NHSElgZUp4wtHgCNw&#10;KyAw/lR7YRJbtZdeEWBblM1NTY775vOPYs4XtjTDbsUL5b0XCHoC8m5RPtEW2QoWVpVhc7R+/fs/&#10;m1vYdrBQ2XGTNW6Fa5QfI0dgEiAQMO5W7YXMySsgDDnhrNWZOhOOz0ccP3LgyO5tF4SMA4gGcJSB&#10;c3XNLIrX3OkVNifMxw+Sbn9d3Ulw3fBD4AhwBMaEQIDbeAsIcbcS1YpYswq2cjkShb/67P3jhyPz&#10;chABBrt1/srVZk/+eo2tvbtMpuhCu0keyDWma5MP5ghMIgSmcqodr7MptI+Up6fG7921KSUxZubs&#10;BavvfNTIyJx3rh0vhPk8HIGbF4Hxp9r4rFtIQBh64iHgIka4urLMwtIWwWe8gsHN+9vge84RGEcE&#10;/F3HICBccWLuOO7wRJ8KGROIPDCzsEZyLefZiX62+P5xBCYkAirF1Sbc2lbthDxxfKc4AhyBG4yA&#10;31isWtWoNhtVsfnCEeAIcAQ4Ar8g4OeCuHtVF5WoNpFTrap48nEcAY7ArYLAlPGn2hxu1d4qVw8/&#10;To4AR0BFBKY4j8Gq5W4xFVHlwzgCHAGOwJUjoJKAkMSt2itHmK/JEeAITE4EfMdi1apEtcm5XECY&#10;nNcKPyqOAEfgihHwceICwhWDx1fkCHAEOALXAAGVrNoUbtVeA+j5lBwBjsBNjYD3WKxalaj2poaD&#10;7zxHgCPAEbjhCPAIhBt+CvgOcAQ4ApMfAU61k/8c8yPkCHAEbjgCnGpv+CngO8AR4AhMfgQ41U7+&#10;c8yPkCPAEbjhCHCqveGngO8AR4AjMPkR4FQ7+c8xP0KOAEfghiPAqfaGnwK+AxwBjsDkR4BT7eQ/&#10;x/wIOQIcgRuOAKfaG34K+A5wBDgCkx8BTrWT/xzzI+QIcARuOAKcam/4KeA7wBHgCEx+BDjVTv5z&#10;zI+QI8ARuOEIcKq94aeA7wBHgCMw+RHgVDv5zzE/Qo4AR+CGI8Cp9oafAr4DHAGOwORHgFPt5D/H&#10;/Ag5AhyBG44Ap9obfgr4DnAEOAKTHwFOtZP/HPMj5AhwBG44Apxqb/gp4DvAEeAITH4EONVO/nPM&#10;j5AjwBG44Qhwqr3hp4DvAEeAIzD5EeBUO/nPMT9CjgBH4IYjwKn2hp8CvgMcAY7A5EeAU+3kP8f8&#10;CDkCHIEbjgCn2ht+CvgOcAQ4ApMfAU61k/8c8yPkCHAEbjgCnGpv+CngO8AR4AhMfgQ41U7+c8yP&#10;kCPAEbjhCHCqveGngO/AREHg2Onoe59+YaLszVj2Y9POw7/925tjWYOPvd4IcKq93ogrt7fozmcH&#10;vvA5fjD4JC0z7zrs06BNj2mLL7/5BVYHMQ1cCyQ1iKcGjlFuDusqj1S5Og5ZORiTiINH4g5x6+Lr&#10;o683j2nPxcGYeeCK2KK4V9gNEyODK5hQ9VUA2kDkr2z/h24uPSvf2Ehf/HzoqVF99/jIa4cAp9pr&#10;h+1oM4s8dWTLx8oX/rxn9WL86enmeK33CeSyaukccdMeLg4i0ai4gI/ORiWAkgbeEvC+urYeMyj5&#10;V/zWytwE/w7cHNbFVzjSgYP//fZX2J8Fs6aBBN1d7MUdw4SD2FycKiO7QBzwwX+f33XwlIq7PXAY&#10;Zh4I8sbP//vyn5/CAHyOrV/BhKqvgmMH4OL+P37/Kuz/0GNUfTblyJraBg9XB/wpwg4kr2ASvso1&#10;RYBT7TWFd8TJq2rq8JMb9PVAawv2jmj+gAfBL+IPEu+VdhBMYKUViTeiRTzwk5FsQ5EWB/4ax2TK&#10;ffLt1pnBfqAkkVvFpbSiGoeDz09HxomfJKRmYVowmrg5JbUp7yUYLw7GQWHkbx6/C+/Ts/NFysAC&#10;BhxEGeItAZ+LAzAnZhPfD7RzleYwPhRhUdrIolGJ/fnfB+vxBiuKn4iTgMRNjA3E90r8lc8ZA61F&#10;fKvcCt6Im1CCj41iV8XP8V6cUFwGsrmpsSE+Ee9GWIaa80oTWHkvxJzKCQfuA3DDbPjkdy+8JaIh&#10;7t7QGQbuDH9/PRHgVHs90f5lW3jiG2pA4QcjUhJ+M7B3RNtH/H2KpDOQC6pr+k0wkct2HWDjRRrC&#10;Lw2sJ66OOQfZTdgEqA2MKf688a9Ic6os+J1jQtiAmAE7o1wF+4AHWOwkjFbxQ+UBipv7asPOQfPP&#10;nO6HGTAhVvnwtT+L34J/v/5x17B7IlrTq5bNGfotjlc00kU7VwRWPGoRFnwu4oA9hC2J/VFiK5qZ&#10;4pyA0c/LFW9AbdiWOAZI/rzrCD7EWrhBiiPxLfZfBBAHrpxN5EEcuzgAn4v2u3IZeAaBCTYtnvFh&#10;TxnuB3/93SOYBJsWD0ekVOXeikeqtGRxHrG34qkXIR06w7DY8g+vAwKcaq8DyMNsAj85kMJAa2jg&#10;Eze+AiOIq8HKE61OkVJFLsDCfrTC57Ao8e+Lzz0hfg6axg9YZE/x96m0m5T7gcH40Yo/byXNqQIE&#10;mEvcMRDEQKsWO4P9xIfYtEg3eKRVGsvKG8BApQIHghlArGAT5aaxM5hhWKEWZjKGKQ9fuQqOV2kU&#10;i7QuWqYiLSpNYCUOuEUNtOKxD6LKKWIlmuEgSiWeSpyxFtYVR2ItcKh4pKL4IJ4dkQdx7AB2EMkq&#10;x+CQxfOO24YI/rCnTLwexKPA2cRNQtxDpaWvZG3xAUIEZCDsQ2dQ5RTzMdcIAU611wjYy0yLnyVM&#10;LdEaEulA+cQt/qKUP1Sl9SpSqvJJXGkCi3aZ8nP8AkUaxQtGDbYySPzFoyW0UXHT4JRB3qeBfptB&#10;5rCoXYg7JtK3Uq5VsgxMubPnmWGr3D0RCBwj9gSbUz7/irwsSrQDwQL7iMb4IJeRSHNDhWwcr/L5&#10;YODdCKYl+E6ceSB0A8fjK/EmIR6LaN6KnI4ncRFDTCLet8DI4t1l5/6T2G12jFn5+EQchvG4Z4jH&#10;gp2fNWPq0CsAu6E0qPEGq4tjhj1lOFLc1UReVpKmklIHHakSgYGwD51h6C7xT64bApxqrxvUv2xI&#10;aUAN3LaSUpVPqeK3sHAHcQE+FAlL/GEPcubgT/xEld62QdyEFTFAaevBsBponIpzKtcdSIL4bWNP&#10;BjKLkpUGir8gYvzaB+6e8hhFbhUZU1wG0fFANEBwg3ZspPOEYUoCGgis0lOEFQepBAMxUT4oKGHE&#10;Hio9V4BCqa7gLGBObAK7LX6IP5XeRYwU4RrFMTUwwgEHqFRgRjplopsUI0W1Z6DohN0QpXBxN0by&#10;iQ2a4QZc63yTFxHgVHsDroWBv3zl5pUPquJDqPiLFbVUpTwnDsbPDMaOkl8Gyn/igIF0Nujw8NVA&#10;CoMgoKLPHXqlUv8VuVjJmwMfYLE5DMO0ooUIy3SgHw8kpaTvgYIJRoquJOUBwv4dZBiKKw4cI9rj&#10;7LleMDYxA7stXRReR5I1Bx7+QGq+RAcf4PFTAoizIPrTlNoOg3rIyEFoDMR/oEEtKjC/PBYMuAOJ&#10;Z1/5tAEmVQZyibOJR6q8AJRHKtrj4jL6DIOuCv7ndUCAU+11AHnwJvCTG/TjwQiliQdOAV+ID7BP&#10;PLAaX4ksg39FZQDuFPzalS6RgQIuhmEVpQqsfPZU7gHMMVEMVT4di1Lj6AsoCdx396pFA4fhEES7&#10;bJCLDxSpFECxOeXO4PYwUM1QCibinLC/MJtS91A+jCu3CG7Ch9gNcQxAEIXO1cvnih9CuICNOdAn&#10;NlTWFC1r0KVIZMp73sDncdFiVUKkvFVAM8FxDRRhf/3oOuX+KOMThnV4ikeB06eMcBD3TVQ2hp4y&#10;7CcORNwHDBDPEYAd/UhFbQerYJ+HneFy55l/fw0RUOvr67uG0/Oprw4B5qA//4uD/uom42tzBDgC&#10;NwwBbtXeMOhH2vDAh27wrIoP+BPuMPgOcQQ4AgMQ4FbtRLwcxMdGLHhcVeUBfyIeA98njgBHgFMt&#10;vwY4AhwBjsD1RIALCNcTbb4tjgBH4BZFgFPtLXri+WFzBDgC1xMBTrXXE22+LY4AR+AWRYBT7S16&#10;4vlhcwQ4AtcTAU611xNtvi2OAEfgFkWAU+0teuL5YXMEOALXEwFOtdcTbb4tjgBH4BZFgFPtLXri&#10;+WFzBDgC1xMBTrXXE22+LY4AR+AWReD/AZZNAGOywj2XAAAAAElFTkSuQmCCUEsDBBQABgAIAAAA&#10;IQBIBK/V3QAAAAUBAAAPAAAAZHJzL2Rvd25yZXYueG1sTI9BS8NAEIXvgv9hmYI3u0klkqbZlFLU&#10;UxFsBfE2zU6T0OxsyG6T9N+7eqmXgcd7vPdNvp5MKwbqXWNZQTyPQBCXVjdcKfg8vD6mIJxH1tha&#10;JgVXcrAu7u9yzLQd+YOGva9EKGGXoYLa+y6T0pU1GXRz2xEH72R7gz7IvpK6xzGUm1YuouhZGmw4&#10;LNTY0bam8ry/GAVvI46bp/hl2J1P2+v3IXn/2sWk1MNs2qxAeJr8LQy/+AEdisB0tBfWTrQKwiP+&#10;7wYvXS4SEEcFyTJNQBa5/E9f/AAAAP//AwBQSwMEFAAGAAgAAAAhAKomDr68AAAAIQEAABkAAABk&#10;cnMvX3JlbHMvZTJvRG9jLnhtbC5yZWxzhI9BasMwEEX3hdxBzD6WnUUoxbI3oeBtSA4wSGNZxBoJ&#10;SS317SPIJoFAl/M//z2mH//8Kn4pZRdYQde0IIh1MI6tguvle/8JIhdkg2tgUrBRhnHYffRnWrHU&#10;UV5czKJSOCtYSolfUma9kMfchEhcmzkkj6WeycqI+oaW5KFtjzI9M2B4YYrJKEiT6UBctljN/7PD&#10;PDtNp6B/PHF5o5DOV3cFYrJUFHgyDh9h10S2IIdevjw23AEAAP//AwBQSwECLQAUAAYACAAAACEA&#10;sYJntgoBAAATAgAAEwAAAAAAAAAAAAAAAAAAAAAAW0NvbnRlbnRfVHlwZXNdLnhtbFBLAQItABQA&#10;BgAIAAAAIQA4/SH/1gAAAJQBAAALAAAAAAAAAAAAAAAAADsBAABfcmVscy8ucmVsc1BLAQItABQA&#10;BgAIAAAAIQCbXkTJRwMAANwHAAAOAAAAAAAAAAAAAAAAADoCAABkcnMvZTJvRG9jLnhtbFBLAQIt&#10;AAoAAAAAAAAAIQDW5a5wwKUAAMClAAAUAAAAAAAAAAAAAAAAAK0FAABkcnMvbWVkaWEvaW1hZ2Ux&#10;LnBuZ1BLAQItABQABgAIAAAAIQBIBK/V3QAAAAUBAAAPAAAAAAAAAAAAAAAAAJ+rAABkcnMvZG93&#10;bnJldi54bWxQSwECLQAUAAYACAAAACEAqiYOvrwAAAAhAQAAGQAAAAAAAAAAAAAAAACprAAAZHJz&#10;L19yZWxzL2Uyb0RvYy54bWwucmVsc1BLBQYAAAAABgAGAHwBAACcrQAAAAA=&#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37" o:spid="_x0000_s1027" type="#_x0000_t75" style="position:absolute;width:29361;height:17985;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M+kfxgAAANsAAAAPAAAAZHJzL2Rvd25yZXYueG1sRI9Ba8JA&#10;FITvQv/D8grezKZatKSuUiNioSdt0etr9jWJzb6N2TWm/npXKHgcZuYbZjrvTCVaalxpWcFTFIMg&#10;zqwuOVfw9bkavIBwHlljZZkU/JGD+eyhN8VE2zNvqN36XAQIuwQVFN7XiZQuK8igi2xNHLwf2xj0&#10;QTa51A2eA9xUchjHY2mw5LBQYE1pQdnv9mQUpMfvy3J1OF12H4tJ97zO0/awL5XqP3ZvryA8df4e&#10;/m+/awWjCdy+hB8gZ1cAAAD//wMAUEsBAi0AFAAGAAgAAAAhANvh9svuAAAAhQEAABMAAAAAAAAA&#10;AAAAAAAAAAAAAFtDb250ZW50X1R5cGVzXS54bWxQSwECLQAUAAYACAAAACEAWvQsW78AAAAVAQAA&#10;CwAAAAAAAAAAAAAAAAAfAQAAX3JlbHMvLnJlbHNQSwECLQAUAAYACAAAACEAQzPpH8YAAADbAAAA&#10;DwAAAAAAAAAAAAAAAAAHAgAAZHJzL2Rvd25yZXYueG1sUEsFBgAAAAADAAMAtwAAAPoCAAAAAA==&#10;">
                    <v:imagedata r:id="rId14" o:title=""/>
                  </v:shape>
                  <v:oval id="Oval 38" o:spid="_x0000_s1028" style="position:absolute;left:6585;top:14874;width:16191;height:35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1kaWwAAAANsAAAAPAAAAZHJzL2Rvd25yZXYueG1sRE9Ni8Iw&#10;EL0L/ocwghdZU11R6RrFXXDxaKt7H5rZttpMShNt++/NQfD4eN+bXWcq8aDGlZYVzKYRCOLM6pJz&#10;BZfz4WMNwnlkjZVlUtCTg912ONhgrG3LCT1Sn4sQwi5GBYX3dSylywoy6Ka2Jg7cv20M+gCbXOoG&#10;2xBuKjmPoqU0WHJoKLCmn4KyW3o3ClbrZPLXm6vsv9vV4vB7P6Vm2So1HnX7LxCeOv8Wv9xHreAz&#10;jA1fwg+Q2ycAAAD//wMAUEsBAi0AFAAGAAgAAAAhANvh9svuAAAAhQEAABMAAAAAAAAAAAAAAAAA&#10;AAAAAFtDb250ZW50X1R5cGVzXS54bWxQSwECLQAUAAYACAAAACEAWvQsW78AAAAVAQAACwAAAAAA&#10;AAAAAAAAAAAfAQAAX3JlbHMvLnJlbHNQSwECLQAUAAYACAAAACEAktZGlsAAAADbAAAADwAAAAAA&#10;AAAAAAAAAAAHAgAAZHJzL2Rvd25yZXYueG1sUEsFBgAAAAADAAMAtwAAAPQCAAAAAA==&#10;" filled="f" strokecolor="#0070c0" strokeweight="3pt">
                    <v:stroke joinstyle="miter"/>
                  </v:oval>
                  <w10:anchorlock/>
                </v:group>
              </w:pict>
            </mc:Fallback>
          </mc:AlternateContent>
        </w:r>
      </w:del>
    </w:p>
    <w:p w14:paraId="252966AD" w14:textId="1A83262B" w:rsidR="00572F41" w:rsidRPr="00572F41" w:rsidDel="00472328" w:rsidRDefault="00572F41" w:rsidP="00F4072C">
      <w:pPr>
        <w:pStyle w:val="ListParagraph"/>
        <w:rPr>
          <w:del w:id="432" w:author="Liam David Chess (2004144)" w:date="2021-02-26T15:02:00Z"/>
        </w:rPr>
      </w:pPr>
      <w:del w:id="433" w:author="Liam David Chess (2004144)" w:date="2021-02-26T15:02:00Z">
        <w:r w:rsidDel="00472328">
          <w:rPr>
            <w:lang w:val="en-GB"/>
          </w:rPr>
          <w:delText xml:space="preserve">Figure captions below, table captions above. REMEMBER UNITS. </w:delText>
        </w:r>
        <w:r w:rsidRPr="00572F41" w:rsidDel="00472328">
          <w:rPr>
            <w:b/>
            <w:bCs/>
            <w:lang w:val="en-GB"/>
          </w:rPr>
          <w:delText>Do not clutter your graphs and tables! 3 easy to read graphs are better than 1 hard to read one!</w:delText>
        </w:r>
      </w:del>
    </w:p>
    <w:p w14:paraId="337A9F27" w14:textId="4A7ACA5C" w:rsidR="002A7EC8" w:rsidRPr="00512F32" w:rsidDel="00472328" w:rsidRDefault="00512F32" w:rsidP="00F4072C">
      <w:pPr>
        <w:pStyle w:val="ListParagraph"/>
        <w:rPr>
          <w:del w:id="434" w:author="Liam David Chess (2004144)" w:date="2021-02-26T15:02:00Z"/>
        </w:rPr>
      </w:pPr>
      <w:del w:id="435" w:author="Liam David Chess (2004144)" w:date="2021-02-26T15:02:00Z">
        <w:r w:rsidRPr="0057481A" w:rsidDel="00472328">
          <w:rPr>
            <w:lang w:val="en-GB"/>
          </w:rPr>
          <w:delText>Calibri (body) size 11 and 1.5 line spacing from here</w:delText>
        </w:r>
        <w:r w:rsidDel="00472328">
          <w:rPr>
            <w:lang w:val="en-GB"/>
          </w:rPr>
          <w:delText>.</w:delText>
        </w:r>
        <w:r w:rsidR="002A7EC8" w:rsidDel="00472328">
          <w:br w:type="page"/>
        </w:r>
      </w:del>
    </w:p>
    <w:p w14:paraId="4B9BBDB2" w14:textId="4D4F3704" w:rsidR="002A7EC8" w:rsidDel="00472328" w:rsidRDefault="002A7EC8" w:rsidP="00F4072C">
      <w:pPr>
        <w:pStyle w:val="ListParagraph"/>
        <w:rPr>
          <w:del w:id="436" w:author="Liam David Chess (2004144)" w:date="2021-02-26T15:02:00Z"/>
        </w:rPr>
        <w:pPrChange w:id="437" w:author="Liam David Chess (2004144)" w:date="2021-02-26T15:02:00Z">
          <w:pPr>
            <w:pStyle w:val="Heading1"/>
          </w:pPr>
        </w:pPrChange>
      </w:pPr>
      <w:del w:id="438" w:author="Liam David Chess (2004144)" w:date="2021-02-26T15:02:00Z">
        <w:r w:rsidDel="00472328">
          <w:lastRenderedPageBreak/>
          <w:delText>Separate Analysis Section (if requested)</w:delText>
        </w:r>
      </w:del>
    </w:p>
    <w:p w14:paraId="34CFF904" w14:textId="41217A42" w:rsidR="00512F32" w:rsidRPr="00472328" w:rsidDel="00472328" w:rsidRDefault="00953CCC" w:rsidP="00F4072C">
      <w:pPr>
        <w:pStyle w:val="ListParagraph"/>
        <w:rPr>
          <w:del w:id="439" w:author="Liam David Chess (2004144)" w:date="2021-02-26T15:02:00Z"/>
          <w:rFonts w:asciiTheme="majorHAnsi" w:eastAsiaTheme="majorEastAsia" w:hAnsiTheme="majorHAnsi" w:cstheme="majorBidi"/>
          <w:color w:val="2F5496" w:themeColor="accent1" w:themeShade="BF"/>
          <w:rPrChange w:id="440" w:author="Liam David Chess (2004144)" w:date="2021-02-26T15:02:00Z">
            <w:rPr>
              <w:del w:id="441" w:author="Liam David Chess (2004144)" w:date="2021-02-26T15:02:00Z"/>
            </w:rPr>
          </w:rPrChange>
        </w:rPr>
        <w:pPrChange w:id="442" w:author="Liam David Chess (2004144)" w:date="2021-02-26T15:02:00Z">
          <w:pPr/>
        </w:pPrChange>
      </w:pPr>
      <w:del w:id="443" w:author="Liam David Chess (2004144)" w:date="2021-02-26T15:02:00Z">
        <w:r w:rsidRPr="009E4B24" w:rsidDel="00472328">
          <w:delText>If the reader/lecturer requests for divided results and anal</w:delText>
        </w:r>
        <w:r w:rsidRPr="00472328" w:rsidDel="00472328">
          <w:rPr>
            <w:rFonts w:asciiTheme="majorHAnsi" w:eastAsiaTheme="majorEastAsia" w:hAnsiTheme="majorHAnsi" w:cstheme="majorBidi"/>
            <w:color w:val="2F5496" w:themeColor="accent1" w:themeShade="BF"/>
            <w:rPrChange w:id="444" w:author="Liam David Chess (2004144)" w:date="2021-02-26T15:02:00Z">
              <w:rPr/>
            </w:rPrChange>
          </w:rPr>
          <w:delText>ysis, break them up and put them here and in 5. Otherwise delete these two and use 7.</w:delText>
        </w:r>
      </w:del>
    </w:p>
    <w:p w14:paraId="35A9A183" w14:textId="35361B50" w:rsidR="00572F41" w:rsidRPr="00572F41" w:rsidDel="00472328" w:rsidRDefault="00572F41" w:rsidP="00F4072C">
      <w:pPr>
        <w:pStyle w:val="ListParagraph"/>
        <w:rPr>
          <w:del w:id="445" w:author="Liam David Chess (2004144)" w:date="2021-02-26T15:02:00Z"/>
        </w:rPr>
        <w:pPrChange w:id="446" w:author="Liam David Chess (2004144)" w:date="2021-02-26T15:02:00Z">
          <w:pPr/>
        </w:pPrChange>
      </w:pPr>
      <w:del w:id="447" w:author="Liam David Chess (2004144)" w:date="2021-02-26T15:02:00Z">
        <w:r w:rsidRPr="00572F41" w:rsidDel="00472328">
          <w:rPr>
            <w:b/>
            <w:bCs/>
            <w:lang w:val="en-GB"/>
          </w:rPr>
          <w:delText>Tables</w:delText>
        </w:r>
      </w:del>
    </w:p>
    <w:p w14:paraId="47A5FD99" w14:textId="7D7DED76" w:rsidR="00572F41" w:rsidRPr="00572F41" w:rsidDel="00472328" w:rsidRDefault="00572F41" w:rsidP="00F4072C">
      <w:pPr>
        <w:pStyle w:val="ListParagraph"/>
        <w:rPr>
          <w:del w:id="448" w:author="Liam David Chess (2004144)" w:date="2021-02-26T15:02:00Z"/>
        </w:rPr>
        <w:pPrChange w:id="449" w:author="Liam David Chess (2004144)" w:date="2021-02-26T15:02:00Z">
          <w:pPr/>
        </w:pPrChange>
      </w:pPr>
      <w:del w:id="450" w:author="Liam David Chess (2004144)" w:date="2021-02-26T15:02:00Z">
        <w:r w:rsidRPr="00572F41" w:rsidDel="00472328">
          <w:rPr>
            <w:lang w:val="en-GB"/>
          </w:rPr>
          <w:delText>Text and/or numeric based information</w:delText>
        </w:r>
      </w:del>
    </w:p>
    <w:p w14:paraId="45FEBCB6" w14:textId="578E1AB2" w:rsidR="00572F41" w:rsidRPr="00572F41" w:rsidDel="00472328" w:rsidRDefault="00572F41" w:rsidP="00F4072C">
      <w:pPr>
        <w:pStyle w:val="ListParagraph"/>
        <w:rPr>
          <w:del w:id="451" w:author="Liam David Chess (2004144)" w:date="2021-02-26T15:02:00Z"/>
        </w:rPr>
        <w:pPrChange w:id="452" w:author="Liam David Chess (2004144)" w:date="2021-02-26T15:02:00Z">
          <w:pPr/>
        </w:pPrChange>
      </w:pPr>
      <w:del w:id="453" w:author="Liam David Chess (2004144)" w:date="2021-02-26T15:02:00Z">
        <w:r w:rsidRPr="00572F41" w:rsidDel="00472328">
          <w:rPr>
            <w:lang w:val="en-GB"/>
          </w:rPr>
          <w:delText>Displayed in columns and rows</w:delText>
        </w:r>
      </w:del>
    </w:p>
    <w:p w14:paraId="589A5BB2" w14:textId="7E709DC7" w:rsidR="00572F41" w:rsidRPr="00572F41" w:rsidDel="00472328" w:rsidRDefault="00572F41" w:rsidP="00F4072C">
      <w:pPr>
        <w:pStyle w:val="ListParagraph"/>
        <w:rPr>
          <w:del w:id="454" w:author="Liam David Chess (2004144)" w:date="2021-02-26T15:02:00Z"/>
        </w:rPr>
        <w:pPrChange w:id="455" w:author="Liam David Chess (2004144)" w:date="2021-02-26T15:02:00Z">
          <w:pPr/>
        </w:pPrChange>
      </w:pPr>
      <w:del w:id="456" w:author="Liam David Chess (2004144)" w:date="2021-02-26T15:02:00Z">
        <w:r w:rsidRPr="00572F41" w:rsidDel="00472328">
          <w:rPr>
            <w:lang w:val="en-GB"/>
          </w:rPr>
          <w:delText>Good way of displaying information:</w:delText>
        </w:r>
      </w:del>
    </w:p>
    <w:p w14:paraId="34BCA3BE" w14:textId="61065621" w:rsidR="00572F41" w:rsidRPr="00572F41" w:rsidDel="00472328" w:rsidRDefault="00572F41" w:rsidP="00F4072C">
      <w:pPr>
        <w:pStyle w:val="ListParagraph"/>
        <w:rPr>
          <w:del w:id="457" w:author="Liam David Chess (2004144)" w:date="2021-02-26T15:02:00Z"/>
        </w:rPr>
        <w:pPrChange w:id="458" w:author="Liam David Chess (2004144)" w:date="2021-02-26T15:02:00Z">
          <w:pPr>
            <w:numPr>
              <w:numId w:val="4"/>
            </w:numPr>
            <w:tabs>
              <w:tab w:val="num" w:pos="720"/>
            </w:tabs>
            <w:ind w:left="720" w:hanging="360"/>
          </w:pPr>
        </w:pPrChange>
      </w:pPr>
      <w:del w:id="459" w:author="Liam David Chess (2004144)" w:date="2021-02-26T15:02:00Z">
        <w:r w:rsidRPr="00572F41" w:rsidDel="00472328">
          <w:rPr>
            <w:lang w:val="en-GB"/>
          </w:rPr>
          <w:delText>List of equations</w:delText>
        </w:r>
      </w:del>
    </w:p>
    <w:p w14:paraId="43E26EF7" w14:textId="1A8A7833" w:rsidR="00572F41" w:rsidRPr="00572F41" w:rsidDel="00472328" w:rsidRDefault="00572F41" w:rsidP="00F4072C">
      <w:pPr>
        <w:pStyle w:val="ListParagraph"/>
        <w:rPr>
          <w:del w:id="460" w:author="Liam David Chess (2004144)" w:date="2021-02-26T15:02:00Z"/>
        </w:rPr>
        <w:pPrChange w:id="461" w:author="Liam David Chess (2004144)" w:date="2021-02-26T15:02:00Z">
          <w:pPr>
            <w:numPr>
              <w:numId w:val="4"/>
            </w:numPr>
            <w:tabs>
              <w:tab w:val="num" w:pos="720"/>
            </w:tabs>
            <w:ind w:left="720" w:hanging="360"/>
          </w:pPr>
        </w:pPrChange>
      </w:pPr>
      <w:del w:id="462" w:author="Liam David Chess (2004144)" w:date="2021-02-26T15:02:00Z">
        <w:r w:rsidRPr="00572F41" w:rsidDel="00472328">
          <w:rPr>
            <w:lang w:val="en-GB"/>
          </w:rPr>
          <w:delText>Results Data</w:delText>
        </w:r>
      </w:del>
    </w:p>
    <w:p w14:paraId="496E7A3E" w14:textId="10528238" w:rsidR="00572F41" w:rsidRPr="00572F41" w:rsidDel="00472328" w:rsidRDefault="00572F41" w:rsidP="00F4072C">
      <w:pPr>
        <w:pStyle w:val="ListParagraph"/>
        <w:rPr>
          <w:del w:id="463" w:author="Liam David Chess (2004144)" w:date="2021-02-26T15:02:00Z"/>
        </w:rPr>
        <w:pPrChange w:id="464" w:author="Liam David Chess (2004144)" w:date="2021-02-26T15:02:00Z">
          <w:pPr>
            <w:numPr>
              <w:numId w:val="4"/>
            </w:numPr>
            <w:tabs>
              <w:tab w:val="num" w:pos="720"/>
            </w:tabs>
            <w:ind w:left="720" w:hanging="360"/>
          </w:pPr>
        </w:pPrChange>
      </w:pPr>
      <w:del w:id="465" w:author="Liam David Chess (2004144)" w:date="2021-02-26T15:02:00Z">
        <w:r w:rsidRPr="00572F41" w:rsidDel="00472328">
          <w:rPr>
            <w:lang w:val="en-GB"/>
          </w:rPr>
          <w:delText xml:space="preserve">Experiment Variables </w:delText>
        </w:r>
      </w:del>
    </w:p>
    <w:p w14:paraId="0302BEB7" w14:textId="735A9D87" w:rsidR="00572F41" w:rsidDel="00472328" w:rsidRDefault="00572F41" w:rsidP="00F4072C">
      <w:pPr>
        <w:pStyle w:val="ListParagraph"/>
        <w:rPr>
          <w:del w:id="466" w:author="Liam David Chess (2004144)" w:date="2021-02-26T15:02:00Z"/>
        </w:rPr>
        <w:pPrChange w:id="467" w:author="Liam David Chess (2004144)" w:date="2021-02-26T15:02:00Z">
          <w:pPr/>
        </w:pPrChange>
      </w:pPr>
      <w:del w:id="468" w:author="Liam David Chess (2004144)" w:date="2021-02-26T15:02:00Z">
        <w:r w:rsidRPr="00512F32" w:rsidDel="00472328">
          <w:rPr>
            <w:rFonts w:asciiTheme="majorHAnsi" w:eastAsiaTheme="majorEastAsia" w:hAnsiTheme="majorHAnsi" w:cstheme="majorBidi"/>
            <w:noProof/>
            <w:color w:val="2F5496" w:themeColor="accent1" w:themeShade="BF"/>
          </w:rPr>
          <mc:AlternateContent>
            <mc:Choice Requires="wpg">
              <w:drawing>
                <wp:inline distT="0" distB="0" distL="0" distR="0" wp14:anchorId="2EFCAF82" wp14:editId="06D73D4A">
                  <wp:extent cx="5712980" cy="3676650"/>
                  <wp:effectExtent l="19050" t="19050" r="2540" b="0"/>
                  <wp:docPr id="39" name="Group 18"/>
                  <wp:cNvGraphicFramePr/>
                  <a:graphic xmlns:a="http://schemas.openxmlformats.org/drawingml/2006/main">
                    <a:graphicData uri="http://schemas.microsoft.com/office/word/2010/wordprocessingGroup">
                      <wpg:wgp>
                        <wpg:cNvGrpSpPr/>
                        <wpg:grpSpPr>
                          <a:xfrm>
                            <a:off x="0" y="0"/>
                            <a:ext cx="5712980" cy="3676650"/>
                            <a:chOff x="5336707" y="102791"/>
                            <a:chExt cx="2985237" cy="1947178"/>
                          </a:xfrm>
                        </wpg:grpSpPr>
                        <pic:pic xmlns:pic="http://schemas.openxmlformats.org/drawingml/2006/picture">
                          <pic:nvPicPr>
                            <pic:cNvPr id="40" name="Picture 40"/>
                            <pic:cNvPicPr>
                              <a:picLocks noChangeAspect="1"/>
                            </pic:cNvPicPr>
                          </pic:nvPicPr>
                          <pic:blipFill>
                            <a:blip r:embed="rId15"/>
                            <a:stretch>
                              <a:fillRect/>
                            </a:stretch>
                          </pic:blipFill>
                          <pic:spPr>
                            <a:xfrm>
                              <a:off x="5410506" y="207126"/>
                              <a:ext cx="2911438" cy="1842843"/>
                            </a:xfrm>
                            <a:prstGeom prst="rect">
                              <a:avLst/>
                            </a:prstGeom>
                          </pic:spPr>
                        </pic:pic>
                        <wps:wsp>
                          <wps:cNvPr id="41" name="Oval 41"/>
                          <wps:cNvSpPr/>
                          <wps:spPr>
                            <a:xfrm>
                              <a:off x="5336707" y="102791"/>
                              <a:ext cx="1191238" cy="390665"/>
                            </a:xfrm>
                            <a:prstGeom prst="ellipse">
                              <a:avLst/>
                            </a:prstGeom>
                            <a:noFill/>
                            <a:ln w="38100">
                              <a:solidFill>
                                <a:srgbClr val="FF0000"/>
                              </a:solidFill>
                            </a:ln>
                          </wps:spPr>
                          <wps:style>
                            <a:lnRef idx="2">
                              <a:schemeClr val="accent1">
                                <a:shade val="50000"/>
                              </a:schemeClr>
                            </a:lnRef>
                            <a:fillRef idx="1">
                              <a:schemeClr val="accent1"/>
                            </a:fillRef>
                            <a:effectRef idx="0">
                              <a:schemeClr val="accent1"/>
                            </a:effectRef>
                            <a:fontRef idx="minor">
                              <a:schemeClr val="lt1"/>
                            </a:fontRef>
                          </wps:style>
                          <wps:bodyPr rtlCol="0" anchor="ctr"/>
                        </wps:wsp>
                      </wpg:wgp>
                    </a:graphicData>
                  </a:graphic>
                </wp:inline>
              </w:drawing>
            </mc:Choice>
            <mc:Fallback>
              <w:pict>
                <v:group w14:anchorId="2B4A1311" id="Group 18" o:spid="_x0000_s1026" style="width:449.85pt;height:289.5pt;mso-position-horizontal-relative:char;mso-position-vertical-relative:line" coordorigin="53367,1027" coordsize="29852,19471" o:gfxdata="UEsDBBQABgAIAAAAIQCxgme2CgEAABMCAAATAAAAW0NvbnRlbnRfVHlwZXNdLnhtbJSRwU7DMAyG&#10;70i8Q5QralN2QAit3YGOIyA0HiBK3DaicaI4lO3tSbpNgokh7Rjb3+8vyXK1tSObIJBxWPPbsuIM&#10;UDltsK/5++apuOeMokQtR4dQ8x0QXzXXV8vNzgOxRCPVfIjRPwhBagArqXQeMHU6F6yM6Rh64aX6&#10;kD2IRVXdCeUwAsYi5gzeLFvo5OcY2XqbynsTjz1nj/u5vKrmxmY+18WfRICRThDp/WiUjOluYkJ9&#10;4lUcnMpEzjM0GE83SfzMhtz57fRzwYF7SY8ZjAb2KkN8ljaZCx1IwMK1TpX/Z2RJS4XrOqOgbAOt&#10;Z+rodC5buy8MMF0a3ibsDaZjupi/tPkGAAD//wMAUEsDBBQABgAIAAAAIQA4/SH/1gAAAJQBAAAL&#10;AAAAX3JlbHMvLnJlbHOkkMFqwzAMhu+DvYPRfXGawxijTi+j0GvpHsDYimMaW0Yy2fr2M4PBMnrb&#10;Ub/Q94l/f/hMi1qRJVI2sOt6UJgd+ZiDgffL8ekFlFSbvV0oo4EbChzGx4f9GRdb25HMsYhqlCwG&#10;5lrLq9biZkxWOiqY22YiTra2kYMu1l1tQD30/bPm3wwYN0x18gb45AdQl1tp5j/sFB2T0FQ7R0nT&#10;NEV3j6o9feQzro1iOWA14Fm+Q8a1a8+Bvu/d/dMb2JY5uiPbhG/ktn4cqGU/er3pcvwCAAD//wMA&#10;UEsDBBQABgAIAAAAIQDeS9ZRUgMAAPIHAAAOAAAAZHJzL2Uyb0RvYy54bWycVdtu3CAQfa/Uf0B+&#10;T2y8dyubqkqaqFLUrJL2A1iMbVQMCNjd7N93uNi59xYpXmNmzpw5HODs00Mv0J4Zy5VcZ/i0yBCT&#10;VNVctuvsx/erk2WGrCOyJkJJts6OzGafzj9+ODvoipWqU6JmBgGItNVBr7POOV3luaUd64k9VZpJ&#10;mGyU6YmDoWnz2pADoPciL4tinh+UqbVRlFkLXy/jZHYe8JuGUXfbNJY5JNYZcHPhacJz65/5+Rmp&#10;WkN0x2miQf6DRU+4hKIj1CVxBO0MfwXVc2qUVY07parPVdNwykIP0A0uXnRzbdROh17a6tDqUSaQ&#10;9oVO/w1Lv+03BvF6nU1WGZKkhzUKZRFeenEOuq0g5troe70x6UMbR77fh8b0/hc6QQ9B1uMoK3tw&#10;iMLH2QKXqyWoT2FuMl/M57MkPO1gdXzebALfi0WGIAIX5WKF48rQ7ksCAYRZOYEID4JX0wVeBIL5&#10;wCH3VEdmmtMK/pNk8PZKsj9bC7LczrAsgfR/hdET83OnT2B1NXF8ywV3x+BUWEdPSu43nG5MHDyq&#10;PwV5ovow7asi+AJy+xQfFXOI7+lG0Z8WSXXREdmyz1aDyUESH50/Dw/DZwW3gusrLoRfMv+eWoMN&#10;8cJQb6gTzXqp6K5n0sXdZ5iALpW0Hdc2Q6Zi/ZaBmczXOq2gdYY52vmCDRS+A7KeKKnGicDykZhv&#10;wYLX3nDXbIqLWTEPLikLcNU8umQwWrnCeDqBEyd4ZDktl9NJkGXwCOhnrLtmqkf+BXgCHVgYUpH9&#10;jU3EhpAkZ+QSSAI1vyPgpLKDcjB6pd0/bcb7jmgGFDzsEzvgwQ63eyLQNIiZQsaNaN/V6Z3dNOiE&#10;8QqXg06TVQEb8vcyMQFesZ7mO0qRSirvK1haUgmJDrDRl7goQoZVgteD66xptxfCIGhrnV1dFfCX&#10;aj8JA3sICfr7jqP+4c0dBYsF7lgDhxYcHGWs4K8LNsISSsGhOE51pGax2uxpsSEjeFFIAPTI0aIJ&#10;OwEMkRFkwI4mTvE+lYXbZiSWWv9d8pgRKivpxuSeS2Xe6kxAV6lyjB9EitJ4lbaqPsKRbpy4UPHS&#10;I5J2CrY4dSYk+yhwcEgNF0vQIF2C/uZ6Og5Rj1f1+S8AAAD//wMAUEsDBAoAAAAAAAAAIQDWtMN1&#10;C1UAAAtVAAAUAAAAZHJzL21lZGlhL2ltYWdlMS5wbmeJUE5HDQoaCgAAAA1JSERSAAAC1gAAAaAI&#10;AgAAAAHht9AAAAABc1JHQgCuzhzpAABUxUlEQVR4Xu2d/+8V2XnfQ/+AeBdSVUKIUiBt2l9WlTa4&#10;IkBqqgCLojiS2fLFUUSVCgvqrpSYQLuLqmwNciFrR9rWYNBGRVENtEWKHWXXgFXSAEYtdlLzS5vW&#10;QClBSFWXtZ1/gL7Zt/fJ8Zl75zNz77n3zp37Gn300b0zZ57znNc5d857nnPmzLJnz579BBsEIAAB&#10;CEAAAhCYLoG/Mt3syA0CEIAABCAAAQg8J4AEoR1AAAIQgAAEIDADAkiQGUAnSwhAAAIQgAAEkCC0&#10;AQhAAAIQgAAEZkAACTID6GQJAQhAAAIQgAAShDYAAQhAAAIQgMAMCCBBZgCdLCEAAQhAAAIQKCxB&#10;fuu3z/2b3/0PVax7P/PGf7r57fnFLedVhPn1P/NcdaSa6nJxhjWkLvuMbxCAAAQg0IrAEhLkn/7z&#10;3/6FV/9J9lcjJv7nvf/zt//m38g8+B//63+//8EPVv61n2romTpI5ThCH+kT/TfC6XJPZ6UnSnb4&#10;q4rwU8tfaOj/aMlENeU8UMmNZrl6lqrpZ356TSlrtiNW4f/4cjMakus0srj0tWv+rBrR/vhatixY&#10;gwAEIACBKRBYQoL86y/85jf/45ffPnFYrui/PuvvH2z+2YGeDZMaT/7v++q/q9KkasT9ivYrfds+&#10;Umrp61f+2B7q71t37spaW4JPP/hhmu/Fsyd+6zcPyIgk1N9a/9fbWmuVXt7+zPo1dv7XPv1JlaXV&#10;6a0S/9m9h391xYutTqlJ7FoTn3D+a+/953GMpw3ps7/2D2XW1lQLL/2dn/ZnNSft3/PL28bJiHMh&#10;AAEIQGCGBJY1WaBd95pf/8Yfqz8OR3Wb+6/ePu+vn9zx8/qvrkI73/l3X/vkKz//u1/9uvb83IaX&#10;3H/rRlY3tVIz+pyeqI52WBeiLk2Kp4lqsQ/KwvqjijLuoeVnuKGdyt1+quOXb+r2XnvjrThduUs5&#10;qYy2qVt8lcveOi+ntJOy9s9e229llhZWERQpIae0HZH8s+89lNCRCMiKr8QSXsIYlKI4UldKn9rR&#10;5xSREkgBRBWIvD1UkW1QWxjRzmCVllr71ceryrTzX37xHRvRf3lr41XHbFlwlMB1nW6p8WgMIvCt&#10;/3p3xfKPmUwKQXbkgN3WUbc3k9cHV5Y2UdKhlPPAjNwaqyjkgE2lcDLP+QoBCEAAAlMg0GguyPtP&#10;fywGYBmhTjfu160VfPOqLlb7dTTiEBFC0NVfJzqa8vxG/xuDb/Qdxm+uP5RYnaWVULapn9Z+B3KU&#10;xpEM21fu3q/eXXuUnXzWft/K66vDEjYY999WFU6j7u3ff/2b7hT/39PvO6WO/tzHX9IHdfnqvJ1S&#10;djywIjhOUL2DT8ewniu5j4qjPlgddtjxwFCGSO6lVaCvWShFzkTRxMHlcs+tinB9Pd//4ejM3f/+&#10;PVmwEQkL5W5loO3mf/lvKnUKWXWqo7s/+QsZeXko424kgqxS22cREHAR0/7nYuijNmAdk9WUW5Qi&#10;HxJ/SuwokaWJcEVtDszI52YotFP6wy1Qh0aIk2XF5CsEIAABCIxMoJEE0eU+nQmhMLv6Id/0OzDu&#10;eR66pquT8N2w9yiQ4N7ip1a8oA/qb9ThubNUVzRsdkXa9zcp2DDJol4/4grKVJ/thuVCGtSxt9qf&#10;uqTiqPfV/rAvx9SV/ovP/WN7FVh0llSaU+os9Zf6oI7WgZ/nhVWn+2HWEiVCV439uL+UPvN0inDb&#10;cx0iwKBOVxa0J0WUDlukVaBkLo6dOfSPdtkZOeByST+pvuyMa9OjMyqLToxM9dmZalPxN/+9v+vP&#10;Pyrah/VY1YtqJBINNmv4xm4CEZuxh9YxzlGJ5ZX3u/3YeFSH89VXIx2W0UAUNuj/yq6VzE1LzWcI&#10;QAACEBifQCMJog4svVjra0yY0B1z9EDqkh0AiKu8uva4kfUH3YO6l1VXFD10Voyss4mjCgD43Ozh&#10;FPdt1emucaOso+GGPkv9xK182slpfzrhI+ZsRn+vwup03XPbjehKI07g7tDZ6X9Mz4zhBqHLuvDA&#10;5cCA/553kB9GOzRmkboU0YgU0bAqsJKwM+rUowajXCkfyywrhuf1mIQ6dKLzlaSTnWwmkOqxKiWV&#10;Y9ZmwvOUQJQirZHnFfRRe0uVVjqFNm1UwzJKW2OgkPOqIEu98X88WIAABCAAgXEILC1B3JtGB++v&#10;MZlRfWT0QOlsQSWzNIm5qO7so5cdpj/cBQ6ci6rbVp+eBjBqCv/8Rvmjx1jSSEk65zTt5LK5qFGc&#10;GEhSTxYzRuVG3MrLW53rYIN36hT14lFYRxqMbuBkXuOKskjTROAh3R/daooolSlpFYTCiO5f9h2n&#10;+VG046NAgvZrhCWtx1Rxquo9ZqGRml/e+febt7ZoM4YvCBmBKEUUVskc+Im4WiiwtGjZBOdqRq6C&#10;mLuaii3Pb30eruv2Y8nNOZMSAhCAwJwSWFqCpDfZKqQ7JwcedBFXp5tOsHBn4+7KswizznXJ0Xff&#10;4LZ6XsMd/Ol/e9l1IAsOkzwfH/nw9v35dNqPJkDoa/o8SMgL749aTCVLDCS5Y6vWtLz1MIqiHXE0&#10;7Va90yQHNpQsIKHxDnf20iI65FPcZWaDOK6CGHBRglAPcsmfg4PIeBKxZVCMHym8oRxdj+mwjvO1&#10;EU9Qreonxb3kQDwcK1P68ykOGmlTpg4OZQRCJYTkEnbFydK4mkdbsqd8o1ENy2jgXBntDNmRytOB&#10;NcJOCEAAAhCYNIGlJUh10oa6E4+nqKuICL96BXVR6sm035Mc3VlG56reSwliFMMTJNPNK0D4sZS2&#10;oXLPKvXAhyw4TKJe3P4oTiCfU6kUXWkqL+SeymX5EtGRdATHEY4YXomlOxwnSCd5KGAT/sTyFdlA&#10;T1p2nS6RZMue6msPUzvSNBH+savVKoj5s6mSkNuybzKyHGmkEZ2pnY+5qNW5HTpFaarPvMhDTxSN&#10;8TUlMyU/cOQS6bN3pgRSlaDZrMalebhKnIohRzJEQ17Jf2uIVLENzGjgXBkjtUvxjM+kf2DYhwAE&#10;IACBYQQaPZQLvkUmoO7c2mXYejCLDIeyQwACEIDAyASWjoKMbJoT+0FAI1wDh2D6UTpKAQEIQAAC&#10;syKABJkV+fnIV4NNGiIZOAQzHwXASwhAAAIQ6CoBBmK6WjP4BQEIQAACEOg1AaIgva5eCgcBCEAA&#10;AhDoKgEkSFdrBr8gAAEIQAACvSaABOl19VI4CEAAAhCAQFcJIEG6WjP4BQEIQAACEOg1ASRIr6uX&#10;wkEAAhCAAAS6SgAJ0tWawS8IQAACEIBArwkgQXpdvRQOAhCAAAQg0FUCSJCu1gx+QQACEIAABHpN&#10;AAnS6+qlcBCAAAQgAIGuEkCCdLVm8AsCEIAABCDQawJIkF5XL4WDAAQgAAEIdJUAEqSrNYNfEIAA&#10;BCAAgV4TQIL0unopHAQgAAEIQKCrBJAgXa0Z/IIABCAAAQj0mgASpNfVS+EgAAEIQAACXSWABOlq&#10;zeAXBCAAAQhAoNcEkCC9rl4KBwEIQAACEOgqgWXPnj3rqm8/sWzZss76hmMQgAAEIAABCCxJoEZm&#10;dF2CdFkhLcm9awkk6eBZpFIgWQSjjEASkqUIlLJDmyxF0nbqeTIQU5Y21iAAAQhAAAIQaEQACdII&#10;E4kgAAEIQAACEChLAAlSlifWIAABCEAAAhBoRAAJ0ggTiSAAAQhAAAIQKEsACVKWJ9YgAAEIQAAC&#10;EGhEAAnSCBOJIAABCEAAAhAoSwAJUpYn1iAAAQhAAAIQaEQACdIIE4kgAAEIQAACEChLAAlSlifW&#10;IAABCEAAAhBoRAAJ0ggTiSAAAQhAAAIQKEsACVKWJ9YgMD0Cly5d0uLHDx48WDLLU6dOTe2NS85L&#10;mz4s6RgJIACBRSaABFnk2qfs0yDg/vjQoUPVzG7duuWjEhPTcGXyeUgPHT169OLFi3ob0ZEjRyaf&#10;ITlAAAJzTAAJMseVh+vzQmDdunVnzpyphisuXLigQ/NSiiZ+3rlzR8k2bNjQJDFpIACBBSeABFnw&#10;BkDxp0HgwIEDyuby5ctpZlIk0iU+xAYBCEBgAQkgQRaw0inyDAgcPHhQIxRpxlIkCoHs2rUr8yZG&#10;ZzxGk8VOduzY4f3r169PT/RZ+h87lWDg6E82L0T205GgNPfUWiae7IO3SCbf9u7dq5QqV9XzGUAn&#10;SwhAoNsEkCDdrh+86wuBw4cPqyjpnA8pkmoIRAk2b97suRTaTp48qe48+nhJiqtXr/rQ8ePH3d8X&#10;3CRH0tz3799fNS5n5JIcsxtyVae4XFeuXNFXfbh//74OrV27tqBvmIIABPpHAAnSvzqlRF0koP54&#10;+/bt58+ft3Pus6sTNo8dO6Z4yZ49e5xMCdTfa8qIv2rgRn2/PyuN+/vJbffu3asal/RRQcJzuZGW&#10;a3LOYBkCEOgfASRI/+qUEnWUgIIKimE4pCEtIqlRdVTxgzVr1qT7NZ7isRifuHHjxskVTzpJXim4&#10;UjOMIl2ShTf0daBYmZyfWIYABPpBAAnSj3qkFHNAwLENhTQkJqRF9u3b10GnT58+rTEUBTYUfcmm&#10;m3TQW1yCAATmmgASZK6rD+fnjICGUTSYIhWiPn7Tpk1V79XxP3z4MN0fUYeVK1dq/+PHj+Poo0eP&#10;4nP16DA0q1ev1qH6Bc00q+PmzZsKyVRnpEZUJuzLFGJlzhoi7kKgGwSQIN2oB7xYDAJ+/kUqZOBM&#10;Tx3SBFUdTeefSgd4Kqtnk8QUVM0mSR+x0VHJl5hrIk2gEwdC9aIdfkJY6iFdmEQ24yGa27dvK4GV&#10;Tbp5OCnm1er5Gn3VFJbFqEBKCQEIFCXgae3d3FTQbjo2p17Bs1TFtSKpxPH8iMc40tMtFOIRGD9j&#10;kv7EM59DMciOAhVK6cdPtKWaQ0aUQBM74smaNNM0i8wBu+dN9gcSc76xhQPhfLqnnnkrkqWqr5d2&#10;IFmqWiFZiqTt1PNc5hTd3DQnrsvudRNajVfwLFVlkIRkKQKl7NAmIVmKQFk79S2TgZiytLEGAQhA&#10;oLsE6he+k99OoFXmsjJ4CbvYsqOxYl66zJ3TxGsLdShbKy91pn46UX3K1LFhS/lVHetgJQXkga94&#10;9Gsp08UAU7baP49TspAgHWyHuAQBCHSLwN27d3V9V0ebbcMWkO2W94k3Wkcuhsk0qKct7bNVOiWo&#10;Ou/16GK4UKN16vAimXs+R92VRtOVYqqQNIdmLMVAoeY5hQrxKnwx2CcLw3rQmpTus2OgUyOPaYlq&#10;HOtsBckxFSFbSdneaqbXwFdKxbiJ0qT10uUy/qVvZUd9ylqLZl3W7MJag2epqofkopFU3/b666+X&#10;KvUk7IzQJj0lKF2KV18lUKQwtKVOZnvS+UPperg+JRJX5zl5YT0nU28ac5X01ROMBk4/qklpzZG6&#10;KiNWJDWO1fMfgWSpCjUxU0rnhwUfHwpKKc9Ik51YyreR7dTzJAoyH0oRLyEAgRkS0I34K6+8MkMH&#10;ppC1VrxVNzNwWX099LR169bwwY9f3bhxQ3v0X5/Ts5RS6XWo+tpkL6ynmIqiF+put2zZEjb9jLqf&#10;w0q3+pTXrl3btm1bml4C6Pr16/WOTQHmOFnosXmVInvKzE/y169M6OfX4ln95uNc43g75rlIkDEB&#10;cjoEINBzAu+9997y5csHruMy1yW3hvBD2jXbsCVkvL/maLpuTWpfa9s8efJkYI7ZojhKU59y4JPn&#10;Xqu33u2OV5z0R7oqj9+qPexJ/iiLWXnhH+kPpU/HaAa+tHLmHJAgM68CHIAABDpN4A//8A93797d&#10;aRfbO+deTQMZDd8m6I4ttnTeRjaHI0uZ2s+WmVm1alVqc+BEByeoSZm90CDNrt6x9symd4b0bvpy&#10;KL9VO14dNcwPza2JZLKQvjZBsaL61QinV7YfzwkJMivy5AsBCMwHgV6OwqhPUnel9fgb1kEW0ki7&#10;t+wNQVnKtOfLQhrpUr9yY9hiejpUkzILnKTZ1TvWsOCzSuZVCl2cc+fOVd+qHY7FA0ESlGmR4wka&#10;JZCpbr7ICQkyqwZGvhCAwBwQ8CiM3g+cPguz5P1oxwvmxXMb9knDwiTeX3M0C4cEE4U0qqvu+mgW&#10;0tCe+pQDAycOftS73fEKknteSVnxDykJVZa/DtxitCUVlHpeV48mxcTVgS/F7AIEJEgXagEfIACB&#10;jhLwKIxempNu8dBpR52udUtays/lNnc+5nj6lHSKqKaUyloae9BsUK+x61kmnpTqzbNNNUaQTmj1&#10;oWEvgq5PqViOZqSmBYmZszWONS/4DFP6tdWKf/it2g3Hy8JhBYeGvYhqhoUakPXIT9pM4US5O4Vc&#10;FicLeJaqa0guDskXX3xx2EL1pSAUsdOwTVoc1K+gX30oN3t81wuKpFMd4yHe7KnR9HUEfuw21vDI&#10;UupQGPGITPZ6gXQFkUiZ2czefpDazLKrYd6QZJFay4xkjzHHmxCi7Nmjy9lDuak1H3JFu/qyp5cn&#10;4f9Am/U8O93Hz7ApTK16ppkRPEvRhuSCkHz33XdndeFuS7hJm8xe7uNb0iigO61sC7GSvlcoWzUk&#10;C6hk+iZ961C2ZEWaY7pGSCZBZH9YylgMIytLKo+iRA1fXdSEZNvaaZi+upJKpvaaSxDlGORlRABn&#10;1ZLreXb6JSy89aBsxAyepXhOgaSeoFOEueFo/ZLl0sCBB4ZrnizV4LHWZNRFsG3Id8ncaxJMgeQ4&#10;7qkWFAU5ceLEOEamc27HSU4HQpFcIFkEYxjhHTFleWINAsUIpFPWPa19Ht/yUAxH9wxJBfZ+RbLu&#10;UcejBSLAdNQFqmyK2k0CaXy4SNjDqyKmry/RExwKzNYvrpUtjikx1M21jKZWiXoWRlWTPQujuZxz&#10;916YqREjIwi0JYAEaUuM9BCAwEIQ2Llzp3Rb9iyMvvZvmdSFqE4K2UkCSJBOVgtOQeDHCQx743n6&#10;CnU/KarQhV92qv/xevRqXCSWM4qhH48KyaATKwCg5YycTNbClP1yvnP9bCpNDAIQmDkBJMjMqwAH&#10;ILAEAekPPeXvSfVWBtH3e667D/m9VlqeKJ02P3D5S6mHeABBqy7KfuqB7vJlLX09qY4qvfKNZFox&#10;SZ/nfYUuWh4EIDBbAkiQ2fIndwg8fyoyYhID5xlolkYoCa/UNPAFYA3nkVhwhEEZ17ZkNezbt09p&#10;QvpoxaTOrre4ZFlIAAEIdIQAEqQjFYEbi0sgnY46bJ6BhldCpih9vBdDIRA9SZtNPq1HqXNr3gc2&#10;7Fy/N0sLNSqBF8e0KGGDAAQgMDIBJMjI6DgRAlMioKcwNAgSqxulAsKPsSgg4ZkfE3VIQzZa/Vr6&#10;w+/tZFbmRGljHAKLQAAJsgi1TBnnm4BGWAauXBml0qiK11X0QMmwN3s5vd4EVvNK0rBZXaHE4zXS&#10;H/Xv7Zxv1ngPAQhMkQASZIqwyQoCIxGQGlCv71M1IhMCQhNHFCDxfr8MTO8gjRz8SrDq5lduxpof&#10;mhqSTUeNU7IXgGm/wi1eQbXmvZ0jFZGTIACBRSSABFnEWqfMnSKQTkcdOJiitSjU68fzsfHqB79x&#10;1Pu1/rpewOHBEe2MOSJVeaGj6QO3EjcDp6M6spIt2Or5H3Jgmou4d6qycAYCEChIgHfEFITZdVO8&#10;+6BUDS0sSU0EkWCS1in1OO7CkizVFMMOJEshhWQpkrZTz5MoSFnaWINAnwm89dZbKl4p/dFnUpQN&#10;AhBoQAAJ0gASSSAAgQ8J6MEclgOhLUAAAqUIMBBTiuQc2CHAWKqSIAnJUgRK2aFNQrIUgbJ2GIgp&#10;yxNrEIAABCAAAQgUIMBATAGImIAABCAAAQhAoC0BJEhbYqSHAAQgAAEIQKAAASRIAYiYgAAEIAAB&#10;CECgLQEkSFtipIcABCAAAQhAoAABJEgBiJiAAAQgAAEIQKAtASRIW2KkhwAEIAABCECgAAHWBSkA&#10;cV5MsHJAqZoa+CaXUsaxAwEIQKBPBJ49ezasOEiQPlX0EmVBgpSqbEhCshSBUnZok5AsRaCsHZYm&#10;K8sTaxCAAAQgAAEIFCDAXJACEDEBAQhAAAIQgEBbAkiQtsRIDwEIQAACEIBAAQJIkAIQMQEBCEAA&#10;AhCAQFsCSJC2xEgPAQhAAAIQgEABAkiQAhAxAQEIQAACEIBAWwJIkLbESA8BCEAAAhCAQAECSJAC&#10;EDEBAQhAAAIQgEBbAkiQtsRIDwEIQAACEIBAAQJIkAIQMQEBCEAAAhCAQFsCSJC2xEjfjsCDBw+0&#10;QO+lS5fanTY8tawdOnSolLV5tLNjx47169dP03Nlt+DMp0mbvCCwOASQIItT15MtqZRBtt26dWuy&#10;Wc65dXXqKTEJizkvEO5DAAIQaEcACdKOF6lrCJw8eVJvRIxt06ZN4+NSx5z1zbJ/+vTp8S13wcK6&#10;desC19WrVxvGNq5cuXLv3r1p+i/H1qxZM80cyQsCEFgEAkiQRahlyjgHBC5evHj//n1CR3NQVbgI&#10;AQgUIoAEKQQSM80IeGpIbOlJMTDhYIBTKjagzem1R/uzeQmnTp0KawVnnDQrTclUq1atkrnHjx+H&#10;0RRUWjSBSuMl+uyU6XQNhY68M4shxf4sveyb8DCYq1evtmMSSZEGwVSyBWALAotHAAmyeHU+uxKr&#10;h0uHHrZv3x4dpJTEmTNnPCpx/PhxfV27dq0+K40279eezHclO3r0qIIHTrB3797ZFW7cnC0+LEQs&#10;BQ4ePOhy3bx5U0VTYat5eGqqk1kf6L+0iEZqvHPr1q0hX5Qy9uuQgGcCJWpHY2rK0ZpPm4Z+9uzZ&#10;Y8c2b96sgI2N79+/f9xicz4EILDABJAgC1z5pYsuNRD3xwMfoLCqiGzVOw6c06De7siRI028U47q&#10;LEOapMabnN6dNOra1eVLbHkCzVtvvSU1EFNetFNy5Ny5c/UOK311/o1IWj1IiEirXbt2LYxISSjC&#10;FDpD+5XAR3ft2qX/d+7cqc9xylNSulNfeAIBCBQhgAQpghEjzwmk01GHzRhNw/gOYJidNUd14KCG&#10;rPvOGCCIlOmTJh1/zETFt2iT4BA9BRtcChUtm5qq2aDBKmVy7NgxD1SlMZLDhw/bcioEHz16pBPT&#10;SJIjLk+ePKlCdjKfkm7aLzEktRTjYjR9CEAAAiMTQIKMjI4TWxPQjXgaxlenm5pQDEMdZ7VDbZuN&#10;1I+HCbRFp97WyHTSp8NSDQM/mWMKe6iYimc4BOWBGEebNHyjoRbtLDtFxngVsJHzDR/hmQ5McoEA&#10;BOaOABJk7qpsjh3WXbX6LY8LDNzcd6aDDtX5H3HisDv1OQb0kesqWjbG8fDhQ6EbVjQhFTcluHDh&#10;QqSxOpFWOH/+vHY6XJQOu3j2ycqVK0cgJm0nicMjPCOg4xQIQCAIIEFoDNMjoF4wOi3dr+vGPfLW&#10;iEk8XqH5CuntteIiw1yUWJGR6FZ1xz+9wkwyp3379glUjK0ojKF4hmbpVvOMIguCTvHqHaIXTETP&#10;Ws3KL4ZmPPtEAGtEXjU7eRIWbt++PbKCmSQ8bEMAAvNDIELWHfwgih30an5dmijPapP3cxOewRDP&#10;UKjPi5TaGS6lEx3S4Yl0hqnJ62g8KuKQSWpwOrVThKQ8z0qaOp/N/FDIIY6mJ5qht/QJmtgZzxMF&#10;vTiUzt2xnXi2yNizteZsQQbDQurVaOSLkBwt656dBclSFQrJUiRtp57nsvQS3zXhpDu8Lrs3Dq54&#10;mrT+HlQ3nbpVVcfQ6lZ1mGM95jlOXYxwLiRHgDbwFEhCshSBUnZok6VI2k49z8UaiPH6SzFrLwMd&#10;T1KUrQCsQQACEOgZgXRJwPpXGNakTJ+Pq05tjjX3hl2xe4Z0MYuzWBLEdazo98BhdQ2318z4y9rH&#10;mO8O1eMPCvAUiW0sZsOl1BCAwKwISHNoDpbD7IrR6so5TIXUpPTzcTGWp7KkKkSyY9u2bc5CA4JK&#10;yVK8s6ruiea7iBLkwIED2YpMQuypfzo0UdwYhwAEIDDXBDSRWZojJiHpPkoSQXuqhapPqSVtNHsp&#10;FtPTc1sxV91X41hbSDds2dNecw0Q51MCiyhBvPKjFqBMQWjpyWyZCh+N5T5jLSYHD639fTTspIti&#10;pUtF6XEPHfJRK/14JYfPjRGiVmtz0ZQhAIEJEXj69Knfp5OuqsLPU7S9Zu6GDRuC/MaNG/W5GqWo&#10;SekHuLZs2RJGrEX8mNX169fTWc/ao4hIurDvhCods9MnsIgSRJQz2e61qy1N0s1Sw8FACXb9DHTU&#10;yy2kz2X4FF2w9LuK4KQClakK8V2CjlbXtFbuugOISciK0Ax8G8j0Gwc5QmBhCXzpS1/66le/+vLL&#10;L3tVldgYPK2umWs46RsWvacm5cA1eXWK1r/R/4EL/w9cHXhh22dvCr6gEsRqI+5vdJUZuEBCOl1D&#10;gr3mN6A7AEmHiBx6Hev0pR7pKz+y1qMFG9JFPCX//TtkgwAEZkXgxIkTK1asePXVV7MX5fziL/7i&#10;rFzqVL6pFKtf3a4mpV8REFs6FS+Tel7whq1/BBZUgqh9q6fXYKRqVKELqQctBlWt3fTd5X4La7q4&#10;ZJredwD6CcXATTY4Wr+UdTppvDpPpX/NjhJBYF4IfP/737erd+/e1Q98586d8+L5RP1Mr4TDQhp2&#10;oCZlFjhJ7/GyKy13ZROtzRkaX1AJIuJ6z7hnP/mtpNVXjOqQXx7mIZJ0DahhFZau7DRwzGXgiZ40&#10;Hudmg6AzbBxkDQEIBIGzZ8++/fbbAKm+GNJMspCG9tSkHBY4ieV9q5ybP65IHc0RgcWVIBr+8Czr&#10;YUtfW6EPe3lYFtWoeenokq1Ber/tOtlL2iQBBCAwPoGPfexjNqIbkg8++IAQiFB4Imo6PuU5pNW7&#10;uJqUikPr8nvjxo2oI89m9czWrVu3Zq9l0FxUT8Vj6xuBskuxlrUm1mUNZqtQxyMwkYv3+KseWNfn&#10;dJVxfU1jFdnq2hbpqamIoCiwka2TnXriJcbjCXh9jsTVZbPHAVKc5zjOzPW5kCxVfR0n6YvA+++/&#10;r3mp+l+q1JOwM02SjtSm18ksWhwvZKhJ6Yttui5IXPc8IhMvHPAVMosxT4KhbU6T5ORK0R3L9TwL&#10;9/Fli128KWQ9etbQ5XwqQeKrVefAc7U/FSLpGEr6HpN6CaKMIsaolDqxlxIke1nM+E1F0DJhN77N&#10;hhaKt8yG+fYvWcdJWoJIf3z3u9/tOPwpk0yvdSE4hMjXyXTPsJTZBTa9YOpQNvd/mvCnTHKaRZtJ&#10;XvU8O/0SFtbqLxtzmwJPv/sm3JZKiOfrNN6kr7o2+ZWt428aC9OWPkw0vs2GFqZAsqEnbZMp3K2F&#10;JgvWQlsHsvQdJ9k1XDW0O05yzHYyzdMhWZY274gpyxNrSxMIra2k6dJtS585PIWWXdGWHpe4mYn+&#10;GKcUI5+bvi+DBbJGxtj2RC8CVEo0t82d9BDoPYHFnY7a+6rtQgG9rFO6vmQXvJpTHyJSrRi1Jutl&#10;gmxYoaRX0pXu6FPntPZxGwK9JIAE6WW1dqVQfvRu2CKJ1cXv7Xesc+/Hjrw6izpdbT7FawZkcZF0&#10;bZV+ix4vfJc9MtCVKscPCEAAAo0JIEEaoyJhewJes2jg8gADF79XYikJPSbtoRy90Fhf1ePqczql&#10;t7pItuegxJx5ryO3OFu6hl6MfPnFQ4IgMvFyIqdMJVr6YqOGkZXFAUtJIQCBiRJAgkwU76Ib18xH&#10;TUEdOJQuVRFKYtji9zpx2LosGVn1snqaKQz6ybq+bpojKZXmJxW1eZ5vzL+RVrOSED1z8AOTA9+7&#10;oZQh+JymfhnfviKlXBCAwEwIIEFmgr3nmcYIi7rJgT2fO85Ili5+b83Rasalx2WGLcXYG9bxZmYJ&#10;Oz0smr6QKJVcWtZpGPMMhV9s5OdOvaUvTO8NNwoCAQh0lgASpLNVM8eOxR15dJPVzq9m8XuvCuCZ&#10;H7w0ONDFdFSh0+sFUqQSE6HnPCDVpPV4/d90qWx/rr7ytIk10kAAAhBoSwAJ0pYY6QsQqF/8Xhl4&#10;/kf6tuGal6T70LBJrwXc7ZgJxypiPoc+eKkPK79Y87djXuMOBCAAgZwAEoQ2MQMCfqWOO1ENo6Sz&#10;RzU7wW+L0KYXQ6RTE2qeAZFY0d1/vF2z1GIkM0DTIEs9WBvvebb2GjbhRkdrXu5VfbGRpw9X3zfW&#10;wCmSQAACEGhNAAnSGhknjE9Anahu1qU8pBW8ZGrY1NiN7uk9rKCdsfiYx3Rif+aDjkqFyJQTNHmt&#10;8filmKGFeM+zfNAkGL/zWZ/1P12d1h5ev359oKuqhWxMR+QlbqrvG5thSckaAhDoM4GZLBrfMFNx&#10;b5iSZE0IwLMJpSZppk9SWiF7iYZ8yN7j5euU5VeUImab+n061Tf1DHuxURMO46eZPsnxfe6mBUiW&#10;qhdIliJpO/U8eUdMn/VlVjbefVCqsiEJyVIEStmhTUKyFIGydupbJgMxZWljDQIQgAAEIACBRgSQ&#10;II0wkQgCEIAABCAAgbIEkCBleWINAhCAAAQgAIFGBJAgjTCRCAIQgAAEIACBsgSQIGV5Yg0CEIAA&#10;BCAAgUYEkCCNMJEIAhCAAAQgAIGyBJAgZXliDQIQgAAEIACBRgSQII0wkQgCEIAABCAAgbIEkCBl&#10;eWINAhCAAAQgAIFGBFgdtRGmfiRi/cRS9djv1+CVooQdCEAAAiLgZdoHbkiQBWohSJBSlQ1JSJYi&#10;UMoObRKSpQiUtcMC7WV5Yg0CEIAABCAAgQIEmAtSACImIAABCEAAAhBoSwAJ0pYY6SEAAQhAAAIQ&#10;KEAACVIAIiYgAAEIQAACEGhLAAnSlhjpIQABCEAAAhAoQAAJUgAiJiAAAQhAAAIQaEsACdKWGOkh&#10;AAEIQAACEChAAAlSACImIAABCEAAAhBoSwAJ0pYY6SEAAQhAAAIQKEAACVIAIiYgAAEIQAACEGhL&#10;AAnSlhjpIdAJApcuXdLKxw8ePOiENzgBAQhAoD0BJEh7ZpwBgekSWL9+vdSGNzTHdNmTGwQgMEEC&#10;SJAJwsU0BMYnIP2hTa+a1Hb//v1t27aNbxMLEIAABLpAAAnShVrABwgMJqCYh2TH/v37fXjt2rX3&#10;7t0DFgQgAIF+EECC9KMeKUWfCdy4caOmeDFGo9khabJTp07FoUOHDqWHduzYMfAshVt0lo/qf5+Z&#10;UjYIQKADBJAgHagEXIDAEAIKexw8ePDMmTPDZoGsW7fOYzQnT57cu3dvzBSR5jh37pwPaZOFUCHS&#10;FgqreP/FixfTs+TF0aNHt27dqkNXrlyhWiAAAQhMlAASZKJ4MQ6BcQmcPn365s2bsiK1URUiGqZx&#10;Brt27dL/O3fu6L+EiDTH+fPnI28JFO3xV2mLPXv2+POGDRv0/8mTJ5Fy+/btR44cGddpzocABCDQ&#10;gAASpAEkkkBgpgQ2bdrkuagWIgMfilG8REcfPXoUkmLz5s0x2qLYRlqCeMRG1rT/8ePHcdR22CAA&#10;AQhMgQASZAqQyQICBQhIHFiFXL58uYk5xU5iIMYffJZ0SfqITRNTpIEABCAwCQJIkElQxSYEJkhg&#10;9erV9dZXrlyZxTYivSMox44dm6B/mIYABCDQjAASpBknUkFgFgT8fErk7CmlMZNjmEeKl2hKRzrP&#10;VA/L+FyPs1y4cMHnssrILGqVPCEAgR8RQILQFCDQXQKaGSrREFM6tChIjKfUO605p3qUxjNYtWlq&#10;qqa1+hQN0PgRG23Hjx/vbuHxDAIQ6DuBZQ2vaDPhoEtkl92bCZNxMoXnOPTScyEJyVIEStmhTUKy&#10;FIGydupbJlGQsrSxBgEIQKDrBLxsnf5njvrdh97SEcB0v482XOxO9muWyLt161ZkpynSNdTqU4aR&#10;6lPrw1bh62YNaaqWy1KtGjkctSAa9j9lq7PqGXazyEiQbtYLXkEAAt0ioO5BV3xNxFGv5k1X/Dfe&#10;eKNbXjbwRn1V9pB29GeaP6Snrvz81NWrV7MVcuOQjsa4ns51z5cudhcL9UqpKC8f0unpEnlKo+fG&#10;47mtsFMtQU1K99la9sZZePAxnlqvcawBp5klUREGVpCGU/0UfbbFg2/aLxoz83u0jLPH9jr1NZp1&#10;p7yaX2fgWaruILlQJN9///3XX3999+7d7777blpw7f/ud79bCsWYdhq2Sc1T9oq6Sh89dzyzne7R&#10;yrlKY9mRfs78rB5SFtqsOWRBCeIU2Q8/5YYUQxzy+nvVJ8mVoCalNUfqUpSrxrF61A1JjllfA083&#10;MVNKuSmx+fhQUEp5RprsxEn42cpmPU+iIKMpN86CAAQWgsDdu3c//elP60Fo3Yvv3LkzLfOKFSte&#10;euml+aKgecoD33To2P7GjRujOF451+vt1mx6gZFEQLqinRb4VwQlzrUdb7avvPz+xS1btsQhrb+n&#10;z7dv387yqk957dq17KkuqZ/r16/LSI1jHa8yNTaVIntyXk+xaWdaQdVS+Gl8r09ozg3HuWYIBAky&#10;Q/hkDQEIdJrA06dPP/WpT7322muf+cxnOu3o2M6lK+SmxqI/0854wCqdczBwrV4l1v703NSm8krf&#10;CZAeevjwYVaU+pTxgoL0LGusGsfGpjVxA9IfKlrM+fArF+KN2cOyNyuvG6Rz41VQDnpl03cmXoZm&#10;GSBBmnEiFQQgsHgEFP/Qc8tZ8KPHGHwb7S0NbGgGTMTe1TVqS1VINgsyWzovtZPaVxarVq1KYQ6c&#10;6OAENSnXrFmTGkmzq3esy/WomJBoxPo9WhBZX5dcEEhzayKZLKThLsWKhmmy2XJAgsyWP7lDAAId&#10;JaCRF0VBlrzud9T7kdxKQw7Deiz18ZptkN6jZyM7WfAjtZOFNLLQy8CQhstRkzILnKTZ1Ts2EqHp&#10;nXTgwAFFPlwcvfVaX4flHaMtmhmTFjl9jkmmBg7ATa88Q3JCgsy8CnAAAhDoIgEFw998880uejYB&#10;n7IwQ+Qw8G0AaeJh7zXU/mFvEtDpWTgksstCGtpfn3Jg4MTBjxrHJsCvvEm/+1rxDykJiTN/HbhF&#10;gCp9TElPb+n5ppi4KnVS3sUSFpEgJShiAwIQ6BcBzUL94IMPPv7xj6fF0vi6H8f92Z/92eXLl3cz&#10;sj1aPVRng3oiajqZNCx70qjFgaaUqoNMUWg2qCZOxrnphFafqLykD6QeNGM0bFbnw/pQfUqNL2hG&#10;alpkzYTVfNh6x0ZDNOWzVHDpBsU/9CyuPrR9hbWCQ6oFV2unt1ZP10w5scBNOcd+ZwfPUvULyd6T&#10;1PO3L7744rBifuUrX/Fzp93Z2rZJpc8eyvWNsp/C9ZhIPDQruRCLgvjp0PR5Wn0NGtlTo9YiphSP&#10;lfprljI1kuVekzKzmWbnOZjDHKupuLYkC7aB7DFml05bBDOyR5ezh3JTT3wofaY6e3q5oNv1pup5&#10;drqPn2FTmFr1TDMjeJaiDcnek6yXIC+//PJ8rb4Q9eVOOt3SnikN11fXCImzqmVPDaYrmCnfNMfs&#10;RHeT3lJNk0mQ0CvVlKFsfKjay9Y4NqwNz/DXXV1JRSVKC9VcgqTkZUGouylBOv0SFt56kF0sxvwK&#10;zzEBxulzQdJLW2odiCVLrbFzBbTTgeQlTymVoLMkNbKgS7aESPVxGB2SBPnOd77TNjZeCtpAO50l&#10;OdFST8I4JMtS5R0xZXliDQLFCMTaQbGgdWo6XgDRpzkHxdhN2JCf+/iVX/mV9957L8tKMwQ1Q6JT&#10;+mPCMDAPgUkRYDrqpMhiFwINCehuO1sJ0SdqJlrNSgkNjZNsZAJ6HPcP/uAPfu/3fk9RIs9C1R6t&#10;7/TDH/5wJhGjkQvCiRDoLAEkSGerBscWhYCe+E9XWXCx/SRezWIAi0JnpuXUAwWqCC2ooPEsbfos&#10;8XHixAlCIDOtFjLvDwEkSH/qkpLMKQG990HRDq3CmfrvJ/GqKyukr+fOFn+MN31XX/ate/c0sQeA&#10;YvnnNF/f7scer24UI0Fp7nNKG7chAIHuEECCdKcu8GRxCUh/aD2D6OklDvR13759GRG/+jyeOJCq&#10;SN/Nnb5QVGsz+FVhBTfJkchdM/O7+cqJguXFFAQgMGkCSJBJE8Y+BJYm4FXANc/RSf1WzGxZIb+q&#10;SnMkYxTAMxI8ldX/Dx8+bAsaNag+frm0H41TyDfmQzSmRUIIQGAwASQILQMCnSCgYRfFGOzKwLdi&#10;+v0a1bWx/UqO6qvJi5dKOsmrFGQDQMUzwiAEILAgBJAgC1LRFLPrBDzsomCG5lvoQzffjqaJmV46&#10;UwNADMR0vUnhHwQ6TwAJ0vkqwsHFIKChDQ2daBaqnsVNV42M0vuVHOkrQz13xFNW9X6v7EWj6Ysx&#10;q0eHQdUoz5Jv1PRqlQrVLEbNUEoIQGBSBJAgkyKLXQi0JbB//37NIR32VkyJA2kUvf0yzGpJUw2L&#10;OF7iF2lGZEJPtaSKRA/dOMSi/5rrunnz5mG++a1jflhG6dPsZDyWUNN0V9YsaVu/pIcABDICSBCa&#10;BAS6QsBiQjpj2LITmmSqKSMaBPGmORkRsdApekpFkQkfkppJ3/ehEIviFtITOiT9kcVL0vLLB52o&#10;NEqpBdPiRVlKo/mntqBNUmnJYElXsOIHBCDQVQK8I6arNTMBv3j3QSmokIRkKQKl7NAmIVmKQFk7&#10;vCOmLE+sQQACEIAABCBQgAADMQUgYgICEIAABCAAgbYEkCBtiZEeAhCAAAQgAIECBJAgBSBiAgIQ&#10;gAAEIACBtgSQIG2JkR4CEIAABCAAgQIEkCAFIGICAhCAAAQgAIG2BJAgbYmRHgIQgAAEIACBAgSQ&#10;IAUgYgICEIAABCAAgbYEkCBtiZEeAhCAAAQgAIECBJAgBSBiAgIQgAAEIACBtgS6vkB72/KQHgIQ&#10;gAAEIACB7hDQu7WHOdN1CVLjenf4zosnvEWiVE1BEpKlCJSyQ5uEZCkCZe3wjpiyPLEGAQhAAAIQ&#10;gEABAswFKQARExCAAAQgAAEItCWABGlLjPQQgAAEIAABCBQggAQpABETEIAABCAAAQi0JYAEaUuM&#10;9BCAAAQgAAEIFCCABCkAERMQgAAEIAABCLQlgARpS4z0EIAABCAAAQgUIIAEKQARExCAAAQgAAEI&#10;tCWABGlLjPQQgAAEIAABCBQggAQpABETEIAABCAAAQi0JYAEaUuM9BCAAAQgAAEIFCCABCkAERMQ&#10;gAAEIAABCLQlgARpS4z0EIAABCAAAQgUIIAEKQARExCAAAQgAAEItCWABGlLjPQQgAAEIAABCBQg&#10;gAQpABETEIAABCAAAQi0JYAEaUuM9BDoM4H169cfOnSozyWkbBCAQGcIIEE6UxU4AoGPCKADaAvd&#10;J3Dp0qVly5YtKVhPnTqlZN6yxLdu3YpDavNZkbUnjipl94Hg4QgEkCAjQOMUCPSEwI4Pt54UZpLF&#10;ePr06fLly+/evTvJTObJtvTB3r17l/RYmuPo0aPPPtzu379/5syZUCFSMJs3b75586aPylSqQiQ+&#10;tm3b5kMnT55USlTIkrTnMQESZB5rDZ8hAIGpEvjmN7+5bt26l156aaq5djUzyQjpCYkDManx8cGD&#10;B9IcFy9edJq1a9dKTGiPvx47duzgwYObNm3y1/Pnz8umdYYCJ/p/+vRpHzpy5IgyunDhQld54Nfo&#10;BJAgo7PjTAhMmYCu6RGa1ofI3QHt9Kgv4rGlMW1bcOKrH26xJ9JH8LwaHp9ykTuS3de+9rVXX321&#10;I87M3A2JA8ct6rc7d+4owYYNGyLZxo0b9VnNVc1PgmPLli1xyFrk9u3b+n/9+vXt27enxhURuXbt&#10;2lIZ9vy4lJ9ilh7/8maY8VVU5w4BEmTuqgyHF5SArjW6F4zAte4gUxUiKDrqe1Pddyr6HYFrXbak&#10;JBzT1llKpg+6JdV/Xei1+ZD2mKzvUyN4vuRgf+/rQ6Mw6v927drV+5KWLeCjR48GGnz8+PGTJ08G&#10;Hnr48KH237t3r3pUbbuse/NoTTcMChf5t6kfsq4AGqLyV/2QJdTmrlBIkLmrMhxeUALHjx9PA9eH&#10;Dx8WCN0SBQ6pE8uIPXv26L9vKLXpsrV//35/3rdvny7l9XdLykWhb6fXZ+4+NQqjW/mQaAva/kYt&#10;dspt5cqVqZlVq1alX9NhnYz2mjVrRs2/V+cJ0ZUrV1ykAwcO6H+Eo/QbX/Kn3UEWSJAOVgouQWAA&#10;Ad0aKj4RQdf6YXgd9Q2lNt0e6c7JnzWgrkPNe1Nd+rn7/OIXvxgajqbZlkCqd7Pgh8IhqbW0pWUq&#10;ORpz29xJ33ECSJCOVxDuQeAvCSgm4aBrbA54LLnFhA+JmIFR7iUtLGwCz1pIJzQsLIq2BV+9evXA&#10;UxT8yMIhkczRjoEzkOo1d1vfSN8RAkiQjlQEbkBgCQK6Lo8w3UynSH94joi3NJvm4ZCFrR5GYUau&#10;eus2T0r15sFBzTxVw5OkuHHjRhzy1CXPV926dasabZqvRgPncaLDyOgW50QkyOLUNSWdbwIaC9B1&#10;OX3UJZuOOrB4FhmeueYtu8XMrvXzzWgC3r/zzjuMwjTn6uc1PEVJbU+DgLF8iESGZknruVxb01QG&#10;xeRi0rSmVSqxn4vxzN+YB+1ngD35ia1nBJAgPatQitMTAum0D0sNjblowqku4iEmGs7SkP7QMzIR&#10;BZEEieXIvPRCPODXE3blisEozECW0gRuM15trKb9aO6khIUTSGSoHcZMZ33wmmM+qkHGmGgp7ZJa&#10;VhbpE1vlqhdLsyewLAvMzt6jxAO1yy671ylWTZyBZxNKTdLMEUlFTbw8ZZRLe86dO9eRGSEdJ3n2&#10;7Nnf//3fj66xSduYVZqOk5wVlhHyheQI0GpOqedJFKQsbaxBoFsEPCUwXdxaioRh9YaVxChMQ1Ak&#10;g8BoBDodZkCNjlapw86CZyme80XSgZAou6LfEQwvBWRkO10mqVEYjWG9/PLLK1asSAsogB1cqb3L&#10;JEduHjM5EZJlsdfzRIKUpd1pa/y0SlUPJCFZikApO7RJSJYiUNYOAzFleWINAhCAAAQgAIECBJgL&#10;UgAiJiAAAQhAAAIQaEsACdKWGOkhAAEIQAACEChAAAlSACImIAABCEAAAhBoSwAJ0pYY6SEAAQhA&#10;AAIQKEAACVIAIiYgAAEIQAACEGhLAAnSlhjpIQABCEAAAhAoQAAJUgAiJiAAAQhAAAIQaEsACdKW&#10;GOkhAAEIQAACEChAAAlSACImIAABCEAAAhBoSwAJ0pYY6SEAAQhAAAIQKEAACVIAIiYgAAEIQAAC&#10;EGhLAAnSlhjpIQABCEAAAhAoQIA35RaAOC8meJdmqZoSyVKmsAMBCECg3wSePXs2rIBIkH5X/Y+V&#10;DglSqrIhCclSBErZoU1CshSBsnbqWyYDMWVpYw0CEIAABCAAgUYEkCCNMJEIAhCAAAQgAIGyBJAg&#10;ZXliDQIQgAAEIACBRgSQII0wkQgCEIAABCAAgbIEkCBleWINAhCAAAQgAIFGBJAgjTCRCAIQgAAE&#10;IACBsgSQIGV5Yg0CEIAABCAAgUYEkCCNMJEIAhCAAAQgAIGyBJAgZXliDQIQgAAEIACBRgSQII0w&#10;kQgCEIAABCAAgbIEkCBleWINAhCAAAQgAIFGBJAgjTCRCAIQgAAEIACBsgSQIGV5Yg0CEIAABCAA&#10;gUYEkCCNMJEIAhCAAAQgAIGyBJAgZXliDQIQgAAEIACBRgSQII0wkQgCEIAABCAAgbIEkCBleWKt&#10;KYEHDx4sW7bs0qVLTU8g3VIEBFNIb926NTDhjg+3YTZ0Vs25S+XMcQhAAAKjEFgICbJ+/XpdXmM7&#10;derUKKg4pz0BoU7JqyLa21jQMwbqCQHMGKLkFrR9zLrY6U/70KFDNe4MS5ldHHShyK7M6XV7mLCe&#10;NQbyH5dAzyWIr+Pbtm17lmznzp3rzs139Yc3bpV27/xgL9dU3rYO6kpUf41ra3Au0m/YsEF+3r59&#10;O7zVVfj+h5tkR+y8c+eOPjvxnj17hHrTpk1LFhDhsiQiEtQQ0O/x6NGj/l2rQZ45c2bYL3TJlOmV&#10;+ciRI5Fpet0+efLk5s2bUSG9bJN9liC6zu7du1fN9/Tp02nl3bt3TxfrXlZnxwt1/vx5edgd/ddl&#10;XGvXrl23bt3169fDSckR7dHXy5cvx84bN25opxJ3uSz41icCuq5Kc1y8eNGFUtvTNVZ7qmVsnjI7&#10;1+GQuG5LmqiRX7hwoU8YKYsJ9FmCvPXWWyphqqwH1npNRNFBlNjS0z2PQYPrPuqbAP3312zQ3Ted&#10;mR0b11m6n9AHB9id0gPzDpDIVBZ7n9+owMqVK1XGR48eDayIFJFv9M3Bt1k+GicGeVdEL3/PBw4c&#10;uHr1ahRNckTxvO3bt6e65Nq1a0rmNNl8jrTVpSFufbaUkUCvttWIfjNe2ctGNX6h0sCbrW3cuNHN&#10;LzPePGV2olq42nm6Uy1fTX185+fagvoXXffSXil+9b48pvHReSlpnyWImmzWjqu1okrVuEwEA9OI&#10;oi7BukbfvHnTRw8ePJjVsY7u379fh5TGfaTsOzKpniOu4Ppl6oqf2VFKh831QfcQ+qDYTLinqKPT&#10;Sz8pCxmMn7ej8fv27ZuXFpb6+eTJE31dvXp11XlLjUCtK47SaExBe0RP8H3IJ6qb1L2X9wiUKqKX&#10;KiS7sqtRbdmyZevWraFL3BicrLql3HRNj7PUqHSW0utGVgCvXLmSNjz9arRTh6SMCX3P469s0j4P&#10;u4V4/PhxlnWTlHHjkd62pRfDsOlGu+CbfsWKJfvSpx+46Kmz8Fd1dr5sztfWZwmimogAdRaH8LXV&#10;cUKPDnhLI4q6BOtrjKw7KpjGwHXUAzpK48u90yjT9Fb1+PHjOhR2Dh8+rDT1XWaar7OIIKQ+KK8m&#10;4/0dbIj6tcj5gaNg+glFZamjrbncCJ2ORpBWKEQ7rcQOFnw0l9yuXPVusZrzsWvXrvjqmSIDG4Mb&#10;mBubNumMJeW4kknPuRZcR+lMlNGKML9nCfjy5ctT/3W50J6zZ8+mO3WnsZijuunYn6Obw7ZhKSWF&#10;495PDU+da6pCsrHFNWvWzG9bKui5Lghxz+DwZ9yY+WZ17gIhPZcgUR9x0+y+zYLdN+XqF0OJS3a4&#10;ufjE7H5d1f/w4cO27UmKPsYRlJFj4PVblq8UTAy1poH3pcx05XjgVUEG3t8YeCRTVCOqoFoG31ql&#10;ozbpaEVXylzIj4g/Sw1IQ6gZe46IdYliG0I6MKvx54iM1toLlbuLZhQxFZM/+qM/CuckUxRD/fKX&#10;v9xFdyfsU9rV+UI6bGuSUjJa9136IUfirCsd4cI7YQCYL0OgzxJEl+8mnVMMkYQkL4M2sRLjCJFF&#10;qzsnD7vovtaBd98Hz9EWpc7mBaeXcl3cPSDlUYAlSxc2/SEdTVjy3DlK4ICQLsdSGxqCseehSzw0&#10;M0fFmV9XFe2Q+Hv11VejCE+fPv31X//1t99+e8WKFfNbrhE8HziQKjurVq3KrDVPqRPTxAOf3m9y&#10;8zZCcThltgT6LEHcc9fMqnP8sDqEqZ0OA2ZjmeoMRogH6udUExxr8ruKsQbd+/pWeLaNpnjuroJh&#10;E4ez65EvVXMXbxwNmqWqpvVJbcScD+sSD7UM07JqqNlgVhp/6l8TGg1vw7Mc7fj85z+fpv/Sl74k&#10;Lbhz586GRnqTzE+Ae6qpt2EDgs1TyojidnHhTSc8OQtFf+dxokNvKn1yBemzBHFwT2Mr6TPraczQ&#10;kzYU9o/+TJf1SKzQhc6NQx6nXPL5mmpVaYgunZ2qBOmTHfqaPuAwrKZtRMMx+jC51jAry75/cp/q&#10;R6kzT9LJ8O500+uRqqyX01ENwU1UH2LOhwloZ830DofKojGr9Van1/iiz1ZPQNEO/eg02SiNdkiU&#10;qE3+xm/8xgLSi8umyy4Unjbnr35ew7/H+pTpZVDpdXELI1nrVTNW642JTQvIvM9FzgLanfoq7kX8&#10;yerPDwLElo6m65qeHoqfhCwoXJEe0p4YOPDk5HS0RXZSUxrrSX2IRz90Yhxy+vRRhazstjAOkDFP&#10;HyFrAxx4YlbSFLUHYoJS9J1pFaTRo7QiRnByhFOmSdI0spZp8ZEV3G0pBhbTVicjap+pkRjtcrvN&#10;zq026REoNTllmiSb+BNpBOTFF1/U1927d3/lK1/xfgHX1/fffz99xq2V2cklnjLJVP6mV1S3q3TP&#10;sJTpTz5tt0aUKebJcatanjLJ5kXTTzW9BmZX1+yy2dzspFPW81ym7DursCSTu+zelLlpPEK3/sOm&#10;UzRxBp5NKDVJA8kmlJqk6SxJ3dz/0i/90he+8AXNP40Ym0Z1//RP/1Tl+sQnPvGZz3ymSQGnlqaz&#10;JKdGoFRGkCxF0nbqefZ5IKYsx9la85Ooc7ocyGzRkTsERiPw/e9//5133skeeNH4yw9+8IOu6Y/R&#10;CshZEJg5ASTIzKugkQMaip7f5UAalZBEEOgYAQ3EvPnmm9kDL1oaJBtB6JjXuAOBeSLQ6ZEOAmJl&#10;mxI8S/GEJCRLEShlhzYJyVIEytphIKYsT6xBAAIQgAAEIFCAAAMxBSBiAgIQgAAEIACBtgSQIG2J&#10;kR4CEIAABCAAgQIEkCAFIGICAhCAAAQgAIG2BJAgbYmRHgIQgAAEIACBAgSQIAUgYgICEIAABCAA&#10;gbYEkCBtiZEeAhCAAAQgAIECBJAgBSBiAgIQgAAEIACBtgSQIG2JkR4CEIAABCAAgQIEkCAFIGIC&#10;AhCAAAQgAIG2BJAgbYmRHgIQgAAEIACBAgSQIAUgYgICEIAABCAAgbYEkCBtiZEeAhCAAAQgAIEC&#10;BHhTbgGI82KCd2mWqimRLGUKOxCAAAT6TeDZs2fDCogE6XfV/1jpkCClKhuSkCxFoJQd2iQkSxEo&#10;a6e+ZTIQU5Y21iAAAQhAAAIQaEQACdIIE4kgAAEIQAACEChLAAlSlifWIAABCEAAAhBoRAAJ0ggT&#10;iSAAAQhAAAIQKEsACVKWJ9YgAAEIQAACEGhEAAnSCBOJIAABCEAAAhAoSwAJUpYn1iAAAQhAAAIQ&#10;aEQACdIIE4kgAAEIQAACEChLAAlSlifWIAABCEAAAhBoRAAJ0ggTiSAAAQhAAAIQKEsACVKWJ9Yg&#10;AAEIQAACEGhEAAnSCBOJIAABCEAAAhAoSwAJUpYn1iAAAQhAAAIQaEQACdIIE4kgAAEIQAACEChL&#10;AAlSlifWIAABCEAAAhBoRAAJ0ggTiSAAAQhAAAIQKEsACVKWJ9YgMBaBQ4cOrV+/fqCJBw8eLFu2&#10;7NSpUzUZOM2lS5fGcoKTIQABCEyFABJkKpjJBAIfEZDCkEqobhIfQILAvBCQFI42XN90a1LeunUr&#10;jKTK20o63Ybp8nnBhZ/DCCBBaBsQmCqBe/fuPftwu3jxojK+f/++v54+fbrej7Vr1yrZkSNHpuou&#10;mUGgQkCa4+jRo263asBnzpwZpkJqUipWt3nz5ps3b9qOMsl0hn4gPqRNvxrqoZcEkCC9rFYKBQEI&#10;lCdw9+5d3biXtztXFhWikOawgNYmZXzy5EntqRaiPuWxY8cOHjy4adMmn3j+/HmpGfDOVVso4CwS&#10;pABETECgLIE0QK3reBjP5oLs2LEjgtVpskjvQR9/VWLdkqZR8czndIQo7QkGnqJb2PqsywLpiLVP&#10;fepTf/EXf9ERZ2blxp07d5T1hg0bwoGNGzfqc1U91KRUc5Xg2LJlSxixFrl9+/asytX9fPX71a84&#10;/ekZ+1z/EpEg3W94eLhYBHRpPn78uOPP27dv37Zt28Dy62IUYzqKZlcj4ZIUHuWJ03Wr+vDhQ1te&#10;t26dLKTi5sCBAz6kG1xFyN2j6HqnkLvtRC46tHfvXofQdWhBZrEoBPLBBx98/OMfX6zmWCnto0eP&#10;BhJ4/Phxtr8m5ZMnTwYaUfuM/Wpjc925TqKdXL16VeGi+AmLj36qS14rJuFJKZtIkFIksQOBMgQk&#10;Dq5cuWJb+/fvVx9fjXBIBPhi5GS6g4xTvMfyItUf+ipBEzNOJDhkwYkV51CmMctkz549+nrhwoWs&#10;PMqlOmFFcfgs6zIUumTlvffeE89PfOITwvLpT39an7U9ffq0Sz5O2xfVe2S5cuXKmuxrUq5atSo9&#10;UXj91dOeYtN+bQPjfNMu9qzzSy8O+gmnv/Fh14pZu7xE/kiQjlcQ7i00AV+jq7eMvuMcdunX7aPk&#10;Rf0MvtWrV8uCL+u69ZTQSR9A0FdztxzRlk4VlBaRmtHtV4zy9LuSdu7cKZm1fPny3/md39EHbytW&#10;rOh3qetLlwqCYSENW6hJmQVOotVlWV+7dk17Ll++vMjA+1p2JEhfa5ZyLS4BTxVs9RyjREZ636nP&#10;EfDwcI81Soy5qA/2aI52pgM6fYWuURgVLeZO9rWYTcpl8VrdspCGEtSkHKae16xZU7WcxlGaeEia&#10;OSKABJmjysJVCPyIwLDoSACSYmg+S0PX/WE3oGFQgqP64IPUieSOIi69D5KfPXt29+7dtD8R8ERU&#10;TzX15jmkVX1Wk1KqQvr1xo0bYcRzjzyzNdt8aJigoVLmmgASZK6rD+cXlIAu97qCa/TX5dc1OgtF&#10;6BIvcaD5p/Wrqfr0Xbt26X9qQZ993VfYI9ZavX79ukfrZTPMuhfp/X2qILzyyisL2tp+vNiqaw3D&#10;abAv2p4mLEue+quf13CbqU+pqQxqn/Ecjcb1ZNY6Jm11+qpDangaE4R/Dwlk0ddOfRXuTvkz787A&#10;s1QNFiGZLU1m37RSQjomoqdOlFe6fJOu9ek0vbgk+aEVBzNiTSd3DD5d13dtcW419/Tqlq4Kle6v&#10;yXo0tkVIjpZ187Pefffd6kBV89Onk3LKJNWWomGkrcXtKt0zLKXjamFELT9AZTG59NAUYE6ZZPMS&#10;ZRcH06v5RTe3PNGU9TyXKe/OCiup6S6711luwxyDZ6kqg+RCkXzjjTdU3hMnTpQq9STs0CZLUYVk&#10;KZK2U8+TgZiytLEGAQj0jcCf/MmffOxjH+tbqSgPBDpAoNNhBtRo2RYCz1I8IblQJDWzQbMTNLny&#10;hRde+NVf/VU9o1uq+AXt0CZLwYRkKZJNoiBIkLK0O22Nn1ap6oEkJEsRKGWHNgnJUgTK2mEgpixP&#10;rEEAAhCAAAQgUIAAc0EKQMQEBCAAAQhAAAJtCSBB2hIjPQQgAAEIQAACBQggQQpAxAQEIAABCEAA&#10;Am0JIEHaEiM9BCAAAQhAAAIFCCBBCkDEBAQgAAEIQAACbQkgQdoSIz0EIAABCEAAAgUIIEEKQMQE&#10;BCAAAQhAAAJtCSBB2hIjPQQgAAEIQAACBQggQQpAxAQEIAABCEAAAm0JIEHaEiM9BCAAAQhAAAIF&#10;CCBBCkDEBAQgAAEIQAACbQkgQdoSIz0EIAABCEAAAgUIdP1NuQWKiAkIQAACEIAABGZB4NmzZzXZ&#10;dl2C1Hs/C55znCev8y5VeZCEZCkCpezQJiFZikBZO/Utk4GYsrSxBgEIQAACEIBAIwJIkEaYSAQB&#10;CEAAAhCAQFkCSJCyPLEGAQhAAAIQgEAjAkiQRphIBAEIQAACEIBAWQJIkLI8sQYBCEAAAhCAQCMC&#10;SJBGmEgEAQhAAAIQgEBZAkiQsjyxBgEIQAACEIBAIwJIkEaYSAQBCEAAAhCAQFkCSJCyPLEGAQhA&#10;AAIQgEAjAkiQRphIBAEIQAACEIBAWQJIkLI8sQYBCEAAAhCAQCMCSJBGmEgEAQhAAAIQgEBZAkiQ&#10;sjyxBgEIQAACEIBAIwJIkEaYSAQBCEAAAhCAQFkCSJCyPLEGAQhAAAIQgEAjAkiQRphIBAEIQAAC&#10;EIBAWQJIkLI8G1m7devWsmXL9L9R6p4mevDggSBcunSpp+WjWBCAAAQgsAQBJMhgQIcOHVq/fj3N&#10;Z0wCp06dks6IDaRVnjt27EgRqeGNyZzTITAygbQpprcH+uWmh/xZv25nVD2UOpBeBOqbt46GqTBu&#10;U75t81a9jKQO6N5m5OJ39sS0+C5sb4qJBOlsq+uPY88+2ny1alswXXH63TFv377dhO7fv3/mzBmJ&#10;kraISA+B8Qmo4V28eNFN8eDBg3v37g0Vcu/evfgV68PNmzeV3caNGyPTkydPpgliv365R48eTZv3&#10;sN+ycr927ZpTyr7OChUiNzZv3qydPirjoUIcTI3c5fa6det60z1ndRoEXMx+xNGRIOP/crHQlMD5&#10;8+eVlMGXYbzWrl2ri+nVq1f7eg1t2lBINwsCV65c2bNnj3M+fPiw/t+4cWOgI8ePH1cXuGnTpno3&#10;1YwlqSVrnMzNW3uqZ6k3VbP39UGbLKuXPXfunL8eO3ZMXyM7JZNYdwf81ltvyZMjR4445enTp/X/&#10;8uXLs+A3vTxdzAsXLkwvy4nlhARpjTaNnGeKvibkmMYYW2fZlxNWrlypojx69GhggarRVIcfHRvw&#10;0TgxrYU+aZrVq1erjE+ePNF/lUtFjhhs3PQMK7vTZ3HaNIQbFrJxxmxykm4x1ZKdS4Rk6iPhfWmh&#10;lGNpApYLUiFLJr1z547SbNiwIVI6cFK9fb99+7aVR6TcsmWLfvgSMdr0QV/jkJP5FAVOtm3blnqi&#10;mOL169eX9G3eE6TBHoeCYpuvoiFB2tWXrs5pTDINm+uq/fDhwzTkGF2jDimlfkiOMSqo2C7XvqR2&#10;z+peNtssNSII7MuKrjXaox+b7oEiBqv9qgXdUUXMNo0Yzzsq6zNrNW9qLS6pr7zDyq7Lujg4VCuS&#10;Fse6Nun0iK7v37+/IR+Fwbdu3SpTujPWKY6ERwXJB6b1NCQ5p8msHtKOPwrim++Il3i/Gkx0gaEw&#10;ht1sPH78OMOiK+dAULpi+KJR3XyK2mT1kC7Rc4q9udsquK6B/o3rChmjYFJg8zWSiwRpXunPL8Sq&#10;eOnuOEcX9wibKxjo+Jg2NQ41i/gFKqKoTtQtRh2JR1IXcFM3JizZxcsc9BMyH22+ARrGx7UQqMVT&#10;v7oI4c41VV27dSmPpuKypK2lYdlF0tIh25pfmoU0gtsyoki4QuhRQfoakfC5Bt7EeYm5N9544733&#10;3tMHXdy1LV++vN+Tk1zjA3+qHltRY0jRpbNA1HL0M0/jHNFsdEqqrTP4yi7ds2rVqpqvaeI1a9ak&#10;KdPsmtTvPKaxyPBgmW/GohS6c2j+M+9C2ZEgLWrBkiJt4v6dhE5PR1t0jbZOrwYSW2TZi6Rxe6TO&#10;ddjPI40l6m7e3AaW3rWQBh6lAueak/x3cRyxCHXlQqVX7ZqyW4rJQjpcpbbqeYVtp9Bn13E15vQ2&#10;d6HCeJJ9uuv41re+9fnPf17CTtv3vve9b3/72wOV9Fy3w3Be17HsXisOeZrFrl27hpXU2jedppD+&#10;kIeFNHRKdteRRUqyr2niLILS43lU/nVrcyQ+fqTpIKl+pzX3bx1sn0iQYpUiZar7g7ghyER9sWzm&#10;0FAwyTrXKIp+QsIV09pj/lpNWdMbrxgvmEM2z12OJ2JUkCYd27Cy6+rvcat0DoeYa6ey0P5xRk+y&#10;Rx5iYGhOmTd023fzn/vc506cOLFixQqfpQ9vvvlmGg1taG0ukkl/6Dqm2NvAcEI1SlctVFz6Bg65&#10;Kn0W4dCeLJIRNqW/hwVOfMrAy+w47bzLdRRPxKQ3ch4kjcHWLEDV5eLYNyRIizryLypV2dbm/pGo&#10;WQysfv+S02HR6lBoCyf6mNRA0sh/WsrsglKthT4iGVymJmVXO0zHB21I6kTXrxg90eW71a2SLvTD&#10;Ruv7Df8b3/iGwkhVXfiTP/mTvSy4Z62pqQx82sVPye7bt6+m7A76Wh94IqqnlXirTjv1/uo0VT2M&#10;o1ani6cHtdNnc6wLfYomjWVaUDFFDUb0snYGFko9y7DR7fmAkN1RdeqrCM7KHz94Xc1dLqWrOOhr&#10;zJT0jWZMqEwPKY2+xnRUt4yQtFMr4/R5WpMNLKC7QIt3T3fw5+gaY/JjCjYmpaa1I7xxEzAdmAVJ&#10;qnRpFCT139Gg4FBfdqFOV0ewh7IQ7dN1kTbCFH7aINP5v87U5wZkGRn46xgBfkGSI+S+5Ckvvvji&#10;wN+pgOzevXvJ06eZYHySWS1XnVelV9tq2vAchEs9Ufr46p95tFJnF3h1YjQqt/zszj5dFyTcyGym&#10;2Y0Mf3ySI2c97EQXc2BTNCsfinljxR0Yx2A9z5n18U2KNMOmYNGQbulPJfYPW5BHp+vHEFd/Fda/&#10;DW36mbmXRYJUrzJGlHW9IUrSbi8NwFbHCJq0rnHSFGyZbSVIXOXNKi17yiQVcNFc0yaXRuyyBlmV&#10;IFYz6c9hHHrpuQVJlnIp7Lz77ruSIFWz77///ssvv6yjxXMcx+D4JLMrnr9GQ8pkQVaJcW5Vo8Sl&#10;L/29h65N22TagLPLY9pc0+tq2u/66joOQ587Psnxfcgs1EgQpUx7K1dTcQfGMVjvzzIT7+amIe0u&#10;u9dNaDVewbNUlUFyEUhqVoQG2j/44IOssNovaaLZIaUgFLFDmyyCUUYgWYqk7dTzZC5IWdpYgwAE&#10;ekLA6/qcPXs2yqOJDpoX0kH90RPiFGPxCHQ6zIAaLdsg4VmKJyR7T1ILgbz22mua6vj6669/5zvf&#10;0ZzoF154QaX+7Gc/u+TC5KXgtLJDm2yFi2hxKVxL2qlvmUiQJQH2JwEXqVJ1Ccnek+zmaAsdZ6mG&#10;B8kpkHQWDMRMDTUZQQACPSGgUZhXXnmlJ4WhGBDoKgHmgnS1ZvALAhCYEQGNwmgV9m4OuMwICdlC&#10;YCIEkCATwYpRCEBgfgn8+Z//+YEDB+bXfzyHwLwQYC7IvNRUAT+ZwVAA4ocmIAnJUgRK2aFNQrIU&#10;gbJ2mAtSlifWIAABCEAAAhAoQICBmAIQMQEBCEAAAhCAQFsCSJC2xEgPAQhAAAIQgEABAkiQAhAx&#10;AQEIQAACEIBAWwJIkLbESA8BCEAAAhCAQAECSJACEDEBAQhAAAIQgEBbAkiQtsRIDwEIQAACEIBA&#10;AQJIkAIQMQEBCEAAAhCAQFsCSJC2xEgPAQhAAAIQgEABAl1fHbVAETEBAQhAAAIQgMCMCDx79mxY&#10;zp2WIDPCRbYQgAAEIAABCEycAAMxE0dMBhCAAAQgAAEIVAkgQWgVEIAABCAAAQjMgAASZAbQyRIC&#10;EIAABCAAASQIbQACEIAABCAAgRkQQILMADpZQgACEIAABCCABKENQAACEIAABCAwAwJIkBlAJ0sI&#10;QAACEIAABJAgtAEIQAACEIAABGZAAAkyA+hkCQEIQAACEIAAEoQ2AAEIQAACEIDADAggQWYAnSwh&#10;AAEIQAACEPj/fbr8zjVfkK0AAAAASUVORK5CYIJQSwMEFAAGAAgAAAAhAPDqMlXdAAAABQEAAA8A&#10;AABkcnMvZG93bnJldi54bWxMj0FrwkAQhe+F/odlCr3VTSxWk2YjIrYnKVQF6W3MjkkwOxuyaxL/&#10;fbe9tJeBx3u89022HE0jeupcbVlBPIlAEBdW11wqOOzfnhYgnEfW2FgmBTdysMzv7zJMtR34k/qd&#10;L0UoYZeigsr7NpXSFRUZdBPbEgfvbDuDPsiulLrDIZSbRk6j6EUarDksVNjSuqLisrsaBe8DDqvn&#10;eNNvL+f17Ws/+zhuY1Lq8WFcvYLwNPq/MPzgB3TIA9PJXlk70SgIj/jfG7xFksxBnBTM5kkEMs/k&#10;f/r8GwAA//8DAFBLAwQUAAYACAAAACEAqiYOvrwAAAAhAQAAGQAAAGRycy9fcmVscy9lMm9Eb2Mu&#10;eG1sLnJlbHOEj0FqwzAQRfeF3EHMPpadRSjFsjeh4G1IDjBIY1nEGglJLfXtI8gmgUCX8z//PaYf&#10;//wqfillF1hB17QgiHUwjq2C6+V7/wkiF2SDa2BSsFGGcdh99GdasdRRXlzMolI4K1hKiV9SZr2Q&#10;x9yESFybOSSPpZ7Jyoj6hpbkoW2PMj0zYHhhiskoSJPpQFy2WM3/s8M8O02noH88cXmjkM5XdwVi&#10;slQUeDIOH2HXRLYgh16+PDbcAQAA//8DAFBLAQItABQABgAIAAAAIQCxgme2CgEAABMCAAATAAAA&#10;AAAAAAAAAAAAAAAAAABbQ29udGVudF9UeXBlc10ueG1sUEsBAi0AFAAGAAgAAAAhADj9If/WAAAA&#10;lAEAAAsAAAAAAAAAAAAAAAAAOwEAAF9yZWxzLy5yZWxzUEsBAi0AFAAGAAgAAAAhAN5L1lFSAwAA&#10;8gcAAA4AAAAAAAAAAAAAAAAAOgIAAGRycy9lMm9Eb2MueG1sUEsBAi0ACgAAAAAAAAAhANa0w3UL&#10;VQAAC1UAABQAAAAAAAAAAAAAAAAAuAUAAGRycy9tZWRpYS9pbWFnZTEucG5nUEsBAi0AFAAGAAgA&#10;AAAhAPDqMlXdAAAABQEAAA8AAAAAAAAAAAAAAAAA9VoAAGRycy9kb3ducmV2LnhtbFBLAQItABQA&#10;BgAIAAAAIQCqJg6+vAAAACEBAAAZAAAAAAAAAAAAAAAAAP9bAABkcnMvX3JlbHMvZTJvRG9jLnht&#10;bC5yZWxzUEsFBgAAAAAGAAYAfAEAAPJcAAAAAA==&#10;">
                  <v:shape id="Picture 40" o:spid="_x0000_s1027" type="#_x0000_t75" style="position:absolute;left:54105;top:2071;width:29114;height:18428;visibility:visible;mso-wrap-style:squar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PJBdvwAAANsAAAAPAAAAZHJzL2Rvd25yZXYueG1sRE/LasJA&#10;FN0X/IfhCu7qJLEEiY4hKGpLNz73l8w1CWbuhMyo6d93FoUuD+e9zAfTiif1rrGsIJ5GIIhLqxuu&#10;FFzO2/c5COeRNbaWScEPOchXo7clZtq++EjPk69ECGGXoYLa+y6T0pU1GXRT2xEH7mZ7gz7AvpK6&#10;x1cIN61MoiiVBhsODTV2tK6pvJ8eRsF1/z07MO+uhf6q4k2yT41zqVKT8VAsQHga/L/4z/2pFXyE&#10;9eFL+AFy9QsAAP//AwBQSwECLQAUAAYACAAAACEA2+H2y+4AAACFAQAAEwAAAAAAAAAAAAAAAAAA&#10;AAAAW0NvbnRlbnRfVHlwZXNdLnhtbFBLAQItABQABgAIAAAAIQBa9CxbvwAAABUBAAALAAAAAAAA&#10;AAAAAAAAAB8BAABfcmVscy8ucmVsc1BLAQItABQABgAIAAAAIQAEPJBdvwAAANsAAAAPAAAAAAAA&#10;AAAAAAAAAAcCAABkcnMvZG93bnJldi54bWxQSwUGAAAAAAMAAwC3AAAA8wIAAAAA&#10;">
                    <v:imagedata r:id="rId16" o:title=""/>
                  </v:shape>
                  <v:oval id="Oval 41" o:spid="_x0000_s1028" style="position:absolute;left:53367;top:1027;width:11912;height:3907;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4dtUTwwAAANsAAAAPAAAAZHJzL2Rvd25yZXYueG1sRI/NbsIw&#10;EITvSH0HaytxK04AIZpiUAFV/NwCPfS4srdx2ngdxS6kb18jVeI4mplvNItV7xpxoS7UnhXkowwE&#10;sfam5krB+/ntaQ4iRGSDjWdS8EsBVsuHwQIL469c0uUUK5EgHApUYGNsCymDtuQwjHxLnLxP3zmM&#10;SXaVNB1eE9w1cpxlM+mw5rRgsaWNJf19+nEKzIfebZ/L8cF+TSZHHXPEeo1KDR/71xcQkfp4D/+3&#10;90bBNIfbl/QD5PIPAAD//wMAUEsBAi0AFAAGAAgAAAAhANvh9svuAAAAhQEAABMAAAAAAAAAAAAA&#10;AAAAAAAAAFtDb250ZW50X1R5cGVzXS54bWxQSwECLQAUAAYACAAAACEAWvQsW78AAAAVAQAACwAA&#10;AAAAAAAAAAAAAAAfAQAAX3JlbHMvLnJlbHNQSwECLQAUAAYACAAAACEAOHbVE8MAAADbAAAADwAA&#10;AAAAAAAAAAAAAAAHAgAAZHJzL2Rvd25yZXYueG1sUEsFBgAAAAADAAMAtwAAAPcCAAAAAA==&#10;" filled="f" strokecolor="red" strokeweight="3pt">
                    <v:stroke joinstyle="miter"/>
                  </v:oval>
                  <w10:anchorlock/>
                </v:group>
              </w:pict>
            </mc:Fallback>
          </mc:AlternateContent>
        </w:r>
      </w:del>
    </w:p>
    <w:p w14:paraId="49C5739C" w14:textId="12413CF7" w:rsidR="00572F41" w:rsidRPr="00572F41" w:rsidDel="00472328" w:rsidRDefault="00572F41" w:rsidP="00F4072C">
      <w:pPr>
        <w:pStyle w:val="ListParagraph"/>
        <w:rPr>
          <w:del w:id="469" w:author="Liam David Chess (2004144)" w:date="2021-02-26T15:02:00Z"/>
        </w:rPr>
        <w:pPrChange w:id="470" w:author="Liam David Chess (2004144)" w:date="2021-02-26T15:02:00Z">
          <w:pPr/>
        </w:pPrChange>
      </w:pPr>
      <w:del w:id="471" w:author="Liam David Chess (2004144)" w:date="2021-02-26T15:02:00Z">
        <w:r w:rsidDel="00472328">
          <w:rPr>
            <w:lang w:val="en-GB"/>
          </w:rPr>
          <w:delText>Figure captions below, table captions above. REMEMBER UNITS.</w:delText>
        </w:r>
        <w:r w:rsidRPr="00572F41" w:rsidDel="00472328">
          <w:rPr>
            <w:rFonts w:hAnsi="Calibri"/>
            <w:b/>
            <w:color w:val="000000" w:themeColor="text1"/>
            <w:kern w:val="24"/>
            <w:sz w:val="36"/>
            <w:szCs w:val="36"/>
            <w:lang w:val="en-GB"/>
          </w:rPr>
          <w:delText xml:space="preserve"> </w:delText>
        </w:r>
        <w:r w:rsidRPr="00572F41" w:rsidDel="00472328">
          <w:rPr>
            <w:b/>
            <w:bCs/>
            <w:lang w:val="en-GB"/>
          </w:rPr>
          <w:delText>Do not clutter your graphs and tables! 3 easy to read graphs are better than 1 hard to read one!</w:delText>
        </w:r>
      </w:del>
    </w:p>
    <w:p w14:paraId="72FE6C0B" w14:textId="5E1C0672" w:rsidR="002A7EC8" w:rsidRPr="00512F32" w:rsidRDefault="00512F32" w:rsidP="00F4072C">
      <w:pPr>
        <w:pStyle w:val="ListParagraph"/>
      </w:pPr>
      <w:del w:id="472" w:author="Liam David Chess (2004144)" w:date="2021-02-26T15:02:00Z">
        <w:r w:rsidRPr="0057481A" w:rsidDel="00472328">
          <w:rPr>
            <w:lang w:val="en-GB"/>
          </w:rPr>
          <w:delText>Calibri (body) size 11 and 1.5 line spacing from here</w:delText>
        </w:r>
        <w:r w:rsidDel="00472328">
          <w:rPr>
            <w:lang w:val="en-GB"/>
          </w:rPr>
          <w:delText>.</w:delText>
        </w:r>
        <w:r w:rsidR="002A7EC8" w:rsidDel="00472328">
          <w:br w:type="page"/>
        </w:r>
      </w:del>
    </w:p>
    <w:p w14:paraId="7934A085" w14:textId="780AD016" w:rsidR="005E3690" w:rsidRDefault="005E3690">
      <w:pPr>
        <w:rPr>
          <w:ins w:id="473" w:author="Jake Rhys Lawrence (1450966)" w:date="2021-03-03T12:25:00Z"/>
          <w:rFonts w:asciiTheme="majorHAnsi" w:eastAsiaTheme="majorEastAsia" w:hAnsiTheme="majorHAnsi" w:cstheme="majorBidi"/>
          <w:color w:val="2F5496" w:themeColor="accent1" w:themeShade="BF"/>
          <w:sz w:val="32"/>
          <w:szCs w:val="32"/>
        </w:rPr>
      </w:pPr>
      <w:ins w:id="474" w:author="Jake Rhys Lawrence (1450966)" w:date="2021-03-03T12:25:00Z">
        <w:r>
          <w:lastRenderedPageBreak/>
          <w:br w:type="page"/>
        </w:r>
      </w:ins>
    </w:p>
    <w:p w14:paraId="39715ED0" w14:textId="6B821A37" w:rsidR="002A7EC8" w:rsidRDefault="002A7EC8" w:rsidP="002A7EC8">
      <w:pPr>
        <w:pStyle w:val="Heading1"/>
        <w:rPr>
          <w:ins w:id="475" w:author="Jake Rhys Lawrence (1450966)" w:date="2021-03-03T12:11:00Z"/>
        </w:rPr>
      </w:pPr>
      <w:del w:id="476" w:author="Liam David Chess (2004144)" w:date="2021-02-26T15:03:00Z">
        <w:r w:rsidDel="002A7EC8">
          <w:lastRenderedPageBreak/>
          <w:delText>Results and Analysis</w:delText>
        </w:r>
      </w:del>
      <w:bookmarkStart w:id="477" w:name="_Toc65765494"/>
      <w:ins w:id="478" w:author="Liam David Chess (2004144)" w:date="2021-02-26T15:03:00Z">
        <w:r w:rsidR="00472328">
          <w:t xml:space="preserve">Design and </w:t>
        </w:r>
        <w:r w:rsidR="002C07CC">
          <w:t>Analysis</w:t>
        </w:r>
      </w:ins>
      <w:r>
        <w:t xml:space="preserve"> Discussion</w:t>
      </w:r>
      <w:bookmarkEnd w:id="477"/>
    </w:p>
    <w:p w14:paraId="0C12060E" w14:textId="6D138676" w:rsidR="00943362" w:rsidRPr="00943362" w:rsidRDefault="00943362" w:rsidP="00DA5553">
      <w:pPr>
        <w:spacing w:before="240" w:after="0" w:line="240" w:lineRule="auto"/>
        <w:rPr>
          <w:ins w:id="479" w:author="Jake Rhys Lawrence (1450966)" w:date="2021-03-03T12:11:00Z"/>
          <w:rFonts w:ascii="Calibri" w:eastAsia="Times New Roman" w:hAnsi="Calibri" w:cs="Calibri"/>
          <w:lang w:val="en-GB" w:eastAsia="en-GB"/>
        </w:rPr>
      </w:pPr>
      <w:ins w:id="480" w:author="Jake Rhys Lawrence (1450966)" w:date="2021-03-03T12:11:00Z">
        <w:r w:rsidRPr="00943362">
          <w:rPr>
            <w:rFonts w:ascii="Calibri" w:eastAsia="Times New Roman" w:hAnsi="Calibri" w:cs="Calibri"/>
            <w:color w:val="000000"/>
            <w:lang w:val="en-GB" w:eastAsia="en-GB"/>
          </w:rPr>
          <w:t xml:space="preserve">A three wheeled design was chosen </w:t>
        </w:r>
      </w:ins>
      <w:r w:rsidR="006061D1" w:rsidRPr="00943362">
        <w:rPr>
          <w:rFonts w:ascii="Calibri" w:eastAsia="Times New Roman" w:hAnsi="Calibri" w:cs="Calibri"/>
          <w:color w:val="000000"/>
          <w:lang w:val="en-GB" w:eastAsia="en-GB"/>
        </w:rPr>
        <w:t>to</w:t>
      </w:r>
      <w:ins w:id="481" w:author="Jake Rhys Lawrence (1450966)" w:date="2021-03-03T12:11:00Z">
        <w:r w:rsidRPr="00943362">
          <w:rPr>
            <w:rFonts w:ascii="Calibri" w:eastAsia="Times New Roman" w:hAnsi="Calibri" w:cs="Calibri"/>
            <w:color w:val="000000"/>
            <w:lang w:val="en-GB" w:eastAsia="en-GB"/>
          </w:rPr>
          <w:t xml:space="preserve"> simplify the steering and enable the use of bike parts on the front end. Four wheels were considered for stability and the steering design would have been overly complicated and time consuming. A three wheeled design was chosen as a lighter design could be produced if the frame </w:t>
        </w:r>
      </w:ins>
      <w:r w:rsidR="00024D58" w:rsidRPr="00943362">
        <w:rPr>
          <w:rFonts w:ascii="Calibri" w:eastAsia="Times New Roman" w:hAnsi="Calibri" w:cs="Calibri"/>
          <w:color w:val="000000"/>
          <w:lang w:val="en-GB" w:eastAsia="en-GB"/>
        </w:rPr>
        <w:t>were</w:t>
      </w:r>
      <w:ins w:id="482" w:author="Jake Rhys Lawrence (1450966)" w:date="2021-03-03T12:11:00Z">
        <w:r w:rsidRPr="00943362">
          <w:rPr>
            <w:rFonts w:ascii="Calibri" w:eastAsia="Times New Roman" w:hAnsi="Calibri" w:cs="Calibri"/>
            <w:color w:val="000000"/>
            <w:lang w:val="en-GB" w:eastAsia="en-GB"/>
          </w:rPr>
          <w:t xml:space="preserve"> kept "Conventional" (</w:t>
        </w:r>
        <w:r w:rsidRPr="00943362">
          <w:rPr>
            <w:rFonts w:ascii="Calibri" w:eastAsia="Times New Roman" w:hAnsi="Calibri" w:cs="Calibri"/>
            <w:i/>
            <w:iCs/>
            <w:lang w:val="en-GB" w:eastAsia="en-GB"/>
          </w:rPr>
          <w:t>Richards Castle Soap Box Derby Regulations,</w:t>
        </w:r>
        <w:r w:rsidRPr="00943362">
          <w:rPr>
            <w:rFonts w:ascii="Calibri" w:eastAsia="Times New Roman" w:hAnsi="Calibri" w:cs="Calibri"/>
            <w:lang w:val="en-GB" w:eastAsia="en-GB"/>
          </w:rPr>
          <w:t xml:space="preserve"> 2020). A roll hoop was designed in case it was needed during scrutineering. </w:t>
        </w:r>
      </w:ins>
    </w:p>
    <w:p w14:paraId="66702030" w14:textId="3B1D070D" w:rsidR="00943362" w:rsidRPr="00943362" w:rsidRDefault="00943362" w:rsidP="00DA5553">
      <w:pPr>
        <w:spacing w:before="240" w:after="0" w:line="240" w:lineRule="auto"/>
        <w:rPr>
          <w:ins w:id="483" w:author="Jake Rhys Lawrence (1450966)" w:date="2021-03-03T12:11:00Z"/>
          <w:rFonts w:ascii="Calibri" w:eastAsia="Times New Roman" w:hAnsi="Calibri" w:cs="Calibri"/>
          <w:lang w:val="en-GB" w:eastAsia="en-GB"/>
        </w:rPr>
      </w:pPr>
      <w:ins w:id="484" w:author="Jake Rhys Lawrence (1450966)" w:date="2021-03-03T12:11:00Z">
        <w:r w:rsidRPr="00943362">
          <w:rPr>
            <w:rFonts w:ascii="Calibri" w:eastAsia="Times New Roman" w:hAnsi="Calibri" w:cs="Calibri"/>
            <w:lang w:val="en-GB" w:eastAsia="en-GB"/>
          </w:rPr>
          <w:t xml:space="preserve">The frame was designed to resemble a conventional trike using tubular frame. The initial design used a tubular frame and </w:t>
        </w:r>
      </w:ins>
      <w:ins w:id="485" w:author="Jake Rhys Lawrence (1450966)" w:date="2021-03-03T12:35:00Z">
        <w:r w:rsidR="00C723D7" w:rsidRPr="00943362">
          <w:rPr>
            <w:rFonts w:ascii="Calibri" w:eastAsia="Times New Roman" w:hAnsi="Calibri" w:cs="Calibri"/>
            <w:lang w:val="en-GB" w:eastAsia="en-GB"/>
          </w:rPr>
          <w:t>utilised</w:t>
        </w:r>
      </w:ins>
      <w:ins w:id="486" w:author="Jake Rhys Lawrence (1450966)" w:date="2021-03-03T12:11:00Z">
        <w:r w:rsidRPr="00943362">
          <w:rPr>
            <w:rFonts w:ascii="Calibri" w:eastAsia="Times New Roman" w:hAnsi="Calibri" w:cs="Calibri"/>
            <w:lang w:val="en-GB" w:eastAsia="en-GB"/>
          </w:rPr>
          <w:t xml:space="preserve"> BMX forks to attach the rear wheels </w:t>
        </w:r>
      </w:ins>
      <w:ins w:id="487" w:author="Jake Rhys Lawrence (1450966)" w:date="2021-03-03T12:29:00Z">
        <w:r w:rsidR="00775174">
          <w:rPr>
            <w:rFonts w:ascii="Calibri" w:eastAsia="Times New Roman" w:hAnsi="Calibri" w:cs="Calibri"/>
            <w:lang w:val="en-GB" w:eastAsia="en-GB"/>
          </w:rPr>
          <w:t>(Figure 1</w:t>
        </w:r>
        <w:r w:rsidR="00CD5813">
          <w:rPr>
            <w:rFonts w:ascii="Calibri" w:eastAsia="Times New Roman" w:hAnsi="Calibri" w:cs="Calibri"/>
            <w:lang w:val="en-GB" w:eastAsia="en-GB"/>
          </w:rPr>
          <w:t xml:space="preserve">). </w:t>
        </w:r>
      </w:ins>
      <w:ins w:id="488" w:author="Jake Rhys Lawrence (1450966)" w:date="2021-03-03T12:11:00Z">
        <w:r w:rsidRPr="00943362">
          <w:rPr>
            <w:rFonts w:ascii="Calibri" w:eastAsia="Times New Roman" w:hAnsi="Calibri" w:cs="Calibri"/>
            <w:lang w:val="en-GB" w:eastAsia="en-GB"/>
          </w:rPr>
          <w:t xml:space="preserve">A design iteration was created where the main difference is the main structure of the design will include a bent bar in order to eliminate structural weaknesses caused by welding joints as detailed in the design sketch </w:t>
        </w:r>
      </w:ins>
      <w:ins w:id="489" w:author="Jake Rhys Lawrence (1450966)" w:date="2021-03-03T12:29:00Z">
        <w:r w:rsidR="00CD5813">
          <w:rPr>
            <w:rFonts w:ascii="Calibri" w:eastAsia="Times New Roman" w:hAnsi="Calibri" w:cs="Calibri"/>
            <w:lang w:val="en-GB" w:eastAsia="en-GB"/>
          </w:rPr>
          <w:t>(Figure 2).</w:t>
        </w:r>
      </w:ins>
      <w:ins w:id="490" w:author="Jake Rhys Lawrence (1450966)" w:date="2021-03-03T12:11:00Z">
        <w:r w:rsidRPr="00943362">
          <w:rPr>
            <w:rFonts w:ascii="Calibri" w:eastAsia="Times New Roman" w:hAnsi="Calibri" w:cs="Calibri"/>
            <w:lang w:val="en-GB" w:eastAsia="en-GB"/>
          </w:rPr>
          <w:t xml:space="preserve"> The rear wheels will now be attached using a small box section through which the axle is attached. The material selected is 6082-T6 Aluminium and its lightweight is an advantage over 4130 Chromoly Steel. Weight was a key consideration of the design. The seat used will be an off-the-shelf "drift trike" seat. The aerodynamics of the racer was considered, </w:t>
        </w:r>
      </w:ins>
      <w:ins w:id="491" w:author="Jake Rhys Lawrence (1450966)" w:date="2021-03-03T12:45:00Z">
        <w:r w:rsidR="00780129">
          <w:rPr>
            <w:rFonts w:ascii="Calibri" w:eastAsia="Times New Roman" w:hAnsi="Calibri" w:cs="Calibri"/>
            <w:lang w:val="en-GB" w:eastAsia="en-GB"/>
          </w:rPr>
          <w:t>wheel cover</w:t>
        </w:r>
        <w:r w:rsidR="0079352E">
          <w:rPr>
            <w:rFonts w:ascii="Calibri" w:eastAsia="Times New Roman" w:hAnsi="Calibri" w:cs="Calibri"/>
            <w:lang w:val="en-GB" w:eastAsia="en-GB"/>
          </w:rPr>
          <w:t xml:space="preserve">s </w:t>
        </w:r>
        <w:r w:rsidR="00FE20BB">
          <w:rPr>
            <w:rFonts w:ascii="Calibri" w:eastAsia="Times New Roman" w:hAnsi="Calibri" w:cs="Calibri"/>
            <w:lang w:val="en-GB" w:eastAsia="en-GB"/>
          </w:rPr>
          <w:t xml:space="preserve">were considered for drag </w:t>
        </w:r>
      </w:ins>
      <w:r w:rsidR="00E47EB7">
        <w:rPr>
          <w:rFonts w:ascii="Calibri" w:eastAsia="Times New Roman" w:hAnsi="Calibri" w:cs="Calibri"/>
          <w:lang w:val="en-GB" w:eastAsia="en-GB"/>
        </w:rPr>
        <w:t>reduction,</w:t>
      </w:r>
      <w:ins w:id="492" w:author="Jake Rhys Lawrence (1450966)" w:date="2021-03-03T12:46:00Z">
        <w:r w:rsidR="00E152E1">
          <w:rPr>
            <w:rFonts w:ascii="Calibri" w:eastAsia="Times New Roman" w:hAnsi="Calibri" w:cs="Calibri"/>
            <w:lang w:val="en-GB" w:eastAsia="en-GB"/>
          </w:rPr>
          <w:t xml:space="preserve"> </w:t>
        </w:r>
        <w:r w:rsidR="00E152E1" w:rsidRPr="00943362">
          <w:rPr>
            <w:rFonts w:ascii="Calibri" w:eastAsia="Times New Roman" w:hAnsi="Calibri" w:cs="Calibri"/>
            <w:lang w:val="en-GB" w:eastAsia="en-GB"/>
          </w:rPr>
          <w:t>but the benefit is minimal</w:t>
        </w:r>
        <w:r w:rsidR="00256B4E">
          <w:rPr>
            <w:rFonts w:ascii="Calibri" w:eastAsia="Times New Roman" w:hAnsi="Calibri" w:cs="Calibri"/>
            <w:lang w:val="en-GB" w:eastAsia="en-GB"/>
          </w:rPr>
          <w:t xml:space="preserve">, </w:t>
        </w:r>
      </w:ins>
      <w:ins w:id="493" w:author="Jake Rhys Lawrence (1450966)" w:date="2021-03-03T12:11:00Z">
        <w:r w:rsidRPr="00943362">
          <w:rPr>
            <w:rFonts w:ascii="Calibri" w:eastAsia="Times New Roman" w:hAnsi="Calibri" w:cs="Calibri"/>
            <w:lang w:val="en-GB" w:eastAsia="en-GB"/>
          </w:rPr>
          <w:t xml:space="preserve">however an 2mm aluminium undertray will be used </w:t>
        </w:r>
      </w:ins>
      <w:r w:rsidR="00DA5553" w:rsidRPr="00943362">
        <w:rPr>
          <w:rFonts w:ascii="Calibri" w:eastAsia="Times New Roman" w:hAnsi="Calibri" w:cs="Calibri"/>
          <w:lang w:val="en-GB" w:eastAsia="en-GB"/>
        </w:rPr>
        <w:t>to</w:t>
      </w:r>
      <w:ins w:id="494" w:author="Jake Rhys Lawrence (1450966)" w:date="2021-03-03T12:11:00Z">
        <w:r w:rsidRPr="00943362">
          <w:rPr>
            <w:rFonts w:ascii="Calibri" w:eastAsia="Times New Roman" w:hAnsi="Calibri" w:cs="Calibri"/>
            <w:lang w:val="en-GB" w:eastAsia="en-GB"/>
          </w:rPr>
          <w:t xml:space="preserve"> minimise the amount of dust and stones kicked up towards the rider.</w:t>
        </w:r>
      </w:ins>
    </w:p>
    <w:p w14:paraId="01F245BA" w14:textId="7D03B8A2" w:rsidR="00943362" w:rsidRPr="00943362" w:rsidRDefault="00943362" w:rsidP="00DA5553">
      <w:pPr>
        <w:spacing w:before="240" w:after="0" w:line="240" w:lineRule="auto"/>
        <w:rPr>
          <w:ins w:id="495" w:author="Jake Rhys Lawrence (1450966)" w:date="2021-03-03T12:11:00Z"/>
          <w:rFonts w:ascii="Calibri" w:eastAsia="Times New Roman" w:hAnsi="Calibri" w:cs="Calibri"/>
          <w:lang w:val="en-GB" w:eastAsia="en-GB"/>
        </w:rPr>
      </w:pPr>
      <w:ins w:id="496" w:author="Jake Rhys Lawrence (1450966)" w:date="2021-03-03T12:11:00Z">
        <w:r w:rsidRPr="00943362">
          <w:rPr>
            <w:rFonts w:ascii="Calibri" w:eastAsia="Times New Roman" w:hAnsi="Calibri" w:cs="Calibri"/>
            <w:lang w:val="en-GB" w:eastAsia="en-GB"/>
          </w:rPr>
          <w:t>The cost of the off-the-self parts will be £253.91. The cost of the 6082 Aluminium tubular stock will be roughly £34.44 for the frame and additional stock for the undertray and rear wheel mounting for £41.12. The total for the project will be £329.47 (Breakdown shown in appendices).</w:t>
        </w:r>
      </w:ins>
    </w:p>
    <w:p w14:paraId="5DC821B2" w14:textId="40FB974C" w:rsidR="001B5FC8" w:rsidRPr="00DA5553" w:rsidRDefault="00943362" w:rsidP="00DA5553">
      <w:pPr>
        <w:spacing w:before="240" w:after="0" w:line="240" w:lineRule="auto"/>
        <w:rPr>
          <w:rFonts w:ascii="Calibri" w:eastAsia="Times New Roman" w:hAnsi="Calibri" w:cs="Calibri"/>
          <w:lang w:val="en-GB" w:eastAsia="en-GB"/>
        </w:rPr>
        <w:pPrChange w:id="497" w:author="Jake Rhys Lawrence (1450966)" w:date="2021-03-03T12:11:00Z">
          <w:pPr>
            <w:pStyle w:val="Heading1"/>
          </w:pPr>
        </w:pPrChange>
      </w:pPr>
      <w:ins w:id="498" w:author="Jake Rhys Lawrence (1450966)" w:date="2021-03-03T12:11:00Z">
        <w:r w:rsidRPr="00943362">
          <w:rPr>
            <w:rFonts w:ascii="Calibri" w:eastAsia="Times New Roman" w:hAnsi="Calibri" w:cs="Calibri"/>
            <w:lang w:val="en-GB" w:eastAsia="en-GB"/>
          </w:rPr>
          <w:t xml:space="preserve">Standard </w:t>
        </w:r>
      </w:ins>
      <w:ins w:id="499" w:author="Jake Rhys Lawrence (1450966)" w:date="2021-03-03T12:36:00Z">
        <w:r w:rsidR="00E25A5D" w:rsidRPr="00943362">
          <w:rPr>
            <w:rFonts w:ascii="Calibri" w:eastAsia="Times New Roman" w:hAnsi="Calibri" w:cs="Calibri"/>
            <w:lang w:val="en-GB" w:eastAsia="en-GB"/>
          </w:rPr>
          <w:t>20-inch</w:t>
        </w:r>
      </w:ins>
      <w:ins w:id="500" w:author="Jake Rhys Lawrence (1450966)" w:date="2021-03-03T12:11:00Z">
        <w:r w:rsidRPr="00943362">
          <w:rPr>
            <w:rFonts w:ascii="Calibri" w:eastAsia="Times New Roman" w:hAnsi="Calibri" w:cs="Calibri"/>
            <w:lang w:val="en-GB" w:eastAsia="en-GB"/>
          </w:rPr>
          <w:t xml:space="preserve"> BMX wheels </w:t>
        </w:r>
      </w:ins>
      <w:ins w:id="501" w:author="Jake Rhys Lawrence (1450966)" w:date="2021-03-03T12:36:00Z">
        <w:r w:rsidR="00E25A5D" w:rsidRPr="00943362">
          <w:rPr>
            <w:rFonts w:ascii="Calibri" w:eastAsia="Times New Roman" w:hAnsi="Calibri" w:cs="Calibri"/>
            <w:lang w:val="en-GB" w:eastAsia="en-GB"/>
          </w:rPr>
          <w:t>were</w:t>
        </w:r>
      </w:ins>
      <w:ins w:id="502" w:author="Jake Rhys Lawrence (1450966)" w:date="2021-03-03T12:11:00Z">
        <w:r w:rsidRPr="00943362">
          <w:rPr>
            <w:rFonts w:ascii="Calibri" w:eastAsia="Times New Roman" w:hAnsi="Calibri" w:cs="Calibri"/>
            <w:lang w:val="en-GB" w:eastAsia="en-GB"/>
          </w:rPr>
          <w:t xml:space="preserve"> chosen for their wide availability, low </w:t>
        </w:r>
      </w:ins>
      <w:r w:rsidR="00DA5553" w:rsidRPr="00943362">
        <w:rPr>
          <w:rFonts w:ascii="Calibri" w:eastAsia="Times New Roman" w:hAnsi="Calibri" w:cs="Calibri"/>
          <w:lang w:val="en-GB" w:eastAsia="en-GB"/>
        </w:rPr>
        <w:t>weight,</w:t>
      </w:r>
      <w:ins w:id="503" w:author="Jake Rhys Lawrence (1450966)" w:date="2021-03-03T12:11:00Z">
        <w:r w:rsidRPr="00943362">
          <w:rPr>
            <w:rFonts w:ascii="Calibri" w:eastAsia="Times New Roman" w:hAnsi="Calibri" w:cs="Calibri"/>
            <w:lang w:val="en-GB" w:eastAsia="en-GB"/>
          </w:rPr>
          <w:t xml:space="preserve"> and relatively high strength for the task. The steering will be using all traditional BMX parts for simplicity of the design, wide </w:t>
        </w:r>
      </w:ins>
      <w:ins w:id="504" w:author="Jake Rhys Lawrence (1450966)" w:date="2021-03-03T12:36:00Z">
        <w:r w:rsidR="00E25A5D" w:rsidRPr="00943362">
          <w:rPr>
            <w:rFonts w:ascii="Calibri" w:eastAsia="Times New Roman" w:hAnsi="Calibri" w:cs="Calibri"/>
            <w:lang w:val="en-GB" w:eastAsia="en-GB"/>
          </w:rPr>
          <w:t>availability,</w:t>
        </w:r>
      </w:ins>
      <w:ins w:id="505" w:author="Jake Rhys Lawrence (1450966)" w:date="2021-03-03T12:11:00Z">
        <w:r w:rsidRPr="00943362">
          <w:rPr>
            <w:rFonts w:ascii="Calibri" w:eastAsia="Times New Roman" w:hAnsi="Calibri" w:cs="Calibri"/>
            <w:lang w:val="en-GB" w:eastAsia="en-GB"/>
          </w:rPr>
          <w:t xml:space="preserve"> and ease of integration with braking systems. Braking was handled by a </w:t>
        </w:r>
      </w:ins>
      <w:ins w:id="506" w:author="Jake Rhys Lawrence (1450966)" w:date="2021-03-03T12:36:00Z">
        <w:r w:rsidR="00E25A5D" w:rsidRPr="00943362">
          <w:rPr>
            <w:rFonts w:ascii="Calibri" w:eastAsia="Times New Roman" w:hAnsi="Calibri" w:cs="Calibri"/>
            <w:lang w:val="en-GB" w:eastAsia="en-GB"/>
          </w:rPr>
          <w:t>U brake</w:t>
        </w:r>
      </w:ins>
      <w:ins w:id="507" w:author="Jake Rhys Lawrence (1450966)" w:date="2021-03-03T12:11:00Z">
        <w:r w:rsidRPr="00943362">
          <w:rPr>
            <w:rFonts w:ascii="Calibri" w:eastAsia="Times New Roman" w:hAnsi="Calibri" w:cs="Calibri"/>
            <w:lang w:val="en-GB" w:eastAsia="en-GB"/>
          </w:rPr>
          <w:t xml:space="preserve"> on the front wheel as the front forks already have the mounting points and not much braking force is needed to bring the trike to a stop at the end of the course and hold it in position at the top of the start ramp.</w:t>
        </w:r>
      </w:ins>
      <w:del w:id="508" w:author="Jake Rhys Lawrence (1450966)" w:date="2021-03-03T12:24:00Z">
        <w:r w:rsidR="006D0E57" w:rsidDel="00E4116D">
          <w:br w:type="page"/>
        </w:r>
      </w:del>
    </w:p>
    <w:p w14:paraId="18E2CB93" w14:textId="77777777" w:rsidR="00873D4F" w:rsidRDefault="005E3690">
      <w:pPr>
        <w:rPr>
          <w:lang w:val="en-GB"/>
        </w:rPr>
      </w:pPr>
      <w:ins w:id="509" w:author="Jake Rhys Lawrence (1450966)" w:date="2021-03-03T12:25:00Z">
        <w:r>
          <w:rPr>
            <w:lang w:val="en-GB"/>
          </w:rPr>
          <w:lastRenderedPageBreak/>
          <w:br w:type="page"/>
        </w:r>
        <w:r w:rsidR="00873D4F">
          <w:rPr>
            <w:noProof/>
          </w:rPr>
          <w:lastRenderedPageBreak/>
          <w:drawing>
            <wp:inline distT="0" distB="0" distL="0" distR="0" wp14:anchorId="736BE70E" wp14:editId="0A56EFFE">
              <wp:extent cx="4609465" cy="3459079"/>
              <wp:effectExtent l="0" t="0" r="635" b="8255"/>
              <wp:docPr id="667716033"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pic:nvPicPr>
                    <pic:blipFill>
                      <a:blip r:embed="rId17">
                        <a:extLst>
                          <a:ext uri="{28A0092B-C50C-407E-A947-70E740481C1C}">
                            <a14:useLocalDpi xmlns:a14="http://schemas.microsoft.com/office/drawing/2010/main" val="0"/>
                          </a:ext>
                        </a:extLst>
                      </a:blip>
                      <a:stretch>
                        <a:fillRect/>
                      </a:stretch>
                    </pic:blipFill>
                    <pic:spPr>
                      <a:xfrm>
                        <a:off x="0" y="0"/>
                        <a:ext cx="4628431" cy="3473312"/>
                      </a:xfrm>
                      <a:prstGeom prst="rect">
                        <a:avLst/>
                      </a:prstGeom>
                    </pic:spPr>
                  </pic:pic>
                </a:graphicData>
              </a:graphic>
            </wp:inline>
          </w:drawing>
        </w:r>
      </w:ins>
    </w:p>
    <w:p w14:paraId="115210A2" w14:textId="09A7422E" w:rsidR="00873D4F" w:rsidRDefault="00873D4F">
      <w:pPr>
        <w:rPr>
          <w:lang w:val="en-GB"/>
        </w:rPr>
      </w:pPr>
      <w:ins w:id="510" w:author="Jake Rhys Lawrence (1450966)" w:date="2021-03-03T12:26:00Z">
        <w:r>
          <w:rPr>
            <w:noProof/>
          </w:rPr>
          <mc:AlternateContent>
            <mc:Choice Requires="wps">
              <w:drawing>
                <wp:inline distT="0" distB="0" distL="114300" distR="114300" wp14:anchorId="70A298ED" wp14:editId="444187EA">
                  <wp:extent cx="2213610" cy="635"/>
                  <wp:effectExtent l="0" t="0" r="0" b="0"/>
                  <wp:docPr id="1711415457" name="Text Box 33"/>
                  <wp:cNvGraphicFramePr/>
                  <a:graphic xmlns:a="http://schemas.openxmlformats.org/drawingml/2006/main">
                    <a:graphicData uri="http://schemas.microsoft.com/office/word/2010/wordprocessingShape">
                      <wps:wsp>
                        <wps:cNvSpPr txBox="1"/>
                        <wps:spPr>
                          <a:xfrm>
                            <a:off x="0" y="0"/>
                            <a:ext cx="2213610" cy="635"/>
                          </a:xfrm>
                          <a:prstGeom prst="rect">
                            <a:avLst/>
                          </a:prstGeom>
                          <a:solidFill>
                            <a:prstClr val="white"/>
                          </a:solidFill>
                          <a:ln>
                            <a:noFill/>
                          </a:ln>
                        </wps:spPr>
                        <wps:txbx>
                          <w:txbxContent>
                            <w:p w14:paraId="6DDE7123" w14:textId="77777777" w:rsidR="00873D4F" w:rsidRPr="00090ABA" w:rsidRDefault="00873D4F" w:rsidP="00B71599">
                              <w:pPr>
                                <w:pStyle w:val="Heading2"/>
                                <w:rPr>
                                  <w:noProof/>
                                </w:rPr>
                                <w:pPrChange w:id="511" w:author="Liam David Chess (2004144)" w:date="2021-03-05T14:22:00Z">
                                  <w:pPr>
                                    <w:spacing w:after="0" w:line="240" w:lineRule="auto"/>
                                  </w:pPr>
                                </w:pPrChange>
                              </w:pPr>
                              <w:ins w:id="512" w:author="Jake Rhys Lawrence (1450966)" w:date="2021-03-03T12:26:00Z">
                                <w:r>
                                  <w:t xml:space="preserve">Figure </w:t>
                                </w:r>
                              </w:ins>
                              <w:r>
                                <w:t>1</w:t>
                              </w:r>
                              <w:ins w:id="513" w:author="Jake Rhys Lawrence (1450966)" w:date="2021-03-03T12:26:00Z">
                                <w:r>
                                  <w:t xml:space="preserve"> - Design Iteration 1</w:t>
                                </w:r>
                              </w:ins>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inline>
              </w:drawing>
            </mc:Choice>
            <mc:Fallback>
              <w:pict>
                <v:shape w14:anchorId="70A298ED" id="Text Box 33" o:spid="_x0000_s1060" type="#_x0000_t202" style="width:174.3pt;height:.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KM19NQIAAG4EAAAOAAAAZHJzL2Uyb0RvYy54bWysVMGO2jAQvVfqP1i+lxBY2FVEWFFWVJXQ&#10;7kpQ7dk4DrHkeFzbkNCv79hJoN32VPXijGfGz573ZrJ4bGtFzsI6CTqn6WhMidAcCqmPOf2233x6&#10;oMR5pgumQIucXoSjj8uPHxaNycQEKlCFsARBtMsak9PKe5MlieOVqJkbgREagyXYmnnc2mNSWNYg&#10;eq2SyXg8TxqwhbHAhXPofeqCdBnxy1Jw/1KWTniicopv83G1cT2ENVkuWHa0zFSS989g//CKmkmN&#10;l16hnphn5GTlH1C15BYclH7EoU6gLCUXsQasJh2/q2ZXMSNiLUiOM1ea3P+D5c/nV0tkgdrdp+ld&#10;Orub3VOiWY1a7UXryWdoyXQaeGqMyzB9Z/CAb9GPZwa/Q2covy1tHb5YGME4Mn65shzQODonk3Q6&#10;TzHEMTafzgJGcjtqrPNfBNQkGDm1KGFklp23znepQ0q4yYGSxUYqFTYhsFaWnBnK3VTSix78tyyl&#10;Q66GcKoDDJ4k1NfVESzfHtrIS3xf8ByguGDpFromcoZvJN63Zc6/MotdgyXhJPgXXEoFTU6htyip&#10;wP74mz/ko5gYpaTBLsyp+35iVlCivmqUObTsYNjBOAyGPtVrwEpTnDHDo4kHrFeDWVqo33BAVuEW&#10;DDHN8a6c+sFc+24WcMC4WK1iEjamYX6rd4YH6IHXffvGrOlV8SjmMwz9ybJ34nS5UR6zOnlkOip3&#10;Y7GnG5s6at8PYJiaX/cx6/abWP4EAAD//wMAUEsDBBQABgAIAAAAIQBWHyZ02wAAAAIBAAAPAAAA&#10;ZHJzL2Rvd25yZXYueG1sTI/BbsIwEETvlfgHa5F6qYpDiSKUxkEI0UN7QU259GbiJQ7E68h2IP37&#10;ml7KZaTVjGbeFqvRdOyCzreWBMxnCTCk2qqWGgH7r7fnJTAfJCnZWUIBP+hhVU4eCpkre6VPvFSh&#10;YbGEfC4F6BD6nHNfazTSz2yPFL2jdUaGeLqGKyevsdx0/CVJMm5kS3FByx43GutzNRgBu/R7p5+G&#10;4/ZjnS7c+37YZKemEuJxOq5fgQUcw38YbvgRHcrIdLADKc86AfGR8KfRW6TLDNjhFuJlwe/Ry18A&#10;AAD//wMAUEsBAi0AFAAGAAgAAAAhALaDOJL+AAAA4QEAABMAAAAAAAAAAAAAAAAAAAAAAFtDb250&#10;ZW50X1R5cGVzXS54bWxQSwECLQAUAAYACAAAACEAOP0h/9YAAACUAQAACwAAAAAAAAAAAAAAAAAv&#10;AQAAX3JlbHMvLnJlbHNQSwECLQAUAAYACAAAACEAyCjNfTUCAABuBAAADgAAAAAAAAAAAAAAAAAu&#10;AgAAZHJzL2Uyb0RvYy54bWxQSwECLQAUAAYACAAAACEAVh8mdNsAAAACAQAADwAAAAAAAAAAAAAA&#10;AACPBAAAZHJzL2Rvd25yZXYueG1sUEsFBgAAAAAEAAQA8wAAAJcFAAAAAA==&#10;" stroked="f">
                  <v:textbox style="mso-fit-shape-to-text:t" inset="0,0,0,0">
                    <w:txbxContent>
                      <w:p w14:paraId="6DDE7123" w14:textId="77777777" w:rsidR="00873D4F" w:rsidRPr="00090ABA" w:rsidRDefault="00873D4F" w:rsidP="00B71599">
                        <w:pPr>
                          <w:pStyle w:val="Heading2"/>
                          <w:rPr>
                            <w:noProof/>
                          </w:rPr>
                          <w:pPrChange w:id="514" w:author="Liam David Chess (2004144)" w:date="2021-03-05T14:22:00Z">
                            <w:pPr>
                              <w:spacing w:after="0" w:line="240" w:lineRule="auto"/>
                            </w:pPr>
                          </w:pPrChange>
                        </w:pPr>
                        <w:ins w:id="515" w:author="Jake Rhys Lawrence (1450966)" w:date="2021-03-03T12:26:00Z">
                          <w:r>
                            <w:t xml:space="preserve">Figure </w:t>
                          </w:r>
                        </w:ins>
                        <w:r>
                          <w:t>1</w:t>
                        </w:r>
                        <w:ins w:id="516" w:author="Jake Rhys Lawrence (1450966)" w:date="2021-03-03T12:26:00Z">
                          <w:r>
                            <w:t xml:space="preserve"> - Design Iteration 1</w:t>
                          </w:r>
                        </w:ins>
                      </w:p>
                    </w:txbxContent>
                  </v:textbox>
                  <w10:anchorlock/>
                </v:shape>
              </w:pict>
            </mc:Fallback>
          </mc:AlternateContent>
        </w:r>
      </w:ins>
    </w:p>
    <w:p w14:paraId="13A94CC7" w14:textId="77777777" w:rsidR="00873D4F" w:rsidRDefault="00873D4F">
      <w:pPr>
        <w:rPr>
          <w:lang w:val="en-GB"/>
        </w:rPr>
      </w:pPr>
    </w:p>
    <w:p w14:paraId="6B2C8B2F" w14:textId="77777777" w:rsidR="00873D4F" w:rsidRDefault="00873D4F">
      <w:pPr>
        <w:rPr>
          <w:lang w:val="en-GB"/>
        </w:rPr>
      </w:pPr>
    </w:p>
    <w:p w14:paraId="7CD642FA" w14:textId="3F72DAEB" w:rsidR="005E3690" w:rsidRPr="00DE1D8B" w:rsidRDefault="00873D4F">
      <w:pPr>
        <w:rPr>
          <w:ins w:id="517" w:author="Jake Rhys Lawrence (1450966)" w:date="2021-03-03T12:25:00Z"/>
          <w:lang w:val="en-GB"/>
        </w:rPr>
      </w:pPr>
      <w:ins w:id="518" w:author="Jake Rhys Lawrence (1450966)" w:date="2021-03-03T12:41:00Z">
        <w:r>
          <w:rPr>
            <w:noProof/>
          </w:rPr>
          <w:drawing>
            <wp:inline distT="0" distB="0" distL="0" distR="0" wp14:anchorId="75A3C143" wp14:editId="2107EF08">
              <wp:extent cx="4944746" cy="3707130"/>
              <wp:effectExtent l="0" t="0" r="8255" b="7620"/>
              <wp:docPr id="777253045"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pic:nvPicPr>
                    <pic:blipFill>
                      <a:blip r:embed="rId18">
                        <a:extLst>
                          <a:ext uri="{28A0092B-C50C-407E-A947-70E740481C1C}">
                            <a14:useLocalDpi xmlns:a14="http://schemas.microsoft.com/office/drawing/2010/main" val="0"/>
                          </a:ext>
                        </a:extLst>
                      </a:blip>
                      <a:stretch>
                        <a:fillRect/>
                      </a:stretch>
                    </pic:blipFill>
                    <pic:spPr>
                      <a:xfrm>
                        <a:off x="0" y="0"/>
                        <a:ext cx="4944746" cy="3707130"/>
                      </a:xfrm>
                      <a:prstGeom prst="rect">
                        <a:avLst/>
                      </a:prstGeom>
                    </pic:spPr>
                  </pic:pic>
                </a:graphicData>
              </a:graphic>
            </wp:inline>
          </w:drawing>
        </w:r>
      </w:ins>
      <w:ins w:id="519" w:author="Jake Rhys Lawrence (1450966)" w:date="2021-03-03T12:42:00Z">
        <w:r>
          <w:rPr>
            <w:noProof/>
          </w:rPr>
          <mc:AlternateContent>
            <mc:Choice Requires="wps">
              <w:drawing>
                <wp:inline distT="0" distB="0" distL="0" distR="0" wp14:anchorId="5BC68ABF" wp14:editId="4869C346">
                  <wp:extent cx="2799715" cy="635"/>
                  <wp:effectExtent l="0" t="0" r="635" b="0"/>
                  <wp:docPr id="248582897" name="Text Box 43"/>
                  <wp:cNvGraphicFramePr/>
                  <a:graphic xmlns:a="http://schemas.openxmlformats.org/drawingml/2006/main">
                    <a:graphicData uri="http://schemas.microsoft.com/office/word/2010/wordprocessingShape">
                      <wps:wsp>
                        <wps:cNvSpPr txBox="1"/>
                        <wps:spPr>
                          <a:xfrm>
                            <a:off x="0" y="0"/>
                            <a:ext cx="2799715" cy="635"/>
                          </a:xfrm>
                          <a:prstGeom prst="rect">
                            <a:avLst/>
                          </a:prstGeom>
                          <a:solidFill>
                            <a:prstClr val="white"/>
                          </a:solidFill>
                          <a:ln>
                            <a:noFill/>
                          </a:ln>
                        </wps:spPr>
                        <wps:txbx>
                          <w:txbxContent>
                            <w:p w14:paraId="356BB6B5" w14:textId="4F59833E" w:rsidR="00801801" w:rsidRPr="005742E8" w:rsidRDefault="00801801" w:rsidP="00B71599">
                              <w:pPr>
                                <w:pStyle w:val="Heading2"/>
                                <w:pPrChange w:id="520" w:author="Liam David Chess (2004144)" w:date="2021-03-05T14:23:00Z">
                                  <w:pPr>
                                    <w:spacing w:after="0" w:line="240" w:lineRule="auto"/>
                                  </w:pPr>
                                </w:pPrChange>
                              </w:pPr>
                              <w:ins w:id="521" w:author="Jake Rhys Lawrence (1450966)" w:date="2021-03-03T12:42:00Z">
                                <w:r>
                                  <w:t>Figure</w:t>
                                </w:r>
                              </w:ins>
                              <w:ins w:id="522" w:author="Liam David Chess (2004144)" w:date="2021-03-05T14:23:00Z">
                                <w:r w:rsidR="00B71599">
                                  <w:t xml:space="preserve"> </w:t>
                                </w:r>
                              </w:ins>
                              <w:r w:rsidR="00BA62CC">
                                <w:t xml:space="preserve">2 </w:t>
                              </w:r>
                              <w:ins w:id="523" w:author="Jake Rhys Lawrence (1450966)" w:date="2021-03-03T12:42:00Z">
                                <w:r>
                                  <w:t>- Design Iteration 2</w:t>
                                </w:r>
                              </w:ins>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inline>
              </w:drawing>
            </mc:Choice>
            <mc:Fallback>
              <w:pict>
                <v:shape w14:anchorId="5BC68ABF" id="Text Box 43" o:spid="_x0000_s1061" type="#_x0000_t202" style="width:220.45pt;height:.05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Nq8VOAIAAG0EAAAOAAAAZHJzL2Uyb0RvYy54bWysVE1v2zAMvQ/YfxB0X5ykzZcRp8hSZBgQ&#10;tAWSoWdFlmMDkqhJSuzs14+S7XTrdhp2kSmSovTeI718aJQkF2FdBTqjo8GQEqE55JU+ZfTbYftp&#10;TonzTOdMghYZvQpHH1YfPyxrk4oxlCBzYQkW0S6tTUZL702aJI6XQjE3ACM0Bguwinnc2lOSW1Zj&#10;dSWT8XA4TWqwubHAhXPofWyDdBXrF4Xg/rkonPBEZhTf5uNq43oMa7JasvRkmSkr3j2D/cMrFKs0&#10;Xnor9cg8I2db/VFKVdyCg8IPOKgEiqLiImJANKPhOzT7khkRsSA5ztxocv+vLH+6vFhS5Rkd388n&#10;8/F8MaNEM4VSHUTjyWdoyP1doKk2LsXsvcF836Af5e79Dp0BfVNYFb6Ii2AcCb/eSA7VODrHs8Vi&#10;NppQwjE2vZuEGsnbUWOd/yJAkWBk1KKCkVh22TnfpvYp4SYHssq3lZRhEwIbacmFodp1WXnRFf8t&#10;S+qQqyGcagsGTxLwtTiC5ZtjE2mZ9hiPkF8RuoW2h5zh2wrv2zHnX5jFpkG0OAj+GZdCQp1R6CxK&#10;SrA//uYP+aglRimpsQkz6r6fmRWUyK8aVQ4d2xu2N469oc9qA4h0hCNmeDTxgPWyNwsL6hXnYx1u&#10;wRDTHO/KqO/NjW9HAeeLi/U6JmFfGuZ3em94KN3zemhemTWdKh7FfIK+PVn6Tpw2N8pj1mePTEfl&#10;Aq8tix3d2NNR+27+wtD8uo9Zb3+J1U8AAAD//wMAUEsDBBQABgAIAAAAIQCmrl3H2gAAAAIBAAAP&#10;AAAAZHJzL2Rvd25yZXYueG1sTI/BTsMwEETvSPyDtUhcUOsAUQUhTlVVcIBLReilNzfexoF4HdlO&#10;G/6eLRe4jLSa0czbcjm5XhwxxM6Tgtt5BgKp8aajVsH242X2ACImTUb3nlDBN0ZYVpcXpS6MP9E7&#10;HuvUCi6hWGgFNqWhkDI2Fp2Ocz8gsXfwwenEZ2ilCfrE5a6Xd1m2kE53xAtWD7i22HzVo1OwyXcb&#10;ezMent9W+X143Y7rxWdbK3V9Na2eQCSc0l8YzviMDhUz7f1IJopeAT+SfpW9PM8eQezPIVmV8j96&#10;9QMAAP//AwBQSwECLQAUAAYACAAAACEAtoM4kv4AAADhAQAAEwAAAAAAAAAAAAAAAAAAAAAAW0Nv&#10;bnRlbnRfVHlwZXNdLnhtbFBLAQItABQABgAIAAAAIQA4/SH/1gAAAJQBAAALAAAAAAAAAAAAAAAA&#10;AC8BAABfcmVscy8ucmVsc1BLAQItABQABgAIAAAAIQDPNq8VOAIAAG0EAAAOAAAAAAAAAAAAAAAA&#10;AC4CAABkcnMvZTJvRG9jLnhtbFBLAQItABQABgAIAAAAIQCmrl3H2gAAAAIBAAAPAAAAAAAAAAAA&#10;AAAAAJIEAABkcnMvZG93bnJldi54bWxQSwUGAAAAAAQABADzAAAAmQUAAAAA&#10;" stroked="f">
                  <v:textbox style="mso-fit-shape-to-text:t" inset="0,0,0,0">
                    <w:txbxContent>
                      <w:p w14:paraId="356BB6B5" w14:textId="4F59833E" w:rsidR="00801801" w:rsidRPr="005742E8" w:rsidRDefault="00801801" w:rsidP="00B71599">
                        <w:pPr>
                          <w:pStyle w:val="Heading2"/>
                          <w:pPrChange w:id="524" w:author="Liam David Chess (2004144)" w:date="2021-03-05T14:23:00Z">
                            <w:pPr>
                              <w:spacing w:after="0" w:line="240" w:lineRule="auto"/>
                            </w:pPr>
                          </w:pPrChange>
                        </w:pPr>
                        <w:ins w:id="525" w:author="Jake Rhys Lawrence (1450966)" w:date="2021-03-03T12:42:00Z">
                          <w:r>
                            <w:t>Figure</w:t>
                          </w:r>
                        </w:ins>
                        <w:ins w:id="526" w:author="Liam David Chess (2004144)" w:date="2021-03-05T14:23:00Z">
                          <w:r w:rsidR="00B71599">
                            <w:t xml:space="preserve"> </w:t>
                          </w:r>
                        </w:ins>
                        <w:r w:rsidR="00BA62CC">
                          <w:t xml:space="preserve">2 </w:t>
                        </w:r>
                        <w:ins w:id="527" w:author="Jake Rhys Lawrence (1450966)" w:date="2021-03-03T12:42:00Z">
                          <w:r>
                            <w:t>- Design Iteration 2</w:t>
                          </w:r>
                        </w:ins>
                      </w:p>
                    </w:txbxContent>
                  </v:textbox>
                  <w10:anchorlock/>
                </v:shape>
              </w:pict>
            </mc:Fallback>
          </mc:AlternateContent>
        </w:r>
      </w:ins>
      <w:r w:rsidR="005E3690">
        <w:rPr>
          <w:lang w:val="en-GB"/>
        </w:rPr>
        <w:br w:type="page"/>
      </w:r>
    </w:p>
    <w:p w14:paraId="1AFF0F40" w14:textId="2B766EB5" w:rsidR="00953CCC" w:rsidRPr="00953CCC" w:rsidDel="001B5FC8" w:rsidRDefault="00953CCC" w:rsidP="00953CCC">
      <w:pPr>
        <w:rPr>
          <w:del w:id="528" w:author="Jake Rhys Lawrence (1450966)" w:date="2021-03-03T12:10:00Z"/>
          <w:sz w:val="32"/>
          <w:szCs w:val="32"/>
        </w:rPr>
      </w:pPr>
      <w:del w:id="529" w:author="Jake Rhys Lawrence (1450966)" w:date="2021-03-03T12:10:00Z">
        <w:r w:rsidRPr="00953CCC" w:rsidDel="001B5FC8">
          <w:rPr>
            <w:sz w:val="32"/>
            <w:szCs w:val="32"/>
            <w:lang w:val="en-GB"/>
          </w:rPr>
          <w:lastRenderedPageBreak/>
          <w:delText>Where you present the results you have found, using graphs &amp; tables</w:delText>
        </w:r>
        <w:bookmarkStart w:id="530" w:name="_Toc65666036"/>
        <w:bookmarkStart w:id="531" w:name="_Toc65666089"/>
        <w:bookmarkStart w:id="532" w:name="_Toc65666142"/>
        <w:bookmarkStart w:id="533" w:name="_Toc65666338"/>
        <w:bookmarkStart w:id="534" w:name="_Toc65667611"/>
        <w:bookmarkStart w:id="535" w:name="_Toc65765495"/>
        <w:bookmarkEnd w:id="530"/>
        <w:bookmarkEnd w:id="531"/>
        <w:bookmarkEnd w:id="532"/>
        <w:bookmarkEnd w:id="533"/>
        <w:bookmarkEnd w:id="534"/>
        <w:bookmarkEnd w:id="535"/>
      </w:del>
    </w:p>
    <w:p w14:paraId="45F8C418" w14:textId="79BA7D94" w:rsidR="00953CCC" w:rsidRPr="00953CCC" w:rsidDel="001B5FC8" w:rsidRDefault="00953CCC" w:rsidP="00953CCC">
      <w:pPr>
        <w:rPr>
          <w:del w:id="536" w:author="Jake Rhys Lawrence (1450966)" w:date="2021-03-03T12:10:00Z"/>
          <w:sz w:val="32"/>
          <w:szCs w:val="32"/>
        </w:rPr>
      </w:pPr>
      <w:del w:id="537" w:author="Jake Rhys Lawrence (1450966)" w:date="2021-03-03T12:10:00Z">
        <w:r w:rsidRPr="00953CCC" w:rsidDel="001B5FC8">
          <w:rPr>
            <w:sz w:val="32"/>
            <w:szCs w:val="32"/>
            <w:lang w:val="en-GB"/>
          </w:rPr>
          <w:delText>Make sure it is displayed clearly and easy to read!</w:delText>
        </w:r>
        <w:bookmarkStart w:id="538" w:name="_Toc65666037"/>
        <w:bookmarkStart w:id="539" w:name="_Toc65666090"/>
        <w:bookmarkStart w:id="540" w:name="_Toc65666143"/>
        <w:bookmarkStart w:id="541" w:name="_Toc65666339"/>
        <w:bookmarkStart w:id="542" w:name="_Toc65667612"/>
        <w:bookmarkStart w:id="543" w:name="_Toc65765496"/>
        <w:bookmarkEnd w:id="538"/>
        <w:bookmarkEnd w:id="539"/>
        <w:bookmarkEnd w:id="540"/>
        <w:bookmarkEnd w:id="541"/>
        <w:bookmarkEnd w:id="542"/>
        <w:bookmarkEnd w:id="543"/>
      </w:del>
    </w:p>
    <w:p w14:paraId="7387AF3F" w14:textId="3071470D" w:rsidR="00953CCC" w:rsidRPr="00953CCC" w:rsidDel="001B5FC8" w:rsidRDefault="00953CCC" w:rsidP="00953CCC">
      <w:pPr>
        <w:rPr>
          <w:del w:id="544" w:author="Jake Rhys Lawrence (1450966)" w:date="2021-03-03T12:10:00Z"/>
          <w:sz w:val="32"/>
          <w:szCs w:val="32"/>
        </w:rPr>
      </w:pPr>
      <w:del w:id="545" w:author="Jake Rhys Lawrence (1450966)" w:date="2021-03-03T12:10:00Z">
        <w:r w:rsidRPr="00953CCC" w:rsidDel="001B5FC8">
          <w:rPr>
            <w:sz w:val="32"/>
            <w:szCs w:val="32"/>
            <w:lang w:val="en-GB"/>
          </w:rPr>
          <w:delText xml:space="preserve">A discussion and analysis of the results comes here, </w:delText>
        </w:r>
        <w:bookmarkStart w:id="546" w:name="_Toc65666038"/>
        <w:bookmarkStart w:id="547" w:name="_Toc65666091"/>
        <w:bookmarkStart w:id="548" w:name="_Toc65666144"/>
        <w:bookmarkStart w:id="549" w:name="_Toc65666340"/>
        <w:bookmarkStart w:id="550" w:name="_Toc65667613"/>
        <w:bookmarkStart w:id="551" w:name="_Toc65765497"/>
        <w:bookmarkEnd w:id="546"/>
        <w:bookmarkEnd w:id="547"/>
        <w:bookmarkEnd w:id="548"/>
        <w:bookmarkEnd w:id="549"/>
        <w:bookmarkEnd w:id="550"/>
        <w:bookmarkEnd w:id="551"/>
      </w:del>
    </w:p>
    <w:p w14:paraId="375AFE9F" w14:textId="443D8276" w:rsidR="00953CCC" w:rsidRPr="00953CCC" w:rsidDel="001B5FC8" w:rsidRDefault="00953CCC" w:rsidP="00953CCC">
      <w:pPr>
        <w:rPr>
          <w:del w:id="552" w:author="Jake Rhys Lawrence (1450966)" w:date="2021-03-03T12:10:00Z"/>
          <w:sz w:val="32"/>
          <w:szCs w:val="32"/>
        </w:rPr>
      </w:pPr>
      <w:del w:id="553" w:author="Jake Rhys Lawrence (1450966)" w:date="2021-03-03T12:10:00Z">
        <w:r w:rsidRPr="00953CCC" w:rsidDel="001B5FC8">
          <w:rPr>
            <w:sz w:val="32"/>
            <w:szCs w:val="32"/>
            <w:lang w:val="en-GB"/>
          </w:rPr>
          <w:delText>to explain what the results show and what your findings are.</w:delText>
        </w:r>
        <w:bookmarkStart w:id="554" w:name="_Toc65666039"/>
        <w:bookmarkStart w:id="555" w:name="_Toc65666092"/>
        <w:bookmarkStart w:id="556" w:name="_Toc65666145"/>
        <w:bookmarkStart w:id="557" w:name="_Toc65666341"/>
        <w:bookmarkStart w:id="558" w:name="_Toc65667614"/>
        <w:bookmarkStart w:id="559" w:name="_Toc65765498"/>
        <w:bookmarkEnd w:id="554"/>
        <w:bookmarkEnd w:id="555"/>
        <w:bookmarkEnd w:id="556"/>
        <w:bookmarkEnd w:id="557"/>
        <w:bookmarkEnd w:id="558"/>
        <w:bookmarkEnd w:id="559"/>
      </w:del>
    </w:p>
    <w:p w14:paraId="6F0FDF01" w14:textId="2C5A049F" w:rsidR="00512F32" w:rsidDel="001B5FC8" w:rsidRDefault="00953CCC" w:rsidP="00953CCC">
      <w:pPr>
        <w:rPr>
          <w:del w:id="560" w:author="Jake Rhys Lawrence (1450966)" w:date="2021-03-03T12:10:00Z"/>
          <w:sz w:val="32"/>
          <w:szCs w:val="32"/>
          <w:lang w:val="en-GB"/>
        </w:rPr>
      </w:pPr>
      <w:del w:id="561" w:author="Jake Rhys Lawrence (1450966)" w:date="2021-03-03T12:10:00Z">
        <w:r w:rsidRPr="00953CCC" w:rsidDel="001B5FC8">
          <w:rPr>
            <w:sz w:val="32"/>
            <w:szCs w:val="32"/>
            <w:lang w:val="en-GB"/>
          </w:rPr>
          <w:delText>Use research to support this section. Compare your results to others</w:delText>
        </w:r>
        <w:r w:rsidR="00572F41" w:rsidDel="001B5FC8">
          <w:rPr>
            <w:sz w:val="32"/>
            <w:szCs w:val="32"/>
            <w:lang w:val="en-GB"/>
          </w:rPr>
          <w:delText>.</w:delText>
        </w:r>
        <w:bookmarkStart w:id="562" w:name="_Toc65666040"/>
        <w:bookmarkStart w:id="563" w:name="_Toc65666093"/>
        <w:bookmarkStart w:id="564" w:name="_Toc65666146"/>
        <w:bookmarkStart w:id="565" w:name="_Toc65666342"/>
        <w:bookmarkStart w:id="566" w:name="_Toc65667615"/>
        <w:bookmarkStart w:id="567" w:name="_Toc65765499"/>
        <w:bookmarkEnd w:id="562"/>
        <w:bookmarkEnd w:id="563"/>
        <w:bookmarkEnd w:id="564"/>
        <w:bookmarkEnd w:id="565"/>
        <w:bookmarkEnd w:id="566"/>
        <w:bookmarkEnd w:id="567"/>
      </w:del>
    </w:p>
    <w:p w14:paraId="08B122EC" w14:textId="7DA02EC1" w:rsidR="002A7EC8" w:rsidRPr="00512F32" w:rsidDel="001B5FC8" w:rsidRDefault="00512F32" w:rsidP="00512F32">
      <w:pPr>
        <w:spacing w:line="360" w:lineRule="auto"/>
        <w:rPr>
          <w:del w:id="568" w:author="Jake Rhys Lawrence (1450966)" w:date="2021-03-03T12:10:00Z"/>
        </w:rPr>
      </w:pPr>
      <w:del w:id="569" w:author="Jake Rhys Lawrence (1450966)" w:date="2021-03-03T12:10:00Z">
        <w:r w:rsidRPr="0057481A" w:rsidDel="001B5FC8">
          <w:rPr>
            <w:lang w:val="en-GB"/>
          </w:rPr>
          <w:delText>Calibri (body) size 11 and 1.5 line spacing from here</w:delText>
        </w:r>
        <w:r w:rsidDel="001B5FC8">
          <w:rPr>
            <w:lang w:val="en-GB"/>
          </w:rPr>
          <w:delText>.</w:delText>
        </w:r>
        <w:bookmarkStart w:id="570" w:name="_Toc65666041"/>
        <w:bookmarkStart w:id="571" w:name="_Toc65666094"/>
        <w:bookmarkStart w:id="572" w:name="_Toc65666147"/>
        <w:bookmarkStart w:id="573" w:name="_Toc65666343"/>
        <w:bookmarkStart w:id="574" w:name="_Toc65667616"/>
        <w:bookmarkStart w:id="575" w:name="_Toc65765500"/>
        <w:bookmarkEnd w:id="570"/>
        <w:bookmarkEnd w:id="571"/>
        <w:bookmarkEnd w:id="572"/>
        <w:bookmarkEnd w:id="573"/>
        <w:bookmarkEnd w:id="574"/>
        <w:bookmarkEnd w:id="575"/>
      </w:del>
    </w:p>
    <w:p w14:paraId="3B49C924" w14:textId="66558EEE" w:rsidR="00512F32" w:rsidDel="001B5FC8" w:rsidRDefault="00512F32">
      <w:pPr>
        <w:rPr>
          <w:del w:id="576" w:author="Jake Rhys Lawrence (1450966)" w:date="2021-03-03T12:10:00Z"/>
          <w:rFonts w:asciiTheme="majorHAnsi" w:eastAsiaTheme="majorEastAsia" w:hAnsiTheme="majorHAnsi" w:cstheme="majorBidi"/>
          <w:color w:val="2F5496" w:themeColor="accent1" w:themeShade="BF"/>
          <w:sz w:val="32"/>
          <w:szCs w:val="32"/>
        </w:rPr>
      </w:pPr>
      <w:del w:id="577" w:author="Jake Rhys Lawrence (1450966)" w:date="2021-03-03T12:10:00Z">
        <w:r w:rsidDel="001B5FC8">
          <w:br w:type="page"/>
        </w:r>
      </w:del>
    </w:p>
    <w:p w14:paraId="036AF83F" w14:textId="321A700F" w:rsidR="002A7EC8" w:rsidRDefault="002A7EC8" w:rsidP="002A7EC8">
      <w:pPr>
        <w:pStyle w:val="Heading1"/>
        <w:rPr>
          <w:ins w:id="578" w:author="Jake Rhys Lawrence (1450966)" w:date="2021-03-03T12:11:00Z"/>
        </w:rPr>
      </w:pPr>
      <w:bookmarkStart w:id="579" w:name="_Toc65765501"/>
      <w:r>
        <w:lastRenderedPageBreak/>
        <w:t>Conclusions</w:t>
      </w:r>
      <w:bookmarkEnd w:id="579"/>
    </w:p>
    <w:p w14:paraId="05AC23DB" w14:textId="40C47DC2" w:rsidR="00C85F5E" w:rsidRPr="00C85F5E" w:rsidRDefault="00C85F5E" w:rsidP="006027D6">
      <w:pPr>
        <w:spacing w:before="240" w:after="0" w:line="240" w:lineRule="auto"/>
        <w:rPr>
          <w:ins w:id="580" w:author="Jake Rhys Lawrence (1450966)" w:date="2021-03-03T12:11:00Z"/>
          <w:rFonts w:ascii="Calibri" w:eastAsia="Times New Roman" w:hAnsi="Calibri" w:cs="Calibri"/>
          <w:lang w:val="en-GB" w:eastAsia="en-GB"/>
        </w:rPr>
      </w:pPr>
      <w:ins w:id="581" w:author="Jake Rhys Lawrence (1450966)" w:date="2021-03-03T12:11:00Z">
        <w:r w:rsidRPr="00C85F5E">
          <w:rPr>
            <w:rFonts w:ascii="Calibri" w:eastAsia="Times New Roman" w:hAnsi="Calibri" w:cs="Calibri"/>
            <w:lang w:val="en-GB" w:eastAsia="en-GB"/>
          </w:rPr>
          <w:t xml:space="preserve">The main aims of the project were completed, the project structure helped us manage our time effectively to which results have been produced. Relevant research was conducted into </w:t>
        </w:r>
      </w:ins>
      <w:ins w:id="582" w:author="Jake Rhys Lawrence (1450966)" w:date="2021-03-03T12:37:00Z">
        <w:r w:rsidR="00E25A5D" w:rsidRPr="00C85F5E">
          <w:rPr>
            <w:rFonts w:ascii="Calibri" w:eastAsia="Times New Roman" w:hAnsi="Calibri" w:cs="Calibri"/>
            <w:lang w:val="en-GB" w:eastAsia="en-GB"/>
          </w:rPr>
          <w:t>all</w:t>
        </w:r>
      </w:ins>
      <w:ins w:id="583" w:author="Jake Rhys Lawrence (1450966)" w:date="2021-03-03T12:11:00Z">
        <w:r w:rsidRPr="00C85F5E">
          <w:rPr>
            <w:rFonts w:ascii="Calibri" w:eastAsia="Times New Roman" w:hAnsi="Calibri" w:cs="Calibri"/>
            <w:lang w:val="en-GB" w:eastAsia="en-GB"/>
          </w:rPr>
          <w:t xml:space="preserve"> areas of the design and this was used to produce a basic design with an estimated cost. The group is happy with the outcome of doing group work with people that have never worked together </w:t>
        </w:r>
      </w:ins>
      <w:ins w:id="584" w:author="Jake Rhys Lawrence (1450966)" w:date="2021-03-03T12:37:00Z">
        <w:r w:rsidR="00E25A5D" w:rsidRPr="00C85F5E">
          <w:rPr>
            <w:rFonts w:ascii="Calibri" w:eastAsia="Times New Roman" w:hAnsi="Calibri" w:cs="Calibri"/>
            <w:lang w:val="en-GB" w:eastAsia="en-GB"/>
          </w:rPr>
          <w:t>before or</w:t>
        </w:r>
      </w:ins>
      <w:ins w:id="585" w:author="Jake Rhys Lawrence (1450966)" w:date="2021-03-03T12:11:00Z">
        <w:r w:rsidRPr="00C85F5E">
          <w:rPr>
            <w:rFonts w:ascii="Calibri" w:eastAsia="Times New Roman" w:hAnsi="Calibri" w:cs="Calibri"/>
            <w:lang w:val="en-GB" w:eastAsia="en-GB"/>
          </w:rPr>
          <w:t xml:space="preserve"> met</w:t>
        </w:r>
      </w:ins>
      <w:ins w:id="586" w:author="Jake Rhys Lawrence (1450966)" w:date="2021-03-03T12:37:00Z">
        <w:r w:rsidR="00DF54C2">
          <w:rPr>
            <w:rFonts w:ascii="Calibri" w:eastAsia="Times New Roman" w:hAnsi="Calibri" w:cs="Calibri"/>
            <w:lang w:val="en-GB" w:eastAsia="en-GB"/>
          </w:rPr>
          <w:t xml:space="preserve"> in person.</w:t>
        </w:r>
      </w:ins>
      <w:r w:rsidR="007E7FBA">
        <w:rPr>
          <w:rFonts w:ascii="Calibri" w:eastAsia="Times New Roman" w:hAnsi="Calibri" w:cs="Calibri"/>
          <w:lang w:val="en-GB" w:eastAsia="en-GB"/>
        </w:rPr>
        <w:t xml:space="preserve"> We designed a tricycle</w:t>
      </w:r>
      <w:r w:rsidR="00936C53">
        <w:rPr>
          <w:rFonts w:ascii="Calibri" w:eastAsia="Times New Roman" w:hAnsi="Calibri" w:cs="Calibri"/>
          <w:lang w:val="en-GB" w:eastAsia="en-GB"/>
        </w:rPr>
        <w:t xml:space="preserve"> gravity racer</w:t>
      </w:r>
      <w:r w:rsidR="007E7FBA">
        <w:rPr>
          <w:rFonts w:ascii="Calibri" w:eastAsia="Times New Roman" w:hAnsi="Calibri" w:cs="Calibri"/>
          <w:lang w:val="en-GB" w:eastAsia="en-GB"/>
        </w:rPr>
        <w:t>, t</w:t>
      </w:r>
      <w:r w:rsidR="00354CFD">
        <w:rPr>
          <w:rFonts w:ascii="Calibri" w:eastAsia="Times New Roman" w:hAnsi="Calibri" w:cs="Calibri"/>
          <w:lang w:val="en-GB" w:eastAsia="en-GB"/>
        </w:rPr>
        <w:t>ogether</w:t>
      </w:r>
      <w:r w:rsidR="00FC1C4E">
        <w:rPr>
          <w:rFonts w:ascii="Calibri" w:eastAsia="Times New Roman" w:hAnsi="Calibri" w:cs="Calibri"/>
          <w:lang w:val="en-GB" w:eastAsia="en-GB"/>
        </w:rPr>
        <w:t xml:space="preserve"> a</w:t>
      </w:r>
      <w:r w:rsidR="00354CFD">
        <w:rPr>
          <w:rFonts w:ascii="Calibri" w:eastAsia="Times New Roman" w:hAnsi="Calibri" w:cs="Calibri"/>
          <w:lang w:val="en-GB" w:eastAsia="en-GB"/>
        </w:rPr>
        <w:t>s a team.</w:t>
      </w:r>
    </w:p>
    <w:p w14:paraId="5920AF0D" w14:textId="6FAB2DFF" w:rsidR="00943362" w:rsidRPr="009E4B24" w:rsidRDefault="006D0E57">
      <w:pPr>
        <w:pPrChange w:id="587" w:author="Jake Rhys Lawrence (1450966)" w:date="2021-03-03T12:11:00Z">
          <w:pPr>
            <w:pStyle w:val="Heading1"/>
          </w:pPr>
        </w:pPrChange>
      </w:pPr>
      <w:r>
        <w:br w:type="page"/>
      </w:r>
    </w:p>
    <w:p w14:paraId="29D2B802" w14:textId="77777777" w:rsidR="00953CCC" w:rsidRPr="00953CCC" w:rsidDel="00943362" w:rsidRDefault="00953CCC" w:rsidP="00953CCC">
      <w:pPr>
        <w:rPr>
          <w:del w:id="588" w:author="Jake Rhys Lawrence (1450966)" w:date="2021-03-03T12:11:00Z"/>
          <w:sz w:val="32"/>
          <w:szCs w:val="32"/>
        </w:rPr>
      </w:pPr>
      <w:del w:id="589" w:author="Jake Rhys Lawrence (1450966)" w:date="2021-03-03T12:11:00Z">
        <w:r w:rsidRPr="00953CCC" w:rsidDel="00943362">
          <w:rPr>
            <w:sz w:val="32"/>
            <w:szCs w:val="32"/>
            <w:lang w:val="en-GB"/>
          </w:rPr>
          <w:lastRenderedPageBreak/>
          <w:delText xml:space="preserve">This section should be relatively concise </w:delText>
        </w:r>
        <w:bookmarkStart w:id="590" w:name="_Toc65666043"/>
        <w:bookmarkStart w:id="591" w:name="_Toc65666096"/>
        <w:bookmarkStart w:id="592" w:name="_Toc65666149"/>
        <w:bookmarkStart w:id="593" w:name="_Toc65666345"/>
        <w:bookmarkStart w:id="594" w:name="_Toc65667618"/>
        <w:bookmarkStart w:id="595" w:name="_Toc65765502"/>
        <w:bookmarkEnd w:id="590"/>
        <w:bookmarkEnd w:id="591"/>
        <w:bookmarkEnd w:id="592"/>
        <w:bookmarkEnd w:id="593"/>
        <w:bookmarkEnd w:id="594"/>
        <w:bookmarkEnd w:id="595"/>
      </w:del>
    </w:p>
    <w:p w14:paraId="13E9DFA0" w14:textId="77777777" w:rsidR="00953CCC" w:rsidRPr="00953CCC" w:rsidDel="00943362" w:rsidRDefault="00953CCC" w:rsidP="00953CCC">
      <w:pPr>
        <w:rPr>
          <w:del w:id="596" w:author="Jake Rhys Lawrence (1450966)" w:date="2021-03-03T12:11:00Z"/>
          <w:sz w:val="32"/>
          <w:szCs w:val="32"/>
        </w:rPr>
      </w:pPr>
      <w:del w:id="597" w:author="Jake Rhys Lawrence (1450966)" w:date="2021-03-03T12:11:00Z">
        <w:r w:rsidRPr="00953CCC" w:rsidDel="00943362">
          <w:rPr>
            <w:sz w:val="32"/>
            <w:szCs w:val="32"/>
            <w:lang w:val="en-GB"/>
          </w:rPr>
          <w:delText xml:space="preserve">Focusing on the main points and important findings from the analysis section. </w:delText>
        </w:r>
        <w:bookmarkStart w:id="598" w:name="_Toc65666044"/>
        <w:bookmarkStart w:id="599" w:name="_Toc65666097"/>
        <w:bookmarkStart w:id="600" w:name="_Toc65666150"/>
        <w:bookmarkStart w:id="601" w:name="_Toc65666346"/>
        <w:bookmarkStart w:id="602" w:name="_Toc65667619"/>
        <w:bookmarkStart w:id="603" w:name="_Toc65765503"/>
        <w:bookmarkEnd w:id="598"/>
        <w:bookmarkEnd w:id="599"/>
        <w:bookmarkEnd w:id="600"/>
        <w:bookmarkEnd w:id="601"/>
        <w:bookmarkEnd w:id="602"/>
        <w:bookmarkEnd w:id="603"/>
      </w:del>
    </w:p>
    <w:p w14:paraId="0E34A7C3" w14:textId="77777777" w:rsidR="00953CCC" w:rsidRPr="00953CCC" w:rsidDel="00943362" w:rsidRDefault="00953CCC" w:rsidP="00953CCC">
      <w:pPr>
        <w:rPr>
          <w:del w:id="604" w:author="Jake Rhys Lawrence (1450966)" w:date="2021-03-03T12:11:00Z"/>
          <w:sz w:val="32"/>
          <w:szCs w:val="32"/>
        </w:rPr>
      </w:pPr>
      <w:del w:id="605" w:author="Jake Rhys Lawrence (1450966)" w:date="2021-03-03T12:11:00Z">
        <w:r w:rsidRPr="00953CCC" w:rsidDel="00943362">
          <w:rPr>
            <w:sz w:val="32"/>
            <w:szCs w:val="32"/>
            <w:lang w:val="en-GB"/>
          </w:rPr>
          <w:delText>Discuss what your mean in a broader sense</w:delText>
        </w:r>
        <w:bookmarkStart w:id="606" w:name="_Toc65666045"/>
        <w:bookmarkStart w:id="607" w:name="_Toc65666098"/>
        <w:bookmarkStart w:id="608" w:name="_Toc65666151"/>
        <w:bookmarkStart w:id="609" w:name="_Toc65666347"/>
        <w:bookmarkStart w:id="610" w:name="_Toc65667620"/>
        <w:bookmarkStart w:id="611" w:name="_Toc65765504"/>
        <w:bookmarkEnd w:id="606"/>
        <w:bookmarkEnd w:id="607"/>
        <w:bookmarkEnd w:id="608"/>
        <w:bookmarkEnd w:id="609"/>
        <w:bookmarkEnd w:id="610"/>
        <w:bookmarkEnd w:id="611"/>
      </w:del>
    </w:p>
    <w:p w14:paraId="1514A4E1" w14:textId="2FF2980E" w:rsidR="00953CCC" w:rsidRPr="00512F32" w:rsidDel="00943362" w:rsidRDefault="00953CCC" w:rsidP="00953CCC">
      <w:pPr>
        <w:rPr>
          <w:del w:id="612" w:author="Jake Rhys Lawrence (1450966)" w:date="2021-03-03T12:11:00Z"/>
          <w:sz w:val="32"/>
          <w:szCs w:val="32"/>
          <w:lang w:val="en-GB"/>
        </w:rPr>
      </w:pPr>
      <w:del w:id="613" w:author="Jake Rhys Lawrence (1450966)" w:date="2021-03-03T12:11:00Z">
        <w:r w:rsidRPr="00953CCC" w:rsidDel="00943362">
          <w:rPr>
            <w:sz w:val="32"/>
            <w:szCs w:val="32"/>
            <w:lang w:val="en-GB"/>
          </w:rPr>
          <w:delText>Use this section to tie up and finish the report</w:delText>
        </w:r>
        <w:bookmarkStart w:id="614" w:name="_Toc65666046"/>
        <w:bookmarkStart w:id="615" w:name="_Toc65666099"/>
        <w:bookmarkStart w:id="616" w:name="_Toc65666152"/>
        <w:bookmarkStart w:id="617" w:name="_Toc65666348"/>
        <w:bookmarkStart w:id="618" w:name="_Toc65667621"/>
        <w:bookmarkStart w:id="619" w:name="_Toc65765505"/>
        <w:bookmarkEnd w:id="614"/>
        <w:bookmarkEnd w:id="615"/>
        <w:bookmarkEnd w:id="616"/>
        <w:bookmarkEnd w:id="617"/>
        <w:bookmarkEnd w:id="618"/>
        <w:bookmarkEnd w:id="619"/>
      </w:del>
    </w:p>
    <w:p w14:paraId="08C0113A" w14:textId="7BE25974" w:rsidR="00512F32" w:rsidRPr="00953CCC" w:rsidDel="00943362" w:rsidRDefault="00512F32" w:rsidP="00512F32">
      <w:pPr>
        <w:spacing w:line="360" w:lineRule="auto"/>
        <w:rPr>
          <w:del w:id="620" w:author="Jake Rhys Lawrence (1450966)" w:date="2021-03-03T12:11:00Z"/>
        </w:rPr>
      </w:pPr>
      <w:del w:id="621" w:author="Jake Rhys Lawrence (1450966)" w:date="2021-03-03T12:11:00Z">
        <w:r w:rsidRPr="0057481A" w:rsidDel="00943362">
          <w:rPr>
            <w:lang w:val="en-GB"/>
          </w:rPr>
          <w:delText>Calibri (body) size 11 and 1.5 line spacing from here</w:delText>
        </w:r>
        <w:r w:rsidDel="00943362">
          <w:rPr>
            <w:lang w:val="en-GB"/>
          </w:rPr>
          <w:delText>.</w:delText>
        </w:r>
        <w:bookmarkStart w:id="622" w:name="_Toc65666047"/>
        <w:bookmarkStart w:id="623" w:name="_Toc65666100"/>
        <w:bookmarkStart w:id="624" w:name="_Toc65666153"/>
        <w:bookmarkStart w:id="625" w:name="_Toc65666349"/>
        <w:bookmarkStart w:id="626" w:name="_Toc65667622"/>
        <w:bookmarkStart w:id="627" w:name="_Toc65765506"/>
        <w:bookmarkEnd w:id="622"/>
        <w:bookmarkEnd w:id="623"/>
        <w:bookmarkEnd w:id="624"/>
        <w:bookmarkEnd w:id="625"/>
        <w:bookmarkEnd w:id="626"/>
        <w:bookmarkEnd w:id="627"/>
      </w:del>
    </w:p>
    <w:p w14:paraId="53682877" w14:textId="77777777" w:rsidR="002A7EC8" w:rsidDel="00943362" w:rsidRDefault="002A7EC8">
      <w:pPr>
        <w:rPr>
          <w:del w:id="628" w:author="Jake Rhys Lawrence (1450966)" w:date="2021-03-03T12:11:00Z"/>
          <w:rFonts w:asciiTheme="majorHAnsi" w:eastAsiaTheme="majorEastAsia" w:hAnsiTheme="majorHAnsi" w:cstheme="majorBidi"/>
          <w:color w:val="2F5496" w:themeColor="accent1" w:themeShade="BF"/>
          <w:sz w:val="32"/>
          <w:szCs w:val="32"/>
        </w:rPr>
      </w:pPr>
      <w:del w:id="629" w:author="Jake Rhys Lawrence (1450966)" w:date="2021-03-03T12:11:00Z">
        <w:r w:rsidDel="00943362">
          <w:br w:type="page"/>
        </w:r>
      </w:del>
    </w:p>
    <w:p w14:paraId="2C7A1DD5" w14:textId="4DFBAAF3" w:rsidR="002A7EC8" w:rsidRDefault="002A7EC8" w:rsidP="002A7EC8">
      <w:pPr>
        <w:pStyle w:val="Heading1"/>
        <w:rPr>
          <w:ins w:id="630" w:author="Jake Rhys Lawrence (1450966)" w:date="2021-03-03T12:11:00Z"/>
        </w:rPr>
      </w:pPr>
      <w:bookmarkStart w:id="631" w:name="_Toc65765507"/>
      <w:r>
        <w:lastRenderedPageBreak/>
        <w:t>Evaluation</w:t>
      </w:r>
      <w:bookmarkEnd w:id="631"/>
      <w:r>
        <w:t xml:space="preserve"> </w:t>
      </w:r>
      <w:del w:id="632" w:author="Jake Rhys Lawrence (1450966)" w:date="2021-03-03T12:11:00Z">
        <w:r w:rsidDel="00C85F5E">
          <w:delText>(if requested)</w:delText>
        </w:r>
      </w:del>
    </w:p>
    <w:p w14:paraId="73A16450" w14:textId="3A7802CA" w:rsidR="0074327C" w:rsidRPr="0074327C" w:rsidRDefault="0074327C" w:rsidP="00722C78">
      <w:pPr>
        <w:spacing w:before="240" w:after="0" w:line="240" w:lineRule="auto"/>
        <w:rPr>
          <w:ins w:id="633" w:author="Jake Rhys Lawrence (1450966)" w:date="2021-03-03T12:12:00Z"/>
          <w:rFonts w:ascii="Calibri" w:eastAsia="Times New Roman" w:hAnsi="Calibri" w:cs="Calibri"/>
          <w:lang w:val="en-GB" w:eastAsia="en-GB"/>
        </w:rPr>
      </w:pPr>
      <w:ins w:id="634" w:author="Jake Rhys Lawrence (1450966)" w:date="2021-03-03T12:12:00Z">
        <w:r w:rsidRPr="0074327C">
          <w:rPr>
            <w:rFonts w:ascii="Calibri" w:eastAsia="Times New Roman" w:hAnsi="Calibri" w:cs="Calibri"/>
            <w:lang w:val="en-GB" w:eastAsia="en-GB"/>
          </w:rPr>
          <w:t xml:space="preserve">The team structure worked </w:t>
        </w:r>
      </w:ins>
      <w:r w:rsidR="006900C3" w:rsidRPr="0074327C">
        <w:rPr>
          <w:rFonts w:ascii="Calibri" w:eastAsia="Times New Roman" w:hAnsi="Calibri" w:cs="Calibri"/>
          <w:lang w:val="en-GB" w:eastAsia="en-GB"/>
        </w:rPr>
        <w:t>well,</w:t>
      </w:r>
      <w:ins w:id="635" w:author="Jake Rhys Lawrence (1450966)" w:date="2021-03-03T12:12:00Z">
        <w:r w:rsidRPr="0074327C">
          <w:rPr>
            <w:rFonts w:ascii="Calibri" w:eastAsia="Times New Roman" w:hAnsi="Calibri" w:cs="Calibri"/>
            <w:lang w:val="en-GB" w:eastAsia="en-GB"/>
          </w:rPr>
          <w:t xml:space="preserve"> and targets were met despite the complication of not being able to communicate in person or share idea or drawings on paper due to the current global pandemic. Microsoft Teams worked well as a file sharing system, enabled live editing of documents that allowed us to work together on the same document and enabled easy communication through video meetings despite being in different locations. Microsoft Teams is a great tool that we plan on using in future projects. </w:t>
        </w:r>
      </w:ins>
    </w:p>
    <w:p w14:paraId="119254CA" w14:textId="77777777" w:rsidR="0074327C" w:rsidRPr="0074327C" w:rsidRDefault="0074327C" w:rsidP="0074327C">
      <w:pPr>
        <w:spacing w:after="0" w:line="240" w:lineRule="auto"/>
        <w:rPr>
          <w:ins w:id="636" w:author="Jake Rhys Lawrence (1450966)" w:date="2021-03-03T12:12:00Z"/>
          <w:rFonts w:ascii="Calibri" w:eastAsia="Times New Roman" w:hAnsi="Calibri" w:cs="Calibri"/>
          <w:lang w:val="en-GB" w:eastAsia="en-GB"/>
        </w:rPr>
      </w:pPr>
      <w:ins w:id="637" w:author="Jake Rhys Lawrence (1450966)" w:date="2021-03-03T12:12:00Z">
        <w:r w:rsidRPr="0074327C">
          <w:rPr>
            <w:rFonts w:ascii="Calibri" w:eastAsia="Times New Roman" w:hAnsi="Calibri" w:cs="Calibri"/>
            <w:lang w:val="en-GB" w:eastAsia="en-GB"/>
          </w:rPr>
          <w:t> </w:t>
        </w:r>
      </w:ins>
    </w:p>
    <w:p w14:paraId="35CB8973" w14:textId="7E16EC1A" w:rsidR="0074327C" w:rsidRPr="0074327C" w:rsidRDefault="0074327C" w:rsidP="0074327C">
      <w:pPr>
        <w:spacing w:after="0" w:line="240" w:lineRule="auto"/>
        <w:rPr>
          <w:ins w:id="638" w:author="Jake Rhys Lawrence (1450966)" w:date="2021-03-03T12:12:00Z"/>
          <w:rFonts w:ascii="Calibri" w:eastAsia="Times New Roman" w:hAnsi="Calibri" w:cs="Calibri"/>
          <w:lang w:val="en-GB" w:eastAsia="en-GB"/>
        </w:rPr>
      </w:pPr>
      <w:ins w:id="639" w:author="Jake Rhys Lawrence (1450966)" w:date="2021-03-03T12:12:00Z">
        <w:r w:rsidRPr="0074327C">
          <w:rPr>
            <w:rFonts w:ascii="Calibri" w:eastAsia="Times New Roman" w:hAnsi="Calibri" w:cs="Calibri"/>
            <w:lang w:val="en-GB" w:eastAsia="en-GB"/>
          </w:rPr>
          <w:t xml:space="preserve">We experienced difficulties initially in working together as none of the team members had previous experience with this kind of project. These problems were over come through the scheduling of regular meetings with set agendas. Time was taken at the start of the project </w:t>
        </w:r>
      </w:ins>
      <w:r w:rsidR="00722C78" w:rsidRPr="0074327C">
        <w:rPr>
          <w:rFonts w:ascii="Calibri" w:eastAsia="Times New Roman" w:hAnsi="Calibri" w:cs="Calibri"/>
          <w:lang w:val="en-GB" w:eastAsia="en-GB"/>
        </w:rPr>
        <w:t>for</w:t>
      </w:r>
      <w:ins w:id="640" w:author="Jake Rhys Lawrence (1450966)" w:date="2021-03-03T12:12:00Z">
        <w:r w:rsidRPr="0074327C">
          <w:rPr>
            <w:rFonts w:ascii="Calibri" w:eastAsia="Times New Roman" w:hAnsi="Calibri" w:cs="Calibri"/>
            <w:lang w:val="en-GB" w:eastAsia="en-GB"/>
          </w:rPr>
          <w:t xml:space="preserve"> the team to get to know each other and establish project responsibilities. Once project structure was in place the project made regular progress.</w:t>
        </w:r>
      </w:ins>
    </w:p>
    <w:p w14:paraId="5C64BFDE" w14:textId="77777777" w:rsidR="0074327C" w:rsidRPr="0074327C" w:rsidRDefault="0074327C" w:rsidP="0074327C">
      <w:pPr>
        <w:spacing w:after="0" w:line="240" w:lineRule="auto"/>
        <w:rPr>
          <w:ins w:id="641" w:author="Jake Rhys Lawrence (1450966)" w:date="2021-03-03T12:12:00Z"/>
          <w:rFonts w:ascii="Calibri" w:eastAsia="Times New Roman" w:hAnsi="Calibri" w:cs="Calibri"/>
          <w:lang w:val="en-GB" w:eastAsia="en-GB"/>
        </w:rPr>
      </w:pPr>
      <w:ins w:id="642" w:author="Jake Rhys Lawrence (1450966)" w:date="2021-03-03T12:12:00Z">
        <w:r w:rsidRPr="0074327C">
          <w:rPr>
            <w:rFonts w:ascii="Calibri" w:eastAsia="Times New Roman" w:hAnsi="Calibri" w:cs="Calibri"/>
            <w:lang w:val="en-GB" w:eastAsia="en-GB"/>
          </w:rPr>
          <w:t> </w:t>
        </w:r>
      </w:ins>
    </w:p>
    <w:p w14:paraId="20217F3E" w14:textId="77777777" w:rsidR="0074327C" w:rsidRPr="0074327C" w:rsidRDefault="0074327C" w:rsidP="0074327C">
      <w:pPr>
        <w:spacing w:after="0" w:line="240" w:lineRule="auto"/>
        <w:rPr>
          <w:ins w:id="643" w:author="Jake Rhys Lawrence (1450966)" w:date="2021-03-03T12:12:00Z"/>
          <w:rFonts w:ascii="Calibri" w:eastAsia="Times New Roman" w:hAnsi="Calibri" w:cs="Calibri"/>
          <w:lang w:val="en-GB" w:eastAsia="en-GB"/>
        </w:rPr>
      </w:pPr>
      <w:ins w:id="644" w:author="Jake Rhys Lawrence (1450966)" w:date="2021-03-03T12:12:00Z">
        <w:r w:rsidRPr="0074327C">
          <w:rPr>
            <w:rFonts w:ascii="Calibri" w:eastAsia="Times New Roman" w:hAnsi="Calibri" w:cs="Calibri"/>
            <w:lang w:val="en-GB" w:eastAsia="en-GB"/>
          </w:rPr>
          <w:t>We had trouble deciding how much research and design development to do as this work may be included in part 2 of the assessment, as a result our research overran the time allocated in the Gantt chart.</w:t>
        </w:r>
      </w:ins>
    </w:p>
    <w:p w14:paraId="2BDE3F68" w14:textId="77777777" w:rsidR="00C85F5E" w:rsidRPr="009E4B24" w:rsidRDefault="00C85F5E">
      <w:pPr>
        <w:pPrChange w:id="645" w:author="Jake Rhys Lawrence (1450966)" w:date="2021-03-03T12:11:00Z">
          <w:pPr>
            <w:pStyle w:val="Heading1"/>
          </w:pPr>
        </w:pPrChange>
      </w:pPr>
    </w:p>
    <w:p w14:paraId="6F98E2EC" w14:textId="77777777" w:rsidR="002B28B3" w:rsidRDefault="002B28B3">
      <w:pPr>
        <w:rPr>
          <w:rFonts w:asciiTheme="majorHAnsi" w:eastAsiaTheme="majorEastAsia" w:hAnsiTheme="majorHAnsi" w:cstheme="majorBidi"/>
          <w:color w:val="2F5496" w:themeColor="accent1" w:themeShade="BF"/>
          <w:sz w:val="32"/>
          <w:szCs w:val="32"/>
          <w:lang w:val="en-GB"/>
        </w:rPr>
      </w:pPr>
      <w:r>
        <w:rPr>
          <w:lang w:val="en-GB"/>
        </w:rPr>
        <w:br w:type="page"/>
      </w:r>
    </w:p>
    <w:p w14:paraId="7A9B268D" w14:textId="6669456A" w:rsidR="00953CCC" w:rsidRPr="00953CCC" w:rsidDel="00C85F5E" w:rsidRDefault="00953CCC" w:rsidP="00953CCC">
      <w:pPr>
        <w:rPr>
          <w:del w:id="646" w:author="Jake Rhys Lawrence (1450966)" w:date="2021-03-03T12:11:00Z"/>
          <w:sz w:val="32"/>
          <w:szCs w:val="32"/>
        </w:rPr>
      </w:pPr>
      <w:del w:id="647" w:author="Jake Rhys Lawrence (1450966)" w:date="2021-03-03T12:11:00Z">
        <w:r w:rsidRPr="00953CCC" w:rsidDel="00C85F5E">
          <w:rPr>
            <w:sz w:val="32"/>
            <w:szCs w:val="32"/>
            <w:lang w:val="en-GB"/>
          </w:rPr>
          <w:lastRenderedPageBreak/>
          <w:delText xml:space="preserve">What could have done better in the testing, were there issues with the testing/results collection. </w:delText>
        </w:r>
        <w:bookmarkStart w:id="648" w:name="_Toc65666049"/>
        <w:bookmarkStart w:id="649" w:name="_Toc65666102"/>
        <w:bookmarkStart w:id="650" w:name="_Toc65666155"/>
        <w:bookmarkStart w:id="651" w:name="_Toc65666351"/>
        <w:bookmarkStart w:id="652" w:name="_Toc65667624"/>
        <w:bookmarkStart w:id="653" w:name="_Toc65765508"/>
        <w:bookmarkEnd w:id="648"/>
        <w:bookmarkEnd w:id="649"/>
        <w:bookmarkEnd w:id="650"/>
        <w:bookmarkEnd w:id="651"/>
        <w:bookmarkEnd w:id="652"/>
        <w:bookmarkEnd w:id="653"/>
      </w:del>
    </w:p>
    <w:p w14:paraId="2D22E28A" w14:textId="69FFA35A" w:rsidR="00953CCC" w:rsidRPr="00512F32" w:rsidDel="00C85F5E" w:rsidRDefault="00953CCC" w:rsidP="00953CCC">
      <w:pPr>
        <w:rPr>
          <w:del w:id="654" w:author="Jake Rhys Lawrence (1450966)" w:date="2021-03-03T12:11:00Z"/>
          <w:sz w:val="32"/>
          <w:szCs w:val="32"/>
          <w:lang w:val="en-GB"/>
        </w:rPr>
      </w:pPr>
      <w:del w:id="655" w:author="Jake Rhys Lawrence (1450966)" w:date="2021-03-03T12:11:00Z">
        <w:r w:rsidRPr="00953CCC" w:rsidDel="00C85F5E">
          <w:rPr>
            <w:sz w:val="32"/>
            <w:szCs w:val="32"/>
            <w:lang w:val="en-GB"/>
          </w:rPr>
          <w:delText xml:space="preserve">Recommendations for how the process could be improved in the future. </w:delText>
        </w:r>
        <w:bookmarkStart w:id="656" w:name="_Toc65666050"/>
        <w:bookmarkStart w:id="657" w:name="_Toc65666103"/>
        <w:bookmarkStart w:id="658" w:name="_Toc65666156"/>
        <w:bookmarkStart w:id="659" w:name="_Toc65666352"/>
        <w:bookmarkStart w:id="660" w:name="_Toc65667625"/>
        <w:bookmarkStart w:id="661" w:name="_Toc65765509"/>
        <w:bookmarkEnd w:id="656"/>
        <w:bookmarkEnd w:id="657"/>
        <w:bookmarkEnd w:id="658"/>
        <w:bookmarkEnd w:id="659"/>
        <w:bookmarkEnd w:id="660"/>
        <w:bookmarkEnd w:id="661"/>
      </w:del>
    </w:p>
    <w:p w14:paraId="6FDEF960" w14:textId="473569AB" w:rsidR="00512F32" w:rsidRPr="00953CCC" w:rsidDel="00C85F5E" w:rsidRDefault="00512F32" w:rsidP="00512F32">
      <w:pPr>
        <w:spacing w:line="360" w:lineRule="auto"/>
        <w:rPr>
          <w:del w:id="662" w:author="Jake Rhys Lawrence (1450966)" w:date="2021-03-03T12:11:00Z"/>
        </w:rPr>
      </w:pPr>
      <w:del w:id="663" w:author="Jake Rhys Lawrence (1450966)" w:date="2021-03-03T12:11:00Z">
        <w:r w:rsidRPr="0057481A" w:rsidDel="00C85F5E">
          <w:rPr>
            <w:lang w:val="en-GB"/>
          </w:rPr>
          <w:delText>Calibri (body) size 11 and 1.5 line spacing from here</w:delText>
        </w:r>
        <w:r w:rsidDel="00C85F5E">
          <w:rPr>
            <w:lang w:val="en-GB"/>
          </w:rPr>
          <w:delText>.</w:delText>
        </w:r>
        <w:bookmarkStart w:id="664" w:name="_Toc65666051"/>
        <w:bookmarkStart w:id="665" w:name="_Toc65666104"/>
        <w:bookmarkStart w:id="666" w:name="_Toc65666157"/>
        <w:bookmarkStart w:id="667" w:name="_Toc65666353"/>
        <w:bookmarkStart w:id="668" w:name="_Toc65667626"/>
        <w:bookmarkStart w:id="669" w:name="_Toc65765510"/>
        <w:bookmarkEnd w:id="664"/>
        <w:bookmarkEnd w:id="665"/>
        <w:bookmarkEnd w:id="666"/>
        <w:bookmarkEnd w:id="667"/>
        <w:bookmarkEnd w:id="668"/>
        <w:bookmarkEnd w:id="669"/>
      </w:del>
    </w:p>
    <w:p w14:paraId="43F780F9" w14:textId="5A06B286" w:rsidR="002A7EC8" w:rsidDel="00C85F5E" w:rsidRDefault="002A7EC8">
      <w:pPr>
        <w:rPr>
          <w:del w:id="670" w:author="Jake Rhys Lawrence (1450966)" w:date="2021-03-03T12:11:00Z"/>
          <w:rFonts w:asciiTheme="majorHAnsi" w:eastAsiaTheme="majorEastAsia" w:hAnsiTheme="majorHAnsi" w:cstheme="majorBidi"/>
          <w:color w:val="2F5496" w:themeColor="accent1" w:themeShade="BF"/>
          <w:sz w:val="32"/>
          <w:szCs w:val="32"/>
        </w:rPr>
      </w:pPr>
      <w:del w:id="671" w:author="Jake Rhys Lawrence (1450966)" w:date="2021-03-03T12:11:00Z">
        <w:r w:rsidDel="00C85F5E">
          <w:br w:type="page"/>
        </w:r>
      </w:del>
    </w:p>
    <w:p w14:paraId="62CF3C5C" w14:textId="34DD184E" w:rsidR="002831D5" w:rsidRDefault="002A7EC8" w:rsidP="002A7EC8">
      <w:pPr>
        <w:pStyle w:val="Heading1"/>
      </w:pPr>
      <w:bookmarkStart w:id="672" w:name="_Toc65765511"/>
      <w:r>
        <w:lastRenderedPageBreak/>
        <w:t>References</w:t>
      </w:r>
      <w:bookmarkEnd w:id="672"/>
    </w:p>
    <w:p w14:paraId="23115E98" w14:textId="77777777" w:rsidR="00114A90" w:rsidRDefault="00114A90" w:rsidP="00114A90">
      <w:pPr>
        <w:pStyle w:val="NormalWeb"/>
        <w:spacing w:before="240" w:beforeAutospacing="0" w:after="0" w:afterAutospacing="0"/>
        <w:rPr>
          <w:ins w:id="673" w:author="Jake Rhys Lawrence (1450966)" w:date="2021-03-03T12:12:00Z"/>
          <w:rFonts w:ascii="Calibri" w:hAnsi="Calibri" w:cs="Calibri"/>
          <w:sz w:val="22"/>
          <w:szCs w:val="22"/>
        </w:rPr>
      </w:pPr>
      <w:ins w:id="674" w:author="Jake Rhys Lawrence (1450966)" w:date="2021-03-03T12:12:00Z">
        <w:r>
          <w:rPr>
            <w:rFonts w:ascii="Calibri" w:hAnsi="Calibri" w:cs="Calibri"/>
            <w:sz w:val="22"/>
            <w:szCs w:val="22"/>
          </w:rPr>
          <w:t>Bajaj, P. (2008) ‘</w:t>
        </w:r>
        <w:r>
          <w:rPr>
            <w:rFonts w:ascii="Calibri" w:hAnsi="Calibri" w:cs="Calibri"/>
            <w:color w:val="333333"/>
            <w:sz w:val="21"/>
            <w:szCs w:val="21"/>
          </w:rPr>
          <w:t xml:space="preserve">Mechanical </w:t>
        </w:r>
        <w:proofErr w:type="spellStart"/>
        <w:r>
          <w:rPr>
            <w:rFonts w:ascii="Calibri" w:hAnsi="Calibri" w:cs="Calibri"/>
            <w:color w:val="333333"/>
            <w:sz w:val="21"/>
            <w:szCs w:val="21"/>
          </w:rPr>
          <w:t>Behaviour</w:t>
        </w:r>
        <w:proofErr w:type="spellEnd"/>
        <w:r>
          <w:rPr>
            <w:rFonts w:ascii="Calibri" w:hAnsi="Calibri" w:cs="Calibri"/>
            <w:color w:val="333333"/>
            <w:sz w:val="21"/>
            <w:szCs w:val="21"/>
          </w:rPr>
          <w:t xml:space="preserve"> of </w:t>
        </w:r>
        <w:proofErr w:type="spellStart"/>
        <w:r>
          <w:rPr>
            <w:rFonts w:ascii="Calibri" w:hAnsi="Calibri" w:cs="Calibri"/>
            <w:color w:val="333333"/>
            <w:sz w:val="21"/>
            <w:szCs w:val="21"/>
          </w:rPr>
          <w:t>Aluminium</w:t>
        </w:r>
        <w:proofErr w:type="spellEnd"/>
        <w:r>
          <w:rPr>
            <w:rFonts w:ascii="Calibri" w:hAnsi="Calibri" w:cs="Calibri"/>
            <w:color w:val="333333"/>
            <w:sz w:val="21"/>
            <w:szCs w:val="21"/>
          </w:rPr>
          <w:t xml:space="preserve"> Based Metal Matrix Composites Reinforced with SIC and Alumina</w:t>
        </w:r>
        <w:r>
          <w:rPr>
            <w:rFonts w:ascii="Calibri" w:hAnsi="Calibri" w:cs="Calibri"/>
            <w:sz w:val="22"/>
            <w:szCs w:val="22"/>
          </w:rPr>
          <w:t xml:space="preserve">’, </w:t>
        </w:r>
        <w:r>
          <w:rPr>
            <w:rFonts w:ascii="Calibri" w:hAnsi="Calibri" w:cs="Calibri"/>
            <w:i/>
            <w:iCs/>
            <w:sz w:val="22"/>
            <w:szCs w:val="22"/>
          </w:rPr>
          <w:t>Department of Mechanical Eng. Thapar University Patiala,147004</w:t>
        </w:r>
        <w:r>
          <w:rPr>
            <w:rFonts w:ascii="Calibri" w:hAnsi="Calibri" w:cs="Calibri"/>
            <w:sz w:val="22"/>
            <w:szCs w:val="22"/>
          </w:rPr>
          <w:t>.</w:t>
        </w:r>
      </w:ins>
    </w:p>
    <w:p w14:paraId="6C66AC3B" w14:textId="77777777" w:rsidR="00114A90" w:rsidRDefault="00114A90" w:rsidP="00114A90">
      <w:pPr>
        <w:pStyle w:val="NormalWeb"/>
        <w:spacing w:before="240" w:beforeAutospacing="0" w:after="0" w:afterAutospacing="0"/>
        <w:rPr>
          <w:ins w:id="675" w:author="Jake Rhys Lawrence (1450966)" w:date="2021-03-03T12:12:00Z"/>
          <w:rFonts w:ascii="Calibri" w:hAnsi="Calibri" w:cs="Calibri"/>
          <w:sz w:val="22"/>
          <w:szCs w:val="22"/>
        </w:rPr>
      </w:pPr>
      <w:ins w:id="676" w:author="Jake Rhys Lawrence (1450966)" w:date="2021-03-03T12:12:00Z">
        <w:r>
          <w:rPr>
            <w:rFonts w:ascii="Calibri" w:hAnsi="Calibri" w:cs="Calibri"/>
            <w:sz w:val="22"/>
            <w:szCs w:val="22"/>
          </w:rPr>
          <w:t xml:space="preserve">Kumar, M. D. </w:t>
        </w:r>
        <w:r>
          <w:rPr>
            <w:rFonts w:ascii="Calibri" w:hAnsi="Calibri" w:cs="Calibri"/>
            <w:i/>
            <w:iCs/>
            <w:sz w:val="22"/>
            <w:szCs w:val="22"/>
          </w:rPr>
          <w:t>et al.</w:t>
        </w:r>
        <w:r>
          <w:rPr>
            <w:rFonts w:ascii="Calibri" w:hAnsi="Calibri" w:cs="Calibri"/>
            <w:sz w:val="22"/>
            <w:szCs w:val="22"/>
          </w:rPr>
          <w:t xml:space="preserve"> (2019) ‘Design Optimization and Simulation Analysis of Formula SAE Frame Using Chromoly Steel’, </w:t>
        </w:r>
        <w:r>
          <w:rPr>
            <w:rFonts w:ascii="Calibri" w:hAnsi="Calibri" w:cs="Calibri"/>
            <w:i/>
            <w:iCs/>
            <w:sz w:val="22"/>
            <w:szCs w:val="22"/>
          </w:rPr>
          <w:t>Journal of Engineering Sciences</w:t>
        </w:r>
        <w:r>
          <w:rPr>
            <w:rFonts w:ascii="Calibri" w:hAnsi="Calibri" w:cs="Calibri"/>
            <w:sz w:val="22"/>
            <w:szCs w:val="22"/>
          </w:rPr>
          <w:t xml:space="preserve">, 6(2), pp. d9–d13. </w:t>
        </w:r>
        <w:proofErr w:type="spellStart"/>
        <w:r>
          <w:rPr>
            <w:rFonts w:ascii="Calibri" w:hAnsi="Calibri" w:cs="Calibri"/>
            <w:sz w:val="22"/>
            <w:szCs w:val="22"/>
          </w:rPr>
          <w:t>doi</w:t>
        </w:r>
        <w:proofErr w:type="spellEnd"/>
        <w:r>
          <w:rPr>
            <w:rFonts w:ascii="Calibri" w:hAnsi="Calibri" w:cs="Calibri"/>
            <w:sz w:val="22"/>
            <w:szCs w:val="22"/>
          </w:rPr>
          <w:t>: 10.21272/s.2019.6(2</w:t>
        </w:r>
        <w:proofErr w:type="gramStart"/>
        <w:r>
          <w:rPr>
            <w:rFonts w:ascii="Calibri" w:hAnsi="Calibri" w:cs="Calibri"/>
            <w:sz w:val="22"/>
            <w:szCs w:val="22"/>
          </w:rPr>
          <w:t>).d</w:t>
        </w:r>
        <w:proofErr w:type="gramEnd"/>
        <w:r>
          <w:rPr>
            <w:rFonts w:ascii="Calibri" w:hAnsi="Calibri" w:cs="Calibri"/>
            <w:sz w:val="22"/>
            <w:szCs w:val="22"/>
          </w:rPr>
          <w:t>2.</w:t>
        </w:r>
      </w:ins>
    </w:p>
    <w:p w14:paraId="39EA4A6C" w14:textId="77777777" w:rsidR="00114A90" w:rsidRDefault="00114A90" w:rsidP="00114A90">
      <w:pPr>
        <w:pStyle w:val="NormalWeb"/>
        <w:spacing w:before="240" w:beforeAutospacing="0" w:after="0" w:afterAutospacing="0"/>
        <w:rPr>
          <w:ins w:id="677" w:author="Jake Rhys Lawrence (1450966)" w:date="2021-03-03T12:12:00Z"/>
          <w:rFonts w:ascii="Calibri" w:hAnsi="Calibri" w:cs="Calibri"/>
          <w:sz w:val="22"/>
          <w:szCs w:val="22"/>
        </w:rPr>
      </w:pPr>
      <w:ins w:id="678" w:author="Jake Rhys Lawrence (1450966)" w:date="2021-03-03T12:12:00Z">
        <w:r>
          <w:rPr>
            <w:rFonts w:ascii="Calibri" w:hAnsi="Calibri" w:cs="Calibri"/>
            <w:sz w:val="22"/>
            <w:szCs w:val="22"/>
          </w:rPr>
          <w:t xml:space="preserve">Singh, G. </w:t>
        </w:r>
        <w:r>
          <w:rPr>
            <w:rFonts w:ascii="Calibri" w:hAnsi="Calibri" w:cs="Calibri"/>
            <w:i/>
            <w:iCs/>
            <w:sz w:val="22"/>
            <w:szCs w:val="22"/>
          </w:rPr>
          <w:t>et al.</w:t>
        </w:r>
        <w:r>
          <w:rPr>
            <w:rFonts w:ascii="Calibri" w:hAnsi="Calibri" w:cs="Calibri"/>
            <w:sz w:val="22"/>
            <w:szCs w:val="22"/>
          </w:rPr>
          <w:t xml:space="preserve"> (2017) ‘Experimental comparison of friction stir welding process and TIG welding process for 6082-T6 </w:t>
        </w:r>
        <w:proofErr w:type="spellStart"/>
        <w:r>
          <w:rPr>
            <w:rFonts w:ascii="Calibri" w:hAnsi="Calibri" w:cs="Calibri"/>
            <w:sz w:val="22"/>
            <w:szCs w:val="22"/>
          </w:rPr>
          <w:t>Aluminium</w:t>
        </w:r>
        <w:proofErr w:type="spellEnd"/>
        <w:r>
          <w:rPr>
            <w:rFonts w:ascii="Calibri" w:hAnsi="Calibri" w:cs="Calibri"/>
            <w:sz w:val="22"/>
            <w:szCs w:val="22"/>
          </w:rPr>
          <w:t xml:space="preserve"> alloy’, </w:t>
        </w:r>
        <w:r>
          <w:rPr>
            <w:rFonts w:ascii="Calibri" w:hAnsi="Calibri" w:cs="Calibri"/>
            <w:i/>
            <w:iCs/>
            <w:sz w:val="22"/>
            <w:szCs w:val="22"/>
          </w:rPr>
          <w:t>Materials Today: Proceedings</w:t>
        </w:r>
        <w:r>
          <w:rPr>
            <w:rFonts w:ascii="Calibri" w:hAnsi="Calibri" w:cs="Calibri"/>
            <w:sz w:val="22"/>
            <w:szCs w:val="22"/>
          </w:rPr>
          <w:t xml:space="preserve">, 4(2), pp. 3590–3600. </w:t>
        </w:r>
        <w:proofErr w:type="spellStart"/>
        <w:r>
          <w:rPr>
            <w:rFonts w:ascii="Calibri" w:hAnsi="Calibri" w:cs="Calibri"/>
            <w:sz w:val="22"/>
            <w:szCs w:val="22"/>
          </w:rPr>
          <w:t>doi</w:t>
        </w:r>
        <w:proofErr w:type="spellEnd"/>
        <w:r>
          <w:rPr>
            <w:rFonts w:ascii="Calibri" w:hAnsi="Calibri" w:cs="Calibri"/>
            <w:sz w:val="22"/>
            <w:szCs w:val="22"/>
          </w:rPr>
          <w:t>: 10.1016/j.matpr.2017.02.251.</w:t>
        </w:r>
      </w:ins>
    </w:p>
    <w:p w14:paraId="6C35D5CB" w14:textId="5DA88D08" w:rsidR="00114A90" w:rsidRDefault="00114A90" w:rsidP="00114A90">
      <w:pPr>
        <w:pStyle w:val="NormalWeb"/>
        <w:spacing w:before="240" w:beforeAutospacing="0" w:after="0" w:afterAutospacing="0"/>
        <w:rPr>
          <w:ins w:id="679" w:author="Jake Rhys Lawrence (1450966)" w:date="2021-03-03T12:12:00Z"/>
          <w:rFonts w:ascii="Calibri" w:hAnsi="Calibri" w:cs="Calibri"/>
          <w:sz w:val="22"/>
          <w:szCs w:val="22"/>
        </w:rPr>
      </w:pPr>
      <w:ins w:id="680" w:author="Jake Rhys Lawrence (1450966)" w:date="2021-03-03T12:12:00Z">
        <w:r>
          <w:rPr>
            <w:rFonts w:ascii="Calibri" w:hAnsi="Calibri" w:cs="Calibri"/>
            <w:i/>
            <w:iCs/>
            <w:sz w:val="22"/>
            <w:szCs w:val="22"/>
          </w:rPr>
          <w:t>Richards Castle Soap Box Derby Regulations 2020</w:t>
        </w:r>
        <w:r>
          <w:rPr>
            <w:rFonts w:ascii="Calibri" w:hAnsi="Calibri" w:cs="Calibri"/>
            <w:sz w:val="22"/>
            <w:szCs w:val="22"/>
          </w:rPr>
          <w:t xml:space="preserve">. Accessible </w:t>
        </w:r>
        <w:del w:id="681" w:author="Tom William Back (2014186)" w:date="2021-03-03T12:38:00Z">
          <w:r>
            <w:rPr>
              <w:rFonts w:ascii="Calibri" w:hAnsi="Calibri" w:cs="Calibri"/>
              <w:sz w:val="22"/>
              <w:szCs w:val="22"/>
            </w:rPr>
            <w:delText>at :</w:delText>
          </w:r>
        </w:del>
      </w:ins>
      <w:ins w:id="682" w:author="Tom William Back (2014186)" w:date="2021-03-03T12:38:00Z">
        <w:r w:rsidR="001125F2">
          <w:rPr>
            <w:rFonts w:ascii="Calibri" w:hAnsi="Calibri" w:cs="Calibri"/>
            <w:sz w:val="22"/>
            <w:szCs w:val="22"/>
          </w:rPr>
          <w:t>at:</w:t>
        </w:r>
      </w:ins>
      <w:ins w:id="683" w:author="Jake Rhys Lawrence (1450966)" w:date="2021-03-03T12:12:00Z">
        <w:r>
          <w:rPr>
            <w:rFonts w:ascii="Calibri" w:hAnsi="Calibri" w:cs="Calibri"/>
            <w:sz w:val="22"/>
            <w:szCs w:val="22"/>
          </w:rPr>
          <w:t xml:space="preserve"> </w:t>
        </w:r>
        <w:r>
          <w:rPr>
            <w:rFonts w:ascii="Calibri" w:hAnsi="Calibri" w:cs="Calibri"/>
            <w:sz w:val="22"/>
            <w:szCs w:val="22"/>
          </w:rPr>
          <w:fldChar w:fldCharType="begin"/>
        </w:r>
        <w:r>
          <w:rPr>
            <w:rFonts w:ascii="Calibri" w:hAnsi="Calibri" w:cs="Calibri"/>
            <w:sz w:val="22"/>
            <w:szCs w:val="22"/>
          </w:rPr>
          <w:instrText xml:space="preserve"> HYPERLINK "https://www.richardscastlesoapbox.co.uk/race" </w:instrText>
        </w:r>
        <w:r>
          <w:rPr>
            <w:rFonts w:ascii="Calibri" w:hAnsi="Calibri" w:cs="Calibri"/>
            <w:sz w:val="22"/>
            <w:szCs w:val="22"/>
          </w:rPr>
          <w:fldChar w:fldCharType="separate"/>
        </w:r>
        <w:r>
          <w:rPr>
            <w:rStyle w:val="Hyperlink"/>
            <w:rFonts w:ascii="Calibri" w:hAnsi="Calibri" w:cs="Calibri"/>
            <w:sz w:val="22"/>
            <w:szCs w:val="22"/>
          </w:rPr>
          <w:t>https://www.richardscastlesoapbox.co.uk/race</w:t>
        </w:r>
        <w:r>
          <w:rPr>
            <w:rFonts w:ascii="Calibri" w:hAnsi="Calibri" w:cs="Calibri"/>
            <w:sz w:val="22"/>
            <w:szCs w:val="22"/>
          </w:rPr>
          <w:fldChar w:fldCharType="end"/>
        </w:r>
        <w:r>
          <w:rPr>
            <w:rFonts w:ascii="Calibri" w:hAnsi="Calibri" w:cs="Calibri"/>
            <w:sz w:val="22"/>
            <w:szCs w:val="22"/>
          </w:rPr>
          <w:t xml:space="preserve"> Date </w:t>
        </w:r>
      </w:ins>
      <w:r w:rsidR="00F84D67">
        <w:rPr>
          <w:rFonts w:ascii="Calibri" w:hAnsi="Calibri" w:cs="Calibri"/>
          <w:sz w:val="22"/>
          <w:szCs w:val="22"/>
        </w:rPr>
        <w:t>a</w:t>
      </w:r>
      <w:r w:rsidR="00E53E1E">
        <w:rPr>
          <w:rFonts w:ascii="Calibri" w:hAnsi="Calibri" w:cs="Calibri"/>
          <w:sz w:val="22"/>
          <w:szCs w:val="22"/>
        </w:rPr>
        <w:t>ccessed</w:t>
      </w:r>
      <w:r>
        <w:rPr>
          <w:rFonts w:ascii="Calibri" w:hAnsi="Calibri" w:cs="Calibri"/>
          <w:sz w:val="22"/>
          <w:szCs w:val="22"/>
        </w:rPr>
        <w:t>:</w:t>
      </w:r>
      <w:ins w:id="684" w:author="Jake Rhys Lawrence (1450966)" w:date="2021-03-03T12:12:00Z">
        <w:r>
          <w:rPr>
            <w:rFonts w:ascii="Calibri" w:hAnsi="Calibri" w:cs="Calibri"/>
            <w:sz w:val="22"/>
            <w:szCs w:val="22"/>
          </w:rPr>
          <w:t xml:space="preserve"> </w:t>
        </w:r>
        <w:del w:id="685" w:author="Liam David Chess (2004144)" w:date="2021-03-05T14:45:00Z">
          <w:r w:rsidDel="00CD45CE">
            <w:rPr>
              <w:rFonts w:ascii="Calibri" w:hAnsi="Calibri" w:cs="Calibri"/>
              <w:sz w:val="22"/>
              <w:szCs w:val="22"/>
            </w:rPr>
            <w:delText>1/02/2021</w:delText>
          </w:r>
        </w:del>
      </w:ins>
      <w:ins w:id="686" w:author="Liam David Chess (2004144)" w:date="2021-03-05T14:45:00Z">
        <w:r w:rsidR="00CD45CE">
          <w:rPr>
            <w:rFonts w:ascii="Calibri" w:hAnsi="Calibri" w:cs="Calibri"/>
            <w:sz w:val="22"/>
            <w:szCs w:val="22"/>
          </w:rPr>
          <w:t>1/02/2021.</w:t>
        </w:r>
      </w:ins>
    </w:p>
    <w:p w14:paraId="6857AE4D" w14:textId="2FC055CD" w:rsidR="00114A90" w:rsidRDefault="00114A90" w:rsidP="00114A90">
      <w:pPr>
        <w:pStyle w:val="NormalWeb"/>
        <w:spacing w:before="240" w:beforeAutospacing="0" w:after="0" w:afterAutospacing="0"/>
        <w:rPr>
          <w:ins w:id="687" w:author="Jake Rhys Lawrence (1450966)" w:date="2021-03-03T12:12:00Z"/>
          <w:rFonts w:ascii="Calibri" w:hAnsi="Calibri" w:cs="Calibri"/>
          <w:sz w:val="22"/>
          <w:szCs w:val="22"/>
        </w:rPr>
      </w:pPr>
      <w:ins w:id="688" w:author="Jake Rhys Lawrence (1450966)" w:date="2021-03-03T12:12:00Z">
        <w:r>
          <w:rPr>
            <w:rFonts w:ascii="Calibri" w:hAnsi="Calibri" w:cs="Calibri"/>
            <w:i/>
            <w:iCs/>
            <w:sz w:val="22"/>
            <w:szCs w:val="22"/>
          </w:rPr>
          <w:t xml:space="preserve">Soapbox course full run </w:t>
        </w:r>
        <w:r>
          <w:rPr>
            <w:rFonts w:ascii="Calibri" w:hAnsi="Calibri" w:cs="Calibri"/>
            <w:sz w:val="22"/>
            <w:szCs w:val="22"/>
          </w:rPr>
          <w:t xml:space="preserve">(2010). Accessible </w:t>
        </w:r>
      </w:ins>
      <w:r>
        <w:rPr>
          <w:rFonts w:ascii="Calibri" w:hAnsi="Calibri" w:cs="Calibri"/>
          <w:sz w:val="22"/>
          <w:szCs w:val="22"/>
        </w:rPr>
        <w:t>at:</w:t>
      </w:r>
      <w:ins w:id="689" w:author="Jake Rhys Lawrence (1450966)" w:date="2021-03-03T12:12:00Z">
        <w:r>
          <w:rPr>
            <w:rFonts w:ascii="Calibri" w:hAnsi="Calibri" w:cs="Calibri"/>
            <w:sz w:val="22"/>
            <w:szCs w:val="22"/>
          </w:rPr>
          <w:t xml:space="preserve"> </w:t>
        </w:r>
        <w:r>
          <w:rPr>
            <w:rFonts w:ascii="Calibri" w:hAnsi="Calibri" w:cs="Calibri"/>
            <w:sz w:val="22"/>
            <w:szCs w:val="22"/>
          </w:rPr>
          <w:fldChar w:fldCharType="begin"/>
        </w:r>
        <w:r>
          <w:rPr>
            <w:rFonts w:ascii="Calibri" w:hAnsi="Calibri" w:cs="Calibri"/>
            <w:sz w:val="22"/>
            <w:szCs w:val="22"/>
          </w:rPr>
          <w:instrText xml:space="preserve"> HYPERLINK "https://www.youtube.com/watch?v=OqJl0u7-eVI&amp;feature=youtu.be" </w:instrText>
        </w:r>
        <w:r>
          <w:rPr>
            <w:rFonts w:ascii="Calibri" w:hAnsi="Calibri" w:cs="Calibri"/>
            <w:sz w:val="22"/>
            <w:szCs w:val="22"/>
          </w:rPr>
          <w:fldChar w:fldCharType="separate"/>
        </w:r>
        <w:r>
          <w:rPr>
            <w:rStyle w:val="Hyperlink"/>
            <w:rFonts w:ascii="Calibri" w:hAnsi="Calibri" w:cs="Calibri"/>
            <w:sz w:val="22"/>
            <w:szCs w:val="22"/>
          </w:rPr>
          <w:t>https://www.youtube.com/watch?v=OqJl0u7-eVI&amp;feature=youtu.be</w:t>
        </w:r>
        <w:r>
          <w:rPr>
            <w:rFonts w:ascii="Calibri" w:hAnsi="Calibri" w:cs="Calibri"/>
            <w:sz w:val="22"/>
            <w:szCs w:val="22"/>
          </w:rPr>
          <w:fldChar w:fldCharType="end"/>
        </w:r>
        <w:r>
          <w:rPr>
            <w:rFonts w:ascii="Calibri" w:hAnsi="Calibri" w:cs="Calibri"/>
            <w:sz w:val="22"/>
            <w:szCs w:val="22"/>
          </w:rPr>
          <w:t xml:space="preserve"> Date </w:t>
        </w:r>
      </w:ins>
      <w:r>
        <w:rPr>
          <w:rFonts w:ascii="Calibri" w:hAnsi="Calibri" w:cs="Calibri"/>
          <w:sz w:val="22"/>
          <w:szCs w:val="22"/>
        </w:rPr>
        <w:t>accessed:</w:t>
      </w:r>
      <w:ins w:id="690" w:author="Jake Rhys Lawrence (1450966)" w:date="2021-03-03T12:12:00Z">
        <w:r>
          <w:rPr>
            <w:rFonts w:ascii="Calibri" w:hAnsi="Calibri" w:cs="Calibri"/>
            <w:sz w:val="22"/>
            <w:szCs w:val="22"/>
          </w:rPr>
          <w:t xml:space="preserve"> 1/02/2021</w:t>
        </w:r>
      </w:ins>
      <w:ins w:id="691" w:author="Liam David Chess (2004144)" w:date="2021-03-05T14:45:00Z">
        <w:r w:rsidR="00DA701F">
          <w:rPr>
            <w:rFonts w:ascii="Calibri" w:hAnsi="Calibri" w:cs="Calibri"/>
            <w:sz w:val="22"/>
            <w:szCs w:val="22"/>
          </w:rPr>
          <w:t>.</w:t>
        </w:r>
      </w:ins>
    </w:p>
    <w:p w14:paraId="078CB822" w14:textId="020030FA" w:rsidR="00512F32" w:rsidRPr="00512F32" w:rsidDel="0074327C" w:rsidRDefault="0057481A">
      <w:pPr>
        <w:rPr>
          <w:del w:id="692" w:author="Jake Rhys Lawrence (1450966)" w:date="2021-03-03T12:12:00Z"/>
          <w:sz w:val="32"/>
          <w:szCs w:val="32"/>
          <w:lang w:val="en-GB"/>
        </w:rPr>
      </w:pPr>
      <w:del w:id="693" w:author="Jake Rhys Lawrence (1450966)" w:date="2021-03-03T12:12:00Z">
        <w:r w:rsidRPr="00512F32" w:rsidDel="0074327C">
          <w:rPr>
            <w:sz w:val="32"/>
            <w:szCs w:val="32"/>
            <w:lang w:val="en-GB"/>
          </w:rPr>
          <w:delText>List of referenced works, more on this later</w:delText>
        </w:r>
        <w:r w:rsidR="003A10EF" w:rsidDel="0074327C">
          <w:rPr>
            <w:sz w:val="32"/>
            <w:szCs w:val="32"/>
            <w:lang w:val="en-GB"/>
          </w:rPr>
          <w:delText>.</w:delText>
        </w:r>
      </w:del>
    </w:p>
    <w:p w14:paraId="20FA2F72" w14:textId="2F5E9F13" w:rsidR="002831D5" w:rsidRPr="00512F32" w:rsidRDefault="00512F32" w:rsidP="00512F32">
      <w:pPr>
        <w:spacing w:line="360" w:lineRule="auto"/>
      </w:pPr>
      <w:del w:id="694" w:author="Jake Rhys Lawrence (1450966)" w:date="2021-03-03T12:12:00Z">
        <w:r w:rsidRPr="0057481A" w:rsidDel="0074327C">
          <w:rPr>
            <w:lang w:val="en-GB"/>
          </w:rPr>
          <w:delText>Calibri (body) size 11 and 1.5 line spacing from here</w:delText>
        </w:r>
        <w:r w:rsidDel="0074327C">
          <w:rPr>
            <w:lang w:val="en-GB"/>
          </w:rPr>
          <w:delText>.</w:delText>
        </w:r>
      </w:del>
      <w:r w:rsidR="002831D5">
        <w:br w:type="page"/>
      </w:r>
    </w:p>
    <w:p w14:paraId="63740F11" w14:textId="5A249C4E" w:rsidR="00953CCC" w:rsidRDefault="002831D5" w:rsidP="002A7EC8">
      <w:pPr>
        <w:pStyle w:val="Heading1"/>
        <w:rPr>
          <w:ins w:id="695" w:author="Jake Rhys Lawrence (1450966)" w:date="2021-03-03T12:14:00Z"/>
        </w:rPr>
      </w:pPr>
      <w:bookmarkStart w:id="696" w:name="_Toc65765512"/>
      <w:r>
        <w:lastRenderedPageBreak/>
        <w:t>Appendix</w:t>
      </w:r>
      <w:bookmarkEnd w:id="696"/>
      <w:del w:id="697" w:author="Jake Rhys Lawrence (1450966)" w:date="2021-03-03T12:12:00Z">
        <w:r w:rsidDel="00114A90">
          <w:delText xml:space="preserve"> (if reque</w:delText>
        </w:r>
        <w:r w:rsidR="00953CCC" w:rsidDel="00114A90">
          <w:delText>sted)</w:delText>
        </w:r>
      </w:del>
    </w:p>
    <w:p w14:paraId="0918FE80" w14:textId="77777777" w:rsidR="006317AA" w:rsidRDefault="006317AA" w:rsidP="009D1476">
      <w:pPr>
        <w:pStyle w:val="NormalWeb"/>
        <w:spacing w:before="0" w:beforeAutospacing="0" w:after="0" w:afterAutospacing="0"/>
        <w:rPr>
          <w:ins w:id="698" w:author="Jake Rhys Lawrence (1450966)" w:date="2021-03-03T12:18:00Z"/>
          <w:rFonts w:ascii="Calibri" w:hAnsi="Calibri" w:cs="Calibri"/>
          <w:sz w:val="22"/>
          <w:szCs w:val="22"/>
        </w:rPr>
      </w:pPr>
    </w:p>
    <w:p w14:paraId="57F1D5B4" w14:textId="25AD868C" w:rsidR="008E6C50" w:rsidRPr="00E00ADE" w:rsidRDefault="008E6C50" w:rsidP="009D1476">
      <w:pPr>
        <w:pStyle w:val="NormalWeb"/>
        <w:spacing w:before="0" w:beforeAutospacing="0" w:after="0" w:afterAutospacing="0"/>
        <w:rPr>
          <w:rFonts w:ascii="Calibri" w:hAnsi="Calibri" w:cs="Calibri"/>
          <w:b/>
          <w:color w:val="000000"/>
          <w:sz w:val="22"/>
          <w:szCs w:val="22"/>
        </w:rPr>
      </w:pPr>
      <w:r>
        <w:rPr>
          <w:noProof/>
        </w:rPr>
        <mc:AlternateContent>
          <mc:Choice Requires="wps">
            <w:drawing>
              <wp:anchor distT="0" distB="0" distL="114300" distR="114300" simplePos="0" relativeHeight="251658246" behindDoc="0" locked="0" layoutInCell="1" allowOverlap="1" wp14:anchorId="488C3D1A" wp14:editId="14A30B03">
                <wp:simplePos x="0" y="0"/>
                <wp:positionH relativeFrom="page">
                  <wp:align>right</wp:align>
                </wp:positionH>
                <wp:positionV relativeFrom="paragraph">
                  <wp:posOffset>3122893</wp:posOffset>
                </wp:positionV>
                <wp:extent cx="6934835" cy="635"/>
                <wp:effectExtent l="0" t="0" r="0" b="0"/>
                <wp:wrapSquare wrapText="bothSides"/>
                <wp:docPr id="33" name="Text Box 33"/>
                <wp:cNvGraphicFramePr/>
                <a:graphic xmlns:a="http://schemas.openxmlformats.org/drawingml/2006/main">
                  <a:graphicData uri="http://schemas.microsoft.com/office/word/2010/wordprocessingShape">
                    <wps:wsp>
                      <wps:cNvSpPr txBox="1"/>
                      <wps:spPr>
                        <a:xfrm>
                          <a:off x="0" y="0"/>
                          <a:ext cx="6934835" cy="635"/>
                        </a:xfrm>
                        <a:prstGeom prst="rect">
                          <a:avLst/>
                        </a:prstGeom>
                        <a:solidFill>
                          <a:prstClr val="white"/>
                        </a:solidFill>
                        <a:ln>
                          <a:noFill/>
                        </a:ln>
                      </wps:spPr>
                      <wps:txbx>
                        <w:txbxContent>
                          <w:p w14:paraId="090DBBAA" w14:textId="64AB9C2E" w:rsidR="00E71F06" w:rsidRPr="00063EA7" w:rsidRDefault="00E71F06" w:rsidP="00E71F06">
                            <w:pPr>
                              <w:pStyle w:val="Caption"/>
                              <w:rPr>
                                <w:rFonts w:ascii="Calibri" w:eastAsia="Times New Roman" w:hAnsi="Calibri" w:cs="Calibri"/>
                                <w:b/>
                                <w:bCs/>
                                <w:noProof/>
                                <w:color w:val="000000"/>
                              </w:rPr>
                            </w:pPr>
                            <w:r>
                              <w:t>Figure 3 - Gantt Chart</w:t>
                            </w:r>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88C3D1A" id="_x0000_s1062" type="#_x0000_t202" style="position:absolute;margin-left:494.85pt;margin-top:245.9pt;width:546.05pt;height:.05pt;z-index:251658246;visibility:visible;mso-wrap-style:square;mso-wrap-distance-left:9pt;mso-wrap-distance-top:0;mso-wrap-distance-right:9pt;mso-wrap-distance-bottom:0;mso-position-horizontal:right;mso-position-horizontal-relative:page;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vBqsLwIAAGYEAAAOAAAAZHJzL2Uyb0RvYy54bWysVMFu2zAMvQ/YPwi6L06aLeuMOEWWIsOA&#10;oC2QDD0rshwLkEWNUmJnXz9KjtOt22nYRaZIitJ7j/T8rmsMOyn0GmzBJ6MxZ8pKKLU9FPzbbv3u&#10;ljMfhC2FAasKflae3y3evpm3Llc3UIMpFTIqYn3euoLXIbg8y7ysVSP8CJyyFKwAGxFoi4esRNFS&#10;9cZkN+PxLGsBS4cglffkve+DfJHqV5WS4bGqvArMFJzeFtKKad3HNVvMRX5A4WotL88Q//CKRmhL&#10;l15L3Ysg2BH1H6UaLRE8VGEkocmgqrRUCQOhmYxfodnWwqmEhcjx7kqT/39l5cPpCZkuCz6dcmZF&#10;QxrtVBfYZ+gYuYif1vmc0raOEkNHftJ58HtyRthdhU38EiBGcWL6fGU3VpPknH2avr+dfuBMUmxG&#10;BtXOXo469OGLgoZFo+BI0iVGxWnjQ586pMSbPBhdrrUxcRMDK4PsJEjmttZBXYr/lmVszLUQT/UF&#10;oyeL+Hoc0Qrdvkt8fBww7qE8E3SEvnm8k2tN922ED08CqVsILU1AeKSlMtAWHC4WZzXgj7/5Yz6J&#10;SFHOWuq+gvvvR4GKM/PVkryxVQcDB2M/GPbYrICQTmi2nEwmHcBgBrNCaJ5pMJbxFgoJK+mugofB&#10;XIV+BmiwpFouUxI1pBNhY7dOxtIDr7vuWaC7qBJIzAcY+lLkr8Tpc5M8bnkMxHRSLvLas3ihm5o5&#10;aX8ZvDgtv+5T1svvYfETAAD//wMAUEsDBBQABgAIAAAAIQBaEDZ63wAAAAkBAAAPAAAAZHJzL2Rv&#10;d25yZXYueG1sTI+xTsMwEIZ3JN7BOiQWRJ2UqCJpnKqqYIClaujSzY2vcSA+R7bThrfHZYHx7j/9&#10;933lajI9O6PznSUB6SwBhtRY1VErYP/x+vgMzAdJSvaWUMA3elhVtzelLJS90A7PdWhZLCFfSAE6&#10;hKHg3DcajfQzOyDF7GSdkSGOruXKyUssNz2fJ8mCG9lR/KDlgBuNzVc9GgHb7LDVD+Pp5X2dPbm3&#10;/bhZfLa1EPd303oJLOAU/o7hih/RoYpMRzuS8qwXEEWCgCxPo8A1TvJ5Cuz4u8qBVyX/b1D9AAAA&#10;//8DAFBLAQItABQABgAIAAAAIQC2gziS/gAAAOEBAAATAAAAAAAAAAAAAAAAAAAAAABbQ29udGVu&#10;dF9UeXBlc10ueG1sUEsBAi0AFAAGAAgAAAAhADj9If/WAAAAlAEAAAsAAAAAAAAAAAAAAAAALwEA&#10;AF9yZWxzLy5yZWxzUEsBAi0AFAAGAAgAAAAhAFO8GqwvAgAAZgQAAA4AAAAAAAAAAAAAAAAALgIA&#10;AGRycy9lMm9Eb2MueG1sUEsBAi0AFAAGAAgAAAAhAFoQNnrfAAAACQEAAA8AAAAAAAAAAAAAAAAA&#10;iQQAAGRycy9kb3ducmV2LnhtbFBLBQYAAAAABAAEAPMAAACVBQAAAAA=&#10;" stroked="f">
                <v:textbox style="mso-fit-shape-to-text:t" inset="0,0,0,0">
                  <w:txbxContent>
                    <w:p w14:paraId="090DBBAA" w14:textId="64AB9C2E" w:rsidR="00E71F06" w:rsidRPr="00063EA7" w:rsidRDefault="00E71F06" w:rsidP="00E71F06">
                      <w:pPr>
                        <w:pStyle w:val="Caption"/>
                        <w:rPr>
                          <w:rFonts w:ascii="Calibri" w:eastAsia="Times New Roman" w:hAnsi="Calibri" w:cs="Calibri"/>
                          <w:b/>
                          <w:bCs/>
                          <w:noProof/>
                          <w:color w:val="000000"/>
                        </w:rPr>
                      </w:pPr>
                      <w:r>
                        <w:t>Figure 3 - Gantt Chart</w:t>
                      </w:r>
                    </w:p>
                  </w:txbxContent>
                </v:textbox>
                <w10:wrap type="square" anchorx="page"/>
              </v:shape>
            </w:pict>
          </mc:Fallback>
        </mc:AlternateContent>
      </w:r>
      <w:r>
        <w:rPr>
          <w:noProof/>
        </w:rPr>
        <w:drawing>
          <wp:anchor distT="0" distB="0" distL="114300" distR="114300" simplePos="0" relativeHeight="251658247" behindDoc="0" locked="0" layoutInCell="1" allowOverlap="1" wp14:anchorId="095E8DE2" wp14:editId="26EBC3CF">
            <wp:simplePos x="0" y="0"/>
            <wp:positionH relativeFrom="margin">
              <wp:align>center</wp:align>
            </wp:positionH>
            <wp:positionV relativeFrom="paragraph">
              <wp:posOffset>211565</wp:posOffset>
            </wp:positionV>
            <wp:extent cx="6960870" cy="2839085"/>
            <wp:effectExtent l="0" t="0" r="0" b="0"/>
            <wp:wrapSquare wrapText="bothSides"/>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9" cstate="print">
                      <a:extLst>
                        <a:ext uri="{28A0092B-C50C-407E-A947-70E740481C1C}">
                          <a14:useLocalDpi xmlns:a14="http://schemas.microsoft.com/office/drawing/2010/main" val="0"/>
                        </a:ext>
                      </a:extLst>
                    </a:blip>
                    <a:srcRect l="1753" t="23445" r="21614" b="20976"/>
                    <a:stretch/>
                  </pic:blipFill>
                  <pic:spPr bwMode="auto">
                    <a:xfrm>
                      <a:off x="0" y="0"/>
                      <a:ext cx="6960870" cy="283908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0233C4">
        <w:rPr>
          <w:rFonts w:ascii="Calibri" w:hAnsi="Calibri" w:cs="Calibri"/>
          <w:b/>
          <w:bCs/>
          <w:color w:val="000000"/>
          <w:sz w:val="22"/>
          <w:szCs w:val="22"/>
        </w:rPr>
        <w:t>Gantt Chart</w:t>
      </w:r>
    </w:p>
    <w:p w14:paraId="569BA043" w14:textId="60EDC58A" w:rsidR="008E6C50" w:rsidRDefault="008E6C50" w:rsidP="009D1476">
      <w:pPr>
        <w:pStyle w:val="NormalWeb"/>
        <w:spacing w:before="0" w:beforeAutospacing="0" w:after="0" w:afterAutospacing="0"/>
        <w:rPr>
          <w:rFonts w:ascii="Calibri" w:hAnsi="Calibri" w:cs="Calibri"/>
          <w:b/>
          <w:bCs/>
          <w:color w:val="000000"/>
          <w:sz w:val="22"/>
          <w:szCs w:val="22"/>
        </w:rPr>
      </w:pPr>
    </w:p>
    <w:p w14:paraId="1093CE8F" w14:textId="16978A5A" w:rsidR="00251FB8" w:rsidRDefault="00337AC5" w:rsidP="009D1476">
      <w:pPr>
        <w:pStyle w:val="NormalWeb"/>
        <w:spacing w:before="0" w:beforeAutospacing="0" w:after="0" w:afterAutospacing="0"/>
        <w:rPr>
          <w:ins w:id="699" w:author="Jake Rhys Lawrence (1450966)" w:date="2021-03-03T12:18:00Z"/>
          <w:rFonts w:ascii="Calibri" w:hAnsi="Calibri" w:cs="Calibri"/>
          <w:b/>
          <w:bCs/>
          <w:color w:val="000000"/>
          <w:sz w:val="22"/>
          <w:szCs w:val="22"/>
        </w:rPr>
      </w:pPr>
      <w:ins w:id="700" w:author="Jake Rhys Lawrence (1450966)" w:date="2021-03-03T12:18:00Z">
        <w:r>
          <w:rPr>
            <w:rFonts w:ascii="Calibri" w:hAnsi="Calibri" w:cs="Calibri"/>
            <w:b/>
            <w:bCs/>
            <w:color w:val="000000"/>
            <w:sz w:val="22"/>
            <w:szCs w:val="22"/>
          </w:rPr>
          <w:t xml:space="preserve">Off-the-shelf parts/materials costing </w:t>
        </w:r>
      </w:ins>
      <w:ins w:id="701" w:author="Jake Rhys Lawrence (1450966)" w:date="2021-03-03T12:37:00Z">
        <w:r w:rsidR="00E25A5D">
          <w:rPr>
            <w:rFonts w:ascii="Calibri" w:hAnsi="Calibri" w:cs="Calibri"/>
            <w:b/>
            <w:bCs/>
            <w:color w:val="000000"/>
            <w:sz w:val="22"/>
            <w:szCs w:val="22"/>
          </w:rPr>
          <w:t>breakdown.</w:t>
        </w:r>
      </w:ins>
    </w:p>
    <w:p w14:paraId="2BC118D5" w14:textId="77777777" w:rsidR="00337AC5" w:rsidRDefault="00337AC5" w:rsidP="009D1476">
      <w:pPr>
        <w:pStyle w:val="NormalWeb"/>
        <w:spacing w:before="0" w:beforeAutospacing="0" w:after="0" w:afterAutospacing="0"/>
        <w:rPr>
          <w:ins w:id="702" w:author="Jake Rhys Lawrence (1450966)" w:date="2021-03-03T12:17:00Z"/>
          <w:rFonts w:ascii="Calibri" w:hAnsi="Calibri" w:cs="Calibri"/>
          <w:sz w:val="22"/>
          <w:szCs w:val="22"/>
        </w:rPr>
      </w:pPr>
    </w:p>
    <w:p w14:paraId="4CB9C353" w14:textId="12F7C9AC" w:rsidR="006317AA" w:rsidRDefault="006317AA" w:rsidP="009D1476">
      <w:pPr>
        <w:pStyle w:val="NormalWeb"/>
        <w:spacing w:before="0" w:beforeAutospacing="0" w:after="0" w:afterAutospacing="0"/>
        <w:rPr>
          <w:ins w:id="703" w:author="Jake Rhys Lawrence (1450966)" w:date="2021-03-03T12:17:00Z"/>
          <w:rFonts w:ascii="Calibri" w:hAnsi="Calibri" w:cs="Calibri"/>
          <w:sz w:val="22"/>
          <w:szCs w:val="22"/>
        </w:rPr>
      </w:pPr>
      <w:ins w:id="704" w:author="Jake Rhys Lawrence (1450966)" w:date="2021-03-03T12:17:00Z">
        <w:r>
          <w:rPr>
            <w:rFonts w:ascii="Calibri" w:hAnsi="Calibri" w:cs="Calibri"/>
            <w:sz w:val="22"/>
            <w:szCs w:val="22"/>
          </w:rPr>
          <w:t xml:space="preserve">Front Wheel - </w:t>
        </w:r>
        <w:r w:rsidR="00251FB8">
          <w:rPr>
            <w:rFonts w:ascii="Calibri" w:hAnsi="Calibri" w:cs="Calibri"/>
            <w:sz w:val="22"/>
            <w:szCs w:val="22"/>
          </w:rPr>
          <w:t xml:space="preserve">– Raleigh </w:t>
        </w:r>
        <w:proofErr w:type="spellStart"/>
        <w:r w:rsidR="00251FB8">
          <w:rPr>
            <w:rFonts w:ascii="Calibri" w:hAnsi="Calibri" w:cs="Calibri"/>
            <w:sz w:val="22"/>
            <w:szCs w:val="22"/>
          </w:rPr>
          <w:t>Trubuild</w:t>
        </w:r>
        <w:proofErr w:type="spellEnd"/>
        <w:r w:rsidR="00251FB8">
          <w:rPr>
            <w:rFonts w:ascii="Calibri" w:hAnsi="Calibri" w:cs="Calibri"/>
            <w:sz w:val="22"/>
            <w:szCs w:val="22"/>
          </w:rPr>
          <w:t xml:space="preserve"> - £20.99</w:t>
        </w:r>
      </w:ins>
    </w:p>
    <w:p w14:paraId="623EDC78" w14:textId="2142573A" w:rsidR="009D1476" w:rsidRDefault="009D1476" w:rsidP="009D1476">
      <w:pPr>
        <w:pStyle w:val="NormalWeb"/>
        <w:spacing w:before="0" w:beforeAutospacing="0" w:after="0" w:afterAutospacing="0"/>
        <w:rPr>
          <w:ins w:id="705" w:author="Jake Rhys Lawrence (1450966)" w:date="2021-03-03T12:16:00Z"/>
          <w:rFonts w:ascii="Calibri" w:hAnsi="Calibri" w:cs="Calibri"/>
          <w:sz w:val="22"/>
          <w:szCs w:val="22"/>
        </w:rPr>
      </w:pPr>
      <w:ins w:id="706"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"https://www.rutlandcycling.com/components/wheels-wheel-parts/raleigh-trubuild-20x175-inch-junior-front-wheel--black_335082" </w:instrText>
        </w:r>
        <w:r>
          <w:rPr>
            <w:rFonts w:ascii="Calibri" w:hAnsi="Calibri" w:cs="Calibri"/>
            <w:sz w:val="22"/>
            <w:szCs w:val="22"/>
          </w:rPr>
          <w:fldChar w:fldCharType="separate"/>
        </w:r>
        <w:r>
          <w:rPr>
            <w:rStyle w:val="Hyperlink"/>
            <w:rFonts w:ascii="Calibri" w:hAnsi="Calibri" w:cs="Calibri"/>
            <w:sz w:val="22"/>
            <w:szCs w:val="22"/>
          </w:rPr>
          <w:t>https://www.rutlandcycling.com/components/wheels-wheel-parts/raleigh-trubuild-20x175-inch-junior-front-wheel--black_335082</w:t>
        </w:r>
        <w:r>
          <w:rPr>
            <w:rFonts w:ascii="Calibri" w:hAnsi="Calibri" w:cs="Calibri"/>
            <w:sz w:val="22"/>
            <w:szCs w:val="22"/>
          </w:rPr>
          <w:fldChar w:fldCharType="end"/>
        </w:r>
      </w:ins>
    </w:p>
    <w:p w14:paraId="209CE5C6" w14:textId="77777777" w:rsidR="009D1476" w:rsidRDefault="009D1476" w:rsidP="009D1476">
      <w:pPr>
        <w:pStyle w:val="NormalWeb"/>
        <w:spacing w:before="0" w:beforeAutospacing="0" w:after="0" w:afterAutospacing="0"/>
        <w:rPr>
          <w:ins w:id="707" w:author="Jake Rhys Lawrence (1450966)" w:date="2021-03-03T12:16:00Z"/>
          <w:rFonts w:ascii="Calibri" w:hAnsi="Calibri" w:cs="Calibri"/>
          <w:sz w:val="22"/>
          <w:szCs w:val="22"/>
        </w:rPr>
      </w:pPr>
      <w:ins w:id="708" w:author="Jake Rhys Lawrence (1450966)" w:date="2021-03-03T12:16:00Z">
        <w:r>
          <w:rPr>
            <w:rFonts w:ascii="Calibri" w:hAnsi="Calibri" w:cs="Calibri"/>
            <w:sz w:val="22"/>
            <w:szCs w:val="22"/>
          </w:rPr>
          <w:t> </w:t>
        </w:r>
      </w:ins>
    </w:p>
    <w:p w14:paraId="3E27B246" w14:textId="77777777" w:rsidR="009D1476" w:rsidRDefault="009D1476" w:rsidP="009D1476">
      <w:pPr>
        <w:pStyle w:val="NormalWeb"/>
        <w:spacing w:before="0" w:beforeAutospacing="0" w:after="0" w:afterAutospacing="0"/>
        <w:rPr>
          <w:ins w:id="709" w:author="Jake Rhys Lawrence (1450966)" w:date="2021-03-03T12:16:00Z"/>
          <w:rFonts w:ascii="Calibri" w:hAnsi="Calibri" w:cs="Calibri"/>
          <w:sz w:val="22"/>
          <w:szCs w:val="22"/>
        </w:rPr>
      </w:pPr>
      <w:ins w:id="710" w:author="Jake Rhys Lawrence (1450966)" w:date="2021-03-03T12:16:00Z">
        <w:r>
          <w:rPr>
            <w:rFonts w:ascii="Calibri" w:hAnsi="Calibri" w:cs="Calibri"/>
            <w:sz w:val="22"/>
            <w:szCs w:val="22"/>
          </w:rPr>
          <w:t>Head tube – BFS – £24.06</w:t>
        </w:r>
      </w:ins>
    </w:p>
    <w:p w14:paraId="13EEFD00" w14:textId="77777777" w:rsidR="009D1476" w:rsidRDefault="009D1476" w:rsidP="009D1476">
      <w:pPr>
        <w:pStyle w:val="NormalWeb"/>
        <w:spacing w:before="0" w:beforeAutospacing="0" w:after="0" w:afterAutospacing="0"/>
        <w:rPr>
          <w:ins w:id="711" w:author="Jake Rhys Lawrence (1450966)" w:date="2021-03-03T12:16:00Z"/>
          <w:rFonts w:ascii="Calibri" w:hAnsi="Calibri" w:cs="Calibri"/>
          <w:sz w:val="22"/>
          <w:szCs w:val="22"/>
        </w:rPr>
      </w:pPr>
      <w:ins w:id="712"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"https://bearframesupplies.co.uk/bfs-44mm-head-tube-steel-130mm/" </w:instrText>
        </w:r>
        <w:r>
          <w:rPr>
            <w:rFonts w:ascii="Calibri" w:hAnsi="Calibri" w:cs="Calibri"/>
            <w:sz w:val="22"/>
            <w:szCs w:val="22"/>
          </w:rPr>
          <w:fldChar w:fldCharType="separate"/>
        </w:r>
        <w:r>
          <w:rPr>
            <w:rStyle w:val="Hyperlink"/>
            <w:rFonts w:ascii="Calibri" w:hAnsi="Calibri" w:cs="Calibri"/>
            <w:sz w:val="22"/>
            <w:szCs w:val="22"/>
          </w:rPr>
          <w:t>https://bearframesupplies.co.uk/bfs-44mm-head-tube-steel-130mm/</w:t>
        </w:r>
        <w:r>
          <w:rPr>
            <w:rFonts w:ascii="Calibri" w:hAnsi="Calibri" w:cs="Calibri"/>
            <w:sz w:val="22"/>
            <w:szCs w:val="22"/>
          </w:rPr>
          <w:fldChar w:fldCharType="end"/>
        </w:r>
      </w:ins>
    </w:p>
    <w:p w14:paraId="526CAD1C" w14:textId="77777777" w:rsidR="009D1476" w:rsidRDefault="009D1476" w:rsidP="009D1476">
      <w:pPr>
        <w:pStyle w:val="NormalWeb"/>
        <w:spacing w:before="0" w:beforeAutospacing="0" w:after="0" w:afterAutospacing="0"/>
        <w:rPr>
          <w:ins w:id="713" w:author="Jake Rhys Lawrence (1450966)" w:date="2021-03-03T12:16:00Z"/>
          <w:rFonts w:ascii="Calibri" w:hAnsi="Calibri" w:cs="Calibri"/>
          <w:sz w:val="22"/>
          <w:szCs w:val="22"/>
        </w:rPr>
      </w:pPr>
      <w:ins w:id="714" w:author="Jake Rhys Lawrence (1450966)" w:date="2021-03-03T12:16:00Z">
        <w:r>
          <w:rPr>
            <w:rFonts w:ascii="Calibri" w:hAnsi="Calibri" w:cs="Calibri"/>
            <w:sz w:val="22"/>
            <w:szCs w:val="22"/>
          </w:rPr>
          <w:t> </w:t>
        </w:r>
      </w:ins>
    </w:p>
    <w:p w14:paraId="2E39E949" w14:textId="77777777" w:rsidR="009D1476" w:rsidRDefault="009D1476" w:rsidP="009D1476">
      <w:pPr>
        <w:pStyle w:val="NormalWeb"/>
        <w:spacing w:before="0" w:beforeAutospacing="0" w:after="0" w:afterAutospacing="0"/>
        <w:rPr>
          <w:ins w:id="715" w:author="Jake Rhys Lawrence (1450966)" w:date="2021-03-03T12:16:00Z"/>
          <w:rFonts w:ascii="Calibri" w:hAnsi="Calibri" w:cs="Calibri"/>
          <w:sz w:val="22"/>
          <w:szCs w:val="22"/>
        </w:rPr>
      </w:pPr>
      <w:ins w:id="716" w:author="Jake Rhys Lawrence (1450966)" w:date="2021-03-03T12:16:00Z">
        <w:r>
          <w:rPr>
            <w:rFonts w:ascii="Calibri" w:hAnsi="Calibri" w:cs="Calibri"/>
            <w:sz w:val="22"/>
            <w:szCs w:val="22"/>
          </w:rPr>
          <w:t>Front load system – seal BMX - £7.99</w:t>
        </w:r>
      </w:ins>
    </w:p>
    <w:p w14:paraId="7EB74E63" w14:textId="77777777" w:rsidR="009D1476" w:rsidRDefault="009D1476" w:rsidP="009D1476">
      <w:pPr>
        <w:pStyle w:val="NormalWeb"/>
        <w:spacing w:before="0" w:beforeAutospacing="0" w:after="0" w:afterAutospacing="0"/>
        <w:rPr>
          <w:ins w:id="717" w:author="Jake Rhys Lawrence (1450966)" w:date="2021-03-03T12:16:00Z"/>
          <w:rFonts w:ascii="Calibri" w:hAnsi="Calibri" w:cs="Calibri"/>
          <w:sz w:val="22"/>
          <w:szCs w:val="22"/>
        </w:rPr>
      </w:pPr>
      <w:ins w:id="718"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chainreactioncycles.com/seal-bmx-switch-front-load-stem/rp-prod162975?gs=1&amp;sku=sku600975&amp;utm_source=google&amp;utm_term=&amp;utm_campaign=&amp;utm_medium=base&amp;gclid=CjwKCAiAmrOBBhA0EiwArn3mfAykb-pWRxV1nW2VuPdvP_myoPNztAiWLocrCf6166cUiilK9h82EhoCFnkQAvD_BwE&amp;gclsrc=aw.ds" </w:instrText>
        </w:r>
        <w:r>
          <w:rPr>
            <w:rFonts w:ascii="Calibri" w:hAnsi="Calibri" w:cs="Calibri"/>
            <w:sz w:val="22"/>
            <w:szCs w:val="22"/>
          </w:rPr>
          <w:fldChar w:fldCharType="separate"/>
        </w:r>
        <w:r>
          <w:rPr>
            <w:rStyle w:val="Hyperlink"/>
            <w:rFonts w:ascii="Calibri" w:hAnsi="Calibri" w:cs="Calibri"/>
            <w:sz w:val="22"/>
            <w:szCs w:val="22"/>
          </w:rPr>
          <w:t>https://www.chainreactioncycles.com/seal-bmx-switch-front-load-stem/rp-prod162975?gs=1&amp;sku=sku600975&amp;utm_source=google&amp;utm_term=&amp;utm_campaign=&amp;utm_medium=base&amp;gclid=CjwKCAiAmrOBBhA0EiwArn3mfAykb-pWRxV1nW2VuPdvP_myoPNztAiWLocrCf6166cUiilK9h82EhoCFnkQAvD_BwE&amp;gclsrc=aw.ds</w:t>
        </w:r>
        <w:r>
          <w:rPr>
            <w:rFonts w:ascii="Calibri" w:hAnsi="Calibri" w:cs="Calibri"/>
            <w:sz w:val="22"/>
            <w:szCs w:val="22"/>
          </w:rPr>
          <w:fldChar w:fldCharType="end"/>
        </w:r>
      </w:ins>
    </w:p>
    <w:p w14:paraId="594726FF" w14:textId="77777777" w:rsidR="009D1476" w:rsidRDefault="009D1476" w:rsidP="009D1476">
      <w:pPr>
        <w:pStyle w:val="NormalWeb"/>
        <w:spacing w:before="0" w:beforeAutospacing="0" w:after="0" w:afterAutospacing="0"/>
        <w:rPr>
          <w:ins w:id="719" w:author="Jake Rhys Lawrence (1450966)" w:date="2021-03-03T12:16:00Z"/>
          <w:rFonts w:ascii="Calibri" w:hAnsi="Calibri" w:cs="Calibri"/>
          <w:sz w:val="22"/>
          <w:szCs w:val="22"/>
        </w:rPr>
      </w:pPr>
      <w:ins w:id="720" w:author="Jake Rhys Lawrence (1450966)" w:date="2021-03-03T12:16:00Z">
        <w:r>
          <w:rPr>
            <w:rFonts w:ascii="Calibri" w:hAnsi="Calibri" w:cs="Calibri"/>
            <w:sz w:val="22"/>
            <w:szCs w:val="22"/>
          </w:rPr>
          <w:t> </w:t>
        </w:r>
      </w:ins>
    </w:p>
    <w:p w14:paraId="19AFE85E" w14:textId="77777777" w:rsidR="009D1476" w:rsidRDefault="009D1476" w:rsidP="009D1476">
      <w:pPr>
        <w:pStyle w:val="NormalWeb"/>
        <w:spacing w:before="0" w:beforeAutospacing="0" w:after="0" w:afterAutospacing="0"/>
        <w:rPr>
          <w:ins w:id="721" w:author="Jake Rhys Lawrence (1450966)" w:date="2021-03-03T12:16:00Z"/>
          <w:rFonts w:ascii="Calibri" w:hAnsi="Calibri" w:cs="Calibri"/>
          <w:sz w:val="22"/>
          <w:szCs w:val="22"/>
        </w:rPr>
      </w:pPr>
      <w:ins w:id="722" w:author="Jake Rhys Lawrence (1450966)" w:date="2021-03-03T12:16:00Z">
        <w:r>
          <w:rPr>
            <w:rFonts w:ascii="Calibri" w:hAnsi="Calibri" w:cs="Calibri"/>
            <w:sz w:val="22"/>
            <w:szCs w:val="22"/>
          </w:rPr>
          <w:t xml:space="preserve">Rear Wheels – Raleigh </w:t>
        </w:r>
        <w:proofErr w:type="spellStart"/>
        <w:r>
          <w:rPr>
            <w:rFonts w:ascii="Calibri" w:hAnsi="Calibri" w:cs="Calibri"/>
            <w:sz w:val="22"/>
            <w:szCs w:val="22"/>
          </w:rPr>
          <w:t>Trubulid</w:t>
        </w:r>
        <w:proofErr w:type="spellEnd"/>
        <w:r>
          <w:rPr>
            <w:rFonts w:ascii="Calibri" w:hAnsi="Calibri" w:cs="Calibri"/>
            <w:sz w:val="22"/>
            <w:szCs w:val="22"/>
          </w:rPr>
          <w:t xml:space="preserve"> - £14.99 x2</w:t>
        </w:r>
      </w:ins>
    </w:p>
    <w:p w14:paraId="0C722EED" w14:textId="77777777" w:rsidR="009D1476" w:rsidRDefault="009D1476" w:rsidP="009D1476">
      <w:pPr>
        <w:pStyle w:val="NormalWeb"/>
        <w:spacing w:before="0" w:beforeAutospacing="0" w:after="0" w:afterAutospacing="0"/>
        <w:rPr>
          <w:ins w:id="723" w:author="Jake Rhys Lawrence (1450966)" w:date="2021-03-03T12:16:00Z"/>
          <w:rFonts w:ascii="Calibri" w:hAnsi="Calibri" w:cs="Calibri"/>
          <w:sz w:val="22"/>
          <w:szCs w:val="22"/>
        </w:rPr>
      </w:pPr>
      <w:ins w:id="724"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rutlandcycling.com/components/wheels-wheel-parts/raleigh-trubuild-20x175-inch-junior-rear-wheel-silver_319800?currency=GBP&amp;chosenAttribute=RGR720&amp;gclid=CjwKCAiAmrOBBhA0EiwArn3mfB_v9t93VhxNgZnLnMAzXshm2AQ4L2Drk3gWZnQIZFi6BgqTb33WkxoCWxYQAvD_BwE&amp;gclsrc=aw.ds" </w:instrText>
        </w:r>
        <w:r>
          <w:rPr>
            <w:rFonts w:ascii="Calibri" w:hAnsi="Calibri" w:cs="Calibri"/>
            <w:sz w:val="22"/>
            <w:szCs w:val="22"/>
          </w:rPr>
          <w:fldChar w:fldCharType="separate"/>
        </w:r>
        <w:r>
          <w:rPr>
            <w:rStyle w:val="Hyperlink"/>
            <w:rFonts w:ascii="Calibri" w:hAnsi="Calibri" w:cs="Calibri"/>
            <w:sz w:val="22"/>
            <w:szCs w:val="22"/>
          </w:rPr>
          <w:t>https://www.rutlandcycling.com/components/wheels-wheel-parts/raleigh-trubuild-20x175-inch-junior-rear-wheel-silver_319800?currency=GBP&amp;chosenAttribute=RGR720&amp;gclid=CjwKCAiAmrOBBhA0EiwArn3mfB_v9t93VhxNgZnLnMAzXshm2AQ4L2Drk3gWZnQIZFi6BgqTb33WkxoCWxYQAvD_BwE&amp;gclsrc=aw.ds</w:t>
        </w:r>
        <w:r>
          <w:rPr>
            <w:rFonts w:ascii="Calibri" w:hAnsi="Calibri" w:cs="Calibri"/>
            <w:sz w:val="22"/>
            <w:szCs w:val="22"/>
          </w:rPr>
          <w:fldChar w:fldCharType="end"/>
        </w:r>
      </w:ins>
    </w:p>
    <w:p w14:paraId="137EE63C" w14:textId="77777777" w:rsidR="009D1476" w:rsidRDefault="009D1476" w:rsidP="009D1476">
      <w:pPr>
        <w:pStyle w:val="NormalWeb"/>
        <w:spacing w:before="0" w:beforeAutospacing="0" w:after="0" w:afterAutospacing="0"/>
        <w:rPr>
          <w:ins w:id="725" w:author="Jake Rhys Lawrence (1450966)" w:date="2021-03-03T12:16:00Z"/>
          <w:rFonts w:ascii="Calibri" w:hAnsi="Calibri" w:cs="Calibri"/>
          <w:sz w:val="22"/>
          <w:szCs w:val="22"/>
        </w:rPr>
      </w:pPr>
      <w:ins w:id="726" w:author="Jake Rhys Lawrence (1450966)" w:date="2021-03-03T12:16:00Z">
        <w:r>
          <w:rPr>
            <w:rFonts w:ascii="Calibri" w:hAnsi="Calibri" w:cs="Calibri"/>
            <w:sz w:val="22"/>
            <w:szCs w:val="22"/>
          </w:rPr>
          <w:t> </w:t>
        </w:r>
      </w:ins>
    </w:p>
    <w:p w14:paraId="107A51CB" w14:textId="77777777" w:rsidR="007220B9" w:rsidRDefault="007220B9" w:rsidP="009D1476">
      <w:pPr>
        <w:pStyle w:val="NormalWeb"/>
        <w:spacing w:before="0" w:beforeAutospacing="0" w:after="0" w:afterAutospacing="0"/>
        <w:rPr>
          <w:rFonts w:ascii="Calibri" w:hAnsi="Calibri" w:cs="Calibri"/>
          <w:sz w:val="22"/>
          <w:szCs w:val="22"/>
        </w:rPr>
      </w:pPr>
    </w:p>
    <w:p w14:paraId="0A11F6CF" w14:textId="77777777" w:rsidR="007220B9" w:rsidRDefault="007220B9" w:rsidP="009D1476">
      <w:pPr>
        <w:pStyle w:val="NormalWeb"/>
        <w:spacing w:before="0" w:beforeAutospacing="0" w:after="0" w:afterAutospacing="0"/>
        <w:rPr>
          <w:rFonts w:ascii="Calibri" w:hAnsi="Calibri" w:cs="Calibri"/>
          <w:sz w:val="22"/>
          <w:szCs w:val="22"/>
        </w:rPr>
      </w:pPr>
    </w:p>
    <w:p w14:paraId="4622ADE4" w14:textId="77777777" w:rsidR="007220B9" w:rsidRDefault="007220B9" w:rsidP="009D1476">
      <w:pPr>
        <w:pStyle w:val="NormalWeb"/>
        <w:spacing w:before="0" w:beforeAutospacing="0" w:after="0" w:afterAutospacing="0"/>
        <w:rPr>
          <w:rFonts w:ascii="Calibri" w:hAnsi="Calibri" w:cs="Calibri"/>
          <w:sz w:val="22"/>
          <w:szCs w:val="22"/>
        </w:rPr>
      </w:pPr>
    </w:p>
    <w:p w14:paraId="4ED5E487" w14:textId="77777777" w:rsidR="007220B9" w:rsidRDefault="007220B9" w:rsidP="009D1476">
      <w:pPr>
        <w:pStyle w:val="NormalWeb"/>
        <w:spacing w:before="0" w:beforeAutospacing="0" w:after="0" w:afterAutospacing="0"/>
        <w:rPr>
          <w:rFonts w:ascii="Calibri" w:hAnsi="Calibri" w:cs="Calibri"/>
          <w:sz w:val="22"/>
          <w:szCs w:val="22"/>
        </w:rPr>
      </w:pPr>
    </w:p>
    <w:p w14:paraId="5A763B3D" w14:textId="77777777" w:rsidR="007220B9" w:rsidRDefault="007220B9" w:rsidP="009D1476">
      <w:pPr>
        <w:pStyle w:val="NormalWeb"/>
        <w:spacing w:before="0" w:beforeAutospacing="0" w:after="0" w:afterAutospacing="0"/>
        <w:rPr>
          <w:rFonts w:ascii="Calibri" w:hAnsi="Calibri" w:cs="Calibri"/>
          <w:sz w:val="22"/>
          <w:szCs w:val="22"/>
        </w:rPr>
      </w:pPr>
    </w:p>
    <w:p w14:paraId="7E891F76" w14:textId="77777777" w:rsidR="007220B9" w:rsidRDefault="007220B9" w:rsidP="009D1476">
      <w:pPr>
        <w:pStyle w:val="NormalWeb"/>
        <w:spacing w:before="0" w:beforeAutospacing="0" w:after="0" w:afterAutospacing="0"/>
        <w:rPr>
          <w:rFonts w:ascii="Calibri" w:hAnsi="Calibri" w:cs="Calibri"/>
          <w:sz w:val="22"/>
          <w:szCs w:val="22"/>
        </w:rPr>
      </w:pPr>
    </w:p>
    <w:p w14:paraId="4B3CBD7F" w14:textId="77777777" w:rsidR="007220B9" w:rsidRDefault="007220B9" w:rsidP="009D1476">
      <w:pPr>
        <w:pStyle w:val="NormalWeb"/>
        <w:spacing w:before="0" w:beforeAutospacing="0" w:after="0" w:afterAutospacing="0"/>
        <w:rPr>
          <w:rFonts w:ascii="Calibri" w:hAnsi="Calibri" w:cs="Calibri"/>
          <w:sz w:val="22"/>
          <w:szCs w:val="22"/>
        </w:rPr>
      </w:pPr>
    </w:p>
    <w:p w14:paraId="06533EC1" w14:textId="77777777" w:rsidR="009D1476" w:rsidRDefault="009D1476" w:rsidP="009D1476">
      <w:pPr>
        <w:pStyle w:val="NormalWeb"/>
        <w:spacing w:before="0" w:beforeAutospacing="0" w:after="0" w:afterAutospacing="0"/>
        <w:rPr>
          <w:ins w:id="727" w:author="Jake Rhys Lawrence (1450966)" w:date="2021-03-03T12:16:00Z"/>
          <w:rFonts w:ascii="Calibri" w:hAnsi="Calibri" w:cs="Calibri"/>
          <w:sz w:val="22"/>
          <w:szCs w:val="22"/>
        </w:rPr>
      </w:pPr>
      <w:ins w:id="728" w:author="Jake Rhys Lawrence (1450966)" w:date="2021-03-03T12:16:00Z">
        <w:r>
          <w:rPr>
            <w:rFonts w:ascii="Calibri" w:hAnsi="Calibri" w:cs="Calibri"/>
            <w:sz w:val="22"/>
            <w:szCs w:val="22"/>
          </w:rPr>
          <w:lastRenderedPageBreak/>
          <w:t>Headset – FSA Hammer 11/8in threadless – £18.00 (maybe not needed)</w:t>
        </w:r>
      </w:ins>
    </w:p>
    <w:p w14:paraId="429B1302" w14:textId="77777777" w:rsidR="009D1476" w:rsidRDefault="009D1476" w:rsidP="009D1476">
      <w:pPr>
        <w:pStyle w:val="NormalWeb"/>
        <w:spacing w:before="0" w:beforeAutospacing="0" w:after="0" w:afterAutospacing="0"/>
        <w:rPr>
          <w:ins w:id="729" w:author="Jake Rhys Lawrence (1450966)" w:date="2021-03-03T12:16:00Z"/>
          <w:rFonts w:ascii="Calibri" w:hAnsi="Calibri" w:cs="Calibri"/>
          <w:sz w:val="22"/>
          <w:szCs w:val="22"/>
        </w:rPr>
      </w:pPr>
      <w:ins w:id="730"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halfords.com/cycling/bike-parts/headsets-stems/fsa-hammer-1.1%2F8-threadless-headset-544959.html?cm_mmc=Google+PLA-_-Cycling%3EBike+Parts%3EHeadsets+and+Stems-_-Cycling%3EBike+Parts%3EHeadsets+&amp;+Stems-_-544959&amp;istCompanyId=b8708c57-7a02-4cf6-b2c0-dc36b54a327e&amp;istFeedId=62b447cf-331e-4fec-a47a-9985ff72d404&amp;istItemId=xawlqlxm&amp;istBid=tzxt&amp;_$ja=tsid:94971|cid:868555867|agid:49387669652|tid:aud-518244443164:pla-329845322560|crid:203456299122|nw:g|rnd:16512837710577229883|dvc:c|adp:|mt:|loc:9045362&amp;gclid=CjwKCAiAmrOBBhA0EiwArn3mfKQLCCE8w8ENPLfpEk0khrpcxG9RoBiiSJgCxyksfipVeeUp1IFd9xoC13gQAvD_BwE" </w:instrText>
        </w:r>
        <w:r>
          <w:rPr>
            <w:rFonts w:ascii="Calibri" w:hAnsi="Calibri" w:cs="Calibri"/>
            <w:sz w:val="22"/>
            <w:szCs w:val="22"/>
          </w:rPr>
          <w:fldChar w:fldCharType="separate"/>
        </w:r>
        <w:r>
          <w:rPr>
            <w:rStyle w:val="Hyperlink"/>
            <w:rFonts w:ascii="Calibri" w:hAnsi="Calibri" w:cs="Calibri"/>
            <w:sz w:val="22"/>
            <w:szCs w:val="22"/>
          </w:rPr>
          <w:t>https://www.halfords.com/cycling/bike-parts/headsets-stems/fsa-hammer-1.1%2F8-threadless-headset-544959.html?cm_mmc=Google+PLA-_-Cycling%3EBike+Parts%3EHeadsets+and+Stems-_-Cycling%3EBike+Parts%3EHeadsets+&amp;+Stems-_-544959&amp;istCompanyId=b8708c57-7a02-4cf6-b2c0-dc36b54a327e&amp;istFeedId=62b447cf-331e-4fec-a47a-9985ff72d404&amp;istItemId=xawlqlxm&amp;istBid=tzxt&amp;_$ja=tsid:94971|cid:868555867|agid:49387669652|tid:aud-518244443164:pla-329845322560|crid:203456299122|nw:g|rnd:16512837710577229883|dvc:c|adp:|mt:|loc:9045362&amp;gclid=CjwKCAiAmrOBBhA0EiwArn3mfKQLCCE8w8ENPLfpEk0khrpcxG9RoBiiSJgCxyksfipVeeUp1IFd9xoC13gQAvD_BwE</w:t>
        </w:r>
        <w:r>
          <w:rPr>
            <w:rFonts w:ascii="Calibri" w:hAnsi="Calibri" w:cs="Calibri"/>
            <w:sz w:val="22"/>
            <w:szCs w:val="22"/>
          </w:rPr>
          <w:fldChar w:fldCharType="end"/>
        </w:r>
      </w:ins>
    </w:p>
    <w:p w14:paraId="52350399" w14:textId="77777777" w:rsidR="009D1476" w:rsidRDefault="009D1476" w:rsidP="009D1476">
      <w:pPr>
        <w:pStyle w:val="NormalWeb"/>
        <w:spacing w:before="0" w:beforeAutospacing="0" w:after="0" w:afterAutospacing="0"/>
        <w:rPr>
          <w:ins w:id="731" w:author="Jake Rhys Lawrence (1450966)" w:date="2021-03-03T12:16:00Z"/>
          <w:rFonts w:ascii="Calibri" w:hAnsi="Calibri" w:cs="Calibri"/>
          <w:sz w:val="22"/>
          <w:szCs w:val="22"/>
        </w:rPr>
      </w:pPr>
      <w:ins w:id="732" w:author="Jake Rhys Lawrence (1450966)" w:date="2021-03-03T12:16:00Z">
        <w:r>
          <w:rPr>
            <w:rFonts w:ascii="Calibri" w:hAnsi="Calibri" w:cs="Calibri"/>
            <w:sz w:val="22"/>
            <w:szCs w:val="22"/>
          </w:rPr>
          <w:t> </w:t>
        </w:r>
      </w:ins>
    </w:p>
    <w:p w14:paraId="56D7F68C" w14:textId="77777777" w:rsidR="009D1476" w:rsidRDefault="009D1476" w:rsidP="009D1476">
      <w:pPr>
        <w:pStyle w:val="NormalWeb"/>
        <w:spacing w:before="0" w:beforeAutospacing="0" w:after="0" w:afterAutospacing="0"/>
        <w:rPr>
          <w:ins w:id="733" w:author="Jake Rhys Lawrence (1450966)" w:date="2021-03-03T12:16:00Z"/>
          <w:rFonts w:ascii="Calibri" w:hAnsi="Calibri" w:cs="Calibri"/>
          <w:sz w:val="22"/>
          <w:szCs w:val="22"/>
        </w:rPr>
      </w:pPr>
      <w:proofErr w:type="gramStart"/>
      <w:ins w:id="734" w:author="Jake Rhys Lawrence (1450966)" w:date="2021-03-03T12:16:00Z">
        <w:r>
          <w:rPr>
            <w:rFonts w:ascii="Calibri" w:hAnsi="Calibri" w:cs="Calibri"/>
            <w:sz w:val="22"/>
            <w:szCs w:val="22"/>
          </w:rPr>
          <w:t>Handle bars</w:t>
        </w:r>
        <w:proofErr w:type="gramEnd"/>
        <w:r>
          <w:rPr>
            <w:rFonts w:ascii="Calibri" w:hAnsi="Calibri" w:cs="Calibri"/>
            <w:sz w:val="22"/>
            <w:szCs w:val="22"/>
          </w:rPr>
          <w:t xml:space="preserve"> – Blank Niner - £19.99</w:t>
        </w:r>
      </w:ins>
    </w:p>
    <w:p w14:paraId="361A3D44" w14:textId="77777777" w:rsidR="009D1476" w:rsidRDefault="009D1476" w:rsidP="009D1476">
      <w:pPr>
        <w:pStyle w:val="NormalWeb"/>
        <w:spacing w:before="0" w:beforeAutospacing="0" w:after="0" w:afterAutospacing="0"/>
        <w:rPr>
          <w:ins w:id="735" w:author="Jake Rhys Lawrence (1450966)" w:date="2021-03-03T12:16:00Z"/>
          <w:rFonts w:ascii="Calibri" w:hAnsi="Calibri" w:cs="Calibri"/>
          <w:sz w:val="22"/>
          <w:szCs w:val="22"/>
        </w:rPr>
      </w:pPr>
      <w:ins w:id="736"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chainreactioncycles.com/blank-niner-bmx-bars/rp-prod134958?gs=1&amp;sku=sku488583&amp;utm_source=google&amp;utm_term=&amp;utm_campaign=&amp;utm_medium=base&amp;gclid=CjwKCAiAmrOBBhA0EiwArn3mfKmIcYV2PWMP32yqlVkRLEo_ILSkrIGEwKhysLY0oKHLawuJvd_HpBoCYhkQAvD_BwE&amp;gclsrc=aw.ds" </w:instrText>
        </w:r>
        <w:r>
          <w:rPr>
            <w:rFonts w:ascii="Calibri" w:hAnsi="Calibri" w:cs="Calibri"/>
            <w:sz w:val="22"/>
            <w:szCs w:val="22"/>
          </w:rPr>
          <w:fldChar w:fldCharType="separate"/>
        </w:r>
        <w:r>
          <w:rPr>
            <w:rStyle w:val="Hyperlink"/>
            <w:rFonts w:ascii="Calibri" w:hAnsi="Calibri" w:cs="Calibri"/>
            <w:sz w:val="22"/>
            <w:szCs w:val="22"/>
          </w:rPr>
          <w:t>https://www.chainreactioncycles.com/blank-niner-bmx-bars/rp-prod134958?gs=1&amp;sku=sku488583&amp;utm_source=google&amp;utm_term=&amp;utm_campaign=&amp;utm_medium=base&amp;gclid=CjwKCAiAmrOBBhA0EiwArn3mfKmIcYV2PWMP32yqlVkRLEo_ILSkrIGEwKhysLY0oKHLawuJvd_HpBoCYhkQAvD_BwE&amp;gclsrc=aw.ds</w:t>
        </w:r>
        <w:r>
          <w:rPr>
            <w:rFonts w:ascii="Calibri" w:hAnsi="Calibri" w:cs="Calibri"/>
            <w:sz w:val="22"/>
            <w:szCs w:val="22"/>
          </w:rPr>
          <w:fldChar w:fldCharType="end"/>
        </w:r>
      </w:ins>
    </w:p>
    <w:p w14:paraId="27AD1C77" w14:textId="77777777" w:rsidR="009D1476" w:rsidRDefault="009D1476" w:rsidP="009D1476">
      <w:pPr>
        <w:pStyle w:val="NormalWeb"/>
        <w:spacing w:before="0" w:beforeAutospacing="0" w:after="0" w:afterAutospacing="0"/>
        <w:rPr>
          <w:ins w:id="737" w:author="Jake Rhys Lawrence (1450966)" w:date="2021-03-03T12:16:00Z"/>
          <w:rFonts w:ascii="Calibri" w:hAnsi="Calibri" w:cs="Calibri"/>
          <w:sz w:val="22"/>
          <w:szCs w:val="22"/>
        </w:rPr>
      </w:pPr>
      <w:ins w:id="738" w:author="Jake Rhys Lawrence (1450966)" w:date="2021-03-03T12:16:00Z">
        <w:r>
          <w:rPr>
            <w:rFonts w:ascii="Calibri" w:hAnsi="Calibri" w:cs="Calibri"/>
            <w:sz w:val="22"/>
            <w:szCs w:val="22"/>
          </w:rPr>
          <w:t> </w:t>
        </w:r>
      </w:ins>
    </w:p>
    <w:p w14:paraId="3729D500" w14:textId="77777777" w:rsidR="009D1476" w:rsidRDefault="009D1476" w:rsidP="009D1476">
      <w:pPr>
        <w:pStyle w:val="NormalWeb"/>
        <w:spacing w:before="0" w:beforeAutospacing="0" w:after="0" w:afterAutospacing="0"/>
        <w:rPr>
          <w:ins w:id="739" w:author="Jake Rhys Lawrence (1450966)" w:date="2021-03-03T12:16:00Z"/>
          <w:rFonts w:ascii="Calibri" w:hAnsi="Calibri" w:cs="Calibri"/>
          <w:sz w:val="22"/>
          <w:szCs w:val="22"/>
        </w:rPr>
      </w:pPr>
      <w:ins w:id="740" w:author="Jake Rhys Lawrence (1450966)" w:date="2021-03-03T12:16:00Z">
        <w:r>
          <w:rPr>
            <w:rFonts w:ascii="Calibri" w:hAnsi="Calibri" w:cs="Calibri"/>
            <w:sz w:val="22"/>
            <w:szCs w:val="22"/>
          </w:rPr>
          <w:t xml:space="preserve">Grips – </w:t>
        </w:r>
        <w:proofErr w:type="spellStart"/>
        <w:r>
          <w:rPr>
            <w:rFonts w:ascii="Calibri" w:hAnsi="Calibri" w:cs="Calibri"/>
            <w:sz w:val="22"/>
            <w:szCs w:val="22"/>
          </w:rPr>
          <w:t>Renthal</w:t>
        </w:r>
        <w:proofErr w:type="spellEnd"/>
        <w:r>
          <w:rPr>
            <w:rFonts w:ascii="Calibri" w:hAnsi="Calibri" w:cs="Calibri"/>
            <w:sz w:val="22"/>
            <w:szCs w:val="22"/>
          </w:rPr>
          <w:t xml:space="preserve"> – £9.99</w:t>
        </w:r>
      </w:ins>
    </w:p>
    <w:p w14:paraId="5ADD3DAF" w14:textId="77777777" w:rsidR="009D1476" w:rsidRDefault="009D1476" w:rsidP="009D1476">
      <w:pPr>
        <w:pStyle w:val="NormalWeb"/>
        <w:spacing w:before="0" w:beforeAutospacing="0" w:after="0" w:afterAutospacing="0"/>
        <w:rPr>
          <w:ins w:id="741" w:author="Jake Rhys Lawrence (1450966)" w:date="2021-03-03T12:16:00Z"/>
          <w:rFonts w:ascii="Calibri" w:hAnsi="Calibri" w:cs="Calibri"/>
          <w:sz w:val="22"/>
          <w:szCs w:val="22"/>
        </w:rPr>
      </w:pPr>
      <w:ins w:id="742"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chainreactioncycles.com/renthal-bmx-push-on-grips/rp-prod49150?gs=1&amp;sku=sku173559&amp;utm_source=google&amp;utm_term=&amp;utm_campaign=&amp;utm_medium=base&amp;gclid=CjwKCAiAmrOBBhA0EiwArn3mfIwcwXlrUvF50HSYhTWW1FqdJ26Qcbw3rQeJ3Qomg1oI2iyALYBSuBoCcBIQAvD_BwE&amp;gclsrc=aw.ds" </w:instrText>
        </w:r>
        <w:r>
          <w:rPr>
            <w:rFonts w:ascii="Calibri" w:hAnsi="Calibri" w:cs="Calibri"/>
            <w:sz w:val="22"/>
            <w:szCs w:val="22"/>
          </w:rPr>
          <w:fldChar w:fldCharType="separate"/>
        </w:r>
        <w:r>
          <w:rPr>
            <w:rStyle w:val="Hyperlink"/>
            <w:rFonts w:ascii="Calibri" w:hAnsi="Calibri" w:cs="Calibri"/>
            <w:sz w:val="22"/>
            <w:szCs w:val="22"/>
          </w:rPr>
          <w:t>https://www.chainreactioncycles.com/renthal-bmx-push-on-grips/rp-prod49150?gs=1&amp;sku=sku173559&amp;utm_source=google&amp;utm_term=&amp;utm_campaign=&amp;utm_medium=base&amp;gclid=CjwKCAiAmrOBBhA0EiwArn3mfIwcwXlrUvF50HSYhTWW1FqdJ26Qcbw3rQeJ3Qomg1oI2iyALYBSuBoCcBIQAvD_BwE&amp;gclsrc=aw.ds</w:t>
        </w:r>
        <w:r>
          <w:rPr>
            <w:rFonts w:ascii="Calibri" w:hAnsi="Calibri" w:cs="Calibri"/>
            <w:sz w:val="22"/>
            <w:szCs w:val="22"/>
          </w:rPr>
          <w:fldChar w:fldCharType="end"/>
        </w:r>
      </w:ins>
    </w:p>
    <w:p w14:paraId="749456DC" w14:textId="77777777" w:rsidR="009D1476" w:rsidRDefault="009D1476" w:rsidP="009D1476">
      <w:pPr>
        <w:pStyle w:val="NormalWeb"/>
        <w:spacing w:before="0" w:beforeAutospacing="0" w:after="0" w:afterAutospacing="0"/>
        <w:rPr>
          <w:ins w:id="743" w:author="Jake Rhys Lawrence (1450966)" w:date="2021-03-03T12:16:00Z"/>
          <w:rFonts w:ascii="Calibri" w:hAnsi="Calibri" w:cs="Calibri"/>
          <w:sz w:val="22"/>
          <w:szCs w:val="22"/>
        </w:rPr>
      </w:pPr>
      <w:ins w:id="744" w:author="Jake Rhys Lawrence (1450966)" w:date="2021-03-03T12:16:00Z">
        <w:r>
          <w:rPr>
            <w:rFonts w:ascii="Calibri" w:hAnsi="Calibri" w:cs="Calibri"/>
            <w:sz w:val="22"/>
            <w:szCs w:val="22"/>
          </w:rPr>
          <w:t> </w:t>
        </w:r>
      </w:ins>
    </w:p>
    <w:p w14:paraId="79D53286" w14:textId="77777777" w:rsidR="009D1476" w:rsidRDefault="009D1476" w:rsidP="009D1476">
      <w:pPr>
        <w:pStyle w:val="NormalWeb"/>
        <w:spacing w:before="0" w:beforeAutospacing="0" w:after="0" w:afterAutospacing="0"/>
        <w:rPr>
          <w:ins w:id="745" w:author="Jake Rhys Lawrence (1450966)" w:date="2021-03-03T12:16:00Z"/>
          <w:rFonts w:ascii="Calibri" w:hAnsi="Calibri" w:cs="Calibri"/>
          <w:sz w:val="22"/>
          <w:szCs w:val="22"/>
        </w:rPr>
      </w:pPr>
      <w:ins w:id="746" w:author="Jake Rhys Lawrence (1450966)" w:date="2021-03-03T12:16:00Z">
        <w:r>
          <w:rPr>
            <w:rFonts w:ascii="Calibri" w:hAnsi="Calibri" w:cs="Calibri"/>
            <w:sz w:val="22"/>
            <w:szCs w:val="22"/>
          </w:rPr>
          <w:t>U Brakes – Jet BMX Pro - £16.99</w:t>
        </w:r>
      </w:ins>
    </w:p>
    <w:p w14:paraId="03004195" w14:textId="77777777" w:rsidR="009D1476" w:rsidRDefault="009D1476" w:rsidP="009D1476">
      <w:pPr>
        <w:pStyle w:val="NormalWeb"/>
        <w:spacing w:before="0" w:beforeAutospacing="0" w:after="0" w:afterAutospacing="0"/>
        <w:rPr>
          <w:ins w:id="747" w:author="Jake Rhys Lawrence (1450966)" w:date="2021-03-03T12:16:00Z"/>
          <w:rFonts w:ascii="Calibri" w:hAnsi="Calibri" w:cs="Calibri"/>
          <w:sz w:val="22"/>
          <w:szCs w:val="22"/>
        </w:rPr>
      </w:pPr>
      <w:ins w:id="748"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"https://www.sourcebmx.com/products/jet-bmx-pro-v-brake-kit?variant=31801774801007&amp;currency=gbp&amp;gclid=CjwKCAiAmrOBBhA0EiwArn3mfFAdzLB1ZyQU0BzIXAerzi1rN3LViMJOFFc0Y3Zi3C27fCoW9b7bvxoCdDEQAvD_BwE" </w:instrText>
        </w:r>
        <w:r>
          <w:rPr>
            <w:rFonts w:ascii="Calibri" w:hAnsi="Calibri" w:cs="Calibri"/>
            <w:sz w:val="22"/>
            <w:szCs w:val="22"/>
          </w:rPr>
          <w:fldChar w:fldCharType="separate"/>
        </w:r>
        <w:r>
          <w:rPr>
            <w:rStyle w:val="Hyperlink"/>
            <w:rFonts w:ascii="Calibri" w:hAnsi="Calibri" w:cs="Calibri"/>
            <w:sz w:val="22"/>
            <w:szCs w:val="22"/>
          </w:rPr>
          <w:t>https://www.sourcebmx.com/products/jet-bmx-pro-v-brake-kit?variant=31801774801007&amp;currency=gbp&amp;gclid=CjwKCAiAmrOBBhA0EiwArn3mfFAdzLB1ZyQU0BzIXAerzi1rN3LViMJOFFc0Y3Zi3C27fCoW9b7bvxoCdDEQAvD_BwE</w:t>
        </w:r>
        <w:r>
          <w:rPr>
            <w:rFonts w:ascii="Calibri" w:hAnsi="Calibri" w:cs="Calibri"/>
            <w:sz w:val="22"/>
            <w:szCs w:val="22"/>
          </w:rPr>
          <w:fldChar w:fldCharType="end"/>
        </w:r>
      </w:ins>
    </w:p>
    <w:p w14:paraId="3BE0B131" w14:textId="77777777" w:rsidR="009D1476" w:rsidRDefault="009D1476" w:rsidP="009D1476">
      <w:pPr>
        <w:pStyle w:val="NormalWeb"/>
        <w:spacing w:before="0" w:beforeAutospacing="0" w:after="0" w:afterAutospacing="0"/>
        <w:rPr>
          <w:ins w:id="749" w:author="Jake Rhys Lawrence (1450966)" w:date="2021-03-03T12:16:00Z"/>
          <w:rFonts w:ascii="Calibri" w:hAnsi="Calibri" w:cs="Calibri"/>
          <w:sz w:val="22"/>
          <w:szCs w:val="22"/>
        </w:rPr>
      </w:pPr>
      <w:ins w:id="750" w:author="Jake Rhys Lawrence (1450966)" w:date="2021-03-03T12:16:00Z">
        <w:r>
          <w:rPr>
            <w:rFonts w:ascii="Calibri" w:hAnsi="Calibri" w:cs="Calibri"/>
            <w:sz w:val="22"/>
            <w:szCs w:val="22"/>
          </w:rPr>
          <w:t> </w:t>
        </w:r>
      </w:ins>
    </w:p>
    <w:p w14:paraId="35FA8A42" w14:textId="77777777" w:rsidR="009D1476" w:rsidRDefault="009D1476" w:rsidP="009D1476">
      <w:pPr>
        <w:pStyle w:val="NormalWeb"/>
        <w:spacing w:before="0" w:beforeAutospacing="0" w:after="0" w:afterAutospacing="0"/>
        <w:rPr>
          <w:ins w:id="751" w:author="Jake Rhys Lawrence (1450966)" w:date="2021-03-03T12:16:00Z"/>
          <w:rFonts w:ascii="Calibri" w:hAnsi="Calibri" w:cs="Calibri"/>
          <w:sz w:val="22"/>
          <w:szCs w:val="22"/>
        </w:rPr>
      </w:pPr>
      <w:ins w:id="752" w:author="Jake Rhys Lawrence (1450966)" w:date="2021-03-03T12:16:00Z">
        <w:r>
          <w:rPr>
            <w:rFonts w:ascii="Calibri" w:hAnsi="Calibri" w:cs="Calibri"/>
            <w:sz w:val="22"/>
            <w:szCs w:val="22"/>
          </w:rPr>
          <w:t>Seat – FFS Seat - £18.94</w:t>
        </w:r>
      </w:ins>
    </w:p>
    <w:p w14:paraId="6796CE35" w14:textId="77777777" w:rsidR="009D1476" w:rsidRDefault="009D1476" w:rsidP="009D1476">
      <w:pPr>
        <w:pStyle w:val="NormalWeb"/>
        <w:spacing w:before="0" w:beforeAutospacing="0" w:after="0" w:afterAutospacing="0"/>
        <w:rPr>
          <w:ins w:id="753" w:author="Jake Rhys Lawrence (1450966)" w:date="2021-03-03T12:16:00Z"/>
          <w:rFonts w:ascii="Calibri" w:hAnsi="Calibri" w:cs="Calibri"/>
          <w:sz w:val="22"/>
          <w:szCs w:val="22"/>
        </w:rPr>
      </w:pPr>
      <w:ins w:id="754"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amazon.co.uk/Replacement-Seat-for-Drift-Kart/dp/B079T3PPSF/ref=asc_df_B079T3PPSF/?tag=googshopuk-21&amp;linkCode=df0&amp;hvadid=278548372216&amp;hvpos=&amp;hvnetw=g&amp;hvrand=4092385789250843699&amp;hvpone=&amp;hvptwo=&amp;hvqmt=&amp;hvdev=c&amp;hvdvcmdl=&amp;hvlocint=&amp;hvlocphy=9045362&amp;hvtargid=pla-432657831775&amp;psc=1" </w:instrText>
        </w:r>
        <w:r>
          <w:rPr>
            <w:rFonts w:ascii="Calibri" w:hAnsi="Calibri" w:cs="Calibri"/>
            <w:sz w:val="22"/>
            <w:szCs w:val="22"/>
          </w:rPr>
          <w:fldChar w:fldCharType="separate"/>
        </w:r>
        <w:r>
          <w:rPr>
            <w:rStyle w:val="Hyperlink"/>
            <w:rFonts w:ascii="Calibri" w:hAnsi="Calibri" w:cs="Calibri"/>
            <w:sz w:val="22"/>
            <w:szCs w:val="22"/>
          </w:rPr>
          <w:t>https://www.amazon.co.uk/Replacement-Seat-for-Drift-Kart/dp/B079T3PPSF/ref=asc_df_B079T3PPSF/?tag=googshopuk-21&amp;linkCode=df0&amp;hvadid=278548372216&amp;hvpos=&amp;hvnetw=g&amp;hvrand=4092385789250843699&amp;hvpone=&amp;hvptwo=&amp;hvqmt=&amp;hvdev=c&amp;hvdvcmdl=&amp;hvlocint=&amp;hvlocphy=9045362&amp;hvtargid=pla-432657831775&amp;psc=1</w:t>
        </w:r>
        <w:r>
          <w:rPr>
            <w:rFonts w:ascii="Calibri" w:hAnsi="Calibri" w:cs="Calibri"/>
            <w:sz w:val="22"/>
            <w:szCs w:val="22"/>
          </w:rPr>
          <w:fldChar w:fldCharType="end"/>
        </w:r>
      </w:ins>
    </w:p>
    <w:p w14:paraId="1F71A4FE" w14:textId="77777777" w:rsidR="009D1476" w:rsidRDefault="009D1476" w:rsidP="009D1476">
      <w:pPr>
        <w:pStyle w:val="NormalWeb"/>
        <w:spacing w:before="0" w:beforeAutospacing="0" w:after="0" w:afterAutospacing="0"/>
        <w:rPr>
          <w:ins w:id="755" w:author="Jake Rhys Lawrence (1450966)" w:date="2021-03-03T12:16:00Z"/>
          <w:rFonts w:ascii="Calibri" w:hAnsi="Calibri" w:cs="Calibri"/>
          <w:sz w:val="22"/>
          <w:szCs w:val="22"/>
        </w:rPr>
      </w:pPr>
      <w:ins w:id="756" w:author="Jake Rhys Lawrence (1450966)" w:date="2021-03-03T12:16:00Z">
        <w:r>
          <w:rPr>
            <w:rFonts w:ascii="Calibri" w:hAnsi="Calibri" w:cs="Calibri"/>
            <w:sz w:val="22"/>
            <w:szCs w:val="22"/>
          </w:rPr>
          <w:t> </w:t>
        </w:r>
      </w:ins>
    </w:p>
    <w:p w14:paraId="65D360AA" w14:textId="77777777" w:rsidR="009D1476" w:rsidRDefault="009D1476" w:rsidP="009D1476">
      <w:pPr>
        <w:pStyle w:val="NormalWeb"/>
        <w:spacing w:before="0" w:beforeAutospacing="0" w:after="0" w:afterAutospacing="0"/>
        <w:rPr>
          <w:ins w:id="757" w:author="Jake Rhys Lawrence (1450966)" w:date="2021-03-03T12:16:00Z"/>
          <w:rFonts w:ascii="Calibri" w:hAnsi="Calibri" w:cs="Calibri"/>
          <w:sz w:val="22"/>
          <w:szCs w:val="22"/>
        </w:rPr>
      </w:pPr>
      <w:ins w:id="758" w:author="Jake Rhys Lawrence (1450966)" w:date="2021-03-03T12:16:00Z">
        <w:r>
          <w:rPr>
            <w:rFonts w:ascii="Calibri" w:hAnsi="Calibri" w:cs="Calibri"/>
            <w:sz w:val="22"/>
            <w:szCs w:val="22"/>
          </w:rPr>
          <w:t>Forks – Chrome threadless - £25.00</w:t>
        </w:r>
      </w:ins>
    </w:p>
    <w:p w14:paraId="79304307" w14:textId="77777777" w:rsidR="009D1476" w:rsidRDefault="009D1476" w:rsidP="009D1476">
      <w:pPr>
        <w:pStyle w:val="NormalWeb"/>
        <w:spacing w:before="0" w:beforeAutospacing="0" w:after="0" w:afterAutospacing="0"/>
        <w:rPr>
          <w:ins w:id="759" w:author="Jake Rhys Lawrence (1450966)" w:date="2021-03-03T12:16:00Z"/>
          <w:rFonts w:ascii="Calibri" w:hAnsi="Calibri" w:cs="Calibri"/>
          <w:sz w:val="22"/>
          <w:szCs w:val="22"/>
        </w:rPr>
      </w:pPr>
      <w:ins w:id="760"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ebay.co.uk/itm/183759969482?var=0&amp;mkevt=1&amp;mkcid=1&amp;mkrid=710-53481-19255-0&amp;campid=5338343596&amp;toolid=10001&amp;customid=eb%3Ag%3Avms%3Aeb%3Ap%3A183759969482%3BCjwKCAiAmrOBBhA0EiwArn3mfI00Vk_Mlkof3xqk8aSvA2zOMbSw5qgJwEz45Ikh12xWsENRwEfNtxoCKKMQAvD_BwE&amp;gclid=CjwKCAiAmrOBBhA0EiwArn3mfI00Vk_Mlkof3xqk8aSvA2zOMbSw5qgJwEz45Ikh12xWsENRwEfNtxoCKKMQAvD_BwE" </w:instrText>
        </w:r>
        <w:r>
          <w:rPr>
            <w:rFonts w:ascii="Calibri" w:hAnsi="Calibri" w:cs="Calibri"/>
            <w:sz w:val="22"/>
            <w:szCs w:val="22"/>
          </w:rPr>
          <w:fldChar w:fldCharType="separate"/>
        </w:r>
        <w:r>
          <w:rPr>
            <w:rStyle w:val="Hyperlink"/>
            <w:rFonts w:ascii="Calibri" w:hAnsi="Calibri" w:cs="Calibri"/>
            <w:sz w:val="22"/>
            <w:szCs w:val="22"/>
          </w:rPr>
          <w:t>https://www.ebay.co.uk/itm/183759969482?var=0&amp;mkevt=1&amp;mkcid=1&amp;mkrid=710-53481-19255-0&amp;campid=5338343596&amp;toolid=10001&amp;customid=eb%3Ag%3Avms%3Aeb%3Ap%3A183759969482%3BCjwKCAiAmrOBBhA0EiwArn3mfI00Vk_Mlkof3xqk8aSvA2zOMbSw5qgJwEz45Ikh12xWsENRwEfNtxoCKKMQAvD_BwE&amp;gclid=CjwKCAiAmrOBBhA0EiwArn3mfI00Vk_Mlkof3xqk8aSvA2zOMbSw5qgJwEz45Ikh12xWsENRwEfNtxoCKKMQAvD_BwE</w:t>
        </w:r>
        <w:r>
          <w:rPr>
            <w:rFonts w:ascii="Calibri" w:hAnsi="Calibri" w:cs="Calibri"/>
            <w:sz w:val="22"/>
            <w:szCs w:val="22"/>
          </w:rPr>
          <w:fldChar w:fldCharType="end"/>
        </w:r>
      </w:ins>
    </w:p>
    <w:p w14:paraId="4B886B9D" w14:textId="77777777" w:rsidR="009D1476" w:rsidRDefault="009D1476" w:rsidP="009D1476">
      <w:pPr>
        <w:pStyle w:val="NormalWeb"/>
        <w:spacing w:before="0" w:beforeAutospacing="0" w:after="0" w:afterAutospacing="0"/>
        <w:rPr>
          <w:ins w:id="761" w:author="Jake Rhys Lawrence (1450966)" w:date="2021-03-03T12:16:00Z"/>
          <w:rFonts w:ascii="Calibri" w:hAnsi="Calibri" w:cs="Calibri"/>
          <w:sz w:val="22"/>
          <w:szCs w:val="22"/>
        </w:rPr>
      </w:pPr>
      <w:ins w:id="762" w:author="Jake Rhys Lawrence (1450966)" w:date="2021-03-03T12:16:00Z">
        <w:r>
          <w:rPr>
            <w:rFonts w:ascii="Calibri" w:hAnsi="Calibri" w:cs="Calibri"/>
            <w:sz w:val="22"/>
            <w:szCs w:val="22"/>
          </w:rPr>
          <w:t> </w:t>
        </w:r>
      </w:ins>
    </w:p>
    <w:p w14:paraId="4B953A7B" w14:textId="77777777" w:rsidR="009D1476" w:rsidRDefault="009D1476" w:rsidP="009D1476">
      <w:pPr>
        <w:pStyle w:val="NormalWeb"/>
        <w:spacing w:before="0" w:beforeAutospacing="0" w:after="0" w:afterAutospacing="0"/>
        <w:rPr>
          <w:ins w:id="763" w:author="Jake Rhys Lawrence (1450966)" w:date="2021-03-03T12:16:00Z"/>
          <w:rFonts w:ascii="Calibri" w:hAnsi="Calibri" w:cs="Calibri"/>
          <w:sz w:val="22"/>
          <w:szCs w:val="22"/>
        </w:rPr>
      </w:pPr>
      <w:ins w:id="764" w:author="Jake Rhys Lawrence (1450966)" w:date="2021-03-03T12:16:00Z">
        <w:r>
          <w:rPr>
            <w:rFonts w:ascii="Calibri" w:hAnsi="Calibri" w:cs="Calibri"/>
            <w:sz w:val="22"/>
            <w:szCs w:val="22"/>
          </w:rPr>
          <w:t>Headset spacers optional – Brand-X - £3.99</w:t>
        </w:r>
      </w:ins>
    </w:p>
    <w:p w14:paraId="36F14F5C" w14:textId="77777777" w:rsidR="009D1476" w:rsidRDefault="009D1476" w:rsidP="009D1476">
      <w:pPr>
        <w:pStyle w:val="NormalWeb"/>
        <w:spacing w:before="0" w:beforeAutospacing="0" w:after="0" w:afterAutospacing="0"/>
        <w:rPr>
          <w:ins w:id="765" w:author="Jake Rhys Lawrence (1450966)" w:date="2021-03-03T12:16:00Z"/>
          <w:rFonts w:ascii="Calibri" w:hAnsi="Calibri" w:cs="Calibri"/>
          <w:sz w:val="22"/>
          <w:szCs w:val="22"/>
        </w:rPr>
      </w:pPr>
      <w:ins w:id="766"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wiggle.co.uk/brand-x-spacer-pack-alloy-5-x-10mm-1?lang=en&amp;curr=GBP&amp;dest=1&amp;sku=100280768&amp;kpid=100280768&amp;utm_source=google&amp;utm_term=&amp;utm_campaign=Shopping+-+All+Products&amp;utm_medium=base&amp;gclid=CjwKCAiAmrOBBhA0EiwArn3mfG1aW0SKtG7ou_PcT_E16NZarSjILKdV3i4_FfjTKsuORtWaIsPRSBoC2xEQAvD_BwE&amp;gclsrc=aw.ds" </w:instrText>
        </w:r>
        <w:r>
          <w:rPr>
            <w:rFonts w:ascii="Calibri" w:hAnsi="Calibri" w:cs="Calibri"/>
            <w:sz w:val="22"/>
            <w:szCs w:val="22"/>
          </w:rPr>
          <w:fldChar w:fldCharType="separate"/>
        </w:r>
        <w:r>
          <w:rPr>
            <w:rStyle w:val="Hyperlink"/>
            <w:rFonts w:ascii="Calibri" w:hAnsi="Calibri" w:cs="Calibri"/>
            <w:sz w:val="22"/>
            <w:szCs w:val="22"/>
          </w:rPr>
          <w:t>https://www.wiggle.co.uk/brand-x-spacer-pack-alloy-5-x-10mm-1?lang=en&amp;curr=GBP&amp;dest=1&amp;sku=100280768&amp;kpid=100280768&amp;utm_source=google&amp;utm_term=&amp;utm_campaign=Shopping+-+All+Products&amp;utm_medium=base&amp;gclid=CjwKCAiAmrOBBhA0EiwArn3mfG1aW0SKtG7ou_PcT_E16NZarSjILKdV3i4_FfjTKsuORtWaIsPRSBoC2xEQAvD_BwE&amp;gclsrc=aw.ds</w:t>
        </w:r>
        <w:r>
          <w:rPr>
            <w:rFonts w:ascii="Calibri" w:hAnsi="Calibri" w:cs="Calibri"/>
            <w:sz w:val="22"/>
            <w:szCs w:val="22"/>
          </w:rPr>
          <w:fldChar w:fldCharType="end"/>
        </w:r>
      </w:ins>
    </w:p>
    <w:p w14:paraId="627E4B9F" w14:textId="77777777" w:rsidR="009D1476" w:rsidRDefault="009D1476" w:rsidP="009D1476">
      <w:pPr>
        <w:pStyle w:val="NormalWeb"/>
        <w:spacing w:before="0" w:beforeAutospacing="0" w:after="0" w:afterAutospacing="0"/>
        <w:rPr>
          <w:ins w:id="767" w:author="Jake Rhys Lawrence (1450966)" w:date="2021-03-03T12:16:00Z"/>
          <w:rFonts w:ascii="Calibri" w:hAnsi="Calibri" w:cs="Calibri"/>
          <w:sz w:val="22"/>
          <w:szCs w:val="22"/>
        </w:rPr>
      </w:pPr>
      <w:ins w:id="768" w:author="Jake Rhys Lawrence (1450966)" w:date="2021-03-03T12:16:00Z">
        <w:r>
          <w:rPr>
            <w:rFonts w:ascii="Calibri" w:hAnsi="Calibri" w:cs="Calibri"/>
            <w:sz w:val="22"/>
            <w:szCs w:val="22"/>
          </w:rPr>
          <w:t> </w:t>
        </w:r>
      </w:ins>
    </w:p>
    <w:p w14:paraId="0DF8DF6D" w14:textId="77777777" w:rsidR="007220B9" w:rsidRDefault="007220B9" w:rsidP="009D1476">
      <w:pPr>
        <w:pStyle w:val="NormalWeb"/>
        <w:spacing w:before="0" w:beforeAutospacing="0" w:after="0" w:afterAutospacing="0"/>
        <w:rPr>
          <w:rFonts w:ascii="Calibri" w:hAnsi="Calibri" w:cs="Calibri"/>
          <w:sz w:val="22"/>
          <w:szCs w:val="22"/>
        </w:rPr>
      </w:pPr>
    </w:p>
    <w:p w14:paraId="35AA62DF" w14:textId="77777777" w:rsidR="007220B9" w:rsidRDefault="007220B9" w:rsidP="009D1476">
      <w:pPr>
        <w:pStyle w:val="NormalWeb"/>
        <w:spacing w:before="0" w:beforeAutospacing="0" w:after="0" w:afterAutospacing="0"/>
        <w:rPr>
          <w:rFonts w:ascii="Calibri" w:hAnsi="Calibri" w:cs="Calibri"/>
          <w:sz w:val="22"/>
          <w:szCs w:val="22"/>
        </w:rPr>
      </w:pPr>
    </w:p>
    <w:p w14:paraId="2227EC61" w14:textId="77777777" w:rsidR="009D1476" w:rsidRDefault="009D1476" w:rsidP="009D1476">
      <w:pPr>
        <w:pStyle w:val="NormalWeb"/>
        <w:spacing w:before="0" w:beforeAutospacing="0" w:after="0" w:afterAutospacing="0"/>
        <w:rPr>
          <w:ins w:id="769" w:author="Jake Rhys Lawrence (1450966)" w:date="2021-03-03T12:16:00Z"/>
          <w:rFonts w:ascii="Calibri" w:hAnsi="Calibri" w:cs="Calibri"/>
          <w:sz w:val="22"/>
          <w:szCs w:val="22"/>
        </w:rPr>
      </w:pPr>
      <w:ins w:id="770" w:author="Jake Rhys Lawrence (1450966)" w:date="2021-03-03T12:16:00Z">
        <w:r>
          <w:rPr>
            <w:rFonts w:ascii="Calibri" w:hAnsi="Calibri" w:cs="Calibri"/>
            <w:sz w:val="22"/>
            <w:szCs w:val="22"/>
          </w:rPr>
          <w:lastRenderedPageBreak/>
          <w:t>Tyres – Halfords BMX Tyre - £12.00 x 3</w:t>
        </w:r>
      </w:ins>
    </w:p>
    <w:p w14:paraId="70A40201" w14:textId="77777777" w:rsidR="009D1476" w:rsidRDefault="009D1476" w:rsidP="009D1476">
      <w:pPr>
        <w:pStyle w:val="NormalWeb"/>
        <w:spacing w:before="0" w:beforeAutospacing="0" w:after="0" w:afterAutospacing="0"/>
        <w:rPr>
          <w:ins w:id="771" w:author="Jake Rhys Lawrence (1450966)" w:date="2021-03-03T12:16:00Z"/>
          <w:rFonts w:ascii="Calibri" w:hAnsi="Calibri" w:cs="Calibri"/>
          <w:sz w:val="22"/>
          <w:szCs w:val="22"/>
        </w:rPr>
      </w:pPr>
      <w:ins w:id="772"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halfords.com/cycling/bike-parts/bike-tyres/halfords-bmx-tyre-20-x-1.95-466345.html?istCompanyId=b8708c57-7a02-4cf6-b2c0-dc36b54a327e&amp;istFeedId=367c5610-f937-4c81-8609-f84582324cd6&amp;istItemId=witxmaqmq&amp;istBid=t&amp;_$ja=tsid:94971|cid:868555867|agid:49387669172|tid:aud-487955255419:pla-328627650222|crid:203456299104|nw:g|rnd:8933910983400297233|dvc:c|adp:|mt:|loc:9045362&amp;gclid=CjwKCAiAmrOBBhA0EiwArn3mfGcwmu5BPevZqPgplGgf6m-lT8hnh6y59bGAVZP2rwyFkGeaXC7jkxoCHbMQAvD_BwE" </w:instrText>
        </w:r>
        <w:r>
          <w:rPr>
            <w:rFonts w:ascii="Calibri" w:hAnsi="Calibri" w:cs="Calibri"/>
            <w:sz w:val="22"/>
            <w:szCs w:val="22"/>
          </w:rPr>
          <w:fldChar w:fldCharType="separate"/>
        </w:r>
        <w:r>
          <w:rPr>
            <w:rStyle w:val="Hyperlink"/>
            <w:rFonts w:ascii="Calibri" w:hAnsi="Calibri" w:cs="Calibri"/>
            <w:sz w:val="22"/>
            <w:szCs w:val="22"/>
          </w:rPr>
          <w:t>https://www.halfords.com/cycling/bike-parts/bike-tyres/halfords-bmx-tyre-20-x-1.95-466345.html?istCompanyId=b8708c57-7a02-4cf6-b2c0-dc36b54a327e&amp;istFeedId=367c5610-f937-4c81-8609-f84582324cd6&amp;istItemId=witxmaqmq&amp;istBid=t&amp;_$ja=tsid:94971|cid:868555867|agid:49387669172|tid:aud-487955255419:pla-328627650222|crid:203456299104|nw:g|rnd:8933910983400297233|dvc:c|adp:|mt:|loc:9045362&amp;gclid=CjwKCAiAmrOBBhA0EiwArn3mfGcwmu5BPevZqPgplGgf6m-lT8hnh6y59bGAVZP2rwyFkGeaXC7jkxoCHbMQAvD_BwE</w:t>
        </w:r>
        <w:r>
          <w:rPr>
            <w:rFonts w:ascii="Calibri" w:hAnsi="Calibri" w:cs="Calibri"/>
            <w:sz w:val="22"/>
            <w:szCs w:val="22"/>
          </w:rPr>
          <w:fldChar w:fldCharType="end"/>
        </w:r>
      </w:ins>
    </w:p>
    <w:p w14:paraId="5EEDC61D" w14:textId="77777777" w:rsidR="009D1476" w:rsidRDefault="009D1476" w:rsidP="009D1476">
      <w:pPr>
        <w:pStyle w:val="NormalWeb"/>
        <w:spacing w:before="0" w:beforeAutospacing="0" w:after="0" w:afterAutospacing="0"/>
        <w:rPr>
          <w:ins w:id="773" w:author="Jake Rhys Lawrence (1450966)" w:date="2021-03-03T12:16:00Z"/>
          <w:rFonts w:ascii="Calibri" w:hAnsi="Calibri" w:cs="Calibri"/>
          <w:sz w:val="22"/>
          <w:szCs w:val="22"/>
        </w:rPr>
      </w:pPr>
      <w:ins w:id="774" w:author="Jake Rhys Lawrence (1450966)" w:date="2021-03-03T12:16:00Z">
        <w:r>
          <w:rPr>
            <w:rFonts w:ascii="Calibri" w:hAnsi="Calibri" w:cs="Calibri"/>
            <w:sz w:val="22"/>
            <w:szCs w:val="22"/>
          </w:rPr>
          <w:t> </w:t>
        </w:r>
      </w:ins>
    </w:p>
    <w:p w14:paraId="62D63A26" w14:textId="77777777" w:rsidR="009D1476" w:rsidRDefault="009D1476" w:rsidP="009D1476">
      <w:pPr>
        <w:pStyle w:val="NormalWeb"/>
        <w:spacing w:before="0" w:beforeAutospacing="0" w:after="0" w:afterAutospacing="0"/>
        <w:rPr>
          <w:ins w:id="775" w:author="Jake Rhys Lawrence (1450966)" w:date="2021-03-03T12:16:00Z"/>
          <w:rFonts w:ascii="Calibri" w:hAnsi="Calibri" w:cs="Calibri"/>
          <w:sz w:val="22"/>
          <w:szCs w:val="22"/>
        </w:rPr>
      </w:pPr>
      <w:ins w:id="776" w:author="Jake Rhys Lawrence (1450966)" w:date="2021-03-03T12:16:00Z">
        <w:r>
          <w:rPr>
            <w:rFonts w:ascii="Calibri" w:hAnsi="Calibri" w:cs="Calibri"/>
            <w:sz w:val="22"/>
            <w:szCs w:val="22"/>
          </w:rPr>
          <w:t>Inner tubes – Schwalbe - £4.00 x 3</w:t>
        </w:r>
      </w:ins>
    </w:p>
    <w:p w14:paraId="4F81A80F" w14:textId="77777777" w:rsidR="009D1476" w:rsidRDefault="009D1476" w:rsidP="009D1476">
      <w:pPr>
        <w:pStyle w:val="NormalWeb"/>
        <w:spacing w:before="0" w:beforeAutospacing="0" w:after="0" w:afterAutospacing="0"/>
        <w:rPr>
          <w:ins w:id="777" w:author="Jake Rhys Lawrence (1450966)" w:date="2021-03-03T12:16:00Z"/>
          <w:rFonts w:ascii="Calibri" w:hAnsi="Calibri" w:cs="Calibri"/>
          <w:sz w:val="22"/>
          <w:szCs w:val="22"/>
        </w:rPr>
      </w:pPr>
      <w:ins w:id="778"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chainreactioncycles.com/schwalbe-bmx-20-tube/rp-prod24639?gs=1&amp;sku=sku83743&amp;utm_source=google&amp;utm_term=&amp;utm_campaign=&amp;utm_medium=base&amp;gclid=CjwKCAiAmrOBBhA0EiwArn3mfCkBNspQpgLfCm-dkqsJ7uPMpHbWj956P0eJJlA3VHPFGW8-PA6BXxoCrk0QAvD_BwE&amp;gclsrc=aw.ds" </w:instrText>
        </w:r>
        <w:r>
          <w:rPr>
            <w:rFonts w:ascii="Calibri" w:hAnsi="Calibri" w:cs="Calibri"/>
            <w:sz w:val="22"/>
            <w:szCs w:val="22"/>
          </w:rPr>
          <w:fldChar w:fldCharType="separate"/>
        </w:r>
        <w:r>
          <w:rPr>
            <w:rStyle w:val="Hyperlink"/>
            <w:rFonts w:ascii="Calibri" w:hAnsi="Calibri" w:cs="Calibri"/>
            <w:sz w:val="22"/>
            <w:szCs w:val="22"/>
          </w:rPr>
          <w:t>https://www.chainreactioncycles.com/schwalbe-bmx-20-tube/rp-prod24639?gs=1&amp;sku=sku83743&amp;utm_source=google&amp;utm_term=&amp;utm_campaign=&amp;utm_medium=base&amp;gclid=CjwKCAiAmrOBBhA0EiwArn3mfCkBNspQpgLfCm-dkqsJ7uPMpHbWj956P0eJJlA3VHPFGW8-PA6BXxoCrk0QAvD_BwE&amp;gclsrc=aw.ds</w:t>
        </w:r>
        <w:r>
          <w:rPr>
            <w:rFonts w:ascii="Calibri" w:hAnsi="Calibri" w:cs="Calibri"/>
            <w:sz w:val="22"/>
            <w:szCs w:val="22"/>
          </w:rPr>
          <w:fldChar w:fldCharType="end"/>
        </w:r>
      </w:ins>
    </w:p>
    <w:p w14:paraId="3C1922A3" w14:textId="77777777" w:rsidR="009D1476" w:rsidRDefault="009D1476" w:rsidP="009D1476">
      <w:pPr>
        <w:pStyle w:val="NormalWeb"/>
        <w:spacing w:before="0" w:beforeAutospacing="0" w:after="0" w:afterAutospacing="0"/>
        <w:rPr>
          <w:ins w:id="779" w:author="Jake Rhys Lawrence (1450966)" w:date="2021-03-03T12:16:00Z"/>
          <w:rFonts w:ascii="Calibri" w:hAnsi="Calibri" w:cs="Calibri"/>
          <w:sz w:val="22"/>
          <w:szCs w:val="22"/>
        </w:rPr>
      </w:pPr>
      <w:ins w:id="780" w:author="Jake Rhys Lawrence (1450966)" w:date="2021-03-03T12:16:00Z">
        <w:r>
          <w:rPr>
            <w:rFonts w:ascii="Calibri" w:hAnsi="Calibri" w:cs="Calibri"/>
            <w:sz w:val="22"/>
            <w:szCs w:val="22"/>
          </w:rPr>
          <w:t> </w:t>
        </w:r>
      </w:ins>
    </w:p>
    <w:p w14:paraId="2B52A33A" w14:textId="77777777" w:rsidR="009D1476" w:rsidRDefault="009D1476" w:rsidP="009D1476">
      <w:pPr>
        <w:pStyle w:val="NormalWeb"/>
        <w:spacing w:before="0" w:beforeAutospacing="0" w:after="0" w:afterAutospacing="0"/>
        <w:rPr>
          <w:ins w:id="781" w:author="Jake Rhys Lawrence (1450966)" w:date="2021-03-03T12:16:00Z"/>
          <w:rFonts w:ascii="Calibri" w:hAnsi="Calibri" w:cs="Calibri"/>
          <w:sz w:val="22"/>
          <w:szCs w:val="22"/>
        </w:rPr>
      </w:pPr>
      <w:ins w:id="782" w:author="Jake Rhys Lawrence (1450966)" w:date="2021-03-03T12:16:00Z">
        <w:r>
          <w:rPr>
            <w:rFonts w:ascii="Calibri" w:hAnsi="Calibri" w:cs="Calibri"/>
            <w:sz w:val="22"/>
            <w:szCs w:val="22"/>
          </w:rPr>
          <w:t>Stunt pegs – Jet BMX CR-MO - £9.99</w:t>
        </w:r>
      </w:ins>
    </w:p>
    <w:p w14:paraId="1C4CC403" w14:textId="77777777" w:rsidR="009D1476" w:rsidRDefault="009D1476" w:rsidP="009D1476">
      <w:pPr>
        <w:pStyle w:val="NormalWeb"/>
        <w:spacing w:before="0" w:beforeAutospacing="0" w:after="0" w:afterAutospacing="0"/>
        <w:rPr>
          <w:ins w:id="783" w:author="Jake Rhys Lawrence (1450966)" w:date="2021-03-03T12:16:00Z"/>
          <w:rFonts w:ascii="Calibri" w:hAnsi="Calibri" w:cs="Calibri"/>
          <w:sz w:val="22"/>
          <w:szCs w:val="22"/>
        </w:rPr>
      </w:pPr>
      <w:ins w:id="784"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"https://www.sourcebmx.com/products/jet-bmx-cr-mo-pegs-pair?variant=20039477035119" </w:instrText>
        </w:r>
        <w:r>
          <w:rPr>
            <w:rFonts w:ascii="Calibri" w:hAnsi="Calibri" w:cs="Calibri"/>
            <w:sz w:val="22"/>
            <w:szCs w:val="22"/>
          </w:rPr>
          <w:fldChar w:fldCharType="separate"/>
        </w:r>
        <w:r>
          <w:rPr>
            <w:rStyle w:val="Hyperlink"/>
            <w:rFonts w:ascii="Calibri" w:hAnsi="Calibri" w:cs="Calibri"/>
            <w:sz w:val="22"/>
            <w:szCs w:val="22"/>
          </w:rPr>
          <w:t>https://www.sourcebmx.com/products/jet-bmx-cr-mo-pegs-pair?variant=20039477035119</w:t>
        </w:r>
        <w:r>
          <w:rPr>
            <w:rFonts w:ascii="Calibri" w:hAnsi="Calibri" w:cs="Calibri"/>
            <w:sz w:val="22"/>
            <w:szCs w:val="22"/>
          </w:rPr>
          <w:fldChar w:fldCharType="end"/>
        </w:r>
      </w:ins>
    </w:p>
    <w:p w14:paraId="480855B2" w14:textId="77777777" w:rsidR="009D1476" w:rsidRDefault="009D1476" w:rsidP="009D1476">
      <w:pPr>
        <w:pStyle w:val="NormalWeb"/>
        <w:spacing w:before="0" w:beforeAutospacing="0" w:after="0" w:afterAutospacing="0"/>
        <w:rPr>
          <w:ins w:id="785" w:author="Jake Rhys Lawrence (1450966)" w:date="2021-03-03T12:16:00Z"/>
          <w:rFonts w:ascii="Calibri" w:hAnsi="Calibri" w:cs="Calibri"/>
          <w:sz w:val="22"/>
          <w:szCs w:val="22"/>
        </w:rPr>
      </w:pPr>
      <w:ins w:id="786" w:author="Jake Rhys Lawrence (1450966)" w:date="2021-03-03T12:16:00Z">
        <w:r>
          <w:rPr>
            <w:rFonts w:ascii="Calibri" w:hAnsi="Calibri" w:cs="Calibri"/>
            <w:sz w:val="22"/>
            <w:szCs w:val="22"/>
          </w:rPr>
          <w:t> </w:t>
        </w:r>
      </w:ins>
    </w:p>
    <w:p w14:paraId="02CC66C2" w14:textId="77777777" w:rsidR="009D1476" w:rsidRDefault="009D1476" w:rsidP="009D1476">
      <w:pPr>
        <w:pStyle w:val="NormalWeb"/>
        <w:spacing w:before="0" w:beforeAutospacing="0" w:after="0" w:afterAutospacing="0"/>
        <w:rPr>
          <w:ins w:id="787" w:author="Jake Rhys Lawrence (1450966)" w:date="2021-03-03T12:16:00Z"/>
          <w:rFonts w:ascii="Calibri" w:hAnsi="Calibri" w:cs="Calibri"/>
          <w:sz w:val="22"/>
          <w:szCs w:val="22"/>
        </w:rPr>
      </w:pPr>
      <w:proofErr w:type="spellStart"/>
      <w:ins w:id="788" w:author="Jake Rhys Lawrence (1450966)" w:date="2021-03-03T12:16:00Z">
        <w:r>
          <w:rPr>
            <w:rFonts w:ascii="Calibri" w:hAnsi="Calibri" w:cs="Calibri"/>
            <w:sz w:val="22"/>
            <w:szCs w:val="22"/>
          </w:rPr>
          <w:t>Aluminium</w:t>
        </w:r>
        <w:proofErr w:type="spellEnd"/>
        <w:r>
          <w:rPr>
            <w:rFonts w:ascii="Calibri" w:hAnsi="Calibri" w:cs="Calibri"/>
            <w:sz w:val="22"/>
            <w:szCs w:val="22"/>
          </w:rPr>
          <w:t xml:space="preserve"> Undertray - 1m x 1m - £38.73</w:t>
        </w:r>
      </w:ins>
    </w:p>
    <w:p w14:paraId="768ED2D3" w14:textId="77777777" w:rsidR="009D1476" w:rsidRDefault="009D1476" w:rsidP="009D1476">
      <w:pPr>
        <w:pStyle w:val="NormalWeb"/>
        <w:spacing w:before="0" w:beforeAutospacing="0" w:after="0" w:afterAutospacing="0"/>
        <w:rPr>
          <w:ins w:id="789" w:author="Jake Rhys Lawrence (1450966)" w:date="2021-03-03T12:16:00Z"/>
          <w:rFonts w:ascii="Calibri" w:hAnsi="Calibri" w:cs="Calibri"/>
          <w:sz w:val="22"/>
          <w:szCs w:val="22"/>
        </w:rPr>
      </w:pPr>
      <w:ins w:id="790"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"https://www.metals4u.co.uk/materials/aluminium/aluminium-sheet/aluminium-mill-finish-aluminium-sheet/3118-p" </w:instrText>
        </w:r>
        <w:r>
          <w:rPr>
            <w:rFonts w:ascii="Calibri" w:hAnsi="Calibri" w:cs="Calibri"/>
            <w:sz w:val="22"/>
            <w:szCs w:val="22"/>
          </w:rPr>
          <w:fldChar w:fldCharType="separate"/>
        </w:r>
        <w:r>
          <w:rPr>
            <w:rStyle w:val="Hyperlink"/>
            <w:rFonts w:ascii="Calibri" w:hAnsi="Calibri" w:cs="Calibri"/>
            <w:sz w:val="22"/>
            <w:szCs w:val="22"/>
          </w:rPr>
          <w:t>https://www.metals4u.co.uk/materials/aluminium/aluminium-sheet/aluminium-mill-finish-aluminium-sheet/3118-p</w:t>
        </w:r>
        <w:r>
          <w:rPr>
            <w:rFonts w:ascii="Calibri" w:hAnsi="Calibri" w:cs="Calibri"/>
            <w:sz w:val="22"/>
            <w:szCs w:val="22"/>
          </w:rPr>
          <w:fldChar w:fldCharType="end"/>
        </w:r>
      </w:ins>
    </w:p>
    <w:p w14:paraId="603AEB41" w14:textId="77777777" w:rsidR="009D1476" w:rsidRDefault="009D1476" w:rsidP="009D1476">
      <w:pPr>
        <w:pStyle w:val="NormalWeb"/>
        <w:spacing w:before="0" w:beforeAutospacing="0" w:after="0" w:afterAutospacing="0"/>
        <w:rPr>
          <w:ins w:id="791" w:author="Jake Rhys Lawrence (1450966)" w:date="2021-03-03T12:16:00Z"/>
          <w:rFonts w:ascii="Calibri" w:hAnsi="Calibri" w:cs="Calibri"/>
          <w:sz w:val="22"/>
          <w:szCs w:val="22"/>
        </w:rPr>
      </w:pPr>
      <w:ins w:id="792" w:author="Jake Rhys Lawrence (1450966)" w:date="2021-03-03T12:16:00Z">
        <w:r>
          <w:rPr>
            <w:rFonts w:ascii="Calibri" w:hAnsi="Calibri" w:cs="Calibri"/>
            <w:sz w:val="22"/>
            <w:szCs w:val="22"/>
          </w:rPr>
          <w:t> </w:t>
        </w:r>
      </w:ins>
    </w:p>
    <w:p w14:paraId="4F5FFE18" w14:textId="77777777" w:rsidR="009D1476" w:rsidRDefault="009D1476" w:rsidP="009D1476">
      <w:pPr>
        <w:pStyle w:val="NormalWeb"/>
        <w:spacing w:before="0" w:beforeAutospacing="0" w:after="0" w:afterAutospacing="0"/>
        <w:rPr>
          <w:ins w:id="793" w:author="Jake Rhys Lawrence (1450966)" w:date="2021-03-03T12:16:00Z"/>
          <w:rFonts w:ascii="Calibri" w:hAnsi="Calibri" w:cs="Calibri"/>
          <w:sz w:val="22"/>
          <w:szCs w:val="22"/>
        </w:rPr>
      </w:pPr>
      <w:proofErr w:type="spellStart"/>
      <w:ins w:id="794" w:author="Jake Rhys Lawrence (1450966)" w:date="2021-03-03T12:16:00Z">
        <w:r>
          <w:rPr>
            <w:rFonts w:ascii="Calibri" w:hAnsi="Calibri" w:cs="Calibri"/>
            <w:sz w:val="22"/>
            <w:szCs w:val="22"/>
          </w:rPr>
          <w:t>Aluminium</w:t>
        </w:r>
        <w:proofErr w:type="spellEnd"/>
        <w:r>
          <w:rPr>
            <w:rFonts w:ascii="Calibri" w:hAnsi="Calibri" w:cs="Calibri"/>
            <w:sz w:val="22"/>
            <w:szCs w:val="22"/>
          </w:rPr>
          <w:t xml:space="preserve"> Tubular Stock - 4m - £34.44</w:t>
        </w:r>
      </w:ins>
    </w:p>
    <w:p w14:paraId="30A3C49F" w14:textId="77777777" w:rsidR="009D1476" w:rsidRDefault="009D1476" w:rsidP="009D1476">
      <w:pPr>
        <w:pStyle w:val="NormalWeb"/>
        <w:spacing w:before="0" w:beforeAutospacing="0" w:after="0" w:afterAutospacing="0"/>
        <w:rPr>
          <w:ins w:id="795" w:author="Jake Rhys Lawrence (1450966)" w:date="2021-03-03T12:16:00Z"/>
          <w:rFonts w:ascii="Calibri" w:hAnsi="Calibri" w:cs="Calibri"/>
          <w:sz w:val="22"/>
          <w:szCs w:val="22"/>
        </w:rPr>
      </w:pPr>
      <w:r>
        <w:rPr>
          <w:rFonts w:ascii="Calibri" w:hAnsi="Calibri" w:cs="Calibri"/>
          <w:sz w:val="22"/>
          <w:szCs w:val="22"/>
        </w:rPr>
        <w:fldChar w:fldCharType="begin"/>
      </w:r>
      <w:r>
        <w:rPr>
          <w:rFonts w:ascii="Calibri" w:hAnsi="Calibri" w:cs="Calibri"/>
          <w:sz w:val="22"/>
          <w:szCs w:val="22"/>
        </w:rPr>
        <w:instrText xml:space="preserve"> HYPERLINK "</w:instrText>
      </w:r>
      <w:ins w:id="796" w:author="Jake Rhys Lawrence (1450966)" w:date="2021-03-03T12:16:00Z">
        <w:r>
          <w:rPr>
            <w:rFonts w:ascii="Calibri" w:hAnsi="Calibri" w:cs="Calibri"/>
            <w:sz w:val="22"/>
            <w:szCs w:val="22"/>
          </w:rPr>
          <w:instrText>https://www.metals4u.co.uk/materials/aluminium/aluminium-tube/987-p?gclid=CjwKCAiA65iBBhB-EiwAW253W9h4tvHXDGTcJ8nnBK-3A9bWx0Ruu2_Uda7yb8</w:instrText>
        </w:r>
      </w:ins>
      <w:r>
        <w:rPr>
          <w:rFonts w:ascii="Calibri" w:hAnsi="Calibri" w:cs="Calibri"/>
          <w:sz w:val="22"/>
          <w:szCs w:val="22"/>
        </w:rPr>
        <w:instrText>-</w:instrText>
      </w:r>
      <w:ins w:id="797" w:author="Jake Rhys Lawrence (1450966)" w:date="2021-03-03T12:16:00Z">
        <w:r>
          <w:rPr>
            <w:rFonts w:ascii="Calibri" w:hAnsi="Calibri" w:cs="Calibri"/>
            <w:sz w:val="22"/>
            <w:szCs w:val="22"/>
          </w:rPr>
          <w:instrText>pkV4Olm5DsQSFMxoCJVAQAvD_BwE&amp;gclsrc=aw.ds</w:instrText>
        </w:r>
      </w:ins>
      <w:r>
        <w:rPr>
          <w:rFonts w:ascii="Calibri" w:hAnsi="Calibri" w:cs="Calibri"/>
          <w:sz w:val="22"/>
          <w:szCs w:val="22"/>
        </w:rPr>
        <w:instrText xml:space="preserve">" </w:instrText>
      </w:r>
      <w:r>
        <w:rPr>
          <w:rFonts w:ascii="Calibri" w:hAnsi="Calibri" w:cs="Calibri"/>
          <w:sz w:val="22"/>
          <w:szCs w:val="22"/>
        </w:rPr>
        <w:fldChar w:fldCharType="separate"/>
      </w:r>
      <w:ins w:id="798" w:author="Jake Rhys Lawrence (1450966)" w:date="2021-03-03T12:16:00Z">
        <w:r>
          <w:rPr>
            <w:rStyle w:val="Hyperlink"/>
            <w:rFonts w:ascii="Calibri" w:hAnsi="Calibri" w:cs="Calibri"/>
            <w:sz w:val="22"/>
            <w:szCs w:val="22"/>
          </w:rPr>
          <w:t>https://www.metals4u.co.uk/materials/aluminium/aluminium-tube/987-p?gclid=CjwKCAiA65iBBhB-EiwAW253W9h4tvHXDGTcJ8nnBK</w:t>
        </w:r>
        <w:bookmarkStart w:id="799" w:name="_Hlt65763509"/>
        <w:bookmarkStart w:id="800" w:name="_Hlt65763510"/>
        <w:r>
          <w:rPr>
            <w:rStyle w:val="Hyperlink"/>
            <w:rFonts w:ascii="Calibri" w:hAnsi="Calibri" w:cs="Calibri"/>
            <w:sz w:val="22"/>
            <w:szCs w:val="22"/>
          </w:rPr>
          <w:t>-</w:t>
        </w:r>
        <w:bookmarkEnd w:id="799"/>
        <w:bookmarkEnd w:id="800"/>
        <w:r>
          <w:rPr>
            <w:rStyle w:val="Hyperlink"/>
            <w:rFonts w:ascii="Calibri" w:hAnsi="Calibri" w:cs="Calibri"/>
            <w:sz w:val="22"/>
            <w:szCs w:val="22"/>
          </w:rPr>
          <w:t>3A9bWx0Ruu2_Uda7yb8</w:t>
        </w:r>
      </w:ins>
      <w:r>
        <w:rPr>
          <w:rStyle w:val="Hyperlink"/>
          <w:rFonts w:ascii="Calibri" w:hAnsi="Calibri" w:cs="Calibri"/>
          <w:sz w:val="22"/>
          <w:szCs w:val="22"/>
        </w:rPr>
        <w:t>-</w:t>
      </w:r>
      <w:ins w:id="801" w:author="Jake Rhys Lawrence (1450966)" w:date="2021-03-03T12:16:00Z">
        <w:r>
          <w:rPr>
            <w:rStyle w:val="Hyperlink"/>
            <w:rFonts w:ascii="Calibri" w:hAnsi="Calibri" w:cs="Calibri"/>
            <w:sz w:val="22"/>
            <w:szCs w:val="22"/>
          </w:rPr>
          <w:t>pkV4Olm5DsQSFMxoCJVAQAvD_BwE&amp;gclsrc=aw.ds</w:t>
        </w:r>
      </w:ins>
      <w:r>
        <w:rPr>
          <w:rFonts w:ascii="Calibri" w:hAnsi="Calibri" w:cs="Calibri"/>
          <w:sz w:val="22"/>
          <w:szCs w:val="22"/>
        </w:rPr>
        <w:fldChar w:fldCharType="end"/>
      </w:r>
    </w:p>
    <w:p w14:paraId="15BAE2CD" w14:textId="77777777" w:rsidR="009D1476" w:rsidRDefault="009D1476" w:rsidP="009D1476">
      <w:pPr>
        <w:pStyle w:val="NormalWeb"/>
        <w:spacing w:before="0" w:beforeAutospacing="0" w:after="0" w:afterAutospacing="0"/>
        <w:rPr>
          <w:ins w:id="802" w:author="Jake Rhys Lawrence (1450966)" w:date="2021-03-03T12:16:00Z"/>
          <w:rFonts w:ascii="Calibri" w:hAnsi="Calibri" w:cs="Calibri"/>
          <w:sz w:val="22"/>
          <w:szCs w:val="22"/>
        </w:rPr>
      </w:pPr>
      <w:ins w:id="803" w:author="Jake Rhys Lawrence (1450966)" w:date="2021-03-03T12:16:00Z">
        <w:r>
          <w:rPr>
            <w:rFonts w:ascii="Calibri" w:hAnsi="Calibri" w:cs="Calibri"/>
            <w:sz w:val="22"/>
            <w:szCs w:val="22"/>
          </w:rPr>
          <w:t> </w:t>
        </w:r>
      </w:ins>
    </w:p>
    <w:p w14:paraId="3D9BA08C" w14:textId="77777777" w:rsidR="009D1476" w:rsidRDefault="009D1476" w:rsidP="009D1476">
      <w:pPr>
        <w:pStyle w:val="NormalWeb"/>
        <w:spacing w:before="0" w:beforeAutospacing="0" w:after="0" w:afterAutospacing="0"/>
        <w:rPr>
          <w:ins w:id="804" w:author="Jake Rhys Lawrence (1450966)" w:date="2021-03-03T12:16:00Z"/>
          <w:rFonts w:ascii="Calibri" w:hAnsi="Calibri" w:cs="Calibri"/>
          <w:sz w:val="22"/>
          <w:szCs w:val="22"/>
        </w:rPr>
      </w:pPr>
      <w:proofErr w:type="spellStart"/>
      <w:ins w:id="805" w:author="Jake Rhys Lawrence (1450966)" w:date="2021-03-03T12:16:00Z">
        <w:r>
          <w:rPr>
            <w:rFonts w:ascii="Calibri" w:hAnsi="Calibri" w:cs="Calibri"/>
            <w:sz w:val="22"/>
            <w:szCs w:val="22"/>
          </w:rPr>
          <w:t>Aluminium</w:t>
        </w:r>
        <w:proofErr w:type="spellEnd"/>
        <w:r>
          <w:rPr>
            <w:rFonts w:ascii="Calibri" w:hAnsi="Calibri" w:cs="Calibri"/>
            <w:sz w:val="22"/>
            <w:szCs w:val="22"/>
          </w:rPr>
          <w:t xml:space="preserve"> Tube for attaching rear wheels - 1m </w:t>
        </w:r>
        <w:proofErr w:type="gramStart"/>
        <w:r>
          <w:rPr>
            <w:rFonts w:ascii="Calibri" w:hAnsi="Calibri" w:cs="Calibri"/>
            <w:sz w:val="22"/>
            <w:szCs w:val="22"/>
          </w:rPr>
          <w:t>-  £</w:t>
        </w:r>
        <w:proofErr w:type="gramEnd"/>
        <w:r>
          <w:rPr>
            <w:rFonts w:ascii="Calibri" w:hAnsi="Calibri" w:cs="Calibri"/>
            <w:sz w:val="22"/>
            <w:szCs w:val="22"/>
          </w:rPr>
          <w:t>2.39</w:t>
        </w:r>
      </w:ins>
    </w:p>
    <w:p w14:paraId="166AFF0B" w14:textId="77777777" w:rsidR="009D1476" w:rsidRDefault="009D1476" w:rsidP="009D1476">
      <w:pPr>
        <w:pStyle w:val="NormalWeb"/>
        <w:spacing w:before="0" w:beforeAutospacing="0" w:after="0" w:afterAutospacing="0"/>
        <w:rPr>
          <w:ins w:id="806" w:author="Jake Rhys Lawrence (1450966)" w:date="2021-03-03T12:16:00Z"/>
          <w:rFonts w:ascii="Calibri" w:hAnsi="Calibri" w:cs="Calibri"/>
          <w:sz w:val="22"/>
          <w:szCs w:val="22"/>
        </w:rPr>
      </w:pPr>
      <w:ins w:id="807" w:author="Jake Rhys Lawrence (1450966)" w:date="2021-03-03T12:16:00Z">
        <w:r>
          <w:rPr>
            <w:rFonts w:ascii="Calibri" w:hAnsi="Calibri" w:cs="Calibri"/>
            <w:sz w:val="22"/>
            <w:szCs w:val="22"/>
          </w:rPr>
          <w:fldChar w:fldCharType="begin"/>
        </w:r>
        <w:r>
          <w:rPr>
            <w:rFonts w:ascii="Calibri" w:hAnsi="Calibri" w:cs="Calibri"/>
            <w:sz w:val="22"/>
            <w:szCs w:val="22"/>
          </w:rPr>
          <w:instrText xml:space="preserve"> HYPERLINK "https://www.metals4u.co.uk/materials/aluminium/aluminium-tube/973-p" </w:instrText>
        </w:r>
        <w:r>
          <w:rPr>
            <w:rFonts w:ascii="Calibri" w:hAnsi="Calibri" w:cs="Calibri"/>
            <w:sz w:val="22"/>
            <w:szCs w:val="22"/>
          </w:rPr>
          <w:fldChar w:fldCharType="separate"/>
        </w:r>
        <w:r>
          <w:rPr>
            <w:rStyle w:val="Hyperlink"/>
            <w:rFonts w:ascii="Calibri" w:hAnsi="Calibri" w:cs="Calibri"/>
            <w:sz w:val="22"/>
            <w:szCs w:val="22"/>
          </w:rPr>
          <w:t>https://www.metals4u.co.uk/materials/aluminium/aluminium-tube/973-p</w:t>
        </w:r>
        <w:r>
          <w:rPr>
            <w:rFonts w:ascii="Calibri" w:hAnsi="Calibri" w:cs="Calibri"/>
            <w:sz w:val="22"/>
            <w:szCs w:val="22"/>
          </w:rPr>
          <w:fldChar w:fldCharType="end"/>
        </w:r>
      </w:ins>
    </w:p>
    <w:p w14:paraId="21C6F6DB" w14:textId="77777777" w:rsidR="009D1476" w:rsidRDefault="009D1476" w:rsidP="009D1476">
      <w:pPr>
        <w:pStyle w:val="NormalWeb"/>
        <w:spacing w:before="0" w:beforeAutospacing="0" w:after="0" w:afterAutospacing="0"/>
        <w:rPr>
          <w:ins w:id="808" w:author="Jake Rhys Lawrence (1450966)" w:date="2021-03-03T12:16:00Z"/>
          <w:rFonts w:ascii="Calibri" w:hAnsi="Calibri" w:cs="Calibri"/>
          <w:sz w:val="22"/>
          <w:szCs w:val="22"/>
        </w:rPr>
      </w:pPr>
      <w:ins w:id="809" w:author="Jake Rhys Lawrence (1450966)" w:date="2021-03-03T12:16:00Z">
        <w:r>
          <w:rPr>
            <w:rFonts w:ascii="Calibri" w:hAnsi="Calibri" w:cs="Calibri"/>
            <w:sz w:val="22"/>
            <w:szCs w:val="22"/>
          </w:rPr>
          <w:t> </w:t>
        </w:r>
      </w:ins>
    </w:p>
    <w:p w14:paraId="53A95948" w14:textId="4D2D9BCA" w:rsidR="006E01CF" w:rsidRDefault="009D1476" w:rsidP="00907654">
      <w:pPr>
        <w:pStyle w:val="NormalWeb"/>
        <w:spacing w:before="0" w:beforeAutospacing="0" w:after="0" w:afterAutospacing="0"/>
        <w:rPr>
          <w:rFonts w:ascii="Calibri" w:hAnsi="Calibri" w:cs="Calibri"/>
          <w:b/>
          <w:bCs/>
          <w:sz w:val="22"/>
          <w:szCs w:val="22"/>
        </w:rPr>
      </w:pPr>
      <w:ins w:id="810" w:author="Jake Rhys Lawrence (1450966)" w:date="2021-03-03T12:16:00Z">
        <w:r>
          <w:rPr>
            <w:rFonts w:ascii="Calibri" w:hAnsi="Calibri" w:cs="Calibri"/>
            <w:b/>
            <w:bCs/>
            <w:sz w:val="22"/>
            <w:szCs w:val="22"/>
          </w:rPr>
          <w:t>Total £329.47</w:t>
        </w:r>
      </w:ins>
    </w:p>
    <w:p w14:paraId="4A7A6829" w14:textId="54FAD9FD" w:rsidR="00907654" w:rsidRDefault="00907654">
      <w:pPr>
        <w:rPr>
          <w:rFonts w:ascii="Calibri" w:eastAsia="Times New Roman" w:hAnsi="Calibri" w:cs="Calibri"/>
          <w:b/>
          <w:bCs/>
        </w:rPr>
      </w:pPr>
      <w:r>
        <w:rPr>
          <w:rFonts w:ascii="Calibri" w:hAnsi="Calibri" w:cs="Calibri"/>
          <w:b/>
          <w:bCs/>
        </w:rPr>
        <w:br w:type="page"/>
      </w:r>
    </w:p>
    <w:p w14:paraId="3689AABC" w14:textId="1C8FE630" w:rsidR="00907654" w:rsidRDefault="00907654" w:rsidP="00907654">
      <w:pPr>
        <w:pStyle w:val="Heading1"/>
      </w:pPr>
      <w:bookmarkStart w:id="811" w:name="_Toc65765513"/>
      <w:r>
        <w:lastRenderedPageBreak/>
        <w:t>Minutes</w:t>
      </w:r>
      <w:bookmarkEnd w:id="811"/>
    </w:p>
    <w:p w14:paraId="4FB0AFE2" w14:textId="3C4B0100" w:rsidR="0006438E" w:rsidRPr="0006438E" w:rsidRDefault="0006438E" w:rsidP="0006438E">
      <w:r>
        <w:t xml:space="preserve">Note: this contains </w:t>
      </w:r>
      <w:del w:id="812" w:author="Liam David Chess (2004144)" w:date="2021-03-05T14:46:00Z">
        <w:r w:rsidR="0053141C" w:rsidDel="00456E8C">
          <w:delText>around</w:delText>
        </w:r>
        <w:r w:rsidDel="00456E8C">
          <w:delText xml:space="preserve"> 2,500</w:delText>
        </w:r>
      </w:del>
      <w:ins w:id="813" w:author="Liam David Chess (2004144)" w:date="2021-03-05T14:46:00Z">
        <w:r w:rsidR="00456E8C">
          <w:t>2,713</w:t>
        </w:r>
      </w:ins>
      <w:r>
        <w:t xml:space="preserve"> words and makes up &gt;50% of the report.</w:t>
      </w:r>
    </w:p>
    <w:tbl>
      <w:tblPr>
        <w:tblStyle w:val="TableGrid"/>
        <w:tblW w:w="9082" w:type="dxa"/>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56"/>
        <w:gridCol w:w="6226"/>
      </w:tblGrid>
      <w:tr w:rsidR="003A7C37" w14:paraId="6856181B" w14:textId="77777777" w:rsidTr="008D6FB1">
        <w:trPr>
          <w:trHeight w:val="279"/>
        </w:trPr>
        <w:tc>
          <w:tcPr>
            <w:tcW w:w="2856" w:type="dxa"/>
          </w:tcPr>
          <w:p w14:paraId="2A03A6E1" w14:textId="1BD04135" w:rsidR="003A7C37" w:rsidRPr="006D34D6" w:rsidRDefault="003A7C37" w:rsidP="003A7C37">
            <w:pPr>
              <w:pStyle w:val="Date"/>
              <w:spacing w:before="0" w:after="0"/>
              <w:rPr>
                <w:b/>
                <w:bCs/>
                <w:lang w:val="en-GB"/>
              </w:rPr>
            </w:pPr>
            <w:r w:rsidRPr="006D34D6">
              <w:rPr>
                <w:b/>
                <w:bCs/>
                <w:lang w:val="en-GB"/>
              </w:rPr>
              <w:t>Date of meeting</w:t>
            </w:r>
            <w:r w:rsidR="00A920BF">
              <w:rPr>
                <w:b/>
                <w:bCs/>
                <w:lang w:val="en-GB"/>
              </w:rPr>
              <w:t xml:space="preserve"> no. 1</w:t>
            </w:r>
            <w:r w:rsidRPr="006D34D6">
              <w:rPr>
                <w:b/>
                <w:bCs/>
                <w:lang w:val="en-GB"/>
              </w:rPr>
              <w:t>:</w:t>
            </w:r>
          </w:p>
        </w:tc>
        <w:tc>
          <w:tcPr>
            <w:tcW w:w="6226" w:type="dxa"/>
          </w:tcPr>
          <w:p w14:paraId="6925C07B" w14:textId="1F624F5E" w:rsidR="003A7C37" w:rsidRDefault="003A7C37" w:rsidP="003A7C37">
            <w:pPr>
              <w:pStyle w:val="Date"/>
              <w:spacing w:before="0" w:after="0"/>
              <w:rPr>
                <w:lang w:val="en-GB"/>
              </w:rPr>
            </w:pPr>
            <w:r>
              <w:rPr>
                <w:lang w:val="en-GB"/>
              </w:rPr>
              <w:t>1</w:t>
            </w:r>
            <w:r w:rsidRPr="006D34D6">
              <w:rPr>
                <w:vertAlign w:val="superscript"/>
                <w:lang w:val="en-GB"/>
              </w:rPr>
              <w:t>st</w:t>
            </w:r>
            <w:r>
              <w:rPr>
                <w:lang w:val="en-GB"/>
              </w:rPr>
              <w:t xml:space="preserve"> February 2021</w:t>
            </w:r>
          </w:p>
        </w:tc>
      </w:tr>
      <w:tr w:rsidR="003A7C37" w14:paraId="12F74065" w14:textId="77777777" w:rsidTr="008D6FB1">
        <w:trPr>
          <w:trHeight w:val="288"/>
        </w:trPr>
        <w:tc>
          <w:tcPr>
            <w:tcW w:w="2856" w:type="dxa"/>
          </w:tcPr>
          <w:p w14:paraId="49E7B374" w14:textId="77777777" w:rsidR="003A7C37" w:rsidRPr="006D34D6" w:rsidRDefault="003A7C37" w:rsidP="003A7C37">
            <w:pPr>
              <w:pStyle w:val="Date"/>
              <w:spacing w:before="0" w:after="0"/>
              <w:rPr>
                <w:b/>
                <w:bCs/>
                <w:lang w:val="en-GB"/>
              </w:rPr>
            </w:pPr>
            <w:r>
              <w:rPr>
                <w:b/>
                <w:bCs/>
                <w:lang w:val="en-GB"/>
              </w:rPr>
              <w:t>Start t</w:t>
            </w:r>
            <w:r w:rsidRPr="006D34D6">
              <w:rPr>
                <w:b/>
                <w:bCs/>
                <w:lang w:val="en-GB"/>
              </w:rPr>
              <w:t>ime of meeting:</w:t>
            </w:r>
          </w:p>
        </w:tc>
        <w:tc>
          <w:tcPr>
            <w:tcW w:w="6226" w:type="dxa"/>
          </w:tcPr>
          <w:p w14:paraId="58DC3557" w14:textId="77777777" w:rsidR="003A7C37" w:rsidRDefault="003A7C37" w:rsidP="003A7C37">
            <w:pPr>
              <w:pStyle w:val="Date"/>
              <w:spacing w:before="0" w:after="0"/>
              <w:rPr>
                <w:lang w:val="en-GB"/>
              </w:rPr>
            </w:pPr>
            <w:r>
              <w:rPr>
                <w:lang w:val="en-GB"/>
              </w:rPr>
              <w:t>15:00</w:t>
            </w:r>
          </w:p>
        </w:tc>
      </w:tr>
      <w:tr w:rsidR="003A7C37" w14:paraId="79A0DD75" w14:textId="77777777" w:rsidTr="008D6FB1">
        <w:trPr>
          <w:trHeight w:val="279"/>
        </w:trPr>
        <w:tc>
          <w:tcPr>
            <w:tcW w:w="2856" w:type="dxa"/>
          </w:tcPr>
          <w:p w14:paraId="326E2AD9" w14:textId="77777777" w:rsidR="003A7C37" w:rsidRPr="006D34D6" w:rsidRDefault="003A7C37" w:rsidP="003A7C37">
            <w:pPr>
              <w:pStyle w:val="Date"/>
              <w:spacing w:before="0" w:after="0"/>
              <w:rPr>
                <w:b/>
                <w:bCs/>
                <w:lang w:val="en-GB"/>
              </w:rPr>
            </w:pPr>
            <w:r>
              <w:rPr>
                <w:b/>
                <w:bCs/>
                <w:lang w:val="en-GB"/>
              </w:rPr>
              <w:t>Finishing t</w:t>
            </w:r>
            <w:r w:rsidRPr="006D34D6">
              <w:rPr>
                <w:b/>
                <w:bCs/>
                <w:lang w:val="en-GB"/>
              </w:rPr>
              <w:t>ime of meeting:</w:t>
            </w:r>
          </w:p>
        </w:tc>
        <w:tc>
          <w:tcPr>
            <w:tcW w:w="6226" w:type="dxa"/>
          </w:tcPr>
          <w:p w14:paraId="476E9D99" w14:textId="255EF632" w:rsidR="003A7C37" w:rsidRDefault="003A7C37" w:rsidP="003A7C37">
            <w:pPr>
              <w:pStyle w:val="Date"/>
              <w:spacing w:before="0" w:after="0"/>
              <w:rPr>
                <w:lang w:val="en-GB"/>
              </w:rPr>
            </w:pPr>
            <w:r>
              <w:rPr>
                <w:lang w:val="en-GB"/>
              </w:rPr>
              <w:t>16:11</w:t>
            </w:r>
            <w:r w:rsidR="00F00210">
              <w:rPr>
                <w:lang w:val="en-GB"/>
              </w:rPr>
              <w:t>, 1hr 11mins</w:t>
            </w:r>
          </w:p>
        </w:tc>
      </w:tr>
      <w:tr w:rsidR="003A7C37" w14:paraId="700830FD" w14:textId="77777777" w:rsidTr="008D6FB1">
        <w:trPr>
          <w:trHeight w:val="279"/>
        </w:trPr>
        <w:tc>
          <w:tcPr>
            <w:tcW w:w="2856" w:type="dxa"/>
          </w:tcPr>
          <w:p w14:paraId="2B5CBA68" w14:textId="77777777" w:rsidR="003A7C37" w:rsidRPr="006D34D6" w:rsidRDefault="003A7C37" w:rsidP="003A7C37">
            <w:pPr>
              <w:pStyle w:val="Date"/>
              <w:spacing w:before="0" w:after="0"/>
              <w:rPr>
                <w:b/>
                <w:bCs/>
                <w:lang w:val="en-GB"/>
              </w:rPr>
            </w:pPr>
            <w:r w:rsidRPr="006D34D6">
              <w:rPr>
                <w:b/>
                <w:bCs/>
                <w:lang w:val="en-GB"/>
              </w:rPr>
              <w:t>Attendees:</w:t>
            </w:r>
          </w:p>
        </w:tc>
        <w:tc>
          <w:tcPr>
            <w:tcW w:w="6226" w:type="dxa"/>
          </w:tcPr>
          <w:p w14:paraId="1F67E6A6" w14:textId="30C66182" w:rsidR="003A7C37" w:rsidRDefault="003A7C37" w:rsidP="003A7C37">
            <w:pPr>
              <w:pStyle w:val="Date"/>
              <w:spacing w:before="0" w:after="0"/>
              <w:rPr>
                <w:lang w:val="en-GB"/>
              </w:rPr>
            </w:pPr>
            <w:r w:rsidRPr="00AC5FF7">
              <w:rPr>
                <w:lang w:val="en-GB"/>
              </w:rPr>
              <w:t>Tom (leader), Jake, Evan</w:t>
            </w:r>
          </w:p>
        </w:tc>
      </w:tr>
      <w:tr w:rsidR="003A7C37" w14:paraId="36189D8A" w14:textId="77777777" w:rsidTr="008D6FB1">
        <w:trPr>
          <w:trHeight w:val="279"/>
        </w:trPr>
        <w:tc>
          <w:tcPr>
            <w:tcW w:w="2856" w:type="dxa"/>
          </w:tcPr>
          <w:p w14:paraId="054C4D14" w14:textId="77777777" w:rsidR="003A7C37" w:rsidRPr="006D34D6" w:rsidRDefault="003A7C37" w:rsidP="003A7C37">
            <w:pPr>
              <w:pStyle w:val="Date"/>
              <w:spacing w:before="0" w:after="0"/>
              <w:rPr>
                <w:b/>
                <w:bCs/>
                <w:lang w:val="en-GB"/>
              </w:rPr>
            </w:pPr>
            <w:r w:rsidRPr="006D34D6">
              <w:rPr>
                <w:b/>
                <w:bCs/>
                <w:lang w:val="en-GB"/>
              </w:rPr>
              <w:t>Absentees:</w:t>
            </w:r>
          </w:p>
        </w:tc>
        <w:tc>
          <w:tcPr>
            <w:tcW w:w="6226" w:type="dxa"/>
          </w:tcPr>
          <w:p w14:paraId="5B35B2C9" w14:textId="77777777" w:rsidR="003A7C37" w:rsidRDefault="003A7C37" w:rsidP="003A7C37">
            <w:pPr>
              <w:pStyle w:val="Date"/>
              <w:spacing w:before="0" w:after="0"/>
              <w:rPr>
                <w:lang w:val="en-GB"/>
              </w:rPr>
            </w:pPr>
            <w:r>
              <w:rPr>
                <w:lang w:val="en-GB"/>
              </w:rPr>
              <w:t>Bartosz, Liam</w:t>
            </w:r>
          </w:p>
        </w:tc>
      </w:tr>
      <w:tr w:rsidR="003A7C37" w14:paraId="450E0B80" w14:textId="77777777" w:rsidTr="008D6FB1">
        <w:trPr>
          <w:trHeight w:val="288"/>
        </w:trPr>
        <w:tc>
          <w:tcPr>
            <w:tcW w:w="2856" w:type="dxa"/>
          </w:tcPr>
          <w:p w14:paraId="69608CC6" w14:textId="77777777" w:rsidR="003A7C37" w:rsidRPr="006D34D6" w:rsidRDefault="003A7C37" w:rsidP="003A7C37">
            <w:pPr>
              <w:pStyle w:val="Date"/>
              <w:spacing w:before="0" w:after="0"/>
              <w:rPr>
                <w:b/>
                <w:bCs/>
                <w:lang w:val="en-GB"/>
              </w:rPr>
            </w:pPr>
            <w:r w:rsidRPr="006D34D6">
              <w:rPr>
                <w:b/>
                <w:bCs/>
                <w:lang w:val="en-GB"/>
              </w:rPr>
              <w:t>Location:</w:t>
            </w:r>
          </w:p>
        </w:tc>
        <w:tc>
          <w:tcPr>
            <w:tcW w:w="6226" w:type="dxa"/>
          </w:tcPr>
          <w:p w14:paraId="3805795F" w14:textId="77777777" w:rsidR="003A7C37" w:rsidRDefault="003A7C37" w:rsidP="003A7C37">
            <w:pPr>
              <w:pStyle w:val="Date"/>
              <w:spacing w:before="0" w:after="0"/>
              <w:rPr>
                <w:lang w:val="en-GB"/>
              </w:rPr>
            </w:pPr>
            <w:r>
              <w:rPr>
                <w:lang w:val="en-GB"/>
              </w:rPr>
              <w:t>Online using Microsoft Teams</w:t>
            </w:r>
          </w:p>
        </w:tc>
      </w:tr>
      <w:tr w:rsidR="003A7C37" w14:paraId="421864C4" w14:textId="77777777" w:rsidTr="008D6FB1">
        <w:trPr>
          <w:trHeight w:val="279"/>
        </w:trPr>
        <w:tc>
          <w:tcPr>
            <w:tcW w:w="2856" w:type="dxa"/>
          </w:tcPr>
          <w:p w14:paraId="46DC0D1C" w14:textId="77777777" w:rsidR="003A7C37" w:rsidRPr="006D34D6" w:rsidRDefault="003A7C37" w:rsidP="003A7C37">
            <w:pPr>
              <w:pStyle w:val="Date"/>
              <w:spacing w:before="0" w:after="0"/>
              <w:rPr>
                <w:b/>
                <w:bCs/>
                <w:lang w:val="en-GB"/>
              </w:rPr>
            </w:pPr>
          </w:p>
        </w:tc>
        <w:tc>
          <w:tcPr>
            <w:tcW w:w="6226" w:type="dxa"/>
          </w:tcPr>
          <w:p w14:paraId="02EFBC53" w14:textId="77777777" w:rsidR="003A7C37" w:rsidRDefault="003A7C37" w:rsidP="003A7C37">
            <w:pPr>
              <w:pStyle w:val="Date"/>
              <w:spacing w:before="0" w:after="0"/>
              <w:rPr>
                <w:lang w:val="en-GB"/>
              </w:rPr>
            </w:pPr>
          </w:p>
        </w:tc>
      </w:tr>
      <w:tr w:rsidR="003A7C37" w:rsidRPr="007C09BD" w14:paraId="6AC93CA3" w14:textId="77777777" w:rsidTr="008D6FB1">
        <w:trPr>
          <w:trHeight w:val="279"/>
        </w:trPr>
        <w:tc>
          <w:tcPr>
            <w:tcW w:w="2856" w:type="dxa"/>
          </w:tcPr>
          <w:p w14:paraId="3CDE77EA" w14:textId="77777777" w:rsidR="003A7C37" w:rsidRPr="006D34D6" w:rsidRDefault="003A7C37" w:rsidP="003A7C37">
            <w:pPr>
              <w:pStyle w:val="Date"/>
              <w:spacing w:before="0" w:after="0"/>
              <w:rPr>
                <w:b/>
                <w:bCs/>
                <w:lang w:val="en-GB"/>
              </w:rPr>
            </w:pPr>
            <w:r w:rsidRPr="006D34D6">
              <w:rPr>
                <w:b/>
                <w:bCs/>
                <w:lang w:val="en-GB"/>
              </w:rPr>
              <w:t>Date of next meeting:</w:t>
            </w:r>
          </w:p>
        </w:tc>
        <w:tc>
          <w:tcPr>
            <w:tcW w:w="6226" w:type="dxa"/>
          </w:tcPr>
          <w:p w14:paraId="3DAB2C24" w14:textId="77777777" w:rsidR="003A7C37" w:rsidRPr="007C09BD" w:rsidRDefault="003A7C37" w:rsidP="003A7C37">
            <w:pPr>
              <w:pStyle w:val="Date"/>
              <w:spacing w:before="0" w:after="0"/>
              <w:rPr>
                <w:vertAlign w:val="superscript"/>
                <w:lang w:val="en-GB"/>
              </w:rPr>
            </w:pPr>
            <w:r>
              <w:rPr>
                <w:lang w:val="en-GB"/>
              </w:rPr>
              <w:t>4</w:t>
            </w:r>
            <w:r w:rsidRPr="006E406E">
              <w:rPr>
                <w:vertAlign w:val="superscript"/>
                <w:lang w:val="en-GB"/>
              </w:rPr>
              <w:t>th</w:t>
            </w:r>
            <w:r>
              <w:rPr>
                <w:lang w:val="en-GB"/>
              </w:rPr>
              <w:t xml:space="preserve"> February 2021</w:t>
            </w:r>
          </w:p>
        </w:tc>
      </w:tr>
      <w:tr w:rsidR="003A7C37" w14:paraId="01B20EBA" w14:textId="77777777" w:rsidTr="008D6FB1">
        <w:trPr>
          <w:trHeight w:val="279"/>
        </w:trPr>
        <w:tc>
          <w:tcPr>
            <w:tcW w:w="2856" w:type="dxa"/>
          </w:tcPr>
          <w:p w14:paraId="45283812" w14:textId="77777777" w:rsidR="003A7C37" w:rsidRPr="006D34D6" w:rsidRDefault="003A7C37" w:rsidP="003A7C37">
            <w:pPr>
              <w:pStyle w:val="Date"/>
              <w:spacing w:before="0" w:after="0"/>
              <w:rPr>
                <w:b/>
                <w:bCs/>
                <w:lang w:val="en-GB"/>
              </w:rPr>
            </w:pPr>
            <w:r w:rsidRPr="006D34D6">
              <w:rPr>
                <w:b/>
                <w:bCs/>
                <w:lang w:val="en-GB"/>
              </w:rPr>
              <w:t>Time of next meeting:</w:t>
            </w:r>
          </w:p>
        </w:tc>
        <w:tc>
          <w:tcPr>
            <w:tcW w:w="6226" w:type="dxa"/>
          </w:tcPr>
          <w:p w14:paraId="32FBD1F2" w14:textId="77777777" w:rsidR="003A7C37" w:rsidRDefault="003A7C37" w:rsidP="003A7C37">
            <w:pPr>
              <w:pStyle w:val="Date"/>
              <w:spacing w:before="0" w:after="0"/>
              <w:rPr>
                <w:lang w:val="en-GB"/>
              </w:rPr>
            </w:pPr>
            <w:r>
              <w:rPr>
                <w:lang w:val="en-GB"/>
              </w:rPr>
              <w:t>15:00</w:t>
            </w:r>
          </w:p>
        </w:tc>
      </w:tr>
      <w:tr w:rsidR="003A7C37" w14:paraId="0EEDEB1F" w14:textId="77777777" w:rsidTr="008D6FB1">
        <w:trPr>
          <w:trHeight w:val="288"/>
        </w:trPr>
        <w:tc>
          <w:tcPr>
            <w:tcW w:w="2856" w:type="dxa"/>
          </w:tcPr>
          <w:p w14:paraId="26EBB8EF" w14:textId="77777777" w:rsidR="003A7C37" w:rsidRPr="006D34D6" w:rsidRDefault="003A7C37" w:rsidP="003A7C37">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226" w:type="dxa"/>
          </w:tcPr>
          <w:p w14:paraId="3C22679E" w14:textId="77777777" w:rsidR="003A7C37" w:rsidRDefault="003A7C37" w:rsidP="003A7C37">
            <w:pPr>
              <w:pStyle w:val="Date"/>
              <w:spacing w:before="0" w:after="0"/>
              <w:rPr>
                <w:lang w:val="en-GB"/>
              </w:rPr>
            </w:pPr>
            <w:r>
              <w:rPr>
                <w:lang w:val="en-GB"/>
              </w:rPr>
              <w:t>Online using Microsoft Teams</w:t>
            </w:r>
          </w:p>
        </w:tc>
      </w:tr>
    </w:tbl>
    <w:p w14:paraId="4D668A53" w14:textId="77777777" w:rsidR="0041305E" w:rsidRPr="0049330B" w:rsidRDefault="0041305E" w:rsidP="0074560F">
      <w:pPr>
        <w:pStyle w:val="ListNumber"/>
        <w:numPr>
          <w:ilvl w:val="0"/>
          <w:numId w:val="0"/>
        </w:numPr>
        <w:rPr>
          <w:lang w:val="en-GB"/>
        </w:rPr>
      </w:pPr>
      <w:r>
        <w:rPr>
          <w:lang w:val="en-GB"/>
        </w:rPr>
        <w:t>Agenda</w:t>
      </w:r>
    </w:p>
    <w:p w14:paraId="71D55E47" w14:textId="77777777" w:rsidR="0041305E" w:rsidRDefault="0041305E" w:rsidP="004B371C">
      <w:pPr>
        <w:pStyle w:val="NormalIndent"/>
        <w:numPr>
          <w:ilvl w:val="0"/>
          <w:numId w:val="12"/>
        </w:numPr>
        <w:spacing w:before="0" w:after="0"/>
        <w:rPr>
          <w:lang w:val="en-GB"/>
        </w:rPr>
      </w:pPr>
      <w:r w:rsidRPr="00393481">
        <w:rPr>
          <w:lang w:val="en-GB"/>
        </w:rPr>
        <w:t>Team Introduction</w:t>
      </w:r>
      <w:r>
        <w:rPr>
          <w:lang w:val="en-GB"/>
        </w:rPr>
        <w:t>.</w:t>
      </w:r>
    </w:p>
    <w:p w14:paraId="218EB89D" w14:textId="77777777" w:rsidR="0041305E" w:rsidRDefault="0041305E" w:rsidP="004B371C">
      <w:pPr>
        <w:pStyle w:val="NormalIndent"/>
        <w:numPr>
          <w:ilvl w:val="0"/>
          <w:numId w:val="12"/>
        </w:numPr>
        <w:spacing w:before="0" w:after="0"/>
        <w:rPr>
          <w:lang w:val="en-GB"/>
        </w:rPr>
      </w:pPr>
      <w:r w:rsidRPr="00393481">
        <w:rPr>
          <w:lang w:val="en-GB"/>
        </w:rPr>
        <w:t>Plan future meeting times</w:t>
      </w:r>
      <w:r>
        <w:rPr>
          <w:lang w:val="en-GB"/>
        </w:rPr>
        <w:t>.</w:t>
      </w:r>
    </w:p>
    <w:p w14:paraId="7B4D2B62" w14:textId="77777777" w:rsidR="0041305E" w:rsidRDefault="0041305E" w:rsidP="004B371C">
      <w:pPr>
        <w:pStyle w:val="NormalIndent"/>
        <w:numPr>
          <w:ilvl w:val="0"/>
          <w:numId w:val="12"/>
        </w:numPr>
        <w:spacing w:before="0" w:after="0"/>
        <w:rPr>
          <w:lang w:val="en-GB"/>
        </w:rPr>
      </w:pPr>
      <w:r>
        <w:rPr>
          <w:lang w:val="en-GB"/>
        </w:rPr>
        <w:t>D</w:t>
      </w:r>
      <w:r w:rsidRPr="00393481">
        <w:rPr>
          <w:lang w:val="en-GB"/>
        </w:rPr>
        <w:t xml:space="preserve">iscuss </w:t>
      </w:r>
      <w:r>
        <w:rPr>
          <w:lang w:val="en-GB"/>
        </w:rPr>
        <w:t xml:space="preserve">Initial </w:t>
      </w:r>
      <w:r w:rsidRPr="00393481">
        <w:rPr>
          <w:lang w:val="en-GB"/>
        </w:rPr>
        <w:t>designs and research.</w:t>
      </w:r>
    </w:p>
    <w:p w14:paraId="5A865253" w14:textId="77777777" w:rsidR="0041305E" w:rsidRPr="0049330B" w:rsidRDefault="0041305E" w:rsidP="004B371C">
      <w:pPr>
        <w:pStyle w:val="NormalIndent"/>
        <w:numPr>
          <w:ilvl w:val="0"/>
          <w:numId w:val="12"/>
        </w:numPr>
        <w:spacing w:before="0" w:after="0"/>
        <w:rPr>
          <w:lang w:val="en-GB"/>
        </w:rPr>
      </w:pPr>
      <w:r w:rsidRPr="00393481">
        <w:rPr>
          <w:lang w:val="en-GB"/>
        </w:rPr>
        <w:t>Decide on a team manager.</w:t>
      </w:r>
    </w:p>
    <w:p w14:paraId="6E112094" w14:textId="6EDA7C09" w:rsidR="0041305E" w:rsidRPr="0074560F" w:rsidRDefault="0074560F" w:rsidP="00A50B04">
      <w:pPr>
        <w:pStyle w:val="ListNumber"/>
        <w:numPr>
          <w:ilvl w:val="0"/>
          <w:numId w:val="0"/>
        </w:numPr>
        <w:rPr>
          <w:lang w:val="en-GB"/>
        </w:rPr>
      </w:pPr>
      <w:r w:rsidRPr="0049330B">
        <w:rPr>
          <w:lang w:val="en-GB" w:bidi="en-GB"/>
        </w:rPr>
        <w:t>Discussion</w:t>
      </w:r>
    </w:p>
    <w:p w14:paraId="221BB338" w14:textId="77777777" w:rsidR="0041305E" w:rsidRDefault="0041305E" w:rsidP="004B371C">
      <w:pPr>
        <w:pStyle w:val="NormalIndent"/>
        <w:numPr>
          <w:ilvl w:val="0"/>
          <w:numId w:val="13"/>
        </w:numPr>
        <w:spacing w:before="0" w:after="0"/>
        <w:rPr>
          <w:lang w:val="en-GB"/>
        </w:rPr>
      </w:pPr>
      <w:r>
        <w:rPr>
          <w:lang w:val="en-GB"/>
        </w:rPr>
        <w:t>Meet and greet discuss each team members skills and previous experience.</w:t>
      </w:r>
    </w:p>
    <w:p w14:paraId="1BB74316" w14:textId="77777777" w:rsidR="0041305E" w:rsidRDefault="0041305E" w:rsidP="004B371C">
      <w:pPr>
        <w:pStyle w:val="NormalIndent"/>
        <w:numPr>
          <w:ilvl w:val="0"/>
          <w:numId w:val="13"/>
        </w:numPr>
        <w:spacing w:before="0" w:after="0"/>
        <w:rPr>
          <w:lang w:val="en-GB"/>
        </w:rPr>
      </w:pPr>
      <w:r>
        <w:rPr>
          <w:lang w:val="en-GB"/>
        </w:rPr>
        <w:t>Meeting times discussed and concluded that future meetings will occur every Monday, Wednesday, and Friday at 1330 for 1 1/2 hours unless otherwise publicised.</w:t>
      </w:r>
    </w:p>
    <w:p w14:paraId="6095715E" w14:textId="77777777" w:rsidR="0041305E" w:rsidRPr="00F83BBA" w:rsidRDefault="0041305E" w:rsidP="004B371C">
      <w:pPr>
        <w:pStyle w:val="NormalIndent"/>
        <w:numPr>
          <w:ilvl w:val="0"/>
          <w:numId w:val="13"/>
        </w:numPr>
        <w:spacing w:before="0" w:after="0"/>
        <w:rPr>
          <w:lang w:val="en-GB"/>
        </w:rPr>
      </w:pPr>
      <w:r w:rsidRPr="00AD255F">
        <w:t>Soap box regulations and initial design criteria are discussed, four wheels for stability or three for simplicity? Two wheels is out of the question/not happening.</w:t>
      </w:r>
    </w:p>
    <w:p w14:paraId="602AFCD6" w14:textId="77777777" w:rsidR="0041305E" w:rsidRPr="00F83BBA" w:rsidRDefault="0041305E" w:rsidP="004B371C">
      <w:pPr>
        <w:pStyle w:val="NormalIndent"/>
        <w:numPr>
          <w:ilvl w:val="0"/>
          <w:numId w:val="13"/>
        </w:numPr>
        <w:spacing w:before="0" w:after="0"/>
        <w:rPr>
          <w:lang w:val="en-GB"/>
        </w:rPr>
      </w:pPr>
      <w:r w:rsidRPr="00F83BBA">
        <w:t xml:space="preserve">Materials; steel, aluminum, alloys, composites? To come. </w:t>
      </w:r>
    </w:p>
    <w:p w14:paraId="6C3287D7" w14:textId="77777777" w:rsidR="0041305E" w:rsidRDefault="0041305E" w:rsidP="00A50B04">
      <w:pPr>
        <w:pStyle w:val="ListNumber"/>
        <w:numPr>
          <w:ilvl w:val="0"/>
          <w:numId w:val="0"/>
        </w:numPr>
        <w:rPr>
          <w:lang w:val="en-GB"/>
        </w:rPr>
      </w:pPr>
      <w:r>
        <w:rPr>
          <w:lang w:val="en-GB"/>
        </w:rPr>
        <w:t>Summary?</w:t>
      </w:r>
    </w:p>
    <w:p w14:paraId="699224BC" w14:textId="77777777" w:rsidR="0041305E" w:rsidRPr="00582CD9" w:rsidRDefault="0041305E" w:rsidP="008A4AA0">
      <w:pPr>
        <w:ind w:firstLine="360"/>
        <w:rPr>
          <w:lang w:val="en-GB"/>
        </w:rPr>
      </w:pPr>
      <w:r>
        <w:rPr>
          <w:lang w:val="en-GB"/>
        </w:rPr>
        <w:t>No conclusions set in stone as of now, purely discussion as first meeting.</w:t>
      </w:r>
    </w:p>
    <w:p w14:paraId="26983436" w14:textId="77777777" w:rsidR="0041305E" w:rsidRPr="00FD39E7" w:rsidRDefault="0041305E" w:rsidP="00A50B04">
      <w:pPr>
        <w:pStyle w:val="ListNumber"/>
        <w:numPr>
          <w:ilvl w:val="0"/>
          <w:numId w:val="0"/>
        </w:numPr>
        <w:rPr>
          <w:lang w:val="en-GB"/>
        </w:rPr>
      </w:pPr>
      <w:r>
        <w:rPr>
          <w:lang w:val="en-GB"/>
        </w:rPr>
        <w:t>Agender for next meeting</w:t>
      </w:r>
    </w:p>
    <w:p w14:paraId="3817D562" w14:textId="77777777" w:rsidR="0041305E" w:rsidRDefault="0041305E" w:rsidP="004B371C">
      <w:pPr>
        <w:pStyle w:val="NormalIndent"/>
        <w:numPr>
          <w:ilvl w:val="0"/>
          <w:numId w:val="14"/>
        </w:numPr>
        <w:spacing w:before="0" w:after="0"/>
        <w:rPr>
          <w:lang w:val="en-GB"/>
        </w:rPr>
      </w:pPr>
      <w:r>
        <w:rPr>
          <w:lang w:val="en-GB"/>
        </w:rPr>
        <w:t>Investigate frame designs.</w:t>
      </w:r>
    </w:p>
    <w:p w14:paraId="0561DB4F" w14:textId="77777777" w:rsidR="0041305E" w:rsidRDefault="0041305E" w:rsidP="00FB5ED7">
      <w:pPr>
        <w:pStyle w:val="NormalIndent"/>
        <w:numPr>
          <w:ilvl w:val="0"/>
          <w:numId w:val="14"/>
        </w:numPr>
        <w:spacing w:before="0" w:after="0"/>
        <w:rPr>
          <w:lang w:val="en-GB"/>
        </w:rPr>
      </w:pPr>
      <w:r>
        <w:rPr>
          <w:lang w:val="en-GB"/>
        </w:rPr>
        <w:t>Research wheels, tyres, and brakes.</w:t>
      </w:r>
    </w:p>
    <w:p w14:paraId="4C9CF6E9" w14:textId="756C37D4" w:rsidR="00381C64" w:rsidRPr="002D38FF" w:rsidRDefault="002D38FF" w:rsidP="002D38FF">
      <w:pPr>
        <w:rPr>
          <w:rFonts w:eastAsiaTheme="minorEastAsia"/>
          <w:spacing w:val="4"/>
          <w:szCs w:val="20"/>
          <w:lang w:val="en-GB" w:eastAsia="ja-JP"/>
        </w:rPr>
      </w:pPr>
      <w:r>
        <w:rPr>
          <w:lang w:val="en-GB"/>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601467" w14:paraId="7D046585" w14:textId="77777777" w:rsidTr="0085045C">
        <w:tc>
          <w:tcPr>
            <w:tcW w:w="2835" w:type="dxa"/>
          </w:tcPr>
          <w:p w14:paraId="768751BC" w14:textId="0DE99F8E" w:rsidR="00601467" w:rsidRPr="006D34D6" w:rsidRDefault="00601467" w:rsidP="00601467">
            <w:pPr>
              <w:pStyle w:val="Date"/>
              <w:spacing w:before="0" w:after="0"/>
              <w:rPr>
                <w:b/>
                <w:bCs/>
                <w:lang w:val="en-GB"/>
              </w:rPr>
            </w:pPr>
            <w:r w:rsidRPr="006D34D6">
              <w:rPr>
                <w:b/>
                <w:bCs/>
                <w:lang w:val="en-GB"/>
              </w:rPr>
              <w:lastRenderedPageBreak/>
              <w:t>Date of meeting</w:t>
            </w:r>
            <w:r w:rsidR="00A23586">
              <w:rPr>
                <w:b/>
                <w:bCs/>
                <w:lang w:val="en-GB"/>
              </w:rPr>
              <w:t xml:space="preserve"> no</w:t>
            </w:r>
            <w:r w:rsidR="009F4ED9">
              <w:rPr>
                <w:b/>
                <w:bCs/>
                <w:lang w:val="en-GB"/>
              </w:rPr>
              <w:t>.</w:t>
            </w:r>
            <w:r w:rsidR="00A23586">
              <w:rPr>
                <w:b/>
                <w:bCs/>
                <w:lang w:val="en-GB"/>
              </w:rPr>
              <w:t xml:space="preserve"> 2</w:t>
            </w:r>
            <w:r w:rsidRPr="006D34D6">
              <w:rPr>
                <w:b/>
                <w:bCs/>
                <w:lang w:val="en-GB"/>
              </w:rPr>
              <w:t>:</w:t>
            </w:r>
          </w:p>
        </w:tc>
        <w:tc>
          <w:tcPr>
            <w:tcW w:w="6181" w:type="dxa"/>
          </w:tcPr>
          <w:p w14:paraId="4057A291" w14:textId="77777777" w:rsidR="00601467" w:rsidRDefault="00601467" w:rsidP="00601467">
            <w:pPr>
              <w:pStyle w:val="Date"/>
              <w:spacing w:before="0" w:after="0"/>
              <w:rPr>
                <w:lang w:val="en-GB"/>
              </w:rPr>
            </w:pPr>
            <w:r>
              <w:rPr>
                <w:lang w:val="en-GB"/>
              </w:rPr>
              <w:t>4</w:t>
            </w:r>
            <w:r w:rsidRPr="00960810">
              <w:rPr>
                <w:vertAlign w:val="superscript"/>
                <w:lang w:val="en-GB"/>
              </w:rPr>
              <w:t>th</w:t>
            </w:r>
            <w:r>
              <w:rPr>
                <w:lang w:val="en-GB"/>
              </w:rPr>
              <w:t xml:space="preserve"> February 2021</w:t>
            </w:r>
          </w:p>
        </w:tc>
      </w:tr>
      <w:tr w:rsidR="00601467" w14:paraId="78A6AB96" w14:textId="77777777" w:rsidTr="0085045C">
        <w:tc>
          <w:tcPr>
            <w:tcW w:w="2835" w:type="dxa"/>
          </w:tcPr>
          <w:p w14:paraId="2CB79F25" w14:textId="77777777" w:rsidR="00601467" w:rsidRPr="006D34D6" w:rsidRDefault="00601467" w:rsidP="00601467">
            <w:pPr>
              <w:pStyle w:val="Date"/>
              <w:spacing w:before="0" w:after="0"/>
              <w:rPr>
                <w:b/>
                <w:bCs/>
                <w:lang w:val="en-GB"/>
              </w:rPr>
            </w:pPr>
            <w:r>
              <w:rPr>
                <w:b/>
                <w:bCs/>
                <w:lang w:val="en-GB"/>
              </w:rPr>
              <w:t>Start t</w:t>
            </w:r>
            <w:r w:rsidRPr="006D34D6">
              <w:rPr>
                <w:b/>
                <w:bCs/>
                <w:lang w:val="en-GB"/>
              </w:rPr>
              <w:t>ime of meeting:</w:t>
            </w:r>
          </w:p>
        </w:tc>
        <w:tc>
          <w:tcPr>
            <w:tcW w:w="6181" w:type="dxa"/>
          </w:tcPr>
          <w:p w14:paraId="1B6123CA" w14:textId="77777777" w:rsidR="00601467" w:rsidRDefault="00601467" w:rsidP="00601467">
            <w:pPr>
              <w:pStyle w:val="Date"/>
              <w:spacing w:before="0" w:after="0"/>
              <w:rPr>
                <w:lang w:val="en-GB"/>
              </w:rPr>
            </w:pPr>
            <w:r>
              <w:rPr>
                <w:lang w:val="en-GB"/>
              </w:rPr>
              <w:t>15:00</w:t>
            </w:r>
          </w:p>
        </w:tc>
      </w:tr>
      <w:tr w:rsidR="00601467" w14:paraId="712B8F35" w14:textId="77777777" w:rsidTr="0085045C">
        <w:tc>
          <w:tcPr>
            <w:tcW w:w="2835" w:type="dxa"/>
          </w:tcPr>
          <w:p w14:paraId="2D1183F7" w14:textId="77777777" w:rsidR="00601467" w:rsidRPr="006D34D6" w:rsidRDefault="00601467" w:rsidP="00601467">
            <w:pPr>
              <w:pStyle w:val="Date"/>
              <w:spacing w:before="0" w:after="0"/>
              <w:rPr>
                <w:b/>
                <w:bCs/>
                <w:lang w:val="en-GB"/>
              </w:rPr>
            </w:pPr>
            <w:r>
              <w:rPr>
                <w:b/>
                <w:bCs/>
                <w:lang w:val="en-GB"/>
              </w:rPr>
              <w:t>Finishing t</w:t>
            </w:r>
            <w:r w:rsidRPr="006D34D6">
              <w:rPr>
                <w:b/>
                <w:bCs/>
                <w:lang w:val="en-GB"/>
              </w:rPr>
              <w:t>ime of meeting:</w:t>
            </w:r>
          </w:p>
        </w:tc>
        <w:tc>
          <w:tcPr>
            <w:tcW w:w="6181" w:type="dxa"/>
          </w:tcPr>
          <w:p w14:paraId="140078EB" w14:textId="0F59FFB7" w:rsidR="00601467" w:rsidRPr="001269EF" w:rsidRDefault="00601467" w:rsidP="00601467">
            <w:pPr>
              <w:pStyle w:val="Date"/>
              <w:spacing w:before="0" w:after="0"/>
              <w:rPr>
                <w:lang w:val="en-GB"/>
              </w:rPr>
            </w:pPr>
            <w:r>
              <w:rPr>
                <w:lang w:val="en-GB"/>
              </w:rPr>
              <w:t>16:20</w:t>
            </w:r>
            <w:r w:rsidR="000A6705">
              <w:rPr>
                <w:lang w:val="en-GB"/>
              </w:rPr>
              <w:t>, 1hr 20mins</w:t>
            </w:r>
          </w:p>
        </w:tc>
      </w:tr>
      <w:tr w:rsidR="00601467" w14:paraId="2F4DE32B" w14:textId="77777777" w:rsidTr="0085045C">
        <w:tc>
          <w:tcPr>
            <w:tcW w:w="2835" w:type="dxa"/>
          </w:tcPr>
          <w:p w14:paraId="2F21DB2B" w14:textId="77777777" w:rsidR="00601467" w:rsidRPr="006D34D6" w:rsidRDefault="00601467" w:rsidP="00601467">
            <w:pPr>
              <w:pStyle w:val="Date"/>
              <w:spacing w:before="0" w:after="0"/>
              <w:rPr>
                <w:b/>
                <w:bCs/>
                <w:lang w:val="en-GB"/>
              </w:rPr>
            </w:pPr>
            <w:r w:rsidRPr="006D34D6">
              <w:rPr>
                <w:b/>
                <w:bCs/>
                <w:lang w:val="en-GB"/>
              </w:rPr>
              <w:t>Attendees:</w:t>
            </w:r>
          </w:p>
        </w:tc>
        <w:tc>
          <w:tcPr>
            <w:tcW w:w="6181" w:type="dxa"/>
          </w:tcPr>
          <w:p w14:paraId="40E1BE4A" w14:textId="77777777" w:rsidR="00601467" w:rsidRDefault="00601467" w:rsidP="00601467">
            <w:pPr>
              <w:pStyle w:val="Date"/>
              <w:spacing w:before="0" w:after="0"/>
              <w:rPr>
                <w:lang w:val="en-GB"/>
              </w:rPr>
            </w:pPr>
            <w:r w:rsidRPr="00AC5FF7">
              <w:rPr>
                <w:lang w:val="en-GB"/>
              </w:rPr>
              <w:t>Tom (leader), Bartosz, Jake, Evan, Liam</w:t>
            </w:r>
          </w:p>
        </w:tc>
      </w:tr>
      <w:tr w:rsidR="00601467" w14:paraId="5520D04A" w14:textId="77777777" w:rsidTr="0085045C">
        <w:tc>
          <w:tcPr>
            <w:tcW w:w="2835" w:type="dxa"/>
          </w:tcPr>
          <w:p w14:paraId="5A10AAA2" w14:textId="77777777" w:rsidR="00601467" w:rsidRPr="006D34D6" w:rsidRDefault="00601467" w:rsidP="00601467">
            <w:pPr>
              <w:pStyle w:val="Date"/>
              <w:spacing w:before="0" w:after="0"/>
              <w:rPr>
                <w:b/>
                <w:bCs/>
                <w:lang w:val="en-GB"/>
              </w:rPr>
            </w:pPr>
            <w:r w:rsidRPr="006D34D6">
              <w:rPr>
                <w:b/>
                <w:bCs/>
                <w:lang w:val="en-GB"/>
              </w:rPr>
              <w:t>Absentees:</w:t>
            </w:r>
          </w:p>
        </w:tc>
        <w:tc>
          <w:tcPr>
            <w:tcW w:w="6181" w:type="dxa"/>
          </w:tcPr>
          <w:p w14:paraId="4C6EE3AA" w14:textId="77777777" w:rsidR="00601467" w:rsidRDefault="00601467" w:rsidP="00601467">
            <w:pPr>
              <w:pStyle w:val="Date"/>
              <w:spacing w:before="0" w:after="0"/>
              <w:rPr>
                <w:lang w:val="en-GB"/>
              </w:rPr>
            </w:pPr>
            <w:r>
              <w:rPr>
                <w:lang w:val="en-GB"/>
              </w:rPr>
              <w:t>None</w:t>
            </w:r>
          </w:p>
        </w:tc>
      </w:tr>
      <w:tr w:rsidR="00601467" w14:paraId="40DB8800" w14:textId="77777777" w:rsidTr="0085045C">
        <w:tc>
          <w:tcPr>
            <w:tcW w:w="2835" w:type="dxa"/>
          </w:tcPr>
          <w:p w14:paraId="66E3976C" w14:textId="77777777" w:rsidR="00601467" w:rsidRPr="006D34D6" w:rsidRDefault="00601467" w:rsidP="00601467">
            <w:pPr>
              <w:pStyle w:val="Date"/>
              <w:spacing w:before="0" w:after="0"/>
              <w:rPr>
                <w:b/>
                <w:bCs/>
                <w:lang w:val="en-GB"/>
              </w:rPr>
            </w:pPr>
            <w:r w:rsidRPr="006D34D6">
              <w:rPr>
                <w:b/>
                <w:bCs/>
                <w:lang w:val="en-GB"/>
              </w:rPr>
              <w:t>Location:</w:t>
            </w:r>
          </w:p>
        </w:tc>
        <w:tc>
          <w:tcPr>
            <w:tcW w:w="6181" w:type="dxa"/>
          </w:tcPr>
          <w:p w14:paraId="443503B1" w14:textId="77777777" w:rsidR="00601467" w:rsidRDefault="00601467" w:rsidP="00601467">
            <w:pPr>
              <w:pStyle w:val="Date"/>
              <w:spacing w:before="0" w:after="0"/>
              <w:rPr>
                <w:lang w:val="en-GB"/>
              </w:rPr>
            </w:pPr>
            <w:r>
              <w:rPr>
                <w:lang w:val="en-GB"/>
              </w:rPr>
              <w:t>Online using Microsoft Teams</w:t>
            </w:r>
          </w:p>
        </w:tc>
      </w:tr>
      <w:tr w:rsidR="00601467" w14:paraId="58492CED" w14:textId="77777777" w:rsidTr="0085045C">
        <w:tc>
          <w:tcPr>
            <w:tcW w:w="2835" w:type="dxa"/>
          </w:tcPr>
          <w:p w14:paraId="40FD34A7" w14:textId="77777777" w:rsidR="00601467" w:rsidRPr="006D34D6" w:rsidRDefault="00601467" w:rsidP="00601467">
            <w:pPr>
              <w:pStyle w:val="Date"/>
              <w:spacing w:before="0" w:after="0"/>
              <w:rPr>
                <w:b/>
                <w:bCs/>
                <w:lang w:val="en-GB"/>
              </w:rPr>
            </w:pPr>
          </w:p>
        </w:tc>
        <w:tc>
          <w:tcPr>
            <w:tcW w:w="6181" w:type="dxa"/>
          </w:tcPr>
          <w:p w14:paraId="4CD9BD8A" w14:textId="77777777" w:rsidR="00601467" w:rsidRDefault="00601467" w:rsidP="00601467">
            <w:pPr>
              <w:pStyle w:val="Date"/>
              <w:spacing w:before="0" w:after="0"/>
              <w:rPr>
                <w:lang w:val="en-GB"/>
              </w:rPr>
            </w:pPr>
          </w:p>
        </w:tc>
      </w:tr>
      <w:tr w:rsidR="00601467" w14:paraId="14FFCD84" w14:textId="77777777" w:rsidTr="0085045C">
        <w:tc>
          <w:tcPr>
            <w:tcW w:w="2835" w:type="dxa"/>
          </w:tcPr>
          <w:p w14:paraId="0A4D591E" w14:textId="77777777" w:rsidR="00601467" w:rsidRPr="006D34D6" w:rsidRDefault="00601467" w:rsidP="00601467">
            <w:pPr>
              <w:pStyle w:val="Date"/>
              <w:spacing w:before="0" w:after="0"/>
              <w:rPr>
                <w:b/>
                <w:bCs/>
                <w:lang w:val="en-GB"/>
              </w:rPr>
            </w:pPr>
            <w:r w:rsidRPr="006D34D6">
              <w:rPr>
                <w:b/>
                <w:bCs/>
                <w:lang w:val="en-GB"/>
              </w:rPr>
              <w:t>Date of next meeting:</w:t>
            </w:r>
          </w:p>
        </w:tc>
        <w:tc>
          <w:tcPr>
            <w:tcW w:w="6181" w:type="dxa"/>
          </w:tcPr>
          <w:p w14:paraId="54607F48" w14:textId="77777777" w:rsidR="00601467" w:rsidRDefault="00601467" w:rsidP="00601467">
            <w:pPr>
              <w:pStyle w:val="Date"/>
              <w:spacing w:before="0" w:after="0"/>
              <w:rPr>
                <w:lang w:val="en-GB"/>
              </w:rPr>
            </w:pPr>
            <w:r>
              <w:rPr>
                <w:lang w:val="en-GB"/>
              </w:rPr>
              <w:t>5</w:t>
            </w:r>
            <w:r w:rsidRPr="00DB4DCA">
              <w:rPr>
                <w:vertAlign w:val="superscript"/>
                <w:lang w:val="en-GB"/>
              </w:rPr>
              <w:t>th</w:t>
            </w:r>
            <w:r>
              <w:rPr>
                <w:lang w:val="en-GB"/>
              </w:rPr>
              <w:t xml:space="preserve"> February 2021</w:t>
            </w:r>
          </w:p>
        </w:tc>
      </w:tr>
      <w:tr w:rsidR="00601467" w14:paraId="29BF9839" w14:textId="77777777" w:rsidTr="0085045C">
        <w:tc>
          <w:tcPr>
            <w:tcW w:w="2835" w:type="dxa"/>
          </w:tcPr>
          <w:p w14:paraId="347C0B0F" w14:textId="77777777" w:rsidR="00601467" w:rsidRPr="006D34D6" w:rsidRDefault="00601467" w:rsidP="00601467">
            <w:pPr>
              <w:pStyle w:val="Date"/>
              <w:spacing w:before="0" w:after="0"/>
              <w:rPr>
                <w:b/>
                <w:bCs/>
                <w:lang w:val="en-GB"/>
              </w:rPr>
            </w:pPr>
            <w:r w:rsidRPr="006D34D6">
              <w:rPr>
                <w:b/>
                <w:bCs/>
                <w:lang w:val="en-GB"/>
              </w:rPr>
              <w:t>Time of next meeting:</w:t>
            </w:r>
          </w:p>
        </w:tc>
        <w:tc>
          <w:tcPr>
            <w:tcW w:w="6181" w:type="dxa"/>
          </w:tcPr>
          <w:p w14:paraId="15C10A94" w14:textId="77777777" w:rsidR="00601467" w:rsidRDefault="00601467" w:rsidP="00601467">
            <w:pPr>
              <w:pStyle w:val="Date"/>
              <w:spacing w:before="0" w:after="0"/>
              <w:rPr>
                <w:lang w:val="en-GB"/>
              </w:rPr>
            </w:pPr>
            <w:r>
              <w:rPr>
                <w:lang w:val="en-GB"/>
              </w:rPr>
              <w:t>12:30</w:t>
            </w:r>
          </w:p>
        </w:tc>
      </w:tr>
      <w:tr w:rsidR="00601467" w14:paraId="7504F495" w14:textId="77777777" w:rsidTr="0085045C">
        <w:tc>
          <w:tcPr>
            <w:tcW w:w="2835" w:type="dxa"/>
          </w:tcPr>
          <w:p w14:paraId="363F8EFC" w14:textId="77777777" w:rsidR="00601467" w:rsidRPr="006D34D6" w:rsidRDefault="00601467" w:rsidP="00601467">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3F5D2FF1" w14:textId="77777777" w:rsidR="00601467" w:rsidRDefault="00601467" w:rsidP="00601467">
            <w:pPr>
              <w:pStyle w:val="Date"/>
              <w:spacing w:before="0" w:after="0"/>
              <w:rPr>
                <w:lang w:val="en-GB"/>
              </w:rPr>
            </w:pPr>
            <w:r>
              <w:rPr>
                <w:lang w:val="en-GB"/>
              </w:rPr>
              <w:t>Online using Microsoft Teams</w:t>
            </w:r>
          </w:p>
        </w:tc>
      </w:tr>
    </w:tbl>
    <w:p w14:paraId="4A072B48" w14:textId="77777777" w:rsidR="00601467" w:rsidRDefault="00601467" w:rsidP="008A4AA0">
      <w:pPr>
        <w:pStyle w:val="ListNumber"/>
        <w:numPr>
          <w:ilvl w:val="0"/>
          <w:numId w:val="0"/>
        </w:numPr>
        <w:spacing w:before="0" w:after="0"/>
        <w:rPr>
          <w:lang w:val="en-GB"/>
        </w:rPr>
      </w:pPr>
    </w:p>
    <w:p w14:paraId="59C7FF26" w14:textId="0DCAB7C9" w:rsidR="00610B2E" w:rsidRPr="00610B2E" w:rsidRDefault="00601467" w:rsidP="00ED5E89">
      <w:pPr>
        <w:pStyle w:val="ListNumber"/>
        <w:numPr>
          <w:ilvl w:val="0"/>
          <w:numId w:val="0"/>
        </w:numPr>
        <w:spacing w:before="0" w:after="0"/>
        <w:rPr>
          <w:lang w:val="en-GB"/>
        </w:rPr>
      </w:pPr>
      <w:r w:rsidRPr="009F4ED9">
        <w:rPr>
          <w:lang w:val="en-GB"/>
        </w:rPr>
        <w:t>Agenda</w:t>
      </w:r>
    </w:p>
    <w:p w14:paraId="5D2651F3" w14:textId="77777777" w:rsidR="00351673" w:rsidRDefault="00351673" w:rsidP="00351673">
      <w:pPr>
        <w:pStyle w:val="NormalIndent"/>
        <w:numPr>
          <w:ilvl w:val="0"/>
          <w:numId w:val="16"/>
        </w:numPr>
        <w:spacing w:before="0" w:after="0"/>
        <w:rPr>
          <w:lang w:val="en-GB"/>
        </w:rPr>
      </w:pPr>
      <w:r>
        <w:rPr>
          <w:lang w:val="en-GB"/>
        </w:rPr>
        <w:t>Frame diagrams and plans.</w:t>
      </w:r>
    </w:p>
    <w:p w14:paraId="5CA5C138" w14:textId="6A825C84" w:rsidR="00ED5E89" w:rsidRDefault="004239E2" w:rsidP="00601467">
      <w:pPr>
        <w:pStyle w:val="NormalIndent"/>
        <w:numPr>
          <w:ilvl w:val="0"/>
          <w:numId w:val="16"/>
        </w:numPr>
        <w:spacing w:before="0" w:after="0"/>
        <w:rPr>
          <w:lang w:val="en-GB"/>
        </w:rPr>
      </w:pPr>
      <w:r>
        <w:rPr>
          <w:lang w:val="en-GB"/>
        </w:rPr>
        <w:t>Resume team</w:t>
      </w:r>
      <w:r w:rsidR="00FB5ED7">
        <w:rPr>
          <w:lang w:val="en-GB"/>
        </w:rPr>
        <w:t xml:space="preserve"> meet, greet and</w:t>
      </w:r>
      <w:r>
        <w:rPr>
          <w:lang w:val="en-GB"/>
        </w:rPr>
        <w:t xml:space="preserve"> introductions</w:t>
      </w:r>
      <w:r w:rsidR="00FB5ED7">
        <w:rPr>
          <w:lang w:val="en-GB"/>
        </w:rPr>
        <w:t>.</w:t>
      </w:r>
    </w:p>
    <w:p w14:paraId="11AE4604" w14:textId="77777777" w:rsidR="00601467" w:rsidRDefault="00601467" w:rsidP="00601467">
      <w:pPr>
        <w:pStyle w:val="NormalIndent"/>
        <w:numPr>
          <w:ilvl w:val="0"/>
          <w:numId w:val="16"/>
        </w:numPr>
        <w:spacing w:before="0" w:after="0"/>
        <w:rPr>
          <w:lang w:val="en-GB"/>
        </w:rPr>
      </w:pPr>
      <w:r>
        <w:rPr>
          <w:lang w:val="en-GB"/>
        </w:rPr>
        <w:t>Tyres and wheels.</w:t>
      </w:r>
    </w:p>
    <w:p w14:paraId="65C0B66E" w14:textId="77777777" w:rsidR="00601467" w:rsidRPr="00C50AE0" w:rsidRDefault="00601467" w:rsidP="00601467">
      <w:pPr>
        <w:pStyle w:val="NormalIndent"/>
        <w:numPr>
          <w:ilvl w:val="0"/>
          <w:numId w:val="16"/>
        </w:numPr>
        <w:spacing w:before="0" w:after="0"/>
        <w:rPr>
          <w:lang w:val="en-GB"/>
        </w:rPr>
      </w:pPr>
      <w:r w:rsidRPr="00393481">
        <w:rPr>
          <w:lang w:val="en-GB"/>
        </w:rPr>
        <w:t>Plan future meeting times</w:t>
      </w:r>
      <w:r>
        <w:rPr>
          <w:lang w:val="en-GB"/>
        </w:rPr>
        <w:t>.</w:t>
      </w:r>
    </w:p>
    <w:p w14:paraId="2D2395E5" w14:textId="4D4C332F" w:rsidR="00601467" w:rsidRPr="008A4AA0" w:rsidRDefault="008A4AA0" w:rsidP="00A50B04">
      <w:pPr>
        <w:pStyle w:val="ListNumber"/>
        <w:numPr>
          <w:ilvl w:val="0"/>
          <w:numId w:val="0"/>
        </w:numPr>
        <w:spacing w:before="0" w:after="0"/>
        <w:rPr>
          <w:lang w:val="en-GB"/>
        </w:rPr>
      </w:pPr>
      <w:r w:rsidRPr="0049330B">
        <w:rPr>
          <w:lang w:val="en-GB" w:bidi="en-GB"/>
        </w:rPr>
        <w:t>Discussion</w:t>
      </w:r>
    </w:p>
    <w:p w14:paraId="493A364D" w14:textId="77777777" w:rsidR="00601467" w:rsidRDefault="00601467" w:rsidP="00601467">
      <w:pPr>
        <w:pStyle w:val="NormalIndent"/>
        <w:numPr>
          <w:ilvl w:val="0"/>
          <w:numId w:val="13"/>
        </w:numPr>
        <w:spacing w:before="0" w:after="0"/>
        <w:rPr>
          <w:lang w:val="en-GB"/>
        </w:rPr>
      </w:pPr>
      <w:r>
        <w:rPr>
          <w:lang w:val="en-GB"/>
        </w:rPr>
        <w:t>Compare photos and technical sketches of tricycle frames and think about how ours will be designed.</w:t>
      </w:r>
    </w:p>
    <w:p w14:paraId="59420615" w14:textId="77777777" w:rsidR="00601467" w:rsidRPr="00203698" w:rsidRDefault="00601467" w:rsidP="00601467">
      <w:pPr>
        <w:pStyle w:val="NormalIndent"/>
        <w:numPr>
          <w:ilvl w:val="0"/>
          <w:numId w:val="13"/>
        </w:numPr>
        <w:spacing w:before="0" w:after="0"/>
        <w:rPr>
          <w:lang w:val="en-GB"/>
        </w:rPr>
      </w:pPr>
      <w:r>
        <w:rPr>
          <w:lang w:val="en-GB"/>
        </w:rPr>
        <w:t>Examine rolling resistance figures about tyres and thinking of wheel sizes for the trike, 26” wheels liked at the time (to be changed)</w:t>
      </w:r>
    </w:p>
    <w:p w14:paraId="54F032DD" w14:textId="77777777" w:rsidR="00601467" w:rsidRPr="004F17D7" w:rsidRDefault="00601467" w:rsidP="00601467">
      <w:pPr>
        <w:pStyle w:val="NormalIndent"/>
        <w:numPr>
          <w:ilvl w:val="0"/>
          <w:numId w:val="13"/>
        </w:numPr>
        <w:spacing w:before="0" w:after="0"/>
        <w:rPr>
          <w:lang w:val="en-GB"/>
        </w:rPr>
      </w:pPr>
      <w:r>
        <w:rPr>
          <w:lang w:val="en-GB"/>
        </w:rPr>
        <w:t>Meeting times discussed and concluded that future meetings will occur every Monday, Wednesday, and Friday at 1330 for 1 1/2 hours unless otherwise publicised.</w:t>
      </w:r>
    </w:p>
    <w:p w14:paraId="1DDC1CF5" w14:textId="77777777" w:rsidR="00601467" w:rsidRDefault="00601467" w:rsidP="00A50B04">
      <w:pPr>
        <w:pStyle w:val="ListNumber"/>
        <w:numPr>
          <w:ilvl w:val="0"/>
          <w:numId w:val="0"/>
        </w:numPr>
        <w:spacing w:before="0" w:after="0"/>
        <w:rPr>
          <w:lang w:val="en-GB"/>
        </w:rPr>
      </w:pPr>
      <w:r>
        <w:rPr>
          <w:lang w:val="en-GB"/>
        </w:rPr>
        <w:t>Summary?</w:t>
      </w:r>
    </w:p>
    <w:p w14:paraId="204FA039" w14:textId="77777777" w:rsidR="00601467" w:rsidRDefault="00601467" w:rsidP="00601467">
      <w:pPr>
        <w:pStyle w:val="ListParagraph"/>
        <w:numPr>
          <w:ilvl w:val="0"/>
          <w:numId w:val="14"/>
        </w:numPr>
        <w:spacing w:before="0" w:after="0"/>
        <w:rPr>
          <w:lang w:val="en-GB"/>
        </w:rPr>
      </w:pPr>
      <w:r>
        <w:rPr>
          <w:lang w:val="en-GB"/>
        </w:rPr>
        <w:t>Tricycle with the singular front wheel is agreed upon.</w:t>
      </w:r>
    </w:p>
    <w:p w14:paraId="29C26D8B" w14:textId="77777777" w:rsidR="00601467" w:rsidRPr="00427176" w:rsidRDefault="00601467" w:rsidP="00601467">
      <w:pPr>
        <w:pStyle w:val="ListParagraph"/>
        <w:numPr>
          <w:ilvl w:val="0"/>
          <w:numId w:val="14"/>
        </w:numPr>
        <w:spacing w:before="0" w:after="0"/>
        <w:rPr>
          <w:lang w:val="en-GB"/>
        </w:rPr>
      </w:pPr>
      <w:r>
        <w:rPr>
          <w:lang w:val="en-GB"/>
        </w:rPr>
        <w:t>Tyres; a road bikes for speed, or MTB for grip? More research and chatting needed.</w:t>
      </w:r>
    </w:p>
    <w:p w14:paraId="22F1483D" w14:textId="77777777" w:rsidR="00601467" w:rsidRDefault="00601467" w:rsidP="00601467">
      <w:pPr>
        <w:pStyle w:val="ListNumber"/>
        <w:numPr>
          <w:ilvl w:val="0"/>
          <w:numId w:val="0"/>
        </w:numPr>
        <w:spacing w:before="0" w:after="0"/>
        <w:ind w:left="360"/>
        <w:rPr>
          <w:lang w:val="en-GB"/>
        </w:rPr>
      </w:pPr>
    </w:p>
    <w:p w14:paraId="1D6CFE5D" w14:textId="77777777" w:rsidR="00601467" w:rsidRPr="0049330B" w:rsidRDefault="00601467" w:rsidP="00A50B04">
      <w:pPr>
        <w:pStyle w:val="ListNumber"/>
        <w:numPr>
          <w:ilvl w:val="0"/>
          <w:numId w:val="0"/>
        </w:numPr>
        <w:spacing w:before="0" w:after="0"/>
        <w:rPr>
          <w:lang w:val="en-GB"/>
        </w:rPr>
      </w:pPr>
      <w:r>
        <w:rPr>
          <w:lang w:val="en-GB"/>
        </w:rPr>
        <w:t>Agender for next meeting</w:t>
      </w:r>
    </w:p>
    <w:p w14:paraId="79670415" w14:textId="77777777" w:rsidR="00601467" w:rsidRDefault="00601467" w:rsidP="00601467">
      <w:pPr>
        <w:pStyle w:val="NormalIndent"/>
        <w:numPr>
          <w:ilvl w:val="0"/>
          <w:numId w:val="15"/>
        </w:numPr>
        <w:spacing w:before="0" w:after="0"/>
        <w:rPr>
          <w:lang w:val="en-GB"/>
        </w:rPr>
      </w:pPr>
      <w:r>
        <w:rPr>
          <w:lang w:val="en-GB"/>
        </w:rPr>
        <w:t>Wheels and tyres</w:t>
      </w:r>
    </w:p>
    <w:p w14:paraId="001492B8" w14:textId="77777777" w:rsidR="00601467" w:rsidRDefault="00601467" w:rsidP="00601467">
      <w:pPr>
        <w:pStyle w:val="NormalIndent"/>
        <w:numPr>
          <w:ilvl w:val="0"/>
          <w:numId w:val="15"/>
        </w:numPr>
        <w:spacing w:before="0" w:after="0"/>
        <w:rPr>
          <w:lang w:val="en-GB"/>
        </w:rPr>
      </w:pPr>
      <w:r>
        <w:rPr>
          <w:lang w:val="en-GB"/>
        </w:rPr>
        <w:t>Preliminary frame design concepts</w:t>
      </w:r>
    </w:p>
    <w:p w14:paraId="7AD142AF" w14:textId="6C0212CA" w:rsidR="009F4ED9" w:rsidRDefault="00601467" w:rsidP="002D38FF">
      <w:pPr>
        <w:pStyle w:val="NormalIndent"/>
        <w:numPr>
          <w:ilvl w:val="0"/>
          <w:numId w:val="15"/>
        </w:numPr>
        <w:spacing w:before="0" w:after="0"/>
        <w:rPr>
          <w:lang w:val="en-GB"/>
        </w:rPr>
      </w:pPr>
      <w:r>
        <w:rPr>
          <w:lang w:val="en-GB"/>
        </w:rPr>
        <w:t>Plan a time scale for the project, the Gantt Chart.</w:t>
      </w:r>
    </w:p>
    <w:p w14:paraId="4864FA3F" w14:textId="2D8CB181" w:rsidR="002D38FF" w:rsidRPr="002D38FF" w:rsidRDefault="002D38FF" w:rsidP="002D38FF">
      <w:pPr>
        <w:rPr>
          <w:rFonts w:eastAsiaTheme="minorEastAsia"/>
          <w:spacing w:val="4"/>
          <w:szCs w:val="20"/>
          <w:lang w:val="en-GB" w:eastAsia="ja-JP"/>
        </w:rPr>
      </w:pPr>
      <w:r>
        <w:rPr>
          <w:lang w:val="en-GB"/>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9F4ED9" w14:paraId="1EA3B4A0" w14:textId="77777777" w:rsidTr="0085045C">
        <w:tc>
          <w:tcPr>
            <w:tcW w:w="2835" w:type="dxa"/>
          </w:tcPr>
          <w:p w14:paraId="13AB3C4A" w14:textId="21CB4382" w:rsidR="009F4ED9" w:rsidRPr="006D34D6" w:rsidRDefault="009F4ED9" w:rsidP="009F4ED9">
            <w:pPr>
              <w:pStyle w:val="Date"/>
              <w:spacing w:before="0" w:after="0"/>
              <w:rPr>
                <w:b/>
                <w:bCs/>
                <w:lang w:val="en-GB"/>
              </w:rPr>
            </w:pPr>
            <w:r w:rsidRPr="006D34D6">
              <w:rPr>
                <w:b/>
                <w:bCs/>
                <w:lang w:val="en-GB"/>
              </w:rPr>
              <w:lastRenderedPageBreak/>
              <w:t>Date of meeting</w:t>
            </w:r>
            <w:r>
              <w:rPr>
                <w:b/>
                <w:bCs/>
                <w:lang w:val="en-GB"/>
              </w:rPr>
              <w:t xml:space="preserve"> no. 3</w:t>
            </w:r>
            <w:r w:rsidRPr="006D34D6">
              <w:rPr>
                <w:b/>
                <w:bCs/>
                <w:lang w:val="en-GB"/>
              </w:rPr>
              <w:t>:</w:t>
            </w:r>
          </w:p>
        </w:tc>
        <w:tc>
          <w:tcPr>
            <w:tcW w:w="6181" w:type="dxa"/>
          </w:tcPr>
          <w:p w14:paraId="2B34AB7D" w14:textId="77777777" w:rsidR="009F4ED9" w:rsidRDefault="009F4ED9" w:rsidP="009F4ED9">
            <w:pPr>
              <w:pStyle w:val="Date"/>
              <w:spacing w:before="0" w:after="0"/>
              <w:rPr>
                <w:lang w:val="en-GB"/>
              </w:rPr>
            </w:pPr>
            <w:r>
              <w:rPr>
                <w:lang w:val="en-GB"/>
              </w:rPr>
              <w:t>5</w:t>
            </w:r>
            <w:r w:rsidRPr="00BA28EC">
              <w:rPr>
                <w:vertAlign w:val="superscript"/>
                <w:lang w:val="en-GB"/>
              </w:rPr>
              <w:t>th</w:t>
            </w:r>
            <w:r>
              <w:rPr>
                <w:lang w:val="en-GB"/>
              </w:rPr>
              <w:t xml:space="preserve"> February 2021</w:t>
            </w:r>
          </w:p>
        </w:tc>
      </w:tr>
      <w:tr w:rsidR="009F4ED9" w14:paraId="756F51DC" w14:textId="77777777" w:rsidTr="0085045C">
        <w:tc>
          <w:tcPr>
            <w:tcW w:w="2835" w:type="dxa"/>
          </w:tcPr>
          <w:p w14:paraId="09552C47" w14:textId="77777777" w:rsidR="009F4ED9" w:rsidRPr="006D34D6" w:rsidRDefault="009F4ED9" w:rsidP="009F4ED9">
            <w:pPr>
              <w:pStyle w:val="Date"/>
              <w:spacing w:before="0" w:after="0"/>
              <w:rPr>
                <w:b/>
                <w:bCs/>
                <w:lang w:val="en-GB"/>
              </w:rPr>
            </w:pPr>
            <w:r>
              <w:rPr>
                <w:b/>
                <w:bCs/>
                <w:lang w:val="en-GB"/>
              </w:rPr>
              <w:t>Start t</w:t>
            </w:r>
            <w:r w:rsidRPr="006D34D6">
              <w:rPr>
                <w:b/>
                <w:bCs/>
                <w:lang w:val="en-GB"/>
              </w:rPr>
              <w:t>ime of meeting:</w:t>
            </w:r>
          </w:p>
        </w:tc>
        <w:tc>
          <w:tcPr>
            <w:tcW w:w="6181" w:type="dxa"/>
          </w:tcPr>
          <w:p w14:paraId="23906494" w14:textId="77777777" w:rsidR="009F4ED9" w:rsidRDefault="009F4ED9" w:rsidP="009F4ED9">
            <w:pPr>
              <w:pStyle w:val="Date"/>
              <w:spacing w:before="0" w:after="0"/>
              <w:rPr>
                <w:lang w:val="en-GB"/>
              </w:rPr>
            </w:pPr>
            <w:r>
              <w:rPr>
                <w:lang w:val="en-GB"/>
              </w:rPr>
              <w:t>12:30</w:t>
            </w:r>
          </w:p>
        </w:tc>
      </w:tr>
      <w:tr w:rsidR="009F4ED9" w14:paraId="38EB6345" w14:textId="77777777" w:rsidTr="0085045C">
        <w:tc>
          <w:tcPr>
            <w:tcW w:w="2835" w:type="dxa"/>
          </w:tcPr>
          <w:p w14:paraId="4AA46BCB" w14:textId="77777777" w:rsidR="009F4ED9" w:rsidRPr="006D34D6" w:rsidRDefault="009F4ED9" w:rsidP="009F4ED9">
            <w:pPr>
              <w:pStyle w:val="Date"/>
              <w:spacing w:before="0" w:after="0"/>
              <w:rPr>
                <w:b/>
                <w:bCs/>
                <w:lang w:val="en-GB"/>
              </w:rPr>
            </w:pPr>
            <w:r>
              <w:rPr>
                <w:b/>
                <w:bCs/>
                <w:lang w:val="en-GB"/>
              </w:rPr>
              <w:t>Finishing t</w:t>
            </w:r>
            <w:r w:rsidRPr="006D34D6">
              <w:rPr>
                <w:b/>
                <w:bCs/>
                <w:lang w:val="en-GB"/>
              </w:rPr>
              <w:t>ime of meeting:</w:t>
            </w:r>
          </w:p>
        </w:tc>
        <w:tc>
          <w:tcPr>
            <w:tcW w:w="6181" w:type="dxa"/>
          </w:tcPr>
          <w:p w14:paraId="20C822CA" w14:textId="2A186AB3" w:rsidR="009F4ED9" w:rsidRDefault="009F4ED9" w:rsidP="009F4ED9">
            <w:pPr>
              <w:pStyle w:val="Date"/>
              <w:spacing w:before="0" w:after="0"/>
              <w:rPr>
                <w:lang w:val="en-GB"/>
              </w:rPr>
            </w:pPr>
            <w:r>
              <w:rPr>
                <w:lang w:val="en-GB"/>
              </w:rPr>
              <w:t>13:57, 1hr 27mins</w:t>
            </w:r>
          </w:p>
        </w:tc>
      </w:tr>
      <w:tr w:rsidR="009F4ED9" w14:paraId="391E564E" w14:textId="77777777" w:rsidTr="0085045C">
        <w:tc>
          <w:tcPr>
            <w:tcW w:w="2835" w:type="dxa"/>
          </w:tcPr>
          <w:p w14:paraId="394C1746" w14:textId="77777777" w:rsidR="009F4ED9" w:rsidRPr="006D34D6" w:rsidRDefault="009F4ED9" w:rsidP="009F4ED9">
            <w:pPr>
              <w:pStyle w:val="Date"/>
              <w:spacing w:before="0" w:after="0"/>
              <w:rPr>
                <w:b/>
                <w:bCs/>
                <w:lang w:val="en-GB"/>
              </w:rPr>
            </w:pPr>
            <w:r w:rsidRPr="006D34D6">
              <w:rPr>
                <w:b/>
                <w:bCs/>
                <w:lang w:val="en-GB"/>
              </w:rPr>
              <w:t>Attendees:</w:t>
            </w:r>
          </w:p>
        </w:tc>
        <w:tc>
          <w:tcPr>
            <w:tcW w:w="6181" w:type="dxa"/>
          </w:tcPr>
          <w:p w14:paraId="37259DAA" w14:textId="77777777" w:rsidR="009F4ED9" w:rsidRDefault="009F4ED9" w:rsidP="009F4ED9">
            <w:pPr>
              <w:pStyle w:val="Date"/>
              <w:spacing w:before="0" w:after="0"/>
              <w:rPr>
                <w:lang w:val="en-GB"/>
              </w:rPr>
            </w:pPr>
            <w:r w:rsidRPr="00AC5FF7">
              <w:rPr>
                <w:lang w:val="en-GB"/>
              </w:rPr>
              <w:t>Tom (leader), Bartosz, Jake, Evan</w:t>
            </w:r>
          </w:p>
        </w:tc>
      </w:tr>
      <w:tr w:rsidR="009F4ED9" w14:paraId="152D418F" w14:textId="77777777" w:rsidTr="0085045C">
        <w:tc>
          <w:tcPr>
            <w:tcW w:w="2835" w:type="dxa"/>
          </w:tcPr>
          <w:p w14:paraId="5BE1B61E" w14:textId="77777777" w:rsidR="009F4ED9" w:rsidRPr="006D34D6" w:rsidRDefault="009F4ED9" w:rsidP="009F4ED9">
            <w:pPr>
              <w:pStyle w:val="Date"/>
              <w:spacing w:before="0" w:after="0"/>
              <w:rPr>
                <w:b/>
                <w:bCs/>
                <w:lang w:val="en-GB"/>
              </w:rPr>
            </w:pPr>
            <w:r w:rsidRPr="006D34D6">
              <w:rPr>
                <w:b/>
                <w:bCs/>
                <w:lang w:val="en-GB"/>
              </w:rPr>
              <w:t>Absentees:</w:t>
            </w:r>
          </w:p>
        </w:tc>
        <w:tc>
          <w:tcPr>
            <w:tcW w:w="6181" w:type="dxa"/>
          </w:tcPr>
          <w:p w14:paraId="7D14772F" w14:textId="77777777" w:rsidR="009F4ED9" w:rsidRDefault="009F4ED9" w:rsidP="009F4ED9">
            <w:pPr>
              <w:pStyle w:val="Date"/>
              <w:spacing w:before="0" w:after="0"/>
              <w:rPr>
                <w:lang w:val="en-GB"/>
              </w:rPr>
            </w:pPr>
            <w:r w:rsidRPr="00AC5FF7">
              <w:rPr>
                <w:lang w:val="en-GB"/>
              </w:rPr>
              <w:t>Liam</w:t>
            </w:r>
          </w:p>
        </w:tc>
      </w:tr>
      <w:tr w:rsidR="009F4ED9" w14:paraId="0FB45637" w14:textId="77777777" w:rsidTr="0085045C">
        <w:tc>
          <w:tcPr>
            <w:tcW w:w="2835" w:type="dxa"/>
          </w:tcPr>
          <w:p w14:paraId="0438CB9E" w14:textId="77777777" w:rsidR="009F4ED9" w:rsidRPr="006D34D6" w:rsidRDefault="009F4ED9" w:rsidP="009F4ED9">
            <w:pPr>
              <w:pStyle w:val="Date"/>
              <w:spacing w:before="0" w:after="0"/>
              <w:rPr>
                <w:b/>
                <w:bCs/>
                <w:lang w:val="en-GB"/>
              </w:rPr>
            </w:pPr>
            <w:r w:rsidRPr="006D34D6">
              <w:rPr>
                <w:b/>
                <w:bCs/>
                <w:lang w:val="en-GB"/>
              </w:rPr>
              <w:t>Location:</w:t>
            </w:r>
          </w:p>
        </w:tc>
        <w:tc>
          <w:tcPr>
            <w:tcW w:w="6181" w:type="dxa"/>
          </w:tcPr>
          <w:p w14:paraId="11E81683" w14:textId="77777777" w:rsidR="009F4ED9" w:rsidRDefault="009F4ED9" w:rsidP="009F4ED9">
            <w:pPr>
              <w:pStyle w:val="Date"/>
              <w:spacing w:before="0" w:after="0"/>
              <w:rPr>
                <w:lang w:val="en-GB"/>
              </w:rPr>
            </w:pPr>
            <w:r>
              <w:rPr>
                <w:lang w:val="en-GB"/>
              </w:rPr>
              <w:t>Online using Microsoft Teams</w:t>
            </w:r>
          </w:p>
        </w:tc>
      </w:tr>
      <w:tr w:rsidR="009F4ED9" w14:paraId="53204B73" w14:textId="77777777" w:rsidTr="0085045C">
        <w:tc>
          <w:tcPr>
            <w:tcW w:w="2835" w:type="dxa"/>
          </w:tcPr>
          <w:p w14:paraId="145C3F6B" w14:textId="77777777" w:rsidR="009F4ED9" w:rsidRPr="006D34D6" w:rsidRDefault="009F4ED9" w:rsidP="009F4ED9">
            <w:pPr>
              <w:pStyle w:val="Date"/>
              <w:spacing w:before="0" w:after="0"/>
              <w:rPr>
                <w:b/>
                <w:bCs/>
                <w:lang w:val="en-GB"/>
              </w:rPr>
            </w:pPr>
          </w:p>
        </w:tc>
        <w:tc>
          <w:tcPr>
            <w:tcW w:w="6181" w:type="dxa"/>
          </w:tcPr>
          <w:p w14:paraId="31F9B1A1" w14:textId="77777777" w:rsidR="009F4ED9" w:rsidRDefault="009F4ED9" w:rsidP="009F4ED9">
            <w:pPr>
              <w:pStyle w:val="Date"/>
              <w:spacing w:before="0" w:after="0"/>
              <w:rPr>
                <w:lang w:val="en-GB"/>
              </w:rPr>
            </w:pPr>
          </w:p>
        </w:tc>
      </w:tr>
      <w:tr w:rsidR="009F4ED9" w14:paraId="1D297B65" w14:textId="77777777" w:rsidTr="0085045C">
        <w:tc>
          <w:tcPr>
            <w:tcW w:w="2835" w:type="dxa"/>
          </w:tcPr>
          <w:p w14:paraId="18FB4C14" w14:textId="77777777" w:rsidR="009F4ED9" w:rsidRPr="006D34D6" w:rsidRDefault="009F4ED9" w:rsidP="009F4ED9">
            <w:pPr>
              <w:pStyle w:val="Date"/>
              <w:spacing w:before="0" w:after="0"/>
              <w:rPr>
                <w:b/>
                <w:bCs/>
                <w:lang w:val="en-GB"/>
              </w:rPr>
            </w:pPr>
            <w:r w:rsidRPr="006D34D6">
              <w:rPr>
                <w:b/>
                <w:bCs/>
                <w:lang w:val="en-GB"/>
              </w:rPr>
              <w:t>Date of next meeting:</w:t>
            </w:r>
          </w:p>
        </w:tc>
        <w:tc>
          <w:tcPr>
            <w:tcW w:w="6181" w:type="dxa"/>
          </w:tcPr>
          <w:p w14:paraId="7BA251CF" w14:textId="77777777" w:rsidR="009F4ED9" w:rsidRDefault="009F4ED9" w:rsidP="009F4ED9">
            <w:pPr>
              <w:pStyle w:val="Date"/>
              <w:spacing w:before="0" w:after="0"/>
              <w:rPr>
                <w:lang w:val="en-GB"/>
              </w:rPr>
            </w:pPr>
            <w:r>
              <w:rPr>
                <w:lang w:val="en-GB"/>
              </w:rPr>
              <w:t>8</w:t>
            </w:r>
            <w:r w:rsidRPr="005A5527">
              <w:rPr>
                <w:vertAlign w:val="superscript"/>
                <w:lang w:val="en-GB"/>
              </w:rPr>
              <w:t>th</w:t>
            </w:r>
            <w:r>
              <w:rPr>
                <w:lang w:val="en-GB"/>
              </w:rPr>
              <w:t xml:space="preserve"> February 2021</w:t>
            </w:r>
          </w:p>
        </w:tc>
      </w:tr>
      <w:tr w:rsidR="009F4ED9" w14:paraId="624DF1D5" w14:textId="77777777" w:rsidTr="0085045C">
        <w:tc>
          <w:tcPr>
            <w:tcW w:w="2835" w:type="dxa"/>
          </w:tcPr>
          <w:p w14:paraId="5B6F9BA5" w14:textId="77777777" w:rsidR="009F4ED9" w:rsidRPr="006D34D6" w:rsidRDefault="009F4ED9" w:rsidP="009F4ED9">
            <w:pPr>
              <w:pStyle w:val="Date"/>
              <w:spacing w:before="0" w:after="0"/>
              <w:rPr>
                <w:b/>
                <w:bCs/>
                <w:lang w:val="en-GB"/>
              </w:rPr>
            </w:pPr>
            <w:r w:rsidRPr="006D34D6">
              <w:rPr>
                <w:b/>
                <w:bCs/>
                <w:lang w:val="en-GB"/>
              </w:rPr>
              <w:t>Time of next meeting:</w:t>
            </w:r>
          </w:p>
        </w:tc>
        <w:tc>
          <w:tcPr>
            <w:tcW w:w="6181" w:type="dxa"/>
          </w:tcPr>
          <w:p w14:paraId="63B2ED7E" w14:textId="77777777" w:rsidR="009F4ED9" w:rsidRDefault="009F4ED9" w:rsidP="009F4ED9">
            <w:pPr>
              <w:pStyle w:val="Date"/>
              <w:spacing w:before="0" w:after="0"/>
              <w:rPr>
                <w:lang w:val="en-GB"/>
              </w:rPr>
            </w:pPr>
            <w:r>
              <w:rPr>
                <w:lang w:val="en-GB"/>
              </w:rPr>
              <w:t>13:30</w:t>
            </w:r>
          </w:p>
        </w:tc>
      </w:tr>
      <w:tr w:rsidR="009F4ED9" w14:paraId="2F7639BF" w14:textId="77777777" w:rsidTr="0085045C">
        <w:tc>
          <w:tcPr>
            <w:tcW w:w="2835" w:type="dxa"/>
          </w:tcPr>
          <w:p w14:paraId="63436A45" w14:textId="77777777" w:rsidR="009F4ED9" w:rsidRPr="006D34D6" w:rsidRDefault="009F4ED9" w:rsidP="009F4ED9">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2C50B681" w14:textId="77777777" w:rsidR="009F4ED9" w:rsidRDefault="009F4ED9" w:rsidP="009F4ED9">
            <w:pPr>
              <w:pStyle w:val="Date"/>
              <w:spacing w:before="0" w:after="0"/>
              <w:rPr>
                <w:lang w:val="en-GB"/>
              </w:rPr>
            </w:pPr>
            <w:r>
              <w:rPr>
                <w:lang w:val="en-GB"/>
              </w:rPr>
              <w:t>Online using Microsoft Teams</w:t>
            </w:r>
          </w:p>
        </w:tc>
      </w:tr>
    </w:tbl>
    <w:p w14:paraId="330D03DE" w14:textId="77777777" w:rsidR="009F4ED9" w:rsidRDefault="009F4ED9" w:rsidP="00A8768D">
      <w:pPr>
        <w:pStyle w:val="ListNumber"/>
        <w:numPr>
          <w:ilvl w:val="0"/>
          <w:numId w:val="0"/>
        </w:numPr>
        <w:spacing w:before="0" w:after="0"/>
        <w:rPr>
          <w:lang w:val="en-GB"/>
        </w:rPr>
      </w:pPr>
    </w:p>
    <w:p w14:paraId="155A17D2" w14:textId="13366D8D" w:rsidR="009F4ED9" w:rsidRPr="009F4ED9" w:rsidRDefault="009F4ED9" w:rsidP="00D023AE">
      <w:pPr>
        <w:pStyle w:val="ListNumber"/>
        <w:numPr>
          <w:ilvl w:val="0"/>
          <w:numId w:val="0"/>
        </w:numPr>
        <w:spacing w:before="0" w:after="0"/>
        <w:ind w:left="360" w:hanging="360"/>
        <w:rPr>
          <w:lang w:val="en-GB"/>
        </w:rPr>
      </w:pPr>
      <w:r w:rsidRPr="009F4ED9">
        <w:rPr>
          <w:lang w:val="en-GB"/>
        </w:rPr>
        <w:t>Agenda</w:t>
      </w:r>
    </w:p>
    <w:p w14:paraId="3C50814C" w14:textId="699D7F4C" w:rsidR="009F4ED9" w:rsidRDefault="009F4ED9" w:rsidP="009F4ED9">
      <w:pPr>
        <w:pStyle w:val="NormalIndent"/>
        <w:numPr>
          <w:ilvl w:val="0"/>
          <w:numId w:val="15"/>
        </w:numPr>
        <w:spacing w:before="0" w:after="0"/>
        <w:rPr>
          <w:lang w:val="en-GB"/>
        </w:rPr>
      </w:pPr>
      <w:r>
        <w:rPr>
          <w:lang w:val="en-GB"/>
        </w:rPr>
        <w:t>Wheels and tyres</w:t>
      </w:r>
    </w:p>
    <w:p w14:paraId="777D0850" w14:textId="77777777" w:rsidR="009F4ED9" w:rsidRDefault="009F4ED9" w:rsidP="009F4ED9">
      <w:pPr>
        <w:pStyle w:val="NormalIndent"/>
        <w:numPr>
          <w:ilvl w:val="0"/>
          <w:numId w:val="15"/>
        </w:numPr>
        <w:spacing w:before="0" w:after="0"/>
        <w:rPr>
          <w:lang w:val="en-GB"/>
        </w:rPr>
      </w:pPr>
      <w:r>
        <w:rPr>
          <w:lang w:val="en-GB"/>
        </w:rPr>
        <w:t>Preliminary frame design concepts</w:t>
      </w:r>
    </w:p>
    <w:p w14:paraId="12B4DEC0" w14:textId="77777777" w:rsidR="009F4ED9" w:rsidRPr="00D77A98" w:rsidRDefault="009F4ED9" w:rsidP="009F4ED9">
      <w:pPr>
        <w:pStyle w:val="NormalIndent"/>
        <w:numPr>
          <w:ilvl w:val="0"/>
          <w:numId w:val="15"/>
        </w:numPr>
        <w:spacing w:before="0" w:after="0"/>
        <w:rPr>
          <w:lang w:val="en-GB"/>
        </w:rPr>
      </w:pPr>
      <w:r>
        <w:rPr>
          <w:lang w:val="en-GB"/>
        </w:rPr>
        <w:t>Plan a time scale for the project, the Gantt Chart.</w:t>
      </w:r>
    </w:p>
    <w:p w14:paraId="3FD21EA0" w14:textId="1BBA0129" w:rsidR="009F4ED9" w:rsidRPr="0049330B" w:rsidRDefault="00D023AE" w:rsidP="00A50B04">
      <w:pPr>
        <w:pStyle w:val="ListNumber"/>
        <w:numPr>
          <w:ilvl w:val="0"/>
          <w:numId w:val="0"/>
        </w:numPr>
        <w:spacing w:before="0" w:after="0"/>
        <w:rPr>
          <w:lang w:val="en-GB"/>
        </w:rPr>
      </w:pPr>
      <w:r w:rsidRPr="0049330B">
        <w:rPr>
          <w:lang w:val="en-GB" w:bidi="en-GB"/>
        </w:rPr>
        <w:t>Discussion</w:t>
      </w:r>
    </w:p>
    <w:p w14:paraId="7AEDC6C6" w14:textId="77777777" w:rsidR="009F4ED9" w:rsidRDefault="009F4ED9" w:rsidP="009F4ED9">
      <w:pPr>
        <w:pStyle w:val="NormalIndent"/>
        <w:numPr>
          <w:ilvl w:val="0"/>
          <w:numId w:val="13"/>
        </w:numPr>
        <w:spacing w:before="0" w:after="0"/>
        <w:rPr>
          <w:lang w:val="en-GB"/>
        </w:rPr>
      </w:pPr>
      <w:r>
        <w:rPr>
          <w:lang w:val="en-GB"/>
        </w:rPr>
        <w:t>Confirmed schedule for meeting times (Mon, Wed &amp; Fri @ 13:30)</w:t>
      </w:r>
    </w:p>
    <w:p w14:paraId="0EEF944A" w14:textId="77777777" w:rsidR="009F4ED9" w:rsidRDefault="009F4ED9" w:rsidP="009F4ED9">
      <w:pPr>
        <w:pStyle w:val="NormalIndent"/>
        <w:numPr>
          <w:ilvl w:val="0"/>
          <w:numId w:val="13"/>
        </w:numPr>
        <w:spacing w:before="0" w:after="0"/>
        <w:rPr>
          <w:lang w:val="en-GB"/>
        </w:rPr>
      </w:pPr>
      <w:r>
        <w:rPr>
          <w:lang w:val="en-GB"/>
        </w:rPr>
        <w:t>Divide the project into smaller manageable sections, discussions to who leads what.</w:t>
      </w:r>
    </w:p>
    <w:p w14:paraId="1818A630" w14:textId="77777777" w:rsidR="009F4ED9" w:rsidRPr="004F17D7" w:rsidRDefault="009F4ED9" w:rsidP="009F4ED9">
      <w:pPr>
        <w:pStyle w:val="NormalIndent"/>
        <w:numPr>
          <w:ilvl w:val="0"/>
          <w:numId w:val="13"/>
        </w:numPr>
        <w:spacing w:before="0" w:after="0"/>
        <w:rPr>
          <w:lang w:val="en-GB"/>
        </w:rPr>
      </w:pPr>
      <w:r>
        <w:rPr>
          <w:lang w:val="en-GB"/>
        </w:rPr>
        <w:t>Gantt chart template chosen and begins to fill with information.</w:t>
      </w:r>
    </w:p>
    <w:p w14:paraId="04AC47F9" w14:textId="77777777" w:rsidR="009F4ED9" w:rsidRDefault="009F4ED9" w:rsidP="00A50B04">
      <w:pPr>
        <w:pStyle w:val="ListNumber"/>
        <w:numPr>
          <w:ilvl w:val="0"/>
          <w:numId w:val="0"/>
        </w:numPr>
        <w:spacing w:before="0" w:after="0"/>
        <w:rPr>
          <w:lang w:val="en-GB"/>
        </w:rPr>
      </w:pPr>
      <w:r>
        <w:rPr>
          <w:lang w:val="en-GB"/>
        </w:rPr>
        <w:t>Summary?</w:t>
      </w:r>
    </w:p>
    <w:p w14:paraId="6051C856" w14:textId="77777777" w:rsidR="009F4ED9" w:rsidRDefault="009F4ED9" w:rsidP="009F4ED9">
      <w:pPr>
        <w:pStyle w:val="ListParagraph"/>
        <w:numPr>
          <w:ilvl w:val="0"/>
          <w:numId w:val="14"/>
        </w:numPr>
        <w:spacing w:before="0" w:after="0"/>
        <w:rPr>
          <w:lang w:val="en-GB"/>
        </w:rPr>
      </w:pPr>
      <w:r>
        <w:rPr>
          <w:lang w:val="en-GB"/>
        </w:rPr>
        <w:t>Team management/organisation</w:t>
      </w:r>
    </w:p>
    <w:p w14:paraId="3C7F83E1" w14:textId="77777777" w:rsidR="009F4ED9" w:rsidRPr="001C7534" w:rsidRDefault="009F4ED9" w:rsidP="009F4ED9">
      <w:pPr>
        <w:pStyle w:val="ListParagraph"/>
        <w:numPr>
          <w:ilvl w:val="0"/>
          <w:numId w:val="14"/>
        </w:numPr>
        <w:spacing w:before="0" w:after="0"/>
        <w:rPr>
          <w:lang w:val="en-GB"/>
        </w:rPr>
      </w:pPr>
      <w:r>
        <w:rPr>
          <w:lang w:val="en-GB"/>
        </w:rPr>
        <w:t>Documents ready for research about the soapbox trike.</w:t>
      </w:r>
    </w:p>
    <w:p w14:paraId="02F31327" w14:textId="77777777" w:rsidR="009F4ED9" w:rsidRDefault="009F4ED9" w:rsidP="009F4ED9">
      <w:pPr>
        <w:pStyle w:val="ListNumber"/>
        <w:numPr>
          <w:ilvl w:val="0"/>
          <w:numId w:val="0"/>
        </w:numPr>
        <w:spacing w:before="0" w:after="0"/>
        <w:ind w:left="360"/>
        <w:rPr>
          <w:lang w:val="en-GB"/>
        </w:rPr>
      </w:pPr>
    </w:p>
    <w:p w14:paraId="42326C6D" w14:textId="77777777" w:rsidR="009F4ED9" w:rsidRPr="0049330B" w:rsidRDefault="009F4ED9" w:rsidP="00A50B04">
      <w:pPr>
        <w:pStyle w:val="ListNumber"/>
        <w:numPr>
          <w:ilvl w:val="0"/>
          <w:numId w:val="0"/>
        </w:numPr>
        <w:spacing w:before="0" w:after="0"/>
        <w:rPr>
          <w:lang w:val="en-GB"/>
        </w:rPr>
      </w:pPr>
      <w:r>
        <w:rPr>
          <w:lang w:val="en-GB"/>
        </w:rPr>
        <w:t>Agender for next meeting</w:t>
      </w:r>
    </w:p>
    <w:p w14:paraId="2376605A" w14:textId="77777777" w:rsidR="009F4ED9" w:rsidRPr="008F5817" w:rsidRDefault="009F4ED9" w:rsidP="009F4ED9">
      <w:pPr>
        <w:pStyle w:val="ListNumber"/>
        <w:numPr>
          <w:ilvl w:val="0"/>
          <w:numId w:val="17"/>
        </w:numPr>
        <w:spacing w:before="0" w:after="0"/>
        <w:rPr>
          <w:b w:val="0"/>
          <w:bCs w:val="0"/>
          <w:sz w:val="18"/>
          <w:szCs w:val="18"/>
          <w:lang w:val="en-GB" w:eastAsia="en-GB"/>
        </w:rPr>
      </w:pPr>
      <w:r>
        <w:rPr>
          <w:b w:val="0"/>
          <w:bCs w:val="0"/>
          <w:lang w:val="en-GB" w:eastAsia="en-GB"/>
        </w:rPr>
        <w:t>C</w:t>
      </w:r>
      <w:r w:rsidRPr="008F5817">
        <w:rPr>
          <w:b w:val="0"/>
          <w:bCs w:val="0"/>
          <w:lang w:val="en-GB" w:eastAsia="en-GB"/>
        </w:rPr>
        <w:t xml:space="preserve">onfirm tasks and jobs for </w:t>
      </w:r>
      <w:r>
        <w:rPr>
          <w:b w:val="0"/>
          <w:bCs w:val="0"/>
          <w:lang w:val="en-GB" w:eastAsia="en-GB"/>
        </w:rPr>
        <w:t>all.</w:t>
      </w:r>
    </w:p>
    <w:p w14:paraId="0F5B2381" w14:textId="48D1B702" w:rsidR="009F4ED9" w:rsidRPr="008F5817" w:rsidRDefault="009F4ED9" w:rsidP="009F4ED9">
      <w:pPr>
        <w:pStyle w:val="ListNumber"/>
        <w:numPr>
          <w:ilvl w:val="0"/>
          <w:numId w:val="17"/>
        </w:numPr>
        <w:spacing w:before="0" w:after="0"/>
        <w:rPr>
          <w:b w:val="0"/>
          <w:bCs w:val="0"/>
          <w:sz w:val="18"/>
          <w:szCs w:val="18"/>
          <w:lang w:val="en-GB" w:eastAsia="en-GB"/>
        </w:rPr>
      </w:pPr>
      <w:r>
        <w:rPr>
          <w:b w:val="0"/>
          <w:bCs w:val="0"/>
          <w:lang w:val="en-GB" w:eastAsia="en-GB"/>
        </w:rPr>
        <w:t>D</w:t>
      </w:r>
      <w:r w:rsidRPr="008F5817">
        <w:rPr>
          <w:b w:val="0"/>
          <w:bCs w:val="0"/>
          <w:lang w:val="en-GB" w:eastAsia="en-GB"/>
        </w:rPr>
        <w:t>iscuss meeting no.</w:t>
      </w:r>
      <w:r w:rsidR="00A8768D">
        <w:rPr>
          <w:b w:val="0"/>
          <w:bCs w:val="0"/>
          <w:lang w:val="en-GB" w:eastAsia="en-GB"/>
        </w:rPr>
        <w:t xml:space="preserve"> </w:t>
      </w:r>
      <w:r w:rsidRPr="008F5817">
        <w:rPr>
          <w:b w:val="0"/>
          <w:bCs w:val="0"/>
          <w:lang w:val="en-GB" w:eastAsia="en-GB"/>
        </w:rPr>
        <w:t>3</w:t>
      </w:r>
      <w:r w:rsidR="00A8768D">
        <w:rPr>
          <w:b w:val="0"/>
          <w:bCs w:val="0"/>
          <w:lang w:val="en-GB" w:eastAsia="en-GB"/>
        </w:rPr>
        <w:t>.</w:t>
      </w:r>
    </w:p>
    <w:p w14:paraId="366DD84B" w14:textId="77777777" w:rsidR="009F4ED9" w:rsidRPr="008F5817" w:rsidRDefault="009F4ED9" w:rsidP="009F4ED9">
      <w:pPr>
        <w:pStyle w:val="ListNumber"/>
        <w:numPr>
          <w:ilvl w:val="0"/>
          <w:numId w:val="17"/>
        </w:numPr>
        <w:spacing w:before="0" w:after="0"/>
        <w:rPr>
          <w:b w:val="0"/>
          <w:bCs w:val="0"/>
          <w:sz w:val="18"/>
          <w:szCs w:val="18"/>
          <w:lang w:val="en-GB" w:eastAsia="en-GB"/>
        </w:rPr>
      </w:pPr>
      <w:r>
        <w:rPr>
          <w:b w:val="0"/>
          <w:bCs w:val="0"/>
          <w:lang w:val="en-GB" w:eastAsia="en-GB"/>
        </w:rPr>
        <w:t>B</w:t>
      </w:r>
      <w:r w:rsidRPr="008F5817">
        <w:rPr>
          <w:b w:val="0"/>
          <w:bCs w:val="0"/>
          <w:lang w:val="en-GB" w:eastAsia="en-GB"/>
        </w:rPr>
        <w:t>asic cos</w:t>
      </w:r>
      <w:r>
        <w:rPr>
          <w:b w:val="0"/>
          <w:bCs w:val="0"/>
          <w:lang w:val="en-GB" w:eastAsia="en-GB"/>
        </w:rPr>
        <w:t>t analysis</w:t>
      </w:r>
    </w:p>
    <w:p w14:paraId="2F0F7337" w14:textId="5BB80476" w:rsidR="009F4ED9" w:rsidRPr="008F5817" w:rsidRDefault="009F4ED9" w:rsidP="009F4ED9">
      <w:pPr>
        <w:pStyle w:val="ListNumber"/>
        <w:numPr>
          <w:ilvl w:val="0"/>
          <w:numId w:val="17"/>
        </w:numPr>
        <w:spacing w:before="0" w:after="0"/>
        <w:rPr>
          <w:b w:val="0"/>
          <w:bCs w:val="0"/>
          <w:sz w:val="18"/>
          <w:szCs w:val="18"/>
          <w:lang w:val="en-GB" w:eastAsia="en-GB"/>
        </w:rPr>
      </w:pPr>
      <w:r>
        <w:rPr>
          <w:b w:val="0"/>
          <w:bCs w:val="0"/>
          <w:lang w:val="en-GB" w:eastAsia="en-GB"/>
        </w:rPr>
        <w:t>B</w:t>
      </w:r>
      <w:r w:rsidRPr="008F5817">
        <w:rPr>
          <w:b w:val="0"/>
          <w:bCs w:val="0"/>
          <w:lang w:val="en-GB" w:eastAsia="en-GB"/>
        </w:rPr>
        <w:t>asic design and finalise (</w:t>
      </w:r>
      <w:r w:rsidR="00A8768D" w:rsidRPr="008F5817">
        <w:rPr>
          <w:b w:val="0"/>
          <w:bCs w:val="0"/>
          <w:lang w:val="en-GB" w:eastAsia="en-GB"/>
        </w:rPr>
        <w:t>all</w:t>
      </w:r>
      <w:r w:rsidRPr="008F5817">
        <w:rPr>
          <w:b w:val="0"/>
          <w:bCs w:val="0"/>
          <w:lang w:val="en-GB" w:eastAsia="en-GB"/>
        </w:rPr>
        <w:t xml:space="preserve"> next week)</w:t>
      </w:r>
    </w:p>
    <w:p w14:paraId="7EC3C0C5" w14:textId="77777777" w:rsidR="009F4ED9" w:rsidRPr="008F5817" w:rsidRDefault="009F4ED9" w:rsidP="009F4ED9">
      <w:pPr>
        <w:pStyle w:val="ListNumber"/>
        <w:numPr>
          <w:ilvl w:val="0"/>
          <w:numId w:val="17"/>
        </w:numPr>
        <w:spacing w:before="0" w:after="0"/>
        <w:rPr>
          <w:b w:val="0"/>
          <w:bCs w:val="0"/>
          <w:sz w:val="18"/>
          <w:szCs w:val="18"/>
          <w:lang w:val="en-GB" w:eastAsia="en-GB"/>
        </w:rPr>
      </w:pPr>
      <w:r w:rsidRPr="008F5817">
        <w:rPr>
          <w:b w:val="0"/>
          <w:bCs w:val="0"/>
          <w:lang w:val="en-GB" w:eastAsia="en-GB"/>
        </w:rPr>
        <w:t>Rol</w:t>
      </w:r>
      <w:r>
        <w:rPr>
          <w:b w:val="0"/>
          <w:bCs w:val="0"/>
          <w:lang w:val="en-GB" w:eastAsia="en-GB"/>
        </w:rPr>
        <w:t>l bar, necessity or unnecessary?</w:t>
      </w:r>
    </w:p>
    <w:p w14:paraId="7F2C8660" w14:textId="6F3A88D5" w:rsidR="00381C64" w:rsidRPr="002D38FF" w:rsidRDefault="009F4ED9" w:rsidP="002D38FF">
      <w:pPr>
        <w:pStyle w:val="ListNumber"/>
        <w:numPr>
          <w:ilvl w:val="0"/>
          <w:numId w:val="17"/>
        </w:numPr>
        <w:spacing w:before="0" w:after="0"/>
        <w:rPr>
          <w:b w:val="0"/>
          <w:bCs w:val="0"/>
          <w:sz w:val="18"/>
          <w:szCs w:val="18"/>
          <w:lang w:val="en-GB" w:eastAsia="en-GB"/>
        </w:rPr>
      </w:pPr>
      <w:r>
        <w:rPr>
          <w:b w:val="0"/>
          <w:bCs w:val="0"/>
          <w:lang w:val="en-GB" w:eastAsia="en-GB"/>
        </w:rPr>
        <w:t>M</w:t>
      </w:r>
      <w:r w:rsidRPr="008F5817">
        <w:rPr>
          <w:b w:val="0"/>
          <w:bCs w:val="0"/>
          <w:lang w:val="en-GB" w:eastAsia="en-GB"/>
        </w:rPr>
        <w:t>inute’s re</w:t>
      </w:r>
      <w:r>
        <w:rPr>
          <w:b w:val="0"/>
          <w:bCs w:val="0"/>
          <w:lang w:val="en-GB" w:eastAsia="en-GB"/>
        </w:rPr>
        <w:t>-</w:t>
      </w:r>
      <w:r w:rsidRPr="008F5817">
        <w:rPr>
          <w:b w:val="0"/>
          <w:bCs w:val="0"/>
          <w:lang w:val="en-GB" w:eastAsia="en-GB"/>
        </w:rPr>
        <w:t>format</w:t>
      </w:r>
    </w:p>
    <w:p w14:paraId="69EDE6CF" w14:textId="77777777" w:rsidR="002D38FF" w:rsidRDefault="002D38FF">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D212F6" w14:paraId="68148AD3" w14:textId="77777777" w:rsidTr="0085045C">
        <w:tc>
          <w:tcPr>
            <w:tcW w:w="2835" w:type="dxa"/>
          </w:tcPr>
          <w:p w14:paraId="19B2C4BB" w14:textId="098261C8" w:rsidR="00D212F6" w:rsidRPr="006D34D6" w:rsidRDefault="00D212F6" w:rsidP="00D212F6">
            <w:pPr>
              <w:pStyle w:val="Date"/>
              <w:spacing w:before="0" w:after="0"/>
              <w:rPr>
                <w:b/>
                <w:bCs/>
                <w:lang w:val="en-GB"/>
              </w:rPr>
            </w:pPr>
            <w:r w:rsidRPr="006D34D6">
              <w:rPr>
                <w:b/>
                <w:bCs/>
                <w:lang w:val="en-GB"/>
              </w:rPr>
              <w:lastRenderedPageBreak/>
              <w:t>Date of meeting</w:t>
            </w:r>
            <w:r>
              <w:rPr>
                <w:b/>
                <w:bCs/>
                <w:lang w:val="en-GB"/>
              </w:rPr>
              <w:t xml:space="preserve"> no. 4</w:t>
            </w:r>
            <w:r w:rsidRPr="006D34D6">
              <w:rPr>
                <w:b/>
                <w:bCs/>
                <w:lang w:val="en-GB"/>
              </w:rPr>
              <w:t>:</w:t>
            </w:r>
          </w:p>
        </w:tc>
        <w:tc>
          <w:tcPr>
            <w:tcW w:w="6181" w:type="dxa"/>
          </w:tcPr>
          <w:p w14:paraId="7A31EB15" w14:textId="77777777" w:rsidR="00D212F6" w:rsidRDefault="00D212F6" w:rsidP="00D212F6">
            <w:pPr>
              <w:pStyle w:val="Date"/>
              <w:spacing w:before="0" w:after="0"/>
              <w:rPr>
                <w:lang w:val="en-GB"/>
              </w:rPr>
            </w:pPr>
            <w:r>
              <w:rPr>
                <w:lang w:val="en-GB"/>
              </w:rPr>
              <w:t>8</w:t>
            </w:r>
            <w:r w:rsidRPr="001C27BB">
              <w:rPr>
                <w:vertAlign w:val="superscript"/>
                <w:lang w:val="en-GB"/>
              </w:rPr>
              <w:t>th</w:t>
            </w:r>
            <w:r>
              <w:rPr>
                <w:lang w:val="en-GB"/>
              </w:rPr>
              <w:t xml:space="preserve"> February 2021</w:t>
            </w:r>
          </w:p>
        </w:tc>
      </w:tr>
      <w:tr w:rsidR="00D212F6" w14:paraId="5408B605" w14:textId="77777777" w:rsidTr="0085045C">
        <w:tc>
          <w:tcPr>
            <w:tcW w:w="2835" w:type="dxa"/>
          </w:tcPr>
          <w:p w14:paraId="771EA6C7" w14:textId="77777777" w:rsidR="00D212F6" w:rsidRPr="006D34D6" w:rsidRDefault="00D212F6" w:rsidP="00D212F6">
            <w:pPr>
              <w:pStyle w:val="Date"/>
              <w:spacing w:before="0" w:after="0"/>
              <w:rPr>
                <w:b/>
                <w:bCs/>
                <w:lang w:val="en-GB"/>
              </w:rPr>
            </w:pPr>
            <w:r>
              <w:rPr>
                <w:b/>
                <w:bCs/>
                <w:lang w:val="en-GB"/>
              </w:rPr>
              <w:t>Start t</w:t>
            </w:r>
            <w:r w:rsidRPr="006D34D6">
              <w:rPr>
                <w:b/>
                <w:bCs/>
                <w:lang w:val="en-GB"/>
              </w:rPr>
              <w:t>ime of meeting:</w:t>
            </w:r>
          </w:p>
        </w:tc>
        <w:tc>
          <w:tcPr>
            <w:tcW w:w="6181" w:type="dxa"/>
          </w:tcPr>
          <w:p w14:paraId="6DF1103C" w14:textId="77777777" w:rsidR="00D212F6" w:rsidRDefault="00D212F6" w:rsidP="00D212F6">
            <w:pPr>
              <w:pStyle w:val="Date"/>
              <w:spacing w:before="0" w:after="0"/>
              <w:rPr>
                <w:lang w:val="en-GB"/>
              </w:rPr>
            </w:pPr>
            <w:r>
              <w:rPr>
                <w:lang w:val="en-GB"/>
              </w:rPr>
              <w:t>13:30</w:t>
            </w:r>
          </w:p>
        </w:tc>
      </w:tr>
      <w:tr w:rsidR="00D212F6" w14:paraId="742B6AC1" w14:textId="77777777" w:rsidTr="0085045C">
        <w:tc>
          <w:tcPr>
            <w:tcW w:w="2835" w:type="dxa"/>
          </w:tcPr>
          <w:p w14:paraId="6D3BD121" w14:textId="77777777" w:rsidR="00D212F6" w:rsidRPr="006D34D6" w:rsidRDefault="00D212F6" w:rsidP="00D212F6">
            <w:pPr>
              <w:pStyle w:val="Date"/>
              <w:spacing w:before="0" w:after="0"/>
              <w:rPr>
                <w:b/>
                <w:bCs/>
                <w:lang w:val="en-GB"/>
              </w:rPr>
            </w:pPr>
            <w:r>
              <w:rPr>
                <w:b/>
                <w:bCs/>
                <w:lang w:val="en-GB"/>
              </w:rPr>
              <w:t>Finishing t</w:t>
            </w:r>
            <w:r w:rsidRPr="006D34D6">
              <w:rPr>
                <w:b/>
                <w:bCs/>
                <w:lang w:val="en-GB"/>
              </w:rPr>
              <w:t>ime of meeting:</w:t>
            </w:r>
          </w:p>
        </w:tc>
        <w:tc>
          <w:tcPr>
            <w:tcW w:w="6181" w:type="dxa"/>
          </w:tcPr>
          <w:p w14:paraId="2AD2CDBC" w14:textId="7C832C7F" w:rsidR="00D212F6" w:rsidRDefault="00D212F6" w:rsidP="00D212F6">
            <w:pPr>
              <w:pStyle w:val="Date"/>
              <w:spacing w:before="0" w:after="0"/>
              <w:rPr>
                <w:lang w:val="en-GB"/>
              </w:rPr>
            </w:pPr>
            <w:r>
              <w:rPr>
                <w:lang w:val="en-GB"/>
              </w:rPr>
              <w:t xml:space="preserve">14:56, 1hr </w:t>
            </w:r>
            <w:r w:rsidR="00731285">
              <w:rPr>
                <w:lang w:val="en-GB"/>
              </w:rPr>
              <w:t>26mins</w:t>
            </w:r>
          </w:p>
        </w:tc>
      </w:tr>
      <w:tr w:rsidR="00D212F6" w14:paraId="032397E0" w14:textId="77777777" w:rsidTr="0085045C">
        <w:tc>
          <w:tcPr>
            <w:tcW w:w="2835" w:type="dxa"/>
          </w:tcPr>
          <w:p w14:paraId="40AB5690" w14:textId="77777777" w:rsidR="00D212F6" w:rsidRPr="006D34D6" w:rsidRDefault="00D212F6" w:rsidP="00D212F6">
            <w:pPr>
              <w:pStyle w:val="Date"/>
              <w:spacing w:before="0" w:after="0"/>
              <w:rPr>
                <w:b/>
                <w:bCs/>
                <w:lang w:val="en-GB"/>
              </w:rPr>
            </w:pPr>
            <w:r w:rsidRPr="006D34D6">
              <w:rPr>
                <w:b/>
                <w:bCs/>
                <w:lang w:val="en-GB"/>
              </w:rPr>
              <w:t>Attendees:</w:t>
            </w:r>
          </w:p>
        </w:tc>
        <w:tc>
          <w:tcPr>
            <w:tcW w:w="6181" w:type="dxa"/>
          </w:tcPr>
          <w:p w14:paraId="0824B43F" w14:textId="77777777" w:rsidR="00D212F6" w:rsidRDefault="00D212F6" w:rsidP="00D212F6">
            <w:pPr>
              <w:pStyle w:val="Date"/>
              <w:spacing w:before="0" w:after="0"/>
              <w:rPr>
                <w:lang w:val="en-GB"/>
              </w:rPr>
            </w:pPr>
            <w:r w:rsidRPr="00AC5FF7">
              <w:rPr>
                <w:lang w:val="en-GB"/>
              </w:rPr>
              <w:t>Tom (leader), Bartosz, Jake, Evan, Liam</w:t>
            </w:r>
          </w:p>
        </w:tc>
      </w:tr>
      <w:tr w:rsidR="00D212F6" w14:paraId="13C37E63" w14:textId="77777777" w:rsidTr="0085045C">
        <w:tc>
          <w:tcPr>
            <w:tcW w:w="2835" w:type="dxa"/>
          </w:tcPr>
          <w:p w14:paraId="07862EB1" w14:textId="77777777" w:rsidR="00D212F6" w:rsidRPr="006D34D6" w:rsidRDefault="00D212F6" w:rsidP="00D212F6">
            <w:pPr>
              <w:pStyle w:val="Date"/>
              <w:spacing w:before="0" w:after="0"/>
              <w:rPr>
                <w:b/>
                <w:bCs/>
                <w:lang w:val="en-GB"/>
              </w:rPr>
            </w:pPr>
            <w:r w:rsidRPr="006D34D6">
              <w:rPr>
                <w:b/>
                <w:bCs/>
                <w:lang w:val="en-GB"/>
              </w:rPr>
              <w:t>Absentees:</w:t>
            </w:r>
          </w:p>
        </w:tc>
        <w:tc>
          <w:tcPr>
            <w:tcW w:w="6181" w:type="dxa"/>
          </w:tcPr>
          <w:p w14:paraId="41B9E643" w14:textId="77777777" w:rsidR="00D212F6" w:rsidRDefault="00D212F6" w:rsidP="00D212F6">
            <w:pPr>
              <w:pStyle w:val="Date"/>
              <w:spacing w:before="0" w:after="0"/>
              <w:rPr>
                <w:lang w:val="en-GB"/>
              </w:rPr>
            </w:pPr>
            <w:r>
              <w:rPr>
                <w:lang w:val="en-GB"/>
              </w:rPr>
              <w:t>None</w:t>
            </w:r>
          </w:p>
        </w:tc>
      </w:tr>
      <w:tr w:rsidR="00D212F6" w14:paraId="4DEF85D1" w14:textId="77777777" w:rsidTr="0085045C">
        <w:tc>
          <w:tcPr>
            <w:tcW w:w="2835" w:type="dxa"/>
          </w:tcPr>
          <w:p w14:paraId="4DD44F4A" w14:textId="77777777" w:rsidR="00D212F6" w:rsidRPr="006D34D6" w:rsidRDefault="00D212F6" w:rsidP="00D212F6">
            <w:pPr>
              <w:pStyle w:val="Date"/>
              <w:spacing w:before="0" w:after="0"/>
              <w:rPr>
                <w:b/>
                <w:bCs/>
                <w:lang w:val="en-GB"/>
              </w:rPr>
            </w:pPr>
            <w:r w:rsidRPr="006D34D6">
              <w:rPr>
                <w:b/>
                <w:bCs/>
                <w:lang w:val="en-GB"/>
              </w:rPr>
              <w:t>Location:</w:t>
            </w:r>
          </w:p>
        </w:tc>
        <w:tc>
          <w:tcPr>
            <w:tcW w:w="6181" w:type="dxa"/>
          </w:tcPr>
          <w:p w14:paraId="64F2B3FB" w14:textId="77777777" w:rsidR="00D212F6" w:rsidRDefault="00D212F6" w:rsidP="00D212F6">
            <w:pPr>
              <w:pStyle w:val="Date"/>
              <w:spacing w:before="0" w:after="0"/>
              <w:rPr>
                <w:lang w:val="en-GB"/>
              </w:rPr>
            </w:pPr>
            <w:r>
              <w:rPr>
                <w:lang w:val="en-GB"/>
              </w:rPr>
              <w:t>Online using Microsoft Teams</w:t>
            </w:r>
          </w:p>
        </w:tc>
      </w:tr>
      <w:tr w:rsidR="00D212F6" w14:paraId="7441F6E1" w14:textId="77777777" w:rsidTr="0085045C">
        <w:tc>
          <w:tcPr>
            <w:tcW w:w="2835" w:type="dxa"/>
          </w:tcPr>
          <w:p w14:paraId="78ED7066" w14:textId="77777777" w:rsidR="00D212F6" w:rsidRPr="006D34D6" w:rsidRDefault="00D212F6" w:rsidP="00D212F6">
            <w:pPr>
              <w:pStyle w:val="Date"/>
              <w:spacing w:before="0" w:after="0"/>
              <w:rPr>
                <w:b/>
                <w:bCs/>
                <w:lang w:val="en-GB"/>
              </w:rPr>
            </w:pPr>
          </w:p>
        </w:tc>
        <w:tc>
          <w:tcPr>
            <w:tcW w:w="6181" w:type="dxa"/>
          </w:tcPr>
          <w:p w14:paraId="47FDF237" w14:textId="77777777" w:rsidR="00D212F6" w:rsidRDefault="00D212F6" w:rsidP="00D212F6">
            <w:pPr>
              <w:pStyle w:val="Date"/>
              <w:spacing w:before="0" w:after="0"/>
              <w:rPr>
                <w:lang w:val="en-GB"/>
              </w:rPr>
            </w:pPr>
          </w:p>
        </w:tc>
      </w:tr>
      <w:tr w:rsidR="00D212F6" w14:paraId="2373971A" w14:textId="77777777" w:rsidTr="0085045C">
        <w:tc>
          <w:tcPr>
            <w:tcW w:w="2835" w:type="dxa"/>
          </w:tcPr>
          <w:p w14:paraId="21A8F9D8" w14:textId="77777777" w:rsidR="00D212F6" w:rsidRPr="006D34D6" w:rsidRDefault="00D212F6" w:rsidP="00D212F6">
            <w:pPr>
              <w:pStyle w:val="Date"/>
              <w:spacing w:before="0" w:after="0"/>
              <w:rPr>
                <w:b/>
                <w:bCs/>
                <w:lang w:val="en-GB"/>
              </w:rPr>
            </w:pPr>
            <w:r w:rsidRPr="006D34D6">
              <w:rPr>
                <w:b/>
                <w:bCs/>
                <w:lang w:val="en-GB"/>
              </w:rPr>
              <w:t>Date of next meeting:</w:t>
            </w:r>
          </w:p>
        </w:tc>
        <w:tc>
          <w:tcPr>
            <w:tcW w:w="6181" w:type="dxa"/>
          </w:tcPr>
          <w:p w14:paraId="6A85A0B8" w14:textId="77777777" w:rsidR="00D212F6" w:rsidRDefault="00D212F6" w:rsidP="00D212F6">
            <w:pPr>
              <w:pStyle w:val="Date"/>
              <w:spacing w:before="0" w:after="0"/>
              <w:rPr>
                <w:lang w:val="en-GB"/>
              </w:rPr>
            </w:pPr>
            <w:r>
              <w:rPr>
                <w:lang w:val="en-GB"/>
              </w:rPr>
              <w:t>10</w:t>
            </w:r>
            <w:r w:rsidRPr="001C27BB">
              <w:rPr>
                <w:vertAlign w:val="superscript"/>
                <w:lang w:val="en-GB"/>
              </w:rPr>
              <w:t>th</w:t>
            </w:r>
            <w:r>
              <w:rPr>
                <w:lang w:val="en-GB"/>
              </w:rPr>
              <w:t xml:space="preserve"> February 2021</w:t>
            </w:r>
          </w:p>
        </w:tc>
      </w:tr>
      <w:tr w:rsidR="00D212F6" w14:paraId="40043F34" w14:textId="77777777" w:rsidTr="0085045C">
        <w:tc>
          <w:tcPr>
            <w:tcW w:w="2835" w:type="dxa"/>
          </w:tcPr>
          <w:p w14:paraId="24787546" w14:textId="77777777" w:rsidR="00D212F6" w:rsidRPr="006D34D6" w:rsidRDefault="00D212F6" w:rsidP="00D212F6">
            <w:pPr>
              <w:pStyle w:val="Date"/>
              <w:spacing w:before="0" w:after="0"/>
              <w:rPr>
                <w:b/>
                <w:bCs/>
                <w:lang w:val="en-GB"/>
              </w:rPr>
            </w:pPr>
            <w:r w:rsidRPr="006D34D6">
              <w:rPr>
                <w:b/>
                <w:bCs/>
                <w:lang w:val="en-GB"/>
              </w:rPr>
              <w:t>Time of next meeting:</w:t>
            </w:r>
          </w:p>
        </w:tc>
        <w:tc>
          <w:tcPr>
            <w:tcW w:w="6181" w:type="dxa"/>
          </w:tcPr>
          <w:p w14:paraId="3C37B414" w14:textId="77777777" w:rsidR="00D212F6" w:rsidRDefault="00D212F6" w:rsidP="00D212F6">
            <w:pPr>
              <w:pStyle w:val="Date"/>
              <w:spacing w:before="0" w:after="0"/>
              <w:rPr>
                <w:lang w:val="en-GB"/>
              </w:rPr>
            </w:pPr>
            <w:r>
              <w:rPr>
                <w:lang w:val="en-GB"/>
              </w:rPr>
              <w:t>13:30</w:t>
            </w:r>
          </w:p>
        </w:tc>
      </w:tr>
      <w:tr w:rsidR="00D212F6" w14:paraId="63994AE1" w14:textId="77777777" w:rsidTr="0085045C">
        <w:tc>
          <w:tcPr>
            <w:tcW w:w="2835" w:type="dxa"/>
          </w:tcPr>
          <w:p w14:paraId="7DF982DB" w14:textId="77777777" w:rsidR="00D212F6" w:rsidRPr="006D34D6" w:rsidRDefault="00D212F6" w:rsidP="00D212F6">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681E0B02" w14:textId="77777777" w:rsidR="00D212F6" w:rsidRDefault="00D212F6" w:rsidP="00D212F6">
            <w:pPr>
              <w:pStyle w:val="Date"/>
              <w:spacing w:before="0" w:after="0"/>
              <w:rPr>
                <w:lang w:val="en-GB"/>
              </w:rPr>
            </w:pPr>
            <w:r>
              <w:rPr>
                <w:lang w:val="en-GB"/>
              </w:rPr>
              <w:t>Online using Microsoft Teams</w:t>
            </w:r>
          </w:p>
        </w:tc>
      </w:tr>
    </w:tbl>
    <w:p w14:paraId="7AF81645" w14:textId="77777777" w:rsidR="00D212F6" w:rsidRDefault="00D212F6" w:rsidP="00A8768D">
      <w:pPr>
        <w:pStyle w:val="ListNumber"/>
        <w:numPr>
          <w:ilvl w:val="0"/>
          <w:numId w:val="0"/>
        </w:numPr>
        <w:spacing w:before="0" w:after="0"/>
        <w:rPr>
          <w:lang w:val="en-GB"/>
        </w:rPr>
      </w:pPr>
    </w:p>
    <w:p w14:paraId="1A7B446A" w14:textId="77777777" w:rsidR="00D212F6" w:rsidRPr="007C144E" w:rsidRDefault="00D212F6" w:rsidP="00D212F6">
      <w:pPr>
        <w:spacing w:after="0"/>
        <w:rPr>
          <w:b/>
          <w:lang w:val="en-GB"/>
        </w:rPr>
      </w:pPr>
      <w:r w:rsidRPr="007C144E">
        <w:rPr>
          <w:b/>
          <w:lang w:val="en-GB"/>
        </w:rPr>
        <w:t>Agenda</w:t>
      </w:r>
    </w:p>
    <w:p w14:paraId="05FC46FE" w14:textId="77777777" w:rsidR="00D212F6" w:rsidRPr="005D77D8" w:rsidRDefault="00D212F6" w:rsidP="005D77D8">
      <w:pPr>
        <w:spacing w:after="0"/>
        <w:rPr>
          <w:b/>
          <w:lang w:val="en-GB"/>
        </w:rPr>
      </w:pPr>
      <w:r>
        <w:rPr>
          <w:rStyle w:val="normaltextrun"/>
          <w:rFonts w:ascii="Calibri" w:hAnsi="Calibri" w:cs="Calibri"/>
        </w:rPr>
        <w:t xml:space="preserve"> </w:t>
      </w:r>
      <w:r w:rsidRPr="00D80367">
        <w:rPr>
          <w:rStyle w:val="normaltextrun"/>
          <w:rFonts w:ascii="Calibri" w:hAnsi="Calibri" w:cs="Calibri"/>
        </w:rPr>
        <w:t>Confirm tasks and jobs for all.</w:t>
      </w:r>
    </w:p>
    <w:p w14:paraId="3A3C1F64" w14:textId="6DCF5825" w:rsidR="00D212F6" w:rsidRPr="00D80367" w:rsidRDefault="00D212F6" w:rsidP="00F72382">
      <w:pPr>
        <w:pStyle w:val="paragraph"/>
        <w:numPr>
          <w:ilvl w:val="0"/>
          <w:numId w:val="32"/>
        </w:numPr>
        <w:spacing w:before="0" w:beforeAutospacing="0" w:after="0" w:afterAutospacing="0"/>
        <w:textAlignment w:val="baseline"/>
        <w:rPr>
          <w:rFonts w:ascii="Calibri" w:hAnsi="Calibri" w:cs="Calibri"/>
          <w:sz w:val="18"/>
          <w:szCs w:val="18"/>
        </w:rPr>
      </w:pPr>
      <w:r>
        <w:rPr>
          <w:rStyle w:val="normaltextrun"/>
          <w:rFonts w:ascii="Calibri" w:hAnsi="Calibri" w:cs="Calibri"/>
          <w:sz w:val="22"/>
          <w:szCs w:val="22"/>
        </w:rPr>
        <w:t xml:space="preserve"> </w:t>
      </w:r>
      <w:r w:rsidRPr="00D80367">
        <w:rPr>
          <w:rStyle w:val="normaltextrun"/>
          <w:rFonts w:ascii="Calibri" w:hAnsi="Calibri" w:cs="Calibri"/>
          <w:sz w:val="22"/>
          <w:szCs w:val="22"/>
        </w:rPr>
        <w:t>Discuss meeting no.</w:t>
      </w:r>
      <w:r w:rsidR="00A8768D">
        <w:rPr>
          <w:rStyle w:val="normaltextrun"/>
          <w:rFonts w:ascii="Calibri" w:hAnsi="Calibri" w:cs="Calibri"/>
          <w:sz w:val="22"/>
          <w:szCs w:val="22"/>
        </w:rPr>
        <w:t xml:space="preserve"> </w:t>
      </w:r>
      <w:r w:rsidRPr="00D80367">
        <w:rPr>
          <w:rStyle w:val="normaltextrun"/>
          <w:rFonts w:ascii="Calibri" w:hAnsi="Calibri" w:cs="Calibri"/>
          <w:sz w:val="22"/>
          <w:szCs w:val="22"/>
        </w:rPr>
        <w:t>3</w:t>
      </w:r>
      <w:r w:rsidR="00A8768D">
        <w:rPr>
          <w:rStyle w:val="normaltextrun"/>
          <w:rFonts w:ascii="Calibri" w:hAnsi="Calibri" w:cs="Calibri"/>
          <w:sz w:val="22"/>
          <w:szCs w:val="22"/>
        </w:rPr>
        <w:t>.</w:t>
      </w:r>
    </w:p>
    <w:p w14:paraId="2F8D241C" w14:textId="77777777" w:rsidR="00D212F6" w:rsidRPr="00D80367" w:rsidRDefault="00D212F6" w:rsidP="00F72382">
      <w:pPr>
        <w:pStyle w:val="paragraph"/>
        <w:numPr>
          <w:ilvl w:val="0"/>
          <w:numId w:val="34"/>
        </w:numPr>
        <w:spacing w:before="0" w:beforeAutospacing="0" w:after="0" w:afterAutospacing="0"/>
        <w:textAlignment w:val="baseline"/>
        <w:rPr>
          <w:rFonts w:ascii="Calibri" w:hAnsi="Calibri" w:cs="Calibri"/>
          <w:sz w:val="18"/>
          <w:szCs w:val="18"/>
        </w:rPr>
      </w:pPr>
      <w:r>
        <w:rPr>
          <w:rStyle w:val="normaltextrun"/>
          <w:rFonts w:ascii="Calibri" w:hAnsi="Calibri" w:cs="Calibri"/>
          <w:sz w:val="22"/>
          <w:szCs w:val="22"/>
        </w:rPr>
        <w:t xml:space="preserve"> </w:t>
      </w:r>
      <w:r w:rsidRPr="00D80367">
        <w:rPr>
          <w:rStyle w:val="normaltextrun"/>
          <w:rFonts w:ascii="Calibri" w:hAnsi="Calibri" w:cs="Calibri"/>
          <w:sz w:val="22"/>
          <w:szCs w:val="22"/>
        </w:rPr>
        <w:t>Basic cost analysis</w:t>
      </w:r>
    </w:p>
    <w:p w14:paraId="54AF0569" w14:textId="77777777" w:rsidR="00D212F6" w:rsidRPr="00D80367" w:rsidRDefault="00D212F6" w:rsidP="00F72382">
      <w:pPr>
        <w:pStyle w:val="paragraph"/>
        <w:numPr>
          <w:ilvl w:val="0"/>
          <w:numId w:val="29"/>
        </w:numPr>
        <w:spacing w:before="0" w:beforeAutospacing="0" w:after="0" w:afterAutospacing="0"/>
        <w:textAlignment w:val="baseline"/>
        <w:rPr>
          <w:rFonts w:ascii="Calibri" w:hAnsi="Calibri" w:cs="Calibri"/>
          <w:sz w:val="18"/>
          <w:szCs w:val="18"/>
        </w:rPr>
      </w:pPr>
      <w:r>
        <w:rPr>
          <w:rStyle w:val="normaltextrun"/>
          <w:rFonts w:ascii="Calibri" w:hAnsi="Calibri" w:cs="Calibri"/>
          <w:sz w:val="22"/>
          <w:szCs w:val="22"/>
        </w:rPr>
        <w:t xml:space="preserve"> </w:t>
      </w:r>
      <w:r w:rsidRPr="00D80367">
        <w:rPr>
          <w:rStyle w:val="normaltextrun"/>
          <w:rFonts w:ascii="Calibri" w:hAnsi="Calibri" w:cs="Calibri"/>
          <w:sz w:val="22"/>
          <w:szCs w:val="22"/>
        </w:rPr>
        <w:t>Basic design and finalise (all next week)</w:t>
      </w:r>
    </w:p>
    <w:p w14:paraId="596F72AC" w14:textId="77777777" w:rsidR="00D212F6" w:rsidRPr="00D80367" w:rsidRDefault="00D212F6" w:rsidP="00F72382">
      <w:pPr>
        <w:pStyle w:val="paragraph"/>
        <w:numPr>
          <w:ilvl w:val="0"/>
          <w:numId w:val="31"/>
        </w:numPr>
        <w:spacing w:before="0" w:beforeAutospacing="0" w:after="0" w:afterAutospacing="0"/>
        <w:textAlignment w:val="baseline"/>
        <w:rPr>
          <w:rFonts w:ascii="Calibri" w:hAnsi="Calibri" w:cs="Calibri"/>
          <w:sz w:val="18"/>
          <w:szCs w:val="18"/>
        </w:rPr>
      </w:pPr>
      <w:r>
        <w:rPr>
          <w:rStyle w:val="normaltextrun"/>
          <w:rFonts w:ascii="Calibri" w:hAnsi="Calibri" w:cs="Calibri"/>
          <w:sz w:val="22"/>
          <w:szCs w:val="22"/>
        </w:rPr>
        <w:t xml:space="preserve"> </w:t>
      </w:r>
      <w:r w:rsidRPr="00D80367">
        <w:rPr>
          <w:rStyle w:val="normaltextrun"/>
          <w:rFonts w:ascii="Calibri" w:hAnsi="Calibri" w:cs="Calibri"/>
          <w:sz w:val="22"/>
          <w:szCs w:val="22"/>
        </w:rPr>
        <w:t>Roll bar, necessity or unnecessary?</w:t>
      </w:r>
    </w:p>
    <w:p w14:paraId="238F0F0C" w14:textId="77777777" w:rsidR="00D212F6" w:rsidRPr="00D80367" w:rsidRDefault="00D212F6" w:rsidP="00F72382">
      <w:pPr>
        <w:pStyle w:val="paragraph"/>
        <w:numPr>
          <w:ilvl w:val="0"/>
          <w:numId w:val="30"/>
        </w:numPr>
        <w:spacing w:before="0" w:beforeAutospacing="0" w:after="0" w:afterAutospacing="0"/>
        <w:textAlignment w:val="baseline"/>
        <w:rPr>
          <w:rFonts w:ascii="Calibri" w:hAnsi="Calibri" w:cs="Calibri"/>
          <w:sz w:val="18"/>
          <w:szCs w:val="18"/>
        </w:rPr>
      </w:pPr>
      <w:r>
        <w:rPr>
          <w:rStyle w:val="normaltextrun"/>
          <w:rFonts w:ascii="Calibri" w:hAnsi="Calibri" w:cs="Calibri"/>
          <w:sz w:val="22"/>
          <w:szCs w:val="22"/>
        </w:rPr>
        <w:t xml:space="preserve"> </w:t>
      </w:r>
      <w:r w:rsidRPr="00D80367">
        <w:rPr>
          <w:rStyle w:val="normaltextrun"/>
          <w:rFonts w:ascii="Calibri" w:hAnsi="Calibri" w:cs="Calibri"/>
          <w:sz w:val="22"/>
          <w:szCs w:val="22"/>
        </w:rPr>
        <w:t>Minute’s re-format</w:t>
      </w:r>
    </w:p>
    <w:p w14:paraId="4240FBAD" w14:textId="77777777" w:rsidR="00D212F6" w:rsidRPr="0049330B" w:rsidRDefault="00373092" w:rsidP="00D212F6">
      <w:pPr>
        <w:spacing w:after="0"/>
        <w:rPr>
          <w:lang w:val="en-GB"/>
        </w:rPr>
      </w:pPr>
      <w:sdt>
        <w:sdtPr>
          <w:rPr>
            <w:lang w:val="en-GB"/>
          </w:rPr>
          <w:alias w:val="Discussion:"/>
          <w:tag w:val="Discussion:"/>
          <w:id w:val="-1010605133"/>
          <w:placeholder>
            <w:docPart w:val="03915842D6624ACFA4A168CDED2D5118"/>
          </w:placeholder>
          <w:temporary/>
          <w:showingPlcHdr/>
          <w15:appearance w15:val="hidden"/>
        </w:sdtPr>
        <w:sdtContent>
          <w:r w:rsidR="00D212F6" w:rsidRPr="007C144E">
            <w:rPr>
              <w:b/>
              <w:lang w:val="en-GB" w:bidi="en-GB"/>
            </w:rPr>
            <w:t>Discussion</w:t>
          </w:r>
        </w:sdtContent>
      </w:sdt>
    </w:p>
    <w:p w14:paraId="5203FE27" w14:textId="77777777" w:rsidR="00D212F6" w:rsidRDefault="00D212F6" w:rsidP="00D212F6">
      <w:pPr>
        <w:pStyle w:val="NormalIndent"/>
        <w:numPr>
          <w:ilvl w:val="0"/>
          <w:numId w:val="13"/>
        </w:numPr>
        <w:spacing w:before="0" w:after="0"/>
        <w:rPr>
          <w:lang w:val="en-GB"/>
        </w:rPr>
      </w:pPr>
      <w:r>
        <w:rPr>
          <w:lang w:val="en-GB"/>
        </w:rPr>
        <w:t>Team members assigned to different elements of the trike.</w:t>
      </w:r>
    </w:p>
    <w:p w14:paraId="7E3A03FE" w14:textId="77777777" w:rsidR="00D212F6" w:rsidRDefault="00D212F6" w:rsidP="00D212F6">
      <w:pPr>
        <w:pStyle w:val="NormalIndent"/>
        <w:numPr>
          <w:ilvl w:val="0"/>
          <w:numId w:val="13"/>
        </w:numPr>
        <w:spacing w:before="0" w:after="0"/>
        <w:rPr>
          <w:lang w:val="en-GB"/>
        </w:rPr>
      </w:pPr>
      <w:r>
        <w:rPr>
          <w:lang w:val="en-GB"/>
        </w:rPr>
        <w:t>Glossed over meeting 3 due to Liam’s absence. o_o</w:t>
      </w:r>
    </w:p>
    <w:p w14:paraId="12B821B6" w14:textId="77777777" w:rsidR="00D212F6" w:rsidRDefault="00D212F6" w:rsidP="00D212F6">
      <w:pPr>
        <w:pStyle w:val="NormalIndent"/>
        <w:numPr>
          <w:ilvl w:val="0"/>
          <w:numId w:val="13"/>
        </w:numPr>
        <w:spacing w:before="0" w:after="0"/>
        <w:rPr>
          <w:lang w:val="en-GB"/>
        </w:rPr>
      </w:pPr>
      <w:r>
        <w:rPr>
          <w:lang w:val="en-GB"/>
        </w:rPr>
        <w:t>Frame, wheels, forks, handlebars, bearings, brakes, seats…</w:t>
      </w:r>
    </w:p>
    <w:p w14:paraId="3CF1EF1A" w14:textId="77777777" w:rsidR="00D212F6" w:rsidRDefault="00D212F6" w:rsidP="00D212F6">
      <w:pPr>
        <w:pStyle w:val="NormalIndent"/>
        <w:numPr>
          <w:ilvl w:val="0"/>
          <w:numId w:val="13"/>
        </w:numPr>
        <w:spacing w:before="0" w:after="0"/>
        <w:rPr>
          <w:lang w:val="en-GB"/>
        </w:rPr>
      </w:pPr>
      <w:r>
        <w:rPr>
          <w:lang w:val="en-GB"/>
        </w:rPr>
        <w:t>Verdict on the roll bar’s existence still uncertain.</w:t>
      </w:r>
    </w:p>
    <w:p w14:paraId="286E83D3" w14:textId="77777777" w:rsidR="00D212F6" w:rsidRDefault="00D212F6" w:rsidP="00D212F6">
      <w:pPr>
        <w:pStyle w:val="NormalIndent"/>
        <w:numPr>
          <w:ilvl w:val="0"/>
          <w:numId w:val="13"/>
        </w:numPr>
        <w:spacing w:before="0" w:after="0"/>
        <w:rPr>
          <w:lang w:val="en-GB"/>
        </w:rPr>
      </w:pPr>
      <w:r>
        <w:rPr>
          <w:lang w:val="en-GB"/>
        </w:rPr>
        <w:t>Minutes have been reformatted to how they look now.</w:t>
      </w:r>
    </w:p>
    <w:p w14:paraId="2506784B" w14:textId="419574B2" w:rsidR="00D212F6" w:rsidRPr="00D212F6" w:rsidRDefault="00D212F6" w:rsidP="00A8768D">
      <w:pPr>
        <w:pStyle w:val="NormalIndent"/>
        <w:numPr>
          <w:ilvl w:val="0"/>
          <w:numId w:val="13"/>
        </w:numPr>
        <w:spacing w:before="0" w:after="0"/>
        <w:rPr>
          <w:lang w:val="en-GB"/>
        </w:rPr>
      </w:pPr>
      <w:r>
        <w:rPr>
          <w:lang w:val="en-GB"/>
        </w:rPr>
        <w:t>First sketch of frame drawn photo next page (artist: Jake).</w:t>
      </w:r>
      <w:r w:rsidR="00A8768D">
        <w:rPr>
          <w:lang w:val="en-GB"/>
        </w:rPr>
        <w:tab/>
      </w:r>
    </w:p>
    <w:p w14:paraId="0441A7E5" w14:textId="21B032F4" w:rsidR="00D212F6" w:rsidRPr="007C144E" w:rsidRDefault="00D212F6" w:rsidP="00D212F6">
      <w:pPr>
        <w:spacing w:after="0"/>
        <w:rPr>
          <w:b/>
          <w:lang w:val="en-GB"/>
        </w:rPr>
      </w:pPr>
      <w:r w:rsidRPr="007C144E">
        <w:rPr>
          <w:b/>
          <w:lang w:val="en-GB"/>
        </w:rPr>
        <w:t>Summary</w:t>
      </w:r>
    </w:p>
    <w:p w14:paraId="65D2BD14" w14:textId="77777777" w:rsidR="00D212F6" w:rsidRDefault="00D212F6" w:rsidP="00D212F6">
      <w:pPr>
        <w:pStyle w:val="ListParagraph"/>
        <w:numPr>
          <w:ilvl w:val="0"/>
          <w:numId w:val="14"/>
        </w:numPr>
        <w:spacing w:before="0" w:after="0"/>
        <w:rPr>
          <w:lang w:val="en-GB"/>
        </w:rPr>
      </w:pPr>
      <w:r>
        <w:rPr>
          <w:lang w:val="en-GB"/>
        </w:rPr>
        <w:t>Wide variety of off-the-shelf parts discussed, and this approach is fully agreed upon.</w:t>
      </w:r>
    </w:p>
    <w:p w14:paraId="60AC8DA4" w14:textId="77777777" w:rsidR="00D212F6" w:rsidRDefault="00D212F6" w:rsidP="00D212F6">
      <w:pPr>
        <w:pStyle w:val="ListParagraph"/>
        <w:numPr>
          <w:ilvl w:val="0"/>
          <w:numId w:val="14"/>
        </w:numPr>
        <w:spacing w:before="0" w:after="0"/>
        <w:rPr>
          <w:lang w:val="en-GB"/>
        </w:rPr>
      </w:pPr>
      <w:r w:rsidRPr="15E9A6DB">
        <w:rPr>
          <w:lang w:val="en-GB"/>
        </w:rPr>
        <w:t>First visualisation of how the frame will look, and we all like it.</w:t>
      </w:r>
    </w:p>
    <w:p w14:paraId="56C2C390" w14:textId="77777777" w:rsidR="00D212F6" w:rsidRPr="006B253D" w:rsidRDefault="00D212F6" w:rsidP="00D212F6">
      <w:pPr>
        <w:pStyle w:val="ListParagraph"/>
        <w:numPr>
          <w:ilvl w:val="0"/>
          <w:numId w:val="14"/>
        </w:numPr>
        <w:spacing w:before="0" w:after="0"/>
        <w:rPr>
          <w:lang w:val="en-GB"/>
        </w:rPr>
      </w:pPr>
      <w:r>
        <w:rPr>
          <w:lang w:val="en-GB"/>
        </w:rPr>
        <w:t>Documents; report, minutes and Gantt chart all coming on strong.</w:t>
      </w:r>
    </w:p>
    <w:p w14:paraId="08D5563D" w14:textId="77777777" w:rsidR="00D212F6" w:rsidRPr="007C144E" w:rsidRDefault="00D212F6" w:rsidP="00D212F6">
      <w:pPr>
        <w:spacing w:after="0"/>
        <w:rPr>
          <w:b/>
          <w:lang w:val="en-GB"/>
        </w:rPr>
      </w:pPr>
      <w:r w:rsidRPr="007C144E">
        <w:rPr>
          <w:b/>
          <w:lang w:val="en-GB"/>
        </w:rPr>
        <w:t>Agender for next meeting</w:t>
      </w:r>
    </w:p>
    <w:p w14:paraId="7B5A1D5A" w14:textId="77777777" w:rsidR="00D212F6" w:rsidRPr="0074568D" w:rsidRDefault="00D212F6" w:rsidP="00D212F6">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Discuss assignment brief and break down </w:t>
      </w:r>
      <w:r>
        <w:rPr>
          <w:b w:val="0"/>
          <w:bCs w:val="0"/>
          <w:lang w:val="en-GB" w:eastAsia="en-GB"/>
        </w:rPr>
        <w:t xml:space="preserve">the </w:t>
      </w:r>
      <w:r w:rsidRPr="0074568D">
        <w:rPr>
          <w:b w:val="0"/>
          <w:bCs w:val="0"/>
          <w:lang w:val="en-GB" w:eastAsia="en-GB"/>
        </w:rPr>
        <w:t>report</w:t>
      </w:r>
      <w:r>
        <w:rPr>
          <w:b w:val="0"/>
          <w:bCs w:val="0"/>
          <w:lang w:val="en-GB" w:eastAsia="en-GB"/>
        </w:rPr>
        <w:t>.</w:t>
      </w:r>
    </w:p>
    <w:p w14:paraId="4B24F291" w14:textId="464EF50F" w:rsidR="00D212F6" w:rsidRPr="0074568D" w:rsidRDefault="00D212F6" w:rsidP="00D212F6">
      <w:pPr>
        <w:pStyle w:val="ListNumber"/>
        <w:numPr>
          <w:ilvl w:val="0"/>
          <w:numId w:val="27"/>
        </w:numPr>
        <w:spacing w:before="0" w:after="0"/>
        <w:rPr>
          <w:b w:val="0"/>
          <w:bCs w:val="0"/>
          <w:sz w:val="18"/>
          <w:szCs w:val="18"/>
          <w:lang w:val="en-GB" w:eastAsia="en-GB"/>
        </w:rPr>
      </w:pPr>
      <w:r w:rsidRPr="0074568D">
        <w:rPr>
          <w:b w:val="0"/>
          <w:bCs w:val="0"/>
          <w:lang w:val="en-GB" w:eastAsia="en-GB"/>
        </w:rPr>
        <w:t>Gannt planner</w:t>
      </w:r>
    </w:p>
    <w:p w14:paraId="637A7BAA" w14:textId="5D3E9E62" w:rsidR="00D212F6" w:rsidRPr="0074568D" w:rsidRDefault="00D212F6" w:rsidP="00D212F6">
      <w:pPr>
        <w:pStyle w:val="ListNumber"/>
        <w:numPr>
          <w:ilvl w:val="0"/>
          <w:numId w:val="27"/>
        </w:numPr>
        <w:spacing w:before="0" w:after="0"/>
        <w:rPr>
          <w:b w:val="0"/>
          <w:bCs w:val="0"/>
          <w:sz w:val="18"/>
          <w:szCs w:val="18"/>
          <w:lang w:val="en-GB" w:eastAsia="en-GB"/>
        </w:rPr>
      </w:pPr>
      <w:r w:rsidRPr="0074568D">
        <w:rPr>
          <w:b w:val="0"/>
          <w:bCs w:val="0"/>
          <w:lang w:val="en-GB" w:eastAsia="en-GB"/>
        </w:rPr>
        <w:t>Design</w:t>
      </w:r>
    </w:p>
    <w:p w14:paraId="659D43CB" w14:textId="5E1C2A06" w:rsidR="00A8768D" w:rsidRDefault="00D212F6" w:rsidP="00A8768D">
      <w:pPr>
        <w:pStyle w:val="ListNumber"/>
        <w:numPr>
          <w:ilvl w:val="0"/>
          <w:numId w:val="27"/>
        </w:numPr>
        <w:spacing w:before="0" w:after="0"/>
        <w:rPr>
          <w:b w:val="0"/>
          <w:bCs w:val="0"/>
          <w:sz w:val="18"/>
          <w:szCs w:val="18"/>
          <w:lang w:val="en-GB" w:eastAsia="en-GB"/>
        </w:rPr>
      </w:pPr>
      <w:r w:rsidRPr="0074568D">
        <w:rPr>
          <w:b w:val="0"/>
          <w:bCs w:val="0"/>
          <w:lang w:val="en-GB" w:eastAsia="en-GB"/>
        </w:rPr>
        <w:t>Materials</w:t>
      </w:r>
    </w:p>
    <w:p w14:paraId="1B375287" w14:textId="7984FF65" w:rsidR="00A920BF" w:rsidRPr="00A8768D" w:rsidRDefault="00D212F6" w:rsidP="00A8768D">
      <w:pPr>
        <w:pStyle w:val="ListNumber"/>
        <w:numPr>
          <w:ilvl w:val="0"/>
          <w:numId w:val="27"/>
        </w:numPr>
        <w:spacing w:before="0" w:after="0"/>
        <w:rPr>
          <w:b w:val="0"/>
          <w:bCs w:val="0"/>
          <w:sz w:val="18"/>
          <w:szCs w:val="18"/>
          <w:lang w:val="en-GB" w:eastAsia="en-GB"/>
        </w:rPr>
      </w:pPr>
      <w:r w:rsidRPr="00A8768D">
        <w:rPr>
          <w:b w:val="0"/>
          <w:bCs w:val="0"/>
          <w:lang w:val="en-GB" w:eastAsia="en-GB"/>
        </w:rPr>
        <w:t>Costing</w:t>
      </w:r>
    </w:p>
    <w:p w14:paraId="774C45D6" w14:textId="7F671C17" w:rsidR="008D1ABD" w:rsidRPr="009E4B24" w:rsidDel="00B57D77" w:rsidRDefault="008D1ABD">
      <w:pPr>
        <w:rPr>
          <w:del w:id="814" w:author="Jake Rhys Lawrence (1450966)" w:date="2021-03-03T12:30:00Z"/>
        </w:rPr>
        <w:pPrChange w:id="815" w:author="Jake Rhys Lawrence (1450966)" w:date="2021-03-03T12:12:00Z">
          <w:pPr>
            <w:pStyle w:val="Heading1"/>
          </w:pPr>
        </w:pPrChange>
      </w:pPr>
    </w:p>
    <w:p w14:paraId="450519F5" w14:textId="7A451009" w:rsidR="00953CCC" w:rsidRPr="00953CCC" w:rsidDel="00114A90" w:rsidRDefault="00953CCC" w:rsidP="00953CCC">
      <w:pPr>
        <w:rPr>
          <w:del w:id="816" w:author="Jake Rhys Lawrence (1450966)" w:date="2021-03-03T12:12:00Z"/>
          <w:sz w:val="32"/>
          <w:szCs w:val="32"/>
        </w:rPr>
      </w:pPr>
      <w:del w:id="817" w:author="Jake Rhys Lawrence (1450966)" w:date="2021-03-03T12:12:00Z">
        <w:r w:rsidRPr="00953CCC" w:rsidDel="00114A90">
          <w:rPr>
            <w:sz w:val="32"/>
            <w:szCs w:val="32"/>
            <w:lang w:val="en-GB"/>
          </w:rPr>
          <w:delText>This is where you can put information that is not needed by most readers, but still relevant.</w:delText>
        </w:r>
        <w:bookmarkStart w:id="818" w:name="_Toc65666055"/>
        <w:bookmarkStart w:id="819" w:name="_Toc65666108"/>
        <w:bookmarkStart w:id="820" w:name="_Toc65666161"/>
        <w:bookmarkStart w:id="821" w:name="_Toc65666356"/>
        <w:bookmarkEnd w:id="818"/>
        <w:bookmarkEnd w:id="819"/>
        <w:bookmarkEnd w:id="820"/>
        <w:bookmarkEnd w:id="821"/>
      </w:del>
    </w:p>
    <w:p w14:paraId="6FC19C79" w14:textId="77777777" w:rsidR="00953CCC" w:rsidRPr="00953CCC" w:rsidDel="00114A90" w:rsidRDefault="00953CCC" w:rsidP="00953CCC">
      <w:pPr>
        <w:numPr>
          <w:ilvl w:val="0"/>
          <w:numId w:val="2"/>
        </w:numPr>
        <w:rPr>
          <w:del w:id="822" w:author="Jake Rhys Lawrence (1450966)" w:date="2021-03-03T12:12:00Z"/>
          <w:sz w:val="32"/>
          <w:szCs w:val="32"/>
        </w:rPr>
      </w:pPr>
      <w:del w:id="823" w:author="Jake Rhys Lawrence (1450966)" w:date="2021-03-03T12:12:00Z">
        <w:r w:rsidRPr="00953CCC" w:rsidDel="00114A90">
          <w:rPr>
            <w:sz w:val="32"/>
            <w:szCs w:val="32"/>
            <w:lang w:val="en-GB"/>
          </w:rPr>
          <w:delText>Tables of raw data</w:delText>
        </w:r>
        <w:bookmarkStart w:id="824" w:name="_Toc65666056"/>
        <w:bookmarkStart w:id="825" w:name="_Toc65666109"/>
        <w:bookmarkStart w:id="826" w:name="_Toc65666162"/>
        <w:bookmarkStart w:id="827" w:name="_Toc65666357"/>
        <w:bookmarkEnd w:id="824"/>
        <w:bookmarkEnd w:id="825"/>
        <w:bookmarkEnd w:id="826"/>
        <w:bookmarkEnd w:id="827"/>
      </w:del>
    </w:p>
    <w:p w14:paraId="719CD14E" w14:textId="77777777" w:rsidR="00953CCC" w:rsidRPr="00953CCC" w:rsidDel="00114A90" w:rsidRDefault="00953CCC" w:rsidP="00953CCC">
      <w:pPr>
        <w:numPr>
          <w:ilvl w:val="0"/>
          <w:numId w:val="2"/>
        </w:numPr>
        <w:rPr>
          <w:del w:id="828" w:author="Jake Rhys Lawrence (1450966)" w:date="2021-03-03T12:12:00Z"/>
          <w:sz w:val="32"/>
          <w:szCs w:val="32"/>
        </w:rPr>
      </w:pPr>
      <w:del w:id="829" w:author="Jake Rhys Lawrence (1450966)" w:date="2021-03-03T12:12:00Z">
        <w:r w:rsidRPr="00953CCC" w:rsidDel="00114A90">
          <w:rPr>
            <w:sz w:val="32"/>
            <w:szCs w:val="32"/>
            <w:lang w:val="en-GB"/>
          </w:rPr>
          <w:delText>Detailed Calculations</w:delText>
        </w:r>
        <w:bookmarkStart w:id="830" w:name="_Toc65666057"/>
        <w:bookmarkStart w:id="831" w:name="_Toc65666110"/>
        <w:bookmarkStart w:id="832" w:name="_Toc65666163"/>
        <w:bookmarkStart w:id="833" w:name="_Toc65666358"/>
        <w:bookmarkEnd w:id="830"/>
        <w:bookmarkEnd w:id="831"/>
        <w:bookmarkEnd w:id="832"/>
        <w:bookmarkEnd w:id="833"/>
      </w:del>
    </w:p>
    <w:p w14:paraId="28168736" w14:textId="22D3F0D6" w:rsidR="00953CCC" w:rsidRPr="00953CCC" w:rsidDel="00114A90" w:rsidRDefault="00953CCC" w:rsidP="00953CCC">
      <w:pPr>
        <w:numPr>
          <w:ilvl w:val="0"/>
          <w:numId w:val="2"/>
        </w:numPr>
        <w:rPr>
          <w:del w:id="834" w:author="Jake Rhys Lawrence (1450966)" w:date="2021-03-03T12:12:00Z"/>
          <w:sz w:val="32"/>
          <w:szCs w:val="32"/>
        </w:rPr>
      </w:pPr>
      <w:del w:id="835" w:author="Jake Rhys Lawrence (1450966)" w:date="2021-03-03T12:12:00Z">
        <w:r w:rsidRPr="00953CCC" w:rsidDel="00114A90">
          <w:rPr>
            <w:sz w:val="32"/>
            <w:szCs w:val="32"/>
            <w:lang w:val="en-GB"/>
          </w:rPr>
          <w:delText xml:space="preserve">Sections of text that are relevant but </w:delText>
        </w:r>
        <w:r w:rsidR="00512F32" w:rsidRPr="00953CCC" w:rsidDel="00114A90">
          <w:rPr>
            <w:sz w:val="32"/>
            <w:szCs w:val="32"/>
            <w:lang w:val="en-GB"/>
          </w:rPr>
          <w:delText>do not</w:delText>
        </w:r>
        <w:r w:rsidRPr="00953CCC" w:rsidDel="00114A90">
          <w:rPr>
            <w:sz w:val="32"/>
            <w:szCs w:val="32"/>
            <w:lang w:val="en-GB"/>
          </w:rPr>
          <w:delText xml:space="preserve"> fit in the main text</w:delText>
        </w:r>
        <w:bookmarkStart w:id="836" w:name="_Toc65666058"/>
        <w:bookmarkStart w:id="837" w:name="_Toc65666111"/>
        <w:bookmarkStart w:id="838" w:name="_Toc65666164"/>
        <w:bookmarkStart w:id="839" w:name="_Toc65666359"/>
        <w:bookmarkEnd w:id="836"/>
        <w:bookmarkEnd w:id="837"/>
        <w:bookmarkEnd w:id="838"/>
        <w:bookmarkEnd w:id="839"/>
      </w:del>
    </w:p>
    <w:p w14:paraId="034DEF6C" w14:textId="77777777" w:rsidR="00953CCC" w:rsidRPr="00953CCC" w:rsidDel="00114A90" w:rsidRDefault="00953CCC" w:rsidP="00953CCC">
      <w:pPr>
        <w:rPr>
          <w:del w:id="840" w:author="Jake Rhys Lawrence (1450966)" w:date="2021-03-03T12:12:00Z"/>
          <w:sz w:val="32"/>
          <w:szCs w:val="32"/>
        </w:rPr>
      </w:pPr>
      <w:del w:id="841" w:author="Jake Rhys Lawrence (1450966)" w:date="2021-03-03T12:12:00Z">
        <w:r w:rsidRPr="00953CCC" w:rsidDel="00114A90">
          <w:rPr>
            <w:sz w:val="32"/>
            <w:szCs w:val="32"/>
            <w:lang w:val="en-GB"/>
          </w:rPr>
          <w:lastRenderedPageBreak/>
          <w:delText>If you put something in an appendix, make sure you refer to it in the main text. Do not assume the reader will read the appendix!</w:delText>
        </w:r>
        <w:bookmarkStart w:id="842" w:name="_Toc65666059"/>
        <w:bookmarkStart w:id="843" w:name="_Toc65666112"/>
        <w:bookmarkStart w:id="844" w:name="_Toc65666165"/>
        <w:bookmarkStart w:id="845" w:name="_Toc65666360"/>
        <w:bookmarkEnd w:id="842"/>
        <w:bookmarkEnd w:id="843"/>
        <w:bookmarkEnd w:id="844"/>
        <w:bookmarkEnd w:id="845"/>
      </w:del>
    </w:p>
    <w:p w14:paraId="5FE6BCAD" w14:textId="5C096FF8" w:rsidR="00953CCC" w:rsidRPr="00512F32" w:rsidDel="00114A90" w:rsidRDefault="00953CCC" w:rsidP="00953CCC">
      <w:pPr>
        <w:rPr>
          <w:del w:id="846" w:author="Jake Rhys Lawrence (1450966)" w:date="2021-03-03T12:12:00Z"/>
          <w:sz w:val="32"/>
          <w:szCs w:val="32"/>
          <w:lang w:val="en-GB"/>
        </w:rPr>
      </w:pPr>
      <w:del w:id="847" w:author="Jake Rhys Lawrence (1450966)" w:date="2021-03-03T12:12:00Z">
        <w:r w:rsidRPr="00953CCC" w:rsidDel="00114A90">
          <w:rPr>
            <w:sz w:val="32"/>
            <w:szCs w:val="32"/>
            <w:lang w:val="en-GB"/>
          </w:rPr>
          <w:delText>Divide into sub sections if required</w:delText>
        </w:r>
        <w:bookmarkStart w:id="848" w:name="_Toc65666060"/>
        <w:bookmarkStart w:id="849" w:name="_Toc65666113"/>
        <w:bookmarkStart w:id="850" w:name="_Toc65666166"/>
        <w:bookmarkStart w:id="851" w:name="_Toc65666361"/>
        <w:bookmarkEnd w:id="848"/>
        <w:bookmarkEnd w:id="849"/>
        <w:bookmarkEnd w:id="850"/>
        <w:bookmarkEnd w:id="851"/>
      </w:del>
    </w:p>
    <w:p w14:paraId="2B535B83" w14:textId="653E2D16" w:rsidR="007F3B9F" w:rsidDel="00114A90" w:rsidRDefault="00512F32" w:rsidP="00512F32">
      <w:pPr>
        <w:spacing w:line="360" w:lineRule="auto"/>
        <w:rPr>
          <w:del w:id="852" w:author="Jake Rhys Lawrence (1450966)" w:date="2021-03-03T12:12:00Z"/>
          <w:lang w:val="en-GB"/>
        </w:rPr>
      </w:pPr>
      <w:del w:id="853" w:author="Jake Rhys Lawrence (1450966)" w:date="2021-03-03T12:12:00Z">
        <w:r w:rsidRPr="0057481A" w:rsidDel="00114A90">
          <w:rPr>
            <w:lang w:val="en-GB"/>
          </w:rPr>
          <w:delText>Calibri (body) size 11 and 1.5 line spacing from here</w:delText>
        </w:r>
        <w:r w:rsidDel="00114A90">
          <w:rPr>
            <w:lang w:val="en-GB"/>
          </w:rPr>
          <w:delText>.</w:delText>
        </w:r>
        <w:bookmarkStart w:id="854" w:name="_Toc65666061"/>
        <w:bookmarkStart w:id="855" w:name="_Toc65666114"/>
        <w:bookmarkStart w:id="856" w:name="_Toc65666167"/>
        <w:bookmarkStart w:id="857" w:name="_Toc65666362"/>
        <w:bookmarkEnd w:id="854"/>
        <w:bookmarkEnd w:id="855"/>
        <w:bookmarkEnd w:id="856"/>
        <w:bookmarkEnd w:id="857"/>
      </w:del>
    </w:p>
    <w:p w14:paraId="1D54917E" w14:textId="77777777" w:rsidR="007F3B9F" w:rsidDel="00114A90" w:rsidRDefault="007F3B9F">
      <w:pPr>
        <w:rPr>
          <w:del w:id="858" w:author="Jake Rhys Lawrence (1450966)" w:date="2021-03-03T12:12:00Z"/>
          <w:lang w:val="en-GB"/>
        </w:rPr>
      </w:pPr>
      <w:del w:id="859" w:author="Jake Rhys Lawrence (1450966)" w:date="2021-03-03T12:12:00Z">
        <w:r w:rsidDel="00114A90">
          <w:rPr>
            <w:lang w:val="en-GB"/>
          </w:rPr>
          <w:br w:type="page"/>
        </w:r>
      </w:del>
    </w:p>
    <w:p w14:paraId="5A17FC7D" w14:textId="667A3557" w:rsidR="00512F32" w:rsidDel="00B57D77" w:rsidRDefault="007F3B9F" w:rsidP="007F3B9F">
      <w:pPr>
        <w:pStyle w:val="Heading1"/>
        <w:rPr>
          <w:del w:id="860" w:author="Jake Rhys Lawrence (1450966)" w:date="2021-03-03T12:30:00Z"/>
        </w:rPr>
      </w:pPr>
      <w:del w:id="861" w:author="Jake Rhys Lawrence (1450966)" w:date="2021-03-03T12:30:00Z">
        <w:r w:rsidDel="00B57D77">
          <w:lastRenderedPageBreak/>
          <w:delText>Gallery</w:delText>
        </w:r>
      </w:del>
    </w:p>
    <w:p w14:paraId="35D496B8" w14:textId="63D8213B" w:rsidR="007F3B9F" w:rsidRPr="00953CCC" w:rsidDel="00B57D77" w:rsidRDefault="007F3B9F" w:rsidP="007F3B9F">
      <w:pPr>
        <w:rPr>
          <w:del w:id="862" w:author="Jake Rhys Lawrence (1450966)" w:date="2021-03-03T12:30:00Z"/>
          <w:sz w:val="32"/>
          <w:szCs w:val="32"/>
        </w:rPr>
      </w:pPr>
      <w:del w:id="863" w:author="Jake Rhys Lawrence (1450966)" w:date="2021-03-03T12:30:00Z">
        <w:r w:rsidDel="00B57D77">
          <w:rPr>
            <w:sz w:val="32"/>
            <w:szCs w:val="32"/>
            <w:lang w:val="en-GB"/>
          </w:rPr>
          <w:delText>Added myself, to show any photos that may have been taken during the process. Not expecting nor will I get any marks out of this.</w:delText>
        </w:r>
      </w:del>
    </w:p>
    <w:p w14:paraId="7BB15DAF" w14:textId="757FD1DC" w:rsidR="007F3B9F" w:rsidRPr="007F3B9F" w:rsidDel="00B57D77" w:rsidRDefault="007F3B9F" w:rsidP="007F3B9F">
      <w:pPr>
        <w:rPr>
          <w:del w:id="864" w:author="Jake Rhys Lawrence (1450966)" w:date="2021-03-03T12:30:00Z"/>
        </w:rPr>
      </w:pPr>
    </w:p>
    <w:p w14:paraId="5CBC1741" w14:textId="77777777" w:rsidR="00637AA8" w:rsidRDefault="00953CCC" w:rsidP="00953CCC">
      <w:pPr>
        <w:rPr>
          <w:noProof/>
        </w:rPr>
      </w:pPr>
      <w:r w:rsidRPr="00512F32">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637AA8" w14:paraId="713D39A8" w14:textId="77777777" w:rsidTr="0085045C">
        <w:tc>
          <w:tcPr>
            <w:tcW w:w="2835" w:type="dxa"/>
          </w:tcPr>
          <w:p w14:paraId="228FD28B" w14:textId="2E91D612" w:rsidR="00637AA8" w:rsidRPr="006D34D6" w:rsidRDefault="00637AA8" w:rsidP="00637AA8">
            <w:pPr>
              <w:pStyle w:val="Date"/>
              <w:spacing w:before="0" w:after="0"/>
              <w:rPr>
                <w:b/>
                <w:bCs/>
                <w:lang w:val="en-GB"/>
              </w:rPr>
            </w:pPr>
            <w:r w:rsidRPr="006D34D6">
              <w:rPr>
                <w:b/>
                <w:bCs/>
                <w:lang w:val="en-GB"/>
              </w:rPr>
              <w:lastRenderedPageBreak/>
              <w:t>Date of meeting</w:t>
            </w:r>
            <w:r>
              <w:rPr>
                <w:b/>
                <w:bCs/>
                <w:lang w:val="en-GB"/>
              </w:rPr>
              <w:t xml:space="preserve"> no.5</w:t>
            </w:r>
            <w:r w:rsidRPr="006D34D6">
              <w:rPr>
                <w:b/>
                <w:bCs/>
                <w:lang w:val="en-GB"/>
              </w:rPr>
              <w:t>:</w:t>
            </w:r>
          </w:p>
        </w:tc>
        <w:tc>
          <w:tcPr>
            <w:tcW w:w="6181" w:type="dxa"/>
          </w:tcPr>
          <w:p w14:paraId="028CDE6A" w14:textId="77777777" w:rsidR="00637AA8" w:rsidRDefault="00637AA8" w:rsidP="00637AA8">
            <w:pPr>
              <w:pStyle w:val="Date"/>
              <w:spacing w:before="0" w:after="0"/>
              <w:rPr>
                <w:lang w:val="en-GB"/>
              </w:rPr>
            </w:pPr>
            <w:r>
              <w:rPr>
                <w:lang w:val="en-GB"/>
              </w:rPr>
              <w:t>10</w:t>
            </w:r>
            <w:r w:rsidRPr="00CE02F0">
              <w:rPr>
                <w:vertAlign w:val="superscript"/>
                <w:lang w:val="en-GB"/>
              </w:rPr>
              <w:t>th</w:t>
            </w:r>
            <w:r>
              <w:rPr>
                <w:lang w:val="en-GB"/>
              </w:rPr>
              <w:t xml:space="preserve"> February 2021</w:t>
            </w:r>
          </w:p>
        </w:tc>
      </w:tr>
      <w:tr w:rsidR="00637AA8" w14:paraId="41250989" w14:textId="77777777" w:rsidTr="0085045C">
        <w:tc>
          <w:tcPr>
            <w:tcW w:w="2835" w:type="dxa"/>
          </w:tcPr>
          <w:p w14:paraId="54D9E83B" w14:textId="77777777" w:rsidR="00637AA8" w:rsidRPr="006D34D6" w:rsidRDefault="00637AA8" w:rsidP="00637AA8">
            <w:pPr>
              <w:pStyle w:val="Date"/>
              <w:spacing w:before="0" w:after="0"/>
              <w:rPr>
                <w:b/>
                <w:bCs/>
                <w:lang w:val="en-GB"/>
              </w:rPr>
            </w:pPr>
            <w:r>
              <w:rPr>
                <w:b/>
                <w:bCs/>
                <w:lang w:val="en-GB"/>
              </w:rPr>
              <w:t>Start t</w:t>
            </w:r>
            <w:r w:rsidRPr="006D34D6">
              <w:rPr>
                <w:b/>
                <w:bCs/>
                <w:lang w:val="en-GB"/>
              </w:rPr>
              <w:t>ime of meeting:</w:t>
            </w:r>
          </w:p>
        </w:tc>
        <w:tc>
          <w:tcPr>
            <w:tcW w:w="6181" w:type="dxa"/>
          </w:tcPr>
          <w:p w14:paraId="46AEF620" w14:textId="77777777" w:rsidR="00637AA8" w:rsidRDefault="00637AA8" w:rsidP="00637AA8">
            <w:pPr>
              <w:pStyle w:val="Date"/>
              <w:spacing w:before="0" w:after="0"/>
              <w:rPr>
                <w:lang w:val="en-GB"/>
              </w:rPr>
            </w:pPr>
            <w:r>
              <w:rPr>
                <w:lang w:val="en-GB"/>
              </w:rPr>
              <w:t>13:30</w:t>
            </w:r>
          </w:p>
        </w:tc>
      </w:tr>
      <w:tr w:rsidR="00637AA8" w14:paraId="00D5A55A" w14:textId="77777777" w:rsidTr="0085045C">
        <w:tc>
          <w:tcPr>
            <w:tcW w:w="2835" w:type="dxa"/>
          </w:tcPr>
          <w:p w14:paraId="44EB936D" w14:textId="77777777" w:rsidR="00637AA8" w:rsidRPr="006D34D6" w:rsidRDefault="00637AA8" w:rsidP="00637AA8">
            <w:pPr>
              <w:pStyle w:val="Date"/>
              <w:spacing w:before="0" w:after="0"/>
              <w:rPr>
                <w:b/>
                <w:bCs/>
                <w:lang w:val="en-GB"/>
              </w:rPr>
            </w:pPr>
            <w:r>
              <w:rPr>
                <w:b/>
                <w:bCs/>
                <w:lang w:val="en-GB"/>
              </w:rPr>
              <w:t>Finishing t</w:t>
            </w:r>
            <w:r w:rsidRPr="006D34D6">
              <w:rPr>
                <w:b/>
                <w:bCs/>
                <w:lang w:val="en-GB"/>
              </w:rPr>
              <w:t>ime of meeting:</w:t>
            </w:r>
          </w:p>
        </w:tc>
        <w:tc>
          <w:tcPr>
            <w:tcW w:w="6181" w:type="dxa"/>
          </w:tcPr>
          <w:p w14:paraId="1C83A174" w14:textId="025B2E23" w:rsidR="00637AA8" w:rsidRDefault="00637AA8" w:rsidP="00637AA8">
            <w:pPr>
              <w:pStyle w:val="Date"/>
              <w:spacing w:before="0" w:after="0"/>
              <w:rPr>
                <w:lang w:val="en-GB"/>
              </w:rPr>
            </w:pPr>
            <w:r>
              <w:rPr>
                <w:lang w:val="en-GB"/>
              </w:rPr>
              <w:t>14:50, 1hr 20mins</w:t>
            </w:r>
          </w:p>
        </w:tc>
      </w:tr>
      <w:tr w:rsidR="00637AA8" w14:paraId="2DA4E6E1" w14:textId="77777777" w:rsidTr="0085045C">
        <w:tc>
          <w:tcPr>
            <w:tcW w:w="2835" w:type="dxa"/>
          </w:tcPr>
          <w:p w14:paraId="1F3528BE" w14:textId="77777777" w:rsidR="00637AA8" w:rsidRPr="006D34D6" w:rsidRDefault="00637AA8" w:rsidP="00637AA8">
            <w:pPr>
              <w:pStyle w:val="Date"/>
              <w:spacing w:before="0" w:after="0"/>
              <w:rPr>
                <w:b/>
                <w:bCs/>
                <w:lang w:val="en-GB"/>
              </w:rPr>
            </w:pPr>
            <w:r w:rsidRPr="006D34D6">
              <w:rPr>
                <w:b/>
                <w:bCs/>
                <w:lang w:val="en-GB"/>
              </w:rPr>
              <w:t>Attendees:</w:t>
            </w:r>
          </w:p>
        </w:tc>
        <w:tc>
          <w:tcPr>
            <w:tcW w:w="6181" w:type="dxa"/>
          </w:tcPr>
          <w:p w14:paraId="5568B998" w14:textId="77777777" w:rsidR="00637AA8" w:rsidRDefault="00637AA8" w:rsidP="00637AA8">
            <w:pPr>
              <w:pStyle w:val="Date"/>
              <w:spacing w:before="0" w:after="0"/>
              <w:rPr>
                <w:lang w:val="en-GB"/>
              </w:rPr>
            </w:pPr>
            <w:r w:rsidRPr="00AC5FF7">
              <w:rPr>
                <w:lang w:val="en-GB"/>
              </w:rPr>
              <w:t>Tom (leader), Bartosz, Jake, Evan, Liam</w:t>
            </w:r>
          </w:p>
        </w:tc>
      </w:tr>
      <w:tr w:rsidR="00637AA8" w14:paraId="11474279" w14:textId="77777777" w:rsidTr="0085045C">
        <w:tc>
          <w:tcPr>
            <w:tcW w:w="2835" w:type="dxa"/>
          </w:tcPr>
          <w:p w14:paraId="2A3A220D" w14:textId="77777777" w:rsidR="00637AA8" w:rsidRPr="006D34D6" w:rsidRDefault="00637AA8" w:rsidP="00637AA8">
            <w:pPr>
              <w:pStyle w:val="Date"/>
              <w:spacing w:before="0" w:after="0"/>
              <w:rPr>
                <w:b/>
                <w:bCs/>
                <w:lang w:val="en-GB"/>
              </w:rPr>
            </w:pPr>
            <w:r w:rsidRPr="006D34D6">
              <w:rPr>
                <w:b/>
                <w:bCs/>
                <w:lang w:val="en-GB"/>
              </w:rPr>
              <w:t>Absentees:</w:t>
            </w:r>
          </w:p>
        </w:tc>
        <w:tc>
          <w:tcPr>
            <w:tcW w:w="6181" w:type="dxa"/>
          </w:tcPr>
          <w:p w14:paraId="13391E2C" w14:textId="77777777" w:rsidR="00637AA8" w:rsidRDefault="00637AA8" w:rsidP="00637AA8">
            <w:pPr>
              <w:pStyle w:val="Date"/>
              <w:spacing w:before="0" w:after="0"/>
              <w:rPr>
                <w:lang w:val="en-GB"/>
              </w:rPr>
            </w:pPr>
            <w:r>
              <w:rPr>
                <w:lang w:val="en-GB"/>
              </w:rPr>
              <w:t>None</w:t>
            </w:r>
          </w:p>
        </w:tc>
      </w:tr>
      <w:tr w:rsidR="00637AA8" w14:paraId="042280F0" w14:textId="77777777" w:rsidTr="0085045C">
        <w:tc>
          <w:tcPr>
            <w:tcW w:w="2835" w:type="dxa"/>
          </w:tcPr>
          <w:p w14:paraId="75CDD02E" w14:textId="77777777" w:rsidR="00637AA8" w:rsidRPr="006D34D6" w:rsidRDefault="00637AA8" w:rsidP="00637AA8">
            <w:pPr>
              <w:pStyle w:val="Date"/>
              <w:spacing w:before="0" w:after="0"/>
              <w:rPr>
                <w:b/>
                <w:bCs/>
                <w:lang w:val="en-GB"/>
              </w:rPr>
            </w:pPr>
            <w:r w:rsidRPr="006D34D6">
              <w:rPr>
                <w:b/>
                <w:bCs/>
                <w:lang w:val="en-GB"/>
              </w:rPr>
              <w:t>Location:</w:t>
            </w:r>
          </w:p>
        </w:tc>
        <w:tc>
          <w:tcPr>
            <w:tcW w:w="6181" w:type="dxa"/>
          </w:tcPr>
          <w:p w14:paraId="73B865B3" w14:textId="77777777" w:rsidR="00637AA8" w:rsidRDefault="00637AA8" w:rsidP="00637AA8">
            <w:pPr>
              <w:pStyle w:val="Date"/>
              <w:spacing w:before="0" w:after="0"/>
              <w:rPr>
                <w:lang w:val="en-GB"/>
              </w:rPr>
            </w:pPr>
            <w:r>
              <w:rPr>
                <w:lang w:val="en-GB"/>
              </w:rPr>
              <w:t>Online using Microsoft Teams</w:t>
            </w:r>
          </w:p>
        </w:tc>
      </w:tr>
      <w:tr w:rsidR="00637AA8" w14:paraId="7FF189B8" w14:textId="77777777" w:rsidTr="0085045C">
        <w:tc>
          <w:tcPr>
            <w:tcW w:w="2835" w:type="dxa"/>
          </w:tcPr>
          <w:p w14:paraId="3AB922DF" w14:textId="77777777" w:rsidR="00637AA8" w:rsidRPr="006D34D6" w:rsidRDefault="00637AA8" w:rsidP="00637AA8">
            <w:pPr>
              <w:pStyle w:val="Date"/>
              <w:spacing w:before="0" w:after="0"/>
              <w:rPr>
                <w:b/>
                <w:bCs/>
                <w:lang w:val="en-GB"/>
              </w:rPr>
            </w:pPr>
          </w:p>
        </w:tc>
        <w:tc>
          <w:tcPr>
            <w:tcW w:w="6181" w:type="dxa"/>
          </w:tcPr>
          <w:p w14:paraId="6B7B9AE1" w14:textId="77777777" w:rsidR="00637AA8" w:rsidRDefault="00637AA8" w:rsidP="00637AA8">
            <w:pPr>
              <w:pStyle w:val="Date"/>
              <w:spacing w:before="0" w:after="0"/>
              <w:rPr>
                <w:lang w:val="en-GB"/>
              </w:rPr>
            </w:pPr>
          </w:p>
        </w:tc>
      </w:tr>
      <w:tr w:rsidR="00637AA8" w14:paraId="646767F4" w14:textId="77777777" w:rsidTr="0085045C">
        <w:tc>
          <w:tcPr>
            <w:tcW w:w="2835" w:type="dxa"/>
          </w:tcPr>
          <w:p w14:paraId="703D4BE8" w14:textId="77777777" w:rsidR="00637AA8" w:rsidRPr="006D34D6" w:rsidRDefault="00637AA8" w:rsidP="00637AA8">
            <w:pPr>
              <w:pStyle w:val="Date"/>
              <w:spacing w:before="0" w:after="0"/>
              <w:rPr>
                <w:b/>
                <w:bCs/>
                <w:lang w:val="en-GB"/>
              </w:rPr>
            </w:pPr>
            <w:r w:rsidRPr="006D34D6">
              <w:rPr>
                <w:b/>
                <w:bCs/>
                <w:lang w:val="en-GB"/>
              </w:rPr>
              <w:t>Date of next meeting:</w:t>
            </w:r>
          </w:p>
        </w:tc>
        <w:tc>
          <w:tcPr>
            <w:tcW w:w="6181" w:type="dxa"/>
          </w:tcPr>
          <w:p w14:paraId="7A95EB0E" w14:textId="77777777" w:rsidR="00637AA8" w:rsidRDefault="00637AA8" w:rsidP="00637AA8">
            <w:pPr>
              <w:pStyle w:val="Date"/>
              <w:spacing w:before="0" w:after="0"/>
              <w:rPr>
                <w:lang w:val="en-GB"/>
              </w:rPr>
            </w:pPr>
            <w:r>
              <w:rPr>
                <w:lang w:val="en-GB"/>
              </w:rPr>
              <w:t>12</w:t>
            </w:r>
            <w:r w:rsidRPr="006139B3">
              <w:rPr>
                <w:vertAlign w:val="superscript"/>
                <w:lang w:val="en-GB"/>
              </w:rPr>
              <w:t>th</w:t>
            </w:r>
            <w:r>
              <w:rPr>
                <w:lang w:val="en-GB"/>
              </w:rPr>
              <w:t xml:space="preserve"> February 2021</w:t>
            </w:r>
          </w:p>
        </w:tc>
      </w:tr>
      <w:tr w:rsidR="00637AA8" w14:paraId="5E7482BB" w14:textId="77777777" w:rsidTr="0085045C">
        <w:tc>
          <w:tcPr>
            <w:tcW w:w="2835" w:type="dxa"/>
          </w:tcPr>
          <w:p w14:paraId="6E0BDCD2" w14:textId="77777777" w:rsidR="00637AA8" w:rsidRPr="006D34D6" w:rsidRDefault="00637AA8" w:rsidP="00637AA8">
            <w:pPr>
              <w:pStyle w:val="Date"/>
              <w:spacing w:before="0" w:after="0"/>
              <w:rPr>
                <w:b/>
                <w:bCs/>
                <w:lang w:val="en-GB"/>
              </w:rPr>
            </w:pPr>
            <w:r w:rsidRPr="006D34D6">
              <w:rPr>
                <w:b/>
                <w:bCs/>
                <w:lang w:val="en-GB"/>
              </w:rPr>
              <w:t>Time of next meeting:</w:t>
            </w:r>
          </w:p>
        </w:tc>
        <w:tc>
          <w:tcPr>
            <w:tcW w:w="6181" w:type="dxa"/>
          </w:tcPr>
          <w:p w14:paraId="582354AE" w14:textId="77777777" w:rsidR="00637AA8" w:rsidRDefault="00637AA8" w:rsidP="00637AA8">
            <w:pPr>
              <w:pStyle w:val="Date"/>
              <w:spacing w:before="0" w:after="0"/>
              <w:rPr>
                <w:lang w:val="en-GB"/>
              </w:rPr>
            </w:pPr>
            <w:r>
              <w:rPr>
                <w:lang w:val="en-GB"/>
              </w:rPr>
              <w:t>13:30</w:t>
            </w:r>
          </w:p>
        </w:tc>
      </w:tr>
      <w:tr w:rsidR="00637AA8" w14:paraId="7AD688B4" w14:textId="77777777" w:rsidTr="0085045C">
        <w:tc>
          <w:tcPr>
            <w:tcW w:w="2835" w:type="dxa"/>
          </w:tcPr>
          <w:p w14:paraId="36C832E0" w14:textId="1FB91519" w:rsidR="00637AA8" w:rsidRPr="006D34D6" w:rsidRDefault="00637AA8" w:rsidP="00637AA8">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39548747" w14:textId="77777777" w:rsidR="00637AA8" w:rsidRDefault="00637AA8" w:rsidP="00637AA8">
            <w:pPr>
              <w:pStyle w:val="Date"/>
              <w:spacing w:before="0" w:after="0"/>
              <w:rPr>
                <w:lang w:val="en-GB"/>
              </w:rPr>
            </w:pPr>
            <w:r>
              <w:rPr>
                <w:lang w:val="en-GB"/>
              </w:rPr>
              <w:t>Online using Microsoft Teams</w:t>
            </w:r>
          </w:p>
        </w:tc>
      </w:tr>
    </w:tbl>
    <w:p w14:paraId="3449D809" w14:textId="77777777" w:rsidR="00637AA8" w:rsidRDefault="00637AA8" w:rsidP="00A8768D">
      <w:pPr>
        <w:pStyle w:val="ListNumber"/>
        <w:numPr>
          <w:ilvl w:val="0"/>
          <w:numId w:val="0"/>
        </w:numPr>
        <w:spacing w:before="0" w:after="0"/>
        <w:rPr>
          <w:lang w:val="en-GB"/>
        </w:rPr>
      </w:pPr>
    </w:p>
    <w:p w14:paraId="0FF1A6D7" w14:textId="77777777" w:rsidR="00637AA8" w:rsidRPr="00106E51" w:rsidRDefault="00637AA8" w:rsidP="00637AA8">
      <w:pPr>
        <w:spacing w:after="0"/>
        <w:rPr>
          <w:b/>
          <w:lang w:val="en-GB"/>
        </w:rPr>
      </w:pPr>
      <w:r w:rsidRPr="00106E51">
        <w:rPr>
          <w:b/>
          <w:lang w:val="en-GB"/>
        </w:rPr>
        <w:t>Agenda</w:t>
      </w:r>
    </w:p>
    <w:p w14:paraId="449A4A37" w14:textId="77777777" w:rsidR="00637AA8" w:rsidRPr="0074568D" w:rsidRDefault="00637AA8" w:rsidP="00A8768D">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Discuss assignment brief and break down </w:t>
      </w:r>
      <w:r>
        <w:rPr>
          <w:b w:val="0"/>
          <w:bCs w:val="0"/>
          <w:lang w:val="en-GB" w:eastAsia="en-GB"/>
        </w:rPr>
        <w:t xml:space="preserve">the </w:t>
      </w:r>
      <w:r w:rsidRPr="0074568D">
        <w:rPr>
          <w:b w:val="0"/>
          <w:bCs w:val="0"/>
          <w:lang w:val="en-GB" w:eastAsia="en-GB"/>
        </w:rPr>
        <w:t>report</w:t>
      </w:r>
      <w:r>
        <w:rPr>
          <w:b w:val="0"/>
          <w:bCs w:val="0"/>
          <w:lang w:val="en-GB" w:eastAsia="en-GB"/>
        </w:rPr>
        <w:t>.</w:t>
      </w:r>
    </w:p>
    <w:p w14:paraId="6E1DFE17" w14:textId="77777777" w:rsidR="00637AA8" w:rsidRPr="0074568D" w:rsidRDefault="00637AA8" w:rsidP="00A8768D">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Gannt planner </w:t>
      </w:r>
    </w:p>
    <w:p w14:paraId="0FA99798" w14:textId="77777777" w:rsidR="00637AA8" w:rsidRPr="0074568D" w:rsidRDefault="00637AA8" w:rsidP="00A8768D">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Design </w:t>
      </w:r>
    </w:p>
    <w:p w14:paraId="78295099" w14:textId="77777777" w:rsidR="00637AA8" w:rsidRPr="0074568D" w:rsidRDefault="00637AA8" w:rsidP="00A8768D">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Materials </w:t>
      </w:r>
    </w:p>
    <w:p w14:paraId="6405E821" w14:textId="77777777" w:rsidR="00637AA8" w:rsidRPr="004E2ABD" w:rsidRDefault="00637AA8" w:rsidP="00A8768D">
      <w:pPr>
        <w:pStyle w:val="ListNumber"/>
        <w:numPr>
          <w:ilvl w:val="0"/>
          <w:numId w:val="27"/>
        </w:numPr>
        <w:spacing w:before="0" w:after="0"/>
        <w:rPr>
          <w:b w:val="0"/>
          <w:bCs w:val="0"/>
          <w:sz w:val="18"/>
          <w:szCs w:val="18"/>
          <w:lang w:val="en-GB" w:eastAsia="en-GB"/>
        </w:rPr>
      </w:pPr>
      <w:r w:rsidRPr="0074568D">
        <w:rPr>
          <w:b w:val="0"/>
          <w:bCs w:val="0"/>
          <w:lang w:val="en-GB" w:eastAsia="en-GB"/>
        </w:rPr>
        <w:t xml:space="preserve">Costing </w:t>
      </w:r>
    </w:p>
    <w:p w14:paraId="51A71F37" w14:textId="77777777" w:rsidR="00637AA8" w:rsidRPr="0049330B" w:rsidRDefault="00373092" w:rsidP="00637AA8">
      <w:pPr>
        <w:spacing w:after="0"/>
        <w:rPr>
          <w:lang w:val="en-GB"/>
        </w:rPr>
      </w:pPr>
      <w:sdt>
        <w:sdtPr>
          <w:rPr>
            <w:lang w:val="en-GB"/>
          </w:rPr>
          <w:alias w:val="Discussion:"/>
          <w:tag w:val="Discussion:"/>
          <w:id w:val="1839811286"/>
          <w:placeholder>
            <w:docPart w:val="C0563228A04647DD96F375A88DEE20D8"/>
          </w:placeholder>
          <w:temporary/>
          <w:showingPlcHdr/>
          <w15:appearance w15:val="hidden"/>
        </w:sdtPr>
        <w:sdtContent>
          <w:r w:rsidR="00637AA8" w:rsidRPr="00106E51">
            <w:rPr>
              <w:b/>
              <w:lang w:val="en-GB" w:bidi="en-GB"/>
            </w:rPr>
            <w:t>Discussion</w:t>
          </w:r>
        </w:sdtContent>
      </w:sdt>
    </w:p>
    <w:p w14:paraId="13656A08" w14:textId="77777777" w:rsidR="00637AA8" w:rsidRDefault="00637AA8" w:rsidP="00637AA8">
      <w:pPr>
        <w:pStyle w:val="NormalIndent"/>
        <w:numPr>
          <w:ilvl w:val="0"/>
          <w:numId w:val="13"/>
        </w:numPr>
        <w:spacing w:before="0" w:after="0"/>
        <w:rPr>
          <w:lang w:val="en-GB"/>
        </w:rPr>
      </w:pPr>
      <w:r>
        <w:rPr>
          <w:lang w:val="en-GB"/>
        </w:rPr>
        <w:t>Begun structuring the report, to be continued.</w:t>
      </w:r>
    </w:p>
    <w:p w14:paraId="34A181B5" w14:textId="77777777" w:rsidR="00637AA8" w:rsidRDefault="00637AA8" w:rsidP="00637AA8">
      <w:pPr>
        <w:pStyle w:val="NormalIndent"/>
        <w:numPr>
          <w:ilvl w:val="0"/>
          <w:numId w:val="13"/>
        </w:numPr>
        <w:spacing w:before="0" w:after="0"/>
        <w:rPr>
          <w:lang w:val="en-GB"/>
        </w:rPr>
      </w:pPr>
      <w:r>
        <w:rPr>
          <w:lang w:val="en-GB"/>
        </w:rPr>
        <w:t>Gantt planner originally proposed by Liam is pronounced over-complicated; a new template is found, and data is transferred.</w:t>
      </w:r>
    </w:p>
    <w:p w14:paraId="32F9DD90" w14:textId="77777777" w:rsidR="00637AA8" w:rsidRDefault="00637AA8" w:rsidP="00637AA8">
      <w:pPr>
        <w:pStyle w:val="NormalIndent"/>
        <w:numPr>
          <w:ilvl w:val="0"/>
          <w:numId w:val="13"/>
        </w:numPr>
        <w:spacing w:before="0" w:after="0"/>
        <w:rPr>
          <w:lang w:val="en-GB"/>
        </w:rPr>
      </w:pPr>
      <w:r>
        <w:rPr>
          <w:lang w:val="en-GB"/>
        </w:rPr>
        <w:t>Materials: Aluminium 6082 is suggested and liked for its all-round great properties.</w:t>
      </w:r>
    </w:p>
    <w:p w14:paraId="36B5AADD" w14:textId="77777777" w:rsidR="00637AA8" w:rsidRDefault="00637AA8" w:rsidP="00637AA8">
      <w:pPr>
        <w:pStyle w:val="NormalIndent"/>
        <w:numPr>
          <w:ilvl w:val="0"/>
          <w:numId w:val="13"/>
        </w:numPr>
        <w:spacing w:before="0" w:after="0"/>
        <w:rPr>
          <w:lang w:val="en-GB"/>
        </w:rPr>
      </w:pPr>
      <w:r>
        <w:rPr>
          <w:lang w:val="en-GB"/>
        </w:rPr>
        <w:t>Costs discussed, to keep them down off-the-shelf parts are further researched.</w:t>
      </w:r>
    </w:p>
    <w:p w14:paraId="7268BA0C" w14:textId="47BE8B1D" w:rsidR="00637AA8" w:rsidRPr="00106E51" w:rsidRDefault="00637AA8" w:rsidP="00637AA8">
      <w:pPr>
        <w:spacing w:after="0"/>
        <w:rPr>
          <w:b/>
          <w:lang w:val="en-GB"/>
        </w:rPr>
      </w:pPr>
      <w:r w:rsidRPr="00106E51">
        <w:rPr>
          <w:b/>
          <w:lang w:val="en-GB"/>
        </w:rPr>
        <w:t>Summary</w:t>
      </w:r>
    </w:p>
    <w:p w14:paraId="36B64F6D" w14:textId="77777777" w:rsidR="00637AA8" w:rsidRDefault="00637AA8" w:rsidP="00637AA8">
      <w:pPr>
        <w:pStyle w:val="ListParagraph"/>
        <w:numPr>
          <w:ilvl w:val="0"/>
          <w:numId w:val="14"/>
        </w:numPr>
        <w:spacing w:before="0" w:after="0"/>
        <w:rPr>
          <w:lang w:val="en-GB"/>
        </w:rPr>
      </w:pPr>
      <w:r>
        <w:rPr>
          <w:lang w:val="en-GB"/>
        </w:rPr>
        <w:t>Documents are starting to look professional, progress ongoing.</w:t>
      </w:r>
    </w:p>
    <w:p w14:paraId="0B11E630" w14:textId="77777777" w:rsidR="00637AA8" w:rsidRPr="00C70574" w:rsidRDefault="00637AA8" w:rsidP="00637AA8">
      <w:pPr>
        <w:pStyle w:val="ListParagraph"/>
        <w:numPr>
          <w:ilvl w:val="0"/>
          <w:numId w:val="14"/>
        </w:numPr>
        <w:spacing w:before="0" w:after="0"/>
        <w:rPr>
          <w:lang w:val="en-GB"/>
        </w:rPr>
      </w:pPr>
      <w:r>
        <w:rPr>
          <w:lang w:val="en-GB"/>
        </w:rPr>
        <w:t>Material choices are between 6082 Aluminium and 4130 Steel.</w:t>
      </w:r>
    </w:p>
    <w:p w14:paraId="48B86DE5" w14:textId="77777777" w:rsidR="00637AA8" w:rsidRPr="00106E51" w:rsidRDefault="00637AA8" w:rsidP="00637AA8">
      <w:pPr>
        <w:spacing w:after="0"/>
        <w:rPr>
          <w:b/>
          <w:lang w:val="en-GB"/>
        </w:rPr>
      </w:pPr>
      <w:r w:rsidRPr="00106E51">
        <w:rPr>
          <w:b/>
          <w:lang w:val="en-GB"/>
        </w:rPr>
        <w:t>Agender for next meeting</w:t>
      </w:r>
    </w:p>
    <w:p w14:paraId="665CB558" w14:textId="26419A95" w:rsidR="00637AA8" w:rsidRPr="009F399C" w:rsidRDefault="00637AA8" w:rsidP="00637AA8">
      <w:pPr>
        <w:pStyle w:val="ListParagraph"/>
        <w:numPr>
          <w:ilvl w:val="0"/>
          <w:numId w:val="28"/>
        </w:numPr>
        <w:spacing w:before="0" w:after="0" w:line="240" w:lineRule="auto"/>
        <w:rPr>
          <w:rFonts w:eastAsia="Times New Roman" w:cstheme="minorHAnsi"/>
          <w:spacing w:val="0"/>
          <w:szCs w:val="22"/>
          <w:lang w:val="en-GB" w:eastAsia="en-GB"/>
        </w:rPr>
      </w:pPr>
      <w:r w:rsidRPr="009F399C">
        <w:rPr>
          <w:rFonts w:eastAsia="Times New Roman" w:cstheme="minorHAnsi"/>
          <w:spacing w:val="0"/>
          <w:szCs w:val="22"/>
          <w:lang w:val="en-GB" w:eastAsia="en-GB"/>
        </w:rPr>
        <w:t>Check progress from previous meeting</w:t>
      </w:r>
      <w:r w:rsidR="00A8768D">
        <w:rPr>
          <w:rFonts w:eastAsia="Times New Roman" w:cstheme="minorHAnsi"/>
          <w:spacing w:val="0"/>
          <w:szCs w:val="22"/>
          <w:lang w:val="en-GB" w:eastAsia="en-GB"/>
        </w:rPr>
        <w:t>.</w:t>
      </w:r>
    </w:p>
    <w:p w14:paraId="01F16FBD" w14:textId="77777777" w:rsidR="00B723FD" w:rsidRDefault="00637AA8" w:rsidP="00B723FD">
      <w:pPr>
        <w:pStyle w:val="ListParagraph"/>
        <w:numPr>
          <w:ilvl w:val="0"/>
          <w:numId w:val="28"/>
        </w:numPr>
        <w:spacing w:before="0" w:after="0" w:line="240" w:lineRule="auto"/>
        <w:rPr>
          <w:rFonts w:eastAsia="Times New Roman" w:cstheme="minorHAnsi"/>
          <w:spacing w:val="0"/>
          <w:szCs w:val="22"/>
          <w:lang w:val="en-GB" w:eastAsia="en-GB"/>
        </w:rPr>
      </w:pPr>
      <w:r w:rsidRPr="009F399C">
        <w:rPr>
          <w:rFonts w:eastAsia="Times New Roman" w:cstheme="minorHAnsi"/>
          <w:spacing w:val="0"/>
          <w:szCs w:val="22"/>
          <w:lang w:val="en-GB" w:eastAsia="en-GB"/>
        </w:rPr>
        <w:t xml:space="preserve">Design </w:t>
      </w:r>
    </w:p>
    <w:p w14:paraId="2D734C96" w14:textId="5C27E7B8" w:rsidR="00637AA8" w:rsidRPr="009F399C" w:rsidRDefault="00637AA8" w:rsidP="00637AA8">
      <w:pPr>
        <w:pStyle w:val="ListParagraph"/>
        <w:numPr>
          <w:ilvl w:val="0"/>
          <w:numId w:val="28"/>
        </w:numPr>
        <w:spacing w:before="0" w:after="0" w:line="240" w:lineRule="auto"/>
        <w:rPr>
          <w:rFonts w:eastAsia="Times New Roman" w:cstheme="minorHAnsi"/>
          <w:spacing w:val="0"/>
          <w:szCs w:val="22"/>
          <w:lang w:val="en-GB" w:eastAsia="en-GB"/>
        </w:rPr>
      </w:pPr>
      <w:r w:rsidRPr="00B723FD">
        <w:rPr>
          <w:rFonts w:eastAsia="Times New Roman" w:cstheme="minorHAnsi"/>
          <w:lang w:val="en-GB" w:eastAsia="en-GB"/>
        </w:rPr>
        <w:t xml:space="preserve">Materials </w:t>
      </w:r>
    </w:p>
    <w:p w14:paraId="3B4DE804" w14:textId="26EA5F2F" w:rsidR="00637AA8" w:rsidRPr="009F399C" w:rsidRDefault="00637AA8" w:rsidP="00637AA8">
      <w:pPr>
        <w:pStyle w:val="ListParagraph"/>
        <w:numPr>
          <w:ilvl w:val="0"/>
          <w:numId w:val="28"/>
        </w:numPr>
        <w:spacing w:before="0" w:after="0" w:line="240" w:lineRule="auto"/>
        <w:rPr>
          <w:rFonts w:eastAsia="Times New Roman" w:cstheme="minorHAnsi"/>
          <w:spacing w:val="0"/>
          <w:szCs w:val="22"/>
          <w:lang w:val="en-GB" w:eastAsia="en-GB"/>
        </w:rPr>
      </w:pPr>
      <w:r w:rsidRPr="009F399C">
        <w:rPr>
          <w:rFonts w:eastAsia="Times New Roman" w:cstheme="minorHAnsi"/>
          <w:spacing w:val="0"/>
          <w:szCs w:val="22"/>
          <w:lang w:val="en-GB" w:eastAsia="en-GB"/>
        </w:rPr>
        <w:t xml:space="preserve">Costing </w:t>
      </w:r>
    </w:p>
    <w:p w14:paraId="7C657039" w14:textId="58A80B6E" w:rsidR="00196148" w:rsidRPr="00AC698A" w:rsidRDefault="00637AA8" w:rsidP="00196148">
      <w:pPr>
        <w:pStyle w:val="ListParagraph"/>
        <w:numPr>
          <w:ilvl w:val="0"/>
          <w:numId w:val="28"/>
        </w:numPr>
        <w:spacing w:before="0" w:after="0" w:line="240" w:lineRule="auto"/>
        <w:rPr>
          <w:rFonts w:eastAsia="Times New Roman" w:cstheme="minorHAnsi"/>
          <w:spacing w:val="0"/>
          <w:szCs w:val="22"/>
          <w:lang w:val="en-GB" w:eastAsia="en-GB"/>
        </w:rPr>
      </w:pPr>
      <w:r w:rsidRPr="009F399C">
        <w:rPr>
          <w:rFonts w:eastAsia="Times New Roman" w:cstheme="minorHAnsi"/>
          <w:spacing w:val="0"/>
          <w:szCs w:val="22"/>
          <w:lang w:val="en-GB" w:eastAsia="en-GB"/>
        </w:rPr>
        <w:t>Show our faces</w:t>
      </w:r>
      <w:r w:rsidR="00A8768D">
        <w:rPr>
          <w:rFonts w:eastAsia="Times New Roman" w:cstheme="minorHAnsi"/>
          <w:spacing w:val="0"/>
          <w:szCs w:val="22"/>
          <w:lang w:val="en-GB" w:eastAsia="en-GB"/>
        </w:rPr>
        <w:t>.</w:t>
      </w:r>
    </w:p>
    <w:p w14:paraId="52094233" w14:textId="77777777" w:rsidR="00AC698A" w:rsidRDefault="00AC698A">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196148" w14:paraId="43B83E12" w14:textId="77777777" w:rsidTr="0085045C">
        <w:tc>
          <w:tcPr>
            <w:tcW w:w="2835" w:type="dxa"/>
          </w:tcPr>
          <w:p w14:paraId="097EF4E8" w14:textId="4A76FE5E" w:rsidR="00196148" w:rsidRPr="006D34D6" w:rsidRDefault="00196148" w:rsidP="00196148">
            <w:pPr>
              <w:pStyle w:val="Date"/>
              <w:spacing w:before="0" w:after="0"/>
              <w:rPr>
                <w:b/>
                <w:bCs/>
                <w:lang w:val="en-GB"/>
              </w:rPr>
            </w:pPr>
            <w:r w:rsidRPr="006D34D6">
              <w:rPr>
                <w:b/>
                <w:bCs/>
                <w:lang w:val="en-GB"/>
              </w:rPr>
              <w:lastRenderedPageBreak/>
              <w:t>Date of meeting</w:t>
            </w:r>
            <w:r>
              <w:rPr>
                <w:b/>
                <w:bCs/>
                <w:lang w:val="en-GB"/>
              </w:rPr>
              <w:t xml:space="preserve"> no. 6</w:t>
            </w:r>
            <w:r w:rsidRPr="006D34D6">
              <w:rPr>
                <w:b/>
                <w:bCs/>
                <w:lang w:val="en-GB"/>
              </w:rPr>
              <w:t>:</w:t>
            </w:r>
          </w:p>
        </w:tc>
        <w:tc>
          <w:tcPr>
            <w:tcW w:w="6181" w:type="dxa"/>
          </w:tcPr>
          <w:p w14:paraId="668627F8" w14:textId="77777777" w:rsidR="00196148" w:rsidRDefault="00196148" w:rsidP="00196148">
            <w:pPr>
              <w:pStyle w:val="Date"/>
              <w:spacing w:before="0" w:after="0"/>
              <w:rPr>
                <w:lang w:val="en-GB"/>
              </w:rPr>
            </w:pPr>
            <w:r>
              <w:rPr>
                <w:lang w:val="en-GB"/>
              </w:rPr>
              <w:t>12</w:t>
            </w:r>
            <w:r w:rsidRPr="007B35C8">
              <w:rPr>
                <w:vertAlign w:val="superscript"/>
                <w:lang w:val="en-GB"/>
              </w:rPr>
              <w:t>th</w:t>
            </w:r>
            <w:r>
              <w:rPr>
                <w:lang w:val="en-GB"/>
              </w:rPr>
              <w:t xml:space="preserve"> February 2021</w:t>
            </w:r>
          </w:p>
        </w:tc>
      </w:tr>
      <w:tr w:rsidR="00196148" w14:paraId="0AA5273B" w14:textId="77777777" w:rsidTr="0085045C">
        <w:tc>
          <w:tcPr>
            <w:tcW w:w="2835" w:type="dxa"/>
          </w:tcPr>
          <w:p w14:paraId="0E31FE60" w14:textId="77777777" w:rsidR="00196148" w:rsidRPr="006D34D6" w:rsidRDefault="00196148" w:rsidP="00196148">
            <w:pPr>
              <w:pStyle w:val="Date"/>
              <w:spacing w:before="0" w:after="0"/>
              <w:rPr>
                <w:b/>
                <w:bCs/>
                <w:lang w:val="en-GB"/>
              </w:rPr>
            </w:pPr>
            <w:r>
              <w:rPr>
                <w:b/>
                <w:bCs/>
                <w:lang w:val="en-GB"/>
              </w:rPr>
              <w:t>Start t</w:t>
            </w:r>
            <w:r w:rsidRPr="006D34D6">
              <w:rPr>
                <w:b/>
                <w:bCs/>
                <w:lang w:val="en-GB"/>
              </w:rPr>
              <w:t>ime of meeting:</w:t>
            </w:r>
          </w:p>
        </w:tc>
        <w:tc>
          <w:tcPr>
            <w:tcW w:w="6181" w:type="dxa"/>
          </w:tcPr>
          <w:p w14:paraId="2EF86771" w14:textId="77777777" w:rsidR="00196148" w:rsidRDefault="00196148" w:rsidP="00196148">
            <w:pPr>
              <w:pStyle w:val="Date"/>
              <w:spacing w:before="0" w:after="0"/>
              <w:rPr>
                <w:lang w:val="en-GB"/>
              </w:rPr>
            </w:pPr>
            <w:r>
              <w:rPr>
                <w:lang w:val="en-GB"/>
              </w:rPr>
              <w:t>13:30</w:t>
            </w:r>
          </w:p>
        </w:tc>
      </w:tr>
      <w:tr w:rsidR="00196148" w14:paraId="637C6CC9" w14:textId="77777777" w:rsidTr="0085045C">
        <w:tc>
          <w:tcPr>
            <w:tcW w:w="2835" w:type="dxa"/>
          </w:tcPr>
          <w:p w14:paraId="7CDEB95A" w14:textId="77777777" w:rsidR="00196148" w:rsidRPr="006D34D6" w:rsidRDefault="00196148" w:rsidP="00196148">
            <w:pPr>
              <w:pStyle w:val="Date"/>
              <w:spacing w:before="0" w:after="0"/>
              <w:rPr>
                <w:b/>
                <w:bCs/>
                <w:lang w:val="en-GB"/>
              </w:rPr>
            </w:pPr>
            <w:r>
              <w:rPr>
                <w:b/>
                <w:bCs/>
                <w:lang w:val="en-GB"/>
              </w:rPr>
              <w:t>Finishing t</w:t>
            </w:r>
            <w:r w:rsidRPr="006D34D6">
              <w:rPr>
                <w:b/>
                <w:bCs/>
                <w:lang w:val="en-GB"/>
              </w:rPr>
              <w:t>ime of meeting:</w:t>
            </w:r>
          </w:p>
        </w:tc>
        <w:tc>
          <w:tcPr>
            <w:tcW w:w="6181" w:type="dxa"/>
          </w:tcPr>
          <w:p w14:paraId="0779B75F" w14:textId="2D35DABF" w:rsidR="00196148" w:rsidRDefault="00196148" w:rsidP="00196148">
            <w:pPr>
              <w:pStyle w:val="Date"/>
              <w:spacing w:before="0" w:after="0"/>
              <w:rPr>
                <w:lang w:val="en-GB"/>
              </w:rPr>
            </w:pPr>
            <w:r>
              <w:rPr>
                <w:lang w:val="en-GB"/>
              </w:rPr>
              <w:t>14:10</w:t>
            </w:r>
            <w:r w:rsidR="007F2B94">
              <w:rPr>
                <w:lang w:val="en-GB"/>
              </w:rPr>
              <w:t xml:space="preserve">, </w:t>
            </w:r>
            <w:r w:rsidR="001279CA">
              <w:rPr>
                <w:lang w:val="en-GB"/>
              </w:rPr>
              <w:t>40mins</w:t>
            </w:r>
          </w:p>
        </w:tc>
      </w:tr>
      <w:tr w:rsidR="00196148" w14:paraId="54DF7F68" w14:textId="77777777" w:rsidTr="0085045C">
        <w:tc>
          <w:tcPr>
            <w:tcW w:w="2835" w:type="dxa"/>
          </w:tcPr>
          <w:p w14:paraId="37663A7B" w14:textId="77777777" w:rsidR="00196148" w:rsidRPr="006D34D6" w:rsidRDefault="00196148" w:rsidP="00196148">
            <w:pPr>
              <w:pStyle w:val="Date"/>
              <w:spacing w:before="0" w:after="0"/>
              <w:rPr>
                <w:b/>
                <w:bCs/>
                <w:lang w:val="en-GB"/>
              </w:rPr>
            </w:pPr>
            <w:r w:rsidRPr="006D34D6">
              <w:rPr>
                <w:b/>
                <w:bCs/>
                <w:lang w:val="en-GB"/>
              </w:rPr>
              <w:t>Attendees:</w:t>
            </w:r>
          </w:p>
        </w:tc>
        <w:tc>
          <w:tcPr>
            <w:tcW w:w="6181" w:type="dxa"/>
          </w:tcPr>
          <w:p w14:paraId="67DE43E4" w14:textId="77777777" w:rsidR="00196148" w:rsidRDefault="00196148" w:rsidP="00196148">
            <w:pPr>
              <w:pStyle w:val="Date"/>
              <w:spacing w:before="0" w:after="0"/>
              <w:rPr>
                <w:lang w:val="en-GB"/>
              </w:rPr>
            </w:pPr>
            <w:r w:rsidRPr="00AC5FF7">
              <w:rPr>
                <w:lang w:val="en-GB"/>
              </w:rPr>
              <w:t>Tom (leader), Jake</w:t>
            </w:r>
            <w:r>
              <w:rPr>
                <w:lang w:val="en-GB"/>
              </w:rPr>
              <w:t xml:space="preserve"> (late)</w:t>
            </w:r>
            <w:r w:rsidRPr="00AC5FF7">
              <w:rPr>
                <w:lang w:val="en-GB"/>
              </w:rPr>
              <w:t>, Evan, Liam</w:t>
            </w:r>
          </w:p>
        </w:tc>
      </w:tr>
      <w:tr w:rsidR="00196148" w14:paraId="354A0EA9" w14:textId="77777777" w:rsidTr="0085045C">
        <w:tc>
          <w:tcPr>
            <w:tcW w:w="2835" w:type="dxa"/>
          </w:tcPr>
          <w:p w14:paraId="1D27A31B" w14:textId="77777777" w:rsidR="00196148" w:rsidRPr="006D34D6" w:rsidRDefault="00196148" w:rsidP="00196148">
            <w:pPr>
              <w:pStyle w:val="Date"/>
              <w:spacing w:before="0" w:after="0"/>
              <w:rPr>
                <w:b/>
                <w:bCs/>
                <w:lang w:val="en-GB"/>
              </w:rPr>
            </w:pPr>
            <w:r w:rsidRPr="006D34D6">
              <w:rPr>
                <w:b/>
                <w:bCs/>
                <w:lang w:val="en-GB"/>
              </w:rPr>
              <w:t>Absentees:</w:t>
            </w:r>
          </w:p>
        </w:tc>
        <w:tc>
          <w:tcPr>
            <w:tcW w:w="6181" w:type="dxa"/>
          </w:tcPr>
          <w:p w14:paraId="14A912FC" w14:textId="77777777" w:rsidR="00196148" w:rsidRDefault="00196148" w:rsidP="00196148">
            <w:pPr>
              <w:pStyle w:val="Date"/>
              <w:spacing w:before="0" w:after="0"/>
              <w:rPr>
                <w:lang w:val="en-GB"/>
              </w:rPr>
            </w:pPr>
            <w:r>
              <w:rPr>
                <w:lang w:val="en-GB"/>
              </w:rPr>
              <w:t>Bartosz</w:t>
            </w:r>
          </w:p>
        </w:tc>
      </w:tr>
      <w:tr w:rsidR="00196148" w14:paraId="299EF5B3" w14:textId="77777777" w:rsidTr="0085045C">
        <w:tc>
          <w:tcPr>
            <w:tcW w:w="2835" w:type="dxa"/>
          </w:tcPr>
          <w:p w14:paraId="75213D50" w14:textId="77777777" w:rsidR="00196148" w:rsidRPr="006D34D6" w:rsidRDefault="00196148" w:rsidP="00196148">
            <w:pPr>
              <w:pStyle w:val="Date"/>
              <w:spacing w:before="0" w:after="0"/>
              <w:rPr>
                <w:b/>
                <w:bCs/>
                <w:lang w:val="en-GB"/>
              </w:rPr>
            </w:pPr>
            <w:r w:rsidRPr="006D34D6">
              <w:rPr>
                <w:b/>
                <w:bCs/>
                <w:lang w:val="en-GB"/>
              </w:rPr>
              <w:t>Location:</w:t>
            </w:r>
          </w:p>
        </w:tc>
        <w:tc>
          <w:tcPr>
            <w:tcW w:w="6181" w:type="dxa"/>
          </w:tcPr>
          <w:p w14:paraId="173A10B0" w14:textId="77777777" w:rsidR="00196148" w:rsidRDefault="00196148" w:rsidP="00196148">
            <w:pPr>
              <w:pStyle w:val="Date"/>
              <w:spacing w:before="0" w:after="0"/>
              <w:rPr>
                <w:lang w:val="en-GB"/>
              </w:rPr>
            </w:pPr>
            <w:r>
              <w:rPr>
                <w:lang w:val="en-GB"/>
              </w:rPr>
              <w:t>Online using Microsoft Teams</w:t>
            </w:r>
          </w:p>
        </w:tc>
      </w:tr>
      <w:tr w:rsidR="00196148" w14:paraId="550CEE25" w14:textId="77777777" w:rsidTr="0085045C">
        <w:tc>
          <w:tcPr>
            <w:tcW w:w="2835" w:type="dxa"/>
          </w:tcPr>
          <w:p w14:paraId="52448BA0" w14:textId="77777777" w:rsidR="00196148" w:rsidRPr="006D34D6" w:rsidRDefault="00196148" w:rsidP="00196148">
            <w:pPr>
              <w:pStyle w:val="Date"/>
              <w:spacing w:before="0" w:after="0"/>
              <w:rPr>
                <w:b/>
                <w:bCs/>
                <w:lang w:val="en-GB"/>
              </w:rPr>
            </w:pPr>
          </w:p>
        </w:tc>
        <w:tc>
          <w:tcPr>
            <w:tcW w:w="6181" w:type="dxa"/>
          </w:tcPr>
          <w:p w14:paraId="2AAD4A6C" w14:textId="77777777" w:rsidR="00196148" w:rsidRDefault="00196148" w:rsidP="00196148">
            <w:pPr>
              <w:pStyle w:val="Date"/>
              <w:spacing w:before="0" w:after="0"/>
              <w:rPr>
                <w:lang w:val="en-GB"/>
              </w:rPr>
            </w:pPr>
          </w:p>
        </w:tc>
      </w:tr>
      <w:tr w:rsidR="00196148" w14:paraId="42F6836F" w14:textId="77777777" w:rsidTr="0085045C">
        <w:tc>
          <w:tcPr>
            <w:tcW w:w="2835" w:type="dxa"/>
          </w:tcPr>
          <w:p w14:paraId="6C18E445" w14:textId="77777777" w:rsidR="00196148" w:rsidRPr="006D34D6" w:rsidRDefault="00196148" w:rsidP="00196148">
            <w:pPr>
              <w:pStyle w:val="Date"/>
              <w:spacing w:before="0" w:after="0"/>
              <w:rPr>
                <w:b/>
                <w:bCs/>
                <w:lang w:val="en-GB"/>
              </w:rPr>
            </w:pPr>
            <w:r w:rsidRPr="006D34D6">
              <w:rPr>
                <w:b/>
                <w:bCs/>
                <w:lang w:val="en-GB"/>
              </w:rPr>
              <w:t>Date of next meeting:</w:t>
            </w:r>
          </w:p>
        </w:tc>
        <w:tc>
          <w:tcPr>
            <w:tcW w:w="6181" w:type="dxa"/>
          </w:tcPr>
          <w:p w14:paraId="11FA1B50" w14:textId="77777777" w:rsidR="00196148" w:rsidRDefault="00196148" w:rsidP="00196148">
            <w:pPr>
              <w:pStyle w:val="Date"/>
              <w:spacing w:before="0" w:after="0"/>
              <w:rPr>
                <w:lang w:val="en-GB"/>
              </w:rPr>
            </w:pPr>
            <w:r>
              <w:rPr>
                <w:lang w:val="en-GB"/>
              </w:rPr>
              <w:t>15</w:t>
            </w:r>
            <w:r w:rsidRPr="00440190">
              <w:rPr>
                <w:vertAlign w:val="superscript"/>
                <w:lang w:val="en-GB"/>
              </w:rPr>
              <w:t>th</w:t>
            </w:r>
            <w:r>
              <w:rPr>
                <w:lang w:val="en-GB"/>
              </w:rPr>
              <w:t xml:space="preserve"> February 2021</w:t>
            </w:r>
          </w:p>
        </w:tc>
      </w:tr>
      <w:tr w:rsidR="00196148" w14:paraId="7ADFD3D6" w14:textId="77777777" w:rsidTr="0085045C">
        <w:tc>
          <w:tcPr>
            <w:tcW w:w="2835" w:type="dxa"/>
          </w:tcPr>
          <w:p w14:paraId="061D1C15" w14:textId="77777777" w:rsidR="00196148" w:rsidRPr="006D34D6" w:rsidRDefault="00196148" w:rsidP="00196148">
            <w:pPr>
              <w:pStyle w:val="Date"/>
              <w:spacing w:before="0" w:after="0"/>
              <w:rPr>
                <w:b/>
                <w:bCs/>
                <w:lang w:val="en-GB"/>
              </w:rPr>
            </w:pPr>
            <w:r w:rsidRPr="006D34D6">
              <w:rPr>
                <w:b/>
                <w:bCs/>
                <w:lang w:val="en-GB"/>
              </w:rPr>
              <w:t>Time of next meeting:</w:t>
            </w:r>
          </w:p>
        </w:tc>
        <w:tc>
          <w:tcPr>
            <w:tcW w:w="6181" w:type="dxa"/>
          </w:tcPr>
          <w:p w14:paraId="25CB148B" w14:textId="77777777" w:rsidR="00196148" w:rsidRDefault="00196148" w:rsidP="00196148">
            <w:pPr>
              <w:pStyle w:val="Date"/>
              <w:spacing w:before="0" w:after="0"/>
              <w:rPr>
                <w:lang w:val="en-GB"/>
              </w:rPr>
            </w:pPr>
            <w:r>
              <w:rPr>
                <w:lang w:val="en-GB"/>
              </w:rPr>
              <w:t>13:30</w:t>
            </w:r>
          </w:p>
        </w:tc>
      </w:tr>
      <w:tr w:rsidR="00196148" w14:paraId="387184B3" w14:textId="77777777" w:rsidTr="0085045C">
        <w:tc>
          <w:tcPr>
            <w:tcW w:w="2835" w:type="dxa"/>
          </w:tcPr>
          <w:p w14:paraId="77CEB38C" w14:textId="77777777" w:rsidR="00196148" w:rsidRPr="006D34D6" w:rsidRDefault="00196148" w:rsidP="00196148">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4FCAF6F9" w14:textId="77777777" w:rsidR="00196148" w:rsidRDefault="00196148" w:rsidP="00196148">
            <w:pPr>
              <w:pStyle w:val="Date"/>
              <w:spacing w:before="0" w:after="0"/>
              <w:rPr>
                <w:lang w:val="en-GB"/>
              </w:rPr>
            </w:pPr>
            <w:r>
              <w:rPr>
                <w:lang w:val="en-GB"/>
              </w:rPr>
              <w:t>Online using Microsoft Teams</w:t>
            </w:r>
          </w:p>
        </w:tc>
      </w:tr>
    </w:tbl>
    <w:p w14:paraId="75FCA37C" w14:textId="77777777" w:rsidR="00196148" w:rsidRDefault="00196148" w:rsidP="00196148">
      <w:pPr>
        <w:pStyle w:val="ListNumber"/>
        <w:numPr>
          <w:ilvl w:val="0"/>
          <w:numId w:val="0"/>
        </w:numPr>
        <w:spacing w:before="0" w:after="0"/>
        <w:rPr>
          <w:lang w:val="en-GB"/>
        </w:rPr>
      </w:pPr>
    </w:p>
    <w:p w14:paraId="7818D1CA" w14:textId="77777777" w:rsidR="00196148" w:rsidRPr="0049330B" w:rsidRDefault="00196148" w:rsidP="00A50B04">
      <w:pPr>
        <w:pStyle w:val="ListNumber"/>
        <w:numPr>
          <w:ilvl w:val="0"/>
          <w:numId w:val="0"/>
        </w:numPr>
        <w:spacing w:before="0" w:after="0"/>
        <w:rPr>
          <w:lang w:val="en-GB"/>
        </w:rPr>
      </w:pPr>
      <w:r>
        <w:rPr>
          <w:lang w:val="en-GB"/>
        </w:rPr>
        <w:t>Agenda</w:t>
      </w:r>
    </w:p>
    <w:p w14:paraId="6B353B6D" w14:textId="34237284" w:rsidR="00196148" w:rsidRDefault="00196148" w:rsidP="00776129">
      <w:pPr>
        <w:pStyle w:val="paragraph"/>
        <w:numPr>
          <w:ilvl w:val="0"/>
          <w:numId w:val="44"/>
        </w:numPr>
        <w:spacing w:before="0" w:beforeAutospacing="0" w:after="0" w:afterAutospacing="0"/>
        <w:textAlignment w:val="baseline"/>
        <w:rPr>
          <w:rFonts w:ascii="Calibri" w:hAnsi="Calibri" w:cs="Calibri"/>
          <w:sz w:val="22"/>
          <w:szCs w:val="22"/>
        </w:rPr>
      </w:pPr>
      <w:r>
        <w:rPr>
          <w:rStyle w:val="normaltextrun"/>
          <w:rFonts w:ascii="Calibri" w:hAnsi="Calibri" w:cs="Calibri"/>
          <w:sz w:val="22"/>
          <w:szCs w:val="22"/>
        </w:rPr>
        <w:t xml:space="preserve"> Check progress from previous </w:t>
      </w:r>
      <w:del w:id="865" w:author="Liam David Chess (2004144)" w:date="2021-03-05T14:45:00Z">
        <w:r w:rsidDel="00CD45CE">
          <w:rPr>
            <w:rStyle w:val="normaltextrun"/>
            <w:rFonts w:ascii="Calibri" w:hAnsi="Calibri" w:cs="Calibri"/>
            <w:sz w:val="22"/>
            <w:szCs w:val="22"/>
          </w:rPr>
          <w:delText>meeting</w:delText>
        </w:r>
      </w:del>
      <w:ins w:id="866" w:author="Liam David Chess (2004144)" w:date="2021-03-05T14:45:00Z">
        <w:r w:rsidR="00CD45CE">
          <w:rPr>
            <w:rStyle w:val="normaltextrun"/>
            <w:rFonts w:ascii="Calibri" w:hAnsi="Calibri" w:cs="Calibri"/>
            <w:sz w:val="22"/>
            <w:szCs w:val="22"/>
          </w:rPr>
          <w:t>meeting.</w:t>
        </w:r>
      </w:ins>
      <w:r>
        <w:rPr>
          <w:rStyle w:val="normaltextrun"/>
          <w:rFonts w:ascii="Calibri" w:hAnsi="Calibri" w:cs="Calibri"/>
          <w:sz w:val="22"/>
          <w:szCs w:val="22"/>
        </w:rPr>
        <w:t> </w:t>
      </w:r>
      <w:r>
        <w:rPr>
          <w:rStyle w:val="eop"/>
          <w:rFonts w:ascii="Calibri" w:hAnsi="Calibri" w:cs="Calibri"/>
          <w:sz w:val="22"/>
          <w:szCs w:val="22"/>
        </w:rPr>
        <w:t> </w:t>
      </w:r>
    </w:p>
    <w:p w14:paraId="7435A6FA" w14:textId="77777777" w:rsidR="00196148" w:rsidRDefault="00196148" w:rsidP="00776129">
      <w:pPr>
        <w:pStyle w:val="paragraph"/>
        <w:numPr>
          <w:ilvl w:val="0"/>
          <w:numId w:val="45"/>
        </w:numPr>
        <w:spacing w:before="0" w:beforeAutospacing="0" w:after="0" w:afterAutospacing="0"/>
        <w:textAlignment w:val="baseline"/>
        <w:rPr>
          <w:rFonts w:ascii="Calibri" w:hAnsi="Calibri" w:cs="Calibri"/>
          <w:sz w:val="22"/>
          <w:szCs w:val="22"/>
        </w:rPr>
      </w:pPr>
      <w:r>
        <w:rPr>
          <w:rStyle w:val="normaltextrun"/>
          <w:rFonts w:ascii="Calibri" w:hAnsi="Calibri" w:cs="Calibri"/>
          <w:sz w:val="22"/>
          <w:szCs w:val="22"/>
        </w:rPr>
        <w:t xml:space="preserve"> Design </w:t>
      </w:r>
      <w:r>
        <w:rPr>
          <w:rStyle w:val="eop"/>
          <w:rFonts w:ascii="Calibri" w:hAnsi="Calibri" w:cs="Calibri"/>
          <w:sz w:val="22"/>
          <w:szCs w:val="22"/>
        </w:rPr>
        <w:t> </w:t>
      </w:r>
    </w:p>
    <w:p w14:paraId="4953B1B1" w14:textId="77777777" w:rsidR="00196148" w:rsidRDefault="00196148" w:rsidP="00776129">
      <w:pPr>
        <w:pStyle w:val="paragraph"/>
        <w:numPr>
          <w:ilvl w:val="0"/>
          <w:numId w:val="46"/>
        </w:numPr>
        <w:spacing w:before="0" w:beforeAutospacing="0" w:after="0" w:afterAutospacing="0"/>
        <w:textAlignment w:val="baseline"/>
        <w:rPr>
          <w:rFonts w:ascii="Calibri" w:hAnsi="Calibri" w:cs="Calibri"/>
          <w:sz w:val="22"/>
          <w:szCs w:val="22"/>
        </w:rPr>
      </w:pPr>
      <w:r>
        <w:rPr>
          <w:rStyle w:val="normaltextrun"/>
          <w:rFonts w:ascii="Calibri" w:hAnsi="Calibri" w:cs="Calibri"/>
          <w:sz w:val="22"/>
          <w:szCs w:val="22"/>
        </w:rPr>
        <w:t xml:space="preserve"> Materials </w:t>
      </w:r>
      <w:r>
        <w:rPr>
          <w:rStyle w:val="eop"/>
          <w:rFonts w:ascii="Calibri" w:hAnsi="Calibri" w:cs="Calibri"/>
          <w:sz w:val="22"/>
          <w:szCs w:val="22"/>
        </w:rPr>
        <w:t> </w:t>
      </w:r>
    </w:p>
    <w:p w14:paraId="2AD4AA4B" w14:textId="77777777" w:rsidR="00196148" w:rsidRDefault="00196148" w:rsidP="00776129">
      <w:pPr>
        <w:pStyle w:val="paragraph"/>
        <w:numPr>
          <w:ilvl w:val="0"/>
          <w:numId w:val="47"/>
        </w:numPr>
        <w:spacing w:before="0" w:beforeAutospacing="0" w:after="0" w:afterAutospacing="0"/>
        <w:textAlignment w:val="baseline"/>
        <w:rPr>
          <w:rFonts w:ascii="Calibri" w:hAnsi="Calibri" w:cs="Calibri"/>
          <w:sz w:val="22"/>
          <w:szCs w:val="22"/>
        </w:rPr>
      </w:pPr>
      <w:r>
        <w:rPr>
          <w:rStyle w:val="normaltextrun"/>
          <w:rFonts w:ascii="Calibri" w:hAnsi="Calibri" w:cs="Calibri"/>
          <w:sz w:val="22"/>
          <w:szCs w:val="22"/>
        </w:rPr>
        <w:t xml:space="preserve"> Costing </w:t>
      </w:r>
      <w:r>
        <w:rPr>
          <w:rStyle w:val="eop"/>
          <w:rFonts w:ascii="Calibri" w:hAnsi="Calibri" w:cs="Calibri"/>
          <w:sz w:val="22"/>
          <w:szCs w:val="22"/>
        </w:rPr>
        <w:t> </w:t>
      </w:r>
    </w:p>
    <w:p w14:paraId="3B95D4AA" w14:textId="3EE61960" w:rsidR="00196148" w:rsidRPr="00776129" w:rsidRDefault="00196148" w:rsidP="00776129">
      <w:pPr>
        <w:pStyle w:val="paragraph"/>
        <w:numPr>
          <w:ilvl w:val="0"/>
          <w:numId w:val="48"/>
        </w:numPr>
        <w:spacing w:before="0" w:beforeAutospacing="0" w:after="0" w:afterAutospacing="0"/>
        <w:textAlignment w:val="baseline"/>
        <w:rPr>
          <w:rStyle w:val="normaltextrun"/>
          <w:rFonts w:ascii="Calibri" w:hAnsi="Calibri" w:cs="Calibri"/>
          <w:sz w:val="22"/>
          <w:szCs w:val="22"/>
        </w:rPr>
      </w:pPr>
      <w:r>
        <w:rPr>
          <w:rStyle w:val="normaltextrun"/>
          <w:rFonts w:ascii="Calibri" w:hAnsi="Calibri" w:cs="Calibri"/>
          <w:sz w:val="22"/>
          <w:szCs w:val="22"/>
        </w:rPr>
        <w:t xml:space="preserve"> Show our </w:t>
      </w:r>
      <w:del w:id="867" w:author="Liam David Chess (2004144)" w:date="2021-03-05T14:45:00Z">
        <w:r w:rsidDel="00CD45CE">
          <w:rPr>
            <w:rStyle w:val="normaltextrun"/>
            <w:rFonts w:ascii="Calibri" w:hAnsi="Calibri" w:cs="Calibri"/>
            <w:sz w:val="22"/>
            <w:szCs w:val="22"/>
          </w:rPr>
          <w:delText>faces</w:delText>
        </w:r>
      </w:del>
      <w:ins w:id="868" w:author="Liam David Chess (2004144)" w:date="2021-03-05T14:45:00Z">
        <w:r w:rsidR="00CD45CE">
          <w:rPr>
            <w:rStyle w:val="normaltextrun"/>
            <w:rFonts w:ascii="Calibri" w:hAnsi="Calibri" w:cs="Calibri"/>
            <w:sz w:val="22"/>
            <w:szCs w:val="22"/>
          </w:rPr>
          <w:t>faces.</w:t>
        </w:r>
      </w:ins>
    </w:p>
    <w:p w14:paraId="637991C6" w14:textId="77777777" w:rsidR="00776129" w:rsidRDefault="00776129" w:rsidP="00776129">
      <w:pPr>
        <w:pStyle w:val="paragraph"/>
        <w:spacing w:before="0" w:beforeAutospacing="0" w:after="0" w:afterAutospacing="0"/>
        <w:ind w:left="720"/>
        <w:textAlignment w:val="baseline"/>
        <w:rPr>
          <w:rFonts w:ascii="Calibri" w:hAnsi="Calibri" w:cs="Calibri"/>
          <w:sz w:val="22"/>
          <w:szCs w:val="22"/>
        </w:rPr>
      </w:pPr>
    </w:p>
    <w:p w14:paraId="7E0C5A4A" w14:textId="77777777" w:rsidR="00196148" w:rsidRPr="0049330B" w:rsidRDefault="00373092" w:rsidP="00A50B04">
      <w:pPr>
        <w:pStyle w:val="ListNumber"/>
        <w:numPr>
          <w:ilvl w:val="0"/>
          <w:numId w:val="0"/>
        </w:numPr>
        <w:spacing w:before="0" w:after="0"/>
        <w:rPr>
          <w:lang w:val="en-GB"/>
        </w:rPr>
      </w:pPr>
      <w:sdt>
        <w:sdtPr>
          <w:rPr>
            <w:lang w:val="en-GB"/>
          </w:rPr>
          <w:alias w:val="Discussion:"/>
          <w:tag w:val="Discussion:"/>
          <w:id w:val="-1583213471"/>
          <w:placeholder>
            <w:docPart w:val="A99EB58C07534C9AA73D0108B37A7ED9"/>
          </w:placeholder>
          <w:temporary/>
          <w:showingPlcHdr/>
          <w15:appearance w15:val="hidden"/>
        </w:sdtPr>
        <w:sdtContent>
          <w:r w:rsidR="00196148" w:rsidRPr="0049330B">
            <w:rPr>
              <w:lang w:val="en-GB" w:bidi="en-GB"/>
            </w:rPr>
            <w:t>Discussion</w:t>
          </w:r>
        </w:sdtContent>
      </w:sdt>
    </w:p>
    <w:p w14:paraId="3AF0D599" w14:textId="77777777" w:rsidR="00196148" w:rsidRPr="00CD6E57" w:rsidRDefault="00196148" w:rsidP="00196148">
      <w:pPr>
        <w:pStyle w:val="NormalIndent"/>
        <w:numPr>
          <w:ilvl w:val="0"/>
          <w:numId w:val="13"/>
        </w:numPr>
        <w:spacing w:before="0" w:after="0"/>
        <w:rPr>
          <w:lang w:val="en-GB"/>
        </w:rPr>
      </w:pPr>
      <w:r>
        <w:rPr>
          <w:lang w:val="en-GB"/>
        </w:rPr>
        <w:t>Aluminium: grade 6082 favoured for frame construction, Metals4U source tubes of it with a 38.1mm diameter and 3.2mm thickness, costing around £10 per metre, this reduces with more purchased (1000mm = £11.48, 6000mm = £45.92, ~25% less!). Discussed how much we need but unsure as of now. Steel has slowly phased out of the discussion due to its high weight.</w:t>
      </w:r>
    </w:p>
    <w:p w14:paraId="443F2D37" w14:textId="77777777" w:rsidR="00196148" w:rsidRDefault="00196148" w:rsidP="00196148">
      <w:pPr>
        <w:pStyle w:val="NormalIndent"/>
        <w:numPr>
          <w:ilvl w:val="0"/>
          <w:numId w:val="13"/>
        </w:numPr>
        <w:spacing w:before="0" w:after="0"/>
        <w:rPr>
          <w:lang w:val="en-GB"/>
        </w:rPr>
      </w:pPr>
      <w:r>
        <w:rPr>
          <w:lang w:val="en-GB"/>
        </w:rPr>
        <w:t>Wheels: 20” BMX wheels favoured, although the hubs may need changing and that would require re-spoking each wheel. Not expensive but time-consuming.</w:t>
      </w:r>
    </w:p>
    <w:p w14:paraId="46B680A1" w14:textId="77777777" w:rsidR="00196148" w:rsidRDefault="00196148" w:rsidP="00196148">
      <w:pPr>
        <w:pStyle w:val="NormalIndent"/>
        <w:numPr>
          <w:ilvl w:val="0"/>
          <w:numId w:val="13"/>
        </w:numPr>
        <w:spacing w:before="0" w:after="0"/>
        <w:rPr>
          <w:lang w:val="en-GB"/>
        </w:rPr>
      </w:pPr>
      <w:r>
        <w:rPr>
          <w:lang w:val="en-GB"/>
        </w:rPr>
        <w:t>Following the costing talk from last meeting, off-the-shelf steering components are researched; the BMX platform will offer more inspiration due to simplicity (the reason we went with a 3-wheel platform, not 4, to Liam’s despise).</w:t>
      </w:r>
    </w:p>
    <w:p w14:paraId="62717EAC" w14:textId="77777777" w:rsidR="00196148" w:rsidRPr="004F17D7" w:rsidRDefault="00196148" w:rsidP="00196148">
      <w:pPr>
        <w:pStyle w:val="NormalIndent"/>
        <w:numPr>
          <w:ilvl w:val="0"/>
          <w:numId w:val="13"/>
        </w:numPr>
        <w:spacing w:before="0" w:after="0"/>
        <w:rPr>
          <w:lang w:val="en-GB"/>
        </w:rPr>
      </w:pPr>
      <w:r>
        <w:rPr>
          <w:lang w:val="en-GB"/>
        </w:rPr>
        <w:t>Only Liam turned on his webcam, everyone else could not be bothered lol.</w:t>
      </w:r>
    </w:p>
    <w:p w14:paraId="371572B0" w14:textId="48A9063C" w:rsidR="00196148" w:rsidRDefault="00196148" w:rsidP="002B21CD">
      <w:pPr>
        <w:pStyle w:val="ListNumber"/>
        <w:numPr>
          <w:ilvl w:val="0"/>
          <w:numId w:val="0"/>
        </w:numPr>
        <w:spacing w:before="0" w:after="0"/>
        <w:ind w:left="360" w:hanging="360"/>
        <w:rPr>
          <w:lang w:val="en-GB"/>
        </w:rPr>
      </w:pPr>
      <w:r>
        <w:rPr>
          <w:lang w:val="en-GB"/>
        </w:rPr>
        <w:t>Summary</w:t>
      </w:r>
    </w:p>
    <w:p w14:paraId="4CDD9A7C" w14:textId="77777777" w:rsidR="00196148" w:rsidRDefault="00196148" w:rsidP="00196148">
      <w:pPr>
        <w:pStyle w:val="ListParagraph"/>
        <w:numPr>
          <w:ilvl w:val="0"/>
          <w:numId w:val="14"/>
        </w:numPr>
        <w:spacing w:before="0" w:after="0"/>
        <w:rPr>
          <w:lang w:val="en-GB"/>
        </w:rPr>
      </w:pPr>
      <w:r>
        <w:rPr>
          <w:lang w:val="en-GB"/>
        </w:rPr>
        <w:t>Aluminium is now the material of choice for the frame. To be scrutinised</w:t>
      </w:r>
    </w:p>
    <w:p w14:paraId="6C7C6B00" w14:textId="77777777" w:rsidR="00196148" w:rsidRPr="00E17BA2" w:rsidRDefault="00196148" w:rsidP="00196148">
      <w:pPr>
        <w:pStyle w:val="ListParagraph"/>
        <w:numPr>
          <w:ilvl w:val="0"/>
          <w:numId w:val="14"/>
        </w:numPr>
        <w:spacing w:before="0" w:after="0"/>
        <w:rPr>
          <w:lang w:val="en-GB"/>
        </w:rPr>
      </w:pPr>
      <w:r>
        <w:rPr>
          <w:lang w:val="en-GB"/>
        </w:rPr>
        <w:t>Off-the-shelf BMX parts are favoured, further research to come.</w:t>
      </w:r>
    </w:p>
    <w:p w14:paraId="7C21C4AD" w14:textId="77777777" w:rsidR="00196148" w:rsidRPr="0049330B" w:rsidRDefault="00196148" w:rsidP="00A50B04">
      <w:pPr>
        <w:pStyle w:val="ListNumber"/>
        <w:numPr>
          <w:ilvl w:val="0"/>
          <w:numId w:val="0"/>
        </w:numPr>
        <w:spacing w:before="0" w:after="0"/>
        <w:rPr>
          <w:lang w:val="en-GB"/>
        </w:rPr>
      </w:pPr>
      <w:r>
        <w:rPr>
          <w:lang w:val="en-GB"/>
        </w:rPr>
        <w:t>Agender for next meeting</w:t>
      </w:r>
    </w:p>
    <w:p w14:paraId="36830D6B" w14:textId="77777777" w:rsidR="00196148" w:rsidRPr="00362031" w:rsidRDefault="00196148" w:rsidP="00196148">
      <w:pPr>
        <w:pStyle w:val="ListNumber"/>
        <w:numPr>
          <w:ilvl w:val="0"/>
          <w:numId w:val="40"/>
        </w:numPr>
        <w:spacing w:before="0" w:after="0"/>
        <w:rPr>
          <w:b w:val="0"/>
          <w:bCs w:val="0"/>
          <w:sz w:val="18"/>
          <w:szCs w:val="18"/>
          <w:lang w:val="en-GB" w:eastAsia="en-GB"/>
        </w:rPr>
      </w:pPr>
      <w:r w:rsidRPr="00362031">
        <w:rPr>
          <w:b w:val="0"/>
          <w:bCs w:val="0"/>
          <w:lang w:val="en-GB" w:eastAsia="en-GB"/>
        </w:rPr>
        <w:t>Catch up from last meeting</w:t>
      </w:r>
      <w:r>
        <w:rPr>
          <w:b w:val="0"/>
          <w:bCs w:val="0"/>
          <w:lang w:val="en-GB" w:eastAsia="en-GB"/>
        </w:rPr>
        <w:t>.</w:t>
      </w:r>
    </w:p>
    <w:p w14:paraId="0822E413" w14:textId="4822436A" w:rsidR="001279CA" w:rsidRPr="00AC698A" w:rsidRDefault="00196148" w:rsidP="00953CCC">
      <w:pPr>
        <w:pStyle w:val="ListNumber"/>
        <w:numPr>
          <w:ilvl w:val="0"/>
          <w:numId w:val="40"/>
        </w:numPr>
        <w:spacing w:before="0" w:after="0"/>
        <w:rPr>
          <w:b w:val="0"/>
          <w:bCs w:val="0"/>
          <w:sz w:val="18"/>
          <w:szCs w:val="18"/>
          <w:lang w:val="en-GB" w:eastAsia="en-GB"/>
        </w:rPr>
      </w:pPr>
      <w:r w:rsidRPr="00362031">
        <w:rPr>
          <w:b w:val="0"/>
          <w:bCs w:val="0"/>
          <w:lang w:val="en-GB" w:eastAsia="en-GB"/>
        </w:rPr>
        <w:t>Discuss frame design changes and different wheel options</w:t>
      </w:r>
      <w:r>
        <w:rPr>
          <w:b w:val="0"/>
          <w:bCs w:val="0"/>
          <w:lang w:val="en-GB" w:eastAsia="en-GB"/>
        </w:rPr>
        <w:t>.</w:t>
      </w:r>
    </w:p>
    <w:p w14:paraId="21C4E68B" w14:textId="77777777" w:rsidR="00AC698A" w:rsidRDefault="00AC698A">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B45E98" w14:paraId="5185A64F" w14:textId="77777777" w:rsidTr="0085045C">
        <w:tc>
          <w:tcPr>
            <w:tcW w:w="2835" w:type="dxa"/>
          </w:tcPr>
          <w:p w14:paraId="2CC1EAA0" w14:textId="658105B5" w:rsidR="00B45E98" w:rsidRPr="006D34D6" w:rsidRDefault="00B45E98" w:rsidP="00B45E98">
            <w:pPr>
              <w:pStyle w:val="Date"/>
              <w:spacing w:before="0" w:after="0"/>
              <w:rPr>
                <w:b/>
                <w:bCs/>
                <w:lang w:val="en-GB"/>
              </w:rPr>
            </w:pPr>
            <w:r w:rsidRPr="006D34D6">
              <w:rPr>
                <w:b/>
                <w:bCs/>
                <w:lang w:val="en-GB"/>
              </w:rPr>
              <w:lastRenderedPageBreak/>
              <w:t>Date of meeting</w:t>
            </w:r>
            <w:r w:rsidR="00FD54D7">
              <w:rPr>
                <w:b/>
                <w:bCs/>
                <w:lang w:val="en-GB"/>
              </w:rPr>
              <w:t xml:space="preserve"> no. 7</w:t>
            </w:r>
            <w:r w:rsidRPr="006D34D6">
              <w:rPr>
                <w:b/>
                <w:bCs/>
                <w:lang w:val="en-GB"/>
              </w:rPr>
              <w:t>:</w:t>
            </w:r>
          </w:p>
        </w:tc>
        <w:tc>
          <w:tcPr>
            <w:tcW w:w="6181" w:type="dxa"/>
          </w:tcPr>
          <w:p w14:paraId="2652CCC0" w14:textId="77777777" w:rsidR="00B45E98" w:rsidRDefault="00B45E98" w:rsidP="00B45E98">
            <w:pPr>
              <w:pStyle w:val="Date"/>
              <w:spacing w:before="0" w:after="0"/>
              <w:rPr>
                <w:lang w:val="en-GB"/>
              </w:rPr>
            </w:pPr>
            <w:r>
              <w:rPr>
                <w:lang w:val="en-GB"/>
              </w:rPr>
              <w:t>15</w:t>
            </w:r>
            <w:r w:rsidRPr="00F53985">
              <w:rPr>
                <w:vertAlign w:val="superscript"/>
                <w:lang w:val="en-GB"/>
              </w:rPr>
              <w:t>th</w:t>
            </w:r>
            <w:r>
              <w:rPr>
                <w:lang w:val="en-GB"/>
              </w:rPr>
              <w:t xml:space="preserve"> February 2021</w:t>
            </w:r>
          </w:p>
        </w:tc>
      </w:tr>
      <w:tr w:rsidR="00B45E98" w14:paraId="7123E3F6" w14:textId="77777777" w:rsidTr="0085045C">
        <w:tc>
          <w:tcPr>
            <w:tcW w:w="2835" w:type="dxa"/>
          </w:tcPr>
          <w:p w14:paraId="0F4A0642" w14:textId="77777777" w:rsidR="00B45E98" w:rsidRPr="006D34D6" w:rsidRDefault="00B45E98" w:rsidP="00B45E98">
            <w:pPr>
              <w:pStyle w:val="Date"/>
              <w:spacing w:before="0" w:after="0"/>
              <w:rPr>
                <w:b/>
                <w:bCs/>
                <w:lang w:val="en-GB"/>
              </w:rPr>
            </w:pPr>
            <w:r>
              <w:rPr>
                <w:b/>
                <w:bCs/>
                <w:lang w:val="en-GB"/>
              </w:rPr>
              <w:t>Start t</w:t>
            </w:r>
            <w:r w:rsidRPr="006D34D6">
              <w:rPr>
                <w:b/>
                <w:bCs/>
                <w:lang w:val="en-GB"/>
              </w:rPr>
              <w:t>ime of meeting:</w:t>
            </w:r>
          </w:p>
        </w:tc>
        <w:tc>
          <w:tcPr>
            <w:tcW w:w="6181" w:type="dxa"/>
          </w:tcPr>
          <w:p w14:paraId="25DED87C" w14:textId="77777777" w:rsidR="00B45E98" w:rsidRDefault="00B45E98" w:rsidP="00B45E98">
            <w:pPr>
              <w:pStyle w:val="Date"/>
              <w:spacing w:before="0" w:after="0"/>
              <w:rPr>
                <w:lang w:val="en-GB"/>
              </w:rPr>
            </w:pPr>
            <w:r>
              <w:rPr>
                <w:lang w:val="en-GB"/>
              </w:rPr>
              <w:t>13:30</w:t>
            </w:r>
          </w:p>
        </w:tc>
      </w:tr>
      <w:tr w:rsidR="00B45E98" w14:paraId="08BDBE00" w14:textId="77777777" w:rsidTr="0085045C">
        <w:tc>
          <w:tcPr>
            <w:tcW w:w="2835" w:type="dxa"/>
          </w:tcPr>
          <w:p w14:paraId="08ED492F" w14:textId="77777777" w:rsidR="00B45E98" w:rsidRPr="006D34D6" w:rsidRDefault="00B45E98" w:rsidP="00B45E98">
            <w:pPr>
              <w:pStyle w:val="Date"/>
              <w:spacing w:before="0" w:after="0"/>
              <w:rPr>
                <w:b/>
                <w:bCs/>
                <w:lang w:val="en-GB"/>
              </w:rPr>
            </w:pPr>
            <w:r>
              <w:rPr>
                <w:b/>
                <w:bCs/>
                <w:lang w:val="en-GB"/>
              </w:rPr>
              <w:t>Finishing t</w:t>
            </w:r>
            <w:r w:rsidRPr="006D34D6">
              <w:rPr>
                <w:b/>
                <w:bCs/>
                <w:lang w:val="en-GB"/>
              </w:rPr>
              <w:t>ime of meeting:</w:t>
            </w:r>
          </w:p>
        </w:tc>
        <w:tc>
          <w:tcPr>
            <w:tcW w:w="6181" w:type="dxa"/>
          </w:tcPr>
          <w:p w14:paraId="121D4A72" w14:textId="6A4B88EC" w:rsidR="00B45E98" w:rsidRDefault="00B45E98" w:rsidP="00B45E98">
            <w:pPr>
              <w:pStyle w:val="Date"/>
              <w:spacing w:before="0" w:after="0"/>
              <w:rPr>
                <w:lang w:val="en-GB"/>
              </w:rPr>
            </w:pPr>
            <w:r>
              <w:rPr>
                <w:lang w:val="en-GB"/>
              </w:rPr>
              <w:t>15:40</w:t>
            </w:r>
            <w:r w:rsidR="00FD54D7">
              <w:rPr>
                <w:lang w:val="en-GB"/>
              </w:rPr>
              <w:t>, 1h 10mins</w:t>
            </w:r>
          </w:p>
        </w:tc>
      </w:tr>
      <w:tr w:rsidR="00B45E98" w14:paraId="025395C3" w14:textId="77777777" w:rsidTr="0085045C">
        <w:tc>
          <w:tcPr>
            <w:tcW w:w="2835" w:type="dxa"/>
          </w:tcPr>
          <w:p w14:paraId="722EBD85" w14:textId="77777777" w:rsidR="00B45E98" w:rsidRPr="006D34D6" w:rsidRDefault="00B45E98" w:rsidP="00B45E98">
            <w:pPr>
              <w:pStyle w:val="Date"/>
              <w:spacing w:before="0" w:after="0"/>
              <w:rPr>
                <w:b/>
                <w:bCs/>
                <w:lang w:val="en-GB"/>
              </w:rPr>
            </w:pPr>
            <w:r w:rsidRPr="006D34D6">
              <w:rPr>
                <w:b/>
                <w:bCs/>
                <w:lang w:val="en-GB"/>
              </w:rPr>
              <w:t>Attendees:</w:t>
            </w:r>
          </w:p>
        </w:tc>
        <w:tc>
          <w:tcPr>
            <w:tcW w:w="6181" w:type="dxa"/>
          </w:tcPr>
          <w:p w14:paraId="06298803" w14:textId="77777777" w:rsidR="00B45E98" w:rsidRDefault="00B45E98" w:rsidP="00B45E98">
            <w:pPr>
              <w:pStyle w:val="Date"/>
              <w:spacing w:before="0" w:after="0"/>
              <w:rPr>
                <w:lang w:val="en-GB"/>
              </w:rPr>
            </w:pPr>
            <w:r w:rsidRPr="00AC5FF7">
              <w:rPr>
                <w:lang w:val="en-GB"/>
              </w:rPr>
              <w:t>Tom (leader), Bartosz, Jake, Evan, Liam</w:t>
            </w:r>
          </w:p>
        </w:tc>
      </w:tr>
      <w:tr w:rsidR="00B45E98" w14:paraId="335176E7" w14:textId="77777777" w:rsidTr="0085045C">
        <w:tc>
          <w:tcPr>
            <w:tcW w:w="2835" w:type="dxa"/>
          </w:tcPr>
          <w:p w14:paraId="5BA515EE" w14:textId="77777777" w:rsidR="00B45E98" w:rsidRPr="006D34D6" w:rsidRDefault="00B45E98" w:rsidP="00B45E98">
            <w:pPr>
              <w:pStyle w:val="Date"/>
              <w:spacing w:before="0" w:after="0"/>
              <w:rPr>
                <w:b/>
                <w:bCs/>
                <w:lang w:val="en-GB"/>
              </w:rPr>
            </w:pPr>
            <w:r w:rsidRPr="006D34D6">
              <w:rPr>
                <w:b/>
                <w:bCs/>
                <w:lang w:val="en-GB"/>
              </w:rPr>
              <w:t>Absentees:</w:t>
            </w:r>
          </w:p>
        </w:tc>
        <w:tc>
          <w:tcPr>
            <w:tcW w:w="6181" w:type="dxa"/>
          </w:tcPr>
          <w:p w14:paraId="67473F3A" w14:textId="77777777" w:rsidR="00B45E98" w:rsidRDefault="00B45E98" w:rsidP="00B45E98">
            <w:pPr>
              <w:pStyle w:val="Date"/>
              <w:spacing w:before="0" w:after="0"/>
              <w:rPr>
                <w:lang w:val="en-GB"/>
              </w:rPr>
            </w:pPr>
            <w:r>
              <w:rPr>
                <w:lang w:val="en-GB"/>
              </w:rPr>
              <w:t>None</w:t>
            </w:r>
          </w:p>
        </w:tc>
      </w:tr>
      <w:tr w:rsidR="00B45E98" w14:paraId="0373017D" w14:textId="77777777" w:rsidTr="0085045C">
        <w:tc>
          <w:tcPr>
            <w:tcW w:w="2835" w:type="dxa"/>
          </w:tcPr>
          <w:p w14:paraId="574B45CC" w14:textId="77777777" w:rsidR="00B45E98" w:rsidRPr="006D34D6" w:rsidRDefault="00B45E98" w:rsidP="00B45E98">
            <w:pPr>
              <w:pStyle w:val="Date"/>
              <w:spacing w:before="0" w:after="0"/>
              <w:rPr>
                <w:b/>
                <w:bCs/>
                <w:lang w:val="en-GB"/>
              </w:rPr>
            </w:pPr>
            <w:r w:rsidRPr="006D34D6">
              <w:rPr>
                <w:b/>
                <w:bCs/>
                <w:lang w:val="en-GB"/>
              </w:rPr>
              <w:t>Location:</w:t>
            </w:r>
          </w:p>
        </w:tc>
        <w:tc>
          <w:tcPr>
            <w:tcW w:w="6181" w:type="dxa"/>
          </w:tcPr>
          <w:p w14:paraId="7DC180B1" w14:textId="77777777" w:rsidR="00B45E98" w:rsidRDefault="00B45E98" w:rsidP="00B45E98">
            <w:pPr>
              <w:pStyle w:val="Date"/>
              <w:spacing w:before="0" w:after="0"/>
              <w:rPr>
                <w:lang w:val="en-GB"/>
              </w:rPr>
            </w:pPr>
            <w:r>
              <w:rPr>
                <w:lang w:val="en-GB"/>
              </w:rPr>
              <w:t>Online using Microsoft Teams</w:t>
            </w:r>
          </w:p>
        </w:tc>
      </w:tr>
      <w:tr w:rsidR="00B45E98" w14:paraId="4FDB26AF" w14:textId="77777777" w:rsidTr="0085045C">
        <w:tc>
          <w:tcPr>
            <w:tcW w:w="2835" w:type="dxa"/>
          </w:tcPr>
          <w:p w14:paraId="6E0CBD33" w14:textId="77777777" w:rsidR="00B45E98" w:rsidRPr="006D34D6" w:rsidRDefault="00B45E98" w:rsidP="00B45E98">
            <w:pPr>
              <w:pStyle w:val="Date"/>
              <w:spacing w:before="0" w:after="0"/>
              <w:rPr>
                <w:b/>
                <w:bCs/>
                <w:lang w:val="en-GB"/>
              </w:rPr>
            </w:pPr>
          </w:p>
        </w:tc>
        <w:tc>
          <w:tcPr>
            <w:tcW w:w="6181" w:type="dxa"/>
          </w:tcPr>
          <w:p w14:paraId="79C32E7B" w14:textId="77777777" w:rsidR="00B45E98" w:rsidRDefault="00B45E98" w:rsidP="00B45E98">
            <w:pPr>
              <w:pStyle w:val="Date"/>
              <w:spacing w:before="0" w:after="0"/>
              <w:rPr>
                <w:lang w:val="en-GB"/>
              </w:rPr>
            </w:pPr>
          </w:p>
        </w:tc>
      </w:tr>
      <w:tr w:rsidR="00B45E98" w14:paraId="62CD3ACA" w14:textId="77777777" w:rsidTr="0085045C">
        <w:tc>
          <w:tcPr>
            <w:tcW w:w="2835" w:type="dxa"/>
          </w:tcPr>
          <w:p w14:paraId="2567E71C" w14:textId="77777777" w:rsidR="00B45E98" w:rsidRPr="006D34D6" w:rsidRDefault="00B45E98" w:rsidP="00B45E98">
            <w:pPr>
              <w:pStyle w:val="Date"/>
              <w:spacing w:before="0" w:after="0"/>
              <w:rPr>
                <w:b/>
                <w:bCs/>
                <w:lang w:val="en-GB"/>
              </w:rPr>
            </w:pPr>
            <w:r w:rsidRPr="006D34D6">
              <w:rPr>
                <w:b/>
                <w:bCs/>
                <w:lang w:val="en-GB"/>
              </w:rPr>
              <w:t>Date of next meeting:</w:t>
            </w:r>
          </w:p>
        </w:tc>
        <w:tc>
          <w:tcPr>
            <w:tcW w:w="6181" w:type="dxa"/>
          </w:tcPr>
          <w:p w14:paraId="1E19E75A" w14:textId="77777777" w:rsidR="00B45E98" w:rsidRDefault="00B45E98" w:rsidP="00B45E98">
            <w:pPr>
              <w:pStyle w:val="Date"/>
              <w:spacing w:before="0" w:after="0"/>
              <w:rPr>
                <w:lang w:val="en-GB"/>
              </w:rPr>
            </w:pPr>
            <w:r>
              <w:rPr>
                <w:lang w:val="en-GB"/>
              </w:rPr>
              <w:t>17</w:t>
            </w:r>
            <w:r w:rsidRPr="00560C15">
              <w:rPr>
                <w:vertAlign w:val="superscript"/>
                <w:lang w:val="en-GB"/>
              </w:rPr>
              <w:t>th</w:t>
            </w:r>
            <w:r>
              <w:rPr>
                <w:lang w:val="en-GB"/>
              </w:rPr>
              <w:t xml:space="preserve"> February 2021</w:t>
            </w:r>
          </w:p>
        </w:tc>
      </w:tr>
      <w:tr w:rsidR="00B45E98" w14:paraId="6679591A" w14:textId="77777777" w:rsidTr="0085045C">
        <w:tc>
          <w:tcPr>
            <w:tcW w:w="2835" w:type="dxa"/>
          </w:tcPr>
          <w:p w14:paraId="76554214" w14:textId="77777777" w:rsidR="00B45E98" w:rsidRPr="006D34D6" w:rsidRDefault="00B45E98" w:rsidP="00B45E98">
            <w:pPr>
              <w:pStyle w:val="Date"/>
              <w:spacing w:before="0" w:after="0"/>
              <w:rPr>
                <w:b/>
                <w:bCs/>
                <w:lang w:val="en-GB"/>
              </w:rPr>
            </w:pPr>
            <w:r w:rsidRPr="006D34D6">
              <w:rPr>
                <w:b/>
                <w:bCs/>
                <w:lang w:val="en-GB"/>
              </w:rPr>
              <w:t>Time of next meeting:</w:t>
            </w:r>
          </w:p>
        </w:tc>
        <w:tc>
          <w:tcPr>
            <w:tcW w:w="6181" w:type="dxa"/>
          </w:tcPr>
          <w:p w14:paraId="3FD4EC48" w14:textId="77777777" w:rsidR="00B45E98" w:rsidRDefault="00B45E98" w:rsidP="00B45E98">
            <w:pPr>
              <w:pStyle w:val="Date"/>
              <w:spacing w:before="0" w:after="0"/>
              <w:rPr>
                <w:lang w:val="en-GB"/>
              </w:rPr>
            </w:pPr>
            <w:r>
              <w:rPr>
                <w:lang w:val="en-GB"/>
              </w:rPr>
              <w:t>13:30</w:t>
            </w:r>
          </w:p>
        </w:tc>
      </w:tr>
      <w:tr w:rsidR="00B45E98" w14:paraId="0D4B80EE" w14:textId="77777777" w:rsidTr="0085045C">
        <w:tc>
          <w:tcPr>
            <w:tcW w:w="2835" w:type="dxa"/>
          </w:tcPr>
          <w:p w14:paraId="585C1735" w14:textId="77777777" w:rsidR="00B45E98" w:rsidRPr="006D34D6" w:rsidRDefault="00B45E98" w:rsidP="00B45E98">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5FF32125" w14:textId="77777777" w:rsidR="00B45E98" w:rsidRDefault="00B45E98" w:rsidP="00B45E98">
            <w:pPr>
              <w:pStyle w:val="Date"/>
              <w:spacing w:before="0" w:after="0"/>
              <w:rPr>
                <w:lang w:val="en-GB"/>
              </w:rPr>
            </w:pPr>
            <w:r>
              <w:rPr>
                <w:lang w:val="en-GB"/>
              </w:rPr>
              <w:t>Online using Microsoft Teams</w:t>
            </w:r>
          </w:p>
        </w:tc>
      </w:tr>
    </w:tbl>
    <w:p w14:paraId="57CB0CAF" w14:textId="77777777" w:rsidR="00B45E98" w:rsidRDefault="00B45E98" w:rsidP="004166A2">
      <w:pPr>
        <w:pStyle w:val="ListNumber"/>
        <w:numPr>
          <w:ilvl w:val="0"/>
          <w:numId w:val="0"/>
        </w:numPr>
        <w:spacing w:before="0" w:after="0"/>
        <w:rPr>
          <w:lang w:val="en-GB"/>
        </w:rPr>
      </w:pPr>
    </w:p>
    <w:p w14:paraId="23B289F1" w14:textId="77777777" w:rsidR="00B45E98" w:rsidRPr="0049330B" w:rsidRDefault="00B45E98" w:rsidP="00A808BE">
      <w:pPr>
        <w:pStyle w:val="ListNumber"/>
        <w:numPr>
          <w:ilvl w:val="0"/>
          <w:numId w:val="0"/>
        </w:numPr>
        <w:spacing w:before="0" w:after="0"/>
        <w:rPr>
          <w:lang w:val="en-GB"/>
        </w:rPr>
      </w:pPr>
      <w:r>
        <w:rPr>
          <w:lang w:val="en-GB"/>
        </w:rPr>
        <w:t>Agenda</w:t>
      </w:r>
    </w:p>
    <w:p w14:paraId="13629967" w14:textId="77777777" w:rsidR="00B45E98" w:rsidRPr="00362031" w:rsidRDefault="00B45E98" w:rsidP="00B45E98">
      <w:pPr>
        <w:pStyle w:val="ListNumber"/>
        <w:numPr>
          <w:ilvl w:val="0"/>
          <w:numId w:val="41"/>
        </w:numPr>
        <w:spacing w:before="0" w:after="0"/>
        <w:rPr>
          <w:b w:val="0"/>
          <w:bCs w:val="0"/>
          <w:sz w:val="18"/>
          <w:szCs w:val="18"/>
          <w:lang w:val="en-GB" w:eastAsia="en-GB"/>
        </w:rPr>
      </w:pPr>
      <w:r w:rsidRPr="00362031">
        <w:rPr>
          <w:b w:val="0"/>
          <w:bCs w:val="0"/>
          <w:lang w:val="en-GB" w:eastAsia="en-GB"/>
        </w:rPr>
        <w:t>Catch up from last meeting</w:t>
      </w:r>
      <w:r>
        <w:rPr>
          <w:b w:val="0"/>
          <w:bCs w:val="0"/>
          <w:lang w:val="en-GB" w:eastAsia="en-GB"/>
        </w:rPr>
        <w:t>.</w:t>
      </w:r>
    </w:p>
    <w:p w14:paraId="48A3B665" w14:textId="77777777" w:rsidR="00B45E98" w:rsidRPr="00362031" w:rsidRDefault="00B45E98" w:rsidP="00B45E98">
      <w:pPr>
        <w:pStyle w:val="ListNumber"/>
        <w:numPr>
          <w:ilvl w:val="0"/>
          <w:numId w:val="41"/>
        </w:numPr>
        <w:spacing w:before="0" w:after="0"/>
        <w:rPr>
          <w:b w:val="0"/>
          <w:bCs w:val="0"/>
          <w:sz w:val="18"/>
          <w:szCs w:val="18"/>
          <w:lang w:val="en-GB" w:eastAsia="en-GB"/>
        </w:rPr>
      </w:pPr>
      <w:r w:rsidRPr="00362031">
        <w:rPr>
          <w:b w:val="0"/>
          <w:bCs w:val="0"/>
          <w:lang w:val="en-GB" w:eastAsia="en-GB"/>
        </w:rPr>
        <w:t>Discuss frame design changes and different wheel options</w:t>
      </w:r>
      <w:r>
        <w:rPr>
          <w:b w:val="0"/>
          <w:bCs w:val="0"/>
          <w:lang w:val="en-GB" w:eastAsia="en-GB"/>
        </w:rPr>
        <w:t>.</w:t>
      </w:r>
    </w:p>
    <w:p w14:paraId="4B992073" w14:textId="77777777" w:rsidR="00B45E98" w:rsidRPr="00362031" w:rsidRDefault="00B45E98" w:rsidP="00B45E98">
      <w:pPr>
        <w:pStyle w:val="ListNumber"/>
        <w:numPr>
          <w:ilvl w:val="0"/>
          <w:numId w:val="41"/>
        </w:numPr>
        <w:spacing w:before="0" w:after="0"/>
        <w:rPr>
          <w:b w:val="0"/>
          <w:bCs w:val="0"/>
          <w:sz w:val="18"/>
          <w:szCs w:val="18"/>
          <w:lang w:val="en-GB" w:eastAsia="en-GB"/>
        </w:rPr>
      </w:pPr>
      <w:r w:rsidRPr="00362031">
        <w:rPr>
          <w:b w:val="0"/>
          <w:bCs w:val="0"/>
          <w:lang w:val="en-GB" w:eastAsia="en-GB"/>
        </w:rPr>
        <w:t>Head set and steering finali</w:t>
      </w:r>
      <w:r>
        <w:rPr>
          <w:b w:val="0"/>
          <w:bCs w:val="0"/>
          <w:lang w:val="en-GB" w:eastAsia="en-GB"/>
        </w:rPr>
        <w:t>se.</w:t>
      </w:r>
    </w:p>
    <w:p w14:paraId="4C7EBADC" w14:textId="77777777" w:rsidR="00B45E98" w:rsidRPr="00362031" w:rsidRDefault="00B45E98" w:rsidP="00B45E98">
      <w:pPr>
        <w:pStyle w:val="ListNumber"/>
        <w:numPr>
          <w:ilvl w:val="0"/>
          <w:numId w:val="41"/>
        </w:numPr>
        <w:spacing w:before="0" w:after="0"/>
        <w:rPr>
          <w:b w:val="0"/>
          <w:bCs w:val="0"/>
          <w:sz w:val="18"/>
          <w:szCs w:val="18"/>
          <w:lang w:val="en-GB" w:eastAsia="en-GB"/>
        </w:rPr>
      </w:pPr>
      <w:r w:rsidRPr="00362031">
        <w:rPr>
          <w:b w:val="0"/>
          <w:bCs w:val="0"/>
          <w:lang w:val="en-GB" w:eastAsia="en-GB"/>
        </w:rPr>
        <w:t>Material</w:t>
      </w:r>
      <w:r>
        <w:rPr>
          <w:b w:val="0"/>
          <w:bCs w:val="0"/>
          <w:lang w:val="en-GB" w:eastAsia="en-GB"/>
        </w:rPr>
        <w:t>s research</w:t>
      </w:r>
    </w:p>
    <w:p w14:paraId="34D37705" w14:textId="77777777" w:rsidR="00B45E98" w:rsidRPr="00362031" w:rsidRDefault="00B45E98" w:rsidP="00B45E98">
      <w:pPr>
        <w:pStyle w:val="ListNumber"/>
        <w:numPr>
          <w:ilvl w:val="0"/>
          <w:numId w:val="41"/>
        </w:numPr>
        <w:spacing w:before="0" w:after="0"/>
        <w:rPr>
          <w:b w:val="0"/>
          <w:bCs w:val="0"/>
          <w:sz w:val="18"/>
          <w:szCs w:val="18"/>
          <w:lang w:val="en-GB" w:eastAsia="en-GB"/>
        </w:rPr>
      </w:pPr>
      <w:r>
        <w:rPr>
          <w:b w:val="0"/>
          <w:bCs w:val="0"/>
          <w:lang w:val="en-GB" w:eastAsia="en-GB"/>
        </w:rPr>
        <w:t>Further costing</w:t>
      </w:r>
    </w:p>
    <w:p w14:paraId="2F89C047" w14:textId="77777777" w:rsidR="00B45E98" w:rsidRPr="007C2E23" w:rsidRDefault="00B45E98" w:rsidP="00B45E98">
      <w:pPr>
        <w:pStyle w:val="ListNumber"/>
        <w:numPr>
          <w:ilvl w:val="0"/>
          <w:numId w:val="41"/>
        </w:numPr>
        <w:spacing w:before="0" w:after="0"/>
        <w:rPr>
          <w:b w:val="0"/>
          <w:bCs w:val="0"/>
          <w:sz w:val="18"/>
          <w:szCs w:val="18"/>
          <w:lang w:val="en-GB" w:eastAsia="en-GB"/>
        </w:rPr>
      </w:pPr>
      <w:r w:rsidRPr="00362031">
        <w:rPr>
          <w:b w:val="0"/>
          <w:bCs w:val="0"/>
          <w:lang w:val="en-GB" w:eastAsia="en-GB"/>
        </w:rPr>
        <w:t xml:space="preserve">Discuss Report </w:t>
      </w:r>
    </w:p>
    <w:p w14:paraId="52A225E1" w14:textId="77777777" w:rsidR="00B45E98" w:rsidRPr="0049330B" w:rsidRDefault="00373092" w:rsidP="00A808BE">
      <w:pPr>
        <w:pStyle w:val="ListNumber"/>
        <w:numPr>
          <w:ilvl w:val="0"/>
          <w:numId w:val="0"/>
        </w:numPr>
        <w:spacing w:before="0" w:after="0"/>
        <w:rPr>
          <w:lang w:val="en-GB"/>
        </w:rPr>
      </w:pPr>
      <w:sdt>
        <w:sdtPr>
          <w:rPr>
            <w:lang w:val="en-GB"/>
          </w:rPr>
          <w:alias w:val="Discussion:"/>
          <w:tag w:val="Discussion:"/>
          <w:id w:val="1964999240"/>
          <w:placeholder>
            <w:docPart w:val="7A8CD457FA91493A9AFCF0BAA8CC5950"/>
          </w:placeholder>
          <w:temporary/>
          <w:showingPlcHdr/>
          <w15:appearance w15:val="hidden"/>
        </w:sdtPr>
        <w:sdtContent>
          <w:r w:rsidR="00B45E98" w:rsidRPr="0049330B">
            <w:rPr>
              <w:lang w:val="en-GB" w:bidi="en-GB"/>
            </w:rPr>
            <w:t>Discussion</w:t>
          </w:r>
        </w:sdtContent>
      </w:sdt>
    </w:p>
    <w:p w14:paraId="31940A85" w14:textId="77777777" w:rsidR="00B45E98" w:rsidRDefault="00B45E98" w:rsidP="00B45E98">
      <w:pPr>
        <w:pStyle w:val="NormalIndent"/>
        <w:numPr>
          <w:ilvl w:val="0"/>
          <w:numId w:val="13"/>
        </w:numPr>
        <w:spacing w:before="0" w:after="0"/>
        <w:rPr>
          <w:lang w:val="en-GB"/>
        </w:rPr>
      </w:pPr>
      <w:r>
        <w:rPr>
          <w:lang w:val="en-GB"/>
        </w:rPr>
        <w:t>Frame: research mainly regarding the rear (axle), diagram drawn see below.</w:t>
      </w:r>
    </w:p>
    <w:p w14:paraId="17646BBB" w14:textId="77777777" w:rsidR="00B45E98" w:rsidRDefault="00B45E98" w:rsidP="00B45E98">
      <w:pPr>
        <w:pStyle w:val="NormalIndent"/>
        <w:numPr>
          <w:ilvl w:val="0"/>
          <w:numId w:val="13"/>
        </w:numPr>
        <w:spacing w:before="0" w:after="0"/>
        <w:rPr>
          <w:lang w:val="en-GB"/>
        </w:rPr>
      </w:pPr>
      <w:r>
        <w:rPr>
          <w:lang w:val="en-GB"/>
        </w:rPr>
        <w:t>Wheels: wheelchair wheels considered for the rear to reduce complexity and save weight, may also alleviate the need to re-spoke wheels at the cost of limited tyre options.</w:t>
      </w:r>
    </w:p>
    <w:p w14:paraId="5DAA1DFC" w14:textId="3E4E6CCB" w:rsidR="00B45E98" w:rsidRPr="00AF7235" w:rsidRDefault="00B45E98" w:rsidP="00374669">
      <w:pPr>
        <w:pStyle w:val="NormalIndent"/>
        <w:numPr>
          <w:ilvl w:val="0"/>
          <w:numId w:val="13"/>
        </w:numPr>
        <w:spacing w:before="0" w:after="0"/>
        <w:rPr>
          <w:lang w:val="en-GB"/>
        </w:rPr>
      </w:pPr>
      <w:r>
        <w:rPr>
          <w:lang w:val="en-GB"/>
        </w:rPr>
        <w:t>Steering: BMX headset investigated; decision unsure but due to other parts from it being used this will likely be the case.</w:t>
      </w:r>
    </w:p>
    <w:p w14:paraId="624D22A4" w14:textId="11F5C489" w:rsidR="00B45E98" w:rsidRPr="00190C78" w:rsidRDefault="00B45E98" w:rsidP="00A808BE">
      <w:pPr>
        <w:pStyle w:val="ListNumber"/>
        <w:numPr>
          <w:ilvl w:val="0"/>
          <w:numId w:val="0"/>
        </w:numPr>
        <w:spacing w:before="0" w:after="0"/>
        <w:rPr>
          <w:lang w:val="en-GB"/>
        </w:rPr>
      </w:pPr>
      <w:r>
        <w:rPr>
          <w:lang w:val="en-GB"/>
        </w:rPr>
        <w:t>Summary</w:t>
      </w:r>
    </w:p>
    <w:p w14:paraId="4436D31B" w14:textId="77777777" w:rsidR="00B45E98" w:rsidRDefault="00B45E98" w:rsidP="00B45E98">
      <w:pPr>
        <w:pStyle w:val="ListParagraph"/>
        <w:numPr>
          <w:ilvl w:val="0"/>
          <w:numId w:val="14"/>
        </w:numPr>
        <w:spacing w:before="0" w:after="0"/>
        <w:rPr>
          <w:lang w:val="en-GB"/>
        </w:rPr>
      </w:pPr>
      <w:r>
        <w:rPr>
          <w:lang w:val="en-GB"/>
        </w:rPr>
        <w:t>We have a good idea of what we want the frame to look like at this point, design subject to change but will be something like above.</w:t>
      </w:r>
    </w:p>
    <w:p w14:paraId="064D915F" w14:textId="77777777" w:rsidR="00B45E98" w:rsidRPr="008C21E7" w:rsidRDefault="00B45E98" w:rsidP="00B45E98">
      <w:pPr>
        <w:pStyle w:val="ListParagraph"/>
        <w:numPr>
          <w:ilvl w:val="0"/>
          <w:numId w:val="14"/>
        </w:numPr>
        <w:spacing w:before="0" w:after="0"/>
        <w:rPr>
          <w:lang w:val="en-GB"/>
        </w:rPr>
      </w:pPr>
      <w:r>
        <w:rPr>
          <w:lang w:val="en-GB"/>
        </w:rPr>
        <w:t>Still unsure about wheels (which will heavily influence frame design) so to be confirmed.</w:t>
      </w:r>
    </w:p>
    <w:p w14:paraId="68CEA5D4" w14:textId="77777777" w:rsidR="00B45E98" w:rsidRPr="0049330B" w:rsidRDefault="00B45E98" w:rsidP="00A808BE">
      <w:pPr>
        <w:pStyle w:val="ListNumber"/>
        <w:numPr>
          <w:ilvl w:val="0"/>
          <w:numId w:val="0"/>
        </w:numPr>
        <w:spacing w:before="0" w:after="0"/>
        <w:rPr>
          <w:lang w:val="en-GB"/>
        </w:rPr>
      </w:pPr>
      <w:r>
        <w:rPr>
          <w:lang w:val="en-GB"/>
        </w:rPr>
        <w:t>Agender for next meeting</w:t>
      </w:r>
    </w:p>
    <w:p w14:paraId="5ABC9852" w14:textId="77777777" w:rsidR="00B45E98" w:rsidRPr="00845C74" w:rsidRDefault="00B45E98" w:rsidP="00B45E98">
      <w:pPr>
        <w:pStyle w:val="ListNumber"/>
        <w:numPr>
          <w:ilvl w:val="0"/>
          <w:numId w:val="42"/>
        </w:numPr>
        <w:spacing w:before="0" w:after="0"/>
        <w:rPr>
          <w:b w:val="0"/>
          <w:bCs w:val="0"/>
          <w:sz w:val="18"/>
          <w:szCs w:val="18"/>
          <w:lang w:val="en-GB" w:eastAsia="en-GB"/>
        </w:rPr>
      </w:pPr>
      <w:r w:rsidRPr="00845C74">
        <w:rPr>
          <w:b w:val="0"/>
          <w:bCs w:val="0"/>
          <w:lang w:val="en-GB" w:eastAsia="en-GB"/>
        </w:rPr>
        <w:t>Catch up from last meeting.</w:t>
      </w:r>
    </w:p>
    <w:p w14:paraId="102C679F" w14:textId="77777777" w:rsidR="00B45E98" w:rsidRPr="00845C74" w:rsidRDefault="00B45E98" w:rsidP="00B45E98">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Discuss Report </w:t>
      </w:r>
    </w:p>
    <w:p w14:paraId="128FEC79" w14:textId="77777777" w:rsidR="00B45E98" w:rsidRPr="00845C74" w:rsidRDefault="00B45E98" w:rsidP="00B45E98">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Materials Costing? </w:t>
      </w:r>
    </w:p>
    <w:p w14:paraId="366F89CA" w14:textId="77777777" w:rsidR="00B45E98" w:rsidRPr="00845C74" w:rsidRDefault="00B45E98" w:rsidP="00B45E98">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Finalise Parts Collection </w:t>
      </w:r>
    </w:p>
    <w:p w14:paraId="7005EE2F" w14:textId="77777777" w:rsidR="00B45E98" w:rsidRPr="00845C74" w:rsidRDefault="00B45E98" w:rsidP="00B45E98">
      <w:pPr>
        <w:pStyle w:val="ListNumber"/>
        <w:numPr>
          <w:ilvl w:val="0"/>
          <w:numId w:val="42"/>
        </w:numPr>
        <w:spacing w:before="0" w:after="0"/>
        <w:rPr>
          <w:b w:val="0"/>
          <w:bCs w:val="0"/>
          <w:sz w:val="18"/>
          <w:szCs w:val="18"/>
          <w:lang w:val="en-GB" w:eastAsia="en-GB"/>
        </w:rPr>
      </w:pPr>
      <w:r w:rsidRPr="00845C74">
        <w:rPr>
          <w:b w:val="0"/>
          <w:bCs w:val="0"/>
          <w:lang w:val="en-GB" w:eastAsia="en-GB"/>
        </w:rPr>
        <w:t>Gantt to be more complete</w:t>
      </w:r>
      <w:r>
        <w:rPr>
          <w:b w:val="0"/>
          <w:bCs w:val="0"/>
          <w:lang w:val="en-GB" w:eastAsia="en-GB"/>
        </w:rPr>
        <w:t>.</w:t>
      </w:r>
    </w:p>
    <w:p w14:paraId="6B6E1614" w14:textId="1294F7DA" w:rsidR="00DC4862" w:rsidRPr="00AC698A" w:rsidRDefault="00B45E98" w:rsidP="00DC4862">
      <w:pPr>
        <w:pStyle w:val="ListNumber"/>
        <w:numPr>
          <w:ilvl w:val="0"/>
          <w:numId w:val="42"/>
        </w:numPr>
        <w:spacing w:before="0" w:after="0"/>
        <w:rPr>
          <w:b w:val="0"/>
          <w:bCs w:val="0"/>
          <w:lang w:val="en-GB" w:eastAsia="en-GB"/>
        </w:rPr>
      </w:pPr>
      <w:r w:rsidRPr="00845C74">
        <w:rPr>
          <w:b w:val="0"/>
          <w:bCs w:val="0"/>
          <w:lang w:val="en-GB" w:eastAsia="en-GB"/>
        </w:rPr>
        <w:t xml:space="preserve">Aerodynamics? </w:t>
      </w:r>
    </w:p>
    <w:p w14:paraId="12D2370B" w14:textId="77777777" w:rsidR="00AC698A" w:rsidRDefault="00AC698A">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713ED6" w14:paraId="16E9F50E" w14:textId="77777777" w:rsidTr="0085045C">
        <w:tc>
          <w:tcPr>
            <w:tcW w:w="2835" w:type="dxa"/>
          </w:tcPr>
          <w:p w14:paraId="118DFF28" w14:textId="77F5267B" w:rsidR="00713ED6" w:rsidRPr="006D34D6" w:rsidRDefault="00713ED6" w:rsidP="00713ED6">
            <w:pPr>
              <w:pStyle w:val="Date"/>
              <w:spacing w:before="0" w:after="0"/>
              <w:rPr>
                <w:b/>
                <w:bCs/>
                <w:lang w:val="en-GB"/>
              </w:rPr>
            </w:pPr>
            <w:r w:rsidRPr="006D34D6">
              <w:rPr>
                <w:b/>
                <w:bCs/>
                <w:lang w:val="en-GB"/>
              </w:rPr>
              <w:lastRenderedPageBreak/>
              <w:t>Date of meeting</w:t>
            </w:r>
            <w:r>
              <w:rPr>
                <w:b/>
                <w:bCs/>
                <w:lang w:val="en-GB"/>
              </w:rPr>
              <w:t xml:space="preserve"> no. 8</w:t>
            </w:r>
            <w:r w:rsidRPr="006D34D6">
              <w:rPr>
                <w:b/>
                <w:bCs/>
                <w:lang w:val="en-GB"/>
              </w:rPr>
              <w:t>:</w:t>
            </w:r>
          </w:p>
        </w:tc>
        <w:tc>
          <w:tcPr>
            <w:tcW w:w="6181" w:type="dxa"/>
          </w:tcPr>
          <w:p w14:paraId="0F825B01" w14:textId="77777777" w:rsidR="00713ED6" w:rsidRDefault="00713ED6" w:rsidP="00713ED6">
            <w:pPr>
              <w:pStyle w:val="Date"/>
              <w:spacing w:before="0" w:after="0"/>
              <w:rPr>
                <w:lang w:val="en-GB"/>
              </w:rPr>
            </w:pPr>
            <w:r>
              <w:rPr>
                <w:lang w:val="en-GB"/>
              </w:rPr>
              <w:t>17</w:t>
            </w:r>
            <w:r w:rsidRPr="00EF44D5">
              <w:rPr>
                <w:vertAlign w:val="superscript"/>
                <w:lang w:val="en-GB"/>
              </w:rPr>
              <w:t>th</w:t>
            </w:r>
            <w:r>
              <w:rPr>
                <w:lang w:val="en-GB"/>
              </w:rPr>
              <w:t xml:space="preserve"> February 2021</w:t>
            </w:r>
          </w:p>
        </w:tc>
      </w:tr>
      <w:tr w:rsidR="00713ED6" w14:paraId="1D72D0DA" w14:textId="77777777" w:rsidTr="0085045C">
        <w:tc>
          <w:tcPr>
            <w:tcW w:w="2835" w:type="dxa"/>
          </w:tcPr>
          <w:p w14:paraId="286ADCB3" w14:textId="77777777" w:rsidR="00713ED6" w:rsidRPr="006D34D6" w:rsidRDefault="00713ED6" w:rsidP="00713ED6">
            <w:pPr>
              <w:pStyle w:val="Date"/>
              <w:spacing w:before="0" w:after="0"/>
              <w:rPr>
                <w:b/>
                <w:bCs/>
                <w:lang w:val="en-GB"/>
              </w:rPr>
            </w:pPr>
            <w:r>
              <w:rPr>
                <w:b/>
                <w:bCs/>
                <w:lang w:val="en-GB"/>
              </w:rPr>
              <w:t>Start t</w:t>
            </w:r>
            <w:r w:rsidRPr="006D34D6">
              <w:rPr>
                <w:b/>
                <w:bCs/>
                <w:lang w:val="en-GB"/>
              </w:rPr>
              <w:t>ime of meeting:</w:t>
            </w:r>
          </w:p>
        </w:tc>
        <w:tc>
          <w:tcPr>
            <w:tcW w:w="6181" w:type="dxa"/>
          </w:tcPr>
          <w:p w14:paraId="26A184DD" w14:textId="77777777" w:rsidR="00713ED6" w:rsidRDefault="00713ED6" w:rsidP="00713ED6">
            <w:pPr>
              <w:pStyle w:val="Date"/>
              <w:spacing w:before="0" w:after="0"/>
              <w:rPr>
                <w:lang w:val="en-GB"/>
              </w:rPr>
            </w:pPr>
            <w:r>
              <w:rPr>
                <w:lang w:val="en-GB"/>
              </w:rPr>
              <w:t>13:30</w:t>
            </w:r>
          </w:p>
        </w:tc>
      </w:tr>
      <w:tr w:rsidR="00713ED6" w14:paraId="1FC2CE6C" w14:textId="77777777" w:rsidTr="0085045C">
        <w:tc>
          <w:tcPr>
            <w:tcW w:w="2835" w:type="dxa"/>
          </w:tcPr>
          <w:p w14:paraId="58C3085F" w14:textId="77777777" w:rsidR="00713ED6" w:rsidRPr="006D34D6" w:rsidRDefault="00713ED6" w:rsidP="00713ED6">
            <w:pPr>
              <w:pStyle w:val="Date"/>
              <w:spacing w:before="0" w:after="0"/>
              <w:rPr>
                <w:b/>
                <w:bCs/>
                <w:lang w:val="en-GB"/>
              </w:rPr>
            </w:pPr>
            <w:r>
              <w:rPr>
                <w:b/>
                <w:bCs/>
                <w:lang w:val="en-GB"/>
              </w:rPr>
              <w:t>Finishing t</w:t>
            </w:r>
            <w:r w:rsidRPr="006D34D6">
              <w:rPr>
                <w:b/>
                <w:bCs/>
                <w:lang w:val="en-GB"/>
              </w:rPr>
              <w:t>ime of meeting:</w:t>
            </w:r>
          </w:p>
        </w:tc>
        <w:tc>
          <w:tcPr>
            <w:tcW w:w="6181" w:type="dxa"/>
          </w:tcPr>
          <w:p w14:paraId="4D2501CC" w14:textId="42D5AC9F" w:rsidR="00713ED6" w:rsidRDefault="00713ED6" w:rsidP="00713ED6">
            <w:pPr>
              <w:pStyle w:val="Date"/>
              <w:spacing w:before="0" w:after="0"/>
              <w:rPr>
                <w:lang w:val="en-GB"/>
              </w:rPr>
            </w:pPr>
            <w:r>
              <w:rPr>
                <w:lang w:val="en-GB"/>
              </w:rPr>
              <w:t>15:41</w:t>
            </w:r>
            <w:r w:rsidR="00287757">
              <w:rPr>
                <w:lang w:val="en-GB"/>
              </w:rPr>
              <w:t>, 2hr</w:t>
            </w:r>
            <w:r w:rsidR="00E12417">
              <w:rPr>
                <w:lang w:val="en-GB"/>
              </w:rPr>
              <w:t>s 11mins</w:t>
            </w:r>
          </w:p>
        </w:tc>
      </w:tr>
      <w:tr w:rsidR="00713ED6" w14:paraId="1704DF27" w14:textId="77777777" w:rsidTr="0085045C">
        <w:tc>
          <w:tcPr>
            <w:tcW w:w="2835" w:type="dxa"/>
          </w:tcPr>
          <w:p w14:paraId="0F75BA83" w14:textId="77777777" w:rsidR="00713ED6" w:rsidRPr="006D34D6" w:rsidRDefault="00713ED6" w:rsidP="00713ED6">
            <w:pPr>
              <w:pStyle w:val="Date"/>
              <w:spacing w:before="0" w:after="0"/>
              <w:rPr>
                <w:b/>
                <w:bCs/>
                <w:lang w:val="en-GB"/>
              </w:rPr>
            </w:pPr>
            <w:r w:rsidRPr="006D34D6">
              <w:rPr>
                <w:b/>
                <w:bCs/>
                <w:lang w:val="en-GB"/>
              </w:rPr>
              <w:t>Attendees:</w:t>
            </w:r>
          </w:p>
        </w:tc>
        <w:tc>
          <w:tcPr>
            <w:tcW w:w="6181" w:type="dxa"/>
          </w:tcPr>
          <w:p w14:paraId="3280ECB0" w14:textId="77777777" w:rsidR="00713ED6" w:rsidRDefault="00713ED6" w:rsidP="00713ED6">
            <w:pPr>
              <w:pStyle w:val="Date"/>
              <w:spacing w:before="0" w:after="0"/>
              <w:rPr>
                <w:lang w:val="en-GB"/>
              </w:rPr>
            </w:pPr>
            <w:r w:rsidRPr="00AC5FF7">
              <w:rPr>
                <w:lang w:val="en-GB"/>
              </w:rPr>
              <w:t>Tom (leader), Bartosz, Jake, Evan, Liam</w:t>
            </w:r>
            <w:r>
              <w:rPr>
                <w:lang w:val="en-GB"/>
              </w:rPr>
              <w:t xml:space="preserve"> (late)</w:t>
            </w:r>
          </w:p>
        </w:tc>
      </w:tr>
      <w:tr w:rsidR="00713ED6" w14:paraId="2C47E341" w14:textId="77777777" w:rsidTr="0085045C">
        <w:tc>
          <w:tcPr>
            <w:tcW w:w="2835" w:type="dxa"/>
          </w:tcPr>
          <w:p w14:paraId="30F18C06" w14:textId="77777777" w:rsidR="00713ED6" w:rsidRPr="006D34D6" w:rsidRDefault="00713ED6" w:rsidP="00713ED6">
            <w:pPr>
              <w:pStyle w:val="Date"/>
              <w:spacing w:before="0" w:after="0"/>
              <w:rPr>
                <w:b/>
                <w:bCs/>
                <w:lang w:val="en-GB"/>
              </w:rPr>
            </w:pPr>
            <w:r w:rsidRPr="006D34D6">
              <w:rPr>
                <w:b/>
                <w:bCs/>
                <w:lang w:val="en-GB"/>
              </w:rPr>
              <w:t>Absentees:</w:t>
            </w:r>
          </w:p>
        </w:tc>
        <w:tc>
          <w:tcPr>
            <w:tcW w:w="6181" w:type="dxa"/>
          </w:tcPr>
          <w:p w14:paraId="3D958624" w14:textId="77777777" w:rsidR="00713ED6" w:rsidRDefault="00713ED6" w:rsidP="00713ED6">
            <w:pPr>
              <w:pStyle w:val="Date"/>
              <w:spacing w:before="0" w:after="0"/>
              <w:rPr>
                <w:lang w:val="en-GB"/>
              </w:rPr>
            </w:pPr>
            <w:r>
              <w:rPr>
                <w:lang w:val="en-GB"/>
              </w:rPr>
              <w:t>None</w:t>
            </w:r>
          </w:p>
        </w:tc>
      </w:tr>
      <w:tr w:rsidR="00713ED6" w14:paraId="04E90A09" w14:textId="77777777" w:rsidTr="0085045C">
        <w:tc>
          <w:tcPr>
            <w:tcW w:w="2835" w:type="dxa"/>
          </w:tcPr>
          <w:p w14:paraId="5CE5F5B9" w14:textId="77777777" w:rsidR="00713ED6" w:rsidRPr="006D34D6" w:rsidRDefault="00713ED6" w:rsidP="00713ED6">
            <w:pPr>
              <w:pStyle w:val="Date"/>
              <w:spacing w:before="0" w:after="0"/>
              <w:rPr>
                <w:b/>
                <w:bCs/>
                <w:lang w:val="en-GB"/>
              </w:rPr>
            </w:pPr>
            <w:r w:rsidRPr="006D34D6">
              <w:rPr>
                <w:b/>
                <w:bCs/>
                <w:lang w:val="en-GB"/>
              </w:rPr>
              <w:t>Location:</w:t>
            </w:r>
          </w:p>
        </w:tc>
        <w:tc>
          <w:tcPr>
            <w:tcW w:w="6181" w:type="dxa"/>
          </w:tcPr>
          <w:p w14:paraId="7D10B47D" w14:textId="77777777" w:rsidR="00713ED6" w:rsidRDefault="00713ED6" w:rsidP="00713ED6">
            <w:pPr>
              <w:pStyle w:val="Date"/>
              <w:spacing w:before="0" w:after="0"/>
              <w:rPr>
                <w:lang w:val="en-GB"/>
              </w:rPr>
            </w:pPr>
            <w:r>
              <w:rPr>
                <w:lang w:val="en-GB"/>
              </w:rPr>
              <w:t>Online using Microsoft Teams</w:t>
            </w:r>
          </w:p>
        </w:tc>
      </w:tr>
      <w:tr w:rsidR="00713ED6" w14:paraId="3240B150" w14:textId="77777777" w:rsidTr="0085045C">
        <w:tc>
          <w:tcPr>
            <w:tcW w:w="2835" w:type="dxa"/>
          </w:tcPr>
          <w:p w14:paraId="7B32C106" w14:textId="77777777" w:rsidR="00713ED6" w:rsidRPr="006D34D6" w:rsidRDefault="00713ED6" w:rsidP="00713ED6">
            <w:pPr>
              <w:pStyle w:val="Date"/>
              <w:spacing w:before="0" w:after="0"/>
              <w:rPr>
                <w:b/>
                <w:bCs/>
                <w:lang w:val="en-GB"/>
              </w:rPr>
            </w:pPr>
          </w:p>
        </w:tc>
        <w:tc>
          <w:tcPr>
            <w:tcW w:w="6181" w:type="dxa"/>
          </w:tcPr>
          <w:p w14:paraId="65240780" w14:textId="77777777" w:rsidR="00713ED6" w:rsidRDefault="00713ED6" w:rsidP="00713ED6">
            <w:pPr>
              <w:pStyle w:val="Date"/>
              <w:spacing w:before="0" w:after="0"/>
              <w:rPr>
                <w:lang w:val="en-GB"/>
              </w:rPr>
            </w:pPr>
          </w:p>
        </w:tc>
      </w:tr>
      <w:tr w:rsidR="00713ED6" w14:paraId="707E657A" w14:textId="77777777" w:rsidTr="0085045C">
        <w:tc>
          <w:tcPr>
            <w:tcW w:w="2835" w:type="dxa"/>
          </w:tcPr>
          <w:p w14:paraId="76DF0E8B" w14:textId="77777777" w:rsidR="00713ED6" w:rsidRPr="006D34D6" w:rsidRDefault="00713ED6" w:rsidP="00713ED6">
            <w:pPr>
              <w:pStyle w:val="Date"/>
              <w:spacing w:before="0" w:after="0"/>
              <w:rPr>
                <w:b/>
                <w:bCs/>
                <w:lang w:val="en-GB"/>
              </w:rPr>
            </w:pPr>
            <w:r w:rsidRPr="006D34D6">
              <w:rPr>
                <w:b/>
                <w:bCs/>
                <w:lang w:val="en-GB"/>
              </w:rPr>
              <w:t>Date of next meeting:</w:t>
            </w:r>
          </w:p>
        </w:tc>
        <w:tc>
          <w:tcPr>
            <w:tcW w:w="6181" w:type="dxa"/>
          </w:tcPr>
          <w:p w14:paraId="663DEB72" w14:textId="77777777" w:rsidR="00713ED6" w:rsidRDefault="00713ED6" w:rsidP="00713ED6">
            <w:pPr>
              <w:pStyle w:val="Date"/>
              <w:spacing w:before="0" w:after="0"/>
              <w:rPr>
                <w:lang w:val="en-GB"/>
              </w:rPr>
            </w:pPr>
            <w:r>
              <w:rPr>
                <w:lang w:val="en-GB"/>
              </w:rPr>
              <w:t>19</w:t>
            </w:r>
            <w:r w:rsidRPr="00EF44D5">
              <w:rPr>
                <w:vertAlign w:val="superscript"/>
                <w:lang w:val="en-GB"/>
              </w:rPr>
              <w:t>th</w:t>
            </w:r>
            <w:r>
              <w:rPr>
                <w:lang w:val="en-GB"/>
              </w:rPr>
              <w:t xml:space="preserve"> February 2021</w:t>
            </w:r>
          </w:p>
        </w:tc>
      </w:tr>
      <w:tr w:rsidR="00713ED6" w14:paraId="3FC3A9BA" w14:textId="77777777" w:rsidTr="0085045C">
        <w:tc>
          <w:tcPr>
            <w:tcW w:w="2835" w:type="dxa"/>
          </w:tcPr>
          <w:p w14:paraId="3C07FD32" w14:textId="77777777" w:rsidR="00713ED6" w:rsidRPr="006D34D6" w:rsidRDefault="00713ED6" w:rsidP="00713ED6">
            <w:pPr>
              <w:pStyle w:val="Date"/>
              <w:spacing w:before="0" w:after="0"/>
              <w:rPr>
                <w:b/>
                <w:bCs/>
                <w:lang w:val="en-GB"/>
              </w:rPr>
            </w:pPr>
            <w:r w:rsidRPr="006D34D6">
              <w:rPr>
                <w:b/>
                <w:bCs/>
                <w:lang w:val="en-GB"/>
              </w:rPr>
              <w:t>Time of next meeting:</w:t>
            </w:r>
          </w:p>
        </w:tc>
        <w:tc>
          <w:tcPr>
            <w:tcW w:w="6181" w:type="dxa"/>
          </w:tcPr>
          <w:p w14:paraId="19893504" w14:textId="77777777" w:rsidR="00713ED6" w:rsidRDefault="00713ED6" w:rsidP="00713ED6">
            <w:pPr>
              <w:pStyle w:val="Date"/>
              <w:spacing w:before="0" w:after="0"/>
              <w:rPr>
                <w:lang w:val="en-GB"/>
              </w:rPr>
            </w:pPr>
            <w:r>
              <w:rPr>
                <w:lang w:val="en-GB"/>
              </w:rPr>
              <w:t>13:30</w:t>
            </w:r>
          </w:p>
        </w:tc>
      </w:tr>
      <w:tr w:rsidR="00713ED6" w14:paraId="46A32C7A" w14:textId="77777777" w:rsidTr="0085045C">
        <w:tc>
          <w:tcPr>
            <w:tcW w:w="2835" w:type="dxa"/>
          </w:tcPr>
          <w:p w14:paraId="50532527" w14:textId="77777777" w:rsidR="00713ED6" w:rsidRPr="006D34D6" w:rsidRDefault="00713ED6" w:rsidP="00713ED6">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20C5282E" w14:textId="77777777" w:rsidR="00713ED6" w:rsidRDefault="00713ED6" w:rsidP="00713ED6">
            <w:pPr>
              <w:pStyle w:val="Date"/>
              <w:spacing w:before="0" w:after="0"/>
              <w:rPr>
                <w:lang w:val="en-GB"/>
              </w:rPr>
            </w:pPr>
            <w:r>
              <w:rPr>
                <w:lang w:val="en-GB"/>
              </w:rPr>
              <w:t>Online using Microsoft Teams</w:t>
            </w:r>
          </w:p>
        </w:tc>
      </w:tr>
    </w:tbl>
    <w:p w14:paraId="7CEE0DE6" w14:textId="77777777" w:rsidR="00713ED6" w:rsidRDefault="00713ED6" w:rsidP="00713ED6">
      <w:pPr>
        <w:pStyle w:val="ListNumber"/>
        <w:numPr>
          <w:ilvl w:val="0"/>
          <w:numId w:val="0"/>
        </w:numPr>
        <w:spacing w:before="0" w:after="0"/>
        <w:rPr>
          <w:lang w:val="en-GB"/>
        </w:rPr>
      </w:pPr>
    </w:p>
    <w:p w14:paraId="539818A1" w14:textId="77777777" w:rsidR="00713ED6" w:rsidRPr="0049330B" w:rsidRDefault="00713ED6" w:rsidP="00A50B04">
      <w:pPr>
        <w:pStyle w:val="ListNumber"/>
        <w:numPr>
          <w:ilvl w:val="0"/>
          <w:numId w:val="0"/>
        </w:numPr>
        <w:spacing w:before="0" w:after="0"/>
        <w:rPr>
          <w:lang w:val="en-GB"/>
        </w:rPr>
      </w:pPr>
      <w:r>
        <w:rPr>
          <w:lang w:val="en-GB"/>
        </w:rPr>
        <w:t>Agenda</w:t>
      </w:r>
    </w:p>
    <w:p w14:paraId="0CF5BDDF" w14:textId="77777777" w:rsidR="00713ED6" w:rsidRPr="00845C74"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Catch up from last meeting.</w:t>
      </w:r>
    </w:p>
    <w:p w14:paraId="4A81BE45" w14:textId="77777777" w:rsidR="00713ED6" w:rsidRPr="00845C74"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Discuss Report </w:t>
      </w:r>
    </w:p>
    <w:p w14:paraId="6E6D47FD" w14:textId="77777777" w:rsidR="00713ED6" w:rsidRPr="00845C74"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Materials Costing? </w:t>
      </w:r>
    </w:p>
    <w:p w14:paraId="716F9677" w14:textId="77777777" w:rsidR="00713ED6" w:rsidRPr="00845C74"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 xml:space="preserve">Finalise Parts Collection </w:t>
      </w:r>
    </w:p>
    <w:p w14:paraId="60EC4040" w14:textId="77777777" w:rsidR="00713ED6" w:rsidRPr="00845C74"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Gantt to be more complete</w:t>
      </w:r>
      <w:r>
        <w:rPr>
          <w:b w:val="0"/>
          <w:bCs w:val="0"/>
          <w:lang w:val="en-GB" w:eastAsia="en-GB"/>
        </w:rPr>
        <w:t>.</w:t>
      </w:r>
    </w:p>
    <w:p w14:paraId="6269BC2D" w14:textId="77777777" w:rsidR="00713ED6" w:rsidRPr="002A4FDF" w:rsidRDefault="00713ED6" w:rsidP="00713ED6">
      <w:pPr>
        <w:pStyle w:val="ListNumber"/>
        <w:numPr>
          <w:ilvl w:val="0"/>
          <w:numId w:val="42"/>
        </w:numPr>
        <w:spacing w:before="0" w:after="0"/>
        <w:rPr>
          <w:b w:val="0"/>
          <w:bCs w:val="0"/>
          <w:sz w:val="18"/>
          <w:szCs w:val="18"/>
          <w:lang w:val="en-GB" w:eastAsia="en-GB"/>
        </w:rPr>
      </w:pPr>
      <w:r w:rsidRPr="00845C74">
        <w:rPr>
          <w:b w:val="0"/>
          <w:bCs w:val="0"/>
          <w:lang w:val="en-GB" w:eastAsia="en-GB"/>
        </w:rPr>
        <w:t>Aerodynamics?</w:t>
      </w:r>
    </w:p>
    <w:p w14:paraId="0D64FDE4" w14:textId="77777777" w:rsidR="00713ED6" w:rsidRPr="0049330B" w:rsidRDefault="00373092" w:rsidP="00A50B04">
      <w:pPr>
        <w:pStyle w:val="ListNumber"/>
        <w:numPr>
          <w:ilvl w:val="0"/>
          <w:numId w:val="0"/>
        </w:numPr>
        <w:spacing w:before="0" w:after="0"/>
        <w:rPr>
          <w:lang w:val="en-GB"/>
        </w:rPr>
      </w:pPr>
      <w:sdt>
        <w:sdtPr>
          <w:rPr>
            <w:lang w:val="en-GB"/>
          </w:rPr>
          <w:alias w:val="Discussion:"/>
          <w:tag w:val="Discussion:"/>
          <w:id w:val="-1905595946"/>
          <w:placeholder>
            <w:docPart w:val="EAF2B3D02C754DD39A18443D13CFB02B"/>
          </w:placeholder>
          <w:temporary/>
          <w:showingPlcHdr/>
          <w15:appearance w15:val="hidden"/>
        </w:sdtPr>
        <w:sdtContent>
          <w:r w:rsidR="00713ED6" w:rsidRPr="0049330B">
            <w:rPr>
              <w:lang w:val="en-GB" w:bidi="en-GB"/>
            </w:rPr>
            <w:t>Discussion</w:t>
          </w:r>
        </w:sdtContent>
      </w:sdt>
    </w:p>
    <w:p w14:paraId="766CCABF" w14:textId="77777777" w:rsidR="00713ED6" w:rsidRDefault="00713ED6" w:rsidP="00713ED6">
      <w:pPr>
        <w:pStyle w:val="NormalIndent"/>
        <w:numPr>
          <w:ilvl w:val="0"/>
          <w:numId w:val="13"/>
        </w:numPr>
        <w:spacing w:before="0" w:after="0"/>
        <w:rPr>
          <w:lang w:val="en-GB"/>
        </w:rPr>
      </w:pPr>
      <w:r>
        <w:rPr>
          <w:lang w:val="en-GB"/>
        </w:rPr>
        <w:t>Wheels: discussion leans towards bicycle wheels due to the wider tyre options (what a joke lol) and wheel hubs, disc brakes also considered. Wheelchair parts have not been forgotten however, re-spoking the wheels is the deciding factor at this time.</w:t>
      </w:r>
    </w:p>
    <w:p w14:paraId="46AB070F" w14:textId="77777777" w:rsidR="00713ED6" w:rsidRDefault="00713ED6" w:rsidP="00713ED6">
      <w:pPr>
        <w:pStyle w:val="NormalIndent"/>
        <w:numPr>
          <w:ilvl w:val="0"/>
          <w:numId w:val="13"/>
        </w:numPr>
        <w:spacing w:before="0" w:after="0"/>
        <w:rPr>
          <w:lang w:val="en-GB"/>
        </w:rPr>
      </w:pPr>
      <w:r>
        <w:rPr>
          <w:lang w:val="en-GB"/>
        </w:rPr>
        <w:t>Aerodynamics: a layer over (and/or under) the frame is discussed, material is between aluminium for strength or canvas for lightness.</w:t>
      </w:r>
    </w:p>
    <w:p w14:paraId="2A3AA617" w14:textId="6CA83A6A" w:rsidR="00713ED6" w:rsidRDefault="00713ED6" w:rsidP="00713ED6">
      <w:pPr>
        <w:pStyle w:val="NormalIndent"/>
        <w:numPr>
          <w:ilvl w:val="0"/>
          <w:numId w:val="13"/>
        </w:numPr>
        <w:spacing w:before="0" w:after="0"/>
        <w:rPr>
          <w:lang w:val="en-GB"/>
        </w:rPr>
      </w:pPr>
      <w:r>
        <w:rPr>
          <w:lang w:val="en-GB"/>
        </w:rPr>
        <w:t>Further regarding the above point, the seat and how it will be mounted is discussed. A small sheet of aluminium (or maybe even steel to minimize flex, galvanic corrosion however</w:t>
      </w:r>
      <w:r w:rsidR="00823E13">
        <w:rPr>
          <w:lang w:val="en-GB"/>
        </w:rPr>
        <w:t>)</w:t>
      </w:r>
      <w:r>
        <w:rPr>
          <w:lang w:val="en-GB"/>
        </w:rPr>
        <w:t xml:space="preserve"> underneath it may be needed. Failing this a mounting bracket can be fabricated, its size will depend on the dimensions of the seat and frame.</w:t>
      </w:r>
    </w:p>
    <w:p w14:paraId="27027974" w14:textId="77777777" w:rsidR="00713ED6" w:rsidRDefault="00713ED6" w:rsidP="00713ED6">
      <w:pPr>
        <w:pStyle w:val="NormalIndent"/>
        <w:numPr>
          <w:ilvl w:val="0"/>
          <w:numId w:val="13"/>
        </w:numPr>
        <w:spacing w:before="0" w:after="0"/>
        <w:rPr>
          <w:lang w:val="en-GB"/>
        </w:rPr>
      </w:pPr>
      <w:r>
        <w:rPr>
          <w:lang w:val="en-GB"/>
        </w:rPr>
        <w:t>Documents: the report is now structured and beginning to fill with info, likewise with the Gantt chart.</w:t>
      </w:r>
    </w:p>
    <w:p w14:paraId="24FA1A5A" w14:textId="77777777" w:rsidR="00713ED6" w:rsidRPr="003D63F3" w:rsidRDefault="00713ED6" w:rsidP="00713ED6">
      <w:pPr>
        <w:pStyle w:val="NormalIndent"/>
        <w:numPr>
          <w:ilvl w:val="0"/>
          <w:numId w:val="13"/>
        </w:numPr>
        <w:spacing w:before="0" w:after="0"/>
        <w:rPr>
          <w:lang w:val="en-GB"/>
        </w:rPr>
      </w:pPr>
      <w:r>
        <w:rPr>
          <w:lang w:val="en-GB"/>
        </w:rPr>
        <w:t>Liam’s detention for being late was to create the frame in Solidworks, as not required it is merely a 3D visualisation of the frame (unfinished as of then</w:t>
      </w:r>
      <w:r w:rsidRPr="003D63F3">
        <w:rPr>
          <w:lang w:val="en-GB"/>
        </w:rPr>
        <w:t>), but handy for dimensions and finding specific OTC parts.</w:t>
      </w:r>
    </w:p>
    <w:p w14:paraId="29D1C5EA" w14:textId="1760FB60" w:rsidR="00713ED6" w:rsidRDefault="00713ED6" w:rsidP="009B24C6">
      <w:pPr>
        <w:pStyle w:val="ListNumber"/>
        <w:numPr>
          <w:ilvl w:val="0"/>
          <w:numId w:val="0"/>
        </w:numPr>
        <w:spacing w:before="0" w:after="0"/>
        <w:ind w:left="360" w:hanging="360"/>
        <w:rPr>
          <w:lang w:val="en-GB"/>
        </w:rPr>
      </w:pPr>
      <w:r>
        <w:rPr>
          <w:lang w:val="en-GB"/>
        </w:rPr>
        <w:t>Summary</w:t>
      </w:r>
    </w:p>
    <w:p w14:paraId="6FA265F7" w14:textId="77777777" w:rsidR="00713ED6" w:rsidRDefault="00713ED6" w:rsidP="00713ED6">
      <w:pPr>
        <w:pStyle w:val="ListParagraph"/>
        <w:numPr>
          <w:ilvl w:val="0"/>
          <w:numId w:val="14"/>
        </w:numPr>
        <w:spacing w:before="0" w:after="0"/>
        <w:rPr>
          <w:lang w:val="en-GB"/>
        </w:rPr>
      </w:pPr>
      <w:r>
        <w:rPr>
          <w:lang w:val="en-GB"/>
        </w:rPr>
        <w:t>Further design considerations regarding the frame and components.</w:t>
      </w:r>
    </w:p>
    <w:p w14:paraId="442EAB44" w14:textId="77777777" w:rsidR="00713ED6" w:rsidRDefault="00713ED6" w:rsidP="00713ED6">
      <w:pPr>
        <w:pStyle w:val="ListParagraph"/>
        <w:numPr>
          <w:ilvl w:val="0"/>
          <w:numId w:val="14"/>
        </w:numPr>
        <w:spacing w:before="0" w:after="0"/>
        <w:rPr>
          <w:lang w:val="en-GB"/>
        </w:rPr>
      </w:pPr>
      <w:r>
        <w:rPr>
          <w:lang w:val="en-GB"/>
        </w:rPr>
        <w:t>Aerodynamic improvements now being considered, further research to come.</w:t>
      </w:r>
    </w:p>
    <w:p w14:paraId="4D6D3754" w14:textId="77777777" w:rsidR="00713ED6" w:rsidRPr="004D3769" w:rsidRDefault="00713ED6" w:rsidP="00713ED6">
      <w:pPr>
        <w:pStyle w:val="ListParagraph"/>
        <w:numPr>
          <w:ilvl w:val="0"/>
          <w:numId w:val="14"/>
        </w:numPr>
        <w:spacing w:before="0" w:after="0"/>
        <w:rPr>
          <w:lang w:val="en-GB"/>
        </w:rPr>
      </w:pPr>
      <w:r>
        <w:rPr>
          <w:lang w:val="en-GB"/>
        </w:rPr>
        <w:t>Report writing coming on strong.</w:t>
      </w:r>
    </w:p>
    <w:p w14:paraId="71F0735F" w14:textId="77777777" w:rsidR="00713ED6" w:rsidRDefault="00713ED6" w:rsidP="00713ED6">
      <w:pPr>
        <w:pStyle w:val="ListNumber"/>
        <w:numPr>
          <w:ilvl w:val="0"/>
          <w:numId w:val="0"/>
        </w:numPr>
        <w:spacing w:before="0" w:after="0"/>
        <w:ind w:left="360"/>
        <w:rPr>
          <w:lang w:val="en-GB"/>
        </w:rPr>
      </w:pPr>
    </w:p>
    <w:p w14:paraId="3086E5E5" w14:textId="77777777" w:rsidR="00713ED6" w:rsidRPr="0049330B" w:rsidRDefault="00713ED6" w:rsidP="00A808BE">
      <w:pPr>
        <w:pStyle w:val="ListNumber"/>
        <w:numPr>
          <w:ilvl w:val="0"/>
          <w:numId w:val="0"/>
        </w:numPr>
        <w:spacing w:before="0" w:after="0"/>
        <w:rPr>
          <w:lang w:val="en-GB"/>
        </w:rPr>
      </w:pPr>
      <w:r>
        <w:rPr>
          <w:lang w:val="en-GB"/>
        </w:rPr>
        <w:t>Agender for next meeting</w:t>
      </w:r>
    </w:p>
    <w:p w14:paraId="422E48B3" w14:textId="77777777" w:rsidR="00713ED6" w:rsidRPr="0087665B" w:rsidRDefault="00713ED6" w:rsidP="00713ED6">
      <w:pPr>
        <w:pStyle w:val="ListNumber"/>
        <w:numPr>
          <w:ilvl w:val="0"/>
          <w:numId w:val="43"/>
        </w:numPr>
        <w:spacing w:before="0" w:after="0"/>
        <w:rPr>
          <w:b w:val="0"/>
          <w:bCs w:val="0"/>
          <w:sz w:val="18"/>
          <w:szCs w:val="18"/>
          <w:lang w:val="en-GB" w:eastAsia="en-GB"/>
        </w:rPr>
      </w:pPr>
      <w:r w:rsidRPr="0087665B">
        <w:rPr>
          <w:b w:val="0"/>
          <w:bCs w:val="0"/>
          <w:lang w:val="en-GB" w:eastAsia="en-GB"/>
        </w:rPr>
        <w:t>Focus on report</w:t>
      </w:r>
      <w:r>
        <w:rPr>
          <w:b w:val="0"/>
          <w:bCs w:val="0"/>
          <w:lang w:val="en-GB" w:eastAsia="en-GB"/>
        </w:rPr>
        <w:t>.</w:t>
      </w:r>
    </w:p>
    <w:p w14:paraId="04A7D1F3" w14:textId="77777777" w:rsidR="00713ED6" w:rsidRPr="0087665B" w:rsidRDefault="00713ED6" w:rsidP="00713ED6">
      <w:pPr>
        <w:pStyle w:val="ListNumber"/>
        <w:numPr>
          <w:ilvl w:val="0"/>
          <w:numId w:val="43"/>
        </w:numPr>
        <w:spacing w:before="0" w:after="0"/>
        <w:rPr>
          <w:b w:val="0"/>
          <w:bCs w:val="0"/>
          <w:sz w:val="18"/>
          <w:szCs w:val="18"/>
          <w:lang w:val="en-GB" w:eastAsia="en-GB"/>
        </w:rPr>
      </w:pPr>
      <w:r w:rsidRPr="0087665B">
        <w:rPr>
          <w:b w:val="0"/>
          <w:bCs w:val="0"/>
          <w:lang w:val="en-GB" w:eastAsia="en-GB"/>
        </w:rPr>
        <w:t>Gannt planner</w:t>
      </w:r>
    </w:p>
    <w:p w14:paraId="3D0D194A" w14:textId="2E4F3FE1" w:rsidR="00B45E98" w:rsidRPr="00AC698A" w:rsidRDefault="00713ED6" w:rsidP="00953CCC">
      <w:pPr>
        <w:pStyle w:val="ListNumber"/>
        <w:numPr>
          <w:ilvl w:val="0"/>
          <w:numId w:val="43"/>
        </w:numPr>
        <w:spacing w:before="0" w:after="0"/>
        <w:rPr>
          <w:b w:val="0"/>
          <w:bCs w:val="0"/>
          <w:sz w:val="18"/>
          <w:szCs w:val="18"/>
          <w:lang w:val="en-GB" w:eastAsia="en-GB"/>
        </w:rPr>
      </w:pPr>
      <w:r w:rsidRPr="0087665B">
        <w:rPr>
          <w:b w:val="0"/>
          <w:bCs w:val="0"/>
          <w:lang w:val="en-GB" w:eastAsia="en-GB"/>
        </w:rPr>
        <w:t>Academic references</w:t>
      </w:r>
    </w:p>
    <w:p w14:paraId="42A86AF0" w14:textId="77777777" w:rsidR="00AC698A" w:rsidRDefault="00AC698A">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F95DF3" w14:paraId="7ABFF160" w14:textId="77777777" w:rsidTr="0085045C">
        <w:tc>
          <w:tcPr>
            <w:tcW w:w="2835" w:type="dxa"/>
          </w:tcPr>
          <w:p w14:paraId="150343EA" w14:textId="3152703C" w:rsidR="00F95DF3" w:rsidRPr="006D34D6" w:rsidRDefault="00F95DF3" w:rsidP="00F95DF3">
            <w:pPr>
              <w:pStyle w:val="Date"/>
              <w:spacing w:before="0" w:after="0"/>
              <w:rPr>
                <w:b/>
                <w:bCs/>
                <w:lang w:val="en-GB"/>
              </w:rPr>
            </w:pPr>
            <w:r w:rsidRPr="006D34D6">
              <w:rPr>
                <w:b/>
                <w:bCs/>
                <w:lang w:val="en-GB"/>
              </w:rPr>
              <w:lastRenderedPageBreak/>
              <w:t>Date of meeting</w:t>
            </w:r>
            <w:r>
              <w:rPr>
                <w:b/>
                <w:bCs/>
                <w:lang w:val="en-GB"/>
              </w:rPr>
              <w:t xml:space="preserve"> no. 9</w:t>
            </w:r>
            <w:r w:rsidRPr="006D34D6">
              <w:rPr>
                <w:b/>
                <w:bCs/>
                <w:lang w:val="en-GB"/>
              </w:rPr>
              <w:t>:</w:t>
            </w:r>
          </w:p>
        </w:tc>
        <w:tc>
          <w:tcPr>
            <w:tcW w:w="6181" w:type="dxa"/>
          </w:tcPr>
          <w:p w14:paraId="3951308A" w14:textId="77777777" w:rsidR="00F95DF3" w:rsidRDefault="00F95DF3" w:rsidP="00F95DF3">
            <w:pPr>
              <w:pStyle w:val="Date"/>
              <w:spacing w:before="0" w:after="0"/>
              <w:rPr>
                <w:lang w:val="en-GB"/>
              </w:rPr>
            </w:pPr>
            <w:r>
              <w:rPr>
                <w:lang w:val="en-GB"/>
              </w:rPr>
              <w:t>17</w:t>
            </w:r>
            <w:r w:rsidRPr="0086412F">
              <w:rPr>
                <w:vertAlign w:val="superscript"/>
                <w:lang w:val="en-GB"/>
              </w:rPr>
              <w:t>th</w:t>
            </w:r>
            <w:r>
              <w:rPr>
                <w:lang w:val="en-GB"/>
              </w:rPr>
              <w:t xml:space="preserve"> February 2021</w:t>
            </w:r>
          </w:p>
        </w:tc>
      </w:tr>
      <w:tr w:rsidR="00F95DF3" w14:paraId="21ACC95D" w14:textId="77777777" w:rsidTr="0085045C">
        <w:tc>
          <w:tcPr>
            <w:tcW w:w="2835" w:type="dxa"/>
          </w:tcPr>
          <w:p w14:paraId="309BE883" w14:textId="77777777" w:rsidR="00F95DF3" w:rsidRPr="006D34D6" w:rsidRDefault="00F95DF3" w:rsidP="00F95DF3">
            <w:pPr>
              <w:pStyle w:val="Date"/>
              <w:spacing w:before="0" w:after="0"/>
              <w:rPr>
                <w:b/>
                <w:bCs/>
                <w:lang w:val="en-GB"/>
              </w:rPr>
            </w:pPr>
            <w:r>
              <w:rPr>
                <w:b/>
                <w:bCs/>
                <w:lang w:val="en-GB"/>
              </w:rPr>
              <w:t>Start t</w:t>
            </w:r>
            <w:r w:rsidRPr="006D34D6">
              <w:rPr>
                <w:b/>
                <w:bCs/>
                <w:lang w:val="en-GB"/>
              </w:rPr>
              <w:t>ime of meeting:</w:t>
            </w:r>
          </w:p>
        </w:tc>
        <w:tc>
          <w:tcPr>
            <w:tcW w:w="6181" w:type="dxa"/>
          </w:tcPr>
          <w:p w14:paraId="6833AE26" w14:textId="77777777" w:rsidR="00F95DF3" w:rsidRDefault="00F95DF3" w:rsidP="00F95DF3">
            <w:pPr>
              <w:pStyle w:val="Date"/>
              <w:spacing w:before="0" w:after="0"/>
              <w:rPr>
                <w:lang w:val="en-GB"/>
              </w:rPr>
            </w:pPr>
            <w:r>
              <w:rPr>
                <w:lang w:val="en-GB"/>
              </w:rPr>
              <w:t>13:30</w:t>
            </w:r>
          </w:p>
        </w:tc>
      </w:tr>
      <w:tr w:rsidR="00F95DF3" w14:paraId="208930B6" w14:textId="77777777" w:rsidTr="0085045C">
        <w:tc>
          <w:tcPr>
            <w:tcW w:w="2835" w:type="dxa"/>
          </w:tcPr>
          <w:p w14:paraId="7CB5BB4A" w14:textId="77777777" w:rsidR="00F95DF3" w:rsidRPr="006D34D6" w:rsidRDefault="00F95DF3" w:rsidP="00F95DF3">
            <w:pPr>
              <w:pStyle w:val="Date"/>
              <w:spacing w:before="0" w:after="0"/>
              <w:rPr>
                <w:b/>
                <w:bCs/>
                <w:lang w:val="en-GB"/>
              </w:rPr>
            </w:pPr>
            <w:r>
              <w:rPr>
                <w:b/>
                <w:bCs/>
                <w:lang w:val="en-GB"/>
              </w:rPr>
              <w:t>Finishing t</w:t>
            </w:r>
            <w:r w:rsidRPr="006D34D6">
              <w:rPr>
                <w:b/>
                <w:bCs/>
                <w:lang w:val="en-GB"/>
              </w:rPr>
              <w:t>ime of meeting:</w:t>
            </w:r>
          </w:p>
        </w:tc>
        <w:tc>
          <w:tcPr>
            <w:tcW w:w="6181" w:type="dxa"/>
          </w:tcPr>
          <w:p w14:paraId="62DF0329" w14:textId="51729B7F" w:rsidR="00F95DF3" w:rsidRDefault="00F95DF3" w:rsidP="00F95DF3">
            <w:pPr>
              <w:pStyle w:val="Date"/>
              <w:spacing w:before="0" w:after="0"/>
              <w:rPr>
                <w:lang w:val="en-GB"/>
              </w:rPr>
            </w:pPr>
            <w:r>
              <w:rPr>
                <w:lang w:val="en-GB"/>
              </w:rPr>
              <w:t>14:51</w:t>
            </w:r>
            <w:r w:rsidR="00D63CB7">
              <w:rPr>
                <w:lang w:val="en-GB"/>
              </w:rPr>
              <w:t>, 1hr</w:t>
            </w:r>
            <w:r w:rsidR="009A4DDE">
              <w:rPr>
                <w:lang w:val="en-GB"/>
              </w:rPr>
              <w:t xml:space="preserve"> </w:t>
            </w:r>
            <w:r w:rsidR="002841E3">
              <w:rPr>
                <w:lang w:val="en-GB"/>
              </w:rPr>
              <w:t>21mins</w:t>
            </w:r>
          </w:p>
        </w:tc>
      </w:tr>
      <w:tr w:rsidR="00F95DF3" w14:paraId="6F1A5144" w14:textId="77777777" w:rsidTr="0085045C">
        <w:tc>
          <w:tcPr>
            <w:tcW w:w="2835" w:type="dxa"/>
          </w:tcPr>
          <w:p w14:paraId="4A1E7069" w14:textId="77777777" w:rsidR="00F95DF3" w:rsidRPr="006D34D6" w:rsidRDefault="00F95DF3" w:rsidP="00F95DF3">
            <w:pPr>
              <w:pStyle w:val="Date"/>
              <w:spacing w:before="0" w:after="0"/>
              <w:rPr>
                <w:b/>
                <w:bCs/>
                <w:lang w:val="en-GB"/>
              </w:rPr>
            </w:pPr>
            <w:r w:rsidRPr="006D34D6">
              <w:rPr>
                <w:b/>
                <w:bCs/>
                <w:lang w:val="en-GB"/>
              </w:rPr>
              <w:t>Attendees:</w:t>
            </w:r>
          </w:p>
        </w:tc>
        <w:tc>
          <w:tcPr>
            <w:tcW w:w="6181" w:type="dxa"/>
          </w:tcPr>
          <w:p w14:paraId="0CCB5220" w14:textId="77777777" w:rsidR="00F95DF3" w:rsidRDefault="00F95DF3" w:rsidP="00F95DF3">
            <w:pPr>
              <w:pStyle w:val="Date"/>
              <w:spacing w:before="0" w:after="0"/>
              <w:rPr>
                <w:lang w:val="en-GB"/>
              </w:rPr>
            </w:pPr>
            <w:r w:rsidRPr="00AC5FF7">
              <w:rPr>
                <w:lang w:val="en-GB"/>
              </w:rPr>
              <w:t>Tom (leader), Bartosz, Jake, Liam</w:t>
            </w:r>
          </w:p>
        </w:tc>
      </w:tr>
      <w:tr w:rsidR="00F95DF3" w14:paraId="6ABBFF14" w14:textId="77777777" w:rsidTr="0085045C">
        <w:tc>
          <w:tcPr>
            <w:tcW w:w="2835" w:type="dxa"/>
          </w:tcPr>
          <w:p w14:paraId="5FAC8E05" w14:textId="77777777" w:rsidR="00F95DF3" w:rsidRPr="006D34D6" w:rsidRDefault="00F95DF3" w:rsidP="00F95DF3">
            <w:pPr>
              <w:pStyle w:val="Date"/>
              <w:spacing w:before="0" w:after="0"/>
              <w:rPr>
                <w:b/>
                <w:bCs/>
                <w:lang w:val="en-GB"/>
              </w:rPr>
            </w:pPr>
            <w:r w:rsidRPr="006D34D6">
              <w:rPr>
                <w:b/>
                <w:bCs/>
                <w:lang w:val="en-GB"/>
              </w:rPr>
              <w:t>Absentees:</w:t>
            </w:r>
          </w:p>
        </w:tc>
        <w:tc>
          <w:tcPr>
            <w:tcW w:w="6181" w:type="dxa"/>
          </w:tcPr>
          <w:p w14:paraId="79D13A71" w14:textId="77777777" w:rsidR="00F95DF3" w:rsidRDefault="00F95DF3" w:rsidP="00F95DF3">
            <w:pPr>
              <w:pStyle w:val="Date"/>
              <w:spacing w:before="0" w:after="0"/>
              <w:rPr>
                <w:lang w:val="en-GB"/>
              </w:rPr>
            </w:pPr>
            <w:r>
              <w:rPr>
                <w:lang w:val="en-GB"/>
              </w:rPr>
              <w:t>Evan</w:t>
            </w:r>
          </w:p>
        </w:tc>
      </w:tr>
      <w:tr w:rsidR="00F95DF3" w14:paraId="5E4EC7C5" w14:textId="77777777" w:rsidTr="0085045C">
        <w:tc>
          <w:tcPr>
            <w:tcW w:w="2835" w:type="dxa"/>
          </w:tcPr>
          <w:p w14:paraId="4935902F" w14:textId="77777777" w:rsidR="00F95DF3" w:rsidRPr="006D34D6" w:rsidRDefault="00F95DF3" w:rsidP="00F95DF3">
            <w:pPr>
              <w:pStyle w:val="Date"/>
              <w:spacing w:before="0" w:after="0"/>
              <w:rPr>
                <w:b/>
                <w:bCs/>
                <w:lang w:val="en-GB"/>
              </w:rPr>
            </w:pPr>
            <w:r w:rsidRPr="006D34D6">
              <w:rPr>
                <w:b/>
                <w:bCs/>
                <w:lang w:val="en-GB"/>
              </w:rPr>
              <w:t>Location:</w:t>
            </w:r>
          </w:p>
        </w:tc>
        <w:tc>
          <w:tcPr>
            <w:tcW w:w="6181" w:type="dxa"/>
          </w:tcPr>
          <w:p w14:paraId="26E946D3" w14:textId="77777777" w:rsidR="00F95DF3" w:rsidRDefault="00F95DF3" w:rsidP="00F95DF3">
            <w:pPr>
              <w:pStyle w:val="Date"/>
              <w:spacing w:before="0" w:after="0"/>
              <w:rPr>
                <w:lang w:val="en-GB"/>
              </w:rPr>
            </w:pPr>
            <w:r>
              <w:rPr>
                <w:lang w:val="en-GB"/>
              </w:rPr>
              <w:t>Online using Microsoft Teams</w:t>
            </w:r>
          </w:p>
        </w:tc>
      </w:tr>
      <w:tr w:rsidR="00F95DF3" w14:paraId="6B6BB8ED" w14:textId="77777777" w:rsidTr="0085045C">
        <w:tc>
          <w:tcPr>
            <w:tcW w:w="2835" w:type="dxa"/>
          </w:tcPr>
          <w:p w14:paraId="0F52B679" w14:textId="77777777" w:rsidR="00F95DF3" w:rsidRPr="006D34D6" w:rsidRDefault="00F95DF3" w:rsidP="00F95DF3">
            <w:pPr>
              <w:pStyle w:val="Date"/>
              <w:spacing w:before="0" w:after="0"/>
              <w:rPr>
                <w:b/>
                <w:bCs/>
                <w:lang w:val="en-GB"/>
              </w:rPr>
            </w:pPr>
          </w:p>
        </w:tc>
        <w:tc>
          <w:tcPr>
            <w:tcW w:w="6181" w:type="dxa"/>
          </w:tcPr>
          <w:p w14:paraId="732EF4A1" w14:textId="77777777" w:rsidR="00F95DF3" w:rsidRDefault="00F95DF3" w:rsidP="00F95DF3">
            <w:pPr>
              <w:pStyle w:val="Date"/>
              <w:spacing w:before="0" w:after="0"/>
              <w:rPr>
                <w:lang w:val="en-GB"/>
              </w:rPr>
            </w:pPr>
          </w:p>
        </w:tc>
      </w:tr>
      <w:tr w:rsidR="00F95DF3" w14:paraId="6197DEE0" w14:textId="77777777" w:rsidTr="0085045C">
        <w:tc>
          <w:tcPr>
            <w:tcW w:w="2835" w:type="dxa"/>
          </w:tcPr>
          <w:p w14:paraId="1EA2406E" w14:textId="77777777" w:rsidR="00F95DF3" w:rsidRPr="006D34D6" w:rsidRDefault="00F95DF3" w:rsidP="00F95DF3">
            <w:pPr>
              <w:pStyle w:val="Date"/>
              <w:spacing w:before="0" w:after="0"/>
              <w:rPr>
                <w:b/>
                <w:bCs/>
                <w:lang w:val="en-GB"/>
              </w:rPr>
            </w:pPr>
            <w:r w:rsidRPr="006D34D6">
              <w:rPr>
                <w:b/>
                <w:bCs/>
                <w:lang w:val="en-GB"/>
              </w:rPr>
              <w:t>Date of next meeting:</w:t>
            </w:r>
          </w:p>
        </w:tc>
        <w:tc>
          <w:tcPr>
            <w:tcW w:w="6181" w:type="dxa"/>
          </w:tcPr>
          <w:p w14:paraId="518E77D4" w14:textId="77777777" w:rsidR="00F95DF3" w:rsidRDefault="00F95DF3" w:rsidP="00F95DF3">
            <w:pPr>
              <w:pStyle w:val="Date"/>
              <w:spacing w:before="0" w:after="0"/>
              <w:rPr>
                <w:lang w:val="en-GB"/>
              </w:rPr>
            </w:pPr>
            <w:r>
              <w:rPr>
                <w:lang w:val="en-GB"/>
              </w:rPr>
              <w:t>22</w:t>
            </w:r>
            <w:r w:rsidRPr="005E74C6">
              <w:rPr>
                <w:vertAlign w:val="superscript"/>
                <w:lang w:val="en-GB"/>
              </w:rPr>
              <w:t>nd</w:t>
            </w:r>
            <w:r>
              <w:rPr>
                <w:lang w:val="en-GB"/>
              </w:rPr>
              <w:t xml:space="preserve"> February 2021</w:t>
            </w:r>
          </w:p>
        </w:tc>
      </w:tr>
      <w:tr w:rsidR="00F95DF3" w14:paraId="10D19277" w14:textId="77777777" w:rsidTr="0085045C">
        <w:tc>
          <w:tcPr>
            <w:tcW w:w="2835" w:type="dxa"/>
          </w:tcPr>
          <w:p w14:paraId="1A4E0F91" w14:textId="77777777" w:rsidR="00F95DF3" w:rsidRPr="006D34D6" w:rsidRDefault="00F95DF3" w:rsidP="00F95DF3">
            <w:pPr>
              <w:pStyle w:val="Date"/>
              <w:spacing w:before="0" w:after="0"/>
              <w:rPr>
                <w:b/>
                <w:bCs/>
                <w:lang w:val="en-GB"/>
              </w:rPr>
            </w:pPr>
            <w:r w:rsidRPr="006D34D6">
              <w:rPr>
                <w:b/>
                <w:bCs/>
                <w:lang w:val="en-GB"/>
              </w:rPr>
              <w:t>Time of next meeting:</w:t>
            </w:r>
          </w:p>
        </w:tc>
        <w:tc>
          <w:tcPr>
            <w:tcW w:w="6181" w:type="dxa"/>
          </w:tcPr>
          <w:p w14:paraId="3FB7FF7F" w14:textId="77777777" w:rsidR="00F95DF3" w:rsidRDefault="00F95DF3" w:rsidP="00F95DF3">
            <w:pPr>
              <w:pStyle w:val="Date"/>
              <w:spacing w:before="0" w:after="0"/>
              <w:rPr>
                <w:lang w:val="en-GB"/>
              </w:rPr>
            </w:pPr>
            <w:r>
              <w:rPr>
                <w:lang w:val="en-GB"/>
              </w:rPr>
              <w:t>13:30</w:t>
            </w:r>
          </w:p>
        </w:tc>
      </w:tr>
      <w:tr w:rsidR="00F95DF3" w14:paraId="7DDE88FA" w14:textId="77777777" w:rsidTr="0085045C">
        <w:tc>
          <w:tcPr>
            <w:tcW w:w="2835" w:type="dxa"/>
          </w:tcPr>
          <w:p w14:paraId="52ECA536" w14:textId="77777777" w:rsidR="00F95DF3" w:rsidRPr="006D34D6" w:rsidRDefault="00F95DF3" w:rsidP="00F95DF3">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5B8AFB7B" w14:textId="77777777" w:rsidR="00F95DF3" w:rsidRDefault="00F95DF3" w:rsidP="00F95DF3">
            <w:pPr>
              <w:pStyle w:val="Date"/>
              <w:spacing w:before="0" w:after="0"/>
              <w:rPr>
                <w:lang w:val="en-GB"/>
              </w:rPr>
            </w:pPr>
            <w:r>
              <w:rPr>
                <w:lang w:val="en-GB"/>
              </w:rPr>
              <w:t>Online using Microsoft Teams</w:t>
            </w:r>
          </w:p>
        </w:tc>
      </w:tr>
    </w:tbl>
    <w:p w14:paraId="10CEB3B0" w14:textId="77777777" w:rsidR="00F95DF3" w:rsidRDefault="00F95DF3" w:rsidP="00442CA2">
      <w:pPr>
        <w:pStyle w:val="ListNumber"/>
        <w:numPr>
          <w:ilvl w:val="0"/>
          <w:numId w:val="0"/>
        </w:numPr>
        <w:spacing w:before="0" w:after="0"/>
        <w:rPr>
          <w:lang w:val="en-GB"/>
        </w:rPr>
      </w:pPr>
    </w:p>
    <w:p w14:paraId="64D02055" w14:textId="77777777" w:rsidR="00F95DF3" w:rsidRPr="0049330B" w:rsidRDefault="00F95DF3" w:rsidP="00A50B04">
      <w:pPr>
        <w:pStyle w:val="ListNumber"/>
        <w:numPr>
          <w:ilvl w:val="0"/>
          <w:numId w:val="0"/>
        </w:numPr>
        <w:spacing w:before="0" w:after="0"/>
        <w:rPr>
          <w:lang w:val="en-GB"/>
        </w:rPr>
      </w:pPr>
      <w:r>
        <w:rPr>
          <w:lang w:val="en-GB"/>
        </w:rPr>
        <w:t>Agenda</w:t>
      </w:r>
    </w:p>
    <w:p w14:paraId="1F753BF7" w14:textId="77777777" w:rsidR="00F95DF3" w:rsidRPr="00C97CB9" w:rsidRDefault="00F95DF3" w:rsidP="00F95DF3">
      <w:pPr>
        <w:pStyle w:val="ListNumber"/>
        <w:numPr>
          <w:ilvl w:val="0"/>
          <w:numId w:val="49"/>
        </w:numPr>
        <w:spacing w:before="0" w:after="0"/>
        <w:rPr>
          <w:b w:val="0"/>
          <w:bCs w:val="0"/>
          <w:sz w:val="18"/>
          <w:szCs w:val="18"/>
          <w:lang w:val="en-GB" w:eastAsia="en-GB"/>
        </w:rPr>
      </w:pPr>
      <w:r w:rsidRPr="00C97CB9">
        <w:rPr>
          <w:b w:val="0"/>
          <w:bCs w:val="0"/>
          <w:lang w:val="en-GB" w:eastAsia="en-GB"/>
        </w:rPr>
        <w:t>Focus on report.</w:t>
      </w:r>
    </w:p>
    <w:p w14:paraId="6F8A3976" w14:textId="77777777" w:rsidR="00F95DF3" w:rsidRDefault="00F95DF3" w:rsidP="00F95DF3">
      <w:pPr>
        <w:pStyle w:val="ListNumber"/>
        <w:numPr>
          <w:ilvl w:val="0"/>
          <w:numId w:val="49"/>
        </w:numPr>
        <w:spacing w:before="0" w:after="0"/>
        <w:rPr>
          <w:b w:val="0"/>
          <w:bCs w:val="0"/>
          <w:sz w:val="18"/>
          <w:szCs w:val="18"/>
          <w:lang w:val="en-GB" w:eastAsia="en-GB"/>
        </w:rPr>
      </w:pPr>
      <w:r w:rsidRPr="00C97CB9">
        <w:rPr>
          <w:b w:val="0"/>
          <w:bCs w:val="0"/>
          <w:lang w:val="en-GB" w:eastAsia="en-GB"/>
        </w:rPr>
        <w:t>Gannt planner</w:t>
      </w:r>
    </w:p>
    <w:p w14:paraId="24CB4FB1" w14:textId="77777777" w:rsidR="00F95DF3" w:rsidRPr="00C97CB9" w:rsidRDefault="00F95DF3" w:rsidP="00F95DF3">
      <w:pPr>
        <w:pStyle w:val="ListNumber"/>
        <w:numPr>
          <w:ilvl w:val="0"/>
          <w:numId w:val="49"/>
        </w:numPr>
        <w:spacing w:before="0" w:after="0"/>
        <w:rPr>
          <w:b w:val="0"/>
          <w:bCs w:val="0"/>
          <w:sz w:val="18"/>
          <w:szCs w:val="18"/>
          <w:lang w:val="en-GB" w:eastAsia="en-GB"/>
        </w:rPr>
      </w:pPr>
      <w:r w:rsidRPr="00C97CB9">
        <w:rPr>
          <w:b w:val="0"/>
          <w:bCs w:val="0"/>
          <w:lang w:val="en-GB" w:eastAsia="en-GB"/>
        </w:rPr>
        <w:t>Academic references</w:t>
      </w:r>
    </w:p>
    <w:p w14:paraId="26BCFB77" w14:textId="77777777" w:rsidR="00F95DF3" w:rsidRPr="0049330B" w:rsidRDefault="00373092" w:rsidP="00A50B04">
      <w:pPr>
        <w:pStyle w:val="ListNumber"/>
        <w:numPr>
          <w:ilvl w:val="0"/>
          <w:numId w:val="0"/>
        </w:numPr>
        <w:spacing w:before="0" w:after="0"/>
        <w:rPr>
          <w:lang w:val="en-GB"/>
        </w:rPr>
      </w:pPr>
      <w:sdt>
        <w:sdtPr>
          <w:rPr>
            <w:lang w:val="en-GB"/>
          </w:rPr>
          <w:alias w:val="Discussion:"/>
          <w:tag w:val="Discussion:"/>
          <w:id w:val="445589560"/>
          <w:placeholder>
            <w:docPart w:val="B8AB094A6EC940BCBC377F5C4E6A4722"/>
          </w:placeholder>
          <w:temporary/>
          <w:showingPlcHdr/>
          <w15:appearance w15:val="hidden"/>
        </w:sdtPr>
        <w:sdtContent>
          <w:r w:rsidR="00F95DF3" w:rsidRPr="0049330B">
            <w:rPr>
              <w:lang w:val="en-GB" w:bidi="en-GB"/>
            </w:rPr>
            <w:t>Discussion</w:t>
          </w:r>
        </w:sdtContent>
      </w:sdt>
    </w:p>
    <w:p w14:paraId="3B07C69E" w14:textId="77777777" w:rsidR="00F95DF3" w:rsidRDefault="00F95DF3" w:rsidP="00F95DF3">
      <w:pPr>
        <w:pStyle w:val="NormalIndent"/>
        <w:numPr>
          <w:ilvl w:val="0"/>
          <w:numId w:val="13"/>
        </w:numPr>
        <w:spacing w:before="0" w:after="0"/>
        <w:rPr>
          <w:lang w:val="en-GB"/>
        </w:rPr>
      </w:pPr>
      <w:r>
        <w:rPr>
          <w:lang w:val="en-GB"/>
        </w:rPr>
        <w:t>References: articles regarding materials, notably Aluminium 6082 are read and noted.</w:t>
      </w:r>
    </w:p>
    <w:p w14:paraId="345B72B1" w14:textId="77777777" w:rsidR="00F95DF3" w:rsidRDefault="00F95DF3" w:rsidP="00F95DF3">
      <w:pPr>
        <w:pStyle w:val="NormalIndent"/>
        <w:numPr>
          <w:ilvl w:val="0"/>
          <w:numId w:val="13"/>
        </w:numPr>
        <w:spacing w:before="0" w:after="0"/>
        <w:rPr>
          <w:lang w:val="en-GB"/>
        </w:rPr>
      </w:pPr>
      <w:r>
        <w:rPr>
          <w:lang w:val="en-GB"/>
        </w:rPr>
        <w:t>Gannt planner is updated with notable design ideas.</w:t>
      </w:r>
    </w:p>
    <w:p w14:paraId="334BBB3B" w14:textId="77777777" w:rsidR="00F95DF3" w:rsidRPr="00C97CB9" w:rsidRDefault="00F95DF3" w:rsidP="00F95DF3">
      <w:pPr>
        <w:pStyle w:val="NormalIndent"/>
        <w:numPr>
          <w:ilvl w:val="0"/>
          <w:numId w:val="13"/>
        </w:numPr>
        <w:spacing w:before="0" w:after="0"/>
        <w:rPr>
          <w:lang w:val="en-GB"/>
        </w:rPr>
      </w:pPr>
      <w:r>
        <w:rPr>
          <w:lang w:val="en-GB"/>
        </w:rPr>
        <w:t>The report’s discussion section is now planned and being written, to progress.</w:t>
      </w:r>
    </w:p>
    <w:p w14:paraId="7B5A927C" w14:textId="1C816582" w:rsidR="00F95DF3" w:rsidRDefault="00F95DF3" w:rsidP="00A50B04">
      <w:pPr>
        <w:pStyle w:val="ListNumber"/>
        <w:numPr>
          <w:ilvl w:val="0"/>
          <w:numId w:val="0"/>
        </w:numPr>
        <w:spacing w:before="0" w:after="0"/>
        <w:rPr>
          <w:lang w:val="en-GB"/>
        </w:rPr>
      </w:pPr>
      <w:r>
        <w:rPr>
          <w:lang w:val="en-GB"/>
        </w:rPr>
        <w:t>Summary</w:t>
      </w:r>
    </w:p>
    <w:p w14:paraId="5CB286E5" w14:textId="77777777" w:rsidR="00F95DF3" w:rsidRDefault="00F95DF3" w:rsidP="00F95DF3">
      <w:pPr>
        <w:pStyle w:val="ListParagraph"/>
        <w:numPr>
          <w:ilvl w:val="0"/>
          <w:numId w:val="14"/>
        </w:numPr>
        <w:spacing w:before="0" w:after="0"/>
        <w:rPr>
          <w:lang w:val="en-GB"/>
        </w:rPr>
      </w:pPr>
      <w:r>
        <w:rPr>
          <w:lang w:val="en-GB"/>
        </w:rPr>
        <w:t>Progress on referencing, important that.</w:t>
      </w:r>
    </w:p>
    <w:p w14:paraId="47EDF61A" w14:textId="77777777" w:rsidR="00F95DF3" w:rsidRDefault="00F95DF3" w:rsidP="00F95DF3">
      <w:pPr>
        <w:pStyle w:val="ListParagraph"/>
        <w:numPr>
          <w:ilvl w:val="0"/>
          <w:numId w:val="14"/>
        </w:numPr>
        <w:spacing w:before="0" w:after="0"/>
        <w:rPr>
          <w:lang w:val="en-GB"/>
        </w:rPr>
      </w:pPr>
      <w:r>
        <w:rPr>
          <w:lang w:val="en-GB"/>
        </w:rPr>
        <w:t>The report is as above.</w:t>
      </w:r>
    </w:p>
    <w:p w14:paraId="0F072767" w14:textId="77777777" w:rsidR="00F95DF3" w:rsidRPr="008F732E" w:rsidRDefault="00F95DF3" w:rsidP="00F95DF3">
      <w:pPr>
        <w:pStyle w:val="ListParagraph"/>
        <w:numPr>
          <w:ilvl w:val="0"/>
          <w:numId w:val="14"/>
        </w:numPr>
        <w:spacing w:before="0" w:after="0"/>
        <w:rPr>
          <w:lang w:val="en-GB"/>
        </w:rPr>
      </w:pPr>
      <w:r>
        <w:rPr>
          <w:lang w:val="en-GB"/>
        </w:rPr>
        <w:t>Same with the Gantt chart.</w:t>
      </w:r>
    </w:p>
    <w:p w14:paraId="207F59BC" w14:textId="77777777" w:rsidR="00F95DF3" w:rsidRDefault="00F95DF3" w:rsidP="00F95DF3">
      <w:pPr>
        <w:pStyle w:val="ListNumber"/>
        <w:numPr>
          <w:ilvl w:val="0"/>
          <w:numId w:val="0"/>
        </w:numPr>
        <w:spacing w:before="0" w:after="0"/>
        <w:ind w:left="360"/>
        <w:rPr>
          <w:lang w:val="en-GB"/>
        </w:rPr>
      </w:pPr>
    </w:p>
    <w:p w14:paraId="50A2476E" w14:textId="77777777" w:rsidR="00F95DF3" w:rsidRPr="0049330B" w:rsidRDefault="00F95DF3" w:rsidP="00A50B04">
      <w:pPr>
        <w:pStyle w:val="ListNumber"/>
        <w:numPr>
          <w:ilvl w:val="0"/>
          <w:numId w:val="0"/>
        </w:numPr>
        <w:spacing w:before="0" w:after="0"/>
        <w:rPr>
          <w:lang w:val="en-GB"/>
        </w:rPr>
      </w:pPr>
      <w:r>
        <w:rPr>
          <w:lang w:val="en-GB"/>
        </w:rPr>
        <w:t>Agender for next meeting</w:t>
      </w:r>
    </w:p>
    <w:p w14:paraId="7C9B2165" w14:textId="77777777" w:rsidR="00F95DF3" w:rsidRPr="00D363D2" w:rsidRDefault="00F95DF3" w:rsidP="00F95DF3">
      <w:pPr>
        <w:pStyle w:val="ListNumber"/>
        <w:numPr>
          <w:ilvl w:val="0"/>
          <w:numId w:val="50"/>
        </w:numPr>
        <w:spacing w:before="0" w:after="0"/>
        <w:rPr>
          <w:b w:val="0"/>
          <w:bCs w:val="0"/>
          <w:sz w:val="18"/>
          <w:szCs w:val="18"/>
          <w:lang w:val="en-GB" w:eastAsia="en-GB"/>
        </w:rPr>
      </w:pPr>
      <w:r w:rsidRPr="00D363D2">
        <w:rPr>
          <w:b w:val="0"/>
          <w:bCs w:val="0"/>
          <w:lang w:val="en-GB" w:eastAsia="en-GB"/>
        </w:rPr>
        <w:t xml:space="preserve">Project report </w:t>
      </w:r>
    </w:p>
    <w:p w14:paraId="665D291C" w14:textId="77777777" w:rsidR="00F95DF3" w:rsidRPr="00D363D2" w:rsidRDefault="00F95DF3" w:rsidP="00F95DF3">
      <w:pPr>
        <w:pStyle w:val="ListNumber"/>
        <w:numPr>
          <w:ilvl w:val="0"/>
          <w:numId w:val="50"/>
        </w:numPr>
        <w:spacing w:before="0" w:after="0"/>
        <w:rPr>
          <w:b w:val="0"/>
          <w:bCs w:val="0"/>
          <w:sz w:val="18"/>
          <w:szCs w:val="18"/>
          <w:lang w:val="en-GB" w:eastAsia="en-GB"/>
        </w:rPr>
      </w:pPr>
      <w:r w:rsidRPr="00D363D2">
        <w:rPr>
          <w:b w:val="0"/>
          <w:bCs w:val="0"/>
          <w:lang w:val="en-GB" w:eastAsia="en-GB"/>
        </w:rPr>
        <w:t xml:space="preserve">Materials Costing </w:t>
      </w:r>
    </w:p>
    <w:p w14:paraId="1EFEF61C" w14:textId="77777777" w:rsidR="00F95DF3" w:rsidRPr="00D363D2" w:rsidRDefault="00F95DF3" w:rsidP="00F95DF3">
      <w:pPr>
        <w:pStyle w:val="ListNumber"/>
        <w:numPr>
          <w:ilvl w:val="0"/>
          <w:numId w:val="50"/>
        </w:numPr>
        <w:spacing w:before="0" w:after="0"/>
        <w:rPr>
          <w:b w:val="0"/>
          <w:bCs w:val="0"/>
          <w:sz w:val="18"/>
          <w:szCs w:val="18"/>
          <w:lang w:val="en-GB" w:eastAsia="en-GB"/>
        </w:rPr>
      </w:pPr>
      <w:r w:rsidRPr="00D363D2">
        <w:rPr>
          <w:b w:val="0"/>
          <w:bCs w:val="0"/>
          <w:lang w:val="en-GB" w:eastAsia="en-GB"/>
        </w:rPr>
        <w:t xml:space="preserve">Finalise Parts Collection </w:t>
      </w:r>
    </w:p>
    <w:p w14:paraId="4CE3BD4B" w14:textId="04C9A4BE" w:rsidR="001E53BB" w:rsidRPr="00AC698A" w:rsidRDefault="00F95DF3" w:rsidP="00953CCC">
      <w:pPr>
        <w:pStyle w:val="ListNumber"/>
        <w:numPr>
          <w:ilvl w:val="0"/>
          <w:numId w:val="50"/>
        </w:numPr>
        <w:spacing w:before="0" w:after="0"/>
        <w:rPr>
          <w:b w:val="0"/>
          <w:bCs w:val="0"/>
          <w:sz w:val="18"/>
          <w:szCs w:val="18"/>
          <w:lang w:val="en-GB" w:eastAsia="en-GB"/>
        </w:rPr>
      </w:pPr>
      <w:r w:rsidRPr="00D363D2">
        <w:rPr>
          <w:b w:val="0"/>
          <w:bCs w:val="0"/>
          <w:lang w:val="en-GB" w:eastAsia="en-GB"/>
        </w:rPr>
        <w:t>Aerodynamics</w:t>
      </w:r>
    </w:p>
    <w:p w14:paraId="0F901C5E" w14:textId="77777777" w:rsidR="00AC698A" w:rsidRDefault="00AC698A">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9C2361" w14:paraId="04C592C9" w14:textId="77777777" w:rsidTr="0085045C">
        <w:tc>
          <w:tcPr>
            <w:tcW w:w="2835" w:type="dxa"/>
          </w:tcPr>
          <w:p w14:paraId="3B89BD63" w14:textId="46C1B02A" w:rsidR="009C2361" w:rsidRPr="006D34D6" w:rsidRDefault="009C2361" w:rsidP="007C1689">
            <w:pPr>
              <w:pStyle w:val="Date"/>
              <w:spacing w:before="0" w:after="0"/>
              <w:rPr>
                <w:b/>
                <w:bCs/>
                <w:lang w:val="en-GB"/>
              </w:rPr>
            </w:pPr>
            <w:r w:rsidRPr="006D34D6">
              <w:rPr>
                <w:b/>
                <w:bCs/>
                <w:lang w:val="en-GB"/>
              </w:rPr>
              <w:lastRenderedPageBreak/>
              <w:t>Date of meeting</w:t>
            </w:r>
            <w:r w:rsidR="00872CEC">
              <w:rPr>
                <w:b/>
                <w:bCs/>
                <w:lang w:val="en-GB"/>
              </w:rPr>
              <w:t xml:space="preserve"> no. 10</w:t>
            </w:r>
            <w:r w:rsidRPr="006D34D6">
              <w:rPr>
                <w:b/>
                <w:bCs/>
                <w:lang w:val="en-GB"/>
              </w:rPr>
              <w:t>:</w:t>
            </w:r>
          </w:p>
        </w:tc>
        <w:tc>
          <w:tcPr>
            <w:tcW w:w="6181" w:type="dxa"/>
          </w:tcPr>
          <w:p w14:paraId="2E336565" w14:textId="77777777" w:rsidR="009C2361" w:rsidRDefault="009C2361" w:rsidP="007C1689">
            <w:pPr>
              <w:pStyle w:val="Date"/>
              <w:spacing w:before="0" w:after="0"/>
              <w:rPr>
                <w:lang w:val="en-GB"/>
              </w:rPr>
            </w:pPr>
            <w:r>
              <w:rPr>
                <w:lang w:val="en-GB"/>
              </w:rPr>
              <w:t>22</w:t>
            </w:r>
            <w:r w:rsidRPr="009D61DC">
              <w:rPr>
                <w:vertAlign w:val="superscript"/>
                <w:lang w:val="en-GB"/>
              </w:rPr>
              <w:t>nd</w:t>
            </w:r>
            <w:r>
              <w:rPr>
                <w:lang w:val="en-GB"/>
              </w:rPr>
              <w:t xml:space="preserve"> February 2021</w:t>
            </w:r>
          </w:p>
        </w:tc>
      </w:tr>
      <w:tr w:rsidR="009C2361" w14:paraId="2B4806DF" w14:textId="77777777" w:rsidTr="0085045C">
        <w:tc>
          <w:tcPr>
            <w:tcW w:w="2835" w:type="dxa"/>
          </w:tcPr>
          <w:p w14:paraId="2A9CDA40" w14:textId="77777777" w:rsidR="009C2361" w:rsidRPr="006D34D6" w:rsidRDefault="009C2361" w:rsidP="007C1689">
            <w:pPr>
              <w:pStyle w:val="Date"/>
              <w:spacing w:before="0" w:after="0"/>
              <w:rPr>
                <w:b/>
                <w:bCs/>
                <w:lang w:val="en-GB"/>
              </w:rPr>
            </w:pPr>
            <w:r>
              <w:rPr>
                <w:b/>
                <w:bCs/>
                <w:lang w:val="en-GB"/>
              </w:rPr>
              <w:t>Start t</w:t>
            </w:r>
            <w:r w:rsidRPr="006D34D6">
              <w:rPr>
                <w:b/>
                <w:bCs/>
                <w:lang w:val="en-GB"/>
              </w:rPr>
              <w:t>ime of meeting:</w:t>
            </w:r>
          </w:p>
        </w:tc>
        <w:tc>
          <w:tcPr>
            <w:tcW w:w="6181" w:type="dxa"/>
          </w:tcPr>
          <w:p w14:paraId="5E6D89B0" w14:textId="77777777" w:rsidR="009C2361" w:rsidRDefault="009C2361" w:rsidP="007C1689">
            <w:pPr>
              <w:pStyle w:val="Date"/>
              <w:spacing w:before="0" w:after="0"/>
              <w:rPr>
                <w:lang w:val="en-GB"/>
              </w:rPr>
            </w:pPr>
            <w:r>
              <w:rPr>
                <w:lang w:val="en-GB"/>
              </w:rPr>
              <w:t>13:30</w:t>
            </w:r>
          </w:p>
        </w:tc>
      </w:tr>
      <w:tr w:rsidR="009C2361" w14:paraId="23D78363" w14:textId="77777777" w:rsidTr="0085045C">
        <w:tc>
          <w:tcPr>
            <w:tcW w:w="2835" w:type="dxa"/>
          </w:tcPr>
          <w:p w14:paraId="053C5C00" w14:textId="77777777" w:rsidR="009C2361" w:rsidRPr="006D34D6" w:rsidRDefault="009C2361" w:rsidP="007C1689">
            <w:pPr>
              <w:pStyle w:val="Date"/>
              <w:spacing w:before="0" w:after="0"/>
              <w:rPr>
                <w:b/>
                <w:bCs/>
                <w:lang w:val="en-GB"/>
              </w:rPr>
            </w:pPr>
            <w:r>
              <w:rPr>
                <w:b/>
                <w:bCs/>
                <w:lang w:val="en-GB"/>
              </w:rPr>
              <w:t>Finishing t</w:t>
            </w:r>
            <w:r w:rsidRPr="006D34D6">
              <w:rPr>
                <w:b/>
                <w:bCs/>
                <w:lang w:val="en-GB"/>
              </w:rPr>
              <w:t>ime of meeting:</w:t>
            </w:r>
          </w:p>
        </w:tc>
        <w:tc>
          <w:tcPr>
            <w:tcW w:w="6181" w:type="dxa"/>
          </w:tcPr>
          <w:p w14:paraId="77A22E4F" w14:textId="7047D0AD" w:rsidR="009C2361" w:rsidRDefault="009C2361" w:rsidP="007C1689">
            <w:pPr>
              <w:pStyle w:val="Date"/>
              <w:spacing w:before="0" w:after="0"/>
              <w:rPr>
                <w:lang w:val="en-GB"/>
              </w:rPr>
            </w:pPr>
            <w:r>
              <w:rPr>
                <w:lang w:val="en-GB"/>
              </w:rPr>
              <w:t>14:43</w:t>
            </w:r>
            <w:r w:rsidR="00C329E6">
              <w:rPr>
                <w:lang w:val="en-GB"/>
              </w:rPr>
              <w:t xml:space="preserve">, 1hr </w:t>
            </w:r>
            <w:r w:rsidR="00000863">
              <w:rPr>
                <w:lang w:val="en-GB"/>
              </w:rPr>
              <w:t>13mins</w:t>
            </w:r>
          </w:p>
        </w:tc>
      </w:tr>
      <w:tr w:rsidR="009C2361" w14:paraId="4300AA5C" w14:textId="77777777" w:rsidTr="0085045C">
        <w:tc>
          <w:tcPr>
            <w:tcW w:w="2835" w:type="dxa"/>
          </w:tcPr>
          <w:p w14:paraId="1DD83C04" w14:textId="77777777" w:rsidR="009C2361" w:rsidRPr="006D34D6" w:rsidRDefault="009C2361" w:rsidP="007C1689">
            <w:pPr>
              <w:pStyle w:val="Date"/>
              <w:spacing w:before="0" w:after="0"/>
              <w:rPr>
                <w:b/>
                <w:bCs/>
                <w:lang w:val="en-GB"/>
              </w:rPr>
            </w:pPr>
            <w:r w:rsidRPr="006D34D6">
              <w:rPr>
                <w:b/>
                <w:bCs/>
                <w:lang w:val="en-GB"/>
              </w:rPr>
              <w:t>Attendees:</w:t>
            </w:r>
          </w:p>
        </w:tc>
        <w:tc>
          <w:tcPr>
            <w:tcW w:w="6181" w:type="dxa"/>
          </w:tcPr>
          <w:p w14:paraId="0B833122" w14:textId="77777777" w:rsidR="009C2361" w:rsidRDefault="009C2361" w:rsidP="007C1689">
            <w:pPr>
              <w:pStyle w:val="Date"/>
              <w:spacing w:before="0" w:after="0"/>
              <w:rPr>
                <w:lang w:val="en-GB"/>
              </w:rPr>
            </w:pPr>
            <w:r w:rsidRPr="00AC5FF7">
              <w:rPr>
                <w:lang w:val="en-GB"/>
              </w:rPr>
              <w:t>Tom (leader), Bartosz, Jake, Evan, Liam</w:t>
            </w:r>
          </w:p>
        </w:tc>
      </w:tr>
      <w:tr w:rsidR="009C2361" w14:paraId="07132731" w14:textId="77777777" w:rsidTr="0085045C">
        <w:tc>
          <w:tcPr>
            <w:tcW w:w="2835" w:type="dxa"/>
          </w:tcPr>
          <w:p w14:paraId="0B94706E" w14:textId="77777777" w:rsidR="009C2361" w:rsidRPr="006D34D6" w:rsidRDefault="009C2361" w:rsidP="007C1689">
            <w:pPr>
              <w:pStyle w:val="Date"/>
              <w:spacing w:before="0" w:after="0"/>
              <w:rPr>
                <w:b/>
                <w:bCs/>
                <w:lang w:val="en-GB"/>
              </w:rPr>
            </w:pPr>
            <w:r w:rsidRPr="006D34D6">
              <w:rPr>
                <w:b/>
                <w:bCs/>
                <w:lang w:val="en-GB"/>
              </w:rPr>
              <w:t>Absentees:</w:t>
            </w:r>
          </w:p>
        </w:tc>
        <w:tc>
          <w:tcPr>
            <w:tcW w:w="6181" w:type="dxa"/>
          </w:tcPr>
          <w:p w14:paraId="58A9D9BE" w14:textId="77777777" w:rsidR="009C2361" w:rsidRDefault="009C2361" w:rsidP="007C1689">
            <w:pPr>
              <w:pStyle w:val="Date"/>
              <w:spacing w:before="0" w:after="0"/>
              <w:rPr>
                <w:lang w:val="en-GB"/>
              </w:rPr>
            </w:pPr>
            <w:r>
              <w:rPr>
                <w:lang w:val="en-GB"/>
              </w:rPr>
              <w:t>None</w:t>
            </w:r>
          </w:p>
        </w:tc>
      </w:tr>
      <w:tr w:rsidR="009C2361" w14:paraId="0A29D918" w14:textId="77777777" w:rsidTr="0085045C">
        <w:tc>
          <w:tcPr>
            <w:tcW w:w="2835" w:type="dxa"/>
          </w:tcPr>
          <w:p w14:paraId="04D33C20" w14:textId="77777777" w:rsidR="009C2361" w:rsidRPr="006D34D6" w:rsidRDefault="009C2361" w:rsidP="007C1689">
            <w:pPr>
              <w:pStyle w:val="Date"/>
              <w:spacing w:before="0" w:after="0"/>
              <w:rPr>
                <w:b/>
                <w:bCs/>
                <w:lang w:val="en-GB"/>
              </w:rPr>
            </w:pPr>
            <w:r w:rsidRPr="006D34D6">
              <w:rPr>
                <w:b/>
                <w:bCs/>
                <w:lang w:val="en-GB"/>
              </w:rPr>
              <w:t>Location:</w:t>
            </w:r>
          </w:p>
        </w:tc>
        <w:tc>
          <w:tcPr>
            <w:tcW w:w="6181" w:type="dxa"/>
          </w:tcPr>
          <w:p w14:paraId="36B64961" w14:textId="77777777" w:rsidR="009C2361" w:rsidRDefault="009C2361" w:rsidP="007C1689">
            <w:pPr>
              <w:pStyle w:val="Date"/>
              <w:spacing w:before="0" w:after="0"/>
              <w:rPr>
                <w:lang w:val="en-GB"/>
              </w:rPr>
            </w:pPr>
            <w:r>
              <w:rPr>
                <w:lang w:val="en-GB"/>
              </w:rPr>
              <w:t>Online using Microsoft Teams</w:t>
            </w:r>
          </w:p>
        </w:tc>
      </w:tr>
      <w:tr w:rsidR="009C2361" w14:paraId="6B2BBB70" w14:textId="77777777" w:rsidTr="0085045C">
        <w:tc>
          <w:tcPr>
            <w:tcW w:w="2835" w:type="dxa"/>
          </w:tcPr>
          <w:p w14:paraId="027A32CF" w14:textId="77777777" w:rsidR="009C2361" w:rsidRPr="006D34D6" w:rsidRDefault="009C2361" w:rsidP="007C1689">
            <w:pPr>
              <w:pStyle w:val="Date"/>
              <w:spacing w:before="0" w:after="0"/>
              <w:rPr>
                <w:b/>
                <w:bCs/>
                <w:lang w:val="en-GB"/>
              </w:rPr>
            </w:pPr>
          </w:p>
        </w:tc>
        <w:tc>
          <w:tcPr>
            <w:tcW w:w="6181" w:type="dxa"/>
          </w:tcPr>
          <w:p w14:paraId="24FBCE72" w14:textId="77777777" w:rsidR="009C2361" w:rsidRDefault="009C2361" w:rsidP="007C1689">
            <w:pPr>
              <w:pStyle w:val="Date"/>
              <w:spacing w:before="0" w:after="0"/>
              <w:rPr>
                <w:lang w:val="en-GB"/>
              </w:rPr>
            </w:pPr>
          </w:p>
        </w:tc>
      </w:tr>
      <w:tr w:rsidR="009C2361" w14:paraId="4F1F8F7B" w14:textId="77777777" w:rsidTr="0085045C">
        <w:tc>
          <w:tcPr>
            <w:tcW w:w="2835" w:type="dxa"/>
          </w:tcPr>
          <w:p w14:paraId="07C2A83C" w14:textId="77777777" w:rsidR="009C2361" w:rsidRPr="006D34D6" w:rsidRDefault="009C2361" w:rsidP="007C1689">
            <w:pPr>
              <w:pStyle w:val="Date"/>
              <w:spacing w:before="0" w:after="0"/>
              <w:rPr>
                <w:b/>
                <w:bCs/>
                <w:lang w:val="en-GB"/>
              </w:rPr>
            </w:pPr>
            <w:r w:rsidRPr="006D34D6">
              <w:rPr>
                <w:b/>
                <w:bCs/>
                <w:lang w:val="en-GB"/>
              </w:rPr>
              <w:t>Date of next meeting:</w:t>
            </w:r>
          </w:p>
        </w:tc>
        <w:tc>
          <w:tcPr>
            <w:tcW w:w="6181" w:type="dxa"/>
          </w:tcPr>
          <w:p w14:paraId="51BCB2AE" w14:textId="77777777" w:rsidR="009C2361" w:rsidRDefault="009C2361" w:rsidP="007C1689">
            <w:pPr>
              <w:pStyle w:val="Date"/>
              <w:spacing w:before="0" w:after="0"/>
              <w:rPr>
                <w:lang w:val="en-GB"/>
              </w:rPr>
            </w:pPr>
            <w:r>
              <w:rPr>
                <w:lang w:val="en-GB"/>
              </w:rPr>
              <w:t>25</w:t>
            </w:r>
            <w:r w:rsidRPr="00720481">
              <w:rPr>
                <w:vertAlign w:val="superscript"/>
                <w:lang w:val="en-GB"/>
              </w:rPr>
              <w:t>th</w:t>
            </w:r>
            <w:r>
              <w:rPr>
                <w:lang w:val="en-GB"/>
              </w:rPr>
              <w:t xml:space="preserve"> February 2021</w:t>
            </w:r>
          </w:p>
        </w:tc>
      </w:tr>
      <w:tr w:rsidR="009C2361" w14:paraId="5E68B260" w14:textId="77777777" w:rsidTr="0085045C">
        <w:tc>
          <w:tcPr>
            <w:tcW w:w="2835" w:type="dxa"/>
          </w:tcPr>
          <w:p w14:paraId="08D04C76" w14:textId="77777777" w:rsidR="009C2361" w:rsidRPr="006D34D6" w:rsidRDefault="009C2361" w:rsidP="007C1689">
            <w:pPr>
              <w:pStyle w:val="Date"/>
              <w:spacing w:before="0" w:after="0"/>
              <w:rPr>
                <w:b/>
                <w:bCs/>
                <w:lang w:val="en-GB"/>
              </w:rPr>
            </w:pPr>
            <w:r w:rsidRPr="006D34D6">
              <w:rPr>
                <w:b/>
                <w:bCs/>
                <w:lang w:val="en-GB"/>
              </w:rPr>
              <w:t>Time of next meeting:</w:t>
            </w:r>
          </w:p>
        </w:tc>
        <w:tc>
          <w:tcPr>
            <w:tcW w:w="6181" w:type="dxa"/>
          </w:tcPr>
          <w:p w14:paraId="3A11F820" w14:textId="77777777" w:rsidR="009C2361" w:rsidRDefault="009C2361" w:rsidP="007C1689">
            <w:pPr>
              <w:pStyle w:val="Date"/>
              <w:spacing w:before="0" w:after="0"/>
              <w:rPr>
                <w:lang w:val="en-GB"/>
              </w:rPr>
            </w:pPr>
            <w:r>
              <w:rPr>
                <w:lang w:val="en-GB"/>
              </w:rPr>
              <w:t>11:00</w:t>
            </w:r>
          </w:p>
        </w:tc>
      </w:tr>
      <w:tr w:rsidR="009C2361" w14:paraId="573488FD" w14:textId="77777777" w:rsidTr="0085045C">
        <w:tc>
          <w:tcPr>
            <w:tcW w:w="2835" w:type="dxa"/>
          </w:tcPr>
          <w:p w14:paraId="718FE30A" w14:textId="77777777" w:rsidR="009C2361" w:rsidRPr="006D34D6" w:rsidRDefault="009C2361" w:rsidP="007C1689">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3805F27D" w14:textId="77777777" w:rsidR="009C2361" w:rsidRDefault="009C2361" w:rsidP="007C1689">
            <w:pPr>
              <w:pStyle w:val="Date"/>
              <w:spacing w:before="0" w:after="0"/>
              <w:rPr>
                <w:lang w:val="en-GB"/>
              </w:rPr>
            </w:pPr>
            <w:r>
              <w:rPr>
                <w:lang w:val="en-GB"/>
              </w:rPr>
              <w:t>Online using Microsoft Teams</w:t>
            </w:r>
          </w:p>
        </w:tc>
      </w:tr>
    </w:tbl>
    <w:p w14:paraId="40807BE9" w14:textId="77777777" w:rsidR="009C2361" w:rsidRDefault="009C2361" w:rsidP="003E3C92">
      <w:pPr>
        <w:pStyle w:val="ListNumber"/>
        <w:numPr>
          <w:ilvl w:val="0"/>
          <w:numId w:val="0"/>
        </w:numPr>
        <w:spacing w:before="0" w:after="0"/>
        <w:rPr>
          <w:lang w:val="en-GB"/>
        </w:rPr>
      </w:pPr>
    </w:p>
    <w:p w14:paraId="1C1E7236" w14:textId="77777777" w:rsidR="009C2361" w:rsidRPr="0049330B" w:rsidRDefault="009C2361" w:rsidP="00A808BE">
      <w:pPr>
        <w:pStyle w:val="ListNumber"/>
        <w:numPr>
          <w:ilvl w:val="0"/>
          <w:numId w:val="0"/>
        </w:numPr>
        <w:spacing w:before="0" w:after="0"/>
        <w:rPr>
          <w:lang w:val="en-GB"/>
        </w:rPr>
      </w:pPr>
      <w:r>
        <w:rPr>
          <w:lang w:val="en-GB"/>
        </w:rPr>
        <w:t>Agenda</w:t>
      </w:r>
    </w:p>
    <w:p w14:paraId="57104FEB" w14:textId="77777777" w:rsidR="009C2361" w:rsidRPr="009D61DC" w:rsidRDefault="009C2361" w:rsidP="007C1689">
      <w:pPr>
        <w:pStyle w:val="ListNumber"/>
        <w:numPr>
          <w:ilvl w:val="0"/>
          <w:numId w:val="51"/>
        </w:numPr>
        <w:spacing w:before="0" w:after="0"/>
        <w:rPr>
          <w:b w:val="0"/>
          <w:bCs w:val="0"/>
          <w:sz w:val="18"/>
          <w:szCs w:val="18"/>
          <w:lang w:val="en-GB" w:eastAsia="en-GB"/>
        </w:rPr>
      </w:pPr>
      <w:r w:rsidRPr="009D61DC">
        <w:rPr>
          <w:b w:val="0"/>
          <w:bCs w:val="0"/>
          <w:lang w:val="en-GB" w:eastAsia="en-GB"/>
        </w:rPr>
        <w:t xml:space="preserve">Project report </w:t>
      </w:r>
    </w:p>
    <w:p w14:paraId="27D6BD18" w14:textId="77777777" w:rsidR="009C2361" w:rsidRPr="009D61DC" w:rsidRDefault="009C2361" w:rsidP="007C1689">
      <w:pPr>
        <w:pStyle w:val="ListNumber"/>
        <w:numPr>
          <w:ilvl w:val="0"/>
          <w:numId w:val="51"/>
        </w:numPr>
        <w:spacing w:before="0" w:after="0"/>
        <w:rPr>
          <w:b w:val="0"/>
          <w:bCs w:val="0"/>
          <w:sz w:val="18"/>
          <w:szCs w:val="18"/>
          <w:lang w:val="en-GB" w:eastAsia="en-GB"/>
        </w:rPr>
      </w:pPr>
      <w:r w:rsidRPr="009D61DC">
        <w:rPr>
          <w:b w:val="0"/>
          <w:bCs w:val="0"/>
          <w:lang w:val="en-GB" w:eastAsia="en-GB"/>
        </w:rPr>
        <w:t xml:space="preserve">Materials Costing </w:t>
      </w:r>
    </w:p>
    <w:p w14:paraId="74210992" w14:textId="77777777" w:rsidR="009C2361" w:rsidRPr="009D61DC" w:rsidRDefault="009C2361" w:rsidP="007C1689">
      <w:pPr>
        <w:pStyle w:val="ListNumber"/>
        <w:numPr>
          <w:ilvl w:val="0"/>
          <w:numId w:val="51"/>
        </w:numPr>
        <w:spacing w:before="0" w:after="0"/>
        <w:rPr>
          <w:b w:val="0"/>
          <w:bCs w:val="0"/>
          <w:sz w:val="18"/>
          <w:szCs w:val="18"/>
          <w:lang w:val="en-GB" w:eastAsia="en-GB"/>
        </w:rPr>
      </w:pPr>
      <w:r w:rsidRPr="009D61DC">
        <w:rPr>
          <w:b w:val="0"/>
          <w:bCs w:val="0"/>
          <w:lang w:val="en-GB" w:eastAsia="en-GB"/>
        </w:rPr>
        <w:t xml:space="preserve">Finalise Parts Collection </w:t>
      </w:r>
    </w:p>
    <w:p w14:paraId="32792DA9" w14:textId="77777777" w:rsidR="009C2361" w:rsidRPr="009D61DC" w:rsidRDefault="009C2361" w:rsidP="007C1689">
      <w:pPr>
        <w:pStyle w:val="ListNumber"/>
        <w:numPr>
          <w:ilvl w:val="0"/>
          <w:numId w:val="51"/>
        </w:numPr>
        <w:spacing w:before="0" w:after="0"/>
        <w:rPr>
          <w:b w:val="0"/>
          <w:bCs w:val="0"/>
          <w:sz w:val="18"/>
          <w:szCs w:val="18"/>
          <w:lang w:val="en-GB" w:eastAsia="en-GB"/>
        </w:rPr>
      </w:pPr>
      <w:r w:rsidRPr="009D61DC">
        <w:rPr>
          <w:b w:val="0"/>
          <w:bCs w:val="0"/>
          <w:lang w:val="en-GB" w:eastAsia="en-GB"/>
        </w:rPr>
        <w:t>Aerodynamics</w:t>
      </w:r>
    </w:p>
    <w:p w14:paraId="6DD97D8A" w14:textId="77777777" w:rsidR="009C2361" w:rsidRPr="0049330B" w:rsidRDefault="00373092" w:rsidP="00A808BE">
      <w:pPr>
        <w:pStyle w:val="ListNumber"/>
        <w:numPr>
          <w:ilvl w:val="0"/>
          <w:numId w:val="0"/>
        </w:numPr>
        <w:spacing w:before="0" w:after="0"/>
        <w:rPr>
          <w:lang w:val="en-GB"/>
        </w:rPr>
      </w:pPr>
      <w:sdt>
        <w:sdtPr>
          <w:rPr>
            <w:lang w:val="en-GB"/>
          </w:rPr>
          <w:alias w:val="Discussion:"/>
          <w:tag w:val="Discussion:"/>
          <w:id w:val="1183624389"/>
          <w:placeholder>
            <w:docPart w:val="30BD420BBD734184B96541A4987B572E"/>
          </w:placeholder>
          <w:temporary/>
          <w:showingPlcHdr/>
          <w15:appearance w15:val="hidden"/>
        </w:sdtPr>
        <w:sdtContent>
          <w:r w:rsidR="009C2361" w:rsidRPr="0049330B">
            <w:rPr>
              <w:lang w:val="en-GB" w:bidi="en-GB"/>
            </w:rPr>
            <w:t>Discussion</w:t>
          </w:r>
        </w:sdtContent>
      </w:sdt>
    </w:p>
    <w:p w14:paraId="4BB20C78" w14:textId="77777777" w:rsidR="009C2361" w:rsidRDefault="009C2361" w:rsidP="007C1689">
      <w:pPr>
        <w:pStyle w:val="NormalIndent"/>
        <w:numPr>
          <w:ilvl w:val="0"/>
          <w:numId w:val="13"/>
        </w:numPr>
        <w:spacing w:before="0" w:after="0"/>
        <w:rPr>
          <w:lang w:val="en-GB"/>
        </w:rPr>
      </w:pPr>
      <w:r>
        <w:rPr>
          <w:lang w:val="en-GB"/>
        </w:rPr>
        <w:t>The report’s literature review/research section now contains the major design considerations with the rules of the soapbox race, as well as materials.</w:t>
      </w:r>
    </w:p>
    <w:p w14:paraId="089542D2" w14:textId="77777777" w:rsidR="009C2361" w:rsidRDefault="009C2361" w:rsidP="007C1689">
      <w:pPr>
        <w:pStyle w:val="NormalIndent"/>
        <w:numPr>
          <w:ilvl w:val="0"/>
          <w:numId w:val="13"/>
        </w:numPr>
        <w:spacing w:before="0" w:after="0"/>
        <w:rPr>
          <w:lang w:val="en-GB"/>
        </w:rPr>
      </w:pPr>
      <w:r>
        <w:rPr>
          <w:lang w:val="en-GB"/>
        </w:rPr>
        <w:t>An undertray is discussed, benefits include a cleaner air passage under the trike and a reduction in stones/dirt/etc. being kicked up towards the rider. Materials are between Aluminium and canvas for (obvious) reasons previously mentioned.</w:t>
      </w:r>
    </w:p>
    <w:p w14:paraId="613122FE" w14:textId="77777777" w:rsidR="009C2361" w:rsidRDefault="009C2361" w:rsidP="007C1689">
      <w:pPr>
        <w:pStyle w:val="NormalIndent"/>
        <w:numPr>
          <w:ilvl w:val="0"/>
          <w:numId w:val="13"/>
        </w:numPr>
        <w:spacing w:before="0" w:after="0"/>
        <w:rPr>
          <w:lang w:val="en-GB"/>
        </w:rPr>
      </w:pPr>
      <w:r>
        <w:rPr>
          <w:lang w:val="en-GB"/>
        </w:rPr>
        <w:t>Costing: approximate measurement of frame material calculated, rounded up to 4 metres (£34.44 for 4,000mm). This does not include the undertray or bodywork.</w:t>
      </w:r>
    </w:p>
    <w:p w14:paraId="351846A9" w14:textId="77777777" w:rsidR="009C2361" w:rsidRDefault="009C2361" w:rsidP="007C1689">
      <w:pPr>
        <w:pStyle w:val="NormalIndent"/>
        <w:numPr>
          <w:ilvl w:val="0"/>
          <w:numId w:val="13"/>
        </w:numPr>
        <w:spacing w:before="0" w:after="0"/>
        <w:rPr>
          <w:lang w:val="en-GB"/>
        </w:rPr>
      </w:pPr>
      <w:r>
        <w:rPr>
          <w:lang w:val="en-GB"/>
        </w:rPr>
        <w:t>Parts discussions involve the rear wheels and attaching them; hubs and bearings of different types considered, wheels discussion still torn between bicycle and wheelchair.</w:t>
      </w:r>
    </w:p>
    <w:p w14:paraId="7F5B99CE" w14:textId="08455989" w:rsidR="009C2361" w:rsidRDefault="009C2361" w:rsidP="009B24C6">
      <w:pPr>
        <w:pStyle w:val="ListNumber"/>
        <w:numPr>
          <w:ilvl w:val="0"/>
          <w:numId w:val="0"/>
        </w:numPr>
        <w:spacing w:before="0" w:after="0"/>
        <w:ind w:left="360" w:hanging="360"/>
        <w:rPr>
          <w:lang w:val="en-GB"/>
        </w:rPr>
      </w:pPr>
      <w:r>
        <w:rPr>
          <w:lang w:val="en-GB"/>
        </w:rPr>
        <w:t>Summary</w:t>
      </w:r>
    </w:p>
    <w:p w14:paraId="782880EC" w14:textId="77777777" w:rsidR="009C2361" w:rsidRDefault="009C2361" w:rsidP="007C1689">
      <w:pPr>
        <w:pStyle w:val="ListParagraph"/>
        <w:numPr>
          <w:ilvl w:val="0"/>
          <w:numId w:val="14"/>
        </w:numPr>
        <w:spacing w:before="0" w:after="0"/>
        <w:rPr>
          <w:lang w:val="en-GB"/>
        </w:rPr>
      </w:pPr>
      <w:r>
        <w:rPr>
          <w:lang w:val="en-GB"/>
        </w:rPr>
        <w:t>Further design considerations made; specifics unsure but the ideas are liked.</w:t>
      </w:r>
    </w:p>
    <w:p w14:paraId="44E6DF23" w14:textId="77777777" w:rsidR="009C2361" w:rsidRPr="00CC6397" w:rsidRDefault="009C2361" w:rsidP="007C1689">
      <w:pPr>
        <w:pStyle w:val="ListParagraph"/>
        <w:numPr>
          <w:ilvl w:val="0"/>
          <w:numId w:val="14"/>
        </w:numPr>
        <w:spacing w:before="0" w:after="0"/>
        <w:rPr>
          <w:lang w:val="en-GB"/>
        </w:rPr>
      </w:pPr>
      <w:r>
        <w:rPr>
          <w:lang w:val="en-GB"/>
        </w:rPr>
        <w:t>Documents are starting to look markable.</w:t>
      </w:r>
    </w:p>
    <w:p w14:paraId="680B0FDD" w14:textId="77777777" w:rsidR="009C2361" w:rsidRPr="0049330B" w:rsidRDefault="009C2361" w:rsidP="00A808BE">
      <w:pPr>
        <w:pStyle w:val="ListNumber"/>
        <w:numPr>
          <w:ilvl w:val="0"/>
          <w:numId w:val="0"/>
        </w:numPr>
        <w:spacing w:before="0" w:after="0"/>
        <w:rPr>
          <w:lang w:val="en-GB"/>
        </w:rPr>
      </w:pPr>
      <w:r>
        <w:rPr>
          <w:lang w:val="en-GB"/>
        </w:rPr>
        <w:t>Agender for next meeting</w:t>
      </w:r>
    </w:p>
    <w:p w14:paraId="0B6C7C70" w14:textId="77777777" w:rsidR="009C2361" w:rsidRPr="00CC6397" w:rsidRDefault="009C2361" w:rsidP="007C1689">
      <w:pPr>
        <w:pStyle w:val="ListNumber"/>
        <w:numPr>
          <w:ilvl w:val="0"/>
          <w:numId w:val="52"/>
        </w:numPr>
        <w:spacing w:before="0" w:after="0"/>
        <w:rPr>
          <w:b w:val="0"/>
          <w:bCs w:val="0"/>
          <w:lang w:val="en-GB" w:eastAsia="en-GB"/>
        </w:rPr>
      </w:pPr>
      <w:r>
        <w:rPr>
          <w:b w:val="0"/>
          <w:bCs w:val="0"/>
          <w:lang w:val="en-GB" w:eastAsia="en-GB"/>
        </w:rPr>
        <w:t>Continue</w:t>
      </w:r>
      <w:r w:rsidRPr="00CC6397">
        <w:rPr>
          <w:b w:val="0"/>
          <w:bCs w:val="0"/>
          <w:lang w:val="en-GB" w:eastAsia="en-GB"/>
        </w:rPr>
        <w:t xml:space="preserve"> writing report</w:t>
      </w:r>
      <w:r>
        <w:rPr>
          <w:b w:val="0"/>
          <w:bCs w:val="0"/>
          <w:lang w:val="en-GB" w:eastAsia="en-GB"/>
        </w:rPr>
        <w:t>.</w:t>
      </w:r>
    </w:p>
    <w:p w14:paraId="5BEE7E6C" w14:textId="77777777" w:rsidR="009C2361" w:rsidRDefault="009C2361" w:rsidP="007C1689">
      <w:pPr>
        <w:pStyle w:val="ListNumber"/>
        <w:numPr>
          <w:ilvl w:val="0"/>
          <w:numId w:val="52"/>
        </w:numPr>
        <w:spacing w:before="0" w:after="0"/>
        <w:rPr>
          <w:b w:val="0"/>
          <w:bCs w:val="0"/>
          <w:lang w:val="en-GB" w:eastAsia="en-GB"/>
        </w:rPr>
      </w:pPr>
      <w:r w:rsidRPr="00CC6397">
        <w:rPr>
          <w:b w:val="0"/>
          <w:bCs w:val="0"/>
          <w:lang w:val="en-GB" w:eastAsia="en-GB"/>
        </w:rPr>
        <w:t>Gantt planner</w:t>
      </w:r>
    </w:p>
    <w:p w14:paraId="7698C553" w14:textId="52F336FE" w:rsidR="004F0B62" w:rsidRPr="000D1EC4" w:rsidRDefault="009C2361" w:rsidP="004F0B62">
      <w:pPr>
        <w:pStyle w:val="ListNumber"/>
        <w:numPr>
          <w:ilvl w:val="0"/>
          <w:numId w:val="52"/>
        </w:numPr>
        <w:spacing w:before="0" w:after="0"/>
        <w:rPr>
          <w:b w:val="0"/>
          <w:bCs w:val="0"/>
          <w:lang w:val="en-GB" w:eastAsia="en-GB"/>
        </w:rPr>
      </w:pPr>
      <w:r w:rsidRPr="00484347">
        <w:rPr>
          <w:b w:val="0"/>
          <w:bCs w:val="0"/>
          <w:lang w:val="en-GB" w:eastAsia="en-GB"/>
        </w:rPr>
        <w:t>Minutes</w:t>
      </w:r>
    </w:p>
    <w:p w14:paraId="08754BCD" w14:textId="77777777" w:rsidR="000D1EC4" w:rsidRDefault="000D1EC4">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4F0B62" w14:paraId="33729356" w14:textId="77777777" w:rsidTr="0085045C">
        <w:tc>
          <w:tcPr>
            <w:tcW w:w="2835" w:type="dxa"/>
          </w:tcPr>
          <w:p w14:paraId="074C32E3" w14:textId="57919E5D" w:rsidR="004F0B62" w:rsidRPr="006D34D6" w:rsidRDefault="004F0B62" w:rsidP="004F0B62">
            <w:pPr>
              <w:pStyle w:val="Date"/>
              <w:spacing w:before="0" w:after="0"/>
              <w:rPr>
                <w:b/>
                <w:bCs/>
                <w:lang w:val="en-GB"/>
              </w:rPr>
            </w:pPr>
            <w:r w:rsidRPr="006D34D6">
              <w:rPr>
                <w:b/>
                <w:bCs/>
                <w:lang w:val="en-GB"/>
              </w:rPr>
              <w:lastRenderedPageBreak/>
              <w:t>Date of meeting</w:t>
            </w:r>
            <w:r w:rsidR="008E34D3">
              <w:rPr>
                <w:b/>
                <w:bCs/>
                <w:lang w:val="en-GB"/>
              </w:rPr>
              <w:t xml:space="preserve"> no. 11</w:t>
            </w:r>
            <w:r w:rsidRPr="006D34D6">
              <w:rPr>
                <w:b/>
                <w:bCs/>
                <w:lang w:val="en-GB"/>
              </w:rPr>
              <w:t>:</w:t>
            </w:r>
          </w:p>
        </w:tc>
        <w:tc>
          <w:tcPr>
            <w:tcW w:w="6181" w:type="dxa"/>
          </w:tcPr>
          <w:p w14:paraId="1148DDD3" w14:textId="77777777" w:rsidR="004F0B62" w:rsidRDefault="004F0B62" w:rsidP="004F0B62">
            <w:pPr>
              <w:pStyle w:val="Date"/>
              <w:spacing w:before="0" w:after="0"/>
              <w:rPr>
                <w:lang w:val="en-GB"/>
              </w:rPr>
            </w:pPr>
            <w:r>
              <w:rPr>
                <w:lang w:val="en-GB"/>
              </w:rPr>
              <w:t>25</w:t>
            </w:r>
            <w:r w:rsidRPr="005244A4">
              <w:rPr>
                <w:vertAlign w:val="superscript"/>
                <w:lang w:val="en-GB"/>
              </w:rPr>
              <w:t>th</w:t>
            </w:r>
            <w:r>
              <w:rPr>
                <w:lang w:val="en-GB"/>
              </w:rPr>
              <w:t xml:space="preserve"> February 2021</w:t>
            </w:r>
          </w:p>
        </w:tc>
      </w:tr>
      <w:tr w:rsidR="004F0B62" w14:paraId="71CE7627" w14:textId="77777777" w:rsidTr="0085045C">
        <w:tc>
          <w:tcPr>
            <w:tcW w:w="2835" w:type="dxa"/>
          </w:tcPr>
          <w:p w14:paraId="4D8B201C" w14:textId="77777777" w:rsidR="004F0B62" w:rsidRPr="006D34D6" w:rsidRDefault="004F0B62" w:rsidP="004F0B62">
            <w:pPr>
              <w:pStyle w:val="Date"/>
              <w:spacing w:before="0" w:after="0"/>
              <w:rPr>
                <w:b/>
                <w:bCs/>
                <w:lang w:val="en-GB"/>
              </w:rPr>
            </w:pPr>
            <w:r>
              <w:rPr>
                <w:b/>
                <w:bCs/>
                <w:lang w:val="en-GB"/>
              </w:rPr>
              <w:t>Start t</w:t>
            </w:r>
            <w:r w:rsidRPr="006D34D6">
              <w:rPr>
                <w:b/>
                <w:bCs/>
                <w:lang w:val="en-GB"/>
              </w:rPr>
              <w:t>ime of meeting:</w:t>
            </w:r>
          </w:p>
        </w:tc>
        <w:tc>
          <w:tcPr>
            <w:tcW w:w="6181" w:type="dxa"/>
          </w:tcPr>
          <w:p w14:paraId="6D5BB227" w14:textId="77777777" w:rsidR="004F0B62" w:rsidRDefault="004F0B62" w:rsidP="004F0B62">
            <w:pPr>
              <w:pStyle w:val="Date"/>
              <w:spacing w:before="0" w:after="0"/>
              <w:rPr>
                <w:lang w:val="en-GB"/>
              </w:rPr>
            </w:pPr>
            <w:r>
              <w:rPr>
                <w:lang w:val="en-GB"/>
              </w:rPr>
              <w:t>11:00</w:t>
            </w:r>
          </w:p>
        </w:tc>
      </w:tr>
      <w:tr w:rsidR="004F0B62" w14:paraId="33C8CE47" w14:textId="77777777" w:rsidTr="0085045C">
        <w:tc>
          <w:tcPr>
            <w:tcW w:w="2835" w:type="dxa"/>
          </w:tcPr>
          <w:p w14:paraId="1897BD44" w14:textId="77777777" w:rsidR="004F0B62" w:rsidRPr="006D34D6" w:rsidRDefault="004F0B62" w:rsidP="004F0B62">
            <w:pPr>
              <w:pStyle w:val="Date"/>
              <w:spacing w:before="0" w:after="0"/>
              <w:rPr>
                <w:b/>
                <w:bCs/>
                <w:lang w:val="en-GB"/>
              </w:rPr>
            </w:pPr>
            <w:r>
              <w:rPr>
                <w:b/>
                <w:bCs/>
                <w:lang w:val="en-GB"/>
              </w:rPr>
              <w:t>Finishing t</w:t>
            </w:r>
            <w:r w:rsidRPr="006D34D6">
              <w:rPr>
                <w:b/>
                <w:bCs/>
                <w:lang w:val="en-GB"/>
              </w:rPr>
              <w:t>ime of meeting:</w:t>
            </w:r>
          </w:p>
        </w:tc>
        <w:tc>
          <w:tcPr>
            <w:tcW w:w="6181" w:type="dxa"/>
          </w:tcPr>
          <w:p w14:paraId="1044A05D" w14:textId="7E05F71B" w:rsidR="004F0B62" w:rsidRDefault="004F0B62" w:rsidP="004F0B62">
            <w:pPr>
              <w:pStyle w:val="Date"/>
              <w:spacing w:before="0" w:after="0"/>
              <w:rPr>
                <w:lang w:val="en-GB"/>
              </w:rPr>
            </w:pPr>
            <w:r>
              <w:rPr>
                <w:lang w:val="en-GB"/>
              </w:rPr>
              <w:t>12:38</w:t>
            </w:r>
            <w:r w:rsidR="00F6745C">
              <w:rPr>
                <w:lang w:val="en-GB"/>
              </w:rPr>
              <w:t>, 1hr 38mins</w:t>
            </w:r>
          </w:p>
        </w:tc>
      </w:tr>
      <w:tr w:rsidR="004F0B62" w14:paraId="2AB071B8" w14:textId="77777777" w:rsidTr="0085045C">
        <w:tc>
          <w:tcPr>
            <w:tcW w:w="2835" w:type="dxa"/>
          </w:tcPr>
          <w:p w14:paraId="399E4000" w14:textId="77777777" w:rsidR="004F0B62" w:rsidRPr="006D34D6" w:rsidRDefault="004F0B62" w:rsidP="004F0B62">
            <w:pPr>
              <w:pStyle w:val="Date"/>
              <w:spacing w:before="0" w:after="0"/>
              <w:rPr>
                <w:b/>
                <w:bCs/>
                <w:lang w:val="en-GB"/>
              </w:rPr>
            </w:pPr>
            <w:r w:rsidRPr="006D34D6">
              <w:rPr>
                <w:b/>
                <w:bCs/>
                <w:lang w:val="en-GB"/>
              </w:rPr>
              <w:t>Attendees:</w:t>
            </w:r>
          </w:p>
        </w:tc>
        <w:tc>
          <w:tcPr>
            <w:tcW w:w="6181" w:type="dxa"/>
          </w:tcPr>
          <w:p w14:paraId="070A2169" w14:textId="77777777" w:rsidR="004F0B62" w:rsidRDefault="004F0B62" w:rsidP="004F0B62">
            <w:pPr>
              <w:pStyle w:val="Date"/>
              <w:spacing w:before="0" w:after="0"/>
              <w:rPr>
                <w:lang w:val="en-GB"/>
              </w:rPr>
            </w:pPr>
            <w:r w:rsidRPr="00AC5FF7">
              <w:rPr>
                <w:lang w:val="en-GB"/>
              </w:rPr>
              <w:t>Tom (leader), Bartosz, Jake, Evan</w:t>
            </w:r>
          </w:p>
        </w:tc>
      </w:tr>
      <w:tr w:rsidR="004F0B62" w14:paraId="5BCDE07E" w14:textId="77777777" w:rsidTr="0085045C">
        <w:tc>
          <w:tcPr>
            <w:tcW w:w="2835" w:type="dxa"/>
          </w:tcPr>
          <w:p w14:paraId="4E0758A4" w14:textId="77777777" w:rsidR="004F0B62" w:rsidRPr="006D34D6" w:rsidRDefault="004F0B62" w:rsidP="004F0B62">
            <w:pPr>
              <w:pStyle w:val="Date"/>
              <w:spacing w:before="0" w:after="0"/>
              <w:rPr>
                <w:b/>
                <w:bCs/>
                <w:lang w:val="en-GB"/>
              </w:rPr>
            </w:pPr>
            <w:r w:rsidRPr="006D34D6">
              <w:rPr>
                <w:b/>
                <w:bCs/>
                <w:lang w:val="en-GB"/>
              </w:rPr>
              <w:t>Absentees:</w:t>
            </w:r>
          </w:p>
        </w:tc>
        <w:tc>
          <w:tcPr>
            <w:tcW w:w="6181" w:type="dxa"/>
          </w:tcPr>
          <w:p w14:paraId="0AE05948" w14:textId="77777777" w:rsidR="004F0B62" w:rsidRDefault="004F0B62" w:rsidP="004F0B62">
            <w:pPr>
              <w:pStyle w:val="Date"/>
              <w:spacing w:before="0" w:after="0"/>
              <w:rPr>
                <w:lang w:val="en-GB"/>
              </w:rPr>
            </w:pPr>
            <w:r>
              <w:rPr>
                <w:lang w:val="en-GB"/>
              </w:rPr>
              <w:t>Liam</w:t>
            </w:r>
          </w:p>
        </w:tc>
      </w:tr>
      <w:tr w:rsidR="004F0B62" w14:paraId="036CDE48" w14:textId="77777777" w:rsidTr="0085045C">
        <w:tc>
          <w:tcPr>
            <w:tcW w:w="2835" w:type="dxa"/>
          </w:tcPr>
          <w:p w14:paraId="042A2A9A" w14:textId="77777777" w:rsidR="004F0B62" w:rsidRPr="006D34D6" w:rsidRDefault="004F0B62" w:rsidP="004F0B62">
            <w:pPr>
              <w:pStyle w:val="Date"/>
              <w:spacing w:before="0" w:after="0"/>
              <w:rPr>
                <w:b/>
                <w:bCs/>
                <w:lang w:val="en-GB"/>
              </w:rPr>
            </w:pPr>
            <w:r w:rsidRPr="006D34D6">
              <w:rPr>
                <w:b/>
                <w:bCs/>
                <w:lang w:val="en-GB"/>
              </w:rPr>
              <w:t>Location:</w:t>
            </w:r>
          </w:p>
        </w:tc>
        <w:tc>
          <w:tcPr>
            <w:tcW w:w="6181" w:type="dxa"/>
          </w:tcPr>
          <w:p w14:paraId="60B10DD7" w14:textId="77777777" w:rsidR="004F0B62" w:rsidRDefault="004F0B62" w:rsidP="004F0B62">
            <w:pPr>
              <w:pStyle w:val="Date"/>
              <w:spacing w:before="0" w:after="0"/>
              <w:rPr>
                <w:lang w:val="en-GB"/>
              </w:rPr>
            </w:pPr>
            <w:r>
              <w:rPr>
                <w:lang w:val="en-GB"/>
              </w:rPr>
              <w:t>Online using Microsoft Teams</w:t>
            </w:r>
          </w:p>
        </w:tc>
      </w:tr>
      <w:tr w:rsidR="004F0B62" w14:paraId="563916A4" w14:textId="77777777" w:rsidTr="0085045C">
        <w:tc>
          <w:tcPr>
            <w:tcW w:w="2835" w:type="dxa"/>
          </w:tcPr>
          <w:p w14:paraId="02981639" w14:textId="77777777" w:rsidR="004F0B62" w:rsidRPr="006D34D6" w:rsidRDefault="004F0B62" w:rsidP="004F0B62">
            <w:pPr>
              <w:pStyle w:val="Date"/>
              <w:spacing w:before="0" w:after="0"/>
              <w:rPr>
                <w:b/>
                <w:bCs/>
                <w:lang w:val="en-GB"/>
              </w:rPr>
            </w:pPr>
          </w:p>
        </w:tc>
        <w:tc>
          <w:tcPr>
            <w:tcW w:w="6181" w:type="dxa"/>
          </w:tcPr>
          <w:p w14:paraId="1F9946AD" w14:textId="77777777" w:rsidR="004F0B62" w:rsidRDefault="004F0B62" w:rsidP="004F0B62">
            <w:pPr>
              <w:pStyle w:val="Date"/>
              <w:spacing w:before="0" w:after="0"/>
              <w:rPr>
                <w:lang w:val="en-GB"/>
              </w:rPr>
            </w:pPr>
          </w:p>
        </w:tc>
      </w:tr>
      <w:tr w:rsidR="004F0B62" w14:paraId="776C1E29" w14:textId="77777777" w:rsidTr="0085045C">
        <w:tc>
          <w:tcPr>
            <w:tcW w:w="2835" w:type="dxa"/>
          </w:tcPr>
          <w:p w14:paraId="67268078" w14:textId="77777777" w:rsidR="004F0B62" w:rsidRPr="006D34D6" w:rsidRDefault="004F0B62" w:rsidP="004F0B62">
            <w:pPr>
              <w:pStyle w:val="Date"/>
              <w:spacing w:before="0" w:after="0"/>
              <w:rPr>
                <w:b/>
                <w:bCs/>
                <w:lang w:val="en-GB"/>
              </w:rPr>
            </w:pPr>
            <w:r w:rsidRPr="006D34D6">
              <w:rPr>
                <w:b/>
                <w:bCs/>
                <w:lang w:val="en-GB"/>
              </w:rPr>
              <w:t>Date of next meeting:</w:t>
            </w:r>
          </w:p>
        </w:tc>
        <w:tc>
          <w:tcPr>
            <w:tcW w:w="6181" w:type="dxa"/>
          </w:tcPr>
          <w:p w14:paraId="4B1B7534" w14:textId="77777777" w:rsidR="004F0B62" w:rsidRDefault="004F0B62" w:rsidP="004F0B62">
            <w:pPr>
              <w:pStyle w:val="Date"/>
              <w:spacing w:before="0" w:after="0"/>
              <w:rPr>
                <w:lang w:val="en-GB"/>
              </w:rPr>
            </w:pPr>
            <w:r>
              <w:rPr>
                <w:lang w:val="en-GB"/>
              </w:rPr>
              <w:t>26</w:t>
            </w:r>
            <w:r w:rsidRPr="00867ABD">
              <w:rPr>
                <w:vertAlign w:val="superscript"/>
                <w:lang w:val="en-GB"/>
              </w:rPr>
              <w:t>th</w:t>
            </w:r>
            <w:r>
              <w:rPr>
                <w:lang w:val="en-GB"/>
              </w:rPr>
              <w:t xml:space="preserve"> February 2021</w:t>
            </w:r>
          </w:p>
        </w:tc>
      </w:tr>
      <w:tr w:rsidR="004F0B62" w14:paraId="38CC4BA5" w14:textId="77777777" w:rsidTr="0085045C">
        <w:tc>
          <w:tcPr>
            <w:tcW w:w="2835" w:type="dxa"/>
          </w:tcPr>
          <w:p w14:paraId="09CDF5AC" w14:textId="77777777" w:rsidR="004F0B62" w:rsidRPr="006D34D6" w:rsidRDefault="004F0B62" w:rsidP="004F0B62">
            <w:pPr>
              <w:pStyle w:val="Date"/>
              <w:spacing w:before="0" w:after="0"/>
              <w:rPr>
                <w:b/>
                <w:bCs/>
                <w:lang w:val="en-GB"/>
              </w:rPr>
            </w:pPr>
            <w:r w:rsidRPr="006D34D6">
              <w:rPr>
                <w:b/>
                <w:bCs/>
                <w:lang w:val="en-GB"/>
              </w:rPr>
              <w:t>Time of next meeting:</w:t>
            </w:r>
          </w:p>
        </w:tc>
        <w:tc>
          <w:tcPr>
            <w:tcW w:w="6181" w:type="dxa"/>
          </w:tcPr>
          <w:p w14:paraId="3D5674D1" w14:textId="77777777" w:rsidR="004F0B62" w:rsidRDefault="004F0B62" w:rsidP="004F0B62">
            <w:pPr>
              <w:pStyle w:val="Date"/>
              <w:spacing w:before="0" w:after="0"/>
              <w:rPr>
                <w:lang w:val="en-GB"/>
              </w:rPr>
            </w:pPr>
            <w:r>
              <w:rPr>
                <w:lang w:val="en-GB"/>
              </w:rPr>
              <w:t>13:30</w:t>
            </w:r>
          </w:p>
        </w:tc>
      </w:tr>
      <w:tr w:rsidR="004F0B62" w14:paraId="49A2AF47" w14:textId="77777777" w:rsidTr="0085045C">
        <w:tc>
          <w:tcPr>
            <w:tcW w:w="2835" w:type="dxa"/>
          </w:tcPr>
          <w:p w14:paraId="107ECAFE" w14:textId="77777777" w:rsidR="004F0B62" w:rsidRPr="006D34D6" w:rsidRDefault="004F0B62" w:rsidP="004F0B62">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6B3E21C7" w14:textId="77777777" w:rsidR="004F0B62" w:rsidRDefault="004F0B62" w:rsidP="004F0B62">
            <w:pPr>
              <w:pStyle w:val="Date"/>
              <w:spacing w:before="0" w:after="0"/>
              <w:rPr>
                <w:lang w:val="en-GB"/>
              </w:rPr>
            </w:pPr>
            <w:r>
              <w:rPr>
                <w:lang w:val="en-GB"/>
              </w:rPr>
              <w:t>Online using Microsoft Teams</w:t>
            </w:r>
          </w:p>
        </w:tc>
      </w:tr>
    </w:tbl>
    <w:p w14:paraId="6A583D79" w14:textId="77777777" w:rsidR="004F0B62" w:rsidRDefault="004F0B62" w:rsidP="00E460D2">
      <w:pPr>
        <w:pStyle w:val="ListNumber"/>
        <w:numPr>
          <w:ilvl w:val="0"/>
          <w:numId w:val="0"/>
        </w:numPr>
        <w:spacing w:before="0" w:after="0"/>
        <w:rPr>
          <w:lang w:val="en-GB"/>
        </w:rPr>
      </w:pPr>
    </w:p>
    <w:p w14:paraId="563B33C8" w14:textId="77777777" w:rsidR="004F0B62" w:rsidRPr="0049330B" w:rsidRDefault="004F0B62" w:rsidP="00A808BE">
      <w:pPr>
        <w:pStyle w:val="ListNumber"/>
        <w:numPr>
          <w:ilvl w:val="0"/>
          <w:numId w:val="0"/>
        </w:numPr>
        <w:spacing w:before="0" w:after="0"/>
        <w:rPr>
          <w:lang w:val="en-GB"/>
        </w:rPr>
      </w:pPr>
      <w:r>
        <w:rPr>
          <w:lang w:val="en-GB"/>
        </w:rPr>
        <w:t>Agenda</w:t>
      </w:r>
    </w:p>
    <w:p w14:paraId="383E6962" w14:textId="77777777" w:rsidR="004F0B62" w:rsidRPr="002F160E" w:rsidRDefault="004F0B62" w:rsidP="004F0B62">
      <w:pPr>
        <w:pStyle w:val="ListNumber"/>
        <w:numPr>
          <w:ilvl w:val="0"/>
          <w:numId w:val="53"/>
        </w:numPr>
        <w:spacing w:before="0" w:after="0"/>
        <w:rPr>
          <w:b w:val="0"/>
          <w:bCs w:val="0"/>
          <w:lang w:val="en-GB"/>
        </w:rPr>
      </w:pPr>
      <w:r w:rsidRPr="002F160E">
        <w:rPr>
          <w:b w:val="0"/>
          <w:bCs w:val="0"/>
          <w:lang w:val="en-GB"/>
        </w:rPr>
        <w:t>Continue writing report.</w:t>
      </w:r>
    </w:p>
    <w:p w14:paraId="4D5D9364" w14:textId="77777777" w:rsidR="004F0B62" w:rsidRPr="002F160E" w:rsidRDefault="004F0B62" w:rsidP="004F0B62">
      <w:pPr>
        <w:pStyle w:val="ListNumber"/>
        <w:numPr>
          <w:ilvl w:val="0"/>
          <w:numId w:val="53"/>
        </w:numPr>
        <w:spacing w:before="0" w:after="0"/>
        <w:rPr>
          <w:b w:val="0"/>
          <w:bCs w:val="0"/>
          <w:lang w:val="en-GB"/>
        </w:rPr>
      </w:pPr>
      <w:r w:rsidRPr="002F160E">
        <w:rPr>
          <w:b w:val="0"/>
          <w:bCs w:val="0"/>
          <w:lang w:val="en-GB"/>
        </w:rPr>
        <w:t>Gantt planner</w:t>
      </w:r>
    </w:p>
    <w:p w14:paraId="19EC4569" w14:textId="77777777" w:rsidR="004F0B62" w:rsidRPr="002F160E" w:rsidRDefault="004F0B62" w:rsidP="004F0B62">
      <w:pPr>
        <w:pStyle w:val="ListNumber"/>
        <w:numPr>
          <w:ilvl w:val="0"/>
          <w:numId w:val="53"/>
        </w:numPr>
        <w:spacing w:before="0" w:after="0"/>
        <w:rPr>
          <w:b w:val="0"/>
          <w:bCs w:val="0"/>
          <w:lang w:val="en-GB"/>
        </w:rPr>
      </w:pPr>
      <w:r w:rsidRPr="002F160E">
        <w:rPr>
          <w:b w:val="0"/>
          <w:bCs w:val="0"/>
          <w:lang w:val="en-GB"/>
        </w:rPr>
        <w:t>Minutes</w:t>
      </w:r>
    </w:p>
    <w:p w14:paraId="182F9E12" w14:textId="77777777" w:rsidR="004F0B62" w:rsidRPr="0049330B" w:rsidRDefault="00373092" w:rsidP="00A808BE">
      <w:pPr>
        <w:pStyle w:val="ListNumber"/>
        <w:numPr>
          <w:ilvl w:val="0"/>
          <w:numId w:val="0"/>
        </w:numPr>
        <w:spacing w:before="0" w:after="0"/>
        <w:rPr>
          <w:lang w:val="en-GB"/>
        </w:rPr>
      </w:pPr>
      <w:sdt>
        <w:sdtPr>
          <w:rPr>
            <w:lang w:val="en-GB"/>
          </w:rPr>
          <w:alias w:val="Discussion:"/>
          <w:tag w:val="Discussion:"/>
          <w:id w:val="1062997509"/>
          <w:placeholder>
            <w:docPart w:val="B3AC00E9A90F44C0BAC228D5B2D9467E"/>
          </w:placeholder>
          <w:temporary/>
          <w:showingPlcHdr/>
          <w15:appearance w15:val="hidden"/>
        </w:sdtPr>
        <w:sdtContent>
          <w:r w:rsidR="004F0B62" w:rsidRPr="0049330B">
            <w:rPr>
              <w:lang w:val="en-GB" w:bidi="en-GB"/>
            </w:rPr>
            <w:t>Discussion</w:t>
          </w:r>
        </w:sdtContent>
      </w:sdt>
    </w:p>
    <w:p w14:paraId="75CFD29B" w14:textId="172BC208" w:rsidR="004F0B62" w:rsidRDefault="004F0B62" w:rsidP="004F0B62">
      <w:pPr>
        <w:pStyle w:val="NormalIndent"/>
        <w:numPr>
          <w:ilvl w:val="0"/>
          <w:numId w:val="13"/>
        </w:numPr>
        <w:spacing w:before="0" w:after="0"/>
        <w:rPr>
          <w:lang w:val="en-GB"/>
        </w:rPr>
      </w:pPr>
      <w:r>
        <w:rPr>
          <w:lang w:val="en-GB"/>
        </w:rPr>
        <w:t>Report</w:t>
      </w:r>
      <w:r w:rsidR="00DE1EA2">
        <w:rPr>
          <w:lang w:val="en-GB"/>
        </w:rPr>
        <w:t xml:space="preserve">’s literature review section is </w:t>
      </w:r>
      <w:r w:rsidR="008764B6">
        <w:rPr>
          <w:lang w:val="en-GB"/>
        </w:rPr>
        <w:t>close to completion.</w:t>
      </w:r>
    </w:p>
    <w:p w14:paraId="40CF7BBF" w14:textId="77777777" w:rsidR="004F0B62" w:rsidRDefault="004F0B62" w:rsidP="004F0B62">
      <w:pPr>
        <w:pStyle w:val="NormalIndent"/>
        <w:numPr>
          <w:ilvl w:val="0"/>
          <w:numId w:val="13"/>
        </w:numPr>
        <w:spacing w:before="0" w:after="0"/>
        <w:rPr>
          <w:lang w:val="en-GB"/>
        </w:rPr>
      </w:pPr>
      <w:r>
        <w:rPr>
          <w:lang w:val="en-GB"/>
        </w:rPr>
        <w:t>Gantt planner is now up to date.</w:t>
      </w:r>
    </w:p>
    <w:p w14:paraId="72CB168A" w14:textId="17A64942" w:rsidR="004F0B62" w:rsidRDefault="004F0B62" w:rsidP="004F0B62">
      <w:pPr>
        <w:pStyle w:val="NormalIndent"/>
        <w:numPr>
          <w:ilvl w:val="0"/>
          <w:numId w:val="13"/>
        </w:numPr>
        <w:spacing w:before="0" w:after="0"/>
        <w:rPr>
          <w:lang w:val="en-GB"/>
        </w:rPr>
      </w:pPr>
      <w:r>
        <w:rPr>
          <w:lang w:val="en-GB"/>
        </w:rPr>
        <w:t>Liam’s detention (habit) is the Minutes</w:t>
      </w:r>
      <w:r w:rsidR="008764B6">
        <w:rPr>
          <w:lang w:val="en-GB"/>
        </w:rPr>
        <w:t>, up to date as of now.</w:t>
      </w:r>
    </w:p>
    <w:p w14:paraId="742CA943" w14:textId="1F6DF521" w:rsidR="004F0B62" w:rsidRDefault="004F0B62" w:rsidP="00A808BE">
      <w:pPr>
        <w:pStyle w:val="ListNumber"/>
        <w:numPr>
          <w:ilvl w:val="0"/>
          <w:numId w:val="0"/>
        </w:numPr>
        <w:spacing w:before="0" w:after="0"/>
        <w:rPr>
          <w:lang w:val="en-GB"/>
        </w:rPr>
      </w:pPr>
      <w:r>
        <w:rPr>
          <w:lang w:val="en-GB"/>
        </w:rPr>
        <w:t>Summary</w:t>
      </w:r>
    </w:p>
    <w:p w14:paraId="7066565D" w14:textId="77777777" w:rsidR="004F0B62" w:rsidRPr="00D14A4D" w:rsidRDefault="004F0B62" w:rsidP="004F0B62">
      <w:pPr>
        <w:pStyle w:val="ListParagraph"/>
        <w:numPr>
          <w:ilvl w:val="0"/>
          <w:numId w:val="14"/>
        </w:numPr>
        <w:spacing w:before="0" w:after="0"/>
        <w:rPr>
          <w:lang w:val="en-GB"/>
        </w:rPr>
      </w:pPr>
      <w:r>
        <w:rPr>
          <w:lang w:val="en-GB"/>
        </w:rPr>
        <w:t>Our large amount of research is now mostly drafted into report form, with the other documents coming on strong too.</w:t>
      </w:r>
    </w:p>
    <w:p w14:paraId="210C24B3" w14:textId="77777777" w:rsidR="004F0B62" w:rsidRDefault="004F0B62" w:rsidP="004F0B62">
      <w:pPr>
        <w:pStyle w:val="ListNumber"/>
        <w:numPr>
          <w:ilvl w:val="0"/>
          <w:numId w:val="0"/>
        </w:numPr>
        <w:spacing w:before="0" w:after="0"/>
        <w:ind w:left="360"/>
        <w:rPr>
          <w:lang w:val="en-GB"/>
        </w:rPr>
      </w:pPr>
    </w:p>
    <w:p w14:paraId="69E8A4B1" w14:textId="77777777" w:rsidR="004F0B62" w:rsidRPr="0049330B" w:rsidRDefault="004F0B62" w:rsidP="00A808BE">
      <w:pPr>
        <w:pStyle w:val="ListNumber"/>
        <w:numPr>
          <w:ilvl w:val="0"/>
          <w:numId w:val="0"/>
        </w:numPr>
        <w:spacing w:before="0" w:after="0"/>
        <w:rPr>
          <w:lang w:val="en-GB"/>
        </w:rPr>
      </w:pPr>
      <w:r>
        <w:rPr>
          <w:lang w:val="en-GB"/>
        </w:rPr>
        <w:t>Agender for next meeting</w:t>
      </w:r>
    </w:p>
    <w:p w14:paraId="0BE10458" w14:textId="56FE3C08" w:rsidR="00361034" w:rsidRPr="000D1EC4" w:rsidRDefault="004F0B62" w:rsidP="00F953E4">
      <w:pPr>
        <w:pStyle w:val="NormalIndent"/>
        <w:numPr>
          <w:ilvl w:val="0"/>
          <w:numId w:val="15"/>
        </w:numPr>
        <w:spacing w:before="0" w:after="0"/>
        <w:rPr>
          <w:lang w:val="en-GB"/>
        </w:rPr>
      </w:pPr>
      <w:r>
        <w:rPr>
          <w:lang w:val="en-GB"/>
        </w:rPr>
        <w:t>Report writing, the next week is the last week.</w:t>
      </w:r>
    </w:p>
    <w:p w14:paraId="4B536DC5" w14:textId="77777777" w:rsidR="000D1EC4" w:rsidRDefault="000D1EC4">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361034" w14:paraId="51A49844" w14:textId="77777777" w:rsidTr="0085045C">
        <w:tc>
          <w:tcPr>
            <w:tcW w:w="2835" w:type="dxa"/>
          </w:tcPr>
          <w:p w14:paraId="7A99EEF4" w14:textId="7251E88D" w:rsidR="00361034" w:rsidRPr="006D34D6" w:rsidRDefault="00361034" w:rsidP="00361034">
            <w:pPr>
              <w:pStyle w:val="Date"/>
              <w:spacing w:before="0" w:after="0"/>
              <w:rPr>
                <w:b/>
                <w:bCs/>
                <w:lang w:val="en-GB"/>
              </w:rPr>
            </w:pPr>
            <w:r w:rsidRPr="006D34D6">
              <w:rPr>
                <w:b/>
                <w:bCs/>
                <w:lang w:val="en-GB"/>
              </w:rPr>
              <w:lastRenderedPageBreak/>
              <w:t>Date of meeting</w:t>
            </w:r>
            <w:r>
              <w:rPr>
                <w:b/>
                <w:bCs/>
                <w:lang w:val="en-GB"/>
              </w:rPr>
              <w:t xml:space="preserve"> no. 12</w:t>
            </w:r>
            <w:r w:rsidRPr="006D34D6">
              <w:rPr>
                <w:b/>
                <w:bCs/>
                <w:lang w:val="en-GB"/>
              </w:rPr>
              <w:t>:</w:t>
            </w:r>
          </w:p>
        </w:tc>
        <w:tc>
          <w:tcPr>
            <w:tcW w:w="6181" w:type="dxa"/>
          </w:tcPr>
          <w:p w14:paraId="7E710A49" w14:textId="77777777" w:rsidR="00361034" w:rsidRDefault="00361034" w:rsidP="00361034">
            <w:pPr>
              <w:pStyle w:val="Date"/>
              <w:spacing w:before="0" w:after="0"/>
              <w:rPr>
                <w:lang w:val="en-GB"/>
              </w:rPr>
            </w:pPr>
            <w:r>
              <w:rPr>
                <w:lang w:val="en-GB"/>
              </w:rPr>
              <w:t>26</w:t>
            </w:r>
            <w:r w:rsidRPr="004F3E8C">
              <w:rPr>
                <w:vertAlign w:val="superscript"/>
                <w:lang w:val="en-GB"/>
              </w:rPr>
              <w:t>th</w:t>
            </w:r>
            <w:r>
              <w:rPr>
                <w:lang w:val="en-GB"/>
              </w:rPr>
              <w:t xml:space="preserve"> February 2021</w:t>
            </w:r>
          </w:p>
        </w:tc>
      </w:tr>
      <w:tr w:rsidR="00361034" w14:paraId="7DD53A1B" w14:textId="77777777" w:rsidTr="0085045C">
        <w:tc>
          <w:tcPr>
            <w:tcW w:w="2835" w:type="dxa"/>
          </w:tcPr>
          <w:p w14:paraId="32724B63" w14:textId="77777777" w:rsidR="00361034" w:rsidRPr="006D34D6" w:rsidRDefault="00361034" w:rsidP="00361034">
            <w:pPr>
              <w:pStyle w:val="Date"/>
              <w:spacing w:before="0" w:after="0"/>
              <w:rPr>
                <w:b/>
                <w:bCs/>
                <w:lang w:val="en-GB"/>
              </w:rPr>
            </w:pPr>
            <w:r>
              <w:rPr>
                <w:b/>
                <w:bCs/>
                <w:lang w:val="en-GB"/>
              </w:rPr>
              <w:t>Start t</w:t>
            </w:r>
            <w:r w:rsidRPr="006D34D6">
              <w:rPr>
                <w:b/>
                <w:bCs/>
                <w:lang w:val="en-GB"/>
              </w:rPr>
              <w:t>ime of meeting:</w:t>
            </w:r>
          </w:p>
        </w:tc>
        <w:tc>
          <w:tcPr>
            <w:tcW w:w="6181" w:type="dxa"/>
          </w:tcPr>
          <w:p w14:paraId="65C2D0E8" w14:textId="77777777" w:rsidR="00361034" w:rsidRDefault="00361034" w:rsidP="00361034">
            <w:pPr>
              <w:pStyle w:val="Date"/>
              <w:spacing w:before="0" w:after="0"/>
              <w:rPr>
                <w:lang w:val="en-GB"/>
              </w:rPr>
            </w:pPr>
            <w:r>
              <w:rPr>
                <w:lang w:val="en-GB"/>
              </w:rPr>
              <w:t>13:30</w:t>
            </w:r>
          </w:p>
        </w:tc>
      </w:tr>
      <w:tr w:rsidR="00361034" w14:paraId="5EA43A77" w14:textId="77777777" w:rsidTr="0085045C">
        <w:tc>
          <w:tcPr>
            <w:tcW w:w="2835" w:type="dxa"/>
          </w:tcPr>
          <w:p w14:paraId="7823183D" w14:textId="77777777" w:rsidR="00361034" w:rsidRPr="006D34D6" w:rsidRDefault="00361034" w:rsidP="00361034">
            <w:pPr>
              <w:pStyle w:val="Date"/>
              <w:spacing w:before="0" w:after="0"/>
              <w:rPr>
                <w:b/>
                <w:bCs/>
                <w:lang w:val="en-GB"/>
              </w:rPr>
            </w:pPr>
            <w:r>
              <w:rPr>
                <w:b/>
                <w:bCs/>
                <w:lang w:val="en-GB"/>
              </w:rPr>
              <w:t>Finishing t</w:t>
            </w:r>
            <w:r w:rsidRPr="006D34D6">
              <w:rPr>
                <w:b/>
                <w:bCs/>
                <w:lang w:val="en-GB"/>
              </w:rPr>
              <w:t>ime of meeting:</w:t>
            </w:r>
          </w:p>
        </w:tc>
        <w:tc>
          <w:tcPr>
            <w:tcW w:w="6181" w:type="dxa"/>
          </w:tcPr>
          <w:p w14:paraId="7565D4DE" w14:textId="0857113D" w:rsidR="00361034" w:rsidRDefault="00361034" w:rsidP="00361034">
            <w:pPr>
              <w:pStyle w:val="Date"/>
              <w:spacing w:before="0" w:after="0"/>
              <w:rPr>
                <w:lang w:val="en-GB"/>
              </w:rPr>
            </w:pPr>
            <w:r>
              <w:rPr>
                <w:lang w:val="en-GB"/>
              </w:rPr>
              <w:t>15:34</w:t>
            </w:r>
            <w:r w:rsidR="00D2607E">
              <w:rPr>
                <w:lang w:val="en-GB"/>
              </w:rPr>
              <w:t>, 2hrs 4mins</w:t>
            </w:r>
          </w:p>
        </w:tc>
      </w:tr>
      <w:tr w:rsidR="00361034" w14:paraId="41053AD1" w14:textId="77777777" w:rsidTr="0085045C">
        <w:tc>
          <w:tcPr>
            <w:tcW w:w="2835" w:type="dxa"/>
          </w:tcPr>
          <w:p w14:paraId="5D63BDC5" w14:textId="77777777" w:rsidR="00361034" w:rsidRPr="006D34D6" w:rsidRDefault="00361034" w:rsidP="00361034">
            <w:pPr>
              <w:pStyle w:val="Date"/>
              <w:spacing w:before="0" w:after="0"/>
              <w:rPr>
                <w:b/>
                <w:bCs/>
                <w:lang w:val="en-GB"/>
              </w:rPr>
            </w:pPr>
            <w:r w:rsidRPr="006D34D6">
              <w:rPr>
                <w:b/>
                <w:bCs/>
                <w:lang w:val="en-GB"/>
              </w:rPr>
              <w:t>Attendees:</w:t>
            </w:r>
          </w:p>
        </w:tc>
        <w:tc>
          <w:tcPr>
            <w:tcW w:w="6181" w:type="dxa"/>
          </w:tcPr>
          <w:p w14:paraId="567426E6" w14:textId="44C11916" w:rsidR="00361034" w:rsidRDefault="00361034" w:rsidP="00361034">
            <w:pPr>
              <w:pStyle w:val="Date"/>
              <w:spacing w:before="0" w:after="0"/>
              <w:rPr>
                <w:lang w:val="en-GB"/>
              </w:rPr>
            </w:pPr>
            <w:r w:rsidRPr="00AC5FF7">
              <w:rPr>
                <w:lang w:val="en-GB"/>
              </w:rPr>
              <w:t>Tom (leader), Bartosz, Jake, Evan</w:t>
            </w:r>
            <w:r w:rsidR="00D60D4E">
              <w:rPr>
                <w:lang w:val="en-GB"/>
              </w:rPr>
              <w:t xml:space="preserve"> (</w:t>
            </w:r>
            <w:r w:rsidR="0074186B">
              <w:rPr>
                <w:lang w:val="en-GB"/>
              </w:rPr>
              <w:t>silent)</w:t>
            </w:r>
            <w:r w:rsidRPr="00AC5FF7">
              <w:rPr>
                <w:lang w:val="en-GB"/>
              </w:rPr>
              <w:t>, Liam</w:t>
            </w:r>
            <w:r>
              <w:rPr>
                <w:lang w:val="en-GB"/>
              </w:rPr>
              <w:t xml:space="preserve"> (technicalities)</w:t>
            </w:r>
          </w:p>
        </w:tc>
      </w:tr>
      <w:tr w:rsidR="00361034" w14:paraId="6F276AC9" w14:textId="77777777" w:rsidTr="0085045C">
        <w:tc>
          <w:tcPr>
            <w:tcW w:w="2835" w:type="dxa"/>
          </w:tcPr>
          <w:p w14:paraId="00AE4809" w14:textId="77777777" w:rsidR="00361034" w:rsidRPr="006D34D6" w:rsidRDefault="00361034" w:rsidP="00361034">
            <w:pPr>
              <w:pStyle w:val="Date"/>
              <w:spacing w:before="0" w:after="0"/>
              <w:rPr>
                <w:b/>
                <w:bCs/>
                <w:lang w:val="en-GB"/>
              </w:rPr>
            </w:pPr>
            <w:r w:rsidRPr="006D34D6">
              <w:rPr>
                <w:b/>
                <w:bCs/>
                <w:lang w:val="en-GB"/>
              </w:rPr>
              <w:t>Absentees:</w:t>
            </w:r>
          </w:p>
        </w:tc>
        <w:tc>
          <w:tcPr>
            <w:tcW w:w="6181" w:type="dxa"/>
          </w:tcPr>
          <w:p w14:paraId="390E2828" w14:textId="77777777" w:rsidR="00361034" w:rsidRDefault="00361034" w:rsidP="00361034">
            <w:pPr>
              <w:pStyle w:val="Date"/>
              <w:spacing w:before="0" w:after="0"/>
              <w:rPr>
                <w:lang w:val="en-GB"/>
              </w:rPr>
            </w:pPr>
            <w:r>
              <w:rPr>
                <w:lang w:val="en-GB"/>
              </w:rPr>
              <w:t>None</w:t>
            </w:r>
          </w:p>
        </w:tc>
      </w:tr>
      <w:tr w:rsidR="00361034" w14:paraId="5A13EAA7" w14:textId="77777777" w:rsidTr="0085045C">
        <w:tc>
          <w:tcPr>
            <w:tcW w:w="2835" w:type="dxa"/>
          </w:tcPr>
          <w:p w14:paraId="563887AC" w14:textId="77777777" w:rsidR="00361034" w:rsidRPr="006D34D6" w:rsidRDefault="00361034" w:rsidP="00361034">
            <w:pPr>
              <w:pStyle w:val="Date"/>
              <w:spacing w:before="0" w:after="0"/>
              <w:rPr>
                <w:b/>
                <w:bCs/>
                <w:lang w:val="en-GB"/>
              </w:rPr>
            </w:pPr>
            <w:r w:rsidRPr="006D34D6">
              <w:rPr>
                <w:b/>
                <w:bCs/>
                <w:lang w:val="en-GB"/>
              </w:rPr>
              <w:t>Location:</w:t>
            </w:r>
          </w:p>
        </w:tc>
        <w:tc>
          <w:tcPr>
            <w:tcW w:w="6181" w:type="dxa"/>
          </w:tcPr>
          <w:p w14:paraId="51B9A5A1" w14:textId="77777777" w:rsidR="00361034" w:rsidRDefault="00361034" w:rsidP="00361034">
            <w:pPr>
              <w:pStyle w:val="Date"/>
              <w:spacing w:before="0" w:after="0"/>
              <w:rPr>
                <w:lang w:val="en-GB"/>
              </w:rPr>
            </w:pPr>
            <w:r>
              <w:rPr>
                <w:lang w:val="en-GB"/>
              </w:rPr>
              <w:t>Online using Microsoft Teams</w:t>
            </w:r>
          </w:p>
        </w:tc>
      </w:tr>
      <w:tr w:rsidR="00361034" w14:paraId="70F7A26A" w14:textId="77777777" w:rsidTr="0085045C">
        <w:tc>
          <w:tcPr>
            <w:tcW w:w="2835" w:type="dxa"/>
          </w:tcPr>
          <w:p w14:paraId="491DE85A" w14:textId="77777777" w:rsidR="00361034" w:rsidRPr="006D34D6" w:rsidRDefault="00361034" w:rsidP="00361034">
            <w:pPr>
              <w:pStyle w:val="Date"/>
              <w:spacing w:before="0" w:after="0"/>
              <w:rPr>
                <w:b/>
                <w:bCs/>
                <w:lang w:val="en-GB"/>
              </w:rPr>
            </w:pPr>
          </w:p>
        </w:tc>
        <w:tc>
          <w:tcPr>
            <w:tcW w:w="6181" w:type="dxa"/>
          </w:tcPr>
          <w:p w14:paraId="1B679CD0" w14:textId="77777777" w:rsidR="00361034" w:rsidRDefault="00361034" w:rsidP="00361034">
            <w:pPr>
              <w:pStyle w:val="Date"/>
              <w:spacing w:before="0" w:after="0"/>
              <w:rPr>
                <w:lang w:val="en-GB"/>
              </w:rPr>
            </w:pPr>
          </w:p>
        </w:tc>
      </w:tr>
      <w:tr w:rsidR="00361034" w14:paraId="05E841CE" w14:textId="77777777" w:rsidTr="0085045C">
        <w:tc>
          <w:tcPr>
            <w:tcW w:w="2835" w:type="dxa"/>
          </w:tcPr>
          <w:p w14:paraId="671EA7F4" w14:textId="77777777" w:rsidR="00361034" w:rsidRPr="006D34D6" w:rsidRDefault="00361034" w:rsidP="00361034">
            <w:pPr>
              <w:pStyle w:val="Date"/>
              <w:spacing w:before="0" w:after="0"/>
              <w:rPr>
                <w:b/>
                <w:bCs/>
                <w:lang w:val="en-GB"/>
              </w:rPr>
            </w:pPr>
            <w:r w:rsidRPr="006D34D6">
              <w:rPr>
                <w:b/>
                <w:bCs/>
                <w:lang w:val="en-GB"/>
              </w:rPr>
              <w:t>Date of next meeting:</w:t>
            </w:r>
          </w:p>
        </w:tc>
        <w:tc>
          <w:tcPr>
            <w:tcW w:w="6181" w:type="dxa"/>
          </w:tcPr>
          <w:p w14:paraId="1E1E27C4" w14:textId="77777777" w:rsidR="00361034" w:rsidRDefault="00361034" w:rsidP="00361034">
            <w:pPr>
              <w:pStyle w:val="Date"/>
              <w:spacing w:before="0" w:after="0"/>
              <w:rPr>
                <w:lang w:val="en-GB"/>
              </w:rPr>
            </w:pPr>
            <w:r>
              <w:rPr>
                <w:lang w:val="en-GB"/>
              </w:rPr>
              <w:t>1</w:t>
            </w:r>
            <w:r w:rsidRPr="004F3E8C">
              <w:rPr>
                <w:vertAlign w:val="superscript"/>
                <w:lang w:val="en-GB"/>
              </w:rPr>
              <w:t>st</w:t>
            </w:r>
            <w:r>
              <w:rPr>
                <w:lang w:val="en-GB"/>
              </w:rPr>
              <w:t xml:space="preserve"> March 2021</w:t>
            </w:r>
          </w:p>
        </w:tc>
      </w:tr>
      <w:tr w:rsidR="00361034" w14:paraId="17B59B27" w14:textId="77777777" w:rsidTr="0085045C">
        <w:tc>
          <w:tcPr>
            <w:tcW w:w="2835" w:type="dxa"/>
          </w:tcPr>
          <w:p w14:paraId="3A3126C5" w14:textId="77777777" w:rsidR="00361034" w:rsidRPr="006D34D6" w:rsidRDefault="00361034" w:rsidP="00361034">
            <w:pPr>
              <w:pStyle w:val="Date"/>
              <w:spacing w:before="0" w:after="0"/>
              <w:rPr>
                <w:b/>
                <w:bCs/>
                <w:lang w:val="en-GB"/>
              </w:rPr>
            </w:pPr>
            <w:r w:rsidRPr="006D34D6">
              <w:rPr>
                <w:b/>
                <w:bCs/>
                <w:lang w:val="en-GB"/>
              </w:rPr>
              <w:t>Time of next meeting:</w:t>
            </w:r>
          </w:p>
        </w:tc>
        <w:tc>
          <w:tcPr>
            <w:tcW w:w="6181" w:type="dxa"/>
          </w:tcPr>
          <w:p w14:paraId="0AA9307B" w14:textId="77777777" w:rsidR="00361034" w:rsidRDefault="00361034" w:rsidP="00361034">
            <w:pPr>
              <w:pStyle w:val="Date"/>
              <w:spacing w:before="0" w:after="0"/>
              <w:rPr>
                <w:lang w:val="en-GB"/>
              </w:rPr>
            </w:pPr>
            <w:r>
              <w:rPr>
                <w:lang w:val="en-GB"/>
              </w:rPr>
              <w:t>13:30</w:t>
            </w:r>
          </w:p>
        </w:tc>
      </w:tr>
      <w:tr w:rsidR="00361034" w14:paraId="1679B6BC" w14:textId="77777777" w:rsidTr="0085045C">
        <w:tc>
          <w:tcPr>
            <w:tcW w:w="2835" w:type="dxa"/>
          </w:tcPr>
          <w:p w14:paraId="2D0DF10C" w14:textId="77777777" w:rsidR="00361034" w:rsidRPr="006D34D6" w:rsidRDefault="00361034" w:rsidP="00361034">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0AE536F3" w14:textId="77777777" w:rsidR="00361034" w:rsidRDefault="00361034" w:rsidP="00361034">
            <w:pPr>
              <w:pStyle w:val="Date"/>
              <w:spacing w:before="0" w:after="0"/>
              <w:rPr>
                <w:lang w:val="en-GB"/>
              </w:rPr>
            </w:pPr>
            <w:r>
              <w:rPr>
                <w:lang w:val="en-GB"/>
              </w:rPr>
              <w:t>Online using Microsoft Teams</w:t>
            </w:r>
          </w:p>
        </w:tc>
      </w:tr>
    </w:tbl>
    <w:p w14:paraId="5897BDBC" w14:textId="77777777" w:rsidR="00361034" w:rsidRDefault="00361034" w:rsidP="0065229B">
      <w:pPr>
        <w:pStyle w:val="ListNumber"/>
        <w:numPr>
          <w:ilvl w:val="0"/>
          <w:numId w:val="0"/>
        </w:numPr>
        <w:spacing w:before="0" w:after="0"/>
        <w:rPr>
          <w:lang w:val="en-GB"/>
        </w:rPr>
      </w:pPr>
    </w:p>
    <w:p w14:paraId="5056B0C9" w14:textId="77777777" w:rsidR="00361034" w:rsidRPr="0049330B" w:rsidRDefault="00361034" w:rsidP="00A808BE">
      <w:pPr>
        <w:pStyle w:val="ListNumber"/>
        <w:numPr>
          <w:ilvl w:val="0"/>
          <w:numId w:val="0"/>
        </w:numPr>
        <w:spacing w:before="0" w:after="0"/>
        <w:rPr>
          <w:lang w:val="en-GB"/>
        </w:rPr>
      </w:pPr>
      <w:r>
        <w:rPr>
          <w:lang w:val="en-GB"/>
        </w:rPr>
        <w:t>Agenda</w:t>
      </w:r>
    </w:p>
    <w:p w14:paraId="28C8E08B" w14:textId="77777777" w:rsidR="00361034" w:rsidRPr="00107164" w:rsidRDefault="00361034" w:rsidP="00FB5ED7">
      <w:pPr>
        <w:pStyle w:val="ListNumber"/>
        <w:numPr>
          <w:ilvl w:val="0"/>
          <w:numId w:val="15"/>
        </w:numPr>
        <w:spacing w:before="0" w:after="0"/>
        <w:rPr>
          <w:b w:val="0"/>
          <w:bCs w:val="0"/>
          <w:lang w:val="en-GB"/>
        </w:rPr>
      </w:pPr>
      <w:r w:rsidRPr="00107164">
        <w:rPr>
          <w:b w:val="0"/>
          <w:bCs w:val="0"/>
          <w:lang w:val="en-GB"/>
        </w:rPr>
        <w:t>Report writing, the next week is the last week.</w:t>
      </w:r>
    </w:p>
    <w:p w14:paraId="3D5AFFF3" w14:textId="77777777" w:rsidR="00361034" w:rsidRPr="0049330B" w:rsidRDefault="00373092" w:rsidP="00A808BE">
      <w:pPr>
        <w:pStyle w:val="ListNumber"/>
        <w:numPr>
          <w:ilvl w:val="0"/>
          <w:numId w:val="0"/>
        </w:numPr>
        <w:spacing w:before="0" w:after="0"/>
        <w:rPr>
          <w:lang w:val="en-GB"/>
        </w:rPr>
      </w:pPr>
      <w:sdt>
        <w:sdtPr>
          <w:rPr>
            <w:lang w:val="en-GB"/>
          </w:rPr>
          <w:alias w:val="Discussion:"/>
          <w:tag w:val="Discussion:"/>
          <w:id w:val="-1912233467"/>
          <w:placeholder>
            <w:docPart w:val="E1E379898C7A4FF8B0EF127FE2FFAA01"/>
          </w:placeholder>
          <w:temporary/>
          <w:showingPlcHdr/>
          <w15:appearance w15:val="hidden"/>
        </w:sdtPr>
        <w:sdtContent>
          <w:r w:rsidR="00361034" w:rsidRPr="0049330B">
            <w:rPr>
              <w:lang w:val="en-GB" w:bidi="en-GB"/>
            </w:rPr>
            <w:t>Discussion</w:t>
          </w:r>
        </w:sdtContent>
      </w:sdt>
    </w:p>
    <w:p w14:paraId="6719E3BE" w14:textId="77777777" w:rsidR="00361034" w:rsidRPr="00107164" w:rsidRDefault="00361034" w:rsidP="00361034">
      <w:pPr>
        <w:pStyle w:val="NormalIndent"/>
        <w:numPr>
          <w:ilvl w:val="0"/>
          <w:numId w:val="13"/>
        </w:numPr>
        <w:spacing w:before="0" w:after="0"/>
        <w:rPr>
          <w:lang w:val="en-GB"/>
        </w:rPr>
      </w:pPr>
      <w:r>
        <w:rPr>
          <w:lang w:val="en-GB"/>
        </w:rPr>
        <w:t>The report draft has continuous improvement with more information and conciseness of language, not much else to say.</w:t>
      </w:r>
    </w:p>
    <w:p w14:paraId="6742E163" w14:textId="19D44728" w:rsidR="00361034" w:rsidRDefault="00361034" w:rsidP="00A808BE">
      <w:pPr>
        <w:pStyle w:val="ListNumber"/>
        <w:numPr>
          <w:ilvl w:val="0"/>
          <w:numId w:val="0"/>
        </w:numPr>
        <w:spacing w:before="0" w:after="0"/>
        <w:rPr>
          <w:lang w:val="en-GB"/>
        </w:rPr>
      </w:pPr>
      <w:r>
        <w:rPr>
          <w:lang w:val="en-GB"/>
        </w:rPr>
        <w:t>Summary</w:t>
      </w:r>
    </w:p>
    <w:p w14:paraId="0BCD8C5A" w14:textId="77777777" w:rsidR="00361034" w:rsidRPr="00831999" w:rsidRDefault="00361034" w:rsidP="00361034">
      <w:pPr>
        <w:pStyle w:val="ListParagraph"/>
        <w:numPr>
          <w:ilvl w:val="0"/>
          <w:numId w:val="14"/>
        </w:numPr>
        <w:spacing w:before="0" w:after="0"/>
        <w:rPr>
          <w:lang w:val="en-GB"/>
        </w:rPr>
      </w:pPr>
      <w:r>
        <w:rPr>
          <w:lang w:val="en-GB"/>
        </w:rPr>
        <w:t>Progress on the report, the due date is coming.</w:t>
      </w:r>
    </w:p>
    <w:p w14:paraId="678E160F" w14:textId="77777777" w:rsidR="00361034" w:rsidRDefault="00361034" w:rsidP="00361034">
      <w:pPr>
        <w:pStyle w:val="ListNumber"/>
        <w:numPr>
          <w:ilvl w:val="0"/>
          <w:numId w:val="0"/>
        </w:numPr>
        <w:spacing w:before="0" w:after="0"/>
        <w:ind w:left="360"/>
        <w:rPr>
          <w:lang w:val="en-GB"/>
        </w:rPr>
      </w:pPr>
    </w:p>
    <w:p w14:paraId="50F13496" w14:textId="77777777" w:rsidR="00361034" w:rsidRPr="0049330B" w:rsidRDefault="00361034" w:rsidP="00A808BE">
      <w:pPr>
        <w:pStyle w:val="ListNumber"/>
        <w:numPr>
          <w:ilvl w:val="0"/>
          <w:numId w:val="0"/>
        </w:numPr>
        <w:spacing w:before="0" w:after="0"/>
        <w:rPr>
          <w:lang w:val="en-GB"/>
        </w:rPr>
      </w:pPr>
      <w:r>
        <w:rPr>
          <w:lang w:val="en-GB"/>
        </w:rPr>
        <w:t>Agender for next meeting</w:t>
      </w:r>
    </w:p>
    <w:p w14:paraId="2E02CEBA" w14:textId="5874C72C" w:rsidR="0065229B" w:rsidRPr="000D1EC4" w:rsidRDefault="00361034" w:rsidP="00FB5ED7">
      <w:pPr>
        <w:pStyle w:val="NormalIndent"/>
        <w:numPr>
          <w:ilvl w:val="0"/>
          <w:numId w:val="15"/>
        </w:numPr>
        <w:spacing w:before="0" w:after="0"/>
        <w:rPr>
          <w:lang w:val="en-GB"/>
        </w:rPr>
      </w:pPr>
      <w:r>
        <w:rPr>
          <w:lang w:val="en-GB"/>
        </w:rPr>
        <w:t>More report writing, this will commence the last week of this assignment.</w:t>
      </w:r>
    </w:p>
    <w:p w14:paraId="7827B61D" w14:textId="77777777" w:rsidR="000D1EC4" w:rsidRDefault="000D1EC4">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825F87" w14:paraId="0F95F471" w14:textId="77777777" w:rsidTr="0085045C">
        <w:tc>
          <w:tcPr>
            <w:tcW w:w="2835" w:type="dxa"/>
          </w:tcPr>
          <w:p w14:paraId="31AD24B4" w14:textId="1309C06C" w:rsidR="00825F87" w:rsidRPr="006D34D6" w:rsidRDefault="00825F87" w:rsidP="00825F87">
            <w:pPr>
              <w:pStyle w:val="Date"/>
              <w:spacing w:before="0" w:after="0"/>
              <w:rPr>
                <w:b/>
                <w:bCs/>
                <w:lang w:val="en-GB"/>
              </w:rPr>
            </w:pPr>
            <w:r w:rsidRPr="006D34D6">
              <w:rPr>
                <w:b/>
                <w:bCs/>
                <w:lang w:val="en-GB"/>
              </w:rPr>
              <w:lastRenderedPageBreak/>
              <w:t>Date of meeting</w:t>
            </w:r>
            <w:r>
              <w:rPr>
                <w:b/>
                <w:bCs/>
                <w:lang w:val="en-GB"/>
              </w:rPr>
              <w:t xml:space="preserve"> no. 13</w:t>
            </w:r>
            <w:r w:rsidRPr="006D34D6">
              <w:rPr>
                <w:b/>
                <w:bCs/>
                <w:lang w:val="en-GB"/>
              </w:rPr>
              <w:t>:</w:t>
            </w:r>
          </w:p>
        </w:tc>
        <w:tc>
          <w:tcPr>
            <w:tcW w:w="6181" w:type="dxa"/>
          </w:tcPr>
          <w:p w14:paraId="5A65D47F" w14:textId="77777777" w:rsidR="00825F87" w:rsidRDefault="00825F87" w:rsidP="00825F87">
            <w:pPr>
              <w:pStyle w:val="Date"/>
              <w:spacing w:before="0" w:after="0"/>
              <w:rPr>
                <w:lang w:val="en-GB"/>
              </w:rPr>
            </w:pPr>
            <w:r>
              <w:rPr>
                <w:lang w:val="en-GB"/>
              </w:rPr>
              <w:t>1</w:t>
            </w:r>
            <w:r w:rsidRPr="00520D10">
              <w:rPr>
                <w:vertAlign w:val="superscript"/>
                <w:lang w:val="en-GB"/>
              </w:rPr>
              <w:t>st</w:t>
            </w:r>
            <w:r>
              <w:rPr>
                <w:lang w:val="en-GB"/>
              </w:rPr>
              <w:t xml:space="preserve"> March 2021</w:t>
            </w:r>
          </w:p>
        </w:tc>
      </w:tr>
      <w:tr w:rsidR="00825F87" w14:paraId="015C809F" w14:textId="77777777" w:rsidTr="0085045C">
        <w:tc>
          <w:tcPr>
            <w:tcW w:w="2835" w:type="dxa"/>
          </w:tcPr>
          <w:p w14:paraId="06CF4089" w14:textId="77777777" w:rsidR="00825F87" w:rsidRPr="006D34D6" w:rsidRDefault="00825F87" w:rsidP="00825F87">
            <w:pPr>
              <w:pStyle w:val="Date"/>
              <w:spacing w:before="0" w:after="0"/>
              <w:rPr>
                <w:b/>
                <w:bCs/>
                <w:lang w:val="en-GB"/>
              </w:rPr>
            </w:pPr>
            <w:r>
              <w:rPr>
                <w:b/>
                <w:bCs/>
                <w:lang w:val="en-GB"/>
              </w:rPr>
              <w:t>Start t</w:t>
            </w:r>
            <w:r w:rsidRPr="006D34D6">
              <w:rPr>
                <w:b/>
                <w:bCs/>
                <w:lang w:val="en-GB"/>
              </w:rPr>
              <w:t>ime of meeting:</w:t>
            </w:r>
          </w:p>
        </w:tc>
        <w:tc>
          <w:tcPr>
            <w:tcW w:w="6181" w:type="dxa"/>
          </w:tcPr>
          <w:p w14:paraId="57EB850F" w14:textId="77777777" w:rsidR="00825F87" w:rsidRDefault="00825F87" w:rsidP="00825F87">
            <w:pPr>
              <w:pStyle w:val="Date"/>
              <w:spacing w:before="0" w:after="0"/>
              <w:rPr>
                <w:lang w:val="en-GB"/>
              </w:rPr>
            </w:pPr>
            <w:r>
              <w:rPr>
                <w:lang w:val="en-GB"/>
              </w:rPr>
              <w:t>13:30</w:t>
            </w:r>
          </w:p>
        </w:tc>
      </w:tr>
      <w:tr w:rsidR="00825F87" w14:paraId="79D886EE" w14:textId="77777777" w:rsidTr="0085045C">
        <w:tc>
          <w:tcPr>
            <w:tcW w:w="2835" w:type="dxa"/>
          </w:tcPr>
          <w:p w14:paraId="54BF0404" w14:textId="77777777" w:rsidR="00825F87" w:rsidRPr="006D34D6" w:rsidRDefault="00825F87" w:rsidP="00825F87">
            <w:pPr>
              <w:pStyle w:val="Date"/>
              <w:spacing w:before="0" w:after="0"/>
              <w:rPr>
                <w:b/>
                <w:bCs/>
                <w:lang w:val="en-GB"/>
              </w:rPr>
            </w:pPr>
            <w:r>
              <w:rPr>
                <w:b/>
                <w:bCs/>
                <w:lang w:val="en-GB"/>
              </w:rPr>
              <w:t>Finishing t</w:t>
            </w:r>
            <w:r w:rsidRPr="006D34D6">
              <w:rPr>
                <w:b/>
                <w:bCs/>
                <w:lang w:val="en-GB"/>
              </w:rPr>
              <w:t>ime of meeting:</w:t>
            </w:r>
          </w:p>
        </w:tc>
        <w:tc>
          <w:tcPr>
            <w:tcW w:w="6181" w:type="dxa"/>
          </w:tcPr>
          <w:p w14:paraId="3F09E665" w14:textId="26609DF3" w:rsidR="00825F87" w:rsidRDefault="00825F87" w:rsidP="00825F87">
            <w:pPr>
              <w:pStyle w:val="Date"/>
              <w:spacing w:before="0" w:after="0"/>
              <w:rPr>
                <w:lang w:val="en-GB"/>
              </w:rPr>
            </w:pPr>
            <w:r>
              <w:rPr>
                <w:lang w:val="en-GB"/>
              </w:rPr>
              <w:t>15:18</w:t>
            </w:r>
            <w:r w:rsidR="00C50654">
              <w:rPr>
                <w:lang w:val="en-GB"/>
              </w:rPr>
              <w:t>, 1hr 48mins</w:t>
            </w:r>
          </w:p>
        </w:tc>
      </w:tr>
      <w:tr w:rsidR="00825F87" w14:paraId="5370E644" w14:textId="77777777" w:rsidTr="0085045C">
        <w:tc>
          <w:tcPr>
            <w:tcW w:w="2835" w:type="dxa"/>
          </w:tcPr>
          <w:p w14:paraId="02BD5B4A" w14:textId="77777777" w:rsidR="00825F87" w:rsidRPr="006D34D6" w:rsidRDefault="00825F87" w:rsidP="00825F87">
            <w:pPr>
              <w:pStyle w:val="Date"/>
              <w:spacing w:before="0" w:after="0"/>
              <w:rPr>
                <w:b/>
                <w:bCs/>
                <w:lang w:val="en-GB"/>
              </w:rPr>
            </w:pPr>
            <w:r w:rsidRPr="006D34D6">
              <w:rPr>
                <w:b/>
                <w:bCs/>
                <w:lang w:val="en-GB"/>
              </w:rPr>
              <w:t>Attendees:</w:t>
            </w:r>
          </w:p>
        </w:tc>
        <w:tc>
          <w:tcPr>
            <w:tcW w:w="6181" w:type="dxa"/>
          </w:tcPr>
          <w:p w14:paraId="3563DF0E" w14:textId="470E26CB" w:rsidR="00825F87" w:rsidRDefault="00825F87" w:rsidP="00825F87">
            <w:pPr>
              <w:pStyle w:val="Date"/>
              <w:spacing w:before="0" w:after="0"/>
              <w:rPr>
                <w:lang w:val="en-GB"/>
              </w:rPr>
            </w:pPr>
            <w:r w:rsidRPr="00AC5FF7">
              <w:rPr>
                <w:lang w:val="en-GB"/>
              </w:rPr>
              <w:t>Tom (leader), Bartosz, Jake, Evan</w:t>
            </w:r>
            <w:r w:rsidR="00D60D4E">
              <w:rPr>
                <w:lang w:val="en-GB"/>
              </w:rPr>
              <w:t xml:space="preserve"> (silent)</w:t>
            </w:r>
            <w:r w:rsidRPr="00AC5FF7">
              <w:rPr>
                <w:lang w:val="en-GB"/>
              </w:rPr>
              <w:t>, Liam</w:t>
            </w:r>
            <w:r>
              <w:rPr>
                <w:lang w:val="en-GB"/>
              </w:rPr>
              <w:t xml:space="preserve"> (late)</w:t>
            </w:r>
          </w:p>
        </w:tc>
      </w:tr>
      <w:tr w:rsidR="00825F87" w14:paraId="12FDB34A" w14:textId="77777777" w:rsidTr="0085045C">
        <w:tc>
          <w:tcPr>
            <w:tcW w:w="2835" w:type="dxa"/>
          </w:tcPr>
          <w:p w14:paraId="2D3EA8CE" w14:textId="77777777" w:rsidR="00825F87" w:rsidRPr="006D34D6" w:rsidRDefault="00825F87" w:rsidP="00825F87">
            <w:pPr>
              <w:pStyle w:val="Date"/>
              <w:spacing w:before="0" w:after="0"/>
              <w:rPr>
                <w:b/>
                <w:bCs/>
                <w:lang w:val="en-GB"/>
              </w:rPr>
            </w:pPr>
            <w:r w:rsidRPr="006D34D6">
              <w:rPr>
                <w:b/>
                <w:bCs/>
                <w:lang w:val="en-GB"/>
              </w:rPr>
              <w:t>Absentees:</w:t>
            </w:r>
          </w:p>
        </w:tc>
        <w:tc>
          <w:tcPr>
            <w:tcW w:w="6181" w:type="dxa"/>
          </w:tcPr>
          <w:p w14:paraId="57DEA21A" w14:textId="77777777" w:rsidR="00825F87" w:rsidRDefault="00825F87" w:rsidP="00825F87">
            <w:pPr>
              <w:pStyle w:val="Date"/>
              <w:spacing w:before="0" w:after="0"/>
              <w:rPr>
                <w:lang w:val="en-GB"/>
              </w:rPr>
            </w:pPr>
            <w:r>
              <w:rPr>
                <w:lang w:val="en-GB"/>
              </w:rPr>
              <w:t>None</w:t>
            </w:r>
          </w:p>
        </w:tc>
      </w:tr>
      <w:tr w:rsidR="00825F87" w14:paraId="107DF864" w14:textId="77777777" w:rsidTr="0085045C">
        <w:tc>
          <w:tcPr>
            <w:tcW w:w="2835" w:type="dxa"/>
          </w:tcPr>
          <w:p w14:paraId="29D3CA51" w14:textId="77777777" w:rsidR="00825F87" w:rsidRPr="006D34D6" w:rsidRDefault="00825F87" w:rsidP="00825F87">
            <w:pPr>
              <w:pStyle w:val="Date"/>
              <w:spacing w:before="0" w:after="0"/>
              <w:rPr>
                <w:b/>
                <w:bCs/>
                <w:lang w:val="en-GB"/>
              </w:rPr>
            </w:pPr>
            <w:r w:rsidRPr="006D34D6">
              <w:rPr>
                <w:b/>
                <w:bCs/>
                <w:lang w:val="en-GB"/>
              </w:rPr>
              <w:t>Location:</w:t>
            </w:r>
          </w:p>
        </w:tc>
        <w:tc>
          <w:tcPr>
            <w:tcW w:w="6181" w:type="dxa"/>
          </w:tcPr>
          <w:p w14:paraId="3D055440" w14:textId="77777777" w:rsidR="00825F87" w:rsidRDefault="00825F87" w:rsidP="00825F87">
            <w:pPr>
              <w:pStyle w:val="Date"/>
              <w:spacing w:before="0" w:after="0"/>
              <w:rPr>
                <w:lang w:val="en-GB"/>
              </w:rPr>
            </w:pPr>
            <w:r>
              <w:rPr>
                <w:lang w:val="en-GB"/>
              </w:rPr>
              <w:t>Online using Microsoft Teams</w:t>
            </w:r>
          </w:p>
        </w:tc>
      </w:tr>
      <w:tr w:rsidR="00825F87" w14:paraId="372FC5F9" w14:textId="77777777" w:rsidTr="0085045C">
        <w:tc>
          <w:tcPr>
            <w:tcW w:w="2835" w:type="dxa"/>
          </w:tcPr>
          <w:p w14:paraId="4BAEBF56" w14:textId="77777777" w:rsidR="00825F87" w:rsidRPr="006D34D6" w:rsidRDefault="00825F87" w:rsidP="00825F87">
            <w:pPr>
              <w:pStyle w:val="Date"/>
              <w:spacing w:before="0" w:after="0"/>
              <w:rPr>
                <w:b/>
                <w:bCs/>
                <w:lang w:val="en-GB"/>
              </w:rPr>
            </w:pPr>
          </w:p>
        </w:tc>
        <w:tc>
          <w:tcPr>
            <w:tcW w:w="6181" w:type="dxa"/>
          </w:tcPr>
          <w:p w14:paraId="09EF2A20" w14:textId="77777777" w:rsidR="00825F87" w:rsidRDefault="00825F87" w:rsidP="00825F87">
            <w:pPr>
              <w:pStyle w:val="Date"/>
              <w:spacing w:before="0" w:after="0"/>
              <w:rPr>
                <w:lang w:val="en-GB"/>
              </w:rPr>
            </w:pPr>
          </w:p>
        </w:tc>
      </w:tr>
      <w:tr w:rsidR="00825F87" w14:paraId="6FC6AE49" w14:textId="77777777" w:rsidTr="0085045C">
        <w:tc>
          <w:tcPr>
            <w:tcW w:w="2835" w:type="dxa"/>
          </w:tcPr>
          <w:p w14:paraId="3ECAABB6" w14:textId="77777777" w:rsidR="00825F87" w:rsidRPr="006D34D6" w:rsidRDefault="00825F87" w:rsidP="00825F87">
            <w:pPr>
              <w:pStyle w:val="Date"/>
              <w:spacing w:before="0" w:after="0"/>
              <w:rPr>
                <w:b/>
                <w:bCs/>
                <w:lang w:val="en-GB"/>
              </w:rPr>
            </w:pPr>
            <w:r w:rsidRPr="006D34D6">
              <w:rPr>
                <w:b/>
                <w:bCs/>
                <w:lang w:val="en-GB"/>
              </w:rPr>
              <w:t>Date of next meeting:</w:t>
            </w:r>
          </w:p>
        </w:tc>
        <w:tc>
          <w:tcPr>
            <w:tcW w:w="6181" w:type="dxa"/>
          </w:tcPr>
          <w:p w14:paraId="002A3F2F" w14:textId="77777777" w:rsidR="00825F87" w:rsidRDefault="00825F87" w:rsidP="00825F87">
            <w:pPr>
              <w:pStyle w:val="Date"/>
              <w:spacing w:before="0" w:after="0"/>
              <w:rPr>
                <w:lang w:val="en-GB"/>
              </w:rPr>
            </w:pPr>
            <w:r>
              <w:rPr>
                <w:lang w:val="en-GB"/>
              </w:rPr>
              <w:t>2</w:t>
            </w:r>
            <w:r w:rsidRPr="004971E7">
              <w:rPr>
                <w:vertAlign w:val="superscript"/>
                <w:lang w:val="en-GB"/>
              </w:rPr>
              <w:t>nd</w:t>
            </w:r>
            <w:r>
              <w:rPr>
                <w:lang w:val="en-GB"/>
              </w:rPr>
              <w:t xml:space="preserve"> March 2021</w:t>
            </w:r>
          </w:p>
        </w:tc>
      </w:tr>
      <w:tr w:rsidR="00825F87" w14:paraId="2950B4FF" w14:textId="77777777" w:rsidTr="0085045C">
        <w:tc>
          <w:tcPr>
            <w:tcW w:w="2835" w:type="dxa"/>
          </w:tcPr>
          <w:p w14:paraId="341919E9" w14:textId="77777777" w:rsidR="00825F87" w:rsidRPr="006D34D6" w:rsidRDefault="00825F87" w:rsidP="00825F87">
            <w:pPr>
              <w:pStyle w:val="Date"/>
              <w:spacing w:before="0" w:after="0"/>
              <w:rPr>
                <w:b/>
                <w:bCs/>
                <w:lang w:val="en-GB"/>
              </w:rPr>
            </w:pPr>
            <w:r w:rsidRPr="006D34D6">
              <w:rPr>
                <w:b/>
                <w:bCs/>
                <w:lang w:val="en-GB"/>
              </w:rPr>
              <w:t>Time of next meeting:</w:t>
            </w:r>
          </w:p>
        </w:tc>
        <w:tc>
          <w:tcPr>
            <w:tcW w:w="6181" w:type="dxa"/>
          </w:tcPr>
          <w:p w14:paraId="4203DD61" w14:textId="77777777" w:rsidR="00825F87" w:rsidRDefault="00825F87" w:rsidP="00825F87">
            <w:pPr>
              <w:pStyle w:val="Date"/>
              <w:spacing w:before="0" w:after="0"/>
              <w:rPr>
                <w:lang w:val="en-GB"/>
              </w:rPr>
            </w:pPr>
            <w:r>
              <w:rPr>
                <w:lang w:val="en-GB"/>
              </w:rPr>
              <w:t>15:00</w:t>
            </w:r>
          </w:p>
        </w:tc>
      </w:tr>
      <w:tr w:rsidR="00825F87" w14:paraId="7825801E" w14:textId="77777777" w:rsidTr="0085045C">
        <w:tc>
          <w:tcPr>
            <w:tcW w:w="2835" w:type="dxa"/>
          </w:tcPr>
          <w:p w14:paraId="183C5D8D" w14:textId="77777777" w:rsidR="00825F87" w:rsidRPr="006D34D6" w:rsidRDefault="00825F87" w:rsidP="00825F87">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5EDDA590" w14:textId="77777777" w:rsidR="00825F87" w:rsidRDefault="00825F87" w:rsidP="00825F87">
            <w:pPr>
              <w:pStyle w:val="Date"/>
              <w:spacing w:before="0" w:after="0"/>
              <w:rPr>
                <w:lang w:val="en-GB"/>
              </w:rPr>
            </w:pPr>
            <w:r>
              <w:rPr>
                <w:lang w:val="en-GB"/>
              </w:rPr>
              <w:t>Online using Microsoft Teams</w:t>
            </w:r>
          </w:p>
        </w:tc>
      </w:tr>
    </w:tbl>
    <w:p w14:paraId="0C8B0D8A" w14:textId="77777777" w:rsidR="00825F87" w:rsidRDefault="00825F87" w:rsidP="00C50654">
      <w:pPr>
        <w:pStyle w:val="ListNumber"/>
        <w:numPr>
          <w:ilvl w:val="0"/>
          <w:numId w:val="0"/>
        </w:numPr>
        <w:spacing w:before="0" w:after="0"/>
        <w:rPr>
          <w:lang w:val="en-GB"/>
        </w:rPr>
      </w:pPr>
    </w:p>
    <w:p w14:paraId="4D932852" w14:textId="77777777" w:rsidR="00825F87" w:rsidRPr="0049330B" w:rsidRDefault="00825F87" w:rsidP="00A808BE">
      <w:pPr>
        <w:pStyle w:val="ListNumber"/>
        <w:numPr>
          <w:ilvl w:val="0"/>
          <w:numId w:val="0"/>
        </w:numPr>
        <w:spacing w:before="0" w:after="0"/>
        <w:rPr>
          <w:lang w:val="en-GB"/>
        </w:rPr>
      </w:pPr>
      <w:r>
        <w:rPr>
          <w:lang w:val="en-GB"/>
        </w:rPr>
        <w:t>Agenda</w:t>
      </w:r>
    </w:p>
    <w:p w14:paraId="217EACAE" w14:textId="77777777" w:rsidR="00825F87" w:rsidRPr="00241AD0" w:rsidRDefault="00825F87" w:rsidP="00825F87">
      <w:pPr>
        <w:pStyle w:val="NormalIndent"/>
        <w:numPr>
          <w:ilvl w:val="0"/>
          <w:numId w:val="15"/>
        </w:numPr>
        <w:spacing w:before="0" w:after="0"/>
        <w:rPr>
          <w:lang w:val="en-GB"/>
        </w:rPr>
      </w:pPr>
      <w:r>
        <w:rPr>
          <w:lang w:val="en-GB"/>
        </w:rPr>
        <w:t>More report writing, this is the last week of the assignment.</w:t>
      </w:r>
    </w:p>
    <w:p w14:paraId="13B34F5A" w14:textId="77777777" w:rsidR="00825F87" w:rsidRPr="0049330B" w:rsidRDefault="00373092" w:rsidP="00A808BE">
      <w:pPr>
        <w:pStyle w:val="ListNumber"/>
        <w:numPr>
          <w:ilvl w:val="0"/>
          <w:numId w:val="0"/>
        </w:numPr>
        <w:spacing w:before="0" w:after="0"/>
        <w:rPr>
          <w:lang w:val="en-GB"/>
        </w:rPr>
      </w:pPr>
      <w:sdt>
        <w:sdtPr>
          <w:rPr>
            <w:lang w:val="en-GB"/>
          </w:rPr>
          <w:alias w:val="Discussion:"/>
          <w:tag w:val="Discussion:"/>
          <w:id w:val="2145008215"/>
          <w:placeholder>
            <w:docPart w:val="B72CCC36816D4E1193EC51BC84A33B57"/>
          </w:placeholder>
          <w:temporary/>
          <w:showingPlcHdr/>
          <w15:appearance w15:val="hidden"/>
        </w:sdtPr>
        <w:sdtContent>
          <w:r w:rsidR="00825F87" w:rsidRPr="0049330B">
            <w:rPr>
              <w:lang w:val="en-GB" w:bidi="en-GB"/>
            </w:rPr>
            <w:t>Discussion</w:t>
          </w:r>
        </w:sdtContent>
      </w:sdt>
    </w:p>
    <w:p w14:paraId="60F7F5C0" w14:textId="77777777" w:rsidR="00825F87" w:rsidRPr="00241AD0" w:rsidRDefault="00825F87" w:rsidP="00825F87">
      <w:pPr>
        <w:pStyle w:val="NormalIndent"/>
        <w:numPr>
          <w:ilvl w:val="0"/>
          <w:numId w:val="13"/>
        </w:numPr>
        <w:spacing w:before="0" w:after="0"/>
        <w:rPr>
          <w:lang w:val="en-GB"/>
        </w:rPr>
      </w:pPr>
      <w:r>
        <w:rPr>
          <w:lang w:val="en-GB"/>
        </w:rPr>
        <w:t>Methodology section is now close to completion, literature review is extensive and the design analysis coming along nicely. Word count is more than 1,000.</w:t>
      </w:r>
    </w:p>
    <w:p w14:paraId="239BC096" w14:textId="5861A99C" w:rsidR="00825F87" w:rsidRDefault="00825F87" w:rsidP="00A808BE">
      <w:pPr>
        <w:pStyle w:val="ListNumber"/>
        <w:numPr>
          <w:ilvl w:val="0"/>
          <w:numId w:val="0"/>
        </w:numPr>
        <w:spacing w:before="0" w:after="0"/>
        <w:rPr>
          <w:lang w:val="en-GB"/>
        </w:rPr>
      </w:pPr>
      <w:r>
        <w:rPr>
          <w:lang w:val="en-GB"/>
        </w:rPr>
        <w:t>Summary</w:t>
      </w:r>
    </w:p>
    <w:p w14:paraId="2937FB4F" w14:textId="77777777" w:rsidR="00825F87" w:rsidRPr="005B67C0" w:rsidRDefault="00825F87" w:rsidP="00825F87">
      <w:pPr>
        <w:pStyle w:val="ListParagraph"/>
        <w:numPr>
          <w:ilvl w:val="0"/>
          <w:numId w:val="14"/>
        </w:numPr>
        <w:spacing w:before="0" w:after="0"/>
        <w:rPr>
          <w:lang w:val="en-GB"/>
        </w:rPr>
      </w:pPr>
      <w:r>
        <w:rPr>
          <w:lang w:val="en-GB"/>
        </w:rPr>
        <w:t>As we are all working together on the report, not much else to say apart from it is going well.</w:t>
      </w:r>
    </w:p>
    <w:p w14:paraId="63B0BDBE" w14:textId="77777777" w:rsidR="00825F87" w:rsidRPr="0049330B" w:rsidRDefault="00825F87" w:rsidP="00A808BE">
      <w:pPr>
        <w:pStyle w:val="ListNumber"/>
        <w:numPr>
          <w:ilvl w:val="0"/>
          <w:numId w:val="0"/>
        </w:numPr>
        <w:spacing w:before="0" w:after="0"/>
        <w:rPr>
          <w:lang w:val="en-GB"/>
        </w:rPr>
      </w:pPr>
      <w:r>
        <w:rPr>
          <w:lang w:val="en-GB"/>
        </w:rPr>
        <w:t>Agender for next meeting</w:t>
      </w:r>
    </w:p>
    <w:p w14:paraId="757FB91E" w14:textId="2C98E6AE" w:rsidR="00825F87" w:rsidRPr="000D1EC4" w:rsidRDefault="00825F87" w:rsidP="00872264">
      <w:pPr>
        <w:pStyle w:val="NormalIndent"/>
        <w:numPr>
          <w:ilvl w:val="0"/>
          <w:numId w:val="15"/>
        </w:numPr>
        <w:spacing w:before="0" w:after="0"/>
        <w:rPr>
          <w:lang w:val="en-GB"/>
        </w:rPr>
      </w:pPr>
      <w:r>
        <w:rPr>
          <w:lang w:val="en-GB"/>
        </w:rPr>
        <w:t xml:space="preserve">Brief meeting to check over all the files that </w:t>
      </w:r>
      <w:r w:rsidR="00C50654">
        <w:rPr>
          <w:lang w:val="en-GB"/>
        </w:rPr>
        <w:t>we have</w:t>
      </w:r>
      <w:r>
        <w:rPr>
          <w:lang w:val="en-GB"/>
        </w:rPr>
        <w:t xml:space="preserve"> created and organise what will be submitted.</w:t>
      </w:r>
    </w:p>
    <w:p w14:paraId="3BB7BBE0" w14:textId="77777777" w:rsidR="000D1EC4" w:rsidRDefault="000D1EC4">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6B0C0F" w14:paraId="3D08CB2A" w14:textId="77777777" w:rsidTr="0085045C">
        <w:tc>
          <w:tcPr>
            <w:tcW w:w="2835" w:type="dxa"/>
          </w:tcPr>
          <w:p w14:paraId="31E8E61E" w14:textId="00D6639A" w:rsidR="006B0C0F" w:rsidRPr="006D34D6" w:rsidRDefault="006B0C0F" w:rsidP="006B0C0F">
            <w:pPr>
              <w:pStyle w:val="Date"/>
              <w:spacing w:before="0" w:after="0"/>
              <w:rPr>
                <w:b/>
                <w:bCs/>
                <w:lang w:val="en-GB"/>
              </w:rPr>
            </w:pPr>
            <w:r w:rsidRPr="006D34D6">
              <w:rPr>
                <w:b/>
                <w:bCs/>
                <w:lang w:val="en-GB"/>
              </w:rPr>
              <w:lastRenderedPageBreak/>
              <w:t>Date of meeting</w:t>
            </w:r>
            <w:r w:rsidR="00F033BA">
              <w:rPr>
                <w:b/>
                <w:bCs/>
                <w:lang w:val="en-GB"/>
              </w:rPr>
              <w:t xml:space="preserve"> no. 13.5</w:t>
            </w:r>
            <w:r w:rsidRPr="006D34D6">
              <w:rPr>
                <w:b/>
                <w:bCs/>
                <w:lang w:val="en-GB"/>
              </w:rPr>
              <w:t>:</w:t>
            </w:r>
          </w:p>
        </w:tc>
        <w:tc>
          <w:tcPr>
            <w:tcW w:w="6181" w:type="dxa"/>
          </w:tcPr>
          <w:p w14:paraId="4ED0D85A" w14:textId="77777777" w:rsidR="006B0C0F" w:rsidRDefault="006B0C0F" w:rsidP="006B0C0F">
            <w:pPr>
              <w:pStyle w:val="Date"/>
              <w:spacing w:before="0" w:after="0"/>
              <w:rPr>
                <w:lang w:val="en-GB"/>
              </w:rPr>
            </w:pPr>
            <w:r>
              <w:rPr>
                <w:lang w:val="en-GB"/>
              </w:rPr>
              <w:t>2</w:t>
            </w:r>
            <w:r w:rsidRPr="00DB610C">
              <w:rPr>
                <w:vertAlign w:val="superscript"/>
                <w:lang w:val="en-GB"/>
              </w:rPr>
              <w:t>nd</w:t>
            </w:r>
            <w:r>
              <w:rPr>
                <w:lang w:val="en-GB"/>
              </w:rPr>
              <w:t xml:space="preserve"> March 2021</w:t>
            </w:r>
          </w:p>
        </w:tc>
      </w:tr>
      <w:tr w:rsidR="006B0C0F" w14:paraId="7B353326" w14:textId="77777777" w:rsidTr="0085045C">
        <w:tc>
          <w:tcPr>
            <w:tcW w:w="2835" w:type="dxa"/>
          </w:tcPr>
          <w:p w14:paraId="1566D544" w14:textId="77777777" w:rsidR="006B0C0F" w:rsidRPr="006D34D6" w:rsidRDefault="006B0C0F" w:rsidP="006B0C0F">
            <w:pPr>
              <w:pStyle w:val="Date"/>
              <w:spacing w:before="0" w:after="0"/>
              <w:rPr>
                <w:b/>
                <w:bCs/>
                <w:lang w:val="en-GB"/>
              </w:rPr>
            </w:pPr>
            <w:r>
              <w:rPr>
                <w:b/>
                <w:bCs/>
                <w:lang w:val="en-GB"/>
              </w:rPr>
              <w:t>Start t</w:t>
            </w:r>
            <w:r w:rsidRPr="006D34D6">
              <w:rPr>
                <w:b/>
                <w:bCs/>
                <w:lang w:val="en-GB"/>
              </w:rPr>
              <w:t>ime of meeting:</w:t>
            </w:r>
          </w:p>
        </w:tc>
        <w:tc>
          <w:tcPr>
            <w:tcW w:w="6181" w:type="dxa"/>
          </w:tcPr>
          <w:p w14:paraId="25103E5D" w14:textId="77777777" w:rsidR="006B0C0F" w:rsidRDefault="006B0C0F" w:rsidP="006B0C0F">
            <w:pPr>
              <w:pStyle w:val="Date"/>
              <w:spacing w:before="0" w:after="0"/>
              <w:rPr>
                <w:lang w:val="en-GB"/>
              </w:rPr>
            </w:pPr>
            <w:r>
              <w:rPr>
                <w:lang w:val="en-GB"/>
              </w:rPr>
              <w:t>15:00</w:t>
            </w:r>
          </w:p>
        </w:tc>
      </w:tr>
      <w:tr w:rsidR="006B0C0F" w14:paraId="200B7C6B" w14:textId="77777777" w:rsidTr="0085045C">
        <w:tc>
          <w:tcPr>
            <w:tcW w:w="2835" w:type="dxa"/>
          </w:tcPr>
          <w:p w14:paraId="42F82FF1" w14:textId="77777777" w:rsidR="006B0C0F" w:rsidRPr="006D34D6" w:rsidRDefault="006B0C0F" w:rsidP="006B0C0F">
            <w:pPr>
              <w:pStyle w:val="Date"/>
              <w:spacing w:before="0" w:after="0"/>
              <w:rPr>
                <w:b/>
                <w:bCs/>
                <w:lang w:val="en-GB"/>
              </w:rPr>
            </w:pPr>
            <w:r>
              <w:rPr>
                <w:b/>
                <w:bCs/>
                <w:lang w:val="en-GB"/>
              </w:rPr>
              <w:t>Finishing t</w:t>
            </w:r>
            <w:r w:rsidRPr="006D34D6">
              <w:rPr>
                <w:b/>
                <w:bCs/>
                <w:lang w:val="en-GB"/>
              </w:rPr>
              <w:t>ime of meeting:</w:t>
            </w:r>
          </w:p>
        </w:tc>
        <w:tc>
          <w:tcPr>
            <w:tcW w:w="6181" w:type="dxa"/>
          </w:tcPr>
          <w:p w14:paraId="46540332" w14:textId="3A4F4A45" w:rsidR="006B0C0F" w:rsidRDefault="006B0C0F" w:rsidP="006B0C0F">
            <w:pPr>
              <w:pStyle w:val="Date"/>
              <w:spacing w:before="0" w:after="0"/>
              <w:rPr>
                <w:lang w:val="en-GB"/>
              </w:rPr>
            </w:pPr>
            <w:r>
              <w:rPr>
                <w:lang w:val="en-GB"/>
              </w:rPr>
              <w:t>15:44</w:t>
            </w:r>
            <w:r w:rsidR="00F033BA">
              <w:rPr>
                <w:lang w:val="en-GB"/>
              </w:rPr>
              <w:t>, 44mins</w:t>
            </w:r>
          </w:p>
        </w:tc>
      </w:tr>
      <w:tr w:rsidR="006B0C0F" w14:paraId="3D4E42EA" w14:textId="77777777" w:rsidTr="0085045C">
        <w:tc>
          <w:tcPr>
            <w:tcW w:w="2835" w:type="dxa"/>
          </w:tcPr>
          <w:p w14:paraId="73B0D3E2" w14:textId="77777777" w:rsidR="006B0C0F" w:rsidRPr="006D34D6" w:rsidRDefault="006B0C0F" w:rsidP="006B0C0F">
            <w:pPr>
              <w:pStyle w:val="Date"/>
              <w:spacing w:before="0" w:after="0"/>
              <w:rPr>
                <w:b/>
                <w:bCs/>
                <w:lang w:val="en-GB"/>
              </w:rPr>
            </w:pPr>
            <w:r w:rsidRPr="006D34D6">
              <w:rPr>
                <w:b/>
                <w:bCs/>
                <w:lang w:val="en-GB"/>
              </w:rPr>
              <w:t>Attendees:</w:t>
            </w:r>
          </w:p>
        </w:tc>
        <w:tc>
          <w:tcPr>
            <w:tcW w:w="6181" w:type="dxa"/>
          </w:tcPr>
          <w:p w14:paraId="61BD7C16" w14:textId="77777777" w:rsidR="006B0C0F" w:rsidRDefault="006B0C0F" w:rsidP="006B0C0F">
            <w:pPr>
              <w:pStyle w:val="Date"/>
              <w:spacing w:before="0" w:after="0"/>
              <w:rPr>
                <w:lang w:val="en-GB"/>
              </w:rPr>
            </w:pPr>
            <w:r w:rsidRPr="00AC5FF7">
              <w:rPr>
                <w:lang w:val="en-GB"/>
              </w:rPr>
              <w:t>Tom (leader), Bartosz, Jake, Liam</w:t>
            </w:r>
          </w:p>
        </w:tc>
      </w:tr>
      <w:tr w:rsidR="006B0C0F" w14:paraId="1E290B11" w14:textId="77777777" w:rsidTr="0085045C">
        <w:tc>
          <w:tcPr>
            <w:tcW w:w="2835" w:type="dxa"/>
          </w:tcPr>
          <w:p w14:paraId="7E69EC90" w14:textId="77777777" w:rsidR="006B0C0F" w:rsidRPr="006D34D6" w:rsidRDefault="006B0C0F" w:rsidP="006B0C0F">
            <w:pPr>
              <w:pStyle w:val="Date"/>
              <w:spacing w:before="0" w:after="0"/>
              <w:rPr>
                <w:b/>
                <w:bCs/>
                <w:lang w:val="en-GB"/>
              </w:rPr>
            </w:pPr>
            <w:r w:rsidRPr="006D34D6">
              <w:rPr>
                <w:b/>
                <w:bCs/>
                <w:lang w:val="en-GB"/>
              </w:rPr>
              <w:t>Absentees:</w:t>
            </w:r>
          </w:p>
        </w:tc>
        <w:tc>
          <w:tcPr>
            <w:tcW w:w="6181" w:type="dxa"/>
          </w:tcPr>
          <w:p w14:paraId="40A53D2F" w14:textId="77777777" w:rsidR="006B0C0F" w:rsidRDefault="006B0C0F" w:rsidP="006B0C0F">
            <w:pPr>
              <w:pStyle w:val="Date"/>
              <w:spacing w:before="0" w:after="0"/>
              <w:rPr>
                <w:lang w:val="en-GB"/>
              </w:rPr>
            </w:pPr>
            <w:r>
              <w:rPr>
                <w:lang w:val="en-GB"/>
              </w:rPr>
              <w:t>Evan</w:t>
            </w:r>
          </w:p>
        </w:tc>
      </w:tr>
      <w:tr w:rsidR="006B0C0F" w14:paraId="72636976" w14:textId="77777777" w:rsidTr="0085045C">
        <w:tc>
          <w:tcPr>
            <w:tcW w:w="2835" w:type="dxa"/>
          </w:tcPr>
          <w:p w14:paraId="279A6099" w14:textId="77777777" w:rsidR="006B0C0F" w:rsidRPr="006D34D6" w:rsidRDefault="006B0C0F" w:rsidP="006B0C0F">
            <w:pPr>
              <w:pStyle w:val="Date"/>
              <w:spacing w:before="0" w:after="0"/>
              <w:rPr>
                <w:b/>
                <w:bCs/>
                <w:lang w:val="en-GB"/>
              </w:rPr>
            </w:pPr>
            <w:r w:rsidRPr="006D34D6">
              <w:rPr>
                <w:b/>
                <w:bCs/>
                <w:lang w:val="en-GB"/>
              </w:rPr>
              <w:t>Location:</w:t>
            </w:r>
          </w:p>
        </w:tc>
        <w:tc>
          <w:tcPr>
            <w:tcW w:w="6181" w:type="dxa"/>
          </w:tcPr>
          <w:p w14:paraId="687883C1" w14:textId="77777777" w:rsidR="006B0C0F" w:rsidRDefault="006B0C0F" w:rsidP="006B0C0F">
            <w:pPr>
              <w:pStyle w:val="Date"/>
              <w:spacing w:before="0" w:after="0"/>
              <w:rPr>
                <w:lang w:val="en-GB"/>
              </w:rPr>
            </w:pPr>
            <w:r>
              <w:rPr>
                <w:lang w:val="en-GB"/>
              </w:rPr>
              <w:t>Online using Microsoft Teams</w:t>
            </w:r>
          </w:p>
        </w:tc>
      </w:tr>
      <w:tr w:rsidR="006B0C0F" w14:paraId="66A3DE2C" w14:textId="77777777" w:rsidTr="0085045C">
        <w:tc>
          <w:tcPr>
            <w:tcW w:w="2835" w:type="dxa"/>
          </w:tcPr>
          <w:p w14:paraId="6AD1D8B6" w14:textId="77777777" w:rsidR="006B0C0F" w:rsidRPr="006D34D6" w:rsidRDefault="006B0C0F" w:rsidP="006B0C0F">
            <w:pPr>
              <w:pStyle w:val="Date"/>
              <w:spacing w:before="0" w:after="0"/>
              <w:rPr>
                <w:b/>
                <w:bCs/>
                <w:lang w:val="en-GB"/>
              </w:rPr>
            </w:pPr>
          </w:p>
        </w:tc>
        <w:tc>
          <w:tcPr>
            <w:tcW w:w="6181" w:type="dxa"/>
          </w:tcPr>
          <w:p w14:paraId="0F73C045" w14:textId="77777777" w:rsidR="006B0C0F" w:rsidRDefault="006B0C0F" w:rsidP="006B0C0F">
            <w:pPr>
              <w:pStyle w:val="Date"/>
              <w:spacing w:before="0" w:after="0"/>
              <w:rPr>
                <w:lang w:val="en-GB"/>
              </w:rPr>
            </w:pPr>
          </w:p>
        </w:tc>
      </w:tr>
      <w:tr w:rsidR="006B0C0F" w14:paraId="2247DD71" w14:textId="77777777" w:rsidTr="0085045C">
        <w:tc>
          <w:tcPr>
            <w:tcW w:w="2835" w:type="dxa"/>
          </w:tcPr>
          <w:p w14:paraId="378F2649" w14:textId="77777777" w:rsidR="006B0C0F" w:rsidRPr="006D34D6" w:rsidRDefault="006B0C0F" w:rsidP="006B0C0F">
            <w:pPr>
              <w:pStyle w:val="Date"/>
              <w:spacing w:before="0" w:after="0"/>
              <w:rPr>
                <w:b/>
                <w:bCs/>
                <w:lang w:val="en-GB"/>
              </w:rPr>
            </w:pPr>
            <w:r w:rsidRPr="006D34D6">
              <w:rPr>
                <w:b/>
                <w:bCs/>
                <w:lang w:val="en-GB"/>
              </w:rPr>
              <w:t>Date of next meeting:</w:t>
            </w:r>
          </w:p>
        </w:tc>
        <w:tc>
          <w:tcPr>
            <w:tcW w:w="6181" w:type="dxa"/>
          </w:tcPr>
          <w:p w14:paraId="09BC925E" w14:textId="77777777" w:rsidR="006B0C0F" w:rsidRDefault="006B0C0F" w:rsidP="006B0C0F">
            <w:pPr>
              <w:pStyle w:val="Date"/>
              <w:spacing w:before="0" w:after="0"/>
              <w:rPr>
                <w:lang w:val="en-GB"/>
              </w:rPr>
            </w:pPr>
            <w:r>
              <w:rPr>
                <w:lang w:val="en-GB"/>
              </w:rPr>
              <w:t>3</w:t>
            </w:r>
            <w:r w:rsidRPr="002F18A1">
              <w:rPr>
                <w:vertAlign w:val="superscript"/>
                <w:lang w:val="en-GB"/>
              </w:rPr>
              <w:t>rd</w:t>
            </w:r>
            <w:r>
              <w:rPr>
                <w:vertAlign w:val="superscript"/>
                <w:lang w:val="en-GB"/>
              </w:rPr>
              <w:t xml:space="preserve"> </w:t>
            </w:r>
            <w:r>
              <w:rPr>
                <w:lang w:val="en-GB"/>
              </w:rPr>
              <w:t>March 2021</w:t>
            </w:r>
          </w:p>
        </w:tc>
      </w:tr>
      <w:tr w:rsidR="006B0C0F" w14:paraId="3BD6684A" w14:textId="77777777" w:rsidTr="0085045C">
        <w:tc>
          <w:tcPr>
            <w:tcW w:w="2835" w:type="dxa"/>
          </w:tcPr>
          <w:p w14:paraId="3A0701DB" w14:textId="77777777" w:rsidR="006B0C0F" w:rsidRPr="006D34D6" w:rsidRDefault="006B0C0F" w:rsidP="006B0C0F">
            <w:pPr>
              <w:pStyle w:val="Date"/>
              <w:spacing w:before="0" w:after="0"/>
              <w:rPr>
                <w:b/>
                <w:bCs/>
                <w:lang w:val="en-GB"/>
              </w:rPr>
            </w:pPr>
            <w:r w:rsidRPr="006D34D6">
              <w:rPr>
                <w:b/>
                <w:bCs/>
                <w:lang w:val="en-GB"/>
              </w:rPr>
              <w:t>Time of next meeting:</w:t>
            </w:r>
          </w:p>
        </w:tc>
        <w:tc>
          <w:tcPr>
            <w:tcW w:w="6181" w:type="dxa"/>
          </w:tcPr>
          <w:p w14:paraId="39DF052D" w14:textId="77777777" w:rsidR="006B0C0F" w:rsidRDefault="006B0C0F" w:rsidP="006B0C0F">
            <w:pPr>
              <w:pStyle w:val="Date"/>
              <w:spacing w:before="0" w:after="0"/>
              <w:rPr>
                <w:lang w:val="en-GB"/>
              </w:rPr>
            </w:pPr>
            <w:r>
              <w:rPr>
                <w:lang w:val="en-GB"/>
              </w:rPr>
              <w:t>11:00</w:t>
            </w:r>
          </w:p>
        </w:tc>
      </w:tr>
      <w:tr w:rsidR="006B0C0F" w14:paraId="4E87071B" w14:textId="77777777" w:rsidTr="0085045C">
        <w:tc>
          <w:tcPr>
            <w:tcW w:w="2835" w:type="dxa"/>
          </w:tcPr>
          <w:p w14:paraId="2B6BA9AA" w14:textId="77777777" w:rsidR="006B0C0F" w:rsidRPr="006D34D6" w:rsidRDefault="006B0C0F" w:rsidP="006B0C0F">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5C589CDF" w14:textId="77777777" w:rsidR="006B0C0F" w:rsidRDefault="006B0C0F" w:rsidP="006B0C0F">
            <w:pPr>
              <w:pStyle w:val="Date"/>
              <w:spacing w:before="0" w:after="0"/>
              <w:rPr>
                <w:lang w:val="en-GB"/>
              </w:rPr>
            </w:pPr>
            <w:r>
              <w:rPr>
                <w:lang w:val="en-GB"/>
              </w:rPr>
              <w:t>Online using Microsoft Teams</w:t>
            </w:r>
          </w:p>
        </w:tc>
      </w:tr>
    </w:tbl>
    <w:p w14:paraId="01EF7392" w14:textId="77777777" w:rsidR="006B0C0F" w:rsidRDefault="006B0C0F" w:rsidP="002011FA">
      <w:pPr>
        <w:pStyle w:val="ListNumber"/>
        <w:numPr>
          <w:ilvl w:val="0"/>
          <w:numId w:val="0"/>
        </w:numPr>
        <w:spacing w:before="0" w:after="0"/>
        <w:rPr>
          <w:lang w:val="en-GB"/>
        </w:rPr>
      </w:pPr>
    </w:p>
    <w:p w14:paraId="5A314C14" w14:textId="77777777" w:rsidR="006B0C0F" w:rsidRPr="0049330B" w:rsidRDefault="006B0C0F" w:rsidP="00A808BE">
      <w:pPr>
        <w:pStyle w:val="ListNumber"/>
        <w:numPr>
          <w:ilvl w:val="0"/>
          <w:numId w:val="0"/>
        </w:numPr>
        <w:spacing w:before="0" w:after="0"/>
        <w:rPr>
          <w:lang w:val="en-GB"/>
        </w:rPr>
      </w:pPr>
      <w:r>
        <w:rPr>
          <w:lang w:val="en-GB"/>
        </w:rPr>
        <w:t>Agenda</w:t>
      </w:r>
    </w:p>
    <w:p w14:paraId="30408345" w14:textId="77777777" w:rsidR="006B0C0F" w:rsidRDefault="006B0C0F" w:rsidP="006B0C0F">
      <w:pPr>
        <w:pStyle w:val="NormalIndent"/>
        <w:numPr>
          <w:ilvl w:val="0"/>
          <w:numId w:val="12"/>
        </w:numPr>
        <w:spacing w:before="0" w:after="0"/>
        <w:rPr>
          <w:lang w:val="en-GB"/>
        </w:rPr>
      </w:pPr>
      <w:r>
        <w:rPr>
          <w:lang w:val="en-GB"/>
        </w:rPr>
        <w:t>Shorter meeting scheduled outside the normal routine, sorting out data.</w:t>
      </w:r>
    </w:p>
    <w:p w14:paraId="35F8BD0B" w14:textId="77777777" w:rsidR="006B0C0F" w:rsidRPr="00C32E30" w:rsidRDefault="006B0C0F" w:rsidP="006B0C0F">
      <w:pPr>
        <w:pStyle w:val="NormalIndent"/>
        <w:numPr>
          <w:ilvl w:val="0"/>
          <w:numId w:val="12"/>
        </w:numPr>
        <w:spacing w:before="0" w:after="0"/>
        <w:rPr>
          <w:lang w:val="en-GB"/>
        </w:rPr>
      </w:pPr>
      <w:r>
        <w:rPr>
          <w:lang w:val="en-GB"/>
        </w:rPr>
        <w:t>Discuss exactly what needs doing before the submission date.</w:t>
      </w:r>
    </w:p>
    <w:p w14:paraId="227913B5" w14:textId="77777777" w:rsidR="006B0C0F" w:rsidRPr="0049330B" w:rsidRDefault="00373092" w:rsidP="00A808BE">
      <w:pPr>
        <w:pStyle w:val="ListNumber"/>
        <w:numPr>
          <w:ilvl w:val="0"/>
          <w:numId w:val="0"/>
        </w:numPr>
        <w:spacing w:before="0" w:after="0"/>
        <w:rPr>
          <w:lang w:val="en-GB"/>
        </w:rPr>
      </w:pPr>
      <w:sdt>
        <w:sdtPr>
          <w:rPr>
            <w:lang w:val="en-GB"/>
          </w:rPr>
          <w:alias w:val="Discussion:"/>
          <w:tag w:val="Discussion:"/>
          <w:id w:val="127369213"/>
          <w:placeholder>
            <w:docPart w:val="751BEF2DA58541A9A2934888858B8D1E"/>
          </w:placeholder>
          <w:temporary/>
          <w:showingPlcHdr/>
          <w15:appearance w15:val="hidden"/>
        </w:sdtPr>
        <w:sdtContent>
          <w:r w:rsidR="006B0C0F" w:rsidRPr="0049330B">
            <w:rPr>
              <w:lang w:val="en-GB" w:bidi="en-GB"/>
            </w:rPr>
            <w:t>Discussion</w:t>
          </w:r>
        </w:sdtContent>
      </w:sdt>
    </w:p>
    <w:p w14:paraId="19F5CFE3" w14:textId="77777777" w:rsidR="006B0C0F" w:rsidRDefault="006B0C0F" w:rsidP="006B0C0F">
      <w:pPr>
        <w:pStyle w:val="NormalIndent"/>
        <w:numPr>
          <w:ilvl w:val="0"/>
          <w:numId w:val="13"/>
        </w:numPr>
        <w:spacing w:before="0" w:after="0"/>
        <w:rPr>
          <w:lang w:val="en-GB"/>
        </w:rPr>
      </w:pPr>
      <w:r>
        <w:rPr>
          <w:lang w:val="en-GB"/>
        </w:rPr>
        <w:t>MS Teams &gt; Files are now all sorted into folders, looking lovely and organised.</w:t>
      </w:r>
    </w:p>
    <w:p w14:paraId="0634F5BC" w14:textId="77777777" w:rsidR="006B0C0F" w:rsidRPr="00B10589" w:rsidRDefault="006B0C0F" w:rsidP="006B0C0F">
      <w:pPr>
        <w:pStyle w:val="NormalIndent"/>
        <w:numPr>
          <w:ilvl w:val="0"/>
          <w:numId w:val="13"/>
        </w:numPr>
        <w:spacing w:before="0" w:after="0"/>
        <w:rPr>
          <w:lang w:val="en-GB"/>
        </w:rPr>
      </w:pPr>
      <w:r>
        <w:rPr>
          <w:lang w:val="en-GB"/>
        </w:rPr>
        <w:t>Project write-up assessed and plan finalised, to progress onwards.</w:t>
      </w:r>
    </w:p>
    <w:p w14:paraId="38C3DE9A" w14:textId="6FBC7AB6" w:rsidR="006B0C0F" w:rsidRDefault="006B0C0F" w:rsidP="00A808BE">
      <w:pPr>
        <w:pStyle w:val="ListNumber"/>
        <w:numPr>
          <w:ilvl w:val="0"/>
          <w:numId w:val="0"/>
        </w:numPr>
        <w:spacing w:before="0" w:after="0"/>
        <w:rPr>
          <w:lang w:val="en-GB"/>
        </w:rPr>
      </w:pPr>
      <w:r>
        <w:rPr>
          <w:lang w:val="en-GB"/>
        </w:rPr>
        <w:t>Summary</w:t>
      </w:r>
    </w:p>
    <w:p w14:paraId="4D3F815A" w14:textId="77777777" w:rsidR="006B0C0F" w:rsidRPr="007078E6" w:rsidRDefault="006B0C0F" w:rsidP="006B0C0F">
      <w:pPr>
        <w:pStyle w:val="ListParagraph"/>
        <w:numPr>
          <w:ilvl w:val="0"/>
          <w:numId w:val="14"/>
        </w:numPr>
        <w:spacing w:before="0" w:after="0"/>
        <w:rPr>
          <w:lang w:val="en-GB"/>
        </w:rPr>
      </w:pPr>
      <w:r>
        <w:rPr>
          <w:lang w:val="en-GB"/>
        </w:rPr>
        <w:t>Sorted the data on Microsoft Teams’ files and class notebook sections, ready to get this assignment done.</w:t>
      </w:r>
    </w:p>
    <w:p w14:paraId="18523782" w14:textId="77777777" w:rsidR="006B0C0F" w:rsidRPr="0049330B" w:rsidRDefault="006B0C0F" w:rsidP="00A808BE">
      <w:pPr>
        <w:pStyle w:val="ListNumber"/>
        <w:numPr>
          <w:ilvl w:val="0"/>
          <w:numId w:val="0"/>
        </w:numPr>
        <w:spacing w:before="0" w:after="0"/>
        <w:rPr>
          <w:lang w:val="en-GB"/>
        </w:rPr>
      </w:pPr>
      <w:r>
        <w:rPr>
          <w:lang w:val="en-GB"/>
        </w:rPr>
        <w:t>Agender for next meeting</w:t>
      </w:r>
    </w:p>
    <w:p w14:paraId="59B67680" w14:textId="0E2762BF" w:rsidR="00912D0D" w:rsidRPr="000D1EC4" w:rsidRDefault="006B0C0F" w:rsidP="00872264">
      <w:pPr>
        <w:pStyle w:val="NormalIndent"/>
        <w:numPr>
          <w:ilvl w:val="0"/>
          <w:numId w:val="15"/>
        </w:numPr>
        <w:spacing w:before="0" w:after="0"/>
        <w:rPr>
          <w:lang w:val="en-GB"/>
        </w:rPr>
      </w:pPr>
      <w:r>
        <w:rPr>
          <w:lang w:val="en-GB"/>
        </w:rPr>
        <w:t>Project writing</w:t>
      </w:r>
    </w:p>
    <w:p w14:paraId="6A35455C" w14:textId="77777777" w:rsidR="000D1EC4" w:rsidRDefault="000D1EC4">
      <w: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912D0D" w14:paraId="064994ED" w14:textId="77777777" w:rsidTr="0085045C">
        <w:tc>
          <w:tcPr>
            <w:tcW w:w="2835" w:type="dxa"/>
          </w:tcPr>
          <w:p w14:paraId="711F58E1" w14:textId="1803F0B0" w:rsidR="00912D0D" w:rsidRPr="006D34D6" w:rsidRDefault="00912D0D" w:rsidP="00912D0D">
            <w:pPr>
              <w:pStyle w:val="Date"/>
              <w:spacing w:before="0" w:after="0"/>
              <w:rPr>
                <w:b/>
                <w:bCs/>
                <w:lang w:val="en-GB"/>
              </w:rPr>
            </w:pPr>
            <w:r w:rsidRPr="006D34D6">
              <w:rPr>
                <w:b/>
                <w:bCs/>
                <w:lang w:val="en-GB"/>
              </w:rPr>
              <w:lastRenderedPageBreak/>
              <w:t>Date of meeting</w:t>
            </w:r>
            <w:r>
              <w:rPr>
                <w:b/>
                <w:bCs/>
                <w:lang w:val="en-GB"/>
              </w:rPr>
              <w:t xml:space="preserve"> no. 14</w:t>
            </w:r>
            <w:r w:rsidRPr="006D34D6">
              <w:rPr>
                <w:b/>
                <w:bCs/>
                <w:lang w:val="en-GB"/>
              </w:rPr>
              <w:t>:</w:t>
            </w:r>
          </w:p>
        </w:tc>
        <w:tc>
          <w:tcPr>
            <w:tcW w:w="6181" w:type="dxa"/>
          </w:tcPr>
          <w:p w14:paraId="5AA1A526" w14:textId="77777777" w:rsidR="00912D0D" w:rsidRDefault="00912D0D" w:rsidP="00912D0D">
            <w:pPr>
              <w:pStyle w:val="Date"/>
              <w:spacing w:before="0" w:after="0"/>
              <w:rPr>
                <w:lang w:val="en-GB"/>
              </w:rPr>
            </w:pPr>
            <w:r>
              <w:rPr>
                <w:lang w:val="en-GB"/>
              </w:rPr>
              <w:t>3</w:t>
            </w:r>
            <w:r w:rsidRPr="008E56A6">
              <w:rPr>
                <w:vertAlign w:val="superscript"/>
                <w:lang w:val="en-GB"/>
              </w:rPr>
              <w:t>rd</w:t>
            </w:r>
            <w:r>
              <w:rPr>
                <w:vertAlign w:val="superscript"/>
                <w:lang w:val="en-GB"/>
              </w:rPr>
              <w:t xml:space="preserve"> </w:t>
            </w:r>
            <w:r>
              <w:rPr>
                <w:lang w:val="en-GB"/>
              </w:rPr>
              <w:t>March 2021</w:t>
            </w:r>
          </w:p>
        </w:tc>
      </w:tr>
      <w:tr w:rsidR="00912D0D" w14:paraId="03921486" w14:textId="77777777" w:rsidTr="0085045C">
        <w:tc>
          <w:tcPr>
            <w:tcW w:w="2835" w:type="dxa"/>
          </w:tcPr>
          <w:p w14:paraId="4FE2EDB6" w14:textId="77777777" w:rsidR="00912D0D" w:rsidRPr="006D34D6" w:rsidRDefault="00912D0D" w:rsidP="00912D0D">
            <w:pPr>
              <w:pStyle w:val="Date"/>
              <w:spacing w:before="0" w:after="0"/>
              <w:rPr>
                <w:b/>
                <w:bCs/>
                <w:lang w:val="en-GB"/>
              </w:rPr>
            </w:pPr>
            <w:r>
              <w:rPr>
                <w:b/>
                <w:bCs/>
                <w:lang w:val="en-GB"/>
              </w:rPr>
              <w:t>Start t</w:t>
            </w:r>
            <w:r w:rsidRPr="006D34D6">
              <w:rPr>
                <w:b/>
                <w:bCs/>
                <w:lang w:val="en-GB"/>
              </w:rPr>
              <w:t>ime of meeting:</w:t>
            </w:r>
          </w:p>
        </w:tc>
        <w:tc>
          <w:tcPr>
            <w:tcW w:w="6181" w:type="dxa"/>
          </w:tcPr>
          <w:p w14:paraId="4FC64000" w14:textId="77777777" w:rsidR="00912D0D" w:rsidRDefault="00912D0D" w:rsidP="00912D0D">
            <w:pPr>
              <w:pStyle w:val="Date"/>
              <w:spacing w:before="0" w:after="0"/>
              <w:rPr>
                <w:lang w:val="en-GB"/>
              </w:rPr>
            </w:pPr>
            <w:r>
              <w:rPr>
                <w:lang w:val="en-GB"/>
              </w:rPr>
              <w:t>11:00</w:t>
            </w:r>
          </w:p>
        </w:tc>
      </w:tr>
      <w:tr w:rsidR="00912D0D" w14:paraId="02427668" w14:textId="77777777" w:rsidTr="0085045C">
        <w:tc>
          <w:tcPr>
            <w:tcW w:w="2835" w:type="dxa"/>
          </w:tcPr>
          <w:p w14:paraId="162A07F6" w14:textId="77777777" w:rsidR="00912D0D" w:rsidRPr="006D34D6" w:rsidRDefault="00912D0D" w:rsidP="00912D0D">
            <w:pPr>
              <w:pStyle w:val="Date"/>
              <w:spacing w:before="0" w:after="0"/>
              <w:rPr>
                <w:b/>
                <w:bCs/>
                <w:lang w:val="en-GB"/>
              </w:rPr>
            </w:pPr>
            <w:r>
              <w:rPr>
                <w:b/>
                <w:bCs/>
                <w:lang w:val="en-GB"/>
              </w:rPr>
              <w:t>Finishing t</w:t>
            </w:r>
            <w:r w:rsidRPr="006D34D6">
              <w:rPr>
                <w:b/>
                <w:bCs/>
                <w:lang w:val="en-GB"/>
              </w:rPr>
              <w:t>ime of meeting:</w:t>
            </w:r>
          </w:p>
        </w:tc>
        <w:tc>
          <w:tcPr>
            <w:tcW w:w="6181" w:type="dxa"/>
          </w:tcPr>
          <w:p w14:paraId="65803372" w14:textId="712DF02C" w:rsidR="00912D0D" w:rsidRDefault="00912D0D" w:rsidP="00912D0D">
            <w:pPr>
              <w:pStyle w:val="Date"/>
              <w:spacing w:before="0" w:after="0"/>
              <w:rPr>
                <w:lang w:val="en-GB"/>
              </w:rPr>
            </w:pPr>
            <w:r>
              <w:rPr>
                <w:lang w:val="en-GB"/>
              </w:rPr>
              <w:t>13:22, 2hrs 22mins</w:t>
            </w:r>
          </w:p>
        </w:tc>
      </w:tr>
      <w:tr w:rsidR="00912D0D" w14:paraId="58080A47" w14:textId="77777777" w:rsidTr="0085045C">
        <w:tc>
          <w:tcPr>
            <w:tcW w:w="2835" w:type="dxa"/>
          </w:tcPr>
          <w:p w14:paraId="4AC52D07" w14:textId="77777777" w:rsidR="00912D0D" w:rsidRPr="006D34D6" w:rsidRDefault="00912D0D" w:rsidP="00912D0D">
            <w:pPr>
              <w:pStyle w:val="Date"/>
              <w:spacing w:before="0" w:after="0"/>
              <w:rPr>
                <w:b/>
                <w:bCs/>
                <w:lang w:val="en-GB"/>
              </w:rPr>
            </w:pPr>
            <w:r w:rsidRPr="006D34D6">
              <w:rPr>
                <w:b/>
                <w:bCs/>
                <w:lang w:val="en-GB"/>
              </w:rPr>
              <w:t>Attendees:</w:t>
            </w:r>
          </w:p>
        </w:tc>
        <w:tc>
          <w:tcPr>
            <w:tcW w:w="6181" w:type="dxa"/>
          </w:tcPr>
          <w:p w14:paraId="095D36B2" w14:textId="77777777" w:rsidR="00912D0D" w:rsidRDefault="00912D0D" w:rsidP="00912D0D">
            <w:pPr>
              <w:pStyle w:val="Date"/>
              <w:spacing w:before="0" w:after="0"/>
              <w:rPr>
                <w:lang w:val="en-GB"/>
              </w:rPr>
            </w:pPr>
            <w:r w:rsidRPr="00AC5FF7">
              <w:rPr>
                <w:lang w:val="en-GB"/>
              </w:rPr>
              <w:t>Tom (leader), Bartosz, Jake, Evan</w:t>
            </w:r>
            <w:r>
              <w:rPr>
                <w:lang w:val="en-GB"/>
              </w:rPr>
              <w:t xml:space="preserve"> (silent)</w:t>
            </w:r>
            <w:r w:rsidRPr="00AC5FF7">
              <w:rPr>
                <w:lang w:val="en-GB"/>
              </w:rPr>
              <w:t>, Liam</w:t>
            </w:r>
          </w:p>
        </w:tc>
      </w:tr>
      <w:tr w:rsidR="00912D0D" w14:paraId="0AD81328" w14:textId="77777777" w:rsidTr="0085045C">
        <w:tc>
          <w:tcPr>
            <w:tcW w:w="2835" w:type="dxa"/>
          </w:tcPr>
          <w:p w14:paraId="477F27CD" w14:textId="77777777" w:rsidR="00912D0D" w:rsidRPr="006D34D6" w:rsidRDefault="00912D0D" w:rsidP="00912D0D">
            <w:pPr>
              <w:pStyle w:val="Date"/>
              <w:spacing w:before="0" w:after="0"/>
              <w:rPr>
                <w:b/>
                <w:bCs/>
                <w:lang w:val="en-GB"/>
              </w:rPr>
            </w:pPr>
            <w:r w:rsidRPr="006D34D6">
              <w:rPr>
                <w:b/>
                <w:bCs/>
                <w:lang w:val="en-GB"/>
              </w:rPr>
              <w:t>Absentees:</w:t>
            </w:r>
          </w:p>
        </w:tc>
        <w:tc>
          <w:tcPr>
            <w:tcW w:w="6181" w:type="dxa"/>
          </w:tcPr>
          <w:p w14:paraId="7426AD6D" w14:textId="77777777" w:rsidR="00912D0D" w:rsidRDefault="00912D0D" w:rsidP="00912D0D">
            <w:pPr>
              <w:pStyle w:val="Date"/>
              <w:spacing w:before="0" w:after="0"/>
              <w:rPr>
                <w:lang w:val="en-GB"/>
              </w:rPr>
            </w:pPr>
            <w:r>
              <w:rPr>
                <w:lang w:val="en-GB"/>
              </w:rPr>
              <w:t>None</w:t>
            </w:r>
          </w:p>
        </w:tc>
      </w:tr>
      <w:tr w:rsidR="00912D0D" w14:paraId="3B7A8691" w14:textId="77777777" w:rsidTr="0085045C">
        <w:tc>
          <w:tcPr>
            <w:tcW w:w="2835" w:type="dxa"/>
          </w:tcPr>
          <w:p w14:paraId="1E639005" w14:textId="77777777" w:rsidR="00912D0D" w:rsidRPr="006D34D6" w:rsidRDefault="00912D0D" w:rsidP="00912D0D">
            <w:pPr>
              <w:pStyle w:val="Date"/>
              <w:spacing w:before="0" w:after="0"/>
              <w:rPr>
                <w:b/>
                <w:bCs/>
                <w:lang w:val="en-GB"/>
              </w:rPr>
            </w:pPr>
            <w:r w:rsidRPr="006D34D6">
              <w:rPr>
                <w:b/>
                <w:bCs/>
                <w:lang w:val="en-GB"/>
              </w:rPr>
              <w:t>Location:</w:t>
            </w:r>
          </w:p>
        </w:tc>
        <w:tc>
          <w:tcPr>
            <w:tcW w:w="6181" w:type="dxa"/>
          </w:tcPr>
          <w:p w14:paraId="6C98C2EA" w14:textId="77777777" w:rsidR="00912D0D" w:rsidRDefault="00912D0D" w:rsidP="00912D0D">
            <w:pPr>
              <w:pStyle w:val="Date"/>
              <w:spacing w:before="0" w:after="0"/>
              <w:rPr>
                <w:lang w:val="en-GB"/>
              </w:rPr>
            </w:pPr>
            <w:r>
              <w:rPr>
                <w:lang w:val="en-GB"/>
              </w:rPr>
              <w:t>Online using Microsoft Teams</w:t>
            </w:r>
          </w:p>
        </w:tc>
      </w:tr>
      <w:tr w:rsidR="00912D0D" w14:paraId="23A120FA" w14:textId="77777777" w:rsidTr="0085045C">
        <w:tc>
          <w:tcPr>
            <w:tcW w:w="2835" w:type="dxa"/>
          </w:tcPr>
          <w:p w14:paraId="66893061" w14:textId="77777777" w:rsidR="00912D0D" w:rsidRPr="006D34D6" w:rsidRDefault="00912D0D" w:rsidP="00912D0D">
            <w:pPr>
              <w:pStyle w:val="Date"/>
              <w:spacing w:before="0" w:after="0"/>
              <w:rPr>
                <w:b/>
                <w:bCs/>
                <w:lang w:val="en-GB"/>
              </w:rPr>
            </w:pPr>
          </w:p>
        </w:tc>
        <w:tc>
          <w:tcPr>
            <w:tcW w:w="6181" w:type="dxa"/>
          </w:tcPr>
          <w:p w14:paraId="3811F2EC" w14:textId="77777777" w:rsidR="00912D0D" w:rsidRDefault="00912D0D" w:rsidP="00912D0D">
            <w:pPr>
              <w:pStyle w:val="Date"/>
              <w:spacing w:before="0" w:after="0"/>
              <w:rPr>
                <w:lang w:val="en-GB"/>
              </w:rPr>
            </w:pPr>
          </w:p>
        </w:tc>
      </w:tr>
      <w:tr w:rsidR="00912D0D" w14:paraId="605439EC" w14:textId="77777777" w:rsidTr="0085045C">
        <w:tc>
          <w:tcPr>
            <w:tcW w:w="2835" w:type="dxa"/>
          </w:tcPr>
          <w:p w14:paraId="777AD71B" w14:textId="77777777" w:rsidR="00912D0D" w:rsidRPr="006D34D6" w:rsidRDefault="00912D0D" w:rsidP="00912D0D">
            <w:pPr>
              <w:pStyle w:val="Date"/>
              <w:spacing w:before="0" w:after="0"/>
              <w:rPr>
                <w:b/>
                <w:bCs/>
                <w:lang w:val="en-GB"/>
              </w:rPr>
            </w:pPr>
            <w:r w:rsidRPr="006D34D6">
              <w:rPr>
                <w:b/>
                <w:bCs/>
                <w:lang w:val="en-GB"/>
              </w:rPr>
              <w:t>Date of next meeting:</w:t>
            </w:r>
          </w:p>
        </w:tc>
        <w:tc>
          <w:tcPr>
            <w:tcW w:w="6181" w:type="dxa"/>
          </w:tcPr>
          <w:p w14:paraId="3E9B212B" w14:textId="77777777" w:rsidR="00912D0D" w:rsidRDefault="00912D0D" w:rsidP="00912D0D">
            <w:pPr>
              <w:pStyle w:val="Date"/>
              <w:spacing w:before="0" w:after="0"/>
              <w:rPr>
                <w:lang w:val="en-GB"/>
              </w:rPr>
            </w:pPr>
            <w:r>
              <w:rPr>
                <w:lang w:val="en-GB"/>
              </w:rPr>
              <w:t>4</w:t>
            </w:r>
            <w:r w:rsidRPr="001A6B0B">
              <w:rPr>
                <w:vertAlign w:val="superscript"/>
                <w:lang w:val="en-GB"/>
              </w:rPr>
              <w:t>th</w:t>
            </w:r>
            <w:r>
              <w:rPr>
                <w:lang w:val="en-GB"/>
              </w:rPr>
              <w:t xml:space="preserve"> March 2021, second to last</w:t>
            </w:r>
          </w:p>
        </w:tc>
      </w:tr>
      <w:tr w:rsidR="00912D0D" w14:paraId="51DC0E91" w14:textId="77777777" w:rsidTr="0085045C">
        <w:tc>
          <w:tcPr>
            <w:tcW w:w="2835" w:type="dxa"/>
          </w:tcPr>
          <w:p w14:paraId="1A3F01A2" w14:textId="77777777" w:rsidR="00912D0D" w:rsidRPr="006D34D6" w:rsidRDefault="00912D0D" w:rsidP="00912D0D">
            <w:pPr>
              <w:pStyle w:val="Date"/>
              <w:spacing w:before="0" w:after="0"/>
              <w:rPr>
                <w:b/>
                <w:bCs/>
                <w:lang w:val="en-GB"/>
              </w:rPr>
            </w:pPr>
            <w:r w:rsidRPr="006D34D6">
              <w:rPr>
                <w:b/>
                <w:bCs/>
                <w:lang w:val="en-GB"/>
              </w:rPr>
              <w:t>Time of next meeting:</w:t>
            </w:r>
          </w:p>
        </w:tc>
        <w:tc>
          <w:tcPr>
            <w:tcW w:w="6181" w:type="dxa"/>
          </w:tcPr>
          <w:p w14:paraId="7E2E50BB" w14:textId="77777777" w:rsidR="00912D0D" w:rsidRDefault="00912D0D" w:rsidP="00912D0D">
            <w:pPr>
              <w:pStyle w:val="Date"/>
              <w:spacing w:before="0" w:after="0"/>
              <w:rPr>
                <w:lang w:val="en-GB"/>
              </w:rPr>
            </w:pPr>
            <w:r>
              <w:rPr>
                <w:lang w:val="en-GB"/>
              </w:rPr>
              <w:t>15:00</w:t>
            </w:r>
          </w:p>
        </w:tc>
      </w:tr>
      <w:tr w:rsidR="00912D0D" w14:paraId="530F3196" w14:textId="77777777" w:rsidTr="0085045C">
        <w:tc>
          <w:tcPr>
            <w:tcW w:w="2835" w:type="dxa"/>
          </w:tcPr>
          <w:p w14:paraId="0227BB9A" w14:textId="77777777" w:rsidR="00912D0D" w:rsidRPr="006D34D6" w:rsidRDefault="00912D0D" w:rsidP="00912D0D">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4954BE23" w14:textId="77777777" w:rsidR="00912D0D" w:rsidRDefault="00912D0D" w:rsidP="00912D0D">
            <w:pPr>
              <w:pStyle w:val="Date"/>
              <w:spacing w:before="0" w:after="0"/>
              <w:rPr>
                <w:lang w:val="en-GB"/>
              </w:rPr>
            </w:pPr>
            <w:r>
              <w:rPr>
                <w:lang w:val="en-GB"/>
              </w:rPr>
              <w:t>Online using Microsoft Teams</w:t>
            </w:r>
          </w:p>
        </w:tc>
      </w:tr>
    </w:tbl>
    <w:p w14:paraId="3583E8E4" w14:textId="77777777" w:rsidR="00912D0D" w:rsidRDefault="00912D0D" w:rsidP="00A02BF5">
      <w:pPr>
        <w:pStyle w:val="ListNumber"/>
        <w:numPr>
          <w:ilvl w:val="0"/>
          <w:numId w:val="0"/>
        </w:numPr>
        <w:spacing w:before="0" w:after="0"/>
        <w:rPr>
          <w:lang w:val="en-GB"/>
        </w:rPr>
      </w:pPr>
    </w:p>
    <w:p w14:paraId="208A5450" w14:textId="77777777" w:rsidR="00912D0D" w:rsidRPr="0049330B" w:rsidRDefault="00912D0D" w:rsidP="00A808BE">
      <w:pPr>
        <w:pStyle w:val="ListNumber"/>
        <w:numPr>
          <w:ilvl w:val="0"/>
          <w:numId w:val="0"/>
        </w:numPr>
        <w:spacing w:before="0" w:after="0"/>
        <w:rPr>
          <w:lang w:val="en-GB"/>
        </w:rPr>
      </w:pPr>
      <w:r>
        <w:rPr>
          <w:lang w:val="en-GB"/>
        </w:rPr>
        <w:t>Agenda</w:t>
      </w:r>
    </w:p>
    <w:p w14:paraId="75D14099" w14:textId="77777777" w:rsidR="00912D0D" w:rsidRPr="00E4647A" w:rsidRDefault="00912D0D" w:rsidP="00912D0D">
      <w:pPr>
        <w:pStyle w:val="NormalIndent"/>
        <w:numPr>
          <w:ilvl w:val="0"/>
          <w:numId w:val="15"/>
        </w:numPr>
        <w:spacing w:before="0" w:after="0"/>
        <w:rPr>
          <w:lang w:val="en-GB"/>
        </w:rPr>
      </w:pPr>
      <w:r>
        <w:rPr>
          <w:lang w:val="en-GB"/>
        </w:rPr>
        <w:t>Project writing</w:t>
      </w:r>
    </w:p>
    <w:p w14:paraId="77A82EFB" w14:textId="77777777" w:rsidR="00912D0D" w:rsidRPr="0049330B" w:rsidRDefault="00373092" w:rsidP="00A808BE">
      <w:pPr>
        <w:pStyle w:val="ListNumber"/>
        <w:numPr>
          <w:ilvl w:val="0"/>
          <w:numId w:val="0"/>
        </w:numPr>
        <w:spacing w:before="0" w:after="0"/>
        <w:rPr>
          <w:lang w:val="en-GB"/>
        </w:rPr>
      </w:pPr>
      <w:sdt>
        <w:sdtPr>
          <w:rPr>
            <w:lang w:val="en-GB"/>
          </w:rPr>
          <w:alias w:val="Discussion:"/>
          <w:tag w:val="Discussion:"/>
          <w:id w:val="1506706589"/>
          <w:placeholder>
            <w:docPart w:val="C9CC924D04C941E3B482C209B03DC4E7"/>
          </w:placeholder>
          <w:temporary/>
          <w:showingPlcHdr/>
          <w15:appearance w15:val="hidden"/>
        </w:sdtPr>
        <w:sdtContent>
          <w:r w:rsidR="00912D0D" w:rsidRPr="0049330B">
            <w:rPr>
              <w:lang w:val="en-GB" w:bidi="en-GB"/>
            </w:rPr>
            <w:t>Discussion</w:t>
          </w:r>
        </w:sdtContent>
      </w:sdt>
    </w:p>
    <w:p w14:paraId="0A1F47B3" w14:textId="77777777" w:rsidR="00912D0D" w:rsidRDefault="00912D0D" w:rsidP="00912D0D">
      <w:pPr>
        <w:pStyle w:val="NormalIndent"/>
        <w:numPr>
          <w:ilvl w:val="0"/>
          <w:numId w:val="13"/>
        </w:numPr>
        <w:spacing w:before="0" w:after="0"/>
        <w:rPr>
          <w:lang w:val="en-GB"/>
        </w:rPr>
      </w:pPr>
      <w:r>
        <w:rPr>
          <w:lang w:val="en-GB"/>
        </w:rPr>
        <w:t>Slow but continuous improvement to the report draft, begun transferring the data from the class notebook to the report template.</w:t>
      </w:r>
    </w:p>
    <w:p w14:paraId="6D0E62E2" w14:textId="77777777" w:rsidR="00912D0D" w:rsidRDefault="00912D0D" w:rsidP="00912D0D">
      <w:pPr>
        <w:pStyle w:val="NormalIndent"/>
        <w:numPr>
          <w:ilvl w:val="0"/>
          <w:numId w:val="13"/>
        </w:numPr>
        <w:spacing w:before="0" w:after="0"/>
        <w:rPr>
          <w:lang w:val="en-GB"/>
        </w:rPr>
      </w:pPr>
      <w:r>
        <w:rPr>
          <w:lang w:val="en-GB"/>
        </w:rPr>
        <w:t>Minutes and Gantt documents also close to completion.</w:t>
      </w:r>
    </w:p>
    <w:p w14:paraId="5BF47588" w14:textId="32804E05" w:rsidR="00912D0D" w:rsidRDefault="00912D0D" w:rsidP="00912D0D">
      <w:pPr>
        <w:pStyle w:val="NormalIndent"/>
        <w:numPr>
          <w:ilvl w:val="0"/>
          <w:numId w:val="13"/>
        </w:numPr>
        <w:spacing w:before="0" w:after="0"/>
        <w:rPr>
          <w:lang w:val="en-GB"/>
        </w:rPr>
      </w:pPr>
      <w:r>
        <w:rPr>
          <w:lang w:val="en-GB"/>
        </w:rPr>
        <w:t xml:space="preserve">We discussed text colour; </w:t>
      </w:r>
      <w:r w:rsidRPr="00DC31A4">
        <w:rPr>
          <w:color w:val="420971"/>
          <w:lang w:val="en-GB"/>
        </w:rPr>
        <w:t xml:space="preserve">a dark purple is liked but probably not allowed. </w:t>
      </w:r>
    </w:p>
    <w:p w14:paraId="4C4DBEF1" w14:textId="77777777" w:rsidR="00912D0D" w:rsidRPr="007D480A" w:rsidRDefault="00912D0D" w:rsidP="00912D0D">
      <w:pPr>
        <w:pStyle w:val="NormalIndent"/>
        <w:numPr>
          <w:ilvl w:val="0"/>
          <w:numId w:val="13"/>
        </w:numPr>
        <w:spacing w:before="0" w:after="0"/>
        <w:rPr>
          <w:lang w:val="en-GB"/>
        </w:rPr>
      </w:pPr>
      <w:r>
        <w:rPr>
          <w:lang w:val="en-GB"/>
        </w:rPr>
        <w:t>Discussed the need for another meeting, another x.5 is scheduled.</w:t>
      </w:r>
    </w:p>
    <w:p w14:paraId="5DA309E7" w14:textId="35B4AF79" w:rsidR="00912D0D" w:rsidRDefault="00912D0D" w:rsidP="00A808BE">
      <w:pPr>
        <w:pStyle w:val="ListNumber"/>
        <w:numPr>
          <w:ilvl w:val="0"/>
          <w:numId w:val="0"/>
        </w:numPr>
        <w:spacing w:before="0" w:after="0"/>
        <w:rPr>
          <w:lang w:val="en-GB"/>
        </w:rPr>
      </w:pPr>
      <w:r>
        <w:rPr>
          <w:lang w:val="en-GB"/>
        </w:rPr>
        <w:t>Summary</w:t>
      </w:r>
    </w:p>
    <w:p w14:paraId="216B6822" w14:textId="61F81B4A" w:rsidR="00912D0D" w:rsidRPr="00872264" w:rsidRDefault="00912D0D" w:rsidP="00872264">
      <w:pPr>
        <w:pStyle w:val="ListParagraph"/>
        <w:numPr>
          <w:ilvl w:val="0"/>
          <w:numId w:val="14"/>
        </w:numPr>
        <w:spacing w:before="0" w:after="0"/>
        <w:rPr>
          <w:lang w:val="en-GB"/>
        </w:rPr>
      </w:pPr>
      <w:r>
        <w:rPr>
          <w:lang w:val="en-GB"/>
        </w:rPr>
        <w:t>The final push to get the assignment done is undergoing.</w:t>
      </w:r>
    </w:p>
    <w:p w14:paraId="3086A06B" w14:textId="77777777" w:rsidR="00912D0D" w:rsidRPr="0049330B" w:rsidRDefault="00912D0D" w:rsidP="00A808BE">
      <w:pPr>
        <w:pStyle w:val="ListNumber"/>
        <w:numPr>
          <w:ilvl w:val="0"/>
          <w:numId w:val="0"/>
        </w:numPr>
        <w:spacing w:before="0" w:after="0"/>
        <w:rPr>
          <w:lang w:val="en-GB"/>
        </w:rPr>
      </w:pPr>
      <w:r>
        <w:rPr>
          <w:lang w:val="en-GB"/>
        </w:rPr>
        <w:t>Agender for next meeting</w:t>
      </w:r>
    </w:p>
    <w:p w14:paraId="73C04930" w14:textId="46F17542" w:rsidR="00872264" w:rsidRPr="00FB5ED7" w:rsidRDefault="003C292E" w:rsidP="00FB5ED7">
      <w:pPr>
        <w:pStyle w:val="NormalIndent"/>
        <w:numPr>
          <w:ilvl w:val="0"/>
          <w:numId w:val="15"/>
        </w:numPr>
        <w:spacing w:before="0" w:after="0"/>
        <w:rPr>
          <w:lang w:val="en-GB"/>
        </w:rPr>
      </w:pPr>
      <w:r>
        <w:rPr>
          <w:lang w:val="en-GB"/>
        </w:rPr>
        <w:t>Continuous improvement of the report, ready to submit at the end of the week.</w:t>
      </w:r>
    </w:p>
    <w:p w14:paraId="15A88500" w14:textId="77777777" w:rsidR="002011FA" w:rsidRPr="0049330B" w:rsidRDefault="002011FA" w:rsidP="008A7F0A">
      <w:pPr>
        <w:pStyle w:val="NormalIndent"/>
        <w:spacing w:before="0" w:after="0"/>
        <w:ind w:left="0"/>
        <w:rPr>
          <w:lang w:val="en-GB"/>
        </w:rPr>
      </w:pPr>
    </w:p>
    <w:p w14:paraId="6BCCE6F2" w14:textId="77777777" w:rsidR="0074560F" w:rsidRDefault="0074560F">
      <w:pPr>
        <w:rPr>
          <w:rFonts w:asciiTheme="majorHAnsi" w:eastAsiaTheme="majorEastAsia" w:hAnsiTheme="majorHAnsi" w:cstheme="majorBidi"/>
          <w:color w:val="2F5496" w:themeColor="accent1" w:themeShade="BF"/>
          <w:sz w:val="32"/>
          <w:szCs w:val="32"/>
        </w:rPr>
      </w:pPr>
      <w:r>
        <w:rPr>
          <w:rFonts w:asciiTheme="majorHAnsi" w:eastAsiaTheme="majorEastAsia" w:hAnsiTheme="majorHAnsi" w:cstheme="majorBidi"/>
          <w:color w:val="2F5496" w:themeColor="accent1" w:themeShade="BF"/>
          <w:sz w:val="32"/>
          <w:szCs w:val="32"/>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065811" w14:paraId="7AE1EDB2" w14:textId="77777777" w:rsidTr="009438DC">
        <w:tc>
          <w:tcPr>
            <w:tcW w:w="2835" w:type="dxa"/>
          </w:tcPr>
          <w:p w14:paraId="22829CA7" w14:textId="1C23F38B" w:rsidR="00065811" w:rsidRPr="006D34D6" w:rsidRDefault="00065811" w:rsidP="009438DC">
            <w:pPr>
              <w:pStyle w:val="Date"/>
              <w:spacing w:before="0" w:after="0"/>
              <w:rPr>
                <w:b/>
                <w:bCs/>
                <w:lang w:val="en-GB"/>
              </w:rPr>
            </w:pPr>
            <w:r w:rsidRPr="006D34D6">
              <w:rPr>
                <w:b/>
                <w:bCs/>
                <w:lang w:val="en-GB"/>
              </w:rPr>
              <w:lastRenderedPageBreak/>
              <w:t>Date of meeting</w:t>
            </w:r>
            <w:r>
              <w:rPr>
                <w:b/>
                <w:bCs/>
                <w:lang w:val="en-GB"/>
              </w:rPr>
              <w:t xml:space="preserve"> no. 14</w:t>
            </w:r>
            <w:r>
              <w:rPr>
                <w:b/>
                <w:bCs/>
                <w:lang w:val="en-GB"/>
              </w:rPr>
              <w:t>.5</w:t>
            </w:r>
            <w:r w:rsidRPr="006D34D6">
              <w:rPr>
                <w:b/>
                <w:bCs/>
                <w:lang w:val="en-GB"/>
              </w:rPr>
              <w:t>:</w:t>
            </w:r>
          </w:p>
        </w:tc>
        <w:tc>
          <w:tcPr>
            <w:tcW w:w="6181" w:type="dxa"/>
          </w:tcPr>
          <w:p w14:paraId="07C064A6" w14:textId="44E67D72" w:rsidR="00065811" w:rsidRDefault="00065811" w:rsidP="009438DC">
            <w:pPr>
              <w:pStyle w:val="Date"/>
              <w:spacing w:before="0" w:after="0"/>
              <w:rPr>
                <w:lang w:val="en-GB"/>
              </w:rPr>
            </w:pPr>
            <w:r>
              <w:rPr>
                <w:lang w:val="en-GB"/>
              </w:rPr>
              <w:t>4</w:t>
            </w:r>
            <w:r w:rsidRPr="00065811">
              <w:rPr>
                <w:vertAlign w:val="superscript"/>
                <w:lang w:val="en-GB"/>
              </w:rPr>
              <w:t>th</w:t>
            </w:r>
            <w:r>
              <w:rPr>
                <w:lang w:val="en-GB"/>
              </w:rPr>
              <w:t xml:space="preserve"> </w:t>
            </w:r>
            <w:r>
              <w:rPr>
                <w:lang w:val="en-GB"/>
              </w:rPr>
              <w:t>March 2021</w:t>
            </w:r>
          </w:p>
        </w:tc>
      </w:tr>
      <w:tr w:rsidR="00065811" w14:paraId="2812A266" w14:textId="77777777" w:rsidTr="009438DC">
        <w:tc>
          <w:tcPr>
            <w:tcW w:w="2835" w:type="dxa"/>
          </w:tcPr>
          <w:p w14:paraId="4868CB1C" w14:textId="77777777" w:rsidR="00065811" w:rsidRPr="006D34D6" w:rsidRDefault="00065811" w:rsidP="009438DC">
            <w:pPr>
              <w:pStyle w:val="Date"/>
              <w:spacing w:before="0" w:after="0"/>
              <w:rPr>
                <w:b/>
                <w:bCs/>
                <w:lang w:val="en-GB"/>
              </w:rPr>
            </w:pPr>
            <w:r>
              <w:rPr>
                <w:b/>
                <w:bCs/>
                <w:lang w:val="en-GB"/>
              </w:rPr>
              <w:t>Start t</w:t>
            </w:r>
            <w:r w:rsidRPr="006D34D6">
              <w:rPr>
                <w:b/>
                <w:bCs/>
                <w:lang w:val="en-GB"/>
              </w:rPr>
              <w:t>ime of meeting:</w:t>
            </w:r>
          </w:p>
        </w:tc>
        <w:tc>
          <w:tcPr>
            <w:tcW w:w="6181" w:type="dxa"/>
          </w:tcPr>
          <w:p w14:paraId="7744DE57" w14:textId="558C08B4" w:rsidR="00065811" w:rsidRDefault="00065811" w:rsidP="009438DC">
            <w:pPr>
              <w:pStyle w:val="Date"/>
              <w:spacing w:before="0" w:after="0"/>
              <w:rPr>
                <w:lang w:val="en-GB"/>
              </w:rPr>
            </w:pPr>
            <w:r>
              <w:rPr>
                <w:lang w:val="en-GB"/>
              </w:rPr>
              <w:t>1</w:t>
            </w:r>
            <w:r w:rsidR="000C4219">
              <w:rPr>
                <w:lang w:val="en-GB"/>
              </w:rPr>
              <w:t>5:00</w:t>
            </w:r>
          </w:p>
        </w:tc>
      </w:tr>
      <w:tr w:rsidR="00065811" w14:paraId="05254E80" w14:textId="77777777" w:rsidTr="009438DC">
        <w:tc>
          <w:tcPr>
            <w:tcW w:w="2835" w:type="dxa"/>
          </w:tcPr>
          <w:p w14:paraId="6DECE105" w14:textId="77777777" w:rsidR="00065811" w:rsidRPr="006D34D6" w:rsidRDefault="00065811" w:rsidP="009438DC">
            <w:pPr>
              <w:pStyle w:val="Date"/>
              <w:spacing w:before="0" w:after="0"/>
              <w:rPr>
                <w:b/>
                <w:bCs/>
                <w:lang w:val="en-GB"/>
              </w:rPr>
            </w:pPr>
            <w:r>
              <w:rPr>
                <w:b/>
                <w:bCs/>
                <w:lang w:val="en-GB"/>
              </w:rPr>
              <w:t>Finishing t</w:t>
            </w:r>
            <w:r w:rsidRPr="006D34D6">
              <w:rPr>
                <w:b/>
                <w:bCs/>
                <w:lang w:val="en-GB"/>
              </w:rPr>
              <w:t>ime of meeting:</w:t>
            </w:r>
          </w:p>
        </w:tc>
        <w:tc>
          <w:tcPr>
            <w:tcW w:w="6181" w:type="dxa"/>
          </w:tcPr>
          <w:p w14:paraId="33815EF9" w14:textId="4A9FA567" w:rsidR="00065811" w:rsidRDefault="000C4219" w:rsidP="009438DC">
            <w:pPr>
              <w:pStyle w:val="Date"/>
              <w:spacing w:before="0" w:after="0"/>
              <w:rPr>
                <w:lang w:val="en-GB"/>
              </w:rPr>
            </w:pPr>
            <w:r>
              <w:rPr>
                <w:lang w:val="en-GB"/>
              </w:rPr>
              <w:t>16:15, 1hr 15mins</w:t>
            </w:r>
          </w:p>
        </w:tc>
      </w:tr>
      <w:tr w:rsidR="00065811" w14:paraId="061FA839" w14:textId="77777777" w:rsidTr="009438DC">
        <w:tc>
          <w:tcPr>
            <w:tcW w:w="2835" w:type="dxa"/>
          </w:tcPr>
          <w:p w14:paraId="03414864" w14:textId="77777777" w:rsidR="00065811" w:rsidRPr="006D34D6" w:rsidRDefault="00065811" w:rsidP="009438DC">
            <w:pPr>
              <w:pStyle w:val="Date"/>
              <w:spacing w:before="0" w:after="0"/>
              <w:rPr>
                <w:b/>
                <w:bCs/>
                <w:lang w:val="en-GB"/>
              </w:rPr>
            </w:pPr>
            <w:r w:rsidRPr="006D34D6">
              <w:rPr>
                <w:b/>
                <w:bCs/>
                <w:lang w:val="en-GB"/>
              </w:rPr>
              <w:t>Attendees:</w:t>
            </w:r>
          </w:p>
        </w:tc>
        <w:tc>
          <w:tcPr>
            <w:tcW w:w="6181" w:type="dxa"/>
          </w:tcPr>
          <w:p w14:paraId="7A82C72B" w14:textId="77777777" w:rsidR="00065811" w:rsidRDefault="00065811" w:rsidP="009438DC">
            <w:pPr>
              <w:pStyle w:val="Date"/>
              <w:spacing w:before="0" w:after="0"/>
              <w:rPr>
                <w:lang w:val="en-GB"/>
              </w:rPr>
            </w:pPr>
            <w:r w:rsidRPr="00AC5FF7">
              <w:rPr>
                <w:lang w:val="en-GB"/>
              </w:rPr>
              <w:t>Tom (leader), Bartosz, Jake, Evan</w:t>
            </w:r>
            <w:r>
              <w:rPr>
                <w:lang w:val="en-GB"/>
              </w:rPr>
              <w:t xml:space="preserve"> (silent)</w:t>
            </w:r>
            <w:r w:rsidRPr="00AC5FF7">
              <w:rPr>
                <w:lang w:val="en-GB"/>
              </w:rPr>
              <w:t>, Liam</w:t>
            </w:r>
          </w:p>
        </w:tc>
      </w:tr>
      <w:tr w:rsidR="00065811" w14:paraId="67F70248" w14:textId="77777777" w:rsidTr="009438DC">
        <w:tc>
          <w:tcPr>
            <w:tcW w:w="2835" w:type="dxa"/>
          </w:tcPr>
          <w:p w14:paraId="078556F8" w14:textId="77777777" w:rsidR="00065811" w:rsidRPr="006D34D6" w:rsidRDefault="00065811" w:rsidP="009438DC">
            <w:pPr>
              <w:pStyle w:val="Date"/>
              <w:spacing w:before="0" w:after="0"/>
              <w:rPr>
                <w:b/>
                <w:bCs/>
                <w:lang w:val="en-GB"/>
              </w:rPr>
            </w:pPr>
            <w:r w:rsidRPr="006D34D6">
              <w:rPr>
                <w:b/>
                <w:bCs/>
                <w:lang w:val="en-GB"/>
              </w:rPr>
              <w:t>Absentees:</w:t>
            </w:r>
          </w:p>
        </w:tc>
        <w:tc>
          <w:tcPr>
            <w:tcW w:w="6181" w:type="dxa"/>
          </w:tcPr>
          <w:p w14:paraId="21662DC7" w14:textId="77777777" w:rsidR="00065811" w:rsidRDefault="00065811" w:rsidP="009438DC">
            <w:pPr>
              <w:pStyle w:val="Date"/>
              <w:spacing w:before="0" w:after="0"/>
              <w:rPr>
                <w:lang w:val="en-GB"/>
              </w:rPr>
            </w:pPr>
            <w:r>
              <w:rPr>
                <w:lang w:val="en-GB"/>
              </w:rPr>
              <w:t>None</w:t>
            </w:r>
          </w:p>
        </w:tc>
      </w:tr>
      <w:tr w:rsidR="00065811" w14:paraId="2FB4FD8F" w14:textId="77777777" w:rsidTr="009438DC">
        <w:tc>
          <w:tcPr>
            <w:tcW w:w="2835" w:type="dxa"/>
          </w:tcPr>
          <w:p w14:paraId="0A1F7FF1" w14:textId="77777777" w:rsidR="00065811" w:rsidRPr="006D34D6" w:rsidRDefault="00065811" w:rsidP="009438DC">
            <w:pPr>
              <w:pStyle w:val="Date"/>
              <w:spacing w:before="0" w:after="0"/>
              <w:rPr>
                <w:b/>
                <w:bCs/>
                <w:lang w:val="en-GB"/>
              </w:rPr>
            </w:pPr>
            <w:r w:rsidRPr="006D34D6">
              <w:rPr>
                <w:b/>
                <w:bCs/>
                <w:lang w:val="en-GB"/>
              </w:rPr>
              <w:t>Location:</w:t>
            </w:r>
          </w:p>
        </w:tc>
        <w:tc>
          <w:tcPr>
            <w:tcW w:w="6181" w:type="dxa"/>
          </w:tcPr>
          <w:p w14:paraId="757BF6B9" w14:textId="77777777" w:rsidR="00065811" w:rsidRDefault="00065811" w:rsidP="009438DC">
            <w:pPr>
              <w:pStyle w:val="Date"/>
              <w:spacing w:before="0" w:after="0"/>
              <w:rPr>
                <w:lang w:val="en-GB"/>
              </w:rPr>
            </w:pPr>
            <w:r>
              <w:rPr>
                <w:lang w:val="en-GB"/>
              </w:rPr>
              <w:t>Online using Microsoft Teams</w:t>
            </w:r>
          </w:p>
        </w:tc>
      </w:tr>
      <w:tr w:rsidR="00065811" w14:paraId="6140767A" w14:textId="77777777" w:rsidTr="009438DC">
        <w:tc>
          <w:tcPr>
            <w:tcW w:w="2835" w:type="dxa"/>
          </w:tcPr>
          <w:p w14:paraId="4D703595" w14:textId="77777777" w:rsidR="00065811" w:rsidRPr="006D34D6" w:rsidRDefault="00065811" w:rsidP="009438DC">
            <w:pPr>
              <w:pStyle w:val="Date"/>
              <w:spacing w:before="0" w:after="0"/>
              <w:rPr>
                <w:b/>
                <w:bCs/>
                <w:lang w:val="en-GB"/>
              </w:rPr>
            </w:pPr>
          </w:p>
        </w:tc>
        <w:tc>
          <w:tcPr>
            <w:tcW w:w="6181" w:type="dxa"/>
          </w:tcPr>
          <w:p w14:paraId="64C47EC7" w14:textId="77777777" w:rsidR="00065811" w:rsidRDefault="00065811" w:rsidP="009438DC">
            <w:pPr>
              <w:pStyle w:val="Date"/>
              <w:spacing w:before="0" w:after="0"/>
              <w:rPr>
                <w:lang w:val="en-GB"/>
              </w:rPr>
            </w:pPr>
          </w:p>
        </w:tc>
      </w:tr>
      <w:tr w:rsidR="00065811" w14:paraId="7EEA3206" w14:textId="77777777" w:rsidTr="009438DC">
        <w:tc>
          <w:tcPr>
            <w:tcW w:w="2835" w:type="dxa"/>
          </w:tcPr>
          <w:p w14:paraId="010E0C87" w14:textId="77777777" w:rsidR="00065811" w:rsidRPr="006D34D6" w:rsidRDefault="00065811" w:rsidP="009438DC">
            <w:pPr>
              <w:pStyle w:val="Date"/>
              <w:spacing w:before="0" w:after="0"/>
              <w:rPr>
                <w:b/>
                <w:bCs/>
                <w:lang w:val="en-GB"/>
              </w:rPr>
            </w:pPr>
            <w:r w:rsidRPr="006D34D6">
              <w:rPr>
                <w:b/>
                <w:bCs/>
                <w:lang w:val="en-GB"/>
              </w:rPr>
              <w:t>Date of next meeting:</w:t>
            </w:r>
          </w:p>
        </w:tc>
        <w:tc>
          <w:tcPr>
            <w:tcW w:w="6181" w:type="dxa"/>
          </w:tcPr>
          <w:p w14:paraId="1303413B" w14:textId="2CAE1F4C" w:rsidR="00065811" w:rsidRDefault="002F5EA2" w:rsidP="009438DC">
            <w:pPr>
              <w:pStyle w:val="Date"/>
              <w:spacing w:before="0" w:after="0"/>
              <w:rPr>
                <w:lang w:val="en-GB"/>
              </w:rPr>
            </w:pPr>
            <w:r>
              <w:rPr>
                <w:lang w:val="en-GB"/>
              </w:rPr>
              <w:t>5</w:t>
            </w:r>
            <w:r w:rsidRPr="002F5EA2">
              <w:rPr>
                <w:vertAlign w:val="superscript"/>
                <w:lang w:val="en-GB"/>
              </w:rPr>
              <w:t>th</w:t>
            </w:r>
            <w:r>
              <w:rPr>
                <w:lang w:val="en-GB"/>
              </w:rPr>
              <w:t xml:space="preserve"> </w:t>
            </w:r>
            <w:r w:rsidR="00065811">
              <w:rPr>
                <w:lang w:val="en-GB"/>
              </w:rPr>
              <w:t>March 2021,</w:t>
            </w:r>
            <w:r>
              <w:rPr>
                <w:lang w:val="en-GB"/>
              </w:rPr>
              <w:t xml:space="preserve"> the last one!</w:t>
            </w:r>
          </w:p>
        </w:tc>
      </w:tr>
      <w:tr w:rsidR="00065811" w14:paraId="6D74249F" w14:textId="77777777" w:rsidTr="009438DC">
        <w:tc>
          <w:tcPr>
            <w:tcW w:w="2835" w:type="dxa"/>
          </w:tcPr>
          <w:p w14:paraId="798E015B" w14:textId="77777777" w:rsidR="00065811" w:rsidRPr="006D34D6" w:rsidRDefault="00065811" w:rsidP="009438DC">
            <w:pPr>
              <w:pStyle w:val="Date"/>
              <w:spacing w:before="0" w:after="0"/>
              <w:rPr>
                <w:b/>
                <w:bCs/>
                <w:lang w:val="en-GB"/>
              </w:rPr>
            </w:pPr>
            <w:r w:rsidRPr="006D34D6">
              <w:rPr>
                <w:b/>
                <w:bCs/>
                <w:lang w:val="en-GB"/>
              </w:rPr>
              <w:t>Time of next meeting:</w:t>
            </w:r>
          </w:p>
        </w:tc>
        <w:tc>
          <w:tcPr>
            <w:tcW w:w="6181" w:type="dxa"/>
          </w:tcPr>
          <w:p w14:paraId="57D6FB51" w14:textId="6E2CF4F0" w:rsidR="00065811" w:rsidRDefault="00065811" w:rsidP="009438DC">
            <w:pPr>
              <w:pStyle w:val="Date"/>
              <w:spacing w:before="0" w:after="0"/>
              <w:rPr>
                <w:lang w:val="en-GB"/>
              </w:rPr>
            </w:pPr>
            <w:r>
              <w:rPr>
                <w:lang w:val="en-GB"/>
              </w:rPr>
              <w:t>1</w:t>
            </w:r>
            <w:r w:rsidR="002F5EA2">
              <w:rPr>
                <w:lang w:val="en-GB"/>
              </w:rPr>
              <w:t>3:30</w:t>
            </w:r>
          </w:p>
        </w:tc>
      </w:tr>
      <w:tr w:rsidR="00065811" w14:paraId="17AB4440" w14:textId="77777777" w:rsidTr="009438DC">
        <w:tc>
          <w:tcPr>
            <w:tcW w:w="2835" w:type="dxa"/>
          </w:tcPr>
          <w:p w14:paraId="1BADCB92" w14:textId="77777777" w:rsidR="00065811" w:rsidRPr="006D34D6" w:rsidRDefault="00065811" w:rsidP="009438DC">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7567516A" w14:textId="77777777" w:rsidR="00065811" w:rsidRDefault="00065811" w:rsidP="009438DC">
            <w:pPr>
              <w:pStyle w:val="Date"/>
              <w:spacing w:before="0" w:after="0"/>
              <w:rPr>
                <w:lang w:val="en-GB"/>
              </w:rPr>
            </w:pPr>
            <w:r>
              <w:rPr>
                <w:lang w:val="en-GB"/>
              </w:rPr>
              <w:t>Online using Microsoft Teams</w:t>
            </w:r>
          </w:p>
        </w:tc>
      </w:tr>
    </w:tbl>
    <w:p w14:paraId="2065FEBA" w14:textId="77777777" w:rsidR="00065811" w:rsidRDefault="00065811" w:rsidP="00065811">
      <w:pPr>
        <w:pStyle w:val="ListNumber"/>
        <w:numPr>
          <w:ilvl w:val="0"/>
          <w:numId w:val="0"/>
        </w:numPr>
        <w:spacing w:before="0" w:after="0"/>
        <w:rPr>
          <w:lang w:val="en-GB"/>
        </w:rPr>
      </w:pPr>
    </w:p>
    <w:p w14:paraId="03E9F73F" w14:textId="77777777" w:rsidR="00065811" w:rsidRPr="0049330B" w:rsidRDefault="00065811" w:rsidP="00065811">
      <w:pPr>
        <w:pStyle w:val="ListNumber"/>
        <w:numPr>
          <w:ilvl w:val="0"/>
          <w:numId w:val="0"/>
        </w:numPr>
        <w:spacing w:before="0" w:after="0"/>
        <w:rPr>
          <w:lang w:val="en-GB"/>
        </w:rPr>
      </w:pPr>
      <w:r>
        <w:rPr>
          <w:lang w:val="en-GB"/>
        </w:rPr>
        <w:t>Agenda</w:t>
      </w:r>
    </w:p>
    <w:p w14:paraId="41BEDEEA" w14:textId="5BC35144" w:rsidR="00065811" w:rsidRPr="00956391" w:rsidRDefault="00956391" w:rsidP="00956391">
      <w:pPr>
        <w:pStyle w:val="NormalIndent"/>
        <w:numPr>
          <w:ilvl w:val="0"/>
          <w:numId w:val="15"/>
        </w:numPr>
        <w:spacing w:before="0" w:after="0"/>
        <w:rPr>
          <w:lang w:val="en-GB"/>
        </w:rPr>
      </w:pPr>
      <w:r>
        <w:rPr>
          <w:lang w:val="en-GB"/>
        </w:rPr>
        <w:t>Continuous improvement of the report, ready to submit at the end of the week.</w:t>
      </w:r>
    </w:p>
    <w:p w14:paraId="527A853B" w14:textId="77777777" w:rsidR="00065811" w:rsidRPr="0049330B" w:rsidRDefault="00065811" w:rsidP="00065811">
      <w:pPr>
        <w:pStyle w:val="ListNumber"/>
        <w:numPr>
          <w:ilvl w:val="0"/>
          <w:numId w:val="0"/>
        </w:numPr>
        <w:spacing w:before="0" w:after="0"/>
        <w:rPr>
          <w:lang w:val="en-GB"/>
        </w:rPr>
      </w:pPr>
      <w:sdt>
        <w:sdtPr>
          <w:rPr>
            <w:lang w:val="en-GB"/>
          </w:rPr>
          <w:alias w:val="Discussion:"/>
          <w:tag w:val="Discussion:"/>
          <w:id w:val="718780103"/>
          <w:placeholder>
            <w:docPart w:val="ED678AA019954D0C8535F8FE19DE6C55"/>
          </w:placeholder>
          <w:temporary/>
          <w:showingPlcHdr/>
          <w15:appearance w15:val="hidden"/>
        </w:sdtPr>
        <w:sdtContent>
          <w:r w:rsidRPr="0049330B">
            <w:rPr>
              <w:lang w:val="en-GB" w:bidi="en-GB"/>
            </w:rPr>
            <w:t>Discussion</w:t>
          </w:r>
        </w:sdtContent>
      </w:sdt>
    </w:p>
    <w:p w14:paraId="75437885" w14:textId="6B585D85" w:rsidR="00956391" w:rsidRDefault="00332ABF" w:rsidP="00956391">
      <w:pPr>
        <w:pStyle w:val="NormalIndent"/>
        <w:numPr>
          <w:ilvl w:val="0"/>
          <w:numId w:val="13"/>
        </w:numPr>
        <w:spacing w:before="0" w:after="0"/>
        <w:rPr>
          <w:lang w:val="en-GB"/>
        </w:rPr>
      </w:pPr>
      <w:r>
        <w:rPr>
          <w:lang w:val="en-GB"/>
        </w:rPr>
        <w:t>Worked on the formatting of the report, inserting Minutes and Gantt chart</w:t>
      </w:r>
      <w:r w:rsidR="009B0E65">
        <w:rPr>
          <w:lang w:val="en-GB"/>
        </w:rPr>
        <w:t xml:space="preserve"> to the report.</w:t>
      </w:r>
    </w:p>
    <w:p w14:paraId="71C6E766" w14:textId="64DFB584" w:rsidR="00065811" w:rsidRPr="00956391" w:rsidRDefault="00065811" w:rsidP="00956391">
      <w:pPr>
        <w:pStyle w:val="NormalIndent"/>
        <w:spacing w:before="0" w:after="0"/>
        <w:ind w:left="0"/>
        <w:rPr>
          <w:b/>
          <w:bCs/>
          <w:lang w:val="en-GB"/>
        </w:rPr>
      </w:pPr>
      <w:r w:rsidRPr="00956391">
        <w:rPr>
          <w:b/>
          <w:bCs/>
          <w:lang w:val="en-GB"/>
        </w:rPr>
        <w:t>Summary</w:t>
      </w:r>
    </w:p>
    <w:p w14:paraId="76A8257E" w14:textId="77777777" w:rsidR="00065811" w:rsidRPr="00872264" w:rsidRDefault="00065811" w:rsidP="00065811">
      <w:pPr>
        <w:pStyle w:val="ListParagraph"/>
        <w:numPr>
          <w:ilvl w:val="0"/>
          <w:numId w:val="14"/>
        </w:numPr>
        <w:spacing w:before="0" w:after="0"/>
        <w:rPr>
          <w:lang w:val="en-GB"/>
        </w:rPr>
      </w:pPr>
      <w:r>
        <w:rPr>
          <w:lang w:val="en-GB"/>
        </w:rPr>
        <w:t>The final push to get the assignment done is undergoing.</w:t>
      </w:r>
    </w:p>
    <w:p w14:paraId="2BB35347" w14:textId="77777777" w:rsidR="00065811" w:rsidRPr="0049330B" w:rsidRDefault="00065811" w:rsidP="00065811">
      <w:pPr>
        <w:pStyle w:val="ListNumber"/>
        <w:numPr>
          <w:ilvl w:val="0"/>
          <w:numId w:val="0"/>
        </w:numPr>
        <w:spacing w:before="0" w:after="0"/>
        <w:rPr>
          <w:lang w:val="en-GB"/>
        </w:rPr>
      </w:pPr>
      <w:r>
        <w:rPr>
          <w:lang w:val="en-GB"/>
        </w:rPr>
        <w:t>Agender for next meeting</w:t>
      </w:r>
    </w:p>
    <w:p w14:paraId="198E920D" w14:textId="03E84BE9" w:rsidR="00065811" w:rsidRPr="00FB5ED7" w:rsidRDefault="00065811" w:rsidP="00065811">
      <w:pPr>
        <w:pStyle w:val="NormalIndent"/>
        <w:numPr>
          <w:ilvl w:val="0"/>
          <w:numId w:val="15"/>
        </w:numPr>
        <w:spacing w:before="0" w:after="0"/>
        <w:rPr>
          <w:lang w:val="en-GB"/>
        </w:rPr>
      </w:pPr>
      <w:r>
        <w:rPr>
          <w:lang w:val="en-GB"/>
        </w:rPr>
        <w:t>Finish and submit the report</w:t>
      </w:r>
      <w:r w:rsidR="007878AE">
        <w:rPr>
          <w:lang w:val="en-GB"/>
        </w:rPr>
        <w:t>. :O</w:t>
      </w:r>
    </w:p>
    <w:p w14:paraId="0D85CC9A" w14:textId="77777777" w:rsidR="00065811" w:rsidRPr="0049330B" w:rsidRDefault="00065811" w:rsidP="00065811">
      <w:pPr>
        <w:pStyle w:val="NormalIndent"/>
        <w:spacing w:before="0" w:after="0"/>
        <w:ind w:left="0"/>
        <w:rPr>
          <w:lang w:val="en-GB"/>
        </w:rPr>
      </w:pPr>
    </w:p>
    <w:p w14:paraId="6106D52F" w14:textId="77777777" w:rsidR="00065811" w:rsidRDefault="00065811" w:rsidP="00065811">
      <w:pPr>
        <w:rPr>
          <w:rFonts w:asciiTheme="majorHAnsi" w:eastAsiaTheme="majorEastAsia" w:hAnsiTheme="majorHAnsi" w:cstheme="majorBidi"/>
          <w:color w:val="2F5496" w:themeColor="accent1" w:themeShade="BF"/>
          <w:sz w:val="32"/>
          <w:szCs w:val="32"/>
        </w:rPr>
      </w:pPr>
      <w:r>
        <w:rPr>
          <w:rFonts w:asciiTheme="majorHAnsi" w:eastAsiaTheme="majorEastAsia" w:hAnsiTheme="majorHAnsi" w:cstheme="majorBidi"/>
          <w:color w:val="2F5496" w:themeColor="accent1" w:themeShade="BF"/>
          <w:sz w:val="32"/>
          <w:szCs w:val="32"/>
        </w:rPr>
        <w:br w:type="page"/>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2835"/>
        <w:gridCol w:w="6181"/>
      </w:tblGrid>
      <w:tr w:rsidR="00E708E6" w14:paraId="0E6DD4E0" w14:textId="77777777" w:rsidTr="009438DC">
        <w:tc>
          <w:tcPr>
            <w:tcW w:w="2835" w:type="dxa"/>
          </w:tcPr>
          <w:p w14:paraId="012933C2" w14:textId="19FB3FE2" w:rsidR="00E708E6" w:rsidRPr="006D34D6" w:rsidRDefault="00E708E6" w:rsidP="009438DC">
            <w:pPr>
              <w:pStyle w:val="Date"/>
              <w:spacing w:before="0" w:after="0"/>
              <w:rPr>
                <w:b/>
                <w:bCs/>
                <w:lang w:val="en-GB"/>
              </w:rPr>
            </w:pPr>
            <w:r w:rsidRPr="006D34D6">
              <w:rPr>
                <w:b/>
                <w:bCs/>
                <w:lang w:val="en-GB"/>
              </w:rPr>
              <w:lastRenderedPageBreak/>
              <w:t>Date of meeting</w:t>
            </w:r>
            <w:r>
              <w:rPr>
                <w:b/>
                <w:bCs/>
                <w:lang w:val="en-GB"/>
              </w:rPr>
              <w:t xml:space="preserve"> no. 1</w:t>
            </w:r>
            <w:r w:rsidR="0047747B">
              <w:rPr>
                <w:b/>
                <w:bCs/>
                <w:lang w:val="en-GB"/>
              </w:rPr>
              <w:t>5</w:t>
            </w:r>
            <w:r w:rsidRPr="006D34D6">
              <w:rPr>
                <w:b/>
                <w:bCs/>
                <w:lang w:val="en-GB"/>
              </w:rPr>
              <w:t>:</w:t>
            </w:r>
          </w:p>
        </w:tc>
        <w:tc>
          <w:tcPr>
            <w:tcW w:w="6181" w:type="dxa"/>
          </w:tcPr>
          <w:p w14:paraId="24B3526D" w14:textId="32638C74" w:rsidR="00E708E6" w:rsidRDefault="007F079B" w:rsidP="009438DC">
            <w:pPr>
              <w:pStyle w:val="Date"/>
              <w:spacing w:before="0" w:after="0"/>
              <w:rPr>
                <w:lang w:val="en-GB"/>
              </w:rPr>
            </w:pPr>
            <w:r>
              <w:rPr>
                <w:lang w:val="en-GB"/>
              </w:rPr>
              <w:t>5</w:t>
            </w:r>
            <w:r w:rsidR="00E708E6" w:rsidRPr="00065811">
              <w:rPr>
                <w:vertAlign w:val="superscript"/>
                <w:lang w:val="en-GB"/>
              </w:rPr>
              <w:t>th</w:t>
            </w:r>
            <w:r w:rsidR="00E708E6">
              <w:rPr>
                <w:lang w:val="en-GB"/>
              </w:rPr>
              <w:t xml:space="preserve"> March 2021</w:t>
            </w:r>
            <w:r>
              <w:rPr>
                <w:lang w:val="en-GB"/>
              </w:rPr>
              <w:t xml:space="preserve"> the last one!</w:t>
            </w:r>
          </w:p>
        </w:tc>
      </w:tr>
      <w:tr w:rsidR="00E708E6" w14:paraId="3642360E" w14:textId="77777777" w:rsidTr="009438DC">
        <w:tc>
          <w:tcPr>
            <w:tcW w:w="2835" w:type="dxa"/>
          </w:tcPr>
          <w:p w14:paraId="268C59F9" w14:textId="77777777" w:rsidR="00E708E6" w:rsidRPr="006D34D6" w:rsidRDefault="00E708E6" w:rsidP="009438DC">
            <w:pPr>
              <w:pStyle w:val="Date"/>
              <w:spacing w:before="0" w:after="0"/>
              <w:rPr>
                <w:b/>
                <w:bCs/>
                <w:lang w:val="en-GB"/>
              </w:rPr>
            </w:pPr>
            <w:r>
              <w:rPr>
                <w:b/>
                <w:bCs/>
                <w:lang w:val="en-GB"/>
              </w:rPr>
              <w:t>Start t</w:t>
            </w:r>
            <w:r w:rsidRPr="006D34D6">
              <w:rPr>
                <w:b/>
                <w:bCs/>
                <w:lang w:val="en-GB"/>
              </w:rPr>
              <w:t>ime of meeting:</w:t>
            </w:r>
          </w:p>
        </w:tc>
        <w:tc>
          <w:tcPr>
            <w:tcW w:w="6181" w:type="dxa"/>
          </w:tcPr>
          <w:p w14:paraId="71647750" w14:textId="7311AF0A" w:rsidR="00E708E6" w:rsidRDefault="00E708E6" w:rsidP="009438DC">
            <w:pPr>
              <w:pStyle w:val="Date"/>
              <w:spacing w:before="0" w:after="0"/>
              <w:rPr>
                <w:lang w:val="en-GB"/>
              </w:rPr>
            </w:pPr>
            <w:r>
              <w:rPr>
                <w:lang w:val="en-GB"/>
              </w:rPr>
              <w:t>1</w:t>
            </w:r>
            <w:r w:rsidR="007F079B">
              <w:rPr>
                <w:lang w:val="en-GB"/>
              </w:rPr>
              <w:t>3:30</w:t>
            </w:r>
          </w:p>
        </w:tc>
      </w:tr>
      <w:tr w:rsidR="00E708E6" w14:paraId="47516BE4" w14:textId="77777777" w:rsidTr="009438DC">
        <w:tc>
          <w:tcPr>
            <w:tcW w:w="2835" w:type="dxa"/>
          </w:tcPr>
          <w:p w14:paraId="25208E3B" w14:textId="77777777" w:rsidR="00E708E6" w:rsidRPr="006D34D6" w:rsidRDefault="00E708E6" w:rsidP="009438DC">
            <w:pPr>
              <w:pStyle w:val="Date"/>
              <w:spacing w:before="0" w:after="0"/>
              <w:rPr>
                <w:b/>
                <w:bCs/>
                <w:lang w:val="en-GB"/>
              </w:rPr>
            </w:pPr>
            <w:r>
              <w:rPr>
                <w:b/>
                <w:bCs/>
                <w:lang w:val="en-GB"/>
              </w:rPr>
              <w:t>Finishing t</w:t>
            </w:r>
            <w:r w:rsidRPr="006D34D6">
              <w:rPr>
                <w:b/>
                <w:bCs/>
                <w:lang w:val="en-GB"/>
              </w:rPr>
              <w:t>ime of meeting:</w:t>
            </w:r>
          </w:p>
        </w:tc>
        <w:tc>
          <w:tcPr>
            <w:tcW w:w="6181" w:type="dxa"/>
          </w:tcPr>
          <w:p w14:paraId="6CFD2A6C" w14:textId="77777777" w:rsidR="00E708E6" w:rsidRDefault="00E708E6" w:rsidP="009438DC">
            <w:pPr>
              <w:pStyle w:val="Date"/>
              <w:spacing w:before="0" w:after="0"/>
              <w:rPr>
                <w:lang w:val="en-GB"/>
              </w:rPr>
            </w:pPr>
            <w:r>
              <w:rPr>
                <w:lang w:val="en-GB"/>
              </w:rPr>
              <w:t>16:15, 1hr 15mins</w:t>
            </w:r>
          </w:p>
        </w:tc>
      </w:tr>
      <w:tr w:rsidR="00E708E6" w14:paraId="14EB2DAD" w14:textId="77777777" w:rsidTr="009438DC">
        <w:tc>
          <w:tcPr>
            <w:tcW w:w="2835" w:type="dxa"/>
          </w:tcPr>
          <w:p w14:paraId="19A4F102" w14:textId="77777777" w:rsidR="00E708E6" w:rsidRPr="006D34D6" w:rsidRDefault="00E708E6" w:rsidP="009438DC">
            <w:pPr>
              <w:pStyle w:val="Date"/>
              <w:spacing w:before="0" w:after="0"/>
              <w:rPr>
                <w:b/>
                <w:bCs/>
                <w:lang w:val="en-GB"/>
              </w:rPr>
            </w:pPr>
            <w:r w:rsidRPr="006D34D6">
              <w:rPr>
                <w:b/>
                <w:bCs/>
                <w:lang w:val="en-GB"/>
              </w:rPr>
              <w:t>Attendees:</w:t>
            </w:r>
          </w:p>
        </w:tc>
        <w:tc>
          <w:tcPr>
            <w:tcW w:w="6181" w:type="dxa"/>
          </w:tcPr>
          <w:p w14:paraId="67BE91C5" w14:textId="41879AA2" w:rsidR="00E708E6" w:rsidRDefault="00E708E6" w:rsidP="009438DC">
            <w:pPr>
              <w:pStyle w:val="Date"/>
              <w:spacing w:before="0" w:after="0"/>
              <w:rPr>
                <w:lang w:val="en-GB"/>
              </w:rPr>
            </w:pPr>
            <w:r w:rsidRPr="00AC5FF7">
              <w:rPr>
                <w:lang w:val="en-GB"/>
              </w:rPr>
              <w:t>Tom (leader), Bartosz, Jake, Liam</w:t>
            </w:r>
          </w:p>
        </w:tc>
      </w:tr>
      <w:tr w:rsidR="00E708E6" w14:paraId="3288D3A9" w14:textId="77777777" w:rsidTr="009438DC">
        <w:tc>
          <w:tcPr>
            <w:tcW w:w="2835" w:type="dxa"/>
          </w:tcPr>
          <w:p w14:paraId="1D440A09" w14:textId="77777777" w:rsidR="00E708E6" w:rsidRPr="006D34D6" w:rsidRDefault="00E708E6" w:rsidP="009438DC">
            <w:pPr>
              <w:pStyle w:val="Date"/>
              <w:spacing w:before="0" w:after="0"/>
              <w:rPr>
                <w:b/>
                <w:bCs/>
                <w:lang w:val="en-GB"/>
              </w:rPr>
            </w:pPr>
            <w:r w:rsidRPr="006D34D6">
              <w:rPr>
                <w:b/>
                <w:bCs/>
                <w:lang w:val="en-GB"/>
              </w:rPr>
              <w:t>Absentees:</w:t>
            </w:r>
          </w:p>
        </w:tc>
        <w:tc>
          <w:tcPr>
            <w:tcW w:w="6181" w:type="dxa"/>
          </w:tcPr>
          <w:p w14:paraId="5641B9FC" w14:textId="09C571D7" w:rsidR="00E708E6" w:rsidRDefault="00702540" w:rsidP="009438DC">
            <w:pPr>
              <w:pStyle w:val="Date"/>
              <w:spacing w:before="0" w:after="0"/>
              <w:rPr>
                <w:lang w:val="en-GB"/>
              </w:rPr>
            </w:pPr>
            <w:r>
              <w:rPr>
                <w:lang w:val="en-GB"/>
              </w:rPr>
              <w:t>Evan</w:t>
            </w:r>
            <w:r w:rsidR="00EE75FC">
              <w:rPr>
                <w:lang w:val="en-GB"/>
              </w:rPr>
              <w:t>…</w:t>
            </w:r>
          </w:p>
        </w:tc>
      </w:tr>
      <w:tr w:rsidR="00E708E6" w14:paraId="7AE102FA" w14:textId="77777777" w:rsidTr="009438DC">
        <w:tc>
          <w:tcPr>
            <w:tcW w:w="2835" w:type="dxa"/>
          </w:tcPr>
          <w:p w14:paraId="462CCF70" w14:textId="77777777" w:rsidR="00E708E6" w:rsidRPr="006D34D6" w:rsidRDefault="00E708E6" w:rsidP="009438DC">
            <w:pPr>
              <w:pStyle w:val="Date"/>
              <w:spacing w:before="0" w:after="0"/>
              <w:rPr>
                <w:b/>
                <w:bCs/>
                <w:lang w:val="en-GB"/>
              </w:rPr>
            </w:pPr>
            <w:r w:rsidRPr="006D34D6">
              <w:rPr>
                <w:b/>
                <w:bCs/>
                <w:lang w:val="en-GB"/>
              </w:rPr>
              <w:t>Location:</w:t>
            </w:r>
          </w:p>
        </w:tc>
        <w:tc>
          <w:tcPr>
            <w:tcW w:w="6181" w:type="dxa"/>
          </w:tcPr>
          <w:p w14:paraId="401EDBBF" w14:textId="77777777" w:rsidR="00E708E6" w:rsidRDefault="00E708E6" w:rsidP="009438DC">
            <w:pPr>
              <w:pStyle w:val="Date"/>
              <w:spacing w:before="0" w:after="0"/>
              <w:rPr>
                <w:lang w:val="en-GB"/>
              </w:rPr>
            </w:pPr>
            <w:r>
              <w:rPr>
                <w:lang w:val="en-GB"/>
              </w:rPr>
              <w:t>Online using Microsoft Teams</w:t>
            </w:r>
          </w:p>
        </w:tc>
      </w:tr>
      <w:tr w:rsidR="00E708E6" w14:paraId="23EFC68B" w14:textId="77777777" w:rsidTr="009438DC">
        <w:tc>
          <w:tcPr>
            <w:tcW w:w="2835" w:type="dxa"/>
          </w:tcPr>
          <w:p w14:paraId="253C33CC" w14:textId="77777777" w:rsidR="00E708E6" w:rsidRPr="006D34D6" w:rsidRDefault="00E708E6" w:rsidP="009438DC">
            <w:pPr>
              <w:pStyle w:val="Date"/>
              <w:spacing w:before="0" w:after="0"/>
              <w:rPr>
                <w:b/>
                <w:bCs/>
                <w:lang w:val="en-GB"/>
              </w:rPr>
            </w:pPr>
          </w:p>
        </w:tc>
        <w:tc>
          <w:tcPr>
            <w:tcW w:w="6181" w:type="dxa"/>
          </w:tcPr>
          <w:p w14:paraId="119BE012" w14:textId="77777777" w:rsidR="00E708E6" w:rsidRDefault="00E708E6" w:rsidP="009438DC">
            <w:pPr>
              <w:pStyle w:val="Date"/>
              <w:spacing w:before="0" w:after="0"/>
              <w:rPr>
                <w:lang w:val="en-GB"/>
              </w:rPr>
            </w:pPr>
          </w:p>
        </w:tc>
      </w:tr>
      <w:tr w:rsidR="00E708E6" w14:paraId="58F16B19" w14:textId="77777777" w:rsidTr="009438DC">
        <w:tc>
          <w:tcPr>
            <w:tcW w:w="2835" w:type="dxa"/>
          </w:tcPr>
          <w:p w14:paraId="40A07838" w14:textId="77777777" w:rsidR="00E708E6" w:rsidRPr="006D34D6" w:rsidRDefault="00E708E6" w:rsidP="009438DC">
            <w:pPr>
              <w:pStyle w:val="Date"/>
              <w:spacing w:before="0" w:after="0"/>
              <w:rPr>
                <w:b/>
                <w:bCs/>
                <w:lang w:val="en-GB"/>
              </w:rPr>
            </w:pPr>
            <w:r w:rsidRPr="006D34D6">
              <w:rPr>
                <w:b/>
                <w:bCs/>
                <w:lang w:val="en-GB"/>
              </w:rPr>
              <w:t>Date of next meeting:</w:t>
            </w:r>
          </w:p>
        </w:tc>
        <w:tc>
          <w:tcPr>
            <w:tcW w:w="6181" w:type="dxa"/>
          </w:tcPr>
          <w:p w14:paraId="6730DF3F" w14:textId="258991EC" w:rsidR="00E708E6" w:rsidRDefault="007D1ACD" w:rsidP="009438DC">
            <w:pPr>
              <w:pStyle w:val="Date"/>
              <w:spacing w:before="0" w:after="0"/>
              <w:rPr>
                <w:lang w:val="en-GB"/>
              </w:rPr>
            </w:pPr>
            <w:r>
              <w:rPr>
                <w:lang w:val="en-GB"/>
              </w:rPr>
              <w:t>The end, bring on part 2!</w:t>
            </w:r>
          </w:p>
        </w:tc>
      </w:tr>
      <w:tr w:rsidR="00E708E6" w14:paraId="6CC5DFB7" w14:textId="77777777" w:rsidTr="009438DC">
        <w:tc>
          <w:tcPr>
            <w:tcW w:w="2835" w:type="dxa"/>
          </w:tcPr>
          <w:p w14:paraId="40A6778C" w14:textId="77777777" w:rsidR="00E708E6" w:rsidRPr="006D34D6" w:rsidRDefault="00E708E6" w:rsidP="009438DC">
            <w:pPr>
              <w:pStyle w:val="Date"/>
              <w:spacing w:before="0" w:after="0"/>
              <w:rPr>
                <w:b/>
                <w:bCs/>
                <w:lang w:val="en-GB"/>
              </w:rPr>
            </w:pPr>
            <w:r w:rsidRPr="006D34D6">
              <w:rPr>
                <w:b/>
                <w:bCs/>
                <w:lang w:val="en-GB"/>
              </w:rPr>
              <w:t>Time of next meeting:</w:t>
            </w:r>
          </w:p>
        </w:tc>
        <w:tc>
          <w:tcPr>
            <w:tcW w:w="6181" w:type="dxa"/>
          </w:tcPr>
          <w:p w14:paraId="4D450B0D" w14:textId="0F379718" w:rsidR="00E708E6" w:rsidRDefault="007D1ACD" w:rsidP="009438DC">
            <w:pPr>
              <w:pStyle w:val="Date"/>
              <w:spacing w:before="0" w:after="0"/>
              <w:rPr>
                <w:lang w:val="en-GB"/>
              </w:rPr>
            </w:pPr>
            <w:r>
              <w:rPr>
                <w:lang w:val="en-GB"/>
              </w:rPr>
              <w:t>Unknown, probably 13:30</w:t>
            </w:r>
          </w:p>
        </w:tc>
      </w:tr>
      <w:tr w:rsidR="00E708E6" w14:paraId="7BF5DBE6" w14:textId="77777777" w:rsidTr="009438DC">
        <w:tc>
          <w:tcPr>
            <w:tcW w:w="2835" w:type="dxa"/>
          </w:tcPr>
          <w:p w14:paraId="7E246231" w14:textId="77777777" w:rsidR="00E708E6" w:rsidRPr="006D34D6" w:rsidRDefault="00E708E6" w:rsidP="009438DC">
            <w:pPr>
              <w:pStyle w:val="Date"/>
              <w:spacing w:before="0" w:after="0"/>
              <w:rPr>
                <w:b/>
                <w:bCs/>
                <w:lang w:val="en-GB"/>
              </w:rPr>
            </w:pPr>
            <w:r w:rsidRPr="006D34D6">
              <w:rPr>
                <w:b/>
                <w:bCs/>
                <w:lang w:val="en-GB"/>
              </w:rPr>
              <w:t>Location</w:t>
            </w:r>
            <w:r>
              <w:rPr>
                <w:b/>
                <w:bCs/>
                <w:lang w:val="en-GB"/>
              </w:rPr>
              <w:t xml:space="preserve"> of next meeting</w:t>
            </w:r>
            <w:r w:rsidRPr="006D34D6">
              <w:rPr>
                <w:b/>
                <w:bCs/>
                <w:lang w:val="en-GB"/>
              </w:rPr>
              <w:t>:</w:t>
            </w:r>
          </w:p>
        </w:tc>
        <w:tc>
          <w:tcPr>
            <w:tcW w:w="6181" w:type="dxa"/>
          </w:tcPr>
          <w:p w14:paraId="54D7F599" w14:textId="3E473402" w:rsidR="00E708E6" w:rsidRDefault="00E708E6" w:rsidP="009438DC">
            <w:pPr>
              <w:pStyle w:val="Date"/>
              <w:spacing w:before="0" w:after="0"/>
              <w:rPr>
                <w:lang w:val="en-GB"/>
              </w:rPr>
            </w:pPr>
            <w:r>
              <w:rPr>
                <w:lang w:val="en-GB"/>
              </w:rPr>
              <w:t>Online using Microsoft Teams</w:t>
            </w:r>
            <w:r w:rsidR="007D1ACD">
              <w:rPr>
                <w:lang w:val="en-GB"/>
              </w:rPr>
              <w:t>, most likely</w:t>
            </w:r>
          </w:p>
        </w:tc>
      </w:tr>
    </w:tbl>
    <w:p w14:paraId="22020749" w14:textId="77777777" w:rsidR="00E708E6" w:rsidRDefault="00E708E6" w:rsidP="00E708E6">
      <w:pPr>
        <w:pStyle w:val="ListNumber"/>
        <w:numPr>
          <w:ilvl w:val="0"/>
          <w:numId w:val="0"/>
        </w:numPr>
        <w:spacing w:before="0" w:after="0"/>
        <w:rPr>
          <w:lang w:val="en-GB"/>
        </w:rPr>
      </w:pPr>
    </w:p>
    <w:p w14:paraId="42DE3165" w14:textId="77777777" w:rsidR="00E708E6" w:rsidRPr="0049330B" w:rsidRDefault="00E708E6" w:rsidP="00E708E6">
      <w:pPr>
        <w:pStyle w:val="ListNumber"/>
        <w:numPr>
          <w:ilvl w:val="0"/>
          <w:numId w:val="0"/>
        </w:numPr>
        <w:spacing w:before="0" w:after="0"/>
        <w:rPr>
          <w:lang w:val="en-GB"/>
        </w:rPr>
      </w:pPr>
      <w:r>
        <w:rPr>
          <w:lang w:val="en-GB"/>
        </w:rPr>
        <w:t>Agenda</w:t>
      </w:r>
    </w:p>
    <w:p w14:paraId="750B3BF0" w14:textId="77777777" w:rsidR="00357DE2" w:rsidRPr="00FB5ED7" w:rsidRDefault="00357DE2" w:rsidP="00357DE2">
      <w:pPr>
        <w:pStyle w:val="NormalIndent"/>
        <w:numPr>
          <w:ilvl w:val="0"/>
          <w:numId w:val="15"/>
        </w:numPr>
        <w:spacing w:before="0" w:after="0"/>
        <w:rPr>
          <w:ins w:id="869" w:author="Liam David Chess (2004144)" w:date="2021-03-05T14:41:00Z"/>
          <w:lang w:val="en-GB"/>
        </w:rPr>
      </w:pPr>
      <w:ins w:id="870" w:author="Liam David Chess (2004144)" w:date="2021-03-05T14:41:00Z">
        <w:r>
          <w:rPr>
            <w:lang w:val="en-GB"/>
          </w:rPr>
          <w:t>Finish and submit the report. :O</w:t>
        </w:r>
      </w:ins>
    </w:p>
    <w:p w14:paraId="6119BA2B" w14:textId="5852A184" w:rsidR="00E708E6" w:rsidRPr="00956391" w:rsidDel="00357DE2" w:rsidRDefault="00E708E6" w:rsidP="00E708E6">
      <w:pPr>
        <w:pStyle w:val="NormalIndent"/>
        <w:numPr>
          <w:ilvl w:val="0"/>
          <w:numId w:val="15"/>
        </w:numPr>
        <w:spacing w:before="0" w:after="0"/>
        <w:rPr>
          <w:del w:id="871" w:author="Liam David Chess (2004144)" w:date="2021-03-05T14:41:00Z"/>
          <w:lang w:val="en-GB"/>
        </w:rPr>
      </w:pPr>
      <w:del w:id="872" w:author="Liam David Chess (2004144)" w:date="2021-03-05T14:41:00Z">
        <w:r w:rsidDel="00357DE2">
          <w:rPr>
            <w:lang w:val="en-GB"/>
          </w:rPr>
          <w:delText>Continuous improvement of the report, ready to submit at the end of the week.</w:delText>
        </w:r>
      </w:del>
    </w:p>
    <w:p w14:paraId="3307F297" w14:textId="77777777" w:rsidR="00E708E6" w:rsidRPr="0049330B" w:rsidRDefault="00E708E6" w:rsidP="00E708E6">
      <w:pPr>
        <w:pStyle w:val="ListNumber"/>
        <w:numPr>
          <w:ilvl w:val="0"/>
          <w:numId w:val="0"/>
        </w:numPr>
        <w:spacing w:before="0" w:after="0"/>
        <w:rPr>
          <w:lang w:val="en-GB"/>
        </w:rPr>
      </w:pPr>
      <w:sdt>
        <w:sdtPr>
          <w:rPr>
            <w:lang w:val="en-GB"/>
          </w:rPr>
          <w:alias w:val="Discussion:"/>
          <w:tag w:val="Discussion:"/>
          <w:id w:val="784084600"/>
          <w:placeholder>
            <w:docPart w:val="CA479EAB50F94DB5B24436017B3C6EA7"/>
          </w:placeholder>
          <w:temporary/>
          <w:showingPlcHdr/>
          <w15:appearance w15:val="hidden"/>
        </w:sdtPr>
        <w:sdtContent>
          <w:r w:rsidRPr="0049330B">
            <w:rPr>
              <w:lang w:val="en-GB" w:bidi="en-GB"/>
            </w:rPr>
            <w:t>Discussion</w:t>
          </w:r>
        </w:sdtContent>
      </w:sdt>
    </w:p>
    <w:p w14:paraId="52F26511" w14:textId="0A1F46AE" w:rsidR="00E708E6" w:rsidRDefault="00E708E6" w:rsidP="00E708E6">
      <w:pPr>
        <w:pStyle w:val="NormalIndent"/>
        <w:numPr>
          <w:ilvl w:val="0"/>
          <w:numId w:val="13"/>
        </w:numPr>
        <w:spacing w:before="0" w:after="0"/>
        <w:rPr>
          <w:lang w:val="en-GB"/>
        </w:rPr>
      </w:pPr>
      <w:del w:id="873" w:author="Liam David Chess (2004144)" w:date="2021-03-05T14:41:00Z">
        <w:r w:rsidDel="00CF1814">
          <w:rPr>
            <w:lang w:val="en-GB"/>
          </w:rPr>
          <w:delText>Worked on the formatting of the report, inserting Minutes and Gantt chart to the report.</w:delText>
        </w:r>
      </w:del>
      <w:ins w:id="874" w:author="Liam David Chess (2004144)" w:date="2021-03-05T14:42:00Z">
        <w:r w:rsidR="00742905">
          <w:rPr>
            <w:lang w:val="en-GB"/>
          </w:rPr>
          <w:t>Proofread</w:t>
        </w:r>
      </w:ins>
      <w:ins w:id="875" w:author="Liam David Chess (2004144)" w:date="2021-03-05T14:41:00Z">
        <w:r w:rsidR="00CF1814">
          <w:rPr>
            <w:lang w:val="en-GB"/>
          </w:rPr>
          <w:t xml:space="preserve"> every section, </w:t>
        </w:r>
      </w:ins>
      <w:ins w:id="876" w:author="Liam David Chess (2004144)" w:date="2021-03-05T14:42:00Z">
        <w:r w:rsidR="007971EA">
          <w:rPr>
            <w:lang w:val="en-GB"/>
          </w:rPr>
          <w:t>mi</w:t>
        </w:r>
        <w:r w:rsidR="009D1B3E">
          <w:rPr>
            <w:lang w:val="en-GB"/>
          </w:rPr>
          <w:t>nor</w:t>
        </w:r>
        <w:r w:rsidR="007971EA">
          <w:rPr>
            <w:lang w:val="en-GB"/>
          </w:rPr>
          <w:t xml:space="preserve"> improvements all over</w:t>
        </w:r>
        <w:r w:rsidR="009D1B3E">
          <w:rPr>
            <w:lang w:val="en-GB"/>
          </w:rPr>
          <w:t xml:space="preserve">, </w:t>
        </w:r>
        <w:r w:rsidR="00742905">
          <w:rPr>
            <w:lang w:val="en-GB"/>
          </w:rPr>
          <w:t>the report is DONE.</w:t>
        </w:r>
      </w:ins>
    </w:p>
    <w:p w14:paraId="381C31B1" w14:textId="77777777" w:rsidR="00E708E6" w:rsidRPr="00956391" w:rsidRDefault="00E708E6" w:rsidP="00E708E6">
      <w:pPr>
        <w:pStyle w:val="NormalIndent"/>
        <w:spacing w:before="0" w:after="0"/>
        <w:ind w:left="0"/>
        <w:rPr>
          <w:b/>
          <w:bCs/>
          <w:lang w:val="en-GB"/>
        </w:rPr>
      </w:pPr>
      <w:r w:rsidRPr="00956391">
        <w:rPr>
          <w:b/>
          <w:bCs/>
          <w:lang w:val="en-GB"/>
        </w:rPr>
        <w:t>Summary</w:t>
      </w:r>
    </w:p>
    <w:p w14:paraId="2CAB1816" w14:textId="33CBE713" w:rsidR="00E708E6" w:rsidRPr="00872264" w:rsidRDefault="00E708E6" w:rsidP="00E708E6">
      <w:pPr>
        <w:pStyle w:val="ListParagraph"/>
        <w:numPr>
          <w:ilvl w:val="0"/>
          <w:numId w:val="14"/>
        </w:numPr>
        <w:spacing w:before="0" w:after="0"/>
        <w:rPr>
          <w:lang w:val="en-GB"/>
        </w:rPr>
      </w:pPr>
      <w:del w:id="877" w:author="Liam David Chess (2004144)" w:date="2021-03-05T14:42:00Z">
        <w:r w:rsidDel="00742905">
          <w:rPr>
            <w:lang w:val="en-GB"/>
          </w:rPr>
          <w:delText>The final push to get the assignment done is undergoing.</w:delText>
        </w:r>
      </w:del>
      <w:ins w:id="878" w:author="Liam David Chess (2004144)" w:date="2021-03-05T14:42:00Z">
        <w:r w:rsidR="00742905">
          <w:rPr>
            <w:lang w:val="en-GB"/>
          </w:rPr>
          <w:t>We did it, we designed a tricycle and wrote about it!</w:t>
        </w:r>
      </w:ins>
    </w:p>
    <w:p w14:paraId="3AC7D417" w14:textId="77777777" w:rsidR="00E708E6" w:rsidRPr="0049330B" w:rsidRDefault="00E708E6" w:rsidP="00E708E6">
      <w:pPr>
        <w:pStyle w:val="ListNumber"/>
        <w:numPr>
          <w:ilvl w:val="0"/>
          <w:numId w:val="0"/>
        </w:numPr>
        <w:spacing w:before="0" w:after="0"/>
        <w:rPr>
          <w:lang w:val="en-GB"/>
        </w:rPr>
      </w:pPr>
      <w:r>
        <w:rPr>
          <w:lang w:val="en-GB"/>
        </w:rPr>
        <w:t>Agender for next meeting</w:t>
      </w:r>
    </w:p>
    <w:p w14:paraId="1F2056DE" w14:textId="01F1F406" w:rsidR="00E708E6" w:rsidRPr="00FB5ED7" w:rsidRDefault="00E708E6" w:rsidP="00E708E6">
      <w:pPr>
        <w:pStyle w:val="NormalIndent"/>
        <w:numPr>
          <w:ilvl w:val="0"/>
          <w:numId w:val="15"/>
        </w:numPr>
        <w:spacing w:before="0" w:after="0"/>
        <w:rPr>
          <w:lang w:val="en-GB"/>
        </w:rPr>
      </w:pPr>
      <w:del w:id="879" w:author="Liam David Chess (2004144)" w:date="2021-03-05T14:42:00Z">
        <w:r w:rsidDel="00742905">
          <w:rPr>
            <w:lang w:val="en-GB"/>
          </w:rPr>
          <w:delText>Finish and submit the report. :O</w:delText>
        </w:r>
      </w:del>
      <w:ins w:id="880" w:author="Liam David Chess (2004144)" w:date="2021-03-05T14:42:00Z">
        <w:r w:rsidR="00742905">
          <w:rPr>
            <w:lang w:val="en-GB"/>
          </w:rPr>
          <w:t>Get wave</w:t>
        </w:r>
      </w:ins>
      <w:ins w:id="881" w:author="Liam David Chess (2004144)" w:date="2021-03-05T14:43:00Z">
        <w:r w:rsidR="00742905">
          <w:rPr>
            <w:lang w:val="en-GB"/>
          </w:rPr>
          <w:t>d in celebration and await further instructions.</w:t>
        </w:r>
      </w:ins>
    </w:p>
    <w:p w14:paraId="36B13454" w14:textId="77777777" w:rsidR="00E708E6" w:rsidRPr="0049330B" w:rsidRDefault="00E708E6" w:rsidP="00E708E6">
      <w:pPr>
        <w:pStyle w:val="NormalIndent"/>
        <w:spacing w:before="0" w:after="0"/>
        <w:ind w:left="0"/>
        <w:rPr>
          <w:lang w:val="en-GB"/>
        </w:rPr>
      </w:pPr>
    </w:p>
    <w:p w14:paraId="47313E67" w14:textId="77777777" w:rsidR="00E708E6" w:rsidRDefault="00E708E6" w:rsidP="00E708E6">
      <w:pPr>
        <w:rPr>
          <w:rFonts w:asciiTheme="majorHAnsi" w:eastAsiaTheme="majorEastAsia" w:hAnsiTheme="majorHAnsi" w:cstheme="majorBidi"/>
          <w:color w:val="2F5496" w:themeColor="accent1" w:themeShade="BF"/>
          <w:sz w:val="32"/>
          <w:szCs w:val="32"/>
        </w:rPr>
      </w:pPr>
      <w:r>
        <w:rPr>
          <w:rFonts w:asciiTheme="majorHAnsi" w:eastAsiaTheme="majorEastAsia" w:hAnsiTheme="majorHAnsi" w:cstheme="majorBidi"/>
          <w:color w:val="2F5496" w:themeColor="accent1" w:themeShade="BF"/>
          <w:sz w:val="32"/>
          <w:szCs w:val="32"/>
        </w:rPr>
        <w:br w:type="page"/>
      </w:r>
    </w:p>
    <w:p w14:paraId="3F721A0D" w14:textId="77777777" w:rsidR="00E708E6" w:rsidRDefault="00E708E6" w:rsidP="00065811">
      <w:pPr>
        <w:rPr>
          <w:rFonts w:asciiTheme="majorHAnsi" w:eastAsiaTheme="majorEastAsia" w:hAnsiTheme="majorHAnsi" w:cstheme="majorBidi"/>
          <w:color w:val="2F5496" w:themeColor="accent1" w:themeShade="BF"/>
          <w:sz w:val="32"/>
          <w:szCs w:val="32"/>
        </w:rPr>
      </w:pPr>
    </w:p>
    <w:p w14:paraId="16FD7B30" w14:textId="77777777" w:rsidR="00065811" w:rsidRDefault="00065811">
      <w:pPr>
        <w:rPr>
          <w:rFonts w:asciiTheme="majorHAnsi" w:eastAsiaTheme="majorEastAsia" w:hAnsiTheme="majorHAnsi" w:cstheme="majorBidi"/>
          <w:color w:val="2F5496" w:themeColor="accent1" w:themeShade="BF"/>
          <w:sz w:val="32"/>
          <w:szCs w:val="32"/>
        </w:rPr>
      </w:pPr>
    </w:p>
    <w:p w14:paraId="17B5CF44" w14:textId="792649A2" w:rsidR="002A7EC8" w:rsidRPr="00953CCC" w:rsidRDefault="00953CCC" w:rsidP="00953CCC">
      <w:pPr>
        <w:rPr>
          <w:rFonts w:asciiTheme="majorHAnsi" w:eastAsiaTheme="majorEastAsia" w:hAnsiTheme="majorHAnsi" w:cstheme="majorBidi"/>
          <w:color w:val="2F5496" w:themeColor="accent1" w:themeShade="BF"/>
          <w:sz w:val="32"/>
          <w:szCs w:val="32"/>
        </w:rPr>
      </w:pPr>
      <w:r>
        <w:rPr>
          <w:noProof/>
        </w:rPr>
        <mc:AlternateContent>
          <mc:Choice Requires="wps">
            <w:drawing>
              <wp:anchor distT="45720" distB="45720" distL="114300" distR="114300" simplePos="0" relativeHeight="251658244" behindDoc="0" locked="0" layoutInCell="1" allowOverlap="1" wp14:anchorId="746C1C4E" wp14:editId="406A226A">
                <wp:simplePos x="0" y="0"/>
                <wp:positionH relativeFrom="margin">
                  <wp:align>right</wp:align>
                </wp:positionH>
                <wp:positionV relativeFrom="paragraph">
                  <wp:posOffset>4048125</wp:posOffset>
                </wp:positionV>
                <wp:extent cx="5705475" cy="752475"/>
                <wp:effectExtent l="0" t="0" r="9525" b="952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705475" cy="752475"/>
                        </a:xfrm>
                        <a:prstGeom prst="rect">
                          <a:avLst/>
                        </a:prstGeom>
                        <a:solidFill>
                          <a:srgbClr val="FFFFFF"/>
                        </a:solidFill>
                        <a:ln w="9525">
                          <a:noFill/>
                          <a:miter lim="800000"/>
                          <a:headEnd/>
                          <a:tailEnd/>
                        </a:ln>
                      </wps:spPr>
                      <wps:txbx>
                        <w:txbxContent>
                          <w:p w14:paraId="7340C350" w14:textId="2A4E49B6" w:rsidR="00953CCC" w:rsidRPr="00953CCC" w:rsidRDefault="00953CCC" w:rsidP="00953CCC">
                            <w:pPr>
                              <w:jc w:val="center"/>
                              <w:rPr>
                                <w:rFonts w:asciiTheme="majorHAnsi" w:hAnsiTheme="majorHAnsi"/>
                                <w:sz w:val="56"/>
                                <w:szCs w:val="56"/>
                              </w:rPr>
                            </w:pPr>
                            <w:r w:rsidRPr="00953CCC">
                              <w:rPr>
                                <w:rFonts w:asciiTheme="majorHAnsi" w:hAnsiTheme="majorHAnsi"/>
                                <w:sz w:val="56"/>
                                <w:szCs w:val="56"/>
                              </w:rPr>
                              <w:t>End of report, thank you for reading.</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746C1C4E" id="Text Box 2" o:spid="_x0000_s1063" type="#_x0000_t202" style="position:absolute;margin-left:398.05pt;margin-top:318.75pt;width:449.25pt;height:59.25pt;z-index:251658244;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JMHgIgIAACQEAAAOAAAAZHJzL2Uyb0RvYy54bWysU81u2zAMvg/YOwi6L3aMeEmNOEWXLsOA&#10;7gdo9wCyLMfCJFGTlNjZ04+S0zTbbsN0EEiR/ER+JNe3o1bkKJyXYGo6n+WUCMOhlWZf029Puzcr&#10;SnxgpmUKjKjpSXh6u3n9aj3YShTQg2qFIwhifDXYmvYh2CrLPO+FZn4GVhg0duA0C6i6fdY6NiC6&#10;VlmR52+zAVxrHXDhPb7eT0a6SfhdJ3j40nVeBKJqirmFdLt0N/HONmtW7R2zveTnNNg/ZKGZNPjp&#10;BeqeBUYOTv4FpSV34KELMw46g66TXKQasJp5/kc1jz2zItWC5Hh7ocn/P1j++fjVEdnWtJgvKTFM&#10;Y5OexBjIOxhJEfkZrK/Q7dGiYxjxGfucavX2Afh3Twxse2b24s45GHrBWsxvHiOzq9AJx0eQZvgE&#10;LX7DDgES0Ng5HclDOgiiY59Ol97EVDg+lsu8XCxLSjjalmUR5fgFq56jrfPhgwBNolBTh71P6Oz4&#10;4MPk+uwSP/OgZLuTSiXF7ZutcuTIcE526ZzRf3NThgw1vSmLMiEbiPEIzSotA86xkrqmqzyeGM6q&#10;yMZ70yY5MKkmGZNW5kxPZGTiJozNmDqxirGRugbaE/LlYBpbXDMUenA/KRlwZGvqfxyYE5SojwY5&#10;v5kvFnHGk7IolwUq7trSXFuY4QhV00DJJG5D2ouYtoE77E0nE20vmZxTxlFMxJ/XJs76tZ68XpZ7&#10;8wsAAP//AwBQSwMEFAAGAAgAAAAhALDGKSHdAAAACAEAAA8AAABkcnMvZG93bnJldi54bWxMj81O&#10;w0AMhO9IvMPKSFwQ3fCTn4Y4FSCBuLb0ATaJm0RkvVF226RvjznR21hjzXxTbBY7qBNNvneM8LCK&#10;QBHXrum5Rdh/f9xnoHww3JjBMSGcycOmvL4qTN64mbd02oVWSQj73CB0IYy51r7uyBq/ciOxeAc3&#10;WRPknFrdTGaWcDvoxyhKtDU9S0NnRnrvqP7ZHS3C4Wu+i9dz9Rn26fY5eTN9Wrkz4u3N8voCKtAS&#10;/p/hD1/QoRSmyh258WpAkCEBIXlKY1BiZ+tMRIWQxkkEuiz05YDyFwAA//8DAFBLAQItABQABgAI&#10;AAAAIQC2gziS/gAAAOEBAAATAAAAAAAAAAAAAAAAAAAAAABbQ29udGVudF9UeXBlc10ueG1sUEsB&#10;Ai0AFAAGAAgAAAAhADj9If/WAAAAlAEAAAsAAAAAAAAAAAAAAAAALwEAAF9yZWxzLy5yZWxzUEsB&#10;Ai0AFAAGAAgAAAAhAIkkweAiAgAAJAQAAA4AAAAAAAAAAAAAAAAALgIAAGRycy9lMm9Eb2MueG1s&#10;UEsBAi0AFAAGAAgAAAAhALDGKSHdAAAACAEAAA8AAAAAAAAAAAAAAAAAfAQAAGRycy9kb3ducmV2&#10;LnhtbFBLBQYAAAAABAAEAPMAAACGBQAAAAA=&#10;" stroked="f">
                <v:textbox>
                  <w:txbxContent>
                    <w:p w14:paraId="7340C350" w14:textId="2A4E49B6" w:rsidR="00953CCC" w:rsidRPr="00953CCC" w:rsidRDefault="00953CCC" w:rsidP="00953CCC">
                      <w:pPr>
                        <w:jc w:val="center"/>
                        <w:rPr>
                          <w:rFonts w:asciiTheme="majorHAnsi" w:hAnsiTheme="majorHAnsi"/>
                          <w:sz w:val="56"/>
                          <w:szCs w:val="56"/>
                        </w:rPr>
                      </w:pPr>
                      <w:r w:rsidRPr="00953CCC">
                        <w:rPr>
                          <w:rFonts w:asciiTheme="majorHAnsi" w:hAnsiTheme="majorHAnsi"/>
                          <w:sz w:val="56"/>
                          <w:szCs w:val="56"/>
                        </w:rPr>
                        <w:t>End of report, thank you for reading.</w:t>
                      </w:r>
                    </w:p>
                  </w:txbxContent>
                </v:textbox>
                <w10:wrap type="square" anchorx="margin"/>
              </v:shape>
            </w:pict>
          </mc:Fallback>
        </mc:AlternateContent>
      </w:r>
    </w:p>
    <w:sectPr w:rsidR="002A7EC8" w:rsidRPr="00953CCC" w:rsidSect="004021B6">
      <w:headerReference w:type="default" r:id="rId20"/>
      <w:type w:val="continuous"/>
      <w:pgSz w:w="11906" w:h="16838"/>
      <w:pgMar w:top="1440" w:right="1440" w:bottom="1440" w:left="1440" w:header="706" w:footer="706" w:gutter="0"/>
      <w:pgNumType w:start="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5AF75EA7" w14:textId="77777777" w:rsidR="00373092" w:rsidRDefault="00373092" w:rsidP="001764A0">
      <w:pPr>
        <w:spacing w:after="0" w:line="240" w:lineRule="auto"/>
      </w:pPr>
      <w:r>
        <w:separator/>
      </w:r>
    </w:p>
  </w:endnote>
  <w:endnote w:type="continuationSeparator" w:id="0">
    <w:p w14:paraId="4A4DA685" w14:textId="77777777" w:rsidR="00373092" w:rsidRDefault="00373092" w:rsidP="001764A0">
      <w:pPr>
        <w:spacing w:after="0" w:line="240" w:lineRule="auto"/>
      </w:pPr>
      <w:r>
        <w:continuationSeparator/>
      </w:r>
    </w:p>
  </w:endnote>
  <w:endnote w:type="continuationNotice" w:id="1">
    <w:p w14:paraId="5AF6CE42" w14:textId="77777777" w:rsidR="00373092" w:rsidRDefault="00373092">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E6230F7" w14:textId="77777777" w:rsidR="00373092" w:rsidRDefault="00373092" w:rsidP="001764A0">
      <w:pPr>
        <w:spacing w:after="0" w:line="240" w:lineRule="auto"/>
      </w:pPr>
      <w:r>
        <w:separator/>
      </w:r>
    </w:p>
  </w:footnote>
  <w:footnote w:type="continuationSeparator" w:id="0">
    <w:p w14:paraId="05491444" w14:textId="77777777" w:rsidR="00373092" w:rsidRDefault="00373092" w:rsidP="001764A0">
      <w:pPr>
        <w:spacing w:after="0" w:line="240" w:lineRule="auto"/>
      </w:pPr>
      <w:r>
        <w:continuationSeparator/>
      </w:r>
    </w:p>
  </w:footnote>
  <w:footnote w:type="continuationNotice" w:id="1">
    <w:p w14:paraId="5FD40DB3" w14:textId="77777777" w:rsidR="00373092" w:rsidRDefault="00373092">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126E15" w14:textId="77777777" w:rsidR="001B7BE2" w:rsidRDefault="001B7BE2">
    <w:pPr>
      <w:pStyle w:val="Header"/>
      <w:tabs>
        <w:tab w:val="clear" w:pos="4680"/>
        <w:tab w:val="clear" w:pos="9360"/>
      </w:tabs>
      <w:jc w:val="right"/>
      <w:rPr>
        <w:color w:val="8496B0" w:themeColor="text2" w:themeTint="99"/>
        <w:sz w:val="24"/>
        <w:szCs w:val="24"/>
      </w:rPr>
    </w:pPr>
    <w:r>
      <w:rPr>
        <w:noProof/>
        <w:color w:val="8496B0" w:themeColor="text2" w:themeTint="99"/>
        <w:sz w:val="24"/>
        <w:szCs w:val="24"/>
      </w:rPr>
      <mc:AlternateContent>
        <mc:Choice Requires="wpg">
          <w:drawing>
            <wp:anchor distT="0" distB="0" distL="114300" distR="114300" simplePos="0" relativeHeight="251658240" behindDoc="0" locked="0" layoutInCell="1" allowOverlap="1" wp14:anchorId="6815D6BF" wp14:editId="0F1CF9B1">
              <wp:simplePos x="0" y="0"/>
              <wp:positionH relativeFrom="rightMargin">
                <wp:posOffset>-161289</wp:posOffset>
              </wp:positionH>
              <wp:positionV relativeFrom="topMargin">
                <wp:posOffset>281940</wp:posOffset>
              </wp:positionV>
              <wp:extent cx="891539" cy="740664"/>
              <wp:effectExtent l="0" t="0" r="4445" b="2540"/>
              <wp:wrapNone/>
              <wp:docPr id="70" name="Group 70"/>
              <wp:cNvGraphicFramePr/>
              <a:graphic xmlns:a="http://schemas.openxmlformats.org/drawingml/2006/main">
                <a:graphicData uri="http://schemas.microsoft.com/office/word/2010/wordprocessingGroup">
                  <wpg:wgp>
                    <wpg:cNvGrpSpPr/>
                    <wpg:grpSpPr>
                      <a:xfrm>
                        <a:off x="0" y="0"/>
                        <a:ext cx="891539" cy="740664"/>
                        <a:chOff x="-160069" y="12192"/>
                        <a:chExt cx="891816" cy="746642"/>
                      </a:xfrm>
                    </wpg:grpSpPr>
                    <wps:wsp>
                      <wps:cNvPr id="71" name="Freeform 71"/>
                      <wps:cNvSpPr>
                        <a:spLocks/>
                      </wps:cNvSpPr>
                      <wps:spPr bwMode="auto">
                        <a:xfrm>
                          <a:off x="256032" y="12192"/>
                          <a:ext cx="475601" cy="473242"/>
                        </a:xfrm>
                        <a:custGeom>
                          <a:avLst/>
                          <a:gdLst>
                            <a:gd name="T0" fmla="*/ 0 w 420"/>
                            <a:gd name="T1" fmla="*/ 420 h 420"/>
                            <a:gd name="T2" fmla="*/ 0 w 420"/>
                            <a:gd name="T3" fmla="*/ 420 h 420"/>
                            <a:gd name="T4" fmla="*/ 416 w 420"/>
                            <a:gd name="T5" fmla="*/ 0 h 420"/>
                            <a:gd name="T6" fmla="*/ 420 w 420"/>
                            <a:gd name="T7" fmla="*/ 0 h 420"/>
                            <a:gd name="T8" fmla="*/ 0 w 420"/>
                            <a:gd name="T9" fmla="*/ 420 h 420"/>
                          </a:gdLst>
                          <a:ahLst/>
                          <a:cxnLst>
                            <a:cxn ang="0">
                              <a:pos x="T0" y="T1"/>
                            </a:cxn>
                            <a:cxn ang="0">
                              <a:pos x="T2" y="T3"/>
                            </a:cxn>
                            <a:cxn ang="0">
                              <a:pos x="T4" y="T5"/>
                            </a:cxn>
                            <a:cxn ang="0">
                              <a:pos x="T6" y="T7"/>
                            </a:cxn>
                            <a:cxn ang="0">
                              <a:pos x="T8" y="T9"/>
                            </a:cxn>
                          </a:cxnLst>
                          <a:rect l="0" t="0" r="r" b="b"/>
                          <a:pathLst>
                            <a:path w="420" h="420">
                              <a:moveTo>
                                <a:pt x="0" y="420"/>
                              </a:moveTo>
                              <a:lnTo>
                                <a:pt x="0" y="420"/>
                              </a:lnTo>
                              <a:lnTo>
                                <a:pt x="416" y="0"/>
                              </a:lnTo>
                              <a:lnTo>
                                <a:pt x="420" y="0"/>
                              </a:lnTo>
                              <a:lnTo>
                                <a:pt x="0" y="420"/>
                              </a:lnTo>
                              <a:close/>
                            </a:path>
                          </a:pathLst>
                        </a:custGeom>
                        <a:solidFill>
                          <a:schemeClr val="tx2">
                            <a:lumMod val="60000"/>
                            <a:lumOff val="40000"/>
                          </a:schemeClr>
                        </a:solidFill>
                        <a:ln>
                          <a:noFill/>
                        </a:ln>
                      </wps:spPr>
                      <wps:bodyPr vert="horz" wrap="square" lIns="91440" tIns="45720" rIns="91440" bIns="45720" numCol="1" anchor="t" anchorCtr="0" compatLnSpc="1">
                        <a:prstTxWarp prst="textNoShape">
                          <a:avLst/>
                        </a:prstTxWarp>
                      </wps:bodyPr>
                    </wps:wsp>
                    <wps:wsp>
                      <wps:cNvPr id="72" name="Freeform 72"/>
                      <wps:cNvSpPr>
                        <a:spLocks/>
                      </wps:cNvSpPr>
                      <wps:spPr bwMode="auto">
                        <a:xfrm>
                          <a:off x="134112" y="48768"/>
                          <a:ext cx="595634" cy="592679"/>
                        </a:xfrm>
                        <a:custGeom>
                          <a:avLst/>
                          <a:gdLst>
                            <a:gd name="T0" fmla="*/ 0 w 526"/>
                            <a:gd name="T1" fmla="*/ 526 h 526"/>
                            <a:gd name="T2" fmla="*/ 0 w 526"/>
                            <a:gd name="T3" fmla="*/ 526 h 526"/>
                            <a:gd name="T4" fmla="*/ 522 w 526"/>
                            <a:gd name="T5" fmla="*/ 0 h 526"/>
                            <a:gd name="T6" fmla="*/ 526 w 526"/>
                            <a:gd name="T7" fmla="*/ 4 h 526"/>
                            <a:gd name="T8" fmla="*/ 0 w 526"/>
                            <a:gd name="T9" fmla="*/ 526 h 526"/>
                          </a:gdLst>
                          <a:ahLst/>
                          <a:cxnLst>
                            <a:cxn ang="0">
                              <a:pos x="T0" y="T1"/>
                            </a:cxn>
                            <a:cxn ang="0">
                              <a:pos x="T2" y="T3"/>
                            </a:cxn>
                            <a:cxn ang="0">
                              <a:pos x="T4" y="T5"/>
                            </a:cxn>
                            <a:cxn ang="0">
                              <a:pos x="T6" y="T7"/>
                            </a:cxn>
                            <a:cxn ang="0">
                              <a:pos x="T8" y="T9"/>
                            </a:cxn>
                          </a:cxnLst>
                          <a:rect l="0" t="0" r="r" b="b"/>
                          <a:pathLst>
                            <a:path w="526" h="526">
                              <a:moveTo>
                                <a:pt x="0" y="526"/>
                              </a:moveTo>
                              <a:lnTo>
                                <a:pt x="0" y="526"/>
                              </a:lnTo>
                              <a:lnTo>
                                <a:pt x="522" y="0"/>
                              </a:lnTo>
                              <a:lnTo>
                                <a:pt x="526" y="4"/>
                              </a:lnTo>
                              <a:lnTo>
                                <a:pt x="0" y="526"/>
                              </a:lnTo>
                              <a:close/>
                            </a:path>
                          </a:pathLst>
                        </a:custGeom>
                        <a:solidFill>
                          <a:schemeClr val="tx2">
                            <a:lumMod val="60000"/>
                            <a:lumOff val="40000"/>
                          </a:schemeClr>
                        </a:solidFill>
                        <a:ln>
                          <a:noFill/>
                        </a:ln>
                      </wps:spPr>
                      <wps:bodyPr vert="horz" wrap="square" lIns="91440" tIns="45720" rIns="91440" bIns="45720" numCol="1" anchor="t" anchorCtr="0" compatLnSpc="1">
                        <a:prstTxWarp prst="textNoShape">
                          <a:avLst/>
                        </a:prstTxWarp>
                      </wps:bodyPr>
                    </wps:wsp>
                    <wps:wsp>
                      <wps:cNvPr id="73" name="Freeform 73"/>
                      <wps:cNvSpPr>
                        <a:spLocks/>
                      </wps:cNvSpPr>
                      <wps:spPr bwMode="auto">
                        <a:xfrm>
                          <a:off x="146304" y="36576"/>
                          <a:ext cx="585443" cy="582539"/>
                        </a:xfrm>
                        <a:custGeom>
                          <a:avLst/>
                          <a:gdLst>
                            <a:gd name="T0" fmla="*/ 0 w 517"/>
                            <a:gd name="T1" fmla="*/ 517 h 517"/>
                            <a:gd name="T2" fmla="*/ 0 w 517"/>
                            <a:gd name="T3" fmla="*/ 512 h 517"/>
                            <a:gd name="T4" fmla="*/ 513 w 517"/>
                            <a:gd name="T5" fmla="*/ 0 h 517"/>
                            <a:gd name="T6" fmla="*/ 517 w 517"/>
                            <a:gd name="T7" fmla="*/ 0 h 517"/>
                            <a:gd name="T8" fmla="*/ 0 w 517"/>
                            <a:gd name="T9" fmla="*/ 517 h 517"/>
                          </a:gdLst>
                          <a:ahLst/>
                          <a:cxnLst>
                            <a:cxn ang="0">
                              <a:pos x="T0" y="T1"/>
                            </a:cxn>
                            <a:cxn ang="0">
                              <a:pos x="T2" y="T3"/>
                            </a:cxn>
                            <a:cxn ang="0">
                              <a:pos x="T4" y="T5"/>
                            </a:cxn>
                            <a:cxn ang="0">
                              <a:pos x="T6" y="T7"/>
                            </a:cxn>
                            <a:cxn ang="0">
                              <a:pos x="T8" y="T9"/>
                            </a:cxn>
                          </a:cxnLst>
                          <a:rect l="0" t="0" r="r" b="b"/>
                          <a:pathLst>
                            <a:path w="517" h="517">
                              <a:moveTo>
                                <a:pt x="0" y="517"/>
                              </a:moveTo>
                              <a:lnTo>
                                <a:pt x="0" y="512"/>
                              </a:lnTo>
                              <a:lnTo>
                                <a:pt x="513" y="0"/>
                              </a:lnTo>
                              <a:lnTo>
                                <a:pt x="517" y="0"/>
                              </a:lnTo>
                              <a:lnTo>
                                <a:pt x="0" y="517"/>
                              </a:lnTo>
                              <a:close/>
                            </a:path>
                          </a:pathLst>
                        </a:custGeom>
                        <a:solidFill>
                          <a:schemeClr val="tx2">
                            <a:lumMod val="60000"/>
                            <a:lumOff val="40000"/>
                          </a:schemeClr>
                        </a:solidFill>
                        <a:ln>
                          <a:noFill/>
                        </a:ln>
                      </wps:spPr>
                      <wps:bodyPr vert="horz" wrap="square" lIns="91440" tIns="45720" rIns="91440" bIns="45720" numCol="1" anchor="t" anchorCtr="0" compatLnSpc="1">
                        <a:prstTxWarp prst="textNoShape">
                          <a:avLst/>
                        </a:prstTxWarp>
                      </wps:bodyPr>
                    </wps:wsp>
                    <wps:wsp>
                      <wps:cNvPr id="74" name="Freeform 74"/>
                      <wps:cNvSpPr>
                        <a:spLocks/>
                      </wps:cNvSpPr>
                      <wps:spPr bwMode="auto">
                        <a:xfrm>
                          <a:off x="207264" y="97536"/>
                          <a:ext cx="522029" cy="520566"/>
                        </a:xfrm>
                        <a:custGeom>
                          <a:avLst/>
                          <a:gdLst>
                            <a:gd name="T0" fmla="*/ 0 w 461"/>
                            <a:gd name="T1" fmla="*/ 462 h 462"/>
                            <a:gd name="T2" fmla="*/ 0 w 461"/>
                            <a:gd name="T3" fmla="*/ 462 h 462"/>
                            <a:gd name="T4" fmla="*/ 457 w 461"/>
                            <a:gd name="T5" fmla="*/ 0 h 462"/>
                            <a:gd name="T6" fmla="*/ 461 w 461"/>
                            <a:gd name="T7" fmla="*/ 5 h 462"/>
                            <a:gd name="T8" fmla="*/ 0 w 461"/>
                            <a:gd name="T9" fmla="*/ 462 h 462"/>
                          </a:gdLst>
                          <a:ahLst/>
                          <a:cxnLst>
                            <a:cxn ang="0">
                              <a:pos x="T0" y="T1"/>
                            </a:cxn>
                            <a:cxn ang="0">
                              <a:pos x="T2" y="T3"/>
                            </a:cxn>
                            <a:cxn ang="0">
                              <a:pos x="T4" y="T5"/>
                            </a:cxn>
                            <a:cxn ang="0">
                              <a:pos x="T6" y="T7"/>
                            </a:cxn>
                            <a:cxn ang="0">
                              <a:pos x="T8" y="T9"/>
                            </a:cxn>
                          </a:cxnLst>
                          <a:rect l="0" t="0" r="r" b="b"/>
                          <a:pathLst>
                            <a:path w="461" h="462">
                              <a:moveTo>
                                <a:pt x="0" y="462"/>
                              </a:moveTo>
                              <a:lnTo>
                                <a:pt x="0" y="462"/>
                              </a:lnTo>
                              <a:lnTo>
                                <a:pt x="457" y="0"/>
                              </a:lnTo>
                              <a:lnTo>
                                <a:pt x="461" y="5"/>
                              </a:lnTo>
                              <a:lnTo>
                                <a:pt x="0" y="462"/>
                              </a:lnTo>
                              <a:close/>
                            </a:path>
                          </a:pathLst>
                        </a:custGeom>
                        <a:solidFill>
                          <a:schemeClr val="tx2">
                            <a:lumMod val="60000"/>
                            <a:lumOff val="40000"/>
                          </a:schemeClr>
                        </a:solidFill>
                        <a:ln>
                          <a:noFill/>
                        </a:ln>
                      </wps:spPr>
                      <wps:bodyPr vert="horz" wrap="square" lIns="91440" tIns="45720" rIns="91440" bIns="45720" numCol="1" anchor="t" anchorCtr="0" compatLnSpc="1">
                        <a:prstTxWarp prst="textNoShape">
                          <a:avLst/>
                        </a:prstTxWarp>
                      </wps:bodyPr>
                    </wps:wsp>
                    <wps:wsp>
                      <wps:cNvPr id="75" name="Freeform 75"/>
                      <wps:cNvSpPr>
                        <a:spLocks/>
                      </wps:cNvSpPr>
                      <wps:spPr bwMode="auto">
                        <a:xfrm>
                          <a:off x="0" y="36576"/>
                          <a:ext cx="731520" cy="722258"/>
                        </a:xfrm>
                        <a:custGeom>
                          <a:avLst/>
                          <a:gdLst>
                            <a:gd name="T0" fmla="*/ 5 w 646"/>
                            <a:gd name="T1" fmla="*/ 641 h 641"/>
                            <a:gd name="T2" fmla="*/ 0 w 646"/>
                            <a:gd name="T3" fmla="*/ 641 h 641"/>
                            <a:gd name="T4" fmla="*/ 642 w 646"/>
                            <a:gd name="T5" fmla="*/ 0 h 641"/>
                            <a:gd name="T6" fmla="*/ 646 w 646"/>
                            <a:gd name="T7" fmla="*/ 0 h 641"/>
                            <a:gd name="T8" fmla="*/ 5 w 646"/>
                            <a:gd name="T9" fmla="*/ 641 h 641"/>
                          </a:gdLst>
                          <a:ahLst/>
                          <a:cxnLst>
                            <a:cxn ang="0">
                              <a:pos x="T0" y="T1"/>
                            </a:cxn>
                            <a:cxn ang="0">
                              <a:pos x="T2" y="T3"/>
                            </a:cxn>
                            <a:cxn ang="0">
                              <a:pos x="T4" y="T5"/>
                            </a:cxn>
                            <a:cxn ang="0">
                              <a:pos x="T6" y="T7"/>
                            </a:cxn>
                            <a:cxn ang="0">
                              <a:pos x="T8" y="T9"/>
                            </a:cxn>
                          </a:cxnLst>
                          <a:rect l="0" t="0" r="r" b="b"/>
                          <a:pathLst>
                            <a:path w="646" h="641">
                              <a:moveTo>
                                <a:pt x="5" y="641"/>
                              </a:moveTo>
                              <a:lnTo>
                                <a:pt x="0" y="641"/>
                              </a:lnTo>
                              <a:lnTo>
                                <a:pt x="642" y="0"/>
                              </a:lnTo>
                              <a:lnTo>
                                <a:pt x="646" y="0"/>
                              </a:lnTo>
                              <a:lnTo>
                                <a:pt x="5" y="641"/>
                              </a:lnTo>
                              <a:close/>
                            </a:path>
                          </a:pathLst>
                        </a:custGeom>
                        <a:solidFill>
                          <a:schemeClr val="tx2">
                            <a:lumMod val="60000"/>
                            <a:lumOff val="40000"/>
                          </a:schemeClr>
                        </a:solidFill>
                        <a:ln>
                          <a:noFill/>
                        </a:ln>
                      </wps:spPr>
                      <wps:bodyPr vert="horz" wrap="square" lIns="91440" tIns="45720" rIns="91440" bIns="45720" numCol="1" anchor="t" anchorCtr="0" compatLnSpc="1">
                        <a:prstTxWarp prst="textNoShape">
                          <a:avLst/>
                        </a:prstTxWarp>
                      </wps:bodyPr>
                    </wps:wsp>
                    <wps:wsp>
                      <wps:cNvPr id="76" name="Text Box 76"/>
                      <wps:cNvSpPr txBox="1"/>
                      <wps:spPr>
                        <a:xfrm>
                          <a:off x="-160069" y="12192"/>
                          <a:ext cx="589567" cy="350148"/>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C146546" w14:textId="3585C1A3" w:rsidR="001B7BE2" w:rsidRDefault="001B7BE2">
                            <w:pPr>
                              <w:jc w:val="right"/>
                            </w:pPr>
                            <w:r>
                              <w:rPr>
                                <w:color w:val="8496B0" w:themeColor="text2" w:themeTint="99"/>
                                <w:sz w:val="24"/>
                                <w:szCs w:val="24"/>
                              </w:rPr>
                              <w:t xml:space="preserve">Page </w:t>
                            </w:r>
                            <w:r>
                              <w:rPr>
                                <w:color w:val="8496B0" w:themeColor="text2" w:themeTint="99"/>
                                <w:sz w:val="24"/>
                                <w:szCs w:val="24"/>
                              </w:rPr>
                              <w:fldChar w:fldCharType="begin"/>
                            </w:r>
                            <w:r>
                              <w:rPr>
                                <w:color w:val="8496B0" w:themeColor="text2" w:themeTint="99"/>
                                <w:sz w:val="24"/>
                                <w:szCs w:val="24"/>
                              </w:rPr>
                              <w:instrText xml:space="preserve"> PAGE   \* MERGEFORMAT </w:instrText>
                            </w:r>
                            <w:r>
                              <w:rPr>
                                <w:color w:val="8496B0" w:themeColor="text2" w:themeTint="99"/>
                                <w:sz w:val="24"/>
                                <w:szCs w:val="24"/>
                              </w:rPr>
                              <w:fldChar w:fldCharType="separate"/>
                            </w:r>
                            <w:r>
                              <w:rPr>
                                <w:noProof/>
                                <w:color w:val="8496B0" w:themeColor="text2" w:themeTint="99"/>
                                <w:sz w:val="24"/>
                                <w:szCs w:val="24"/>
                              </w:rPr>
                              <w:t>2</w:t>
                            </w:r>
                            <w:r>
                              <w:rPr>
                                <w:color w:val="8496B0" w:themeColor="text2" w:themeTint="99"/>
                                <w:sz w:val="24"/>
                                <w:szCs w:val="24"/>
                              </w:rPr>
                              <w:fldChar w:fldCharType="end"/>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6815D6BF" id="Group 70" o:spid="_x0000_s1064" style="position:absolute;left:0;text-align:left;margin-left:-12.7pt;margin-top:22.2pt;width:70.2pt;height:58.3pt;z-index:251658240;mso-position-horizontal-relative:right-margin-area;mso-position-vertical-relative:top-margin-area;mso-width-relative:margin;mso-height-relative:margin" coordorigin="-1600,121" coordsize="8918,746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e1VIKAcAAMYlAAAOAAAAZHJzL2Uyb0RvYy54bWzsmt+TmzYQx9870/+B4bEziQ3mh+3JXeaa&#10;9jKduSaZxp086zDYngCiAp99/ev7XQmBjOGcxNen84vBaFntrpb9IIk3b/dZaj3Eotzw/Mp2Xo9t&#10;K84jvtzkqyv778Xtq6ltlRXLlyzleXxlP8al/fb655/e7Ip57PI1T5exsKAkL+e74speV1UxH43K&#10;aB1nrHzNizhHY8JFxir8FavRUrAdtGfpyB2Pg9GOi2UheBSXJa7+phrta6k/SeKo+pgkZVxZ6ZUN&#10;2yr5K+TvPf2Ort+w+UqwYr2JajPYD1iRsU2OThtVv7GKWVuxOVKVbSLBS55UryOejXiSbKJY+gBv&#10;nHHHm/eCbwvpy2q+WxVNmBDaTpx+WG304eGTsDbLKztEeHKWYYxktxb+Izi7YjWHzHtRfC4+ifrC&#10;Sv0jf/eJyOgIT6y9DOtjE9Z4X1kRLk5njj+Z2VaEptAbB4Gnwh6tMTZ01ysnwFBCAgKO68xc3f57&#10;q2HqBFoDFEiJke5+RFY2Ru0KpFLZRqs8L1qf16yI5SCUFAkdLUdH61bEMeWnFToqYFKMokVxKYs7&#10;Hn0tETgYabTQnxIy1v3uT75E0Nm24jKDOhF1/WA8cbuh0aH1QjTDFAqtF07cTmDYPNqW1fuYyzFi&#10;D3dlpRJ+iTOZrst6zBcY/SRLkfu/jKyxtbM8Vz8cjQj6aUTQbK37hGBqIzSgZ2KIDOrxTCEn6LfI&#10;N4QG7EHWNPZQZ72ehYbQgB7UsUbPgBYkcCNy4BcSdaUjztZ6EKJ9Xo8CzixGBXMsM6DgJT0VNCQY&#10;1oVMK6iAFA3ZgLBKkcWEcvCkMIJLmv1vEkYESTj8JmGEiYRnprAyp/ZVoCR3i7GwLRTje7qHzQtW&#10;UYj0qbVDZiMXrbU60vWMP8QLLiWqtuqQlHK+bU/zp+R0qz4WUptHlQZOaG26VR9rKbLppJSSaS3T&#10;OqKUl7EylvyVQ9Y4TvEyHtuSp5vl7SZNyWEJxvhdKqwHBqRVe1emTLrNUEbUNdTScf3s4jKVWCnq&#10;6ctQ32iRHR90kMokyzl1qAykK7J4Ub0iIpTze758RO0C9wHUNRf/2tYODL2yy3+2TMS2lf6Ro+zO&#10;HM9DBCr5x/NDCpkwW+7NlnybvePwCWWG5RG0wj19+q5SzAY0Eaa7/HMRkaBMAVFWi/0XJgqrwClu&#10;QnH8wHXZZnNd9uA3CSjZ2iXlSP0H0FDu/f/0wNOqWNvSQyLtgBHPQA9n4jmOKg3eNAym6hHT9PBn&#10;fjBBLSB6+DM3CPVjqxlkpqEOo1HLVg0aMLBN6aPq6LuB6qoVMemBZtCjRwimntJj0mNQj0kP33X7&#10;LerSo8cekx7UWa9nJj28fr+69OjpyqTHgV/I2ws9zqAHxZroQcdhetQjgmA/TY9WTtdyfVRcQLZ9&#10;AxekTXjq5Jsw+tQ69FHpUvQ47vFCD8mVF0sPlMAuPeR737PTwwsmY/WuOAn8sC7pDT2mvufBFEmP&#10;qUtTPPXCcD49HPmySXVPT08O6OGEVGWPhY7ocSxyQA/H7ddzQA9nQlX/WNMRPY5FDugBo3v1mPSg&#10;uUdPV0f0OO7qgB5mfC70aOdZPzL3oOGQ9MDxCXqoETlND7yM6bdqNTM5rPi+gwQ9OauQNp2UqunR&#10;WKZ7utDjZdMD1a1LD/ka8tz0cMehi6U+SudZ6E+69HDdsYuqJenhjv1AtuMBOpseXiBXTIbo4QVU&#10;9fHbnaB06dGjx6THoB6THpj0our3aOrSo8cekx7Q0K/HpIff71eXHj3WmPQ48OtCj/PoQbGWK1dI&#10;t2F61IN/kh6tnK7l+livSflIh5NckDZBSq/+aR36aM49jnu80ONl0wOFq0sPmUjPTQ/19tIz7Qgn&#10;jk8LiQSO0HVdXy5qnQsOH+U18J5ctAo8BwUWv6fA0aPHBMegHhMc2OLqt6gLjh57THDAln49Jjho&#10;2tGjxwTHQHxMcBz4dQHHeeCgHCJw0LD0gQNpgPyvB+0kOFo5XeT1URV72lA9DQ5p00m8dC3TPV3A&#10;8bLBgXxW4FjQAtKvfG+pBSUDHFa1x3Xa2MEcma6rHad2TlB/ZTDwvUC7MIV9DdQ3IsTEHztelxC0&#10;DUSb4vWGES0LyIdMb3HgedIi9Ow1m2G0Tkv7kQG0yhuaFtyhNs5i+c0JVqtplt+6IM+qxzQmfWn+&#10;V5zgmwt4qtQ023Fqp45FUZxXettXStNtCXbkvufGWp5uVVZ9z83NHbJnnlfNzdkm50J63zF7+VWb&#10;nCh5HQHlN4Wg2t/v66GttxAFV5/klEV0u8Gw3LGy+sQEvkMA4ml/8SN+kpQj6tj0lWeoi9hx7Lt+&#10;aj8SKtVeJE7UPiRO1CoyToz9R1gjtyJJrkr1aSJ49gWfG93QrieaBncp8TlIFN/cSKFn3LGkTLzB&#10;ZyLJpsmu4/1L+S0MPhZC8DEDVh820ddI5n85MO3nV9f/AQAA//8DAFBLAwQUAAYACAAAACEAI3qL&#10;zuAAAAAKAQAADwAAAGRycy9kb3ducmV2LnhtbEyPQWvCQBCF74X+h2UKvekmNpESsxGRticpVAvF&#10;25gdk2B2N2TXJP77jqf2NDO8x5vv5evJtGKg3jfOKojnEQiypdONrRR8H95nryB8QKuxdZYU3MjD&#10;unh8yDHTbrRfNOxDJTjE+gwV1CF0mZS+rMmgn7uOLGtn1xsMfPaV1D2OHG5auYiipTTYWP5QY0fb&#10;msrL/moUfIw4bl7it2F3OW9vx0P6+bOLSannp2mzAhFoCn9muOMzOhTMdHJXq71oFcwWacJWBUnC&#10;826IUy534mUZRyCLXP6vUPwCAAD//wMAUEsBAi0AFAAGAAgAAAAhALaDOJL+AAAA4QEAABMAAAAA&#10;AAAAAAAAAAAAAAAAAFtDb250ZW50X1R5cGVzXS54bWxQSwECLQAUAAYACAAAACEAOP0h/9YAAACU&#10;AQAACwAAAAAAAAAAAAAAAAAvAQAAX3JlbHMvLnJlbHNQSwECLQAUAAYACAAAACEAu3tVSCgHAADG&#10;JQAADgAAAAAAAAAAAAAAAAAuAgAAZHJzL2Uyb0RvYy54bWxQSwECLQAUAAYACAAAACEAI3qLzuAA&#10;AAAKAQAADwAAAAAAAAAAAAAAAACCCQAAZHJzL2Rvd25yZXYueG1sUEsFBgAAAAAEAAQA8wAAAI8K&#10;AAAAAA==&#10;">
              <v:shape id="Freeform 71" o:spid="_x0000_s1065" style="position:absolute;left:2560;top:121;width:4756;height:4733;visibility:visible;mso-wrap-style:square;v-text-anchor:top" coordsize="420,42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kFdRwwAAANsAAAAPAAAAZHJzL2Rvd25yZXYueG1sRI/BbsIw&#10;EETvSP0HaytxIw4cKAQMahFt6RGI4LqKlyQiXke2m6R/X1eqxHE0M2806+1gGtGR87VlBdMkBUFc&#10;WF1zqSA/v08WIHxA1thYJgU/5GG7eRqtMdO25yN1p1CKCGGfoYIqhDaT0hcVGfSJbYmjd7POYIjS&#10;lVI77CPcNHKWpnNpsOa4UGFLu4qK++nbKPhotbZvxe3TX792+1nuzP6wvCg1fh5eVyACDeER/m8f&#10;tIKXKfx9iT9Abn4BAAD//wMAUEsBAi0AFAAGAAgAAAAhANvh9svuAAAAhQEAABMAAAAAAAAAAAAA&#10;AAAAAAAAAFtDb250ZW50X1R5cGVzXS54bWxQSwECLQAUAAYACAAAACEAWvQsW78AAAAVAQAACwAA&#10;AAAAAAAAAAAAAAAfAQAAX3JlbHMvLnJlbHNQSwECLQAUAAYACAAAACEAHpBXUcMAAADbAAAADwAA&#10;AAAAAAAAAAAAAAAHAgAAZHJzL2Rvd25yZXYueG1sUEsFBgAAAAADAAMAtwAAAPcCAAAAAA==&#10;" path="m,420r,l416,r4,l,420xe" fillcolor="#8496b0 [1951]" stroked="f">
                <v:path arrowok="t" o:connecttype="custom" o:connectlocs="0,473242;0,473242;471071,0;475601,0;0,473242" o:connectangles="0,0,0,0,0"/>
              </v:shape>
              <v:shape id="Freeform 72" o:spid="_x0000_s1066" style="position:absolute;left:1341;top:487;width:5956;height:5927;visibility:visible;mso-wrap-style:square;v-text-anchor:top" coordsize="526,52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SYSwxQAAANsAAAAPAAAAZHJzL2Rvd25yZXYueG1sRI9Ba8JA&#10;FITvQv/D8gq96aYWqkRXsUpRRKGJXrw9sq9J6O7bkN2atL++Kwg9DjPzDTNf9taIK7W+dqzgeZSA&#10;IC6crrlUcD69D6cgfEDWaByTgh/ysFw8DOaYatdxRtc8lCJC2KeooAqhSaX0RUUW/cg1xNH7dK3F&#10;EGVbSt1iF+HWyHGSvEqLNceFChtaV1R85d9WweXwId/k73G/7fLNi1md0GRmr9TTY7+agQjUh//w&#10;vb3TCiZjuH2JP0Au/gAAAP//AwBQSwECLQAUAAYACAAAACEA2+H2y+4AAACFAQAAEwAAAAAAAAAA&#10;AAAAAAAAAAAAW0NvbnRlbnRfVHlwZXNdLnhtbFBLAQItABQABgAIAAAAIQBa9CxbvwAAABUBAAAL&#10;AAAAAAAAAAAAAAAAAB8BAABfcmVscy8ucmVsc1BLAQItABQABgAIAAAAIQCNSYSwxQAAANsAAAAP&#10;AAAAAAAAAAAAAAAAAAcCAABkcnMvZG93bnJldi54bWxQSwUGAAAAAAMAAwC3AAAA+QIAAAAA&#10;" path="m,526r,l522,r4,4l,526xe" fillcolor="#8496b0 [1951]" stroked="f">
                <v:path arrowok="t" o:connecttype="custom" o:connectlocs="0,592679;0,592679;591104,0;595634,4507;0,592679" o:connectangles="0,0,0,0,0"/>
              </v:shape>
              <v:shape id="Freeform 73" o:spid="_x0000_s1067" style="position:absolute;left:1463;top:365;width:5854;height:5826;visibility:visible;mso-wrap-style:square;v-text-anchor:top" coordsize="517,51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WzxFxQAAANsAAAAPAAAAZHJzL2Rvd25yZXYueG1sRI9Ba8JA&#10;FITvgv9heYK3ZqMlbYmuUqRFeymaVvD4zD6TYPZtyK5J+u+7hYLHYWa+YZbrwdSio9ZVlhXMohgE&#10;cW51xYWC76/3hxcQziNrrC2Tgh9ysF6NR0tMte35QF3mCxEg7FJUUHrfpFK6vCSDLrINcfAutjXo&#10;g2wLqVvsA9zUch7HT9JgxWGhxIY2JeXX7GYUbD67oz5t50d56U5Jff7g5G3PSk0nw+sChKfB38P/&#10;7Z1W8PwIf1/CD5CrXwAAAP//AwBQSwECLQAUAAYACAAAACEA2+H2y+4AAACFAQAAEwAAAAAAAAAA&#10;AAAAAAAAAAAAW0NvbnRlbnRfVHlwZXNdLnhtbFBLAQItABQABgAIAAAAIQBa9CxbvwAAABUBAAAL&#10;AAAAAAAAAAAAAAAAAB8BAABfcmVscy8ucmVsc1BLAQItABQABgAIAAAAIQAHWzxFxQAAANsAAAAP&#10;AAAAAAAAAAAAAAAAAAcCAABkcnMvZG93bnJldi54bWxQSwUGAAAAAAMAAwC3AAAA+QIAAAAA&#10;" path="m,517r,-5l513,r4,l,517xe" fillcolor="#8496b0 [1951]" stroked="f">
                <v:path arrowok="t" o:connecttype="custom" o:connectlocs="0,582539;0,576905;580913,0;585443,0;0,582539" o:connectangles="0,0,0,0,0"/>
              </v:shape>
              <v:shape id="Freeform 74" o:spid="_x0000_s1068" style="position:absolute;left:2072;top:975;width:5220;height:5206;visibility:visible;mso-wrap-style:square;v-text-anchor:top" coordsize="461,4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yfeyxQAAANsAAAAPAAAAZHJzL2Rvd25yZXYueG1sRI9Ba8JA&#10;FITvBf/D8oReSt0oRUvqKq1QaEFEjRdvj+wzm5p9G7LbJPrrXaHQ4zAz3zDzZW8r0VLjS8cKxqME&#10;BHHudMmFgkP2+fwKwgdkjZVjUnAhD8vF4GGOqXYd76jdh0JECPsUFZgQ6lRKnxuy6EeuJo7eyTUW&#10;Q5RNIXWDXYTbSk6SZCotlhwXDNa0MpSf979WQXs6buh7m10/ntaTdWf4pz77TKnHYf/+BiJQH/7D&#10;f+0vrWD2Avcv8QfIxQ0AAP//AwBQSwECLQAUAAYACAAAACEA2+H2y+4AAACFAQAAEwAAAAAAAAAA&#10;AAAAAAAAAAAAW0NvbnRlbnRfVHlwZXNdLnhtbFBLAQItABQABgAIAAAAIQBa9CxbvwAAABUBAAAL&#10;AAAAAAAAAAAAAAAAAB8BAABfcmVscy8ucmVsc1BLAQItABQABgAIAAAAIQBnyfeyxQAAANsAAAAP&#10;AAAAAAAAAAAAAAAAAAcCAABkcnMvZG93bnJldi54bWxQSwUGAAAAAAMAAwC3AAAA+QIAAAAA&#10;" path="m,462r,l457,r4,5l,462xe" fillcolor="#8496b0 [1951]" stroked="f">
                <v:path arrowok="t" o:connecttype="custom" o:connectlocs="0,520566;0,520566;517499,0;522029,5634;0,520566" o:connectangles="0,0,0,0,0"/>
              </v:shape>
              <v:shape id="Freeform 75" o:spid="_x0000_s1069" style="position:absolute;top:365;width:7315;height:7223;visibility:visible;mso-wrap-style:square;v-text-anchor:top" coordsize="646,6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w2EbxQAAANsAAAAPAAAAZHJzL2Rvd25yZXYueG1sRI9PawIx&#10;FMTvhX6H8Arealattmw3ighCKx7UKnh8bN7+aTcvS5Lq+u2NIHgcZuY3TDbrTCNO5HxtWcGgn4Ag&#10;zq2uuVSw/1m+foDwAVljY5kUXMjDbPr8lGGq7Zm3dNqFUkQI+xQVVCG0qZQ+r8ig79uWOHqFdQZD&#10;lK6U2uE5wk0jh0kykQZrjgsVtrSoKP/b/RsFm1XSurX83g6Ox1Xxu5ab0eGtVKr30s0/QQTqwiN8&#10;b39pBe9juH2JP0BOrwAAAP//AwBQSwECLQAUAAYACAAAACEA2+H2y+4AAACFAQAAEwAAAAAAAAAA&#10;AAAAAAAAAAAAW0NvbnRlbnRfVHlwZXNdLnhtbFBLAQItABQABgAIAAAAIQBa9CxbvwAAABUBAAAL&#10;AAAAAAAAAAAAAAAAAB8BAABfcmVscy8ucmVsc1BLAQItABQABgAIAAAAIQDqw2EbxQAAANsAAAAP&#10;AAAAAAAAAAAAAAAAAAcCAABkcnMvZG93bnJldi54bWxQSwUGAAAAAAMAAwC3AAAA+QIAAAAA&#10;" path="m5,641r-5,l642,r4,l5,641xe" fillcolor="#8496b0 [1951]" stroked="f">
                <v:path arrowok="t" o:connecttype="custom" o:connectlocs="5662,722258;0,722258;726990,0;731520,0;5662,722258" o:connectangles="0,0,0,0,0"/>
              </v:shape>
              <v:shapetype id="_x0000_t202" coordsize="21600,21600" o:spt="202" path="m,l,21600r21600,l21600,xe">
                <v:stroke joinstyle="miter"/>
                <v:path gradientshapeok="t" o:connecttype="rect"/>
              </v:shapetype>
              <v:shape id="Text Box 76" o:spid="_x0000_s1070" type="#_x0000_t202" style="position:absolute;left:-1600;top:121;width:5894;height:3502;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6o8FxgAAANsAAAAPAAAAZHJzL2Rvd25yZXYueG1sRI9Pa8JA&#10;FMTvBb/D8gRvdWMPtqSuIrYFD/2ntlBvz+wzCWbfht1nTL99t1DocZiZ3zCzRe8a1VGItWcDk3EG&#10;irjwtubSwMfu6foOVBRki41nMvBNERbzwdUMc+svvKFuK6VKEI45GqhE2lzrWFTkMI59S5y8ow8O&#10;JclQahvwkuCu0TdZNtUOa04LFba0qqg4bc/OQPMVw/Mhk333UL7I+5s+fz5OXo0ZDfvlPSihXv7D&#10;f+21NXA7hd8v6Qfo+Q8AAAD//wMAUEsBAi0AFAAGAAgAAAAhANvh9svuAAAAhQEAABMAAAAAAAAA&#10;AAAAAAAAAAAAAFtDb250ZW50X1R5cGVzXS54bWxQSwECLQAUAAYACAAAACEAWvQsW78AAAAVAQAA&#10;CwAAAAAAAAAAAAAAAAAfAQAAX3JlbHMvLnJlbHNQSwECLQAUAAYACAAAACEA0eqPBcYAAADbAAAA&#10;DwAAAAAAAAAAAAAAAAAHAgAAZHJzL2Rvd25yZXYueG1sUEsFBgAAAAADAAMAtwAAAPoCAAAAAA==&#10;" filled="f" stroked="f" strokeweight=".5pt">
                <v:textbox inset="0,0,0,0">
                  <w:txbxContent>
                    <w:p w14:paraId="4C146546" w14:textId="3585C1A3" w:rsidR="001B7BE2" w:rsidRDefault="001B7BE2">
                      <w:pPr>
                        <w:jc w:val="right"/>
                      </w:pPr>
                      <w:r>
                        <w:rPr>
                          <w:color w:val="8496B0" w:themeColor="text2" w:themeTint="99"/>
                          <w:sz w:val="24"/>
                          <w:szCs w:val="24"/>
                        </w:rPr>
                        <w:t xml:space="preserve">Page </w:t>
                      </w:r>
                      <w:r>
                        <w:rPr>
                          <w:color w:val="8496B0" w:themeColor="text2" w:themeTint="99"/>
                          <w:sz w:val="24"/>
                          <w:szCs w:val="24"/>
                        </w:rPr>
                        <w:fldChar w:fldCharType="begin"/>
                      </w:r>
                      <w:r>
                        <w:rPr>
                          <w:color w:val="8496B0" w:themeColor="text2" w:themeTint="99"/>
                          <w:sz w:val="24"/>
                          <w:szCs w:val="24"/>
                        </w:rPr>
                        <w:instrText xml:space="preserve"> PAGE   \* MERGEFORMAT </w:instrText>
                      </w:r>
                      <w:r>
                        <w:rPr>
                          <w:color w:val="8496B0" w:themeColor="text2" w:themeTint="99"/>
                          <w:sz w:val="24"/>
                          <w:szCs w:val="24"/>
                        </w:rPr>
                        <w:fldChar w:fldCharType="separate"/>
                      </w:r>
                      <w:r>
                        <w:rPr>
                          <w:noProof/>
                          <w:color w:val="8496B0" w:themeColor="text2" w:themeTint="99"/>
                          <w:sz w:val="24"/>
                          <w:szCs w:val="24"/>
                        </w:rPr>
                        <w:t>2</w:t>
                      </w:r>
                      <w:r>
                        <w:rPr>
                          <w:color w:val="8496B0" w:themeColor="text2" w:themeTint="99"/>
                          <w:sz w:val="24"/>
                          <w:szCs w:val="24"/>
                        </w:rPr>
                        <w:fldChar w:fldCharType="end"/>
                      </w:r>
                    </w:p>
                  </w:txbxContent>
                </v:textbox>
              </v:shape>
              <w10:wrap anchorx="margin" anchory="margin"/>
            </v:group>
          </w:pict>
        </mc:Fallback>
      </mc:AlternateContent>
    </w:r>
  </w:p>
  <w:p w14:paraId="20849A3E" w14:textId="77777777" w:rsidR="001B7BE2" w:rsidRDefault="001B7BE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88"/>
    <w:multiLevelType w:val="singleLevel"/>
    <w:tmpl w:val="6044AB7A"/>
    <w:lvl w:ilvl="0">
      <w:start w:val="1"/>
      <w:numFmt w:val="decimal"/>
      <w:pStyle w:val="ListNumber"/>
      <w:lvlText w:val="%1."/>
      <w:lvlJc w:val="left"/>
      <w:pPr>
        <w:ind w:left="360" w:hanging="360"/>
      </w:pPr>
      <w:rPr>
        <w:b w:val="0"/>
        <w:bCs w:val="0"/>
      </w:rPr>
    </w:lvl>
  </w:abstractNum>
  <w:abstractNum w:abstractNumId="1" w15:restartNumberingAfterBreak="0">
    <w:nsid w:val="05973375"/>
    <w:multiLevelType w:val="hybridMultilevel"/>
    <w:tmpl w:val="B5367686"/>
    <w:lvl w:ilvl="0" w:tplc="83A24EF8">
      <w:start w:val="1"/>
      <w:numFmt w:val="bullet"/>
      <w:lvlText w:val="•"/>
      <w:lvlJc w:val="left"/>
      <w:pPr>
        <w:tabs>
          <w:tab w:val="num" w:pos="720"/>
        </w:tabs>
        <w:ind w:left="720" w:hanging="360"/>
      </w:pPr>
      <w:rPr>
        <w:rFonts w:ascii="Arial" w:hAnsi="Arial" w:hint="default"/>
      </w:rPr>
    </w:lvl>
    <w:lvl w:ilvl="1" w:tplc="F462ED10" w:tentative="1">
      <w:start w:val="1"/>
      <w:numFmt w:val="bullet"/>
      <w:lvlText w:val="•"/>
      <w:lvlJc w:val="left"/>
      <w:pPr>
        <w:tabs>
          <w:tab w:val="num" w:pos="1440"/>
        </w:tabs>
        <w:ind w:left="1440" w:hanging="360"/>
      </w:pPr>
      <w:rPr>
        <w:rFonts w:ascii="Arial" w:hAnsi="Arial" w:hint="default"/>
      </w:rPr>
    </w:lvl>
    <w:lvl w:ilvl="2" w:tplc="1AF2F468" w:tentative="1">
      <w:start w:val="1"/>
      <w:numFmt w:val="bullet"/>
      <w:lvlText w:val="•"/>
      <w:lvlJc w:val="left"/>
      <w:pPr>
        <w:tabs>
          <w:tab w:val="num" w:pos="2160"/>
        </w:tabs>
        <w:ind w:left="2160" w:hanging="360"/>
      </w:pPr>
      <w:rPr>
        <w:rFonts w:ascii="Arial" w:hAnsi="Arial" w:hint="default"/>
      </w:rPr>
    </w:lvl>
    <w:lvl w:ilvl="3" w:tplc="DD3CEAE6" w:tentative="1">
      <w:start w:val="1"/>
      <w:numFmt w:val="bullet"/>
      <w:lvlText w:val="•"/>
      <w:lvlJc w:val="left"/>
      <w:pPr>
        <w:tabs>
          <w:tab w:val="num" w:pos="2880"/>
        </w:tabs>
        <w:ind w:left="2880" w:hanging="360"/>
      </w:pPr>
      <w:rPr>
        <w:rFonts w:ascii="Arial" w:hAnsi="Arial" w:hint="default"/>
      </w:rPr>
    </w:lvl>
    <w:lvl w:ilvl="4" w:tplc="FCF021AA" w:tentative="1">
      <w:start w:val="1"/>
      <w:numFmt w:val="bullet"/>
      <w:lvlText w:val="•"/>
      <w:lvlJc w:val="left"/>
      <w:pPr>
        <w:tabs>
          <w:tab w:val="num" w:pos="3600"/>
        </w:tabs>
        <w:ind w:left="3600" w:hanging="360"/>
      </w:pPr>
      <w:rPr>
        <w:rFonts w:ascii="Arial" w:hAnsi="Arial" w:hint="default"/>
      </w:rPr>
    </w:lvl>
    <w:lvl w:ilvl="5" w:tplc="E40C4F3A" w:tentative="1">
      <w:start w:val="1"/>
      <w:numFmt w:val="bullet"/>
      <w:lvlText w:val="•"/>
      <w:lvlJc w:val="left"/>
      <w:pPr>
        <w:tabs>
          <w:tab w:val="num" w:pos="4320"/>
        </w:tabs>
        <w:ind w:left="4320" w:hanging="360"/>
      </w:pPr>
      <w:rPr>
        <w:rFonts w:ascii="Arial" w:hAnsi="Arial" w:hint="default"/>
      </w:rPr>
    </w:lvl>
    <w:lvl w:ilvl="6" w:tplc="BDDC23BC" w:tentative="1">
      <w:start w:val="1"/>
      <w:numFmt w:val="bullet"/>
      <w:lvlText w:val="•"/>
      <w:lvlJc w:val="left"/>
      <w:pPr>
        <w:tabs>
          <w:tab w:val="num" w:pos="5040"/>
        </w:tabs>
        <w:ind w:left="5040" w:hanging="360"/>
      </w:pPr>
      <w:rPr>
        <w:rFonts w:ascii="Arial" w:hAnsi="Arial" w:hint="default"/>
      </w:rPr>
    </w:lvl>
    <w:lvl w:ilvl="7" w:tplc="69382A66" w:tentative="1">
      <w:start w:val="1"/>
      <w:numFmt w:val="bullet"/>
      <w:lvlText w:val="•"/>
      <w:lvlJc w:val="left"/>
      <w:pPr>
        <w:tabs>
          <w:tab w:val="num" w:pos="5760"/>
        </w:tabs>
        <w:ind w:left="5760" w:hanging="360"/>
      </w:pPr>
      <w:rPr>
        <w:rFonts w:ascii="Arial" w:hAnsi="Arial" w:hint="default"/>
      </w:rPr>
    </w:lvl>
    <w:lvl w:ilvl="8" w:tplc="0B02CAC0" w:tentative="1">
      <w:start w:val="1"/>
      <w:numFmt w:val="bullet"/>
      <w:lvlText w:val="•"/>
      <w:lvlJc w:val="left"/>
      <w:pPr>
        <w:tabs>
          <w:tab w:val="num" w:pos="6480"/>
        </w:tabs>
        <w:ind w:left="6480" w:hanging="360"/>
      </w:pPr>
      <w:rPr>
        <w:rFonts w:ascii="Arial" w:hAnsi="Arial" w:hint="default"/>
      </w:rPr>
    </w:lvl>
  </w:abstractNum>
  <w:abstractNum w:abstractNumId="2" w15:restartNumberingAfterBreak="0">
    <w:nsid w:val="0EAE5941"/>
    <w:multiLevelType w:val="hybridMultilevel"/>
    <w:tmpl w:val="271A6A94"/>
    <w:lvl w:ilvl="0" w:tplc="08090001">
      <w:start w:val="1"/>
      <w:numFmt w:val="bullet"/>
      <w:lvlText w:val=""/>
      <w:lvlJc w:val="left"/>
      <w:pPr>
        <w:ind w:left="720" w:hanging="360"/>
      </w:pPr>
      <w:rPr>
        <w:rFonts w:ascii="Symbol" w:hAnsi="Symbol"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13EB4902"/>
    <w:multiLevelType w:val="hybridMultilevel"/>
    <w:tmpl w:val="17F2DD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3F53F0B"/>
    <w:multiLevelType w:val="hybridMultilevel"/>
    <w:tmpl w:val="DC262A64"/>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1656091A"/>
    <w:multiLevelType w:val="multilevel"/>
    <w:tmpl w:val="04090025"/>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6" w15:restartNumberingAfterBreak="0">
    <w:nsid w:val="18D56A6E"/>
    <w:multiLevelType w:val="hybridMultilevel"/>
    <w:tmpl w:val="722439AC"/>
    <w:lvl w:ilvl="0" w:tplc="D3367C6A">
      <w:start w:val="1"/>
      <w:numFmt w:val="bullet"/>
      <w:lvlText w:val="•"/>
      <w:lvlJc w:val="left"/>
      <w:pPr>
        <w:tabs>
          <w:tab w:val="num" w:pos="720"/>
        </w:tabs>
        <w:ind w:left="720" w:hanging="360"/>
      </w:pPr>
      <w:rPr>
        <w:rFonts w:ascii="Arial" w:hAnsi="Arial" w:hint="default"/>
      </w:rPr>
    </w:lvl>
    <w:lvl w:ilvl="1" w:tplc="67D84596" w:tentative="1">
      <w:start w:val="1"/>
      <w:numFmt w:val="bullet"/>
      <w:lvlText w:val="•"/>
      <w:lvlJc w:val="left"/>
      <w:pPr>
        <w:tabs>
          <w:tab w:val="num" w:pos="1440"/>
        </w:tabs>
        <w:ind w:left="1440" w:hanging="360"/>
      </w:pPr>
      <w:rPr>
        <w:rFonts w:ascii="Arial" w:hAnsi="Arial" w:hint="default"/>
      </w:rPr>
    </w:lvl>
    <w:lvl w:ilvl="2" w:tplc="0480E13E" w:tentative="1">
      <w:start w:val="1"/>
      <w:numFmt w:val="bullet"/>
      <w:lvlText w:val="•"/>
      <w:lvlJc w:val="left"/>
      <w:pPr>
        <w:tabs>
          <w:tab w:val="num" w:pos="2160"/>
        </w:tabs>
        <w:ind w:left="2160" w:hanging="360"/>
      </w:pPr>
      <w:rPr>
        <w:rFonts w:ascii="Arial" w:hAnsi="Arial" w:hint="default"/>
      </w:rPr>
    </w:lvl>
    <w:lvl w:ilvl="3" w:tplc="B0460032" w:tentative="1">
      <w:start w:val="1"/>
      <w:numFmt w:val="bullet"/>
      <w:lvlText w:val="•"/>
      <w:lvlJc w:val="left"/>
      <w:pPr>
        <w:tabs>
          <w:tab w:val="num" w:pos="2880"/>
        </w:tabs>
        <w:ind w:left="2880" w:hanging="360"/>
      </w:pPr>
      <w:rPr>
        <w:rFonts w:ascii="Arial" w:hAnsi="Arial" w:hint="default"/>
      </w:rPr>
    </w:lvl>
    <w:lvl w:ilvl="4" w:tplc="F84C28C4" w:tentative="1">
      <w:start w:val="1"/>
      <w:numFmt w:val="bullet"/>
      <w:lvlText w:val="•"/>
      <w:lvlJc w:val="left"/>
      <w:pPr>
        <w:tabs>
          <w:tab w:val="num" w:pos="3600"/>
        </w:tabs>
        <w:ind w:left="3600" w:hanging="360"/>
      </w:pPr>
      <w:rPr>
        <w:rFonts w:ascii="Arial" w:hAnsi="Arial" w:hint="default"/>
      </w:rPr>
    </w:lvl>
    <w:lvl w:ilvl="5" w:tplc="711CA26C" w:tentative="1">
      <w:start w:val="1"/>
      <w:numFmt w:val="bullet"/>
      <w:lvlText w:val="•"/>
      <w:lvlJc w:val="left"/>
      <w:pPr>
        <w:tabs>
          <w:tab w:val="num" w:pos="4320"/>
        </w:tabs>
        <w:ind w:left="4320" w:hanging="360"/>
      </w:pPr>
      <w:rPr>
        <w:rFonts w:ascii="Arial" w:hAnsi="Arial" w:hint="default"/>
      </w:rPr>
    </w:lvl>
    <w:lvl w:ilvl="6" w:tplc="80304796" w:tentative="1">
      <w:start w:val="1"/>
      <w:numFmt w:val="bullet"/>
      <w:lvlText w:val="•"/>
      <w:lvlJc w:val="left"/>
      <w:pPr>
        <w:tabs>
          <w:tab w:val="num" w:pos="5040"/>
        </w:tabs>
        <w:ind w:left="5040" w:hanging="360"/>
      </w:pPr>
      <w:rPr>
        <w:rFonts w:ascii="Arial" w:hAnsi="Arial" w:hint="default"/>
      </w:rPr>
    </w:lvl>
    <w:lvl w:ilvl="7" w:tplc="B2725E6C" w:tentative="1">
      <w:start w:val="1"/>
      <w:numFmt w:val="bullet"/>
      <w:lvlText w:val="•"/>
      <w:lvlJc w:val="left"/>
      <w:pPr>
        <w:tabs>
          <w:tab w:val="num" w:pos="5760"/>
        </w:tabs>
        <w:ind w:left="5760" w:hanging="360"/>
      </w:pPr>
      <w:rPr>
        <w:rFonts w:ascii="Arial" w:hAnsi="Arial" w:hint="default"/>
      </w:rPr>
    </w:lvl>
    <w:lvl w:ilvl="8" w:tplc="B4BE6AAC" w:tentative="1">
      <w:start w:val="1"/>
      <w:numFmt w:val="bullet"/>
      <w:lvlText w:val="•"/>
      <w:lvlJc w:val="left"/>
      <w:pPr>
        <w:tabs>
          <w:tab w:val="num" w:pos="6480"/>
        </w:tabs>
        <w:ind w:left="6480" w:hanging="360"/>
      </w:pPr>
      <w:rPr>
        <w:rFonts w:ascii="Arial" w:hAnsi="Arial" w:hint="default"/>
      </w:rPr>
    </w:lvl>
  </w:abstractNum>
  <w:abstractNum w:abstractNumId="7" w15:restartNumberingAfterBreak="0">
    <w:nsid w:val="1A392166"/>
    <w:multiLevelType w:val="hybridMultilevel"/>
    <w:tmpl w:val="A60EFDF2"/>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8" w15:restartNumberingAfterBreak="0">
    <w:nsid w:val="1AC070EF"/>
    <w:multiLevelType w:val="hybridMultilevel"/>
    <w:tmpl w:val="C1B4CD7E"/>
    <w:lvl w:ilvl="0" w:tplc="EDC8D89A">
      <w:start w:val="1"/>
      <w:numFmt w:val="bullet"/>
      <w:lvlText w:val="•"/>
      <w:lvlJc w:val="left"/>
      <w:pPr>
        <w:tabs>
          <w:tab w:val="num" w:pos="720"/>
        </w:tabs>
        <w:ind w:left="720" w:hanging="360"/>
      </w:pPr>
      <w:rPr>
        <w:rFonts w:ascii="Arial" w:hAnsi="Arial" w:hint="default"/>
      </w:rPr>
    </w:lvl>
    <w:lvl w:ilvl="1" w:tplc="30C2FF1C" w:tentative="1">
      <w:start w:val="1"/>
      <w:numFmt w:val="bullet"/>
      <w:lvlText w:val="•"/>
      <w:lvlJc w:val="left"/>
      <w:pPr>
        <w:tabs>
          <w:tab w:val="num" w:pos="1440"/>
        </w:tabs>
        <w:ind w:left="1440" w:hanging="360"/>
      </w:pPr>
      <w:rPr>
        <w:rFonts w:ascii="Arial" w:hAnsi="Arial" w:hint="default"/>
      </w:rPr>
    </w:lvl>
    <w:lvl w:ilvl="2" w:tplc="67163AB6" w:tentative="1">
      <w:start w:val="1"/>
      <w:numFmt w:val="bullet"/>
      <w:lvlText w:val="•"/>
      <w:lvlJc w:val="left"/>
      <w:pPr>
        <w:tabs>
          <w:tab w:val="num" w:pos="2160"/>
        </w:tabs>
        <w:ind w:left="2160" w:hanging="360"/>
      </w:pPr>
      <w:rPr>
        <w:rFonts w:ascii="Arial" w:hAnsi="Arial" w:hint="default"/>
      </w:rPr>
    </w:lvl>
    <w:lvl w:ilvl="3" w:tplc="A8AC3E72" w:tentative="1">
      <w:start w:val="1"/>
      <w:numFmt w:val="bullet"/>
      <w:lvlText w:val="•"/>
      <w:lvlJc w:val="left"/>
      <w:pPr>
        <w:tabs>
          <w:tab w:val="num" w:pos="2880"/>
        </w:tabs>
        <w:ind w:left="2880" w:hanging="360"/>
      </w:pPr>
      <w:rPr>
        <w:rFonts w:ascii="Arial" w:hAnsi="Arial" w:hint="default"/>
      </w:rPr>
    </w:lvl>
    <w:lvl w:ilvl="4" w:tplc="2ECE1AF2" w:tentative="1">
      <w:start w:val="1"/>
      <w:numFmt w:val="bullet"/>
      <w:lvlText w:val="•"/>
      <w:lvlJc w:val="left"/>
      <w:pPr>
        <w:tabs>
          <w:tab w:val="num" w:pos="3600"/>
        </w:tabs>
        <w:ind w:left="3600" w:hanging="360"/>
      </w:pPr>
      <w:rPr>
        <w:rFonts w:ascii="Arial" w:hAnsi="Arial" w:hint="default"/>
      </w:rPr>
    </w:lvl>
    <w:lvl w:ilvl="5" w:tplc="185AA04C" w:tentative="1">
      <w:start w:val="1"/>
      <w:numFmt w:val="bullet"/>
      <w:lvlText w:val="•"/>
      <w:lvlJc w:val="left"/>
      <w:pPr>
        <w:tabs>
          <w:tab w:val="num" w:pos="4320"/>
        </w:tabs>
        <w:ind w:left="4320" w:hanging="360"/>
      </w:pPr>
      <w:rPr>
        <w:rFonts w:ascii="Arial" w:hAnsi="Arial" w:hint="default"/>
      </w:rPr>
    </w:lvl>
    <w:lvl w:ilvl="6" w:tplc="0742F1FA" w:tentative="1">
      <w:start w:val="1"/>
      <w:numFmt w:val="bullet"/>
      <w:lvlText w:val="•"/>
      <w:lvlJc w:val="left"/>
      <w:pPr>
        <w:tabs>
          <w:tab w:val="num" w:pos="5040"/>
        </w:tabs>
        <w:ind w:left="5040" w:hanging="360"/>
      </w:pPr>
      <w:rPr>
        <w:rFonts w:ascii="Arial" w:hAnsi="Arial" w:hint="default"/>
      </w:rPr>
    </w:lvl>
    <w:lvl w:ilvl="7" w:tplc="88D0327A" w:tentative="1">
      <w:start w:val="1"/>
      <w:numFmt w:val="bullet"/>
      <w:lvlText w:val="•"/>
      <w:lvlJc w:val="left"/>
      <w:pPr>
        <w:tabs>
          <w:tab w:val="num" w:pos="5760"/>
        </w:tabs>
        <w:ind w:left="5760" w:hanging="360"/>
      </w:pPr>
      <w:rPr>
        <w:rFonts w:ascii="Arial" w:hAnsi="Arial" w:hint="default"/>
      </w:rPr>
    </w:lvl>
    <w:lvl w:ilvl="8" w:tplc="BDE46432" w:tentative="1">
      <w:start w:val="1"/>
      <w:numFmt w:val="bullet"/>
      <w:lvlText w:val="•"/>
      <w:lvlJc w:val="left"/>
      <w:pPr>
        <w:tabs>
          <w:tab w:val="num" w:pos="6480"/>
        </w:tabs>
        <w:ind w:left="6480" w:hanging="360"/>
      </w:pPr>
      <w:rPr>
        <w:rFonts w:ascii="Arial" w:hAnsi="Arial" w:hint="default"/>
      </w:rPr>
    </w:lvl>
  </w:abstractNum>
  <w:abstractNum w:abstractNumId="9" w15:restartNumberingAfterBreak="0">
    <w:nsid w:val="1CB21D07"/>
    <w:multiLevelType w:val="hybridMultilevel"/>
    <w:tmpl w:val="034CFB66"/>
    <w:lvl w:ilvl="0" w:tplc="08090001">
      <w:start w:val="1"/>
      <w:numFmt w:val="bullet"/>
      <w:lvlText w:val=""/>
      <w:lvlJc w:val="left"/>
      <w:pPr>
        <w:ind w:left="720" w:hanging="360"/>
      </w:pPr>
      <w:rPr>
        <w:rFonts w:ascii="Symbol" w:hAnsi="Symbol" w:hint="default"/>
        <w:b w:val="0"/>
        <w:bCs w:val="0"/>
        <w:sz w:val="22"/>
        <w:szCs w:val="22"/>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2018793F"/>
    <w:multiLevelType w:val="hybridMultilevel"/>
    <w:tmpl w:val="3AF88D16"/>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727469D"/>
    <w:multiLevelType w:val="hybridMultilevel"/>
    <w:tmpl w:val="8A9C0354"/>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2C405A30"/>
    <w:multiLevelType w:val="hybridMultilevel"/>
    <w:tmpl w:val="E7A8CB7C"/>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2D7C343A"/>
    <w:multiLevelType w:val="multilevel"/>
    <w:tmpl w:val="20269446"/>
    <w:lvl w:ilvl="0">
      <w:start w:val="2"/>
      <w:numFmt w:val="upperRoman"/>
      <w:lvlText w:val="%1."/>
      <w:lvlJc w:val="right"/>
      <w:pPr>
        <w:tabs>
          <w:tab w:val="num" w:pos="720"/>
        </w:tabs>
        <w:ind w:left="720" w:hanging="360"/>
      </w:pPr>
      <w:rPr>
        <w:sz w:val="22"/>
        <w:szCs w:val="22"/>
      </w:r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14" w15:restartNumberingAfterBreak="0">
    <w:nsid w:val="33092AA5"/>
    <w:multiLevelType w:val="multilevel"/>
    <w:tmpl w:val="A6EEA590"/>
    <w:lvl w:ilvl="0">
      <w:start w:val="6"/>
      <w:numFmt w:val="upperRoman"/>
      <w:lvlText w:val="%1."/>
      <w:lvlJc w:val="right"/>
      <w:pPr>
        <w:tabs>
          <w:tab w:val="num" w:pos="1777"/>
        </w:tabs>
        <w:ind w:left="1777" w:hanging="360"/>
      </w:pPr>
      <w:rPr>
        <w:sz w:val="22"/>
        <w:szCs w:val="22"/>
      </w:rPr>
    </w:lvl>
    <w:lvl w:ilvl="1" w:tentative="1">
      <w:start w:val="1"/>
      <w:numFmt w:val="upperRoman"/>
      <w:lvlText w:val="%2."/>
      <w:lvlJc w:val="right"/>
      <w:pPr>
        <w:tabs>
          <w:tab w:val="num" w:pos="2497"/>
        </w:tabs>
        <w:ind w:left="2497" w:hanging="360"/>
      </w:pPr>
    </w:lvl>
    <w:lvl w:ilvl="2" w:tentative="1">
      <w:start w:val="1"/>
      <w:numFmt w:val="upperRoman"/>
      <w:lvlText w:val="%3."/>
      <w:lvlJc w:val="right"/>
      <w:pPr>
        <w:tabs>
          <w:tab w:val="num" w:pos="3217"/>
        </w:tabs>
        <w:ind w:left="3217" w:hanging="360"/>
      </w:pPr>
    </w:lvl>
    <w:lvl w:ilvl="3" w:tentative="1">
      <w:start w:val="1"/>
      <w:numFmt w:val="upperRoman"/>
      <w:lvlText w:val="%4."/>
      <w:lvlJc w:val="right"/>
      <w:pPr>
        <w:tabs>
          <w:tab w:val="num" w:pos="3937"/>
        </w:tabs>
        <w:ind w:left="3937" w:hanging="360"/>
      </w:pPr>
    </w:lvl>
    <w:lvl w:ilvl="4" w:tentative="1">
      <w:start w:val="1"/>
      <w:numFmt w:val="upperRoman"/>
      <w:lvlText w:val="%5."/>
      <w:lvlJc w:val="right"/>
      <w:pPr>
        <w:tabs>
          <w:tab w:val="num" w:pos="4657"/>
        </w:tabs>
        <w:ind w:left="4657" w:hanging="360"/>
      </w:pPr>
    </w:lvl>
    <w:lvl w:ilvl="5" w:tentative="1">
      <w:start w:val="1"/>
      <w:numFmt w:val="upperRoman"/>
      <w:lvlText w:val="%6."/>
      <w:lvlJc w:val="right"/>
      <w:pPr>
        <w:tabs>
          <w:tab w:val="num" w:pos="5377"/>
        </w:tabs>
        <w:ind w:left="5377" w:hanging="360"/>
      </w:pPr>
    </w:lvl>
    <w:lvl w:ilvl="6" w:tentative="1">
      <w:start w:val="1"/>
      <w:numFmt w:val="upperRoman"/>
      <w:lvlText w:val="%7."/>
      <w:lvlJc w:val="right"/>
      <w:pPr>
        <w:tabs>
          <w:tab w:val="num" w:pos="6097"/>
        </w:tabs>
        <w:ind w:left="6097" w:hanging="360"/>
      </w:pPr>
    </w:lvl>
    <w:lvl w:ilvl="7" w:tentative="1">
      <w:start w:val="1"/>
      <w:numFmt w:val="upperRoman"/>
      <w:lvlText w:val="%8."/>
      <w:lvlJc w:val="right"/>
      <w:pPr>
        <w:tabs>
          <w:tab w:val="num" w:pos="6817"/>
        </w:tabs>
        <w:ind w:left="6817" w:hanging="360"/>
      </w:pPr>
    </w:lvl>
    <w:lvl w:ilvl="8" w:tentative="1">
      <w:start w:val="1"/>
      <w:numFmt w:val="upperRoman"/>
      <w:lvlText w:val="%9."/>
      <w:lvlJc w:val="right"/>
      <w:pPr>
        <w:tabs>
          <w:tab w:val="num" w:pos="7537"/>
        </w:tabs>
        <w:ind w:left="7537" w:hanging="360"/>
      </w:pPr>
    </w:lvl>
  </w:abstractNum>
  <w:abstractNum w:abstractNumId="15" w15:restartNumberingAfterBreak="0">
    <w:nsid w:val="35293108"/>
    <w:multiLevelType w:val="multilevel"/>
    <w:tmpl w:val="88B070FE"/>
    <w:lvl w:ilvl="0">
      <w:start w:val="4"/>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16" w15:restartNumberingAfterBreak="0">
    <w:nsid w:val="360F2EF0"/>
    <w:multiLevelType w:val="hybridMultilevel"/>
    <w:tmpl w:val="D206C9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01775FC"/>
    <w:multiLevelType w:val="hybridMultilevel"/>
    <w:tmpl w:val="34E4679E"/>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401B00FB"/>
    <w:multiLevelType w:val="hybridMultilevel"/>
    <w:tmpl w:val="A3F478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0B947E5"/>
    <w:multiLevelType w:val="hybridMultilevel"/>
    <w:tmpl w:val="E58E21EE"/>
    <w:lvl w:ilvl="0" w:tplc="F0CC59E8">
      <w:start w:val="1"/>
      <w:numFmt w:val="bullet"/>
      <w:lvlText w:val="•"/>
      <w:lvlJc w:val="left"/>
      <w:pPr>
        <w:tabs>
          <w:tab w:val="num" w:pos="720"/>
        </w:tabs>
        <w:ind w:left="720" w:hanging="360"/>
      </w:pPr>
      <w:rPr>
        <w:rFonts w:ascii="Arial" w:hAnsi="Arial" w:hint="default"/>
      </w:rPr>
    </w:lvl>
    <w:lvl w:ilvl="1" w:tplc="8A0A2BE2" w:tentative="1">
      <w:start w:val="1"/>
      <w:numFmt w:val="bullet"/>
      <w:lvlText w:val="•"/>
      <w:lvlJc w:val="left"/>
      <w:pPr>
        <w:tabs>
          <w:tab w:val="num" w:pos="1440"/>
        </w:tabs>
        <w:ind w:left="1440" w:hanging="360"/>
      </w:pPr>
      <w:rPr>
        <w:rFonts w:ascii="Arial" w:hAnsi="Arial" w:hint="default"/>
      </w:rPr>
    </w:lvl>
    <w:lvl w:ilvl="2" w:tplc="D57EDA5E" w:tentative="1">
      <w:start w:val="1"/>
      <w:numFmt w:val="bullet"/>
      <w:lvlText w:val="•"/>
      <w:lvlJc w:val="left"/>
      <w:pPr>
        <w:tabs>
          <w:tab w:val="num" w:pos="2160"/>
        </w:tabs>
        <w:ind w:left="2160" w:hanging="360"/>
      </w:pPr>
      <w:rPr>
        <w:rFonts w:ascii="Arial" w:hAnsi="Arial" w:hint="default"/>
      </w:rPr>
    </w:lvl>
    <w:lvl w:ilvl="3" w:tplc="E026C1E0" w:tentative="1">
      <w:start w:val="1"/>
      <w:numFmt w:val="bullet"/>
      <w:lvlText w:val="•"/>
      <w:lvlJc w:val="left"/>
      <w:pPr>
        <w:tabs>
          <w:tab w:val="num" w:pos="2880"/>
        </w:tabs>
        <w:ind w:left="2880" w:hanging="360"/>
      </w:pPr>
      <w:rPr>
        <w:rFonts w:ascii="Arial" w:hAnsi="Arial" w:hint="default"/>
      </w:rPr>
    </w:lvl>
    <w:lvl w:ilvl="4" w:tplc="5192A45E" w:tentative="1">
      <w:start w:val="1"/>
      <w:numFmt w:val="bullet"/>
      <w:lvlText w:val="•"/>
      <w:lvlJc w:val="left"/>
      <w:pPr>
        <w:tabs>
          <w:tab w:val="num" w:pos="3600"/>
        </w:tabs>
        <w:ind w:left="3600" w:hanging="360"/>
      </w:pPr>
      <w:rPr>
        <w:rFonts w:ascii="Arial" w:hAnsi="Arial" w:hint="default"/>
      </w:rPr>
    </w:lvl>
    <w:lvl w:ilvl="5" w:tplc="33D018CA" w:tentative="1">
      <w:start w:val="1"/>
      <w:numFmt w:val="bullet"/>
      <w:lvlText w:val="•"/>
      <w:lvlJc w:val="left"/>
      <w:pPr>
        <w:tabs>
          <w:tab w:val="num" w:pos="4320"/>
        </w:tabs>
        <w:ind w:left="4320" w:hanging="360"/>
      </w:pPr>
      <w:rPr>
        <w:rFonts w:ascii="Arial" w:hAnsi="Arial" w:hint="default"/>
      </w:rPr>
    </w:lvl>
    <w:lvl w:ilvl="6" w:tplc="82D48756" w:tentative="1">
      <w:start w:val="1"/>
      <w:numFmt w:val="bullet"/>
      <w:lvlText w:val="•"/>
      <w:lvlJc w:val="left"/>
      <w:pPr>
        <w:tabs>
          <w:tab w:val="num" w:pos="5040"/>
        </w:tabs>
        <w:ind w:left="5040" w:hanging="360"/>
      </w:pPr>
      <w:rPr>
        <w:rFonts w:ascii="Arial" w:hAnsi="Arial" w:hint="default"/>
      </w:rPr>
    </w:lvl>
    <w:lvl w:ilvl="7" w:tplc="75441170" w:tentative="1">
      <w:start w:val="1"/>
      <w:numFmt w:val="bullet"/>
      <w:lvlText w:val="•"/>
      <w:lvlJc w:val="left"/>
      <w:pPr>
        <w:tabs>
          <w:tab w:val="num" w:pos="5760"/>
        </w:tabs>
        <w:ind w:left="5760" w:hanging="360"/>
      </w:pPr>
      <w:rPr>
        <w:rFonts w:ascii="Arial" w:hAnsi="Arial" w:hint="default"/>
      </w:rPr>
    </w:lvl>
    <w:lvl w:ilvl="8" w:tplc="7DA0D7F6" w:tentative="1">
      <w:start w:val="1"/>
      <w:numFmt w:val="bullet"/>
      <w:lvlText w:val="•"/>
      <w:lvlJc w:val="left"/>
      <w:pPr>
        <w:tabs>
          <w:tab w:val="num" w:pos="6480"/>
        </w:tabs>
        <w:ind w:left="6480" w:hanging="360"/>
      </w:pPr>
      <w:rPr>
        <w:rFonts w:ascii="Arial" w:hAnsi="Arial" w:hint="default"/>
      </w:rPr>
    </w:lvl>
  </w:abstractNum>
  <w:abstractNum w:abstractNumId="20" w15:restartNumberingAfterBreak="0">
    <w:nsid w:val="420751FC"/>
    <w:multiLevelType w:val="multilevel"/>
    <w:tmpl w:val="53B48800"/>
    <w:lvl w:ilvl="0">
      <w:start w:val="3"/>
      <w:numFmt w:val="upperRoman"/>
      <w:lvlText w:val="%1."/>
      <w:lvlJc w:val="right"/>
      <w:pPr>
        <w:tabs>
          <w:tab w:val="num" w:pos="720"/>
        </w:tabs>
        <w:ind w:left="720" w:hanging="360"/>
      </w:pPr>
      <w:rPr>
        <w:sz w:val="22"/>
        <w:szCs w:val="22"/>
      </w:r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1" w15:restartNumberingAfterBreak="0">
    <w:nsid w:val="42E20A42"/>
    <w:multiLevelType w:val="multilevel"/>
    <w:tmpl w:val="09BE2758"/>
    <w:lvl w:ilvl="0">
      <w:start w:val="4"/>
      <w:numFmt w:val="upperRoman"/>
      <w:lvlText w:val="%1."/>
      <w:lvlJc w:val="right"/>
      <w:pPr>
        <w:tabs>
          <w:tab w:val="num" w:pos="1210"/>
        </w:tabs>
        <w:ind w:left="1210" w:hanging="360"/>
      </w:pPr>
      <w:rPr>
        <w:sz w:val="22"/>
        <w:szCs w:val="22"/>
      </w:rPr>
    </w:lvl>
    <w:lvl w:ilvl="1" w:tentative="1">
      <w:start w:val="1"/>
      <w:numFmt w:val="upperRoman"/>
      <w:lvlText w:val="%2."/>
      <w:lvlJc w:val="right"/>
      <w:pPr>
        <w:tabs>
          <w:tab w:val="num" w:pos="1930"/>
        </w:tabs>
        <w:ind w:left="1930" w:hanging="360"/>
      </w:pPr>
    </w:lvl>
    <w:lvl w:ilvl="2" w:tentative="1">
      <w:start w:val="1"/>
      <w:numFmt w:val="upperRoman"/>
      <w:lvlText w:val="%3."/>
      <w:lvlJc w:val="right"/>
      <w:pPr>
        <w:tabs>
          <w:tab w:val="num" w:pos="2650"/>
        </w:tabs>
        <w:ind w:left="2650" w:hanging="360"/>
      </w:pPr>
    </w:lvl>
    <w:lvl w:ilvl="3" w:tentative="1">
      <w:start w:val="1"/>
      <w:numFmt w:val="upperRoman"/>
      <w:lvlText w:val="%4."/>
      <w:lvlJc w:val="right"/>
      <w:pPr>
        <w:tabs>
          <w:tab w:val="num" w:pos="3370"/>
        </w:tabs>
        <w:ind w:left="3370" w:hanging="360"/>
      </w:pPr>
    </w:lvl>
    <w:lvl w:ilvl="4" w:tentative="1">
      <w:start w:val="1"/>
      <w:numFmt w:val="upperRoman"/>
      <w:lvlText w:val="%5."/>
      <w:lvlJc w:val="right"/>
      <w:pPr>
        <w:tabs>
          <w:tab w:val="num" w:pos="4090"/>
        </w:tabs>
        <w:ind w:left="4090" w:hanging="360"/>
      </w:pPr>
    </w:lvl>
    <w:lvl w:ilvl="5" w:tentative="1">
      <w:start w:val="1"/>
      <w:numFmt w:val="upperRoman"/>
      <w:lvlText w:val="%6."/>
      <w:lvlJc w:val="right"/>
      <w:pPr>
        <w:tabs>
          <w:tab w:val="num" w:pos="4810"/>
        </w:tabs>
        <w:ind w:left="4810" w:hanging="360"/>
      </w:pPr>
    </w:lvl>
    <w:lvl w:ilvl="6" w:tentative="1">
      <w:start w:val="1"/>
      <w:numFmt w:val="upperRoman"/>
      <w:lvlText w:val="%7."/>
      <w:lvlJc w:val="right"/>
      <w:pPr>
        <w:tabs>
          <w:tab w:val="num" w:pos="5530"/>
        </w:tabs>
        <w:ind w:left="5530" w:hanging="360"/>
      </w:pPr>
    </w:lvl>
    <w:lvl w:ilvl="7" w:tentative="1">
      <w:start w:val="1"/>
      <w:numFmt w:val="upperRoman"/>
      <w:lvlText w:val="%8."/>
      <w:lvlJc w:val="right"/>
      <w:pPr>
        <w:tabs>
          <w:tab w:val="num" w:pos="6250"/>
        </w:tabs>
        <w:ind w:left="6250" w:hanging="360"/>
      </w:pPr>
    </w:lvl>
    <w:lvl w:ilvl="8" w:tentative="1">
      <w:start w:val="1"/>
      <w:numFmt w:val="upperRoman"/>
      <w:lvlText w:val="%9."/>
      <w:lvlJc w:val="right"/>
      <w:pPr>
        <w:tabs>
          <w:tab w:val="num" w:pos="6970"/>
        </w:tabs>
        <w:ind w:left="6970" w:hanging="360"/>
      </w:pPr>
    </w:lvl>
  </w:abstractNum>
  <w:abstractNum w:abstractNumId="22" w15:restartNumberingAfterBreak="0">
    <w:nsid w:val="43542D07"/>
    <w:multiLevelType w:val="hybridMultilevel"/>
    <w:tmpl w:val="59B00C2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44414F5"/>
    <w:multiLevelType w:val="multilevel"/>
    <w:tmpl w:val="7EDA1488"/>
    <w:lvl w:ilvl="0">
      <w:start w:val="1"/>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4" w15:restartNumberingAfterBreak="0">
    <w:nsid w:val="454C341A"/>
    <w:multiLevelType w:val="hybridMultilevel"/>
    <w:tmpl w:val="31D08A4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D8C3833"/>
    <w:multiLevelType w:val="hybridMultilevel"/>
    <w:tmpl w:val="74402DC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DCA7DD6"/>
    <w:multiLevelType w:val="hybridMultilevel"/>
    <w:tmpl w:val="10A636C6"/>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4E2A64CA"/>
    <w:multiLevelType w:val="multilevel"/>
    <w:tmpl w:val="A9D4DF9C"/>
    <w:lvl w:ilvl="0">
      <w:start w:val="5"/>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28" w15:restartNumberingAfterBreak="0">
    <w:nsid w:val="50A647EF"/>
    <w:multiLevelType w:val="hybridMultilevel"/>
    <w:tmpl w:val="A5C2A27C"/>
    <w:lvl w:ilvl="0" w:tplc="EF5C5AF2">
      <w:start w:val="1"/>
      <w:numFmt w:val="bullet"/>
      <w:lvlText w:val="•"/>
      <w:lvlJc w:val="left"/>
      <w:pPr>
        <w:tabs>
          <w:tab w:val="num" w:pos="720"/>
        </w:tabs>
        <w:ind w:left="720" w:hanging="360"/>
      </w:pPr>
      <w:rPr>
        <w:rFonts w:ascii="Arial" w:hAnsi="Arial" w:hint="default"/>
      </w:rPr>
    </w:lvl>
    <w:lvl w:ilvl="1" w:tplc="4DBA4A18" w:tentative="1">
      <w:start w:val="1"/>
      <w:numFmt w:val="bullet"/>
      <w:lvlText w:val="•"/>
      <w:lvlJc w:val="left"/>
      <w:pPr>
        <w:tabs>
          <w:tab w:val="num" w:pos="1440"/>
        </w:tabs>
        <w:ind w:left="1440" w:hanging="360"/>
      </w:pPr>
      <w:rPr>
        <w:rFonts w:ascii="Arial" w:hAnsi="Arial" w:hint="default"/>
      </w:rPr>
    </w:lvl>
    <w:lvl w:ilvl="2" w:tplc="CC267358" w:tentative="1">
      <w:start w:val="1"/>
      <w:numFmt w:val="bullet"/>
      <w:lvlText w:val="•"/>
      <w:lvlJc w:val="left"/>
      <w:pPr>
        <w:tabs>
          <w:tab w:val="num" w:pos="2160"/>
        </w:tabs>
        <w:ind w:left="2160" w:hanging="360"/>
      </w:pPr>
      <w:rPr>
        <w:rFonts w:ascii="Arial" w:hAnsi="Arial" w:hint="default"/>
      </w:rPr>
    </w:lvl>
    <w:lvl w:ilvl="3" w:tplc="7F7C50DA" w:tentative="1">
      <w:start w:val="1"/>
      <w:numFmt w:val="bullet"/>
      <w:lvlText w:val="•"/>
      <w:lvlJc w:val="left"/>
      <w:pPr>
        <w:tabs>
          <w:tab w:val="num" w:pos="2880"/>
        </w:tabs>
        <w:ind w:left="2880" w:hanging="360"/>
      </w:pPr>
      <w:rPr>
        <w:rFonts w:ascii="Arial" w:hAnsi="Arial" w:hint="default"/>
      </w:rPr>
    </w:lvl>
    <w:lvl w:ilvl="4" w:tplc="470E33CC" w:tentative="1">
      <w:start w:val="1"/>
      <w:numFmt w:val="bullet"/>
      <w:lvlText w:val="•"/>
      <w:lvlJc w:val="left"/>
      <w:pPr>
        <w:tabs>
          <w:tab w:val="num" w:pos="3600"/>
        </w:tabs>
        <w:ind w:left="3600" w:hanging="360"/>
      </w:pPr>
      <w:rPr>
        <w:rFonts w:ascii="Arial" w:hAnsi="Arial" w:hint="default"/>
      </w:rPr>
    </w:lvl>
    <w:lvl w:ilvl="5" w:tplc="8B84CF06" w:tentative="1">
      <w:start w:val="1"/>
      <w:numFmt w:val="bullet"/>
      <w:lvlText w:val="•"/>
      <w:lvlJc w:val="left"/>
      <w:pPr>
        <w:tabs>
          <w:tab w:val="num" w:pos="4320"/>
        </w:tabs>
        <w:ind w:left="4320" w:hanging="360"/>
      </w:pPr>
      <w:rPr>
        <w:rFonts w:ascii="Arial" w:hAnsi="Arial" w:hint="default"/>
      </w:rPr>
    </w:lvl>
    <w:lvl w:ilvl="6" w:tplc="C7080C52" w:tentative="1">
      <w:start w:val="1"/>
      <w:numFmt w:val="bullet"/>
      <w:lvlText w:val="•"/>
      <w:lvlJc w:val="left"/>
      <w:pPr>
        <w:tabs>
          <w:tab w:val="num" w:pos="5040"/>
        </w:tabs>
        <w:ind w:left="5040" w:hanging="360"/>
      </w:pPr>
      <w:rPr>
        <w:rFonts w:ascii="Arial" w:hAnsi="Arial" w:hint="default"/>
      </w:rPr>
    </w:lvl>
    <w:lvl w:ilvl="7" w:tplc="E1422130" w:tentative="1">
      <w:start w:val="1"/>
      <w:numFmt w:val="bullet"/>
      <w:lvlText w:val="•"/>
      <w:lvlJc w:val="left"/>
      <w:pPr>
        <w:tabs>
          <w:tab w:val="num" w:pos="5760"/>
        </w:tabs>
        <w:ind w:left="5760" w:hanging="360"/>
      </w:pPr>
      <w:rPr>
        <w:rFonts w:ascii="Arial" w:hAnsi="Arial" w:hint="default"/>
      </w:rPr>
    </w:lvl>
    <w:lvl w:ilvl="8" w:tplc="860E457A" w:tentative="1">
      <w:start w:val="1"/>
      <w:numFmt w:val="bullet"/>
      <w:lvlText w:val="•"/>
      <w:lvlJc w:val="left"/>
      <w:pPr>
        <w:tabs>
          <w:tab w:val="num" w:pos="6480"/>
        </w:tabs>
        <w:ind w:left="6480" w:hanging="360"/>
      </w:pPr>
      <w:rPr>
        <w:rFonts w:ascii="Arial" w:hAnsi="Arial" w:hint="default"/>
      </w:rPr>
    </w:lvl>
  </w:abstractNum>
  <w:abstractNum w:abstractNumId="29" w15:restartNumberingAfterBreak="0">
    <w:nsid w:val="52A95E61"/>
    <w:multiLevelType w:val="multilevel"/>
    <w:tmpl w:val="04187B50"/>
    <w:lvl w:ilvl="0">
      <w:start w:val="5"/>
      <w:numFmt w:val="upperRoman"/>
      <w:lvlText w:val="%1."/>
      <w:lvlJc w:val="right"/>
      <w:pPr>
        <w:tabs>
          <w:tab w:val="num" w:pos="720"/>
        </w:tabs>
        <w:ind w:left="720" w:hanging="360"/>
      </w:pPr>
      <w:rPr>
        <w:sz w:val="22"/>
        <w:szCs w:val="22"/>
      </w:r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30" w15:restartNumberingAfterBreak="0">
    <w:nsid w:val="566D67A6"/>
    <w:multiLevelType w:val="hybridMultilevel"/>
    <w:tmpl w:val="263AF85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57A77089"/>
    <w:multiLevelType w:val="hybridMultilevel"/>
    <w:tmpl w:val="0EAC1FC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8404529"/>
    <w:multiLevelType w:val="multilevel"/>
    <w:tmpl w:val="79FE8DCA"/>
    <w:lvl w:ilvl="0">
      <w:start w:val="1"/>
      <w:numFmt w:val="upperRoman"/>
      <w:lvlText w:val="%1."/>
      <w:lvlJc w:val="right"/>
      <w:pPr>
        <w:tabs>
          <w:tab w:val="num" w:pos="720"/>
        </w:tabs>
        <w:ind w:left="720" w:hanging="360"/>
      </w:pPr>
      <w:rPr>
        <w:sz w:val="22"/>
        <w:szCs w:val="22"/>
      </w:r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33" w15:restartNumberingAfterBreak="0">
    <w:nsid w:val="5D5011DC"/>
    <w:multiLevelType w:val="hybridMultilevel"/>
    <w:tmpl w:val="85C8C514"/>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5F627E6A"/>
    <w:multiLevelType w:val="hybridMultilevel"/>
    <w:tmpl w:val="D408EC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1CE5707"/>
    <w:multiLevelType w:val="hybridMultilevel"/>
    <w:tmpl w:val="EA484CF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6" w15:restartNumberingAfterBreak="0">
    <w:nsid w:val="64090C78"/>
    <w:multiLevelType w:val="hybridMultilevel"/>
    <w:tmpl w:val="12E4021C"/>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7" w15:restartNumberingAfterBreak="0">
    <w:nsid w:val="647D4EC3"/>
    <w:multiLevelType w:val="hybridMultilevel"/>
    <w:tmpl w:val="A0AEBC6E"/>
    <w:lvl w:ilvl="0" w:tplc="39389F72">
      <w:start w:val="1"/>
      <w:numFmt w:val="bullet"/>
      <w:lvlText w:val="•"/>
      <w:lvlJc w:val="left"/>
      <w:pPr>
        <w:tabs>
          <w:tab w:val="num" w:pos="720"/>
        </w:tabs>
        <w:ind w:left="720" w:hanging="360"/>
      </w:pPr>
      <w:rPr>
        <w:rFonts w:ascii="Arial" w:hAnsi="Arial" w:hint="default"/>
      </w:rPr>
    </w:lvl>
    <w:lvl w:ilvl="1" w:tplc="744A97D4" w:tentative="1">
      <w:start w:val="1"/>
      <w:numFmt w:val="bullet"/>
      <w:lvlText w:val="•"/>
      <w:lvlJc w:val="left"/>
      <w:pPr>
        <w:tabs>
          <w:tab w:val="num" w:pos="1440"/>
        </w:tabs>
        <w:ind w:left="1440" w:hanging="360"/>
      </w:pPr>
      <w:rPr>
        <w:rFonts w:ascii="Arial" w:hAnsi="Arial" w:hint="default"/>
      </w:rPr>
    </w:lvl>
    <w:lvl w:ilvl="2" w:tplc="0BAAF2B6" w:tentative="1">
      <w:start w:val="1"/>
      <w:numFmt w:val="bullet"/>
      <w:lvlText w:val="•"/>
      <w:lvlJc w:val="left"/>
      <w:pPr>
        <w:tabs>
          <w:tab w:val="num" w:pos="2160"/>
        </w:tabs>
        <w:ind w:left="2160" w:hanging="360"/>
      </w:pPr>
      <w:rPr>
        <w:rFonts w:ascii="Arial" w:hAnsi="Arial" w:hint="default"/>
      </w:rPr>
    </w:lvl>
    <w:lvl w:ilvl="3" w:tplc="CEE6C5E8" w:tentative="1">
      <w:start w:val="1"/>
      <w:numFmt w:val="bullet"/>
      <w:lvlText w:val="•"/>
      <w:lvlJc w:val="left"/>
      <w:pPr>
        <w:tabs>
          <w:tab w:val="num" w:pos="2880"/>
        </w:tabs>
        <w:ind w:left="2880" w:hanging="360"/>
      </w:pPr>
      <w:rPr>
        <w:rFonts w:ascii="Arial" w:hAnsi="Arial" w:hint="default"/>
      </w:rPr>
    </w:lvl>
    <w:lvl w:ilvl="4" w:tplc="FF560DFA" w:tentative="1">
      <w:start w:val="1"/>
      <w:numFmt w:val="bullet"/>
      <w:lvlText w:val="•"/>
      <w:lvlJc w:val="left"/>
      <w:pPr>
        <w:tabs>
          <w:tab w:val="num" w:pos="3600"/>
        </w:tabs>
        <w:ind w:left="3600" w:hanging="360"/>
      </w:pPr>
      <w:rPr>
        <w:rFonts w:ascii="Arial" w:hAnsi="Arial" w:hint="default"/>
      </w:rPr>
    </w:lvl>
    <w:lvl w:ilvl="5" w:tplc="9A02AF9E" w:tentative="1">
      <w:start w:val="1"/>
      <w:numFmt w:val="bullet"/>
      <w:lvlText w:val="•"/>
      <w:lvlJc w:val="left"/>
      <w:pPr>
        <w:tabs>
          <w:tab w:val="num" w:pos="4320"/>
        </w:tabs>
        <w:ind w:left="4320" w:hanging="360"/>
      </w:pPr>
      <w:rPr>
        <w:rFonts w:ascii="Arial" w:hAnsi="Arial" w:hint="default"/>
      </w:rPr>
    </w:lvl>
    <w:lvl w:ilvl="6" w:tplc="B622DB0A" w:tentative="1">
      <w:start w:val="1"/>
      <w:numFmt w:val="bullet"/>
      <w:lvlText w:val="•"/>
      <w:lvlJc w:val="left"/>
      <w:pPr>
        <w:tabs>
          <w:tab w:val="num" w:pos="5040"/>
        </w:tabs>
        <w:ind w:left="5040" w:hanging="360"/>
      </w:pPr>
      <w:rPr>
        <w:rFonts w:ascii="Arial" w:hAnsi="Arial" w:hint="default"/>
      </w:rPr>
    </w:lvl>
    <w:lvl w:ilvl="7" w:tplc="AF9EB938" w:tentative="1">
      <w:start w:val="1"/>
      <w:numFmt w:val="bullet"/>
      <w:lvlText w:val="•"/>
      <w:lvlJc w:val="left"/>
      <w:pPr>
        <w:tabs>
          <w:tab w:val="num" w:pos="5760"/>
        </w:tabs>
        <w:ind w:left="5760" w:hanging="360"/>
      </w:pPr>
      <w:rPr>
        <w:rFonts w:ascii="Arial" w:hAnsi="Arial" w:hint="default"/>
      </w:rPr>
    </w:lvl>
    <w:lvl w:ilvl="8" w:tplc="1DB88020" w:tentative="1">
      <w:start w:val="1"/>
      <w:numFmt w:val="bullet"/>
      <w:lvlText w:val="•"/>
      <w:lvlJc w:val="left"/>
      <w:pPr>
        <w:tabs>
          <w:tab w:val="num" w:pos="6480"/>
        </w:tabs>
        <w:ind w:left="6480" w:hanging="360"/>
      </w:pPr>
      <w:rPr>
        <w:rFonts w:ascii="Arial" w:hAnsi="Arial" w:hint="default"/>
      </w:rPr>
    </w:lvl>
  </w:abstractNum>
  <w:abstractNum w:abstractNumId="38" w15:restartNumberingAfterBreak="0">
    <w:nsid w:val="653735A8"/>
    <w:multiLevelType w:val="hybridMultilevel"/>
    <w:tmpl w:val="C9E60442"/>
    <w:lvl w:ilvl="0" w:tplc="AE907268">
      <w:start w:val="1"/>
      <w:numFmt w:val="bullet"/>
      <w:lvlText w:val=""/>
      <w:lvlJc w:val="left"/>
      <w:pPr>
        <w:ind w:left="720" w:hanging="360"/>
      </w:pPr>
      <w:rPr>
        <w:rFonts w:ascii="Symbol" w:hAnsi="Symbol" w:hint="default"/>
        <w:sz w:val="22"/>
        <w:szCs w:val="22"/>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65826E71"/>
    <w:multiLevelType w:val="hybridMultilevel"/>
    <w:tmpl w:val="15A6E8D0"/>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0" w15:restartNumberingAfterBreak="0">
    <w:nsid w:val="694D0A7F"/>
    <w:multiLevelType w:val="hybridMultilevel"/>
    <w:tmpl w:val="A3CEC7AE"/>
    <w:lvl w:ilvl="0" w:tplc="08090013">
      <w:start w:val="1"/>
      <w:numFmt w:val="upperRoman"/>
      <w:lvlText w:val="%1."/>
      <w:lvlJc w:val="righ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41" w15:restartNumberingAfterBreak="0">
    <w:nsid w:val="69BC168E"/>
    <w:multiLevelType w:val="hybridMultilevel"/>
    <w:tmpl w:val="EB4C81E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6A7E2FA5"/>
    <w:multiLevelType w:val="hybridMultilevel"/>
    <w:tmpl w:val="059EF13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6C333613"/>
    <w:multiLevelType w:val="multilevel"/>
    <w:tmpl w:val="4DEE00F0"/>
    <w:lvl w:ilvl="0">
      <w:start w:val="2"/>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abstractNum w:abstractNumId="44" w15:restartNumberingAfterBreak="0">
    <w:nsid w:val="6E2C5C92"/>
    <w:multiLevelType w:val="hybridMultilevel"/>
    <w:tmpl w:val="50A678C0"/>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70210215"/>
    <w:multiLevelType w:val="multilevel"/>
    <w:tmpl w:val="0A8026D8"/>
    <w:lvl w:ilvl="0">
      <w:start w:val="1"/>
      <w:numFmt w:val="bullet"/>
      <w:lvlText w:val=""/>
      <w:lvlJc w:val="left"/>
      <w:pPr>
        <w:tabs>
          <w:tab w:val="num" w:pos="-8280"/>
        </w:tabs>
        <w:ind w:left="-8280" w:hanging="360"/>
      </w:pPr>
      <w:rPr>
        <w:rFonts w:ascii="Symbol" w:hAnsi="Symbol" w:hint="default"/>
        <w:sz w:val="20"/>
      </w:rPr>
    </w:lvl>
    <w:lvl w:ilvl="1" w:tentative="1">
      <w:start w:val="1"/>
      <w:numFmt w:val="bullet"/>
      <w:lvlText w:val=""/>
      <w:lvlJc w:val="left"/>
      <w:pPr>
        <w:tabs>
          <w:tab w:val="num" w:pos="-7560"/>
        </w:tabs>
        <w:ind w:left="-7560" w:hanging="360"/>
      </w:pPr>
      <w:rPr>
        <w:rFonts w:ascii="Symbol" w:hAnsi="Symbol" w:hint="default"/>
        <w:sz w:val="20"/>
      </w:rPr>
    </w:lvl>
    <w:lvl w:ilvl="2" w:tentative="1">
      <w:start w:val="1"/>
      <w:numFmt w:val="bullet"/>
      <w:lvlText w:val=""/>
      <w:lvlJc w:val="left"/>
      <w:pPr>
        <w:tabs>
          <w:tab w:val="num" w:pos="-6840"/>
        </w:tabs>
        <w:ind w:left="-6840" w:hanging="360"/>
      </w:pPr>
      <w:rPr>
        <w:rFonts w:ascii="Symbol" w:hAnsi="Symbol" w:hint="default"/>
        <w:sz w:val="20"/>
      </w:rPr>
    </w:lvl>
    <w:lvl w:ilvl="3" w:tentative="1">
      <w:start w:val="1"/>
      <w:numFmt w:val="bullet"/>
      <w:lvlText w:val=""/>
      <w:lvlJc w:val="left"/>
      <w:pPr>
        <w:tabs>
          <w:tab w:val="num" w:pos="-6120"/>
        </w:tabs>
        <w:ind w:left="-6120" w:hanging="360"/>
      </w:pPr>
      <w:rPr>
        <w:rFonts w:ascii="Symbol" w:hAnsi="Symbol" w:hint="default"/>
        <w:sz w:val="20"/>
      </w:rPr>
    </w:lvl>
    <w:lvl w:ilvl="4" w:tentative="1">
      <w:start w:val="1"/>
      <w:numFmt w:val="bullet"/>
      <w:lvlText w:val=""/>
      <w:lvlJc w:val="left"/>
      <w:pPr>
        <w:tabs>
          <w:tab w:val="num" w:pos="-5400"/>
        </w:tabs>
        <w:ind w:left="-5400" w:hanging="360"/>
      </w:pPr>
      <w:rPr>
        <w:rFonts w:ascii="Symbol" w:hAnsi="Symbol" w:hint="default"/>
        <w:sz w:val="20"/>
      </w:rPr>
    </w:lvl>
    <w:lvl w:ilvl="5" w:tentative="1">
      <w:start w:val="1"/>
      <w:numFmt w:val="bullet"/>
      <w:lvlText w:val=""/>
      <w:lvlJc w:val="left"/>
      <w:pPr>
        <w:tabs>
          <w:tab w:val="num" w:pos="-4680"/>
        </w:tabs>
        <w:ind w:left="-4680" w:hanging="360"/>
      </w:pPr>
      <w:rPr>
        <w:rFonts w:ascii="Symbol" w:hAnsi="Symbol" w:hint="default"/>
        <w:sz w:val="20"/>
      </w:rPr>
    </w:lvl>
    <w:lvl w:ilvl="6" w:tentative="1">
      <w:start w:val="1"/>
      <w:numFmt w:val="bullet"/>
      <w:lvlText w:val=""/>
      <w:lvlJc w:val="left"/>
      <w:pPr>
        <w:tabs>
          <w:tab w:val="num" w:pos="-3960"/>
        </w:tabs>
        <w:ind w:left="-3960" w:hanging="360"/>
      </w:pPr>
      <w:rPr>
        <w:rFonts w:ascii="Symbol" w:hAnsi="Symbol" w:hint="default"/>
        <w:sz w:val="20"/>
      </w:rPr>
    </w:lvl>
    <w:lvl w:ilvl="7" w:tentative="1">
      <w:start w:val="1"/>
      <w:numFmt w:val="bullet"/>
      <w:lvlText w:val=""/>
      <w:lvlJc w:val="left"/>
      <w:pPr>
        <w:tabs>
          <w:tab w:val="num" w:pos="-3240"/>
        </w:tabs>
        <w:ind w:left="-3240" w:hanging="360"/>
      </w:pPr>
      <w:rPr>
        <w:rFonts w:ascii="Symbol" w:hAnsi="Symbol" w:hint="default"/>
        <w:sz w:val="20"/>
      </w:rPr>
    </w:lvl>
    <w:lvl w:ilvl="8" w:tentative="1">
      <w:start w:val="1"/>
      <w:numFmt w:val="bullet"/>
      <w:lvlText w:val=""/>
      <w:lvlJc w:val="left"/>
      <w:pPr>
        <w:tabs>
          <w:tab w:val="num" w:pos="-2520"/>
        </w:tabs>
        <w:ind w:left="-2520" w:hanging="360"/>
      </w:pPr>
      <w:rPr>
        <w:rFonts w:ascii="Symbol" w:hAnsi="Symbol" w:hint="default"/>
        <w:sz w:val="20"/>
      </w:rPr>
    </w:lvl>
  </w:abstractNum>
  <w:abstractNum w:abstractNumId="46" w15:restartNumberingAfterBreak="0">
    <w:nsid w:val="708736AA"/>
    <w:multiLevelType w:val="hybridMultilevel"/>
    <w:tmpl w:val="E64A5DDE"/>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7" w15:restartNumberingAfterBreak="0">
    <w:nsid w:val="70F66994"/>
    <w:multiLevelType w:val="hybridMultilevel"/>
    <w:tmpl w:val="53765F90"/>
    <w:lvl w:ilvl="0" w:tplc="6D561B6E">
      <w:start w:val="1"/>
      <w:numFmt w:val="bullet"/>
      <w:lvlText w:val="•"/>
      <w:lvlJc w:val="left"/>
      <w:pPr>
        <w:tabs>
          <w:tab w:val="num" w:pos="720"/>
        </w:tabs>
        <w:ind w:left="720" w:hanging="360"/>
      </w:pPr>
      <w:rPr>
        <w:rFonts w:ascii="Arial" w:hAnsi="Arial" w:hint="default"/>
      </w:rPr>
    </w:lvl>
    <w:lvl w:ilvl="1" w:tplc="ADB484D0" w:tentative="1">
      <w:start w:val="1"/>
      <w:numFmt w:val="bullet"/>
      <w:lvlText w:val="•"/>
      <w:lvlJc w:val="left"/>
      <w:pPr>
        <w:tabs>
          <w:tab w:val="num" w:pos="1440"/>
        </w:tabs>
        <w:ind w:left="1440" w:hanging="360"/>
      </w:pPr>
      <w:rPr>
        <w:rFonts w:ascii="Arial" w:hAnsi="Arial" w:hint="default"/>
      </w:rPr>
    </w:lvl>
    <w:lvl w:ilvl="2" w:tplc="A0C2CB28" w:tentative="1">
      <w:start w:val="1"/>
      <w:numFmt w:val="bullet"/>
      <w:lvlText w:val="•"/>
      <w:lvlJc w:val="left"/>
      <w:pPr>
        <w:tabs>
          <w:tab w:val="num" w:pos="2160"/>
        </w:tabs>
        <w:ind w:left="2160" w:hanging="360"/>
      </w:pPr>
      <w:rPr>
        <w:rFonts w:ascii="Arial" w:hAnsi="Arial" w:hint="default"/>
      </w:rPr>
    </w:lvl>
    <w:lvl w:ilvl="3" w:tplc="5D5E3BA2" w:tentative="1">
      <w:start w:val="1"/>
      <w:numFmt w:val="bullet"/>
      <w:lvlText w:val="•"/>
      <w:lvlJc w:val="left"/>
      <w:pPr>
        <w:tabs>
          <w:tab w:val="num" w:pos="2880"/>
        </w:tabs>
        <w:ind w:left="2880" w:hanging="360"/>
      </w:pPr>
      <w:rPr>
        <w:rFonts w:ascii="Arial" w:hAnsi="Arial" w:hint="default"/>
      </w:rPr>
    </w:lvl>
    <w:lvl w:ilvl="4" w:tplc="428C4F64" w:tentative="1">
      <w:start w:val="1"/>
      <w:numFmt w:val="bullet"/>
      <w:lvlText w:val="•"/>
      <w:lvlJc w:val="left"/>
      <w:pPr>
        <w:tabs>
          <w:tab w:val="num" w:pos="3600"/>
        </w:tabs>
        <w:ind w:left="3600" w:hanging="360"/>
      </w:pPr>
      <w:rPr>
        <w:rFonts w:ascii="Arial" w:hAnsi="Arial" w:hint="default"/>
      </w:rPr>
    </w:lvl>
    <w:lvl w:ilvl="5" w:tplc="1452F334" w:tentative="1">
      <w:start w:val="1"/>
      <w:numFmt w:val="bullet"/>
      <w:lvlText w:val="•"/>
      <w:lvlJc w:val="left"/>
      <w:pPr>
        <w:tabs>
          <w:tab w:val="num" w:pos="4320"/>
        </w:tabs>
        <w:ind w:left="4320" w:hanging="360"/>
      </w:pPr>
      <w:rPr>
        <w:rFonts w:ascii="Arial" w:hAnsi="Arial" w:hint="default"/>
      </w:rPr>
    </w:lvl>
    <w:lvl w:ilvl="6" w:tplc="C49E7BBE" w:tentative="1">
      <w:start w:val="1"/>
      <w:numFmt w:val="bullet"/>
      <w:lvlText w:val="•"/>
      <w:lvlJc w:val="left"/>
      <w:pPr>
        <w:tabs>
          <w:tab w:val="num" w:pos="5040"/>
        </w:tabs>
        <w:ind w:left="5040" w:hanging="360"/>
      </w:pPr>
      <w:rPr>
        <w:rFonts w:ascii="Arial" w:hAnsi="Arial" w:hint="default"/>
      </w:rPr>
    </w:lvl>
    <w:lvl w:ilvl="7" w:tplc="86D89EB2" w:tentative="1">
      <w:start w:val="1"/>
      <w:numFmt w:val="bullet"/>
      <w:lvlText w:val="•"/>
      <w:lvlJc w:val="left"/>
      <w:pPr>
        <w:tabs>
          <w:tab w:val="num" w:pos="5760"/>
        </w:tabs>
        <w:ind w:left="5760" w:hanging="360"/>
      </w:pPr>
      <w:rPr>
        <w:rFonts w:ascii="Arial" w:hAnsi="Arial" w:hint="default"/>
      </w:rPr>
    </w:lvl>
    <w:lvl w:ilvl="8" w:tplc="979CDD5A" w:tentative="1">
      <w:start w:val="1"/>
      <w:numFmt w:val="bullet"/>
      <w:lvlText w:val="•"/>
      <w:lvlJc w:val="left"/>
      <w:pPr>
        <w:tabs>
          <w:tab w:val="num" w:pos="6480"/>
        </w:tabs>
        <w:ind w:left="6480" w:hanging="360"/>
      </w:pPr>
      <w:rPr>
        <w:rFonts w:ascii="Arial" w:hAnsi="Arial" w:hint="default"/>
      </w:rPr>
    </w:lvl>
  </w:abstractNum>
  <w:abstractNum w:abstractNumId="48" w15:restartNumberingAfterBreak="0">
    <w:nsid w:val="71AA4EB9"/>
    <w:multiLevelType w:val="hybridMultilevel"/>
    <w:tmpl w:val="1F3C85C0"/>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9" w15:restartNumberingAfterBreak="0">
    <w:nsid w:val="77D15A3A"/>
    <w:multiLevelType w:val="hybridMultilevel"/>
    <w:tmpl w:val="53EA94F0"/>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0" w15:restartNumberingAfterBreak="0">
    <w:nsid w:val="77DE54DD"/>
    <w:multiLevelType w:val="hybridMultilevel"/>
    <w:tmpl w:val="BEDEE550"/>
    <w:lvl w:ilvl="0" w:tplc="08090001">
      <w:start w:val="1"/>
      <w:numFmt w:val="bullet"/>
      <w:lvlText w:val=""/>
      <w:lvlJc w:val="left"/>
      <w:pPr>
        <w:ind w:left="720" w:hanging="360"/>
      </w:pPr>
      <w:rPr>
        <w:rFonts w:ascii="Symbol" w:hAnsi="Symbol" w:hint="default"/>
        <w:sz w:val="22"/>
        <w:szCs w:val="22"/>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1" w15:restartNumberingAfterBreak="0">
    <w:nsid w:val="79BE52EB"/>
    <w:multiLevelType w:val="hybridMultilevel"/>
    <w:tmpl w:val="777098E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7B1534DB"/>
    <w:multiLevelType w:val="multilevel"/>
    <w:tmpl w:val="E556A00A"/>
    <w:lvl w:ilvl="0">
      <w:start w:val="3"/>
      <w:numFmt w:val="upperRoman"/>
      <w:lvlText w:val="%1."/>
      <w:lvlJc w:val="right"/>
      <w:pPr>
        <w:tabs>
          <w:tab w:val="num" w:pos="720"/>
        </w:tabs>
        <w:ind w:left="720" w:hanging="360"/>
      </w:pPr>
    </w:lvl>
    <w:lvl w:ilvl="1" w:tentative="1">
      <w:start w:val="1"/>
      <w:numFmt w:val="upperRoman"/>
      <w:lvlText w:val="%2."/>
      <w:lvlJc w:val="right"/>
      <w:pPr>
        <w:tabs>
          <w:tab w:val="num" w:pos="1440"/>
        </w:tabs>
        <w:ind w:left="1440" w:hanging="360"/>
      </w:pPr>
    </w:lvl>
    <w:lvl w:ilvl="2" w:tentative="1">
      <w:start w:val="1"/>
      <w:numFmt w:val="upperRoman"/>
      <w:lvlText w:val="%3."/>
      <w:lvlJc w:val="right"/>
      <w:pPr>
        <w:tabs>
          <w:tab w:val="num" w:pos="2160"/>
        </w:tabs>
        <w:ind w:left="2160" w:hanging="360"/>
      </w:pPr>
    </w:lvl>
    <w:lvl w:ilvl="3" w:tentative="1">
      <w:start w:val="1"/>
      <w:numFmt w:val="upperRoman"/>
      <w:lvlText w:val="%4."/>
      <w:lvlJc w:val="right"/>
      <w:pPr>
        <w:tabs>
          <w:tab w:val="num" w:pos="2880"/>
        </w:tabs>
        <w:ind w:left="2880" w:hanging="360"/>
      </w:pPr>
    </w:lvl>
    <w:lvl w:ilvl="4" w:tentative="1">
      <w:start w:val="1"/>
      <w:numFmt w:val="upperRoman"/>
      <w:lvlText w:val="%5."/>
      <w:lvlJc w:val="right"/>
      <w:pPr>
        <w:tabs>
          <w:tab w:val="num" w:pos="3600"/>
        </w:tabs>
        <w:ind w:left="3600" w:hanging="360"/>
      </w:pPr>
    </w:lvl>
    <w:lvl w:ilvl="5" w:tentative="1">
      <w:start w:val="1"/>
      <w:numFmt w:val="upperRoman"/>
      <w:lvlText w:val="%6."/>
      <w:lvlJc w:val="right"/>
      <w:pPr>
        <w:tabs>
          <w:tab w:val="num" w:pos="4320"/>
        </w:tabs>
        <w:ind w:left="4320" w:hanging="360"/>
      </w:pPr>
    </w:lvl>
    <w:lvl w:ilvl="6" w:tentative="1">
      <w:start w:val="1"/>
      <w:numFmt w:val="upperRoman"/>
      <w:lvlText w:val="%7."/>
      <w:lvlJc w:val="right"/>
      <w:pPr>
        <w:tabs>
          <w:tab w:val="num" w:pos="5040"/>
        </w:tabs>
        <w:ind w:left="5040" w:hanging="360"/>
      </w:pPr>
    </w:lvl>
    <w:lvl w:ilvl="7" w:tentative="1">
      <w:start w:val="1"/>
      <w:numFmt w:val="upperRoman"/>
      <w:lvlText w:val="%8."/>
      <w:lvlJc w:val="right"/>
      <w:pPr>
        <w:tabs>
          <w:tab w:val="num" w:pos="5760"/>
        </w:tabs>
        <w:ind w:left="5760" w:hanging="360"/>
      </w:pPr>
    </w:lvl>
    <w:lvl w:ilvl="8" w:tentative="1">
      <w:start w:val="1"/>
      <w:numFmt w:val="upperRoman"/>
      <w:lvlText w:val="%9."/>
      <w:lvlJc w:val="right"/>
      <w:pPr>
        <w:tabs>
          <w:tab w:val="num" w:pos="6480"/>
        </w:tabs>
        <w:ind w:left="6480" w:hanging="360"/>
      </w:pPr>
    </w:lvl>
  </w:abstractNum>
  <w:num w:numId="1">
    <w:abstractNumId w:val="5"/>
  </w:num>
  <w:num w:numId="2">
    <w:abstractNumId w:val="8"/>
  </w:num>
  <w:num w:numId="3">
    <w:abstractNumId w:val="28"/>
  </w:num>
  <w:num w:numId="4">
    <w:abstractNumId w:val="47"/>
  </w:num>
  <w:num w:numId="5">
    <w:abstractNumId w:val="37"/>
  </w:num>
  <w:num w:numId="6">
    <w:abstractNumId w:val="6"/>
  </w:num>
  <w:num w:numId="7">
    <w:abstractNumId w:val="19"/>
  </w:num>
  <w:num w:numId="8">
    <w:abstractNumId w:val="1"/>
  </w:num>
  <w:num w:numId="9">
    <w:abstractNumId w:val="45"/>
  </w:num>
  <w:num w:numId="10">
    <w:abstractNumId w:val="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11">
    <w:abstractNumId w:val="0"/>
  </w:num>
  <w:num w:numId="12">
    <w:abstractNumId w:val="17"/>
  </w:num>
  <w:num w:numId="13">
    <w:abstractNumId w:val="4"/>
  </w:num>
  <w:num w:numId="14">
    <w:abstractNumId w:val="49"/>
  </w:num>
  <w:num w:numId="15">
    <w:abstractNumId w:val="26"/>
  </w:num>
  <w:num w:numId="16">
    <w:abstractNumId w:val="11"/>
  </w:num>
  <w:num w:numId="17">
    <w:abstractNumId w:val="39"/>
  </w:num>
  <w:num w:numId="18">
    <w:abstractNumId w:val="0"/>
    <w:lvlOverride w:ilvl="0">
      <w:startOverride w:val="1"/>
    </w:lvlOverride>
  </w:num>
  <w:num w:numId="19">
    <w:abstractNumId w:val="0"/>
    <w:lvlOverride w:ilvl="0">
      <w:startOverride w:val="1"/>
    </w:lvlOverride>
  </w:num>
  <w:num w:numId="20">
    <w:abstractNumId w:val="0"/>
    <w:lvlOverride w:ilvl="0">
      <w:startOverride w:val="1"/>
    </w:lvlOverride>
  </w:num>
  <w:num w:numId="21">
    <w:abstractNumId w:val="32"/>
  </w:num>
  <w:num w:numId="22">
    <w:abstractNumId w:val="13"/>
  </w:num>
  <w:num w:numId="23">
    <w:abstractNumId w:val="20"/>
  </w:num>
  <w:num w:numId="24">
    <w:abstractNumId w:val="21"/>
  </w:num>
  <w:num w:numId="25">
    <w:abstractNumId w:val="29"/>
  </w:num>
  <w:num w:numId="26">
    <w:abstractNumId w:val="14"/>
  </w:num>
  <w:num w:numId="27">
    <w:abstractNumId w:val="9"/>
  </w:num>
  <w:num w:numId="28">
    <w:abstractNumId w:val="36"/>
  </w:num>
  <w:num w:numId="29">
    <w:abstractNumId w:val="42"/>
  </w:num>
  <w:num w:numId="30">
    <w:abstractNumId w:val="25"/>
  </w:num>
  <w:num w:numId="31">
    <w:abstractNumId w:val="51"/>
  </w:num>
  <w:num w:numId="32">
    <w:abstractNumId w:val="30"/>
  </w:num>
  <w:num w:numId="33">
    <w:abstractNumId w:val="22"/>
  </w:num>
  <w:num w:numId="34">
    <w:abstractNumId w:val="41"/>
  </w:num>
  <w:num w:numId="35">
    <w:abstractNumId w:val="23"/>
  </w:num>
  <w:num w:numId="36">
    <w:abstractNumId w:val="43"/>
  </w:num>
  <w:num w:numId="37">
    <w:abstractNumId w:val="52"/>
  </w:num>
  <w:num w:numId="38">
    <w:abstractNumId w:val="15"/>
  </w:num>
  <w:num w:numId="39">
    <w:abstractNumId w:val="27"/>
  </w:num>
  <w:num w:numId="40">
    <w:abstractNumId w:val="33"/>
  </w:num>
  <w:num w:numId="41">
    <w:abstractNumId w:val="10"/>
  </w:num>
  <w:num w:numId="42">
    <w:abstractNumId w:val="7"/>
  </w:num>
  <w:num w:numId="43">
    <w:abstractNumId w:val="48"/>
  </w:num>
  <w:num w:numId="44">
    <w:abstractNumId w:val="18"/>
  </w:num>
  <w:num w:numId="45">
    <w:abstractNumId w:val="31"/>
  </w:num>
  <w:num w:numId="46">
    <w:abstractNumId w:val="24"/>
  </w:num>
  <w:num w:numId="47">
    <w:abstractNumId w:val="16"/>
  </w:num>
  <w:num w:numId="48">
    <w:abstractNumId w:val="3"/>
  </w:num>
  <w:num w:numId="49">
    <w:abstractNumId w:val="12"/>
  </w:num>
  <w:num w:numId="50">
    <w:abstractNumId w:val="50"/>
  </w:num>
  <w:num w:numId="51">
    <w:abstractNumId w:val="46"/>
  </w:num>
  <w:num w:numId="52">
    <w:abstractNumId w:val="2"/>
  </w:num>
  <w:num w:numId="53">
    <w:abstractNumId w:val="44"/>
  </w:num>
  <w:num w:numId="54">
    <w:abstractNumId w:val="40"/>
  </w:num>
  <w:num w:numId="55">
    <w:abstractNumId w:val="35"/>
  </w:num>
  <w:num w:numId="56">
    <w:abstractNumId w:val="38"/>
  </w:num>
  <w:num w:numId="57">
    <w:abstractNumId w:val="34"/>
  </w:num>
  <w:numIdMacAtCleanup w:val="52"/>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Liam David Chess (2004144)">
    <w15:presenceInfo w15:providerId="AD" w15:userId="S::2004144@student.uwtsd.ac.uk::7f9f9b45-76ee-435e-9c67-42d93f4d462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10"/>
  <w:proofState w:spelling="clean" w:grammar="clean"/>
  <w:trackRevisions/>
  <w:defaultTabStop w:val="720"/>
  <w:drawingGridHorizontalSpacing w:val="110"/>
  <w:displayHorizontalDrawingGridEvery w:val="2"/>
  <w:displayVerticalDrawingGridEvery w:val="2"/>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tTAxNzUxMwXRZsYWSjpKwanFxZn5eSAFhrUA7NoQcywAAAA="/>
  </w:docVars>
  <w:rsids>
    <w:rsidRoot w:val="004021B6"/>
    <w:rsid w:val="00000863"/>
    <w:rsid w:val="00002F56"/>
    <w:rsid w:val="000054A9"/>
    <w:rsid w:val="0000582F"/>
    <w:rsid w:val="00011FB0"/>
    <w:rsid w:val="00013730"/>
    <w:rsid w:val="0001534A"/>
    <w:rsid w:val="0001631B"/>
    <w:rsid w:val="00016C46"/>
    <w:rsid w:val="000206B7"/>
    <w:rsid w:val="0002210C"/>
    <w:rsid w:val="000233C4"/>
    <w:rsid w:val="0002376F"/>
    <w:rsid w:val="00024D58"/>
    <w:rsid w:val="000271E6"/>
    <w:rsid w:val="000303F1"/>
    <w:rsid w:val="00033F02"/>
    <w:rsid w:val="00035928"/>
    <w:rsid w:val="000361C8"/>
    <w:rsid w:val="00050DCE"/>
    <w:rsid w:val="0005312D"/>
    <w:rsid w:val="00054020"/>
    <w:rsid w:val="000575AA"/>
    <w:rsid w:val="00063620"/>
    <w:rsid w:val="00063A83"/>
    <w:rsid w:val="00063CE0"/>
    <w:rsid w:val="0006438E"/>
    <w:rsid w:val="00065550"/>
    <w:rsid w:val="00065811"/>
    <w:rsid w:val="00065A84"/>
    <w:rsid w:val="0006645B"/>
    <w:rsid w:val="00070A96"/>
    <w:rsid w:val="0007295C"/>
    <w:rsid w:val="000731FA"/>
    <w:rsid w:val="0007472B"/>
    <w:rsid w:val="0007500B"/>
    <w:rsid w:val="00075D72"/>
    <w:rsid w:val="000827A6"/>
    <w:rsid w:val="00092E18"/>
    <w:rsid w:val="00094251"/>
    <w:rsid w:val="0009618C"/>
    <w:rsid w:val="00096F69"/>
    <w:rsid w:val="000A3BD6"/>
    <w:rsid w:val="000A6705"/>
    <w:rsid w:val="000A674A"/>
    <w:rsid w:val="000A71E3"/>
    <w:rsid w:val="000B3162"/>
    <w:rsid w:val="000B6353"/>
    <w:rsid w:val="000B69B8"/>
    <w:rsid w:val="000B737D"/>
    <w:rsid w:val="000C173E"/>
    <w:rsid w:val="000C2B04"/>
    <w:rsid w:val="000C34C4"/>
    <w:rsid w:val="000C3A2A"/>
    <w:rsid w:val="000C3AC0"/>
    <w:rsid w:val="000C4219"/>
    <w:rsid w:val="000C71F1"/>
    <w:rsid w:val="000D1EC4"/>
    <w:rsid w:val="000E6D5D"/>
    <w:rsid w:val="000E77C8"/>
    <w:rsid w:val="000F02A5"/>
    <w:rsid w:val="000F13C8"/>
    <w:rsid w:val="00103F18"/>
    <w:rsid w:val="00106E51"/>
    <w:rsid w:val="00110BA1"/>
    <w:rsid w:val="001125F2"/>
    <w:rsid w:val="0011308D"/>
    <w:rsid w:val="00113B0E"/>
    <w:rsid w:val="00113B6F"/>
    <w:rsid w:val="00114553"/>
    <w:rsid w:val="00114A90"/>
    <w:rsid w:val="00121DB7"/>
    <w:rsid w:val="001229B7"/>
    <w:rsid w:val="00125895"/>
    <w:rsid w:val="001259EB"/>
    <w:rsid w:val="001279CA"/>
    <w:rsid w:val="00133FB7"/>
    <w:rsid w:val="00134C01"/>
    <w:rsid w:val="00142C10"/>
    <w:rsid w:val="00142ECB"/>
    <w:rsid w:val="00150A4D"/>
    <w:rsid w:val="00152C61"/>
    <w:rsid w:val="00154757"/>
    <w:rsid w:val="0015700C"/>
    <w:rsid w:val="00160E18"/>
    <w:rsid w:val="00160FBD"/>
    <w:rsid w:val="001630E6"/>
    <w:rsid w:val="00163668"/>
    <w:rsid w:val="00167D27"/>
    <w:rsid w:val="0017262B"/>
    <w:rsid w:val="001764A0"/>
    <w:rsid w:val="0018121E"/>
    <w:rsid w:val="001859C6"/>
    <w:rsid w:val="00186F64"/>
    <w:rsid w:val="001933DE"/>
    <w:rsid w:val="00193D67"/>
    <w:rsid w:val="0019447F"/>
    <w:rsid w:val="00196116"/>
    <w:rsid w:val="00196148"/>
    <w:rsid w:val="00196D35"/>
    <w:rsid w:val="001A1605"/>
    <w:rsid w:val="001A1D0C"/>
    <w:rsid w:val="001A50BD"/>
    <w:rsid w:val="001A5620"/>
    <w:rsid w:val="001B0E1C"/>
    <w:rsid w:val="001B22D2"/>
    <w:rsid w:val="001B5FC8"/>
    <w:rsid w:val="001B609C"/>
    <w:rsid w:val="001B7BE2"/>
    <w:rsid w:val="001B7D2D"/>
    <w:rsid w:val="001C299B"/>
    <w:rsid w:val="001D23EA"/>
    <w:rsid w:val="001D36C8"/>
    <w:rsid w:val="001D6011"/>
    <w:rsid w:val="001E1206"/>
    <w:rsid w:val="001E53BB"/>
    <w:rsid w:val="001F204B"/>
    <w:rsid w:val="001F4413"/>
    <w:rsid w:val="001F47A2"/>
    <w:rsid w:val="002011FA"/>
    <w:rsid w:val="00202BFB"/>
    <w:rsid w:val="00203561"/>
    <w:rsid w:val="00203831"/>
    <w:rsid w:val="0020496A"/>
    <w:rsid w:val="00205DC8"/>
    <w:rsid w:val="00206F92"/>
    <w:rsid w:val="00215E80"/>
    <w:rsid w:val="0022323C"/>
    <w:rsid w:val="00225B91"/>
    <w:rsid w:val="0022656D"/>
    <w:rsid w:val="00226620"/>
    <w:rsid w:val="00230ACB"/>
    <w:rsid w:val="00230B5A"/>
    <w:rsid w:val="00235ABA"/>
    <w:rsid w:val="002365CD"/>
    <w:rsid w:val="00244C39"/>
    <w:rsid w:val="00244D5C"/>
    <w:rsid w:val="00250EDA"/>
    <w:rsid w:val="002515E6"/>
    <w:rsid w:val="00251FB8"/>
    <w:rsid w:val="002527F5"/>
    <w:rsid w:val="00252944"/>
    <w:rsid w:val="00253954"/>
    <w:rsid w:val="00256B4E"/>
    <w:rsid w:val="00257D98"/>
    <w:rsid w:val="00260A6E"/>
    <w:rsid w:val="00260E37"/>
    <w:rsid w:val="0026135F"/>
    <w:rsid w:val="00264EA6"/>
    <w:rsid w:val="00267905"/>
    <w:rsid w:val="0027094F"/>
    <w:rsid w:val="002747FC"/>
    <w:rsid w:val="00274F30"/>
    <w:rsid w:val="00281B32"/>
    <w:rsid w:val="00281BB3"/>
    <w:rsid w:val="00281EE1"/>
    <w:rsid w:val="002831D5"/>
    <w:rsid w:val="00283296"/>
    <w:rsid w:val="002841E3"/>
    <w:rsid w:val="00284921"/>
    <w:rsid w:val="0028531C"/>
    <w:rsid w:val="00285A32"/>
    <w:rsid w:val="00287757"/>
    <w:rsid w:val="0029005A"/>
    <w:rsid w:val="002908D6"/>
    <w:rsid w:val="00291B65"/>
    <w:rsid w:val="0029200B"/>
    <w:rsid w:val="002925DB"/>
    <w:rsid w:val="00292C53"/>
    <w:rsid w:val="00295E0C"/>
    <w:rsid w:val="00296CDF"/>
    <w:rsid w:val="002A1B37"/>
    <w:rsid w:val="002A7EC8"/>
    <w:rsid w:val="002B04C2"/>
    <w:rsid w:val="002B1CEF"/>
    <w:rsid w:val="002B21CD"/>
    <w:rsid w:val="002B2201"/>
    <w:rsid w:val="002B28B3"/>
    <w:rsid w:val="002B62D9"/>
    <w:rsid w:val="002B6BD2"/>
    <w:rsid w:val="002C07CC"/>
    <w:rsid w:val="002C0847"/>
    <w:rsid w:val="002C6CE8"/>
    <w:rsid w:val="002D215B"/>
    <w:rsid w:val="002D38FF"/>
    <w:rsid w:val="002D48F7"/>
    <w:rsid w:val="002D5D36"/>
    <w:rsid w:val="002E5B53"/>
    <w:rsid w:val="002E71C5"/>
    <w:rsid w:val="002F063F"/>
    <w:rsid w:val="002F375D"/>
    <w:rsid w:val="002F5EA2"/>
    <w:rsid w:val="002F774F"/>
    <w:rsid w:val="00300CB8"/>
    <w:rsid w:val="00300FEE"/>
    <w:rsid w:val="003046CA"/>
    <w:rsid w:val="00304E4D"/>
    <w:rsid w:val="00304EAB"/>
    <w:rsid w:val="00316C9A"/>
    <w:rsid w:val="00320F1E"/>
    <w:rsid w:val="00321758"/>
    <w:rsid w:val="00323208"/>
    <w:rsid w:val="00323646"/>
    <w:rsid w:val="00332ABF"/>
    <w:rsid w:val="00332E3D"/>
    <w:rsid w:val="00336DB6"/>
    <w:rsid w:val="00337AC5"/>
    <w:rsid w:val="00344C77"/>
    <w:rsid w:val="00346734"/>
    <w:rsid w:val="00347D46"/>
    <w:rsid w:val="003514D1"/>
    <w:rsid w:val="00351673"/>
    <w:rsid w:val="003533DC"/>
    <w:rsid w:val="00354CFD"/>
    <w:rsid w:val="003554C5"/>
    <w:rsid w:val="0035681D"/>
    <w:rsid w:val="00357DE2"/>
    <w:rsid w:val="00361034"/>
    <w:rsid w:val="00365DF1"/>
    <w:rsid w:val="00370FBC"/>
    <w:rsid w:val="00373092"/>
    <w:rsid w:val="003730AA"/>
    <w:rsid w:val="00373A3B"/>
    <w:rsid w:val="00374669"/>
    <w:rsid w:val="00374EA0"/>
    <w:rsid w:val="00375997"/>
    <w:rsid w:val="003772BC"/>
    <w:rsid w:val="00381C64"/>
    <w:rsid w:val="0038524C"/>
    <w:rsid w:val="00385732"/>
    <w:rsid w:val="0039007A"/>
    <w:rsid w:val="003936B2"/>
    <w:rsid w:val="00393E1A"/>
    <w:rsid w:val="003946F3"/>
    <w:rsid w:val="003A10EF"/>
    <w:rsid w:val="003A7C37"/>
    <w:rsid w:val="003B3BC8"/>
    <w:rsid w:val="003B5F4D"/>
    <w:rsid w:val="003B6983"/>
    <w:rsid w:val="003C1A2C"/>
    <w:rsid w:val="003C1D39"/>
    <w:rsid w:val="003C292E"/>
    <w:rsid w:val="003C5558"/>
    <w:rsid w:val="003D1B93"/>
    <w:rsid w:val="003D4261"/>
    <w:rsid w:val="003D7BBC"/>
    <w:rsid w:val="003E1492"/>
    <w:rsid w:val="003E15D5"/>
    <w:rsid w:val="003E3C92"/>
    <w:rsid w:val="003E5A51"/>
    <w:rsid w:val="003E7852"/>
    <w:rsid w:val="003E7CEC"/>
    <w:rsid w:val="003E7FF2"/>
    <w:rsid w:val="003F20DF"/>
    <w:rsid w:val="003F634B"/>
    <w:rsid w:val="003F687B"/>
    <w:rsid w:val="003F7767"/>
    <w:rsid w:val="00400EEC"/>
    <w:rsid w:val="0040157E"/>
    <w:rsid w:val="004021B6"/>
    <w:rsid w:val="00402F5E"/>
    <w:rsid w:val="00407186"/>
    <w:rsid w:val="00407F10"/>
    <w:rsid w:val="004106A5"/>
    <w:rsid w:val="00412B87"/>
    <w:rsid w:val="0041305E"/>
    <w:rsid w:val="004166A2"/>
    <w:rsid w:val="00416C45"/>
    <w:rsid w:val="004179FD"/>
    <w:rsid w:val="00417ED0"/>
    <w:rsid w:val="00421F3D"/>
    <w:rsid w:val="004233C0"/>
    <w:rsid w:val="004239E2"/>
    <w:rsid w:val="00423AF8"/>
    <w:rsid w:val="00426DD4"/>
    <w:rsid w:val="00430878"/>
    <w:rsid w:val="00432CB8"/>
    <w:rsid w:val="004342B6"/>
    <w:rsid w:val="00437519"/>
    <w:rsid w:val="00437879"/>
    <w:rsid w:val="00442CA2"/>
    <w:rsid w:val="00445B4A"/>
    <w:rsid w:val="0044656A"/>
    <w:rsid w:val="00450434"/>
    <w:rsid w:val="0045135F"/>
    <w:rsid w:val="00452389"/>
    <w:rsid w:val="0045273F"/>
    <w:rsid w:val="0045479F"/>
    <w:rsid w:val="00454BA5"/>
    <w:rsid w:val="00456E8C"/>
    <w:rsid w:val="00462B80"/>
    <w:rsid w:val="004647EB"/>
    <w:rsid w:val="0046555F"/>
    <w:rsid w:val="004670EF"/>
    <w:rsid w:val="00470726"/>
    <w:rsid w:val="00470B20"/>
    <w:rsid w:val="00472328"/>
    <w:rsid w:val="00473F5E"/>
    <w:rsid w:val="0047747B"/>
    <w:rsid w:val="00477762"/>
    <w:rsid w:val="00477F9E"/>
    <w:rsid w:val="00481092"/>
    <w:rsid w:val="00481E80"/>
    <w:rsid w:val="004824A0"/>
    <w:rsid w:val="00482CBE"/>
    <w:rsid w:val="00485945"/>
    <w:rsid w:val="00487472"/>
    <w:rsid w:val="004922E6"/>
    <w:rsid w:val="004960E5"/>
    <w:rsid w:val="004A1126"/>
    <w:rsid w:val="004A6F27"/>
    <w:rsid w:val="004A7536"/>
    <w:rsid w:val="004A77FF"/>
    <w:rsid w:val="004B163B"/>
    <w:rsid w:val="004B371C"/>
    <w:rsid w:val="004C5B43"/>
    <w:rsid w:val="004D0605"/>
    <w:rsid w:val="004D27F8"/>
    <w:rsid w:val="004E56AD"/>
    <w:rsid w:val="004F0B62"/>
    <w:rsid w:val="004F0CDD"/>
    <w:rsid w:val="004F19DB"/>
    <w:rsid w:val="004F5018"/>
    <w:rsid w:val="004F5466"/>
    <w:rsid w:val="004F66D6"/>
    <w:rsid w:val="005007B6"/>
    <w:rsid w:val="00502630"/>
    <w:rsid w:val="00504B72"/>
    <w:rsid w:val="005071D5"/>
    <w:rsid w:val="00512DB4"/>
    <w:rsid w:val="00512F32"/>
    <w:rsid w:val="00513D52"/>
    <w:rsid w:val="005140BA"/>
    <w:rsid w:val="0052053E"/>
    <w:rsid w:val="005253E8"/>
    <w:rsid w:val="0053141C"/>
    <w:rsid w:val="005379E3"/>
    <w:rsid w:val="005426B0"/>
    <w:rsid w:val="00542A9A"/>
    <w:rsid w:val="00544D43"/>
    <w:rsid w:val="0055092C"/>
    <w:rsid w:val="00551AD7"/>
    <w:rsid w:val="00552B50"/>
    <w:rsid w:val="00554290"/>
    <w:rsid w:val="00556B56"/>
    <w:rsid w:val="00556E10"/>
    <w:rsid w:val="00560A8A"/>
    <w:rsid w:val="005639F5"/>
    <w:rsid w:val="0056479A"/>
    <w:rsid w:val="00565FC4"/>
    <w:rsid w:val="00567648"/>
    <w:rsid w:val="00570095"/>
    <w:rsid w:val="005729F5"/>
    <w:rsid w:val="00572F41"/>
    <w:rsid w:val="005745D6"/>
    <w:rsid w:val="0057481A"/>
    <w:rsid w:val="00577437"/>
    <w:rsid w:val="00580790"/>
    <w:rsid w:val="00584856"/>
    <w:rsid w:val="00585105"/>
    <w:rsid w:val="0058623B"/>
    <w:rsid w:val="00586E2A"/>
    <w:rsid w:val="0059579B"/>
    <w:rsid w:val="00597390"/>
    <w:rsid w:val="005A101E"/>
    <w:rsid w:val="005A2430"/>
    <w:rsid w:val="005A2E00"/>
    <w:rsid w:val="005B078B"/>
    <w:rsid w:val="005B27AA"/>
    <w:rsid w:val="005B2F39"/>
    <w:rsid w:val="005C048C"/>
    <w:rsid w:val="005C2D8E"/>
    <w:rsid w:val="005C34B7"/>
    <w:rsid w:val="005C6111"/>
    <w:rsid w:val="005C706C"/>
    <w:rsid w:val="005D0E24"/>
    <w:rsid w:val="005D2FFA"/>
    <w:rsid w:val="005D5D43"/>
    <w:rsid w:val="005D6A0C"/>
    <w:rsid w:val="005D77D8"/>
    <w:rsid w:val="005E3690"/>
    <w:rsid w:val="005F06EF"/>
    <w:rsid w:val="005F17E1"/>
    <w:rsid w:val="005F1EA8"/>
    <w:rsid w:val="005F26B6"/>
    <w:rsid w:val="005F55A4"/>
    <w:rsid w:val="005F5FCC"/>
    <w:rsid w:val="005F6FBB"/>
    <w:rsid w:val="00601467"/>
    <w:rsid w:val="0060163D"/>
    <w:rsid w:val="006027D6"/>
    <w:rsid w:val="006061D1"/>
    <w:rsid w:val="00610B2E"/>
    <w:rsid w:val="0062017C"/>
    <w:rsid w:val="006269C4"/>
    <w:rsid w:val="0063034B"/>
    <w:rsid w:val="006303C5"/>
    <w:rsid w:val="006317AA"/>
    <w:rsid w:val="00632073"/>
    <w:rsid w:val="0063357A"/>
    <w:rsid w:val="00637AA8"/>
    <w:rsid w:val="006408CF"/>
    <w:rsid w:val="00645304"/>
    <w:rsid w:val="00646E6C"/>
    <w:rsid w:val="00647897"/>
    <w:rsid w:val="00647EA8"/>
    <w:rsid w:val="0065229B"/>
    <w:rsid w:val="00655177"/>
    <w:rsid w:val="00655260"/>
    <w:rsid w:val="006567B4"/>
    <w:rsid w:val="00656834"/>
    <w:rsid w:val="00657351"/>
    <w:rsid w:val="0065792F"/>
    <w:rsid w:val="00664EE1"/>
    <w:rsid w:val="006668EE"/>
    <w:rsid w:val="006714A8"/>
    <w:rsid w:val="00671A40"/>
    <w:rsid w:val="006760C3"/>
    <w:rsid w:val="00680FEC"/>
    <w:rsid w:val="00682981"/>
    <w:rsid w:val="00686A80"/>
    <w:rsid w:val="006900C3"/>
    <w:rsid w:val="00693FBB"/>
    <w:rsid w:val="0069782B"/>
    <w:rsid w:val="006A4965"/>
    <w:rsid w:val="006A7021"/>
    <w:rsid w:val="006B0C0F"/>
    <w:rsid w:val="006B59C1"/>
    <w:rsid w:val="006B6171"/>
    <w:rsid w:val="006C15C9"/>
    <w:rsid w:val="006C33AC"/>
    <w:rsid w:val="006C3F2A"/>
    <w:rsid w:val="006C4435"/>
    <w:rsid w:val="006C69A9"/>
    <w:rsid w:val="006D0E57"/>
    <w:rsid w:val="006D1983"/>
    <w:rsid w:val="006D367D"/>
    <w:rsid w:val="006D505D"/>
    <w:rsid w:val="006D6041"/>
    <w:rsid w:val="006D7DD6"/>
    <w:rsid w:val="006E01CF"/>
    <w:rsid w:val="006E1366"/>
    <w:rsid w:val="006E3150"/>
    <w:rsid w:val="006E37D2"/>
    <w:rsid w:val="006E4F8F"/>
    <w:rsid w:val="006E5164"/>
    <w:rsid w:val="006E6BA1"/>
    <w:rsid w:val="006F0FA0"/>
    <w:rsid w:val="006F2EBA"/>
    <w:rsid w:val="006F5B96"/>
    <w:rsid w:val="006F6979"/>
    <w:rsid w:val="00702540"/>
    <w:rsid w:val="00713ED6"/>
    <w:rsid w:val="007220B9"/>
    <w:rsid w:val="00722C78"/>
    <w:rsid w:val="00723C00"/>
    <w:rsid w:val="00723FF6"/>
    <w:rsid w:val="00725306"/>
    <w:rsid w:val="0072643E"/>
    <w:rsid w:val="007310D3"/>
    <w:rsid w:val="007311E6"/>
    <w:rsid w:val="00731285"/>
    <w:rsid w:val="00733D36"/>
    <w:rsid w:val="0073578F"/>
    <w:rsid w:val="0074186B"/>
    <w:rsid w:val="00742905"/>
    <w:rsid w:val="0074327C"/>
    <w:rsid w:val="0074560F"/>
    <w:rsid w:val="00747506"/>
    <w:rsid w:val="0074775B"/>
    <w:rsid w:val="00751210"/>
    <w:rsid w:val="00755E55"/>
    <w:rsid w:val="00763306"/>
    <w:rsid w:val="007650D5"/>
    <w:rsid w:val="007700DD"/>
    <w:rsid w:val="0077218C"/>
    <w:rsid w:val="00775174"/>
    <w:rsid w:val="00775E0D"/>
    <w:rsid w:val="00775E6A"/>
    <w:rsid w:val="00776129"/>
    <w:rsid w:val="00776898"/>
    <w:rsid w:val="00777C35"/>
    <w:rsid w:val="00780129"/>
    <w:rsid w:val="0078111C"/>
    <w:rsid w:val="00781B8D"/>
    <w:rsid w:val="00782531"/>
    <w:rsid w:val="007878AE"/>
    <w:rsid w:val="0079352E"/>
    <w:rsid w:val="007970BC"/>
    <w:rsid w:val="007971EA"/>
    <w:rsid w:val="007A0A4E"/>
    <w:rsid w:val="007A0A6B"/>
    <w:rsid w:val="007A16C6"/>
    <w:rsid w:val="007A48FF"/>
    <w:rsid w:val="007B79CC"/>
    <w:rsid w:val="007C0C40"/>
    <w:rsid w:val="007C144E"/>
    <w:rsid w:val="007C1689"/>
    <w:rsid w:val="007C1E13"/>
    <w:rsid w:val="007C3545"/>
    <w:rsid w:val="007C40CA"/>
    <w:rsid w:val="007C45F5"/>
    <w:rsid w:val="007C79B9"/>
    <w:rsid w:val="007D07CB"/>
    <w:rsid w:val="007D122A"/>
    <w:rsid w:val="007D1ACD"/>
    <w:rsid w:val="007D4DDF"/>
    <w:rsid w:val="007D4E0F"/>
    <w:rsid w:val="007D5E74"/>
    <w:rsid w:val="007D626F"/>
    <w:rsid w:val="007E17F7"/>
    <w:rsid w:val="007E3747"/>
    <w:rsid w:val="007E694C"/>
    <w:rsid w:val="007E7FBA"/>
    <w:rsid w:val="007F079B"/>
    <w:rsid w:val="007F2B94"/>
    <w:rsid w:val="007F3B9F"/>
    <w:rsid w:val="007F560A"/>
    <w:rsid w:val="007F780D"/>
    <w:rsid w:val="00801801"/>
    <w:rsid w:val="00802441"/>
    <w:rsid w:val="008062D4"/>
    <w:rsid w:val="00811B34"/>
    <w:rsid w:val="00814C59"/>
    <w:rsid w:val="008217BC"/>
    <w:rsid w:val="00823923"/>
    <w:rsid w:val="00823E13"/>
    <w:rsid w:val="00825763"/>
    <w:rsid w:val="00825F87"/>
    <w:rsid w:val="008455D8"/>
    <w:rsid w:val="0084581A"/>
    <w:rsid w:val="0085045C"/>
    <w:rsid w:val="00851029"/>
    <w:rsid w:val="00856349"/>
    <w:rsid w:val="008569CE"/>
    <w:rsid w:val="00857829"/>
    <w:rsid w:val="0086564B"/>
    <w:rsid w:val="00865ADD"/>
    <w:rsid w:val="00872264"/>
    <w:rsid w:val="00872CEC"/>
    <w:rsid w:val="00873D4F"/>
    <w:rsid w:val="008764B6"/>
    <w:rsid w:val="00883B19"/>
    <w:rsid w:val="00887C5F"/>
    <w:rsid w:val="00890215"/>
    <w:rsid w:val="00894CAC"/>
    <w:rsid w:val="00895AF7"/>
    <w:rsid w:val="00895F8B"/>
    <w:rsid w:val="008A0BB3"/>
    <w:rsid w:val="008A3DCD"/>
    <w:rsid w:val="008A4AA0"/>
    <w:rsid w:val="008A5283"/>
    <w:rsid w:val="008A615C"/>
    <w:rsid w:val="008A66FE"/>
    <w:rsid w:val="008A7F0A"/>
    <w:rsid w:val="008B0172"/>
    <w:rsid w:val="008B2B14"/>
    <w:rsid w:val="008B2EB2"/>
    <w:rsid w:val="008B4F60"/>
    <w:rsid w:val="008B7E50"/>
    <w:rsid w:val="008C0731"/>
    <w:rsid w:val="008C117F"/>
    <w:rsid w:val="008C7F83"/>
    <w:rsid w:val="008D18BB"/>
    <w:rsid w:val="008D1ABD"/>
    <w:rsid w:val="008D3E54"/>
    <w:rsid w:val="008D52C1"/>
    <w:rsid w:val="008D6FB1"/>
    <w:rsid w:val="008E0064"/>
    <w:rsid w:val="008E13AD"/>
    <w:rsid w:val="008E2334"/>
    <w:rsid w:val="008E26FC"/>
    <w:rsid w:val="008E34D3"/>
    <w:rsid w:val="008E4C7D"/>
    <w:rsid w:val="008E6C50"/>
    <w:rsid w:val="008F0EA8"/>
    <w:rsid w:val="008F271B"/>
    <w:rsid w:val="008F2A7F"/>
    <w:rsid w:val="008F4C63"/>
    <w:rsid w:val="008F749B"/>
    <w:rsid w:val="009000B0"/>
    <w:rsid w:val="00901272"/>
    <w:rsid w:val="0090555A"/>
    <w:rsid w:val="00906866"/>
    <w:rsid w:val="00907654"/>
    <w:rsid w:val="00910D98"/>
    <w:rsid w:val="00911ADB"/>
    <w:rsid w:val="00912D0D"/>
    <w:rsid w:val="0091442F"/>
    <w:rsid w:val="00917A03"/>
    <w:rsid w:val="00917E65"/>
    <w:rsid w:val="009211E1"/>
    <w:rsid w:val="00933B70"/>
    <w:rsid w:val="00936C53"/>
    <w:rsid w:val="00943362"/>
    <w:rsid w:val="0094369B"/>
    <w:rsid w:val="0094717D"/>
    <w:rsid w:val="00950D53"/>
    <w:rsid w:val="00953CCC"/>
    <w:rsid w:val="00953EA8"/>
    <w:rsid w:val="0095580D"/>
    <w:rsid w:val="00955A09"/>
    <w:rsid w:val="00956391"/>
    <w:rsid w:val="00960B3E"/>
    <w:rsid w:val="009613D7"/>
    <w:rsid w:val="009635FA"/>
    <w:rsid w:val="00964CF7"/>
    <w:rsid w:val="00965599"/>
    <w:rsid w:val="0096741D"/>
    <w:rsid w:val="009679DA"/>
    <w:rsid w:val="009764CA"/>
    <w:rsid w:val="00981CA8"/>
    <w:rsid w:val="009867E4"/>
    <w:rsid w:val="00986A71"/>
    <w:rsid w:val="009917E3"/>
    <w:rsid w:val="00993C55"/>
    <w:rsid w:val="00994A2F"/>
    <w:rsid w:val="00994A5C"/>
    <w:rsid w:val="0099556F"/>
    <w:rsid w:val="009A0D3C"/>
    <w:rsid w:val="009A4DDE"/>
    <w:rsid w:val="009B0E65"/>
    <w:rsid w:val="009B24C6"/>
    <w:rsid w:val="009B2E85"/>
    <w:rsid w:val="009B43E9"/>
    <w:rsid w:val="009B4FF9"/>
    <w:rsid w:val="009B6EBB"/>
    <w:rsid w:val="009C0833"/>
    <w:rsid w:val="009C2361"/>
    <w:rsid w:val="009C691D"/>
    <w:rsid w:val="009C6FAD"/>
    <w:rsid w:val="009D021D"/>
    <w:rsid w:val="009D1476"/>
    <w:rsid w:val="009D1B3E"/>
    <w:rsid w:val="009D291F"/>
    <w:rsid w:val="009D4190"/>
    <w:rsid w:val="009D4DF5"/>
    <w:rsid w:val="009E330E"/>
    <w:rsid w:val="009E4B24"/>
    <w:rsid w:val="009E5209"/>
    <w:rsid w:val="009F2AE5"/>
    <w:rsid w:val="009F4ED9"/>
    <w:rsid w:val="009F742D"/>
    <w:rsid w:val="00A01397"/>
    <w:rsid w:val="00A022D5"/>
    <w:rsid w:val="00A02BF5"/>
    <w:rsid w:val="00A0562E"/>
    <w:rsid w:val="00A05E01"/>
    <w:rsid w:val="00A11401"/>
    <w:rsid w:val="00A20836"/>
    <w:rsid w:val="00A218FD"/>
    <w:rsid w:val="00A22F7A"/>
    <w:rsid w:val="00A23586"/>
    <w:rsid w:val="00A270EC"/>
    <w:rsid w:val="00A27669"/>
    <w:rsid w:val="00A35A84"/>
    <w:rsid w:val="00A363E8"/>
    <w:rsid w:val="00A37F41"/>
    <w:rsid w:val="00A40F84"/>
    <w:rsid w:val="00A50B04"/>
    <w:rsid w:val="00A56199"/>
    <w:rsid w:val="00A5633F"/>
    <w:rsid w:val="00A56F7F"/>
    <w:rsid w:val="00A571C5"/>
    <w:rsid w:val="00A60A86"/>
    <w:rsid w:val="00A61202"/>
    <w:rsid w:val="00A61AB7"/>
    <w:rsid w:val="00A6348B"/>
    <w:rsid w:val="00A66A32"/>
    <w:rsid w:val="00A676F5"/>
    <w:rsid w:val="00A67702"/>
    <w:rsid w:val="00A71171"/>
    <w:rsid w:val="00A71A11"/>
    <w:rsid w:val="00A7384E"/>
    <w:rsid w:val="00A739B8"/>
    <w:rsid w:val="00A77D86"/>
    <w:rsid w:val="00A808BE"/>
    <w:rsid w:val="00A81DEB"/>
    <w:rsid w:val="00A85E7C"/>
    <w:rsid w:val="00A8768D"/>
    <w:rsid w:val="00A920BF"/>
    <w:rsid w:val="00A924EB"/>
    <w:rsid w:val="00A931F0"/>
    <w:rsid w:val="00AA45BB"/>
    <w:rsid w:val="00AA6D4A"/>
    <w:rsid w:val="00AB00C9"/>
    <w:rsid w:val="00AB0FB0"/>
    <w:rsid w:val="00AB1BAD"/>
    <w:rsid w:val="00AB4173"/>
    <w:rsid w:val="00AB5812"/>
    <w:rsid w:val="00AB65D6"/>
    <w:rsid w:val="00AC2E59"/>
    <w:rsid w:val="00AC5BD5"/>
    <w:rsid w:val="00AC698A"/>
    <w:rsid w:val="00AC75E5"/>
    <w:rsid w:val="00AD1030"/>
    <w:rsid w:val="00AD6594"/>
    <w:rsid w:val="00AE0525"/>
    <w:rsid w:val="00AE22FB"/>
    <w:rsid w:val="00AE2636"/>
    <w:rsid w:val="00AE4298"/>
    <w:rsid w:val="00AE5615"/>
    <w:rsid w:val="00AF024E"/>
    <w:rsid w:val="00AF0FE5"/>
    <w:rsid w:val="00AF7235"/>
    <w:rsid w:val="00AF7521"/>
    <w:rsid w:val="00B01699"/>
    <w:rsid w:val="00B017AA"/>
    <w:rsid w:val="00B02197"/>
    <w:rsid w:val="00B034B8"/>
    <w:rsid w:val="00B03D47"/>
    <w:rsid w:val="00B05FDC"/>
    <w:rsid w:val="00B109A4"/>
    <w:rsid w:val="00B20B59"/>
    <w:rsid w:val="00B21D17"/>
    <w:rsid w:val="00B2631E"/>
    <w:rsid w:val="00B26A4C"/>
    <w:rsid w:val="00B26BDB"/>
    <w:rsid w:val="00B26CF0"/>
    <w:rsid w:val="00B32966"/>
    <w:rsid w:val="00B33A92"/>
    <w:rsid w:val="00B37985"/>
    <w:rsid w:val="00B44FFD"/>
    <w:rsid w:val="00B45882"/>
    <w:rsid w:val="00B45E98"/>
    <w:rsid w:val="00B47DAF"/>
    <w:rsid w:val="00B56C93"/>
    <w:rsid w:val="00B56E98"/>
    <w:rsid w:val="00B57D77"/>
    <w:rsid w:val="00B611D3"/>
    <w:rsid w:val="00B6273F"/>
    <w:rsid w:val="00B67D04"/>
    <w:rsid w:val="00B71599"/>
    <w:rsid w:val="00B723FD"/>
    <w:rsid w:val="00B739E1"/>
    <w:rsid w:val="00B76350"/>
    <w:rsid w:val="00B76758"/>
    <w:rsid w:val="00B77550"/>
    <w:rsid w:val="00B83155"/>
    <w:rsid w:val="00B83226"/>
    <w:rsid w:val="00B845C5"/>
    <w:rsid w:val="00B86526"/>
    <w:rsid w:val="00B8763B"/>
    <w:rsid w:val="00B95933"/>
    <w:rsid w:val="00B97711"/>
    <w:rsid w:val="00BA13BF"/>
    <w:rsid w:val="00BA1A2F"/>
    <w:rsid w:val="00BA4ED9"/>
    <w:rsid w:val="00BA62CC"/>
    <w:rsid w:val="00BA79E7"/>
    <w:rsid w:val="00BB07EB"/>
    <w:rsid w:val="00BB1632"/>
    <w:rsid w:val="00BB7FF1"/>
    <w:rsid w:val="00BC36A4"/>
    <w:rsid w:val="00BD0421"/>
    <w:rsid w:val="00BD06BD"/>
    <w:rsid w:val="00BD0B88"/>
    <w:rsid w:val="00BD315F"/>
    <w:rsid w:val="00BD3FBB"/>
    <w:rsid w:val="00BD6945"/>
    <w:rsid w:val="00BD7EFC"/>
    <w:rsid w:val="00BE6970"/>
    <w:rsid w:val="00BF08E5"/>
    <w:rsid w:val="00BF1D8E"/>
    <w:rsid w:val="00BF4DBC"/>
    <w:rsid w:val="00BF7781"/>
    <w:rsid w:val="00C02291"/>
    <w:rsid w:val="00C03F75"/>
    <w:rsid w:val="00C12366"/>
    <w:rsid w:val="00C1331F"/>
    <w:rsid w:val="00C15314"/>
    <w:rsid w:val="00C1586D"/>
    <w:rsid w:val="00C207F5"/>
    <w:rsid w:val="00C26E9F"/>
    <w:rsid w:val="00C329E6"/>
    <w:rsid w:val="00C32ED3"/>
    <w:rsid w:val="00C33FAC"/>
    <w:rsid w:val="00C3550C"/>
    <w:rsid w:val="00C36146"/>
    <w:rsid w:val="00C41742"/>
    <w:rsid w:val="00C41C7B"/>
    <w:rsid w:val="00C50654"/>
    <w:rsid w:val="00C60A91"/>
    <w:rsid w:val="00C61ED4"/>
    <w:rsid w:val="00C66E57"/>
    <w:rsid w:val="00C7236A"/>
    <w:rsid w:val="00C723D7"/>
    <w:rsid w:val="00C72F6E"/>
    <w:rsid w:val="00C85862"/>
    <w:rsid w:val="00C85F5E"/>
    <w:rsid w:val="00C90BF5"/>
    <w:rsid w:val="00C9183E"/>
    <w:rsid w:val="00C954F3"/>
    <w:rsid w:val="00C96C70"/>
    <w:rsid w:val="00CA16F0"/>
    <w:rsid w:val="00CA1EC7"/>
    <w:rsid w:val="00CA623E"/>
    <w:rsid w:val="00CA69E8"/>
    <w:rsid w:val="00CB5DB0"/>
    <w:rsid w:val="00CB5F76"/>
    <w:rsid w:val="00CB7AD9"/>
    <w:rsid w:val="00CC2840"/>
    <w:rsid w:val="00CC35DE"/>
    <w:rsid w:val="00CC40FF"/>
    <w:rsid w:val="00CC6389"/>
    <w:rsid w:val="00CC77C4"/>
    <w:rsid w:val="00CD2419"/>
    <w:rsid w:val="00CD3DCF"/>
    <w:rsid w:val="00CD45CE"/>
    <w:rsid w:val="00CD5813"/>
    <w:rsid w:val="00CD5D22"/>
    <w:rsid w:val="00CD6685"/>
    <w:rsid w:val="00CE059D"/>
    <w:rsid w:val="00CE3FFA"/>
    <w:rsid w:val="00CE4A24"/>
    <w:rsid w:val="00CE600F"/>
    <w:rsid w:val="00CE62D9"/>
    <w:rsid w:val="00CE6CAE"/>
    <w:rsid w:val="00CF1814"/>
    <w:rsid w:val="00CF1AE0"/>
    <w:rsid w:val="00CF7543"/>
    <w:rsid w:val="00D023AE"/>
    <w:rsid w:val="00D0431F"/>
    <w:rsid w:val="00D0566F"/>
    <w:rsid w:val="00D05B8C"/>
    <w:rsid w:val="00D11106"/>
    <w:rsid w:val="00D11F6F"/>
    <w:rsid w:val="00D13A80"/>
    <w:rsid w:val="00D16033"/>
    <w:rsid w:val="00D210A5"/>
    <w:rsid w:val="00D212DD"/>
    <w:rsid w:val="00D212F6"/>
    <w:rsid w:val="00D2607E"/>
    <w:rsid w:val="00D3187A"/>
    <w:rsid w:val="00D31D08"/>
    <w:rsid w:val="00D33D4B"/>
    <w:rsid w:val="00D35597"/>
    <w:rsid w:val="00D37D4D"/>
    <w:rsid w:val="00D51A18"/>
    <w:rsid w:val="00D6093F"/>
    <w:rsid w:val="00D60A6A"/>
    <w:rsid w:val="00D60D4E"/>
    <w:rsid w:val="00D632CA"/>
    <w:rsid w:val="00D63CB7"/>
    <w:rsid w:val="00D67211"/>
    <w:rsid w:val="00D70E41"/>
    <w:rsid w:val="00D81957"/>
    <w:rsid w:val="00D84276"/>
    <w:rsid w:val="00D86F51"/>
    <w:rsid w:val="00D87366"/>
    <w:rsid w:val="00D9211C"/>
    <w:rsid w:val="00D925A1"/>
    <w:rsid w:val="00D95263"/>
    <w:rsid w:val="00D95435"/>
    <w:rsid w:val="00D9599E"/>
    <w:rsid w:val="00DA5553"/>
    <w:rsid w:val="00DA6286"/>
    <w:rsid w:val="00DA6EEF"/>
    <w:rsid w:val="00DA701F"/>
    <w:rsid w:val="00DB01DD"/>
    <w:rsid w:val="00DB02E3"/>
    <w:rsid w:val="00DB1D8E"/>
    <w:rsid w:val="00DC07FA"/>
    <w:rsid w:val="00DC1342"/>
    <w:rsid w:val="00DC2D4C"/>
    <w:rsid w:val="00DC4862"/>
    <w:rsid w:val="00DD1404"/>
    <w:rsid w:val="00DD1DA3"/>
    <w:rsid w:val="00DD2BB0"/>
    <w:rsid w:val="00DD584A"/>
    <w:rsid w:val="00DD5A67"/>
    <w:rsid w:val="00DD730F"/>
    <w:rsid w:val="00DE1783"/>
    <w:rsid w:val="00DE1D8B"/>
    <w:rsid w:val="00DE1EA2"/>
    <w:rsid w:val="00DE30C9"/>
    <w:rsid w:val="00DE68C3"/>
    <w:rsid w:val="00DF00FF"/>
    <w:rsid w:val="00DF433A"/>
    <w:rsid w:val="00DF54C2"/>
    <w:rsid w:val="00DF78F6"/>
    <w:rsid w:val="00E00ADE"/>
    <w:rsid w:val="00E0117C"/>
    <w:rsid w:val="00E05F18"/>
    <w:rsid w:val="00E065B9"/>
    <w:rsid w:val="00E07496"/>
    <w:rsid w:val="00E1055E"/>
    <w:rsid w:val="00E106EF"/>
    <w:rsid w:val="00E11E10"/>
    <w:rsid w:val="00E12417"/>
    <w:rsid w:val="00E12469"/>
    <w:rsid w:val="00E132DB"/>
    <w:rsid w:val="00E13A92"/>
    <w:rsid w:val="00E152E1"/>
    <w:rsid w:val="00E16B11"/>
    <w:rsid w:val="00E20091"/>
    <w:rsid w:val="00E258BF"/>
    <w:rsid w:val="00E25A5D"/>
    <w:rsid w:val="00E2729F"/>
    <w:rsid w:val="00E315E9"/>
    <w:rsid w:val="00E31C00"/>
    <w:rsid w:val="00E3287B"/>
    <w:rsid w:val="00E359C5"/>
    <w:rsid w:val="00E4116D"/>
    <w:rsid w:val="00E41F31"/>
    <w:rsid w:val="00E4366F"/>
    <w:rsid w:val="00E4400D"/>
    <w:rsid w:val="00E4562C"/>
    <w:rsid w:val="00E460D2"/>
    <w:rsid w:val="00E4700D"/>
    <w:rsid w:val="00E471BF"/>
    <w:rsid w:val="00E47EB7"/>
    <w:rsid w:val="00E504E0"/>
    <w:rsid w:val="00E5253B"/>
    <w:rsid w:val="00E52C9D"/>
    <w:rsid w:val="00E53E1E"/>
    <w:rsid w:val="00E542BA"/>
    <w:rsid w:val="00E638AC"/>
    <w:rsid w:val="00E649BA"/>
    <w:rsid w:val="00E649C6"/>
    <w:rsid w:val="00E708E6"/>
    <w:rsid w:val="00E70D3B"/>
    <w:rsid w:val="00E71F06"/>
    <w:rsid w:val="00E77EE6"/>
    <w:rsid w:val="00E82AD3"/>
    <w:rsid w:val="00E87825"/>
    <w:rsid w:val="00E974B2"/>
    <w:rsid w:val="00E97B0C"/>
    <w:rsid w:val="00E97DB5"/>
    <w:rsid w:val="00EA5449"/>
    <w:rsid w:val="00EA69C6"/>
    <w:rsid w:val="00EA77E1"/>
    <w:rsid w:val="00EB0DE0"/>
    <w:rsid w:val="00EB1578"/>
    <w:rsid w:val="00EB19F9"/>
    <w:rsid w:val="00EB7FDA"/>
    <w:rsid w:val="00EC1661"/>
    <w:rsid w:val="00EC44DE"/>
    <w:rsid w:val="00ED13B6"/>
    <w:rsid w:val="00ED4036"/>
    <w:rsid w:val="00ED5E89"/>
    <w:rsid w:val="00EE3C3D"/>
    <w:rsid w:val="00EE4EED"/>
    <w:rsid w:val="00EE75FC"/>
    <w:rsid w:val="00EF1468"/>
    <w:rsid w:val="00EF1D6A"/>
    <w:rsid w:val="00EF36AE"/>
    <w:rsid w:val="00EF36B8"/>
    <w:rsid w:val="00EF4DA3"/>
    <w:rsid w:val="00F00210"/>
    <w:rsid w:val="00F012B8"/>
    <w:rsid w:val="00F01D46"/>
    <w:rsid w:val="00F033BA"/>
    <w:rsid w:val="00F05572"/>
    <w:rsid w:val="00F07CAF"/>
    <w:rsid w:val="00F1097B"/>
    <w:rsid w:val="00F12070"/>
    <w:rsid w:val="00F171EC"/>
    <w:rsid w:val="00F24AB5"/>
    <w:rsid w:val="00F26E51"/>
    <w:rsid w:val="00F306BC"/>
    <w:rsid w:val="00F347E8"/>
    <w:rsid w:val="00F37CAF"/>
    <w:rsid w:val="00F4072C"/>
    <w:rsid w:val="00F40B80"/>
    <w:rsid w:val="00F44C2D"/>
    <w:rsid w:val="00F47BB2"/>
    <w:rsid w:val="00F56148"/>
    <w:rsid w:val="00F609A2"/>
    <w:rsid w:val="00F6745C"/>
    <w:rsid w:val="00F72382"/>
    <w:rsid w:val="00F734F3"/>
    <w:rsid w:val="00F73625"/>
    <w:rsid w:val="00F75398"/>
    <w:rsid w:val="00F76C48"/>
    <w:rsid w:val="00F8020D"/>
    <w:rsid w:val="00F83B56"/>
    <w:rsid w:val="00F84D67"/>
    <w:rsid w:val="00F87E01"/>
    <w:rsid w:val="00F92ED0"/>
    <w:rsid w:val="00F936FA"/>
    <w:rsid w:val="00F94108"/>
    <w:rsid w:val="00F953E4"/>
    <w:rsid w:val="00F95DF3"/>
    <w:rsid w:val="00FA0D6D"/>
    <w:rsid w:val="00FA1A77"/>
    <w:rsid w:val="00FA6423"/>
    <w:rsid w:val="00FA77B7"/>
    <w:rsid w:val="00FB3CC6"/>
    <w:rsid w:val="00FB5ED7"/>
    <w:rsid w:val="00FB651F"/>
    <w:rsid w:val="00FB6FB0"/>
    <w:rsid w:val="00FC1C4E"/>
    <w:rsid w:val="00FC33F8"/>
    <w:rsid w:val="00FC40FD"/>
    <w:rsid w:val="00FD1FD5"/>
    <w:rsid w:val="00FD3529"/>
    <w:rsid w:val="00FD54D7"/>
    <w:rsid w:val="00FD6380"/>
    <w:rsid w:val="00FD6989"/>
    <w:rsid w:val="00FD6AD3"/>
    <w:rsid w:val="00FD7E2C"/>
    <w:rsid w:val="00FE0131"/>
    <w:rsid w:val="00FE20BB"/>
    <w:rsid w:val="00FE2711"/>
    <w:rsid w:val="00FE3611"/>
    <w:rsid w:val="00FF1239"/>
    <w:rsid w:val="00FF15E3"/>
    <w:rsid w:val="00FF2E26"/>
    <w:rsid w:val="00FF5FD2"/>
    <w:rsid w:val="00FF7885"/>
    <w:rsid w:val="0173F90D"/>
    <w:rsid w:val="08F47FFA"/>
    <w:rsid w:val="098A8848"/>
    <w:rsid w:val="0A0232D7"/>
    <w:rsid w:val="0A05CB05"/>
    <w:rsid w:val="0D32616E"/>
    <w:rsid w:val="0E4EB6D2"/>
    <w:rsid w:val="0EB98647"/>
    <w:rsid w:val="118D7AD1"/>
    <w:rsid w:val="131CB9E5"/>
    <w:rsid w:val="16583520"/>
    <w:rsid w:val="16E351EE"/>
    <w:rsid w:val="17430310"/>
    <w:rsid w:val="1D540BC6"/>
    <w:rsid w:val="1E071594"/>
    <w:rsid w:val="1F70C9CD"/>
    <w:rsid w:val="2B3ACA7D"/>
    <w:rsid w:val="2C1439E9"/>
    <w:rsid w:val="2E67F2EE"/>
    <w:rsid w:val="31E7C9A5"/>
    <w:rsid w:val="3299AE72"/>
    <w:rsid w:val="380FA9B6"/>
    <w:rsid w:val="3D912707"/>
    <w:rsid w:val="4183241E"/>
    <w:rsid w:val="41B25D51"/>
    <w:rsid w:val="42574457"/>
    <w:rsid w:val="426AE981"/>
    <w:rsid w:val="42FE55A6"/>
    <w:rsid w:val="43C55AE7"/>
    <w:rsid w:val="45045FC3"/>
    <w:rsid w:val="48084568"/>
    <w:rsid w:val="49A41201"/>
    <w:rsid w:val="49C2682A"/>
    <w:rsid w:val="4EF62D45"/>
    <w:rsid w:val="50A306A7"/>
    <w:rsid w:val="596B5CE0"/>
    <w:rsid w:val="5A59EEC3"/>
    <w:rsid w:val="5CCEE2BB"/>
    <w:rsid w:val="5E08DC3F"/>
    <w:rsid w:val="5F0FDC1E"/>
    <w:rsid w:val="6122680E"/>
    <w:rsid w:val="61907E1F"/>
    <w:rsid w:val="6456DC65"/>
    <w:rsid w:val="721E780D"/>
    <w:rsid w:val="74120B8F"/>
    <w:rsid w:val="7B4662D0"/>
    <w:rsid w:val="7FACEE4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682C614"/>
  <w15:chartTrackingRefBased/>
  <w15:docId w15:val="{E01CA1B5-C21D-4FDE-ACDB-67264165E93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1" w:unhideWhenUsed="1" w:qFormat="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iPriority="1"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iPriority="1" w:unhideWhenUsed="1" w:qFormat="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764A0"/>
    <w:pPr>
      <w:keepNext/>
      <w:keepLines/>
      <w:numPr>
        <w:numId w:val="1"/>
      </w:numPr>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2A7EC8"/>
    <w:pPr>
      <w:keepNext/>
      <w:keepLines/>
      <w:numPr>
        <w:ilvl w:val="1"/>
        <w:numId w:val="1"/>
      </w:numPr>
      <w:spacing w:before="40" w:after="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semiHidden/>
    <w:unhideWhenUsed/>
    <w:qFormat/>
    <w:rsid w:val="002A7EC8"/>
    <w:pPr>
      <w:keepNext/>
      <w:keepLines/>
      <w:numPr>
        <w:ilvl w:val="2"/>
        <w:numId w:val="1"/>
      </w:numPr>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semiHidden/>
    <w:unhideWhenUsed/>
    <w:qFormat/>
    <w:rsid w:val="002A7EC8"/>
    <w:pPr>
      <w:keepNext/>
      <w:keepLines/>
      <w:numPr>
        <w:ilvl w:val="3"/>
        <w:numId w:val="1"/>
      </w:numPr>
      <w:spacing w:before="40" w:after="0"/>
      <w:outlineLvl w:val="3"/>
    </w:pPr>
    <w:rPr>
      <w:rFonts w:asciiTheme="majorHAnsi" w:eastAsiaTheme="majorEastAsia" w:hAnsiTheme="majorHAnsi" w:cstheme="majorBidi"/>
      <w:i/>
      <w:iCs/>
      <w:color w:val="2F5496" w:themeColor="accent1" w:themeShade="BF"/>
    </w:rPr>
  </w:style>
  <w:style w:type="paragraph" w:styleId="Heading5">
    <w:name w:val="heading 5"/>
    <w:basedOn w:val="Normal"/>
    <w:next w:val="Normal"/>
    <w:link w:val="Heading5Char"/>
    <w:uiPriority w:val="9"/>
    <w:semiHidden/>
    <w:unhideWhenUsed/>
    <w:qFormat/>
    <w:rsid w:val="002A7EC8"/>
    <w:pPr>
      <w:keepNext/>
      <w:keepLines/>
      <w:numPr>
        <w:ilvl w:val="4"/>
        <w:numId w:val="1"/>
      </w:numPr>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2A7EC8"/>
    <w:pPr>
      <w:keepNext/>
      <w:keepLines/>
      <w:numPr>
        <w:ilvl w:val="5"/>
        <w:numId w:val="1"/>
      </w:numPr>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2A7EC8"/>
    <w:pPr>
      <w:keepNext/>
      <w:keepLines/>
      <w:numPr>
        <w:ilvl w:val="6"/>
        <w:numId w:val="1"/>
      </w:numPr>
      <w:spacing w:before="40" w:after="0"/>
      <w:outlineLvl w:val="6"/>
    </w:pPr>
    <w:rPr>
      <w:rFonts w:asciiTheme="majorHAnsi" w:eastAsiaTheme="majorEastAsia" w:hAnsiTheme="majorHAnsi" w:cstheme="majorBidi"/>
      <w:i/>
      <w:iCs/>
      <w:color w:val="1F3763" w:themeColor="accent1" w:themeShade="7F"/>
    </w:rPr>
  </w:style>
  <w:style w:type="paragraph" w:styleId="Heading8">
    <w:name w:val="heading 8"/>
    <w:basedOn w:val="Normal"/>
    <w:next w:val="Normal"/>
    <w:link w:val="Heading8Char"/>
    <w:uiPriority w:val="9"/>
    <w:semiHidden/>
    <w:unhideWhenUsed/>
    <w:qFormat/>
    <w:rsid w:val="002A7EC8"/>
    <w:pPr>
      <w:keepNext/>
      <w:keepLines/>
      <w:numPr>
        <w:ilvl w:val="7"/>
        <w:numId w:val="1"/>
      </w:numPr>
      <w:spacing w:before="40" w:after="0"/>
      <w:outlineLvl w:val="7"/>
    </w:pPr>
    <w:rPr>
      <w:rFonts w:asciiTheme="majorHAnsi" w:eastAsiaTheme="majorEastAsia" w:hAnsiTheme="majorHAnsi" w:cstheme="majorBidi"/>
      <w:color w:val="272727" w:themeColor="text1" w:themeTint="D8"/>
      <w:sz w:val="21"/>
      <w:szCs w:val="21"/>
    </w:rPr>
  </w:style>
  <w:style w:type="paragraph" w:styleId="Heading9">
    <w:name w:val="heading 9"/>
    <w:basedOn w:val="Normal"/>
    <w:next w:val="Normal"/>
    <w:link w:val="Heading9Char"/>
    <w:uiPriority w:val="9"/>
    <w:semiHidden/>
    <w:unhideWhenUsed/>
    <w:qFormat/>
    <w:rsid w:val="002A7EC8"/>
    <w:pPr>
      <w:keepNext/>
      <w:keepLines/>
      <w:numPr>
        <w:ilvl w:val="8"/>
        <w:numId w:val="1"/>
      </w:numPr>
      <w:spacing w:before="40" w:after="0"/>
      <w:outlineLvl w:val="8"/>
    </w:pPr>
    <w:rPr>
      <w:rFonts w:asciiTheme="majorHAnsi" w:eastAsiaTheme="majorEastAsia" w:hAnsiTheme="majorHAnsi" w:cstheme="majorBidi"/>
      <w:i/>
      <w:iCs/>
      <w:color w:val="272727" w:themeColor="text1" w:themeTint="D8"/>
      <w:sz w:val="21"/>
      <w:szCs w:val="21"/>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4021B6"/>
    <w:pPr>
      <w:spacing w:after="0" w:line="240" w:lineRule="auto"/>
    </w:pPr>
    <w:rPr>
      <w:rFonts w:eastAsiaTheme="minorEastAsia"/>
    </w:rPr>
  </w:style>
  <w:style w:type="character" w:customStyle="1" w:styleId="NoSpacingChar">
    <w:name w:val="No Spacing Char"/>
    <w:basedOn w:val="DefaultParagraphFont"/>
    <w:link w:val="NoSpacing"/>
    <w:uiPriority w:val="1"/>
    <w:rsid w:val="004021B6"/>
    <w:rPr>
      <w:rFonts w:eastAsiaTheme="minorEastAsia"/>
    </w:rPr>
  </w:style>
  <w:style w:type="paragraph" w:styleId="Header">
    <w:name w:val="header"/>
    <w:basedOn w:val="Normal"/>
    <w:link w:val="HeaderChar"/>
    <w:uiPriority w:val="99"/>
    <w:unhideWhenUsed/>
    <w:rsid w:val="001764A0"/>
    <w:pPr>
      <w:tabs>
        <w:tab w:val="center" w:pos="4680"/>
        <w:tab w:val="right" w:pos="9360"/>
      </w:tabs>
      <w:spacing w:after="0" w:line="240" w:lineRule="auto"/>
    </w:pPr>
  </w:style>
  <w:style w:type="character" w:customStyle="1" w:styleId="HeaderChar">
    <w:name w:val="Header Char"/>
    <w:basedOn w:val="DefaultParagraphFont"/>
    <w:link w:val="Header"/>
    <w:uiPriority w:val="99"/>
    <w:rsid w:val="001764A0"/>
  </w:style>
  <w:style w:type="paragraph" w:styleId="Footer">
    <w:name w:val="footer"/>
    <w:basedOn w:val="Normal"/>
    <w:link w:val="FooterChar"/>
    <w:uiPriority w:val="99"/>
    <w:unhideWhenUsed/>
    <w:rsid w:val="001764A0"/>
    <w:pPr>
      <w:tabs>
        <w:tab w:val="center" w:pos="4680"/>
        <w:tab w:val="right" w:pos="9360"/>
      </w:tabs>
      <w:spacing w:after="0" w:line="240" w:lineRule="auto"/>
    </w:pPr>
  </w:style>
  <w:style w:type="character" w:customStyle="1" w:styleId="FooterChar">
    <w:name w:val="Footer Char"/>
    <w:basedOn w:val="DefaultParagraphFont"/>
    <w:link w:val="Footer"/>
    <w:uiPriority w:val="99"/>
    <w:rsid w:val="001764A0"/>
  </w:style>
  <w:style w:type="character" w:customStyle="1" w:styleId="Heading1Char">
    <w:name w:val="Heading 1 Char"/>
    <w:basedOn w:val="DefaultParagraphFont"/>
    <w:link w:val="Heading1"/>
    <w:uiPriority w:val="9"/>
    <w:rsid w:val="001764A0"/>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764A0"/>
    <w:pPr>
      <w:outlineLvl w:val="9"/>
    </w:pPr>
  </w:style>
  <w:style w:type="paragraph" w:styleId="Title">
    <w:name w:val="Title"/>
    <w:basedOn w:val="Normal"/>
    <w:next w:val="Normal"/>
    <w:link w:val="TitleChar"/>
    <w:uiPriority w:val="10"/>
    <w:qFormat/>
    <w:rsid w:val="001B7BE2"/>
    <w:pPr>
      <w:spacing w:after="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1B7BE2"/>
    <w:rPr>
      <w:rFonts w:asciiTheme="majorHAnsi" w:eastAsiaTheme="majorEastAsia" w:hAnsiTheme="majorHAnsi" w:cstheme="majorBidi"/>
      <w:spacing w:val="-10"/>
      <w:kern w:val="28"/>
      <w:sz w:val="56"/>
      <w:szCs w:val="56"/>
    </w:rPr>
  </w:style>
  <w:style w:type="character" w:customStyle="1" w:styleId="Heading2Char">
    <w:name w:val="Heading 2 Char"/>
    <w:basedOn w:val="DefaultParagraphFont"/>
    <w:link w:val="Heading2"/>
    <w:uiPriority w:val="9"/>
    <w:rsid w:val="002A7EC8"/>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semiHidden/>
    <w:rsid w:val="002A7EC8"/>
    <w:rPr>
      <w:rFonts w:asciiTheme="majorHAnsi" w:eastAsiaTheme="majorEastAsia" w:hAnsiTheme="majorHAnsi" w:cstheme="majorBidi"/>
      <w:color w:val="1F3763" w:themeColor="accent1" w:themeShade="7F"/>
      <w:sz w:val="24"/>
      <w:szCs w:val="24"/>
    </w:rPr>
  </w:style>
  <w:style w:type="character" w:customStyle="1" w:styleId="Heading4Char">
    <w:name w:val="Heading 4 Char"/>
    <w:basedOn w:val="DefaultParagraphFont"/>
    <w:link w:val="Heading4"/>
    <w:uiPriority w:val="9"/>
    <w:semiHidden/>
    <w:rsid w:val="002A7EC8"/>
    <w:rPr>
      <w:rFonts w:asciiTheme="majorHAnsi" w:eastAsiaTheme="majorEastAsia" w:hAnsiTheme="majorHAnsi" w:cstheme="majorBidi"/>
      <w:i/>
      <w:iCs/>
      <w:color w:val="2F5496" w:themeColor="accent1" w:themeShade="BF"/>
    </w:rPr>
  </w:style>
  <w:style w:type="character" w:customStyle="1" w:styleId="Heading5Char">
    <w:name w:val="Heading 5 Char"/>
    <w:basedOn w:val="DefaultParagraphFont"/>
    <w:link w:val="Heading5"/>
    <w:uiPriority w:val="9"/>
    <w:semiHidden/>
    <w:rsid w:val="002A7EC8"/>
    <w:rPr>
      <w:rFonts w:asciiTheme="majorHAnsi" w:eastAsiaTheme="majorEastAsia" w:hAnsiTheme="majorHAnsi" w:cstheme="majorBidi"/>
      <w:color w:val="2F5496" w:themeColor="accent1" w:themeShade="BF"/>
    </w:rPr>
  </w:style>
  <w:style w:type="character" w:customStyle="1" w:styleId="Heading6Char">
    <w:name w:val="Heading 6 Char"/>
    <w:basedOn w:val="DefaultParagraphFont"/>
    <w:link w:val="Heading6"/>
    <w:uiPriority w:val="9"/>
    <w:semiHidden/>
    <w:rsid w:val="002A7EC8"/>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2A7EC8"/>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2A7EC8"/>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2A7EC8"/>
    <w:rPr>
      <w:rFonts w:asciiTheme="majorHAnsi" w:eastAsiaTheme="majorEastAsia" w:hAnsiTheme="majorHAnsi" w:cstheme="majorBidi"/>
      <w:i/>
      <w:iCs/>
      <w:color w:val="272727" w:themeColor="text1" w:themeTint="D8"/>
      <w:sz w:val="21"/>
      <w:szCs w:val="21"/>
    </w:rPr>
  </w:style>
  <w:style w:type="paragraph" w:styleId="TOC1">
    <w:name w:val="toc 1"/>
    <w:basedOn w:val="Normal"/>
    <w:next w:val="Normal"/>
    <w:autoRedefine/>
    <w:uiPriority w:val="39"/>
    <w:unhideWhenUsed/>
    <w:rsid w:val="002A7EC8"/>
    <w:pPr>
      <w:spacing w:after="100"/>
    </w:pPr>
  </w:style>
  <w:style w:type="character" w:styleId="Hyperlink">
    <w:name w:val="Hyperlink"/>
    <w:basedOn w:val="DefaultParagraphFont"/>
    <w:uiPriority w:val="99"/>
    <w:unhideWhenUsed/>
    <w:rsid w:val="002A7EC8"/>
    <w:rPr>
      <w:color w:val="0563C1" w:themeColor="hyperlink"/>
      <w:u w:val="single"/>
    </w:rPr>
  </w:style>
  <w:style w:type="paragraph" w:styleId="NormalWeb">
    <w:name w:val="Normal (Web)"/>
    <w:basedOn w:val="Normal"/>
    <w:uiPriority w:val="99"/>
    <w:unhideWhenUsed/>
    <w:rsid w:val="00572F41"/>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paragraph">
    <w:name w:val="paragraph"/>
    <w:basedOn w:val="Normal"/>
    <w:rsid w:val="0065792F"/>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character" w:customStyle="1" w:styleId="normaltextrun">
    <w:name w:val="normaltextrun"/>
    <w:basedOn w:val="DefaultParagraphFont"/>
    <w:rsid w:val="0065792F"/>
  </w:style>
  <w:style w:type="character" w:customStyle="1" w:styleId="eop">
    <w:name w:val="eop"/>
    <w:basedOn w:val="DefaultParagraphFont"/>
    <w:rsid w:val="0065792F"/>
  </w:style>
  <w:style w:type="table" w:styleId="TableGrid">
    <w:name w:val="Table Grid"/>
    <w:basedOn w:val="TableNormal"/>
    <w:uiPriority w:val="59"/>
    <w:rsid w:val="0064530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5E3690"/>
    <w:pPr>
      <w:spacing w:after="200" w:line="240" w:lineRule="auto"/>
    </w:pPr>
    <w:rPr>
      <w:i/>
      <w:iCs/>
      <w:color w:val="44546A" w:themeColor="text2"/>
      <w:sz w:val="18"/>
      <w:szCs w:val="18"/>
    </w:rPr>
  </w:style>
  <w:style w:type="paragraph" w:styleId="Date">
    <w:name w:val="Date"/>
    <w:basedOn w:val="Normal"/>
    <w:next w:val="Normal"/>
    <w:link w:val="DateChar"/>
    <w:uiPriority w:val="1"/>
    <w:qFormat/>
    <w:rsid w:val="003A7C37"/>
    <w:pPr>
      <w:spacing w:before="80" w:after="240" w:line="240" w:lineRule="auto"/>
    </w:pPr>
    <w:rPr>
      <w:rFonts w:eastAsiaTheme="minorEastAsia"/>
      <w:spacing w:val="4"/>
      <w:szCs w:val="20"/>
      <w:lang w:eastAsia="ja-JP"/>
    </w:rPr>
  </w:style>
  <w:style w:type="character" w:customStyle="1" w:styleId="DateChar">
    <w:name w:val="Date Char"/>
    <w:basedOn w:val="DefaultParagraphFont"/>
    <w:link w:val="Date"/>
    <w:uiPriority w:val="1"/>
    <w:rsid w:val="003A7C37"/>
    <w:rPr>
      <w:rFonts w:eastAsiaTheme="minorEastAsia"/>
      <w:spacing w:val="4"/>
      <w:szCs w:val="20"/>
      <w:lang w:eastAsia="ja-JP"/>
    </w:rPr>
  </w:style>
  <w:style w:type="paragraph" w:styleId="NormalIndent">
    <w:name w:val="Normal Indent"/>
    <w:basedOn w:val="Normal"/>
    <w:uiPriority w:val="1"/>
    <w:unhideWhenUsed/>
    <w:qFormat/>
    <w:rsid w:val="0041305E"/>
    <w:pPr>
      <w:spacing w:before="120" w:after="120" w:line="276" w:lineRule="auto"/>
      <w:ind w:left="360"/>
    </w:pPr>
    <w:rPr>
      <w:rFonts w:eastAsiaTheme="minorEastAsia"/>
      <w:spacing w:val="4"/>
      <w:szCs w:val="20"/>
      <w:lang w:eastAsia="ja-JP"/>
    </w:rPr>
  </w:style>
  <w:style w:type="paragraph" w:styleId="ListNumber">
    <w:name w:val="List Number"/>
    <w:basedOn w:val="Normal"/>
    <w:next w:val="Normal"/>
    <w:uiPriority w:val="1"/>
    <w:qFormat/>
    <w:rsid w:val="0041305E"/>
    <w:pPr>
      <w:numPr>
        <w:numId w:val="11"/>
      </w:numPr>
      <w:spacing w:before="240" w:after="120" w:line="276" w:lineRule="auto"/>
      <w:contextualSpacing/>
    </w:pPr>
    <w:rPr>
      <w:rFonts w:eastAsiaTheme="minorEastAsia"/>
      <w:b/>
      <w:bCs/>
      <w:spacing w:val="4"/>
      <w:szCs w:val="20"/>
      <w:lang w:eastAsia="ja-JP"/>
    </w:rPr>
  </w:style>
  <w:style w:type="character" w:styleId="UnresolvedMention">
    <w:name w:val="Unresolved Mention"/>
    <w:basedOn w:val="DefaultParagraphFont"/>
    <w:uiPriority w:val="99"/>
    <w:semiHidden/>
    <w:unhideWhenUsed/>
    <w:rsid w:val="001E1206"/>
    <w:rPr>
      <w:color w:val="605E5C"/>
      <w:shd w:val="clear" w:color="auto" w:fill="E1DFDD"/>
    </w:rPr>
  </w:style>
  <w:style w:type="character" w:styleId="FollowedHyperlink">
    <w:name w:val="FollowedHyperlink"/>
    <w:basedOn w:val="DefaultParagraphFont"/>
    <w:uiPriority w:val="99"/>
    <w:semiHidden/>
    <w:unhideWhenUsed/>
    <w:rsid w:val="001E1206"/>
    <w:rPr>
      <w:color w:val="954F72" w:themeColor="followedHyperlink"/>
      <w:u w:val="single"/>
    </w:rPr>
  </w:style>
  <w:style w:type="paragraph" w:styleId="ListParagraph">
    <w:name w:val="List Paragraph"/>
    <w:basedOn w:val="Normal"/>
    <w:uiPriority w:val="34"/>
    <w:unhideWhenUsed/>
    <w:qFormat/>
    <w:rsid w:val="00601467"/>
    <w:pPr>
      <w:spacing w:before="120" w:after="240" w:line="276" w:lineRule="auto"/>
      <w:ind w:left="720"/>
      <w:contextualSpacing/>
    </w:pPr>
    <w:rPr>
      <w:rFonts w:eastAsiaTheme="minorEastAsia"/>
      <w:spacing w:val="4"/>
      <w:szCs w:val="20"/>
      <w:lang w:eastAsia="ja-JP"/>
    </w:rPr>
  </w:style>
  <w:style w:type="paragraph" w:styleId="Revision">
    <w:name w:val="Revision"/>
    <w:hidden/>
    <w:uiPriority w:val="99"/>
    <w:semiHidden/>
    <w:rsid w:val="00075D72"/>
    <w:pPr>
      <w:spacing w:after="0" w:line="240" w:lineRule="auto"/>
    </w:pPr>
  </w:style>
  <w:style w:type="paragraph" w:styleId="TOC2">
    <w:name w:val="toc 2"/>
    <w:basedOn w:val="Normal"/>
    <w:next w:val="Normal"/>
    <w:autoRedefine/>
    <w:uiPriority w:val="39"/>
    <w:unhideWhenUsed/>
    <w:rsid w:val="008A3DCD"/>
    <w:pPr>
      <w:spacing w:after="100"/>
      <w:ind w:left="2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00105769">
      <w:bodyDiv w:val="1"/>
      <w:marLeft w:val="0"/>
      <w:marRight w:val="0"/>
      <w:marTop w:val="0"/>
      <w:marBottom w:val="0"/>
      <w:divBdr>
        <w:top w:val="none" w:sz="0" w:space="0" w:color="auto"/>
        <w:left w:val="none" w:sz="0" w:space="0" w:color="auto"/>
        <w:bottom w:val="none" w:sz="0" w:space="0" w:color="auto"/>
        <w:right w:val="none" w:sz="0" w:space="0" w:color="auto"/>
      </w:divBdr>
    </w:div>
    <w:div w:id="179393925">
      <w:bodyDiv w:val="1"/>
      <w:marLeft w:val="0"/>
      <w:marRight w:val="0"/>
      <w:marTop w:val="0"/>
      <w:marBottom w:val="0"/>
      <w:divBdr>
        <w:top w:val="none" w:sz="0" w:space="0" w:color="auto"/>
        <w:left w:val="none" w:sz="0" w:space="0" w:color="auto"/>
        <w:bottom w:val="none" w:sz="0" w:space="0" w:color="auto"/>
        <w:right w:val="none" w:sz="0" w:space="0" w:color="auto"/>
      </w:divBdr>
      <w:divsChild>
        <w:div w:id="16470926">
          <w:marLeft w:val="446"/>
          <w:marRight w:val="0"/>
          <w:marTop w:val="0"/>
          <w:marBottom w:val="0"/>
          <w:divBdr>
            <w:top w:val="none" w:sz="0" w:space="0" w:color="auto"/>
            <w:left w:val="none" w:sz="0" w:space="0" w:color="auto"/>
            <w:bottom w:val="none" w:sz="0" w:space="0" w:color="auto"/>
            <w:right w:val="none" w:sz="0" w:space="0" w:color="auto"/>
          </w:divBdr>
        </w:div>
        <w:div w:id="432671929">
          <w:marLeft w:val="446"/>
          <w:marRight w:val="0"/>
          <w:marTop w:val="0"/>
          <w:marBottom w:val="0"/>
          <w:divBdr>
            <w:top w:val="none" w:sz="0" w:space="0" w:color="auto"/>
            <w:left w:val="none" w:sz="0" w:space="0" w:color="auto"/>
            <w:bottom w:val="none" w:sz="0" w:space="0" w:color="auto"/>
            <w:right w:val="none" w:sz="0" w:space="0" w:color="auto"/>
          </w:divBdr>
        </w:div>
        <w:div w:id="447819192">
          <w:marLeft w:val="446"/>
          <w:marRight w:val="0"/>
          <w:marTop w:val="0"/>
          <w:marBottom w:val="0"/>
          <w:divBdr>
            <w:top w:val="none" w:sz="0" w:space="0" w:color="auto"/>
            <w:left w:val="none" w:sz="0" w:space="0" w:color="auto"/>
            <w:bottom w:val="none" w:sz="0" w:space="0" w:color="auto"/>
            <w:right w:val="none" w:sz="0" w:space="0" w:color="auto"/>
          </w:divBdr>
        </w:div>
      </w:divsChild>
    </w:div>
    <w:div w:id="385026750">
      <w:bodyDiv w:val="1"/>
      <w:marLeft w:val="0"/>
      <w:marRight w:val="0"/>
      <w:marTop w:val="0"/>
      <w:marBottom w:val="0"/>
      <w:divBdr>
        <w:top w:val="none" w:sz="0" w:space="0" w:color="auto"/>
        <w:left w:val="none" w:sz="0" w:space="0" w:color="auto"/>
        <w:bottom w:val="none" w:sz="0" w:space="0" w:color="auto"/>
        <w:right w:val="none" w:sz="0" w:space="0" w:color="auto"/>
      </w:divBdr>
    </w:div>
    <w:div w:id="483737359">
      <w:bodyDiv w:val="1"/>
      <w:marLeft w:val="0"/>
      <w:marRight w:val="0"/>
      <w:marTop w:val="0"/>
      <w:marBottom w:val="0"/>
      <w:divBdr>
        <w:top w:val="none" w:sz="0" w:space="0" w:color="auto"/>
        <w:left w:val="none" w:sz="0" w:space="0" w:color="auto"/>
        <w:bottom w:val="none" w:sz="0" w:space="0" w:color="auto"/>
        <w:right w:val="none" w:sz="0" w:space="0" w:color="auto"/>
      </w:divBdr>
    </w:div>
    <w:div w:id="536241551">
      <w:bodyDiv w:val="1"/>
      <w:marLeft w:val="0"/>
      <w:marRight w:val="0"/>
      <w:marTop w:val="0"/>
      <w:marBottom w:val="0"/>
      <w:divBdr>
        <w:top w:val="none" w:sz="0" w:space="0" w:color="auto"/>
        <w:left w:val="none" w:sz="0" w:space="0" w:color="auto"/>
        <w:bottom w:val="none" w:sz="0" w:space="0" w:color="auto"/>
        <w:right w:val="none" w:sz="0" w:space="0" w:color="auto"/>
      </w:divBdr>
      <w:divsChild>
        <w:div w:id="972054213">
          <w:marLeft w:val="446"/>
          <w:marRight w:val="0"/>
          <w:marTop w:val="0"/>
          <w:marBottom w:val="0"/>
          <w:divBdr>
            <w:top w:val="none" w:sz="0" w:space="0" w:color="auto"/>
            <w:left w:val="none" w:sz="0" w:space="0" w:color="auto"/>
            <w:bottom w:val="none" w:sz="0" w:space="0" w:color="auto"/>
            <w:right w:val="none" w:sz="0" w:space="0" w:color="auto"/>
          </w:divBdr>
        </w:div>
        <w:div w:id="1091856690">
          <w:marLeft w:val="446"/>
          <w:marRight w:val="0"/>
          <w:marTop w:val="0"/>
          <w:marBottom w:val="0"/>
          <w:divBdr>
            <w:top w:val="none" w:sz="0" w:space="0" w:color="auto"/>
            <w:left w:val="none" w:sz="0" w:space="0" w:color="auto"/>
            <w:bottom w:val="none" w:sz="0" w:space="0" w:color="auto"/>
            <w:right w:val="none" w:sz="0" w:space="0" w:color="auto"/>
          </w:divBdr>
        </w:div>
        <w:div w:id="1402604296">
          <w:marLeft w:val="446"/>
          <w:marRight w:val="0"/>
          <w:marTop w:val="0"/>
          <w:marBottom w:val="0"/>
          <w:divBdr>
            <w:top w:val="none" w:sz="0" w:space="0" w:color="auto"/>
            <w:left w:val="none" w:sz="0" w:space="0" w:color="auto"/>
            <w:bottom w:val="none" w:sz="0" w:space="0" w:color="auto"/>
            <w:right w:val="none" w:sz="0" w:space="0" w:color="auto"/>
          </w:divBdr>
        </w:div>
        <w:div w:id="1544638597">
          <w:marLeft w:val="446"/>
          <w:marRight w:val="0"/>
          <w:marTop w:val="0"/>
          <w:marBottom w:val="0"/>
          <w:divBdr>
            <w:top w:val="none" w:sz="0" w:space="0" w:color="auto"/>
            <w:left w:val="none" w:sz="0" w:space="0" w:color="auto"/>
            <w:bottom w:val="none" w:sz="0" w:space="0" w:color="auto"/>
            <w:right w:val="none" w:sz="0" w:space="0" w:color="auto"/>
          </w:divBdr>
        </w:div>
        <w:div w:id="1957131829">
          <w:marLeft w:val="446"/>
          <w:marRight w:val="0"/>
          <w:marTop w:val="0"/>
          <w:marBottom w:val="0"/>
          <w:divBdr>
            <w:top w:val="none" w:sz="0" w:space="0" w:color="auto"/>
            <w:left w:val="none" w:sz="0" w:space="0" w:color="auto"/>
            <w:bottom w:val="none" w:sz="0" w:space="0" w:color="auto"/>
            <w:right w:val="none" w:sz="0" w:space="0" w:color="auto"/>
          </w:divBdr>
        </w:div>
      </w:divsChild>
    </w:div>
    <w:div w:id="597106406">
      <w:bodyDiv w:val="1"/>
      <w:marLeft w:val="0"/>
      <w:marRight w:val="0"/>
      <w:marTop w:val="0"/>
      <w:marBottom w:val="0"/>
      <w:divBdr>
        <w:top w:val="none" w:sz="0" w:space="0" w:color="auto"/>
        <w:left w:val="none" w:sz="0" w:space="0" w:color="auto"/>
        <w:bottom w:val="none" w:sz="0" w:space="0" w:color="auto"/>
        <w:right w:val="none" w:sz="0" w:space="0" w:color="auto"/>
      </w:divBdr>
      <w:divsChild>
        <w:div w:id="36786996">
          <w:marLeft w:val="0"/>
          <w:marRight w:val="0"/>
          <w:marTop w:val="0"/>
          <w:marBottom w:val="0"/>
          <w:divBdr>
            <w:top w:val="none" w:sz="0" w:space="0" w:color="auto"/>
            <w:left w:val="none" w:sz="0" w:space="0" w:color="auto"/>
            <w:bottom w:val="none" w:sz="0" w:space="0" w:color="auto"/>
            <w:right w:val="none" w:sz="0" w:space="0" w:color="auto"/>
          </w:divBdr>
        </w:div>
      </w:divsChild>
    </w:div>
    <w:div w:id="690567621">
      <w:bodyDiv w:val="1"/>
      <w:marLeft w:val="0"/>
      <w:marRight w:val="0"/>
      <w:marTop w:val="0"/>
      <w:marBottom w:val="0"/>
      <w:divBdr>
        <w:top w:val="none" w:sz="0" w:space="0" w:color="auto"/>
        <w:left w:val="none" w:sz="0" w:space="0" w:color="auto"/>
        <w:bottom w:val="none" w:sz="0" w:space="0" w:color="auto"/>
        <w:right w:val="none" w:sz="0" w:space="0" w:color="auto"/>
      </w:divBdr>
    </w:div>
    <w:div w:id="717975165">
      <w:bodyDiv w:val="1"/>
      <w:marLeft w:val="0"/>
      <w:marRight w:val="0"/>
      <w:marTop w:val="0"/>
      <w:marBottom w:val="0"/>
      <w:divBdr>
        <w:top w:val="none" w:sz="0" w:space="0" w:color="auto"/>
        <w:left w:val="none" w:sz="0" w:space="0" w:color="auto"/>
        <w:bottom w:val="none" w:sz="0" w:space="0" w:color="auto"/>
        <w:right w:val="none" w:sz="0" w:space="0" w:color="auto"/>
      </w:divBdr>
    </w:div>
    <w:div w:id="729498550">
      <w:bodyDiv w:val="1"/>
      <w:marLeft w:val="0"/>
      <w:marRight w:val="0"/>
      <w:marTop w:val="0"/>
      <w:marBottom w:val="0"/>
      <w:divBdr>
        <w:top w:val="none" w:sz="0" w:space="0" w:color="auto"/>
        <w:left w:val="none" w:sz="0" w:space="0" w:color="auto"/>
        <w:bottom w:val="none" w:sz="0" w:space="0" w:color="auto"/>
        <w:right w:val="none" w:sz="0" w:space="0" w:color="auto"/>
      </w:divBdr>
      <w:divsChild>
        <w:div w:id="80949659">
          <w:marLeft w:val="446"/>
          <w:marRight w:val="0"/>
          <w:marTop w:val="0"/>
          <w:marBottom w:val="0"/>
          <w:divBdr>
            <w:top w:val="none" w:sz="0" w:space="0" w:color="auto"/>
            <w:left w:val="none" w:sz="0" w:space="0" w:color="auto"/>
            <w:bottom w:val="none" w:sz="0" w:space="0" w:color="auto"/>
            <w:right w:val="none" w:sz="0" w:space="0" w:color="auto"/>
          </w:divBdr>
        </w:div>
        <w:div w:id="760176808">
          <w:marLeft w:val="446"/>
          <w:marRight w:val="0"/>
          <w:marTop w:val="0"/>
          <w:marBottom w:val="0"/>
          <w:divBdr>
            <w:top w:val="none" w:sz="0" w:space="0" w:color="auto"/>
            <w:left w:val="none" w:sz="0" w:space="0" w:color="auto"/>
            <w:bottom w:val="none" w:sz="0" w:space="0" w:color="auto"/>
            <w:right w:val="none" w:sz="0" w:space="0" w:color="auto"/>
          </w:divBdr>
        </w:div>
        <w:div w:id="822819409">
          <w:marLeft w:val="446"/>
          <w:marRight w:val="0"/>
          <w:marTop w:val="0"/>
          <w:marBottom w:val="0"/>
          <w:divBdr>
            <w:top w:val="none" w:sz="0" w:space="0" w:color="auto"/>
            <w:left w:val="none" w:sz="0" w:space="0" w:color="auto"/>
            <w:bottom w:val="none" w:sz="0" w:space="0" w:color="auto"/>
            <w:right w:val="none" w:sz="0" w:space="0" w:color="auto"/>
          </w:divBdr>
        </w:div>
        <w:div w:id="1191063750">
          <w:marLeft w:val="446"/>
          <w:marRight w:val="0"/>
          <w:marTop w:val="0"/>
          <w:marBottom w:val="0"/>
          <w:divBdr>
            <w:top w:val="none" w:sz="0" w:space="0" w:color="auto"/>
            <w:left w:val="none" w:sz="0" w:space="0" w:color="auto"/>
            <w:bottom w:val="none" w:sz="0" w:space="0" w:color="auto"/>
            <w:right w:val="none" w:sz="0" w:space="0" w:color="auto"/>
          </w:divBdr>
        </w:div>
        <w:div w:id="1478720756">
          <w:marLeft w:val="446"/>
          <w:marRight w:val="0"/>
          <w:marTop w:val="0"/>
          <w:marBottom w:val="0"/>
          <w:divBdr>
            <w:top w:val="none" w:sz="0" w:space="0" w:color="auto"/>
            <w:left w:val="none" w:sz="0" w:space="0" w:color="auto"/>
            <w:bottom w:val="none" w:sz="0" w:space="0" w:color="auto"/>
            <w:right w:val="none" w:sz="0" w:space="0" w:color="auto"/>
          </w:divBdr>
        </w:div>
        <w:div w:id="1982535169">
          <w:marLeft w:val="446"/>
          <w:marRight w:val="0"/>
          <w:marTop w:val="0"/>
          <w:marBottom w:val="0"/>
          <w:divBdr>
            <w:top w:val="none" w:sz="0" w:space="0" w:color="auto"/>
            <w:left w:val="none" w:sz="0" w:space="0" w:color="auto"/>
            <w:bottom w:val="none" w:sz="0" w:space="0" w:color="auto"/>
            <w:right w:val="none" w:sz="0" w:space="0" w:color="auto"/>
          </w:divBdr>
        </w:div>
      </w:divsChild>
    </w:div>
    <w:div w:id="735251370">
      <w:bodyDiv w:val="1"/>
      <w:marLeft w:val="0"/>
      <w:marRight w:val="0"/>
      <w:marTop w:val="0"/>
      <w:marBottom w:val="0"/>
      <w:divBdr>
        <w:top w:val="none" w:sz="0" w:space="0" w:color="auto"/>
        <w:left w:val="none" w:sz="0" w:space="0" w:color="auto"/>
        <w:bottom w:val="none" w:sz="0" w:space="0" w:color="auto"/>
        <w:right w:val="none" w:sz="0" w:space="0" w:color="auto"/>
      </w:divBdr>
    </w:div>
    <w:div w:id="815489678">
      <w:bodyDiv w:val="1"/>
      <w:marLeft w:val="0"/>
      <w:marRight w:val="0"/>
      <w:marTop w:val="0"/>
      <w:marBottom w:val="0"/>
      <w:divBdr>
        <w:top w:val="none" w:sz="0" w:space="0" w:color="auto"/>
        <w:left w:val="none" w:sz="0" w:space="0" w:color="auto"/>
        <w:bottom w:val="none" w:sz="0" w:space="0" w:color="auto"/>
        <w:right w:val="none" w:sz="0" w:space="0" w:color="auto"/>
      </w:divBdr>
      <w:divsChild>
        <w:div w:id="739450792">
          <w:marLeft w:val="446"/>
          <w:marRight w:val="0"/>
          <w:marTop w:val="0"/>
          <w:marBottom w:val="0"/>
          <w:divBdr>
            <w:top w:val="none" w:sz="0" w:space="0" w:color="auto"/>
            <w:left w:val="none" w:sz="0" w:space="0" w:color="auto"/>
            <w:bottom w:val="none" w:sz="0" w:space="0" w:color="auto"/>
            <w:right w:val="none" w:sz="0" w:space="0" w:color="auto"/>
          </w:divBdr>
        </w:div>
        <w:div w:id="1225481931">
          <w:marLeft w:val="446"/>
          <w:marRight w:val="0"/>
          <w:marTop w:val="0"/>
          <w:marBottom w:val="0"/>
          <w:divBdr>
            <w:top w:val="none" w:sz="0" w:space="0" w:color="auto"/>
            <w:left w:val="none" w:sz="0" w:space="0" w:color="auto"/>
            <w:bottom w:val="none" w:sz="0" w:space="0" w:color="auto"/>
            <w:right w:val="none" w:sz="0" w:space="0" w:color="auto"/>
          </w:divBdr>
        </w:div>
        <w:div w:id="1267470802">
          <w:marLeft w:val="446"/>
          <w:marRight w:val="0"/>
          <w:marTop w:val="0"/>
          <w:marBottom w:val="0"/>
          <w:divBdr>
            <w:top w:val="none" w:sz="0" w:space="0" w:color="auto"/>
            <w:left w:val="none" w:sz="0" w:space="0" w:color="auto"/>
            <w:bottom w:val="none" w:sz="0" w:space="0" w:color="auto"/>
            <w:right w:val="none" w:sz="0" w:space="0" w:color="auto"/>
          </w:divBdr>
        </w:div>
        <w:div w:id="1500538350">
          <w:marLeft w:val="446"/>
          <w:marRight w:val="0"/>
          <w:marTop w:val="0"/>
          <w:marBottom w:val="0"/>
          <w:divBdr>
            <w:top w:val="none" w:sz="0" w:space="0" w:color="auto"/>
            <w:left w:val="none" w:sz="0" w:space="0" w:color="auto"/>
            <w:bottom w:val="none" w:sz="0" w:space="0" w:color="auto"/>
            <w:right w:val="none" w:sz="0" w:space="0" w:color="auto"/>
          </w:divBdr>
        </w:div>
        <w:div w:id="1539464565">
          <w:marLeft w:val="446"/>
          <w:marRight w:val="0"/>
          <w:marTop w:val="0"/>
          <w:marBottom w:val="0"/>
          <w:divBdr>
            <w:top w:val="none" w:sz="0" w:space="0" w:color="auto"/>
            <w:left w:val="none" w:sz="0" w:space="0" w:color="auto"/>
            <w:bottom w:val="none" w:sz="0" w:space="0" w:color="auto"/>
            <w:right w:val="none" w:sz="0" w:space="0" w:color="auto"/>
          </w:divBdr>
        </w:div>
        <w:div w:id="1946959513">
          <w:marLeft w:val="446"/>
          <w:marRight w:val="0"/>
          <w:marTop w:val="0"/>
          <w:marBottom w:val="0"/>
          <w:divBdr>
            <w:top w:val="none" w:sz="0" w:space="0" w:color="auto"/>
            <w:left w:val="none" w:sz="0" w:space="0" w:color="auto"/>
            <w:bottom w:val="none" w:sz="0" w:space="0" w:color="auto"/>
            <w:right w:val="none" w:sz="0" w:space="0" w:color="auto"/>
          </w:divBdr>
        </w:div>
      </w:divsChild>
    </w:div>
    <w:div w:id="908418557">
      <w:bodyDiv w:val="1"/>
      <w:marLeft w:val="0"/>
      <w:marRight w:val="0"/>
      <w:marTop w:val="0"/>
      <w:marBottom w:val="0"/>
      <w:divBdr>
        <w:top w:val="none" w:sz="0" w:space="0" w:color="auto"/>
        <w:left w:val="none" w:sz="0" w:space="0" w:color="auto"/>
        <w:bottom w:val="none" w:sz="0" w:space="0" w:color="auto"/>
        <w:right w:val="none" w:sz="0" w:space="0" w:color="auto"/>
      </w:divBdr>
    </w:div>
    <w:div w:id="937180824">
      <w:bodyDiv w:val="1"/>
      <w:marLeft w:val="0"/>
      <w:marRight w:val="0"/>
      <w:marTop w:val="0"/>
      <w:marBottom w:val="0"/>
      <w:divBdr>
        <w:top w:val="none" w:sz="0" w:space="0" w:color="auto"/>
        <w:left w:val="none" w:sz="0" w:space="0" w:color="auto"/>
        <w:bottom w:val="none" w:sz="0" w:space="0" w:color="auto"/>
        <w:right w:val="none" w:sz="0" w:space="0" w:color="auto"/>
      </w:divBdr>
      <w:divsChild>
        <w:div w:id="386104656">
          <w:marLeft w:val="0"/>
          <w:marRight w:val="0"/>
          <w:marTop w:val="0"/>
          <w:marBottom w:val="0"/>
          <w:divBdr>
            <w:top w:val="none" w:sz="0" w:space="0" w:color="auto"/>
            <w:left w:val="none" w:sz="0" w:space="0" w:color="auto"/>
            <w:bottom w:val="none" w:sz="0" w:space="0" w:color="auto"/>
            <w:right w:val="none" w:sz="0" w:space="0" w:color="auto"/>
          </w:divBdr>
        </w:div>
        <w:div w:id="573128401">
          <w:marLeft w:val="0"/>
          <w:marRight w:val="0"/>
          <w:marTop w:val="0"/>
          <w:marBottom w:val="0"/>
          <w:divBdr>
            <w:top w:val="none" w:sz="0" w:space="0" w:color="auto"/>
            <w:left w:val="none" w:sz="0" w:space="0" w:color="auto"/>
            <w:bottom w:val="none" w:sz="0" w:space="0" w:color="auto"/>
            <w:right w:val="none" w:sz="0" w:space="0" w:color="auto"/>
          </w:divBdr>
        </w:div>
        <w:div w:id="761145301">
          <w:marLeft w:val="0"/>
          <w:marRight w:val="0"/>
          <w:marTop w:val="0"/>
          <w:marBottom w:val="0"/>
          <w:divBdr>
            <w:top w:val="none" w:sz="0" w:space="0" w:color="auto"/>
            <w:left w:val="none" w:sz="0" w:space="0" w:color="auto"/>
            <w:bottom w:val="none" w:sz="0" w:space="0" w:color="auto"/>
            <w:right w:val="none" w:sz="0" w:space="0" w:color="auto"/>
          </w:divBdr>
        </w:div>
        <w:div w:id="1838769674">
          <w:marLeft w:val="0"/>
          <w:marRight w:val="0"/>
          <w:marTop w:val="0"/>
          <w:marBottom w:val="0"/>
          <w:divBdr>
            <w:top w:val="none" w:sz="0" w:space="0" w:color="auto"/>
            <w:left w:val="none" w:sz="0" w:space="0" w:color="auto"/>
            <w:bottom w:val="none" w:sz="0" w:space="0" w:color="auto"/>
            <w:right w:val="none" w:sz="0" w:space="0" w:color="auto"/>
          </w:divBdr>
        </w:div>
        <w:div w:id="1950773656">
          <w:marLeft w:val="0"/>
          <w:marRight w:val="0"/>
          <w:marTop w:val="0"/>
          <w:marBottom w:val="0"/>
          <w:divBdr>
            <w:top w:val="none" w:sz="0" w:space="0" w:color="auto"/>
            <w:left w:val="none" w:sz="0" w:space="0" w:color="auto"/>
            <w:bottom w:val="none" w:sz="0" w:space="0" w:color="auto"/>
            <w:right w:val="none" w:sz="0" w:space="0" w:color="auto"/>
          </w:divBdr>
        </w:div>
        <w:div w:id="2071230270">
          <w:marLeft w:val="0"/>
          <w:marRight w:val="0"/>
          <w:marTop w:val="0"/>
          <w:marBottom w:val="0"/>
          <w:divBdr>
            <w:top w:val="none" w:sz="0" w:space="0" w:color="auto"/>
            <w:left w:val="none" w:sz="0" w:space="0" w:color="auto"/>
            <w:bottom w:val="none" w:sz="0" w:space="0" w:color="auto"/>
            <w:right w:val="none" w:sz="0" w:space="0" w:color="auto"/>
          </w:divBdr>
        </w:div>
      </w:divsChild>
    </w:div>
    <w:div w:id="1096748921">
      <w:bodyDiv w:val="1"/>
      <w:marLeft w:val="0"/>
      <w:marRight w:val="0"/>
      <w:marTop w:val="0"/>
      <w:marBottom w:val="0"/>
      <w:divBdr>
        <w:top w:val="none" w:sz="0" w:space="0" w:color="auto"/>
        <w:left w:val="none" w:sz="0" w:space="0" w:color="auto"/>
        <w:bottom w:val="none" w:sz="0" w:space="0" w:color="auto"/>
        <w:right w:val="none" w:sz="0" w:space="0" w:color="auto"/>
      </w:divBdr>
      <w:divsChild>
        <w:div w:id="368728629">
          <w:marLeft w:val="0"/>
          <w:marRight w:val="0"/>
          <w:marTop w:val="0"/>
          <w:marBottom w:val="0"/>
          <w:divBdr>
            <w:top w:val="none" w:sz="0" w:space="0" w:color="auto"/>
            <w:left w:val="none" w:sz="0" w:space="0" w:color="auto"/>
            <w:bottom w:val="none" w:sz="0" w:space="0" w:color="auto"/>
            <w:right w:val="none" w:sz="0" w:space="0" w:color="auto"/>
          </w:divBdr>
        </w:div>
        <w:div w:id="419716457">
          <w:marLeft w:val="0"/>
          <w:marRight w:val="0"/>
          <w:marTop w:val="0"/>
          <w:marBottom w:val="0"/>
          <w:divBdr>
            <w:top w:val="none" w:sz="0" w:space="0" w:color="auto"/>
            <w:left w:val="none" w:sz="0" w:space="0" w:color="auto"/>
            <w:bottom w:val="none" w:sz="0" w:space="0" w:color="auto"/>
            <w:right w:val="none" w:sz="0" w:space="0" w:color="auto"/>
          </w:divBdr>
        </w:div>
        <w:div w:id="477653054">
          <w:marLeft w:val="0"/>
          <w:marRight w:val="0"/>
          <w:marTop w:val="0"/>
          <w:marBottom w:val="0"/>
          <w:divBdr>
            <w:top w:val="none" w:sz="0" w:space="0" w:color="auto"/>
            <w:left w:val="none" w:sz="0" w:space="0" w:color="auto"/>
            <w:bottom w:val="none" w:sz="0" w:space="0" w:color="auto"/>
            <w:right w:val="none" w:sz="0" w:space="0" w:color="auto"/>
          </w:divBdr>
        </w:div>
        <w:div w:id="596059618">
          <w:marLeft w:val="0"/>
          <w:marRight w:val="0"/>
          <w:marTop w:val="0"/>
          <w:marBottom w:val="0"/>
          <w:divBdr>
            <w:top w:val="none" w:sz="0" w:space="0" w:color="auto"/>
            <w:left w:val="none" w:sz="0" w:space="0" w:color="auto"/>
            <w:bottom w:val="none" w:sz="0" w:space="0" w:color="auto"/>
            <w:right w:val="none" w:sz="0" w:space="0" w:color="auto"/>
          </w:divBdr>
        </w:div>
        <w:div w:id="606237695">
          <w:marLeft w:val="0"/>
          <w:marRight w:val="0"/>
          <w:marTop w:val="0"/>
          <w:marBottom w:val="0"/>
          <w:divBdr>
            <w:top w:val="none" w:sz="0" w:space="0" w:color="auto"/>
            <w:left w:val="none" w:sz="0" w:space="0" w:color="auto"/>
            <w:bottom w:val="none" w:sz="0" w:space="0" w:color="auto"/>
            <w:right w:val="none" w:sz="0" w:space="0" w:color="auto"/>
          </w:divBdr>
        </w:div>
        <w:div w:id="914583638">
          <w:marLeft w:val="0"/>
          <w:marRight w:val="0"/>
          <w:marTop w:val="0"/>
          <w:marBottom w:val="0"/>
          <w:divBdr>
            <w:top w:val="none" w:sz="0" w:space="0" w:color="auto"/>
            <w:left w:val="none" w:sz="0" w:space="0" w:color="auto"/>
            <w:bottom w:val="none" w:sz="0" w:space="0" w:color="auto"/>
            <w:right w:val="none" w:sz="0" w:space="0" w:color="auto"/>
          </w:divBdr>
        </w:div>
        <w:div w:id="925116942">
          <w:marLeft w:val="0"/>
          <w:marRight w:val="0"/>
          <w:marTop w:val="0"/>
          <w:marBottom w:val="0"/>
          <w:divBdr>
            <w:top w:val="none" w:sz="0" w:space="0" w:color="auto"/>
            <w:left w:val="none" w:sz="0" w:space="0" w:color="auto"/>
            <w:bottom w:val="none" w:sz="0" w:space="0" w:color="auto"/>
            <w:right w:val="none" w:sz="0" w:space="0" w:color="auto"/>
          </w:divBdr>
        </w:div>
        <w:div w:id="946935944">
          <w:marLeft w:val="0"/>
          <w:marRight w:val="0"/>
          <w:marTop w:val="0"/>
          <w:marBottom w:val="0"/>
          <w:divBdr>
            <w:top w:val="none" w:sz="0" w:space="0" w:color="auto"/>
            <w:left w:val="none" w:sz="0" w:space="0" w:color="auto"/>
            <w:bottom w:val="none" w:sz="0" w:space="0" w:color="auto"/>
            <w:right w:val="none" w:sz="0" w:space="0" w:color="auto"/>
          </w:divBdr>
        </w:div>
        <w:div w:id="1196237308">
          <w:marLeft w:val="0"/>
          <w:marRight w:val="0"/>
          <w:marTop w:val="0"/>
          <w:marBottom w:val="0"/>
          <w:divBdr>
            <w:top w:val="none" w:sz="0" w:space="0" w:color="auto"/>
            <w:left w:val="none" w:sz="0" w:space="0" w:color="auto"/>
            <w:bottom w:val="none" w:sz="0" w:space="0" w:color="auto"/>
            <w:right w:val="none" w:sz="0" w:space="0" w:color="auto"/>
          </w:divBdr>
        </w:div>
        <w:div w:id="1576085454">
          <w:marLeft w:val="0"/>
          <w:marRight w:val="0"/>
          <w:marTop w:val="0"/>
          <w:marBottom w:val="0"/>
          <w:divBdr>
            <w:top w:val="none" w:sz="0" w:space="0" w:color="auto"/>
            <w:left w:val="none" w:sz="0" w:space="0" w:color="auto"/>
            <w:bottom w:val="none" w:sz="0" w:space="0" w:color="auto"/>
            <w:right w:val="none" w:sz="0" w:space="0" w:color="auto"/>
          </w:divBdr>
        </w:div>
        <w:div w:id="1641228314">
          <w:marLeft w:val="0"/>
          <w:marRight w:val="0"/>
          <w:marTop w:val="0"/>
          <w:marBottom w:val="0"/>
          <w:divBdr>
            <w:top w:val="none" w:sz="0" w:space="0" w:color="auto"/>
            <w:left w:val="none" w:sz="0" w:space="0" w:color="auto"/>
            <w:bottom w:val="none" w:sz="0" w:space="0" w:color="auto"/>
            <w:right w:val="none" w:sz="0" w:space="0" w:color="auto"/>
          </w:divBdr>
        </w:div>
        <w:div w:id="1657298928">
          <w:marLeft w:val="0"/>
          <w:marRight w:val="0"/>
          <w:marTop w:val="0"/>
          <w:marBottom w:val="0"/>
          <w:divBdr>
            <w:top w:val="none" w:sz="0" w:space="0" w:color="auto"/>
            <w:left w:val="none" w:sz="0" w:space="0" w:color="auto"/>
            <w:bottom w:val="none" w:sz="0" w:space="0" w:color="auto"/>
            <w:right w:val="none" w:sz="0" w:space="0" w:color="auto"/>
          </w:divBdr>
        </w:div>
        <w:div w:id="1873954681">
          <w:marLeft w:val="0"/>
          <w:marRight w:val="0"/>
          <w:marTop w:val="0"/>
          <w:marBottom w:val="0"/>
          <w:divBdr>
            <w:top w:val="none" w:sz="0" w:space="0" w:color="auto"/>
            <w:left w:val="none" w:sz="0" w:space="0" w:color="auto"/>
            <w:bottom w:val="none" w:sz="0" w:space="0" w:color="auto"/>
            <w:right w:val="none" w:sz="0" w:space="0" w:color="auto"/>
          </w:divBdr>
        </w:div>
        <w:div w:id="2057776724">
          <w:marLeft w:val="0"/>
          <w:marRight w:val="0"/>
          <w:marTop w:val="0"/>
          <w:marBottom w:val="0"/>
          <w:divBdr>
            <w:top w:val="none" w:sz="0" w:space="0" w:color="auto"/>
            <w:left w:val="none" w:sz="0" w:space="0" w:color="auto"/>
            <w:bottom w:val="none" w:sz="0" w:space="0" w:color="auto"/>
            <w:right w:val="none" w:sz="0" w:space="0" w:color="auto"/>
          </w:divBdr>
        </w:div>
      </w:divsChild>
    </w:div>
    <w:div w:id="1194341641">
      <w:bodyDiv w:val="1"/>
      <w:marLeft w:val="0"/>
      <w:marRight w:val="0"/>
      <w:marTop w:val="0"/>
      <w:marBottom w:val="0"/>
      <w:divBdr>
        <w:top w:val="none" w:sz="0" w:space="0" w:color="auto"/>
        <w:left w:val="none" w:sz="0" w:space="0" w:color="auto"/>
        <w:bottom w:val="none" w:sz="0" w:space="0" w:color="auto"/>
        <w:right w:val="none" w:sz="0" w:space="0" w:color="auto"/>
      </w:divBdr>
    </w:div>
    <w:div w:id="1262959219">
      <w:bodyDiv w:val="1"/>
      <w:marLeft w:val="0"/>
      <w:marRight w:val="0"/>
      <w:marTop w:val="0"/>
      <w:marBottom w:val="0"/>
      <w:divBdr>
        <w:top w:val="none" w:sz="0" w:space="0" w:color="auto"/>
        <w:left w:val="none" w:sz="0" w:space="0" w:color="auto"/>
        <w:bottom w:val="none" w:sz="0" w:space="0" w:color="auto"/>
        <w:right w:val="none" w:sz="0" w:space="0" w:color="auto"/>
      </w:divBdr>
      <w:divsChild>
        <w:div w:id="161164323">
          <w:marLeft w:val="0"/>
          <w:marRight w:val="0"/>
          <w:marTop w:val="0"/>
          <w:marBottom w:val="0"/>
          <w:divBdr>
            <w:top w:val="none" w:sz="0" w:space="0" w:color="auto"/>
            <w:left w:val="none" w:sz="0" w:space="0" w:color="auto"/>
            <w:bottom w:val="none" w:sz="0" w:space="0" w:color="auto"/>
            <w:right w:val="none" w:sz="0" w:space="0" w:color="auto"/>
          </w:divBdr>
        </w:div>
      </w:divsChild>
    </w:div>
    <w:div w:id="1302660202">
      <w:bodyDiv w:val="1"/>
      <w:marLeft w:val="0"/>
      <w:marRight w:val="0"/>
      <w:marTop w:val="0"/>
      <w:marBottom w:val="0"/>
      <w:divBdr>
        <w:top w:val="none" w:sz="0" w:space="0" w:color="auto"/>
        <w:left w:val="none" w:sz="0" w:space="0" w:color="auto"/>
        <w:bottom w:val="none" w:sz="0" w:space="0" w:color="auto"/>
        <w:right w:val="none" w:sz="0" w:space="0" w:color="auto"/>
      </w:divBdr>
    </w:div>
    <w:div w:id="1313174231">
      <w:bodyDiv w:val="1"/>
      <w:marLeft w:val="0"/>
      <w:marRight w:val="0"/>
      <w:marTop w:val="0"/>
      <w:marBottom w:val="0"/>
      <w:divBdr>
        <w:top w:val="none" w:sz="0" w:space="0" w:color="auto"/>
        <w:left w:val="none" w:sz="0" w:space="0" w:color="auto"/>
        <w:bottom w:val="none" w:sz="0" w:space="0" w:color="auto"/>
        <w:right w:val="none" w:sz="0" w:space="0" w:color="auto"/>
      </w:divBdr>
      <w:divsChild>
        <w:div w:id="186867227">
          <w:marLeft w:val="446"/>
          <w:marRight w:val="0"/>
          <w:marTop w:val="0"/>
          <w:marBottom w:val="0"/>
          <w:divBdr>
            <w:top w:val="none" w:sz="0" w:space="0" w:color="auto"/>
            <w:left w:val="none" w:sz="0" w:space="0" w:color="auto"/>
            <w:bottom w:val="none" w:sz="0" w:space="0" w:color="auto"/>
            <w:right w:val="none" w:sz="0" w:space="0" w:color="auto"/>
          </w:divBdr>
        </w:div>
        <w:div w:id="510486373">
          <w:marLeft w:val="446"/>
          <w:marRight w:val="0"/>
          <w:marTop w:val="0"/>
          <w:marBottom w:val="0"/>
          <w:divBdr>
            <w:top w:val="none" w:sz="0" w:space="0" w:color="auto"/>
            <w:left w:val="none" w:sz="0" w:space="0" w:color="auto"/>
            <w:bottom w:val="none" w:sz="0" w:space="0" w:color="auto"/>
            <w:right w:val="none" w:sz="0" w:space="0" w:color="auto"/>
          </w:divBdr>
        </w:div>
        <w:div w:id="676662926">
          <w:marLeft w:val="446"/>
          <w:marRight w:val="0"/>
          <w:marTop w:val="0"/>
          <w:marBottom w:val="0"/>
          <w:divBdr>
            <w:top w:val="none" w:sz="0" w:space="0" w:color="auto"/>
            <w:left w:val="none" w:sz="0" w:space="0" w:color="auto"/>
            <w:bottom w:val="none" w:sz="0" w:space="0" w:color="auto"/>
            <w:right w:val="none" w:sz="0" w:space="0" w:color="auto"/>
          </w:divBdr>
        </w:div>
      </w:divsChild>
    </w:div>
    <w:div w:id="1422529840">
      <w:bodyDiv w:val="1"/>
      <w:marLeft w:val="0"/>
      <w:marRight w:val="0"/>
      <w:marTop w:val="0"/>
      <w:marBottom w:val="0"/>
      <w:divBdr>
        <w:top w:val="none" w:sz="0" w:space="0" w:color="auto"/>
        <w:left w:val="none" w:sz="0" w:space="0" w:color="auto"/>
        <w:bottom w:val="none" w:sz="0" w:space="0" w:color="auto"/>
        <w:right w:val="none" w:sz="0" w:space="0" w:color="auto"/>
      </w:divBdr>
    </w:div>
    <w:div w:id="1484851123">
      <w:bodyDiv w:val="1"/>
      <w:marLeft w:val="0"/>
      <w:marRight w:val="0"/>
      <w:marTop w:val="0"/>
      <w:marBottom w:val="0"/>
      <w:divBdr>
        <w:top w:val="none" w:sz="0" w:space="0" w:color="auto"/>
        <w:left w:val="none" w:sz="0" w:space="0" w:color="auto"/>
        <w:bottom w:val="none" w:sz="0" w:space="0" w:color="auto"/>
        <w:right w:val="none" w:sz="0" w:space="0" w:color="auto"/>
      </w:divBdr>
    </w:div>
    <w:div w:id="1509363426">
      <w:bodyDiv w:val="1"/>
      <w:marLeft w:val="0"/>
      <w:marRight w:val="0"/>
      <w:marTop w:val="0"/>
      <w:marBottom w:val="0"/>
      <w:divBdr>
        <w:top w:val="none" w:sz="0" w:space="0" w:color="auto"/>
        <w:left w:val="none" w:sz="0" w:space="0" w:color="auto"/>
        <w:bottom w:val="none" w:sz="0" w:space="0" w:color="auto"/>
        <w:right w:val="none" w:sz="0" w:space="0" w:color="auto"/>
      </w:divBdr>
      <w:divsChild>
        <w:div w:id="317467229">
          <w:marLeft w:val="0"/>
          <w:marRight w:val="0"/>
          <w:marTop w:val="0"/>
          <w:marBottom w:val="0"/>
          <w:divBdr>
            <w:top w:val="none" w:sz="0" w:space="0" w:color="auto"/>
            <w:left w:val="none" w:sz="0" w:space="0" w:color="auto"/>
            <w:bottom w:val="none" w:sz="0" w:space="0" w:color="auto"/>
            <w:right w:val="none" w:sz="0" w:space="0" w:color="auto"/>
          </w:divBdr>
        </w:div>
        <w:div w:id="1057704050">
          <w:marLeft w:val="0"/>
          <w:marRight w:val="0"/>
          <w:marTop w:val="0"/>
          <w:marBottom w:val="0"/>
          <w:divBdr>
            <w:top w:val="none" w:sz="0" w:space="0" w:color="auto"/>
            <w:left w:val="none" w:sz="0" w:space="0" w:color="auto"/>
            <w:bottom w:val="none" w:sz="0" w:space="0" w:color="auto"/>
            <w:right w:val="none" w:sz="0" w:space="0" w:color="auto"/>
          </w:divBdr>
        </w:div>
        <w:div w:id="1220165442">
          <w:marLeft w:val="0"/>
          <w:marRight w:val="0"/>
          <w:marTop w:val="0"/>
          <w:marBottom w:val="0"/>
          <w:divBdr>
            <w:top w:val="none" w:sz="0" w:space="0" w:color="auto"/>
            <w:left w:val="none" w:sz="0" w:space="0" w:color="auto"/>
            <w:bottom w:val="none" w:sz="0" w:space="0" w:color="auto"/>
            <w:right w:val="none" w:sz="0" w:space="0" w:color="auto"/>
          </w:divBdr>
        </w:div>
        <w:div w:id="1535733211">
          <w:marLeft w:val="0"/>
          <w:marRight w:val="0"/>
          <w:marTop w:val="0"/>
          <w:marBottom w:val="0"/>
          <w:divBdr>
            <w:top w:val="none" w:sz="0" w:space="0" w:color="auto"/>
            <w:left w:val="none" w:sz="0" w:space="0" w:color="auto"/>
            <w:bottom w:val="none" w:sz="0" w:space="0" w:color="auto"/>
            <w:right w:val="none" w:sz="0" w:space="0" w:color="auto"/>
          </w:divBdr>
        </w:div>
        <w:div w:id="1795556391">
          <w:marLeft w:val="0"/>
          <w:marRight w:val="0"/>
          <w:marTop w:val="0"/>
          <w:marBottom w:val="0"/>
          <w:divBdr>
            <w:top w:val="none" w:sz="0" w:space="0" w:color="auto"/>
            <w:left w:val="none" w:sz="0" w:space="0" w:color="auto"/>
            <w:bottom w:val="none" w:sz="0" w:space="0" w:color="auto"/>
            <w:right w:val="none" w:sz="0" w:space="0" w:color="auto"/>
          </w:divBdr>
        </w:div>
      </w:divsChild>
    </w:div>
    <w:div w:id="1530990153">
      <w:bodyDiv w:val="1"/>
      <w:marLeft w:val="0"/>
      <w:marRight w:val="0"/>
      <w:marTop w:val="0"/>
      <w:marBottom w:val="0"/>
      <w:divBdr>
        <w:top w:val="none" w:sz="0" w:space="0" w:color="auto"/>
        <w:left w:val="none" w:sz="0" w:space="0" w:color="auto"/>
        <w:bottom w:val="none" w:sz="0" w:space="0" w:color="auto"/>
        <w:right w:val="none" w:sz="0" w:space="0" w:color="auto"/>
      </w:divBdr>
    </w:div>
    <w:div w:id="1539313686">
      <w:bodyDiv w:val="1"/>
      <w:marLeft w:val="0"/>
      <w:marRight w:val="0"/>
      <w:marTop w:val="0"/>
      <w:marBottom w:val="0"/>
      <w:divBdr>
        <w:top w:val="none" w:sz="0" w:space="0" w:color="auto"/>
        <w:left w:val="none" w:sz="0" w:space="0" w:color="auto"/>
        <w:bottom w:val="none" w:sz="0" w:space="0" w:color="auto"/>
        <w:right w:val="none" w:sz="0" w:space="0" w:color="auto"/>
      </w:divBdr>
    </w:div>
    <w:div w:id="1609582318">
      <w:bodyDiv w:val="1"/>
      <w:marLeft w:val="0"/>
      <w:marRight w:val="0"/>
      <w:marTop w:val="0"/>
      <w:marBottom w:val="0"/>
      <w:divBdr>
        <w:top w:val="none" w:sz="0" w:space="0" w:color="auto"/>
        <w:left w:val="none" w:sz="0" w:space="0" w:color="auto"/>
        <w:bottom w:val="none" w:sz="0" w:space="0" w:color="auto"/>
        <w:right w:val="none" w:sz="0" w:space="0" w:color="auto"/>
      </w:divBdr>
    </w:div>
    <w:div w:id="1660377035">
      <w:bodyDiv w:val="1"/>
      <w:marLeft w:val="0"/>
      <w:marRight w:val="0"/>
      <w:marTop w:val="0"/>
      <w:marBottom w:val="0"/>
      <w:divBdr>
        <w:top w:val="none" w:sz="0" w:space="0" w:color="auto"/>
        <w:left w:val="none" w:sz="0" w:space="0" w:color="auto"/>
        <w:bottom w:val="none" w:sz="0" w:space="0" w:color="auto"/>
        <w:right w:val="none" w:sz="0" w:space="0" w:color="auto"/>
      </w:divBdr>
    </w:div>
    <w:div w:id="1952592195">
      <w:bodyDiv w:val="1"/>
      <w:marLeft w:val="0"/>
      <w:marRight w:val="0"/>
      <w:marTop w:val="0"/>
      <w:marBottom w:val="0"/>
      <w:divBdr>
        <w:top w:val="none" w:sz="0" w:space="0" w:color="auto"/>
        <w:left w:val="none" w:sz="0" w:space="0" w:color="auto"/>
        <w:bottom w:val="none" w:sz="0" w:space="0" w:color="auto"/>
        <w:right w:val="none" w:sz="0" w:space="0" w:color="auto"/>
      </w:divBdr>
    </w:div>
    <w:div w:id="213151494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image" Target="media/image7.jpg"/><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tyles" Target="styles.xml"/><Relationship Id="rId12" Type="http://schemas.openxmlformats.org/officeDocument/2006/relationships/image" Target="media/image1.jpeg"/><Relationship Id="rId17" Type="http://schemas.openxmlformats.org/officeDocument/2006/relationships/image" Target="media/image6.jpg"/><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eader" Target="header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4.png"/><Relationship Id="rId23" Type="http://schemas.openxmlformats.org/officeDocument/2006/relationships/glossaryDocument" Target="glossary/document.xml"/><Relationship Id="rId10" Type="http://schemas.openxmlformats.org/officeDocument/2006/relationships/footnotes" Target="footnotes.xml"/><Relationship Id="rId19" Type="http://schemas.openxmlformats.org/officeDocument/2006/relationships/image" Target="media/image8.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microsoft.com/office/2011/relationships/people" Target="people.xml"/></Relationships>
</file>

<file path=word/glossary/_rels/document.xml.rels><?xml version="1.0" encoding="UTF-8" standalone="yes"?>
<Relationships xmlns="http://schemas.openxmlformats.org/package/2006/relationships"><Relationship Id="rId8" Type="http://schemas.openxmlformats.org/officeDocument/2006/relationships/webSettings" Target="webSettings.xml"/><Relationship Id="rId3" Type="http://schemas.openxmlformats.org/officeDocument/2006/relationships/customXml" Target="../../customXml/item8.xml"/><Relationship Id="rId7" Type="http://schemas.openxmlformats.org/officeDocument/2006/relationships/settings" Target="settings.xml"/><Relationship Id="rId2" Type="http://schemas.openxmlformats.org/officeDocument/2006/relationships/customXml" Target="../../customXml/item7.xml"/><Relationship Id="rId1" Type="http://schemas.openxmlformats.org/officeDocument/2006/relationships/customXml" Target="../../customXml/item6.xml"/><Relationship Id="rId6" Type="http://schemas.openxmlformats.org/officeDocument/2006/relationships/styles" Target="styles.xml"/><Relationship Id="rId5" Type="http://schemas.openxmlformats.org/officeDocument/2006/relationships/customXml" Target="../../customXml/item10.xml"/><Relationship Id="rId4" Type="http://schemas.openxmlformats.org/officeDocument/2006/relationships/customXml" Target="../../customXml/item9.xml"/><Relationship Id="rId9"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03915842D6624ACFA4A168CDED2D5118"/>
        <w:category>
          <w:name w:val="General"/>
          <w:gallery w:val="placeholder"/>
        </w:category>
        <w:types>
          <w:type w:val="bbPlcHdr"/>
        </w:types>
        <w:behaviors>
          <w:behavior w:val="content"/>
        </w:behaviors>
        <w:guid w:val="{A482D03C-0663-420A-B98B-712A63DF5C29}"/>
      </w:docPartPr>
      <w:docPartBody>
        <w:p w:rsidR="005B27AD" w:rsidRDefault="00C0200B" w:rsidP="00C0200B">
          <w:pPr>
            <w:pStyle w:val="03915842D6624ACFA4A168CDED2D5118"/>
          </w:pPr>
          <w:r w:rsidRPr="0049330B">
            <w:rPr>
              <w:lang w:bidi="en-GB"/>
            </w:rPr>
            <w:t>Discussion</w:t>
          </w:r>
        </w:p>
      </w:docPartBody>
    </w:docPart>
    <w:docPart>
      <w:docPartPr>
        <w:name w:val="C0563228A04647DD96F375A88DEE20D8"/>
        <w:category>
          <w:name w:val="General"/>
          <w:gallery w:val="placeholder"/>
        </w:category>
        <w:types>
          <w:type w:val="bbPlcHdr"/>
        </w:types>
        <w:behaviors>
          <w:behavior w:val="content"/>
        </w:behaviors>
        <w:guid w:val="{692490F3-606E-407F-B909-32A600B37541}"/>
      </w:docPartPr>
      <w:docPartBody>
        <w:p w:rsidR="005B27AD" w:rsidRDefault="00C0200B" w:rsidP="00C0200B">
          <w:pPr>
            <w:pStyle w:val="C0563228A04647DD96F375A88DEE20D8"/>
          </w:pPr>
          <w:r w:rsidRPr="0049330B">
            <w:rPr>
              <w:lang w:bidi="en-GB"/>
            </w:rPr>
            <w:t>Discussion</w:t>
          </w:r>
        </w:p>
      </w:docPartBody>
    </w:docPart>
    <w:docPart>
      <w:docPartPr>
        <w:name w:val="A99EB58C07534C9AA73D0108B37A7ED9"/>
        <w:category>
          <w:name w:val="General"/>
          <w:gallery w:val="placeholder"/>
        </w:category>
        <w:types>
          <w:type w:val="bbPlcHdr"/>
        </w:types>
        <w:behaviors>
          <w:behavior w:val="content"/>
        </w:behaviors>
        <w:guid w:val="{B2C4FB4B-2669-49E4-BE9E-FC0041F3B986}"/>
      </w:docPartPr>
      <w:docPartBody>
        <w:p w:rsidR="005B27AD" w:rsidRDefault="00C0200B" w:rsidP="00C0200B">
          <w:pPr>
            <w:pStyle w:val="A99EB58C07534C9AA73D0108B37A7ED9"/>
          </w:pPr>
          <w:r w:rsidRPr="0049330B">
            <w:rPr>
              <w:lang w:bidi="en-GB"/>
            </w:rPr>
            <w:t>Discussion</w:t>
          </w:r>
        </w:p>
      </w:docPartBody>
    </w:docPart>
    <w:docPart>
      <w:docPartPr>
        <w:name w:val="7A8CD457FA91493A9AFCF0BAA8CC5950"/>
        <w:category>
          <w:name w:val="General"/>
          <w:gallery w:val="placeholder"/>
        </w:category>
        <w:types>
          <w:type w:val="bbPlcHdr"/>
        </w:types>
        <w:behaviors>
          <w:behavior w:val="content"/>
        </w:behaviors>
        <w:guid w:val="{20028230-9A83-4F79-A4D3-111957DF2EBF}"/>
      </w:docPartPr>
      <w:docPartBody>
        <w:p w:rsidR="005B27AD" w:rsidRDefault="00C0200B" w:rsidP="00C0200B">
          <w:pPr>
            <w:pStyle w:val="7A8CD457FA91493A9AFCF0BAA8CC5950"/>
          </w:pPr>
          <w:r w:rsidRPr="0049330B">
            <w:rPr>
              <w:lang w:bidi="en-GB"/>
            </w:rPr>
            <w:t>Discussion</w:t>
          </w:r>
        </w:p>
      </w:docPartBody>
    </w:docPart>
    <w:docPart>
      <w:docPartPr>
        <w:name w:val="EAF2B3D02C754DD39A18443D13CFB02B"/>
        <w:category>
          <w:name w:val="General"/>
          <w:gallery w:val="placeholder"/>
        </w:category>
        <w:types>
          <w:type w:val="bbPlcHdr"/>
        </w:types>
        <w:behaviors>
          <w:behavior w:val="content"/>
        </w:behaviors>
        <w:guid w:val="{DC6D7E5D-73D4-4D42-BCAC-18A1F84BC046}"/>
      </w:docPartPr>
      <w:docPartBody>
        <w:p w:rsidR="005B27AD" w:rsidRDefault="00C0200B" w:rsidP="00C0200B">
          <w:pPr>
            <w:pStyle w:val="EAF2B3D02C754DD39A18443D13CFB02B"/>
          </w:pPr>
          <w:r w:rsidRPr="0049330B">
            <w:rPr>
              <w:lang w:bidi="en-GB"/>
            </w:rPr>
            <w:t>Discussion</w:t>
          </w:r>
        </w:p>
      </w:docPartBody>
    </w:docPart>
    <w:docPart>
      <w:docPartPr>
        <w:name w:val="B8AB094A6EC940BCBC377F5C4E6A4722"/>
        <w:category>
          <w:name w:val="General"/>
          <w:gallery w:val="placeholder"/>
        </w:category>
        <w:types>
          <w:type w:val="bbPlcHdr"/>
        </w:types>
        <w:behaviors>
          <w:behavior w:val="content"/>
        </w:behaviors>
        <w:guid w:val="{881B1288-E9CB-461D-840B-D69BC37BA3B6}"/>
      </w:docPartPr>
      <w:docPartBody>
        <w:p w:rsidR="005B27AD" w:rsidRDefault="00C0200B" w:rsidP="00C0200B">
          <w:pPr>
            <w:pStyle w:val="B8AB094A6EC940BCBC377F5C4E6A4722"/>
          </w:pPr>
          <w:r w:rsidRPr="0049330B">
            <w:rPr>
              <w:lang w:bidi="en-GB"/>
            </w:rPr>
            <w:t>Discussion</w:t>
          </w:r>
        </w:p>
      </w:docPartBody>
    </w:docPart>
    <w:docPart>
      <w:docPartPr>
        <w:name w:val="30BD420BBD734184B96541A4987B572E"/>
        <w:category>
          <w:name w:val="General"/>
          <w:gallery w:val="placeholder"/>
        </w:category>
        <w:types>
          <w:type w:val="bbPlcHdr"/>
        </w:types>
        <w:behaviors>
          <w:behavior w:val="content"/>
        </w:behaviors>
        <w:guid w:val="{9DE5ADAF-2003-4474-B666-48A260789378}"/>
      </w:docPartPr>
      <w:docPartBody>
        <w:p w:rsidR="005B27AD" w:rsidRDefault="00C0200B" w:rsidP="00C0200B">
          <w:pPr>
            <w:pStyle w:val="30BD420BBD734184B96541A4987B572E"/>
          </w:pPr>
          <w:r w:rsidRPr="0049330B">
            <w:rPr>
              <w:lang w:bidi="en-GB"/>
            </w:rPr>
            <w:t>Discussion</w:t>
          </w:r>
        </w:p>
      </w:docPartBody>
    </w:docPart>
    <w:docPart>
      <w:docPartPr>
        <w:name w:val="B3AC00E9A90F44C0BAC228D5B2D9467E"/>
        <w:category>
          <w:name w:val="General"/>
          <w:gallery w:val="placeholder"/>
        </w:category>
        <w:types>
          <w:type w:val="bbPlcHdr"/>
        </w:types>
        <w:behaviors>
          <w:behavior w:val="content"/>
        </w:behaviors>
        <w:guid w:val="{D204A61C-6860-4A7A-9F4C-1B3AE48064A6}"/>
      </w:docPartPr>
      <w:docPartBody>
        <w:p w:rsidR="005B27AD" w:rsidRDefault="00C0200B" w:rsidP="00C0200B">
          <w:pPr>
            <w:pStyle w:val="B3AC00E9A90F44C0BAC228D5B2D9467E"/>
          </w:pPr>
          <w:r w:rsidRPr="0049330B">
            <w:rPr>
              <w:lang w:bidi="en-GB"/>
            </w:rPr>
            <w:t>Discussion</w:t>
          </w:r>
        </w:p>
      </w:docPartBody>
    </w:docPart>
    <w:docPart>
      <w:docPartPr>
        <w:name w:val="E1E379898C7A4FF8B0EF127FE2FFAA01"/>
        <w:category>
          <w:name w:val="General"/>
          <w:gallery w:val="placeholder"/>
        </w:category>
        <w:types>
          <w:type w:val="bbPlcHdr"/>
        </w:types>
        <w:behaviors>
          <w:behavior w:val="content"/>
        </w:behaviors>
        <w:guid w:val="{9EB48813-144E-4771-BAA5-C1BB69FFF2D4}"/>
      </w:docPartPr>
      <w:docPartBody>
        <w:p w:rsidR="005B27AD" w:rsidRDefault="00C0200B" w:rsidP="00C0200B">
          <w:pPr>
            <w:pStyle w:val="E1E379898C7A4FF8B0EF127FE2FFAA01"/>
          </w:pPr>
          <w:r w:rsidRPr="0049330B">
            <w:rPr>
              <w:lang w:bidi="en-GB"/>
            </w:rPr>
            <w:t>Discussion</w:t>
          </w:r>
        </w:p>
      </w:docPartBody>
    </w:docPart>
    <w:docPart>
      <w:docPartPr>
        <w:name w:val="B72CCC36816D4E1193EC51BC84A33B57"/>
        <w:category>
          <w:name w:val="General"/>
          <w:gallery w:val="placeholder"/>
        </w:category>
        <w:types>
          <w:type w:val="bbPlcHdr"/>
        </w:types>
        <w:behaviors>
          <w:behavior w:val="content"/>
        </w:behaviors>
        <w:guid w:val="{F2317FFF-D9F6-4434-B663-CABF078647AC}"/>
      </w:docPartPr>
      <w:docPartBody>
        <w:p w:rsidR="005B27AD" w:rsidRDefault="00C0200B" w:rsidP="00C0200B">
          <w:pPr>
            <w:pStyle w:val="B72CCC36816D4E1193EC51BC84A33B57"/>
          </w:pPr>
          <w:r w:rsidRPr="0049330B">
            <w:rPr>
              <w:lang w:bidi="en-GB"/>
            </w:rPr>
            <w:t>Discussion</w:t>
          </w:r>
        </w:p>
      </w:docPartBody>
    </w:docPart>
    <w:docPart>
      <w:docPartPr>
        <w:name w:val="751BEF2DA58541A9A2934888858B8D1E"/>
        <w:category>
          <w:name w:val="General"/>
          <w:gallery w:val="placeholder"/>
        </w:category>
        <w:types>
          <w:type w:val="bbPlcHdr"/>
        </w:types>
        <w:behaviors>
          <w:behavior w:val="content"/>
        </w:behaviors>
        <w:guid w:val="{82B35A1A-62ED-4345-8043-B5DAF9F1DD13}"/>
      </w:docPartPr>
      <w:docPartBody>
        <w:p w:rsidR="005B27AD" w:rsidRDefault="00C0200B" w:rsidP="00C0200B">
          <w:pPr>
            <w:pStyle w:val="751BEF2DA58541A9A2934888858B8D1E"/>
          </w:pPr>
          <w:r w:rsidRPr="0049330B">
            <w:rPr>
              <w:lang w:bidi="en-GB"/>
            </w:rPr>
            <w:t>Discussion</w:t>
          </w:r>
        </w:p>
      </w:docPartBody>
    </w:docPart>
    <w:docPart>
      <w:docPartPr>
        <w:name w:val="C9CC924D04C941E3B482C209B03DC4E7"/>
        <w:category>
          <w:name w:val="General"/>
          <w:gallery w:val="placeholder"/>
        </w:category>
        <w:types>
          <w:type w:val="bbPlcHdr"/>
        </w:types>
        <w:behaviors>
          <w:behavior w:val="content"/>
        </w:behaviors>
        <w:guid w:val="{5849A563-F84E-4023-BE10-72439481B584}"/>
      </w:docPartPr>
      <w:docPartBody>
        <w:p w:rsidR="005B27AD" w:rsidRDefault="00C0200B" w:rsidP="00C0200B">
          <w:pPr>
            <w:pStyle w:val="C9CC924D04C941E3B482C209B03DC4E7"/>
          </w:pPr>
          <w:r w:rsidRPr="0049330B">
            <w:rPr>
              <w:lang w:bidi="en-GB"/>
            </w:rPr>
            <w:t>Discussion</w:t>
          </w:r>
        </w:p>
      </w:docPartBody>
    </w:docPart>
    <w:docPart>
      <w:docPartPr>
        <w:name w:val="ED678AA019954D0C8535F8FE19DE6C55"/>
        <w:category>
          <w:name w:val="General"/>
          <w:gallery w:val="placeholder"/>
        </w:category>
        <w:types>
          <w:type w:val="bbPlcHdr"/>
        </w:types>
        <w:behaviors>
          <w:behavior w:val="content"/>
        </w:behaviors>
        <w:guid w:val="{9DD79E19-4C18-4DE9-B752-9B9E7D5BEBE2}"/>
      </w:docPartPr>
      <w:docPartBody>
        <w:p w:rsidR="00000000" w:rsidRDefault="00000000">
          <w:pPr>
            <w:pStyle w:val="ED678AA019954D0C8535F8FE19DE6C55"/>
          </w:pPr>
          <w:r w:rsidRPr="0049330B">
            <w:rPr>
              <w:lang w:bidi="en-GB"/>
            </w:rPr>
            <w:t>Discussion</w:t>
          </w:r>
        </w:p>
      </w:docPartBody>
    </w:docPart>
    <w:docPart>
      <w:docPartPr>
        <w:name w:val="CA479EAB50F94DB5B24436017B3C6EA7"/>
        <w:category>
          <w:name w:val="General"/>
          <w:gallery w:val="placeholder"/>
        </w:category>
        <w:types>
          <w:type w:val="bbPlcHdr"/>
        </w:types>
        <w:behaviors>
          <w:behavior w:val="content"/>
        </w:behaviors>
        <w:guid w:val="{224B85B9-B3AF-48B8-A7AC-E2CB4009AB98}"/>
      </w:docPartPr>
      <w:docPartBody>
        <w:p w:rsidR="00000000" w:rsidRDefault="00000000">
          <w:pPr>
            <w:pStyle w:val="CA479EAB50F94DB5B24436017B3C6EA7"/>
          </w:pPr>
          <w:r w:rsidRPr="0049330B">
            <w:rPr>
              <w:lang w:bidi="en-GB"/>
            </w:rPr>
            <w:t>Discussion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egoe UI">
    <w:panose1 w:val="020B0502040204020203"/>
    <w:charset w:val="00"/>
    <w:family w:val="swiss"/>
    <w:pitch w:val="variable"/>
    <w:sig w:usb0="E4002EFF" w:usb1="C000E47F"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0200B"/>
    <w:rsid w:val="001124BB"/>
    <w:rsid w:val="003F32AA"/>
    <w:rsid w:val="005B27AD"/>
    <w:rsid w:val="00C0200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03915842D6624ACFA4A168CDED2D5118">
    <w:name w:val="03915842D6624ACFA4A168CDED2D5118"/>
    <w:rsid w:val="00C0200B"/>
  </w:style>
  <w:style w:type="paragraph" w:customStyle="1" w:styleId="C0563228A04647DD96F375A88DEE20D8">
    <w:name w:val="C0563228A04647DD96F375A88DEE20D8"/>
    <w:rsid w:val="00C0200B"/>
  </w:style>
  <w:style w:type="paragraph" w:customStyle="1" w:styleId="A99EB58C07534C9AA73D0108B37A7ED9">
    <w:name w:val="A99EB58C07534C9AA73D0108B37A7ED9"/>
    <w:rsid w:val="00C0200B"/>
  </w:style>
  <w:style w:type="paragraph" w:customStyle="1" w:styleId="7A8CD457FA91493A9AFCF0BAA8CC5950">
    <w:name w:val="7A8CD457FA91493A9AFCF0BAA8CC5950"/>
    <w:rsid w:val="00C0200B"/>
  </w:style>
  <w:style w:type="paragraph" w:customStyle="1" w:styleId="EAF2B3D02C754DD39A18443D13CFB02B">
    <w:name w:val="EAF2B3D02C754DD39A18443D13CFB02B"/>
    <w:rsid w:val="00C0200B"/>
  </w:style>
  <w:style w:type="paragraph" w:customStyle="1" w:styleId="B8AB094A6EC940BCBC377F5C4E6A4722">
    <w:name w:val="B8AB094A6EC940BCBC377F5C4E6A4722"/>
    <w:rsid w:val="00C0200B"/>
  </w:style>
  <w:style w:type="paragraph" w:customStyle="1" w:styleId="30BD420BBD734184B96541A4987B572E">
    <w:name w:val="30BD420BBD734184B96541A4987B572E"/>
    <w:rsid w:val="00C0200B"/>
  </w:style>
  <w:style w:type="paragraph" w:customStyle="1" w:styleId="B3AC00E9A90F44C0BAC228D5B2D9467E">
    <w:name w:val="B3AC00E9A90F44C0BAC228D5B2D9467E"/>
    <w:rsid w:val="00C0200B"/>
  </w:style>
  <w:style w:type="paragraph" w:customStyle="1" w:styleId="E1E379898C7A4FF8B0EF127FE2FFAA01">
    <w:name w:val="E1E379898C7A4FF8B0EF127FE2FFAA01"/>
    <w:rsid w:val="00C0200B"/>
  </w:style>
  <w:style w:type="paragraph" w:customStyle="1" w:styleId="B72CCC36816D4E1193EC51BC84A33B57">
    <w:name w:val="B72CCC36816D4E1193EC51BC84A33B57"/>
    <w:rsid w:val="00C0200B"/>
  </w:style>
  <w:style w:type="paragraph" w:customStyle="1" w:styleId="751BEF2DA58541A9A2934888858B8D1E">
    <w:name w:val="751BEF2DA58541A9A2934888858B8D1E"/>
    <w:rsid w:val="00C0200B"/>
  </w:style>
  <w:style w:type="paragraph" w:customStyle="1" w:styleId="C9CC924D04C941E3B482C209B03DC4E7">
    <w:name w:val="C9CC924D04C941E3B482C209B03DC4E7"/>
    <w:rsid w:val="00C0200B"/>
  </w:style>
  <w:style w:type="paragraph" w:customStyle="1" w:styleId="ED678AA019954D0C8535F8FE19DE6C55">
    <w:name w:val="ED678AA019954D0C8535F8FE19DE6C55"/>
  </w:style>
  <w:style w:type="paragraph" w:customStyle="1" w:styleId="CA479EAB50F94DB5B24436017B3C6EA7">
    <w:name w:val="CA479EAB50F94DB5B24436017B3C6EA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item1.xml><?xml version="1.0" encoding="utf-8"?>
<CoverPageProperties xmlns="http://schemas.microsoft.com/office/2006/coverPageProps">
  <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9" ma:contentTypeDescription="Create a new document." ma:contentTypeScope="" ma:versionID="e57ed81e87b21b4dd1e10744c07d328d">
  <xsd:schema xmlns:xsd="http://www.w3.org/2001/XMLSchema" xmlns:xs="http://www.w3.org/2001/XMLSchema" xmlns:p="http://schemas.microsoft.com/office/2006/metadata/properties" xmlns:ns2="203238aa-f11d-48ff-9d91-bed5b961766d" targetNamespace="http://schemas.microsoft.com/office/2006/metadata/properties" ma:root="true" ma:fieldsID="a912d11e30ad99618f032535d3bb01b4"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6.xml><?xml version="1.0" encoding="utf-8"?>
<CoverPageProperties xmlns="http://schemas.microsoft.com/office/2006/coverPageProps">
  <PublishDate/>
  <Abstract/>
  <CompanyAddress/>
  <CompanyPhone/>
  <CompanyFax/>
  <CompanyEmail/>
</CoverPageProperties>
</file>

<file path=customXml/item7.xml><?xml version="1.0" encoding="utf-8"?>
<?mso-contentType ?>
<FormTemplates xmlns="http://schemas.microsoft.com/sharepoint/v3/contenttype/forms">
  <Display>DocumentLibraryForm</Display>
  <Edit>DocumentLibraryForm</Edit>
  <New>DocumentLibraryForm</New>
</FormTemplates>
</file>

<file path=customXml/item8.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9" ma:contentTypeDescription="Create a new document." ma:contentTypeScope="" ma:versionID="e57ed81e87b21b4dd1e10744c07d328d">
  <xsd:schema xmlns:xsd="http://www.w3.org/2001/XMLSchema" xmlns:xs="http://www.w3.org/2001/XMLSchema" xmlns:p="http://schemas.microsoft.com/office/2006/metadata/properties" xmlns:ns2="203238aa-f11d-48ff-9d91-bed5b961766d" targetNamespace="http://schemas.microsoft.com/office/2006/metadata/properties" ma:root="true" ma:fieldsID="a912d11e30ad99618f032535d3bb01b4"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p:properties xmlns:p="http://schemas.microsoft.com/office/2006/metadata/properties" xmlns:xsi="http://www.w3.org/2001/XMLSchema-instance" xmlns:pc="http://schemas.microsoft.com/office/infopath/2007/PartnerControls">
  <documentManagement/>
</p:properties>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32945C20-7A94-4049-B964-76C7C3F6EFAF}">
  <ds:schemaRefs>
    <ds:schemaRef ds:uri="http://schemas.microsoft.com/sharepoint/v3/contenttype/forms"/>
  </ds:schemaRefs>
</ds:datastoreItem>
</file>

<file path=customXml/itemProps3.xml><?xml version="1.0" encoding="utf-8"?>
<ds:datastoreItem xmlns:ds="http://schemas.openxmlformats.org/officeDocument/2006/customXml" ds:itemID="{5633A73D-5686-4C71-AB77-42E59A01D8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238aa-f11d-48ff-9d91-bed5b96176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2CDF658D-C64F-430C-86CD-2C149558EDA0}">
  <ds:schemaRefs>
    <ds:schemaRef ds:uri="http://purl.org/dc/terms/"/>
    <ds:schemaRef ds:uri="http://www.w3.org/XML/1998/namespace"/>
    <ds:schemaRef ds:uri="http://schemas.microsoft.com/office/infopath/2007/PartnerControls"/>
    <ds:schemaRef ds:uri="http://purl.org/dc/dcmitype/"/>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203238aa-f11d-48ff-9d91-bed5b961766d"/>
  </ds:schemaRefs>
</ds:datastoreItem>
</file>

<file path=customXml/itemProps5.xml><?xml version="1.0" encoding="utf-8"?>
<ds:datastoreItem xmlns:ds="http://schemas.openxmlformats.org/officeDocument/2006/customXml" ds:itemID="{B37734F7-6973-4197-8F40-3C7C988D0A55}">
  <ds:schemaRefs>
    <ds:schemaRef ds:uri="http://schemas.openxmlformats.org/officeDocument/2006/bibliography"/>
  </ds:schemaRefs>
</ds:datastoreItem>
</file>

<file path=customXml/itemProps6.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7.xml><?xml version="1.0" encoding="utf-8"?>
<ds:datastoreItem xmlns:ds="http://schemas.openxmlformats.org/officeDocument/2006/customXml" ds:itemID="{32945C20-7A94-4049-B964-76C7C3F6EFAF}">
  <ds:schemaRefs>
    <ds:schemaRef ds:uri="http://schemas.microsoft.com/sharepoint/v3/contenttype/forms"/>
  </ds:schemaRefs>
</ds:datastoreItem>
</file>

<file path=customXml/itemProps8.xml><?xml version="1.0" encoding="utf-8"?>
<ds:datastoreItem xmlns:ds="http://schemas.openxmlformats.org/officeDocument/2006/customXml" ds:itemID="{5633A73D-5686-4C71-AB77-42E59A01D8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238aa-f11d-48ff-9d91-bed5b96176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2CDF658D-C64F-430C-86CD-2C149558EDA0}">
  <ds:schemaRefs>
    <ds:schemaRef ds:uri="http://schemas.microsoft.com/office/2006/metadata/properties"/>
    <ds:schemaRef ds:uri="http://schemas.microsoft.com/office/infopath/2007/PartnerControls"/>
  </ds:schemaRefs>
</ds:datastoreItem>
</file>

<file path=customXml/itemProps10.xml><?xml version="1.0" encoding="utf-8"?>
<ds:datastoreItem xmlns:ds="http://schemas.openxmlformats.org/officeDocument/2006/customXml" ds:itemID="{B37734F7-6973-4197-8F40-3C7C988D0A55}">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31</Pages>
  <Words>6663</Words>
  <Characters>37984</Characters>
  <Application>Microsoft Office Word</Application>
  <DocSecurity>0</DocSecurity>
  <Lines>316</Lines>
  <Paragraphs>89</Paragraphs>
  <ScaleCrop>false</ScaleCrop>
  <HeadingPairs>
    <vt:vector size="2" baseType="variant">
      <vt:variant>
        <vt:lpstr>Title</vt:lpstr>
      </vt:variant>
      <vt:variant>
        <vt:i4>1</vt:i4>
      </vt:variant>
    </vt:vector>
  </HeadingPairs>
  <TitlesOfParts>
    <vt:vector size="1" baseType="lpstr">
      <vt:lpstr>The Buoys – Soapbox</vt:lpstr>
    </vt:vector>
  </TitlesOfParts>
  <Company/>
  <LinksUpToDate>false</LinksUpToDate>
  <CharactersWithSpaces>44558</CharactersWithSpaces>
  <SharedDoc>false</SharedDoc>
  <HLinks>
    <vt:vector size="174" baseType="variant">
      <vt:variant>
        <vt:i4>3538988</vt:i4>
      </vt:variant>
      <vt:variant>
        <vt:i4>120</vt:i4>
      </vt:variant>
      <vt:variant>
        <vt:i4>0</vt:i4>
      </vt:variant>
      <vt:variant>
        <vt:i4>5</vt:i4>
      </vt:variant>
      <vt:variant>
        <vt:lpwstr>https://www.metals4u.co.uk/materials/aluminium/aluminium-tube/973-p</vt:lpwstr>
      </vt:variant>
      <vt:variant>
        <vt:lpwstr/>
      </vt:variant>
      <vt:variant>
        <vt:i4>1179675</vt:i4>
      </vt:variant>
      <vt:variant>
        <vt:i4>117</vt:i4>
      </vt:variant>
      <vt:variant>
        <vt:i4>0</vt:i4>
      </vt:variant>
      <vt:variant>
        <vt:i4>5</vt:i4>
      </vt:variant>
      <vt:variant>
        <vt:lpwstr>https://www.metals4u.co.uk/materials/aluminium/aluminium-tube/987-p?gclid=CjwKCAiA65iBBhB-EiwAW253W9h4tvHXDGTcJ8nnBK-3A9bWx0Ruu2_Uda7yb8-pkV4Olm5DsQSFMxoCJVAQAvD_BwE&amp;gclsrc=aw.ds</vt:lpwstr>
      </vt:variant>
      <vt:variant>
        <vt:lpwstr/>
      </vt:variant>
      <vt:variant>
        <vt:i4>8257644</vt:i4>
      </vt:variant>
      <vt:variant>
        <vt:i4>114</vt:i4>
      </vt:variant>
      <vt:variant>
        <vt:i4>0</vt:i4>
      </vt:variant>
      <vt:variant>
        <vt:i4>5</vt:i4>
      </vt:variant>
      <vt:variant>
        <vt:lpwstr>https://www.metals4u.co.uk/materials/aluminium/aluminium-sheet/aluminium-mill-finish-aluminium-sheet/3118-p</vt:lpwstr>
      </vt:variant>
      <vt:variant>
        <vt:lpwstr/>
      </vt:variant>
      <vt:variant>
        <vt:i4>1048659</vt:i4>
      </vt:variant>
      <vt:variant>
        <vt:i4>111</vt:i4>
      </vt:variant>
      <vt:variant>
        <vt:i4>0</vt:i4>
      </vt:variant>
      <vt:variant>
        <vt:i4>5</vt:i4>
      </vt:variant>
      <vt:variant>
        <vt:lpwstr>https://www.sourcebmx.com/products/jet-bmx-cr-mo-pegs-pair?variant=20039477035119</vt:lpwstr>
      </vt:variant>
      <vt:variant>
        <vt:lpwstr/>
      </vt:variant>
      <vt:variant>
        <vt:i4>5767293</vt:i4>
      </vt:variant>
      <vt:variant>
        <vt:i4>108</vt:i4>
      </vt:variant>
      <vt:variant>
        <vt:i4>0</vt:i4>
      </vt:variant>
      <vt:variant>
        <vt:i4>5</vt:i4>
      </vt:variant>
      <vt:variant>
        <vt:lpwstr>https://www.chainreactioncycles.com/schwalbe-bmx-20-tube/rp-prod24639?gs=1&amp;sku=sku83743&amp;utm_source=google&amp;utm_term=&amp;utm_campaign=&amp;utm_medium=base&amp;gclid=CjwKCAiAmrOBBhA0EiwArn3mfCkBNspQpgLfCm-dkqsJ7uPMpHbWj956P0eJJlA3VHPFGW8-PA6BXxoCrk0QAvD_BwE&amp;gclsrc=aw.ds</vt:lpwstr>
      </vt:variant>
      <vt:variant>
        <vt:lpwstr/>
      </vt:variant>
      <vt:variant>
        <vt:i4>5177378</vt:i4>
      </vt:variant>
      <vt:variant>
        <vt:i4>105</vt:i4>
      </vt:variant>
      <vt:variant>
        <vt:i4>0</vt:i4>
      </vt:variant>
      <vt:variant>
        <vt:i4>5</vt:i4>
      </vt:variant>
      <vt:variant>
        <vt:lpwstr>https://www.halfords.com/cycling/bike-parts/bike-tyres/halfords-bmx-tyre-20-x-1.95-466345.html?istCompanyId=b8708c57-7a02-4cf6-b2c0-dc36b54a327e&amp;istFeedId=367c5610-f937-4c81-8609-f84582324cd6&amp;istItemId=witxmaqmq&amp;istBid=t&amp;_$ja=tsid:94971|cid:868555867|agid:49387669172|tid:aud-487955255419:pla-328627650222|crid:203456299104|nw:g|rnd:8933910983400297233|dvc:c|adp:|mt:|loc:9045362&amp;gclid=CjwKCAiAmrOBBhA0EiwArn3mfGcwmu5BPevZqPgplGgf6m-lT8hnh6y59bGAVZP2rwyFkGeaXC7jkxoCHbMQAvD_BwE</vt:lpwstr>
      </vt:variant>
      <vt:variant>
        <vt:lpwstr/>
      </vt:variant>
      <vt:variant>
        <vt:i4>327766</vt:i4>
      </vt:variant>
      <vt:variant>
        <vt:i4>102</vt:i4>
      </vt:variant>
      <vt:variant>
        <vt:i4>0</vt:i4>
      </vt:variant>
      <vt:variant>
        <vt:i4>5</vt:i4>
      </vt:variant>
      <vt:variant>
        <vt:lpwstr>https://www.wiggle.co.uk/brand-x-spacer-pack-alloy-5-x-10mm-1?lang=en&amp;curr=GBP&amp;dest=1&amp;sku=100280768&amp;kpid=100280768&amp;utm_source=google&amp;utm_term=&amp;utm_campaign=Shopping+-+All+Products&amp;utm_medium=base&amp;gclid=CjwKCAiAmrOBBhA0EiwArn3mfG1aW0SKtG7ou_PcT_E16NZarSjILKdV3i4_FfjTKsuORtWaIsPRSBoC2xEQAvD_BwE&amp;gclsrc=aw.ds</vt:lpwstr>
      </vt:variant>
      <vt:variant>
        <vt:lpwstr/>
      </vt:variant>
      <vt:variant>
        <vt:i4>5701661</vt:i4>
      </vt:variant>
      <vt:variant>
        <vt:i4>99</vt:i4>
      </vt:variant>
      <vt:variant>
        <vt:i4>0</vt:i4>
      </vt:variant>
      <vt:variant>
        <vt:i4>5</vt:i4>
      </vt:variant>
      <vt:variant>
        <vt:lpwstr>https://www.ebay.co.uk/itm/183759969482?var=0&amp;mkevt=1&amp;mkcid=1&amp;mkrid=710-53481-19255-0&amp;campid=5338343596&amp;toolid=10001&amp;customid=eb%3Ag%3Avms%3Aeb%3Ap%3A183759969482%3BCjwKCAiAmrOBBhA0EiwArn3mfI00Vk_Mlkof3xqk8aSvA2zOMbSw5qgJwEz45Ikh12xWsENRwEfNtxoCKKMQAvD_BwE&amp;gclid=CjwKCAiAmrOBBhA0EiwArn3mfI00Vk_Mlkof3xqk8aSvA2zOMbSw5qgJwEz45Ikh12xWsENRwEfNtxoCKKMQAvD_BwE</vt:lpwstr>
      </vt:variant>
      <vt:variant>
        <vt:lpwstr/>
      </vt:variant>
      <vt:variant>
        <vt:i4>786517</vt:i4>
      </vt:variant>
      <vt:variant>
        <vt:i4>96</vt:i4>
      </vt:variant>
      <vt:variant>
        <vt:i4>0</vt:i4>
      </vt:variant>
      <vt:variant>
        <vt:i4>5</vt:i4>
      </vt:variant>
      <vt:variant>
        <vt:lpwstr>https://www.amazon.co.uk/Replacement-Seat-for-Drift-Kart/dp/B079T3PPSF/ref=asc_df_B079T3PPSF/?tag=googshopuk-21&amp;linkCode=df0&amp;hvadid=278548372216&amp;hvpos=&amp;hvnetw=g&amp;hvrand=4092385789250843699&amp;hvpone=&amp;hvptwo=&amp;hvqmt=&amp;hvdev=c&amp;hvdvcmdl=&amp;hvlocint=&amp;hvlocphy=9045362&amp;hvtargid=pla-432657831775&amp;psc=1</vt:lpwstr>
      </vt:variant>
      <vt:variant>
        <vt:lpwstr/>
      </vt:variant>
      <vt:variant>
        <vt:i4>1376358</vt:i4>
      </vt:variant>
      <vt:variant>
        <vt:i4>93</vt:i4>
      </vt:variant>
      <vt:variant>
        <vt:i4>0</vt:i4>
      </vt:variant>
      <vt:variant>
        <vt:i4>5</vt:i4>
      </vt:variant>
      <vt:variant>
        <vt:lpwstr>https://www.sourcebmx.com/products/jet-bmx-pro-v-brake-kit?variant=31801774801007&amp;currency=gbp&amp;gclid=CjwKCAiAmrOBBhA0EiwArn3mfFAdzLB1ZyQU0BzIXAerzi1rN3LViMJOFFc0Y3Zi3C27fCoW9b7bvxoCdDEQAvD_BwE</vt:lpwstr>
      </vt:variant>
      <vt:variant>
        <vt:lpwstr/>
      </vt:variant>
      <vt:variant>
        <vt:i4>5111926</vt:i4>
      </vt:variant>
      <vt:variant>
        <vt:i4>90</vt:i4>
      </vt:variant>
      <vt:variant>
        <vt:i4>0</vt:i4>
      </vt:variant>
      <vt:variant>
        <vt:i4>5</vt:i4>
      </vt:variant>
      <vt:variant>
        <vt:lpwstr>https://www.chainreactioncycles.com/renthal-bmx-push-on-grips/rp-prod49150?gs=1&amp;sku=sku173559&amp;utm_source=google&amp;utm_term=&amp;utm_campaign=&amp;utm_medium=base&amp;gclid=CjwKCAiAmrOBBhA0EiwArn3mfIwcwXlrUvF50HSYhTWW1FqdJ26Qcbw3rQeJ3Qomg1oI2iyALYBSuBoCcBIQAvD_BwE&amp;gclsrc=aw.ds</vt:lpwstr>
      </vt:variant>
      <vt:variant>
        <vt:lpwstr/>
      </vt:variant>
      <vt:variant>
        <vt:i4>2818077</vt:i4>
      </vt:variant>
      <vt:variant>
        <vt:i4>87</vt:i4>
      </vt:variant>
      <vt:variant>
        <vt:i4>0</vt:i4>
      </vt:variant>
      <vt:variant>
        <vt:i4>5</vt:i4>
      </vt:variant>
      <vt:variant>
        <vt:lpwstr>https://www.chainreactioncycles.com/blank-niner-bmx-bars/rp-prod134958?gs=1&amp;sku=sku488583&amp;utm_source=google&amp;utm_term=&amp;utm_campaign=&amp;utm_medium=base&amp;gclid=CjwKCAiAmrOBBhA0EiwArn3mfKmIcYV2PWMP32yqlVkRLEo_ILSkrIGEwKhysLY0oKHLawuJvd_HpBoCYhkQAvD_BwE&amp;gclsrc=aw.ds</vt:lpwstr>
      </vt:variant>
      <vt:variant>
        <vt:lpwstr/>
      </vt:variant>
      <vt:variant>
        <vt:i4>8192036</vt:i4>
      </vt:variant>
      <vt:variant>
        <vt:i4>84</vt:i4>
      </vt:variant>
      <vt:variant>
        <vt:i4>0</vt:i4>
      </vt:variant>
      <vt:variant>
        <vt:i4>5</vt:i4>
      </vt:variant>
      <vt:variant>
        <vt:lpwstr>https://www.halfords.com/cycling/bike-parts/headsets-stems/fsa-hammer-1.1%2F8-threadless-headset-544959.html?cm_mmc=Google+PLA-_-Cycling%3EBike+Parts%3EHeadsets+and+Stems-_-Cycling%3EBike+Parts%3EHeadsets+&amp;+Stems-_-544959&amp;istCompanyId=b8708c57-7a02-4cf6-b2c0-dc36b54a327e&amp;istFeedId=62b447cf-331e-4fec-a47a-9985ff72d404&amp;istItemId=xawlqlxm&amp;istBid=tzxt&amp;_$ja=tsid:94971|cid:868555867|agid:49387669652|tid:aud-518244443164:pla-329845322560|crid:203456299122|nw:g|rnd:16512837710577229883|dvc:c|adp:|mt:|loc:9045362&amp;gclid=CjwKCAiAmrOBBhA0EiwArn3mfKQLCCE8w8ENPLfpEk0khrpcxG9RoBiiSJgCxyksfipVeeUp1IFd9xoC13gQAvD_BwE</vt:lpwstr>
      </vt:variant>
      <vt:variant>
        <vt:lpwstr/>
      </vt:variant>
      <vt:variant>
        <vt:i4>262241</vt:i4>
      </vt:variant>
      <vt:variant>
        <vt:i4>81</vt:i4>
      </vt:variant>
      <vt:variant>
        <vt:i4>0</vt:i4>
      </vt:variant>
      <vt:variant>
        <vt:i4>5</vt:i4>
      </vt:variant>
      <vt:variant>
        <vt:lpwstr>https://www.rutlandcycling.com/components/wheels-wheel-parts/raleigh-trubuild-20x175-inch-junior-rear-wheel-silver_319800?currency=GBP&amp;chosenAttribute=RGR720&amp;gclid=CjwKCAiAmrOBBhA0EiwArn3mfB_v9t93VhxNgZnLnMAzXshm2AQ4L2Drk3gWZnQIZFi6BgqTb33WkxoCWxYQAvD_BwE&amp;gclsrc=aw.ds</vt:lpwstr>
      </vt:variant>
      <vt:variant>
        <vt:lpwstr/>
      </vt:variant>
      <vt:variant>
        <vt:i4>6750335</vt:i4>
      </vt:variant>
      <vt:variant>
        <vt:i4>78</vt:i4>
      </vt:variant>
      <vt:variant>
        <vt:i4>0</vt:i4>
      </vt:variant>
      <vt:variant>
        <vt:i4>5</vt:i4>
      </vt:variant>
      <vt:variant>
        <vt:lpwstr>https://www.chainreactioncycles.com/seal-bmx-switch-front-load-stem/rp-prod162975?gs=1&amp;sku=sku600975&amp;utm_source=google&amp;utm_term=&amp;utm_campaign=&amp;utm_medium=base&amp;gclid=CjwKCAiAmrOBBhA0EiwArn3mfAykb-pWRxV1nW2VuPdvP_myoPNztAiWLocrCf6166cUiilK9h82EhoCFnkQAvD_BwE&amp;gclsrc=aw.ds</vt:lpwstr>
      </vt:variant>
      <vt:variant>
        <vt:lpwstr/>
      </vt:variant>
      <vt:variant>
        <vt:i4>3670053</vt:i4>
      </vt:variant>
      <vt:variant>
        <vt:i4>75</vt:i4>
      </vt:variant>
      <vt:variant>
        <vt:i4>0</vt:i4>
      </vt:variant>
      <vt:variant>
        <vt:i4>5</vt:i4>
      </vt:variant>
      <vt:variant>
        <vt:lpwstr>https://bearframesupplies.co.uk/bfs-44mm-head-tube-steel-130mm/</vt:lpwstr>
      </vt:variant>
      <vt:variant>
        <vt:lpwstr/>
      </vt:variant>
      <vt:variant>
        <vt:i4>589943</vt:i4>
      </vt:variant>
      <vt:variant>
        <vt:i4>72</vt:i4>
      </vt:variant>
      <vt:variant>
        <vt:i4>0</vt:i4>
      </vt:variant>
      <vt:variant>
        <vt:i4>5</vt:i4>
      </vt:variant>
      <vt:variant>
        <vt:lpwstr>https://www.rutlandcycling.com/components/wheels-wheel-parts/raleigh-trubuild-20x175-inch-junior-front-wheel--black_335082</vt:lpwstr>
      </vt:variant>
      <vt:variant>
        <vt:lpwstr/>
      </vt:variant>
      <vt:variant>
        <vt:i4>4456525</vt:i4>
      </vt:variant>
      <vt:variant>
        <vt:i4>69</vt:i4>
      </vt:variant>
      <vt:variant>
        <vt:i4>0</vt:i4>
      </vt:variant>
      <vt:variant>
        <vt:i4>5</vt:i4>
      </vt:variant>
      <vt:variant>
        <vt:lpwstr>https://www.youtube.com/watch?v=OqJl0u7-eVI&amp;feature=youtu.be</vt:lpwstr>
      </vt:variant>
      <vt:variant>
        <vt:lpwstr/>
      </vt:variant>
      <vt:variant>
        <vt:i4>5701655</vt:i4>
      </vt:variant>
      <vt:variant>
        <vt:i4>66</vt:i4>
      </vt:variant>
      <vt:variant>
        <vt:i4>0</vt:i4>
      </vt:variant>
      <vt:variant>
        <vt:i4>5</vt:i4>
      </vt:variant>
      <vt:variant>
        <vt:lpwstr>https://www.richardscastlesoapbox.co.uk/race</vt:lpwstr>
      </vt:variant>
      <vt:variant>
        <vt:lpwstr/>
      </vt:variant>
      <vt:variant>
        <vt:i4>1179701</vt:i4>
      </vt:variant>
      <vt:variant>
        <vt:i4>56</vt:i4>
      </vt:variant>
      <vt:variant>
        <vt:i4>0</vt:i4>
      </vt:variant>
      <vt:variant>
        <vt:i4>5</vt:i4>
      </vt:variant>
      <vt:variant>
        <vt:lpwstr/>
      </vt:variant>
      <vt:variant>
        <vt:lpwstr>_Toc65765513</vt:lpwstr>
      </vt:variant>
      <vt:variant>
        <vt:i4>1245237</vt:i4>
      </vt:variant>
      <vt:variant>
        <vt:i4>50</vt:i4>
      </vt:variant>
      <vt:variant>
        <vt:i4>0</vt:i4>
      </vt:variant>
      <vt:variant>
        <vt:i4>5</vt:i4>
      </vt:variant>
      <vt:variant>
        <vt:lpwstr/>
      </vt:variant>
      <vt:variant>
        <vt:lpwstr>_Toc65765512</vt:lpwstr>
      </vt:variant>
      <vt:variant>
        <vt:i4>1048629</vt:i4>
      </vt:variant>
      <vt:variant>
        <vt:i4>44</vt:i4>
      </vt:variant>
      <vt:variant>
        <vt:i4>0</vt:i4>
      </vt:variant>
      <vt:variant>
        <vt:i4>5</vt:i4>
      </vt:variant>
      <vt:variant>
        <vt:lpwstr/>
      </vt:variant>
      <vt:variant>
        <vt:lpwstr>_Toc65765511</vt:lpwstr>
      </vt:variant>
      <vt:variant>
        <vt:i4>1441844</vt:i4>
      </vt:variant>
      <vt:variant>
        <vt:i4>38</vt:i4>
      </vt:variant>
      <vt:variant>
        <vt:i4>0</vt:i4>
      </vt:variant>
      <vt:variant>
        <vt:i4>5</vt:i4>
      </vt:variant>
      <vt:variant>
        <vt:lpwstr/>
      </vt:variant>
      <vt:variant>
        <vt:lpwstr>_Toc65765507</vt:lpwstr>
      </vt:variant>
      <vt:variant>
        <vt:i4>1048628</vt:i4>
      </vt:variant>
      <vt:variant>
        <vt:i4>32</vt:i4>
      </vt:variant>
      <vt:variant>
        <vt:i4>0</vt:i4>
      </vt:variant>
      <vt:variant>
        <vt:i4>5</vt:i4>
      </vt:variant>
      <vt:variant>
        <vt:lpwstr/>
      </vt:variant>
      <vt:variant>
        <vt:lpwstr>_Toc65765501</vt:lpwstr>
      </vt:variant>
      <vt:variant>
        <vt:i4>1310781</vt:i4>
      </vt:variant>
      <vt:variant>
        <vt:i4>26</vt:i4>
      </vt:variant>
      <vt:variant>
        <vt:i4>0</vt:i4>
      </vt:variant>
      <vt:variant>
        <vt:i4>5</vt:i4>
      </vt:variant>
      <vt:variant>
        <vt:lpwstr/>
      </vt:variant>
      <vt:variant>
        <vt:lpwstr>_Toc65765494</vt:lpwstr>
      </vt:variant>
      <vt:variant>
        <vt:i4>1245245</vt:i4>
      </vt:variant>
      <vt:variant>
        <vt:i4>20</vt:i4>
      </vt:variant>
      <vt:variant>
        <vt:i4>0</vt:i4>
      </vt:variant>
      <vt:variant>
        <vt:i4>5</vt:i4>
      </vt:variant>
      <vt:variant>
        <vt:lpwstr/>
      </vt:variant>
      <vt:variant>
        <vt:lpwstr>_Toc65765493</vt:lpwstr>
      </vt:variant>
      <vt:variant>
        <vt:i4>1114163</vt:i4>
      </vt:variant>
      <vt:variant>
        <vt:i4>14</vt:i4>
      </vt:variant>
      <vt:variant>
        <vt:i4>0</vt:i4>
      </vt:variant>
      <vt:variant>
        <vt:i4>5</vt:i4>
      </vt:variant>
      <vt:variant>
        <vt:lpwstr/>
      </vt:variant>
      <vt:variant>
        <vt:lpwstr>_Toc65765471</vt:lpwstr>
      </vt:variant>
      <vt:variant>
        <vt:i4>1048627</vt:i4>
      </vt:variant>
      <vt:variant>
        <vt:i4>8</vt:i4>
      </vt:variant>
      <vt:variant>
        <vt:i4>0</vt:i4>
      </vt:variant>
      <vt:variant>
        <vt:i4>5</vt:i4>
      </vt:variant>
      <vt:variant>
        <vt:lpwstr/>
      </vt:variant>
      <vt:variant>
        <vt:lpwstr>_Toc65765470</vt:lpwstr>
      </vt:variant>
      <vt:variant>
        <vt:i4>1638450</vt:i4>
      </vt:variant>
      <vt:variant>
        <vt:i4>2</vt:i4>
      </vt:variant>
      <vt:variant>
        <vt:i4>0</vt:i4>
      </vt:variant>
      <vt:variant>
        <vt:i4>5</vt:i4>
      </vt:variant>
      <vt:variant>
        <vt:lpwstr/>
      </vt:variant>
      <vt:variant>
        <vt:lpwstr>_Toc65765469</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Buoys – Soapbox</dc:title>
  <dc:subject>Integrating Project (ACHA4008)</dc:subject>
  <dc:creator>Tom Back, Jake Lawrence</dc:creator>
  <cp:keywords/>
  <dc:description/>
  <cp:lastModifiedBy>Jake Rhys Lawrence (1450966)</cp:lastModifiedBy>
  <cp:revision>2</cp:revision>
  <dcterms:created xsi:type="dcterms:W3CDTF">2021-03-05T14:47:00Z</dcterms:created>
  <dcterms:modified xsi:type="dcterms:W3CDTF">2021-03-05T14:47:00Z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