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24" r:id="rId4"/>
    <p:sldMasterId id="2147484836" r:id="rId5"/>
  </p:sldMasterIdLst>
  <p:sldIdLst>
    <p:sldId id="260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032" y="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233D26B-DFC2-4248-8ED0-AD3E108CBDD7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749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97F932-D99A-4087-BFB1-EA42FAFC8D2C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558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9C96367-2F2B-4F6E-ACF4-15FA13738E10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062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B3498D-21C7-408B-8EF5-5B55DEF0BFD5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0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4DB246E-8FD1-42FF-94A4-E4133095C37A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37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3939D4-B818-4372-B1EE-7CB6D5BBC74A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9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F35E438-4D0D-4834-B658-A90420491D98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624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6F8ADFA-7142-4015-85E6-1712F15FA709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750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4A581E0-D653-4D78-A48F-41D80498BC7E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900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694C003-38E8-486A-9BFD-47E55D87241C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821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059EAA3-934B-41DB-B3B1-806F4BE5CC37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82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38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571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26/09/2017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881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26/09/2017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576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26/09/2017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9320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26/09/2017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017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26/09/2017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619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26/09/2017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481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26/09/2017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00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26/09/2017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9479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26/09/2017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8221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98661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88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25" r:id="rId1"/>
    <p:sldLayoutId id="2147484826" r:id="rId2"/>
    <p:sldLayoutId id="2147484827" r:id="rId3"/>
    <p:sldLayoutId id="2147484828" r:id="rId4"/>
    <p:sldLayoutId id="2147484829" r:id="rId5"/>
    <p:sldLayoutId id="2147484830" r:id="rId6"/>
    <p:sldLayoutId id="2147484831" r:id="rId7"/>
    <p:sldLayoutId id="2147484832" r:id="rId8"/>
    <p:sldLayoutId id="2147484833" r:id="rId9"/>
    <p:sldLayoutId id="2147484834" r:id="rId10"/>
    <p:sldLayoutId id="2147484835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26/09/2017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71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37" r:id="rId1"/>
    <p:sldLayoutId id="2147484838" r:id="rId2"/>
    <p:sldLayoutId id="2147484839" r:id="rId3"/>
    <p:sldLayoutId id="2147484840" r:id="rId4"/>
    <p:sldLayoutId id="2147484841" r:id="rId5"/>
    <p:sldLayoutId id="2147484842" r:id="rId6"/>
    <p:sldLayoutId id="2147484843" r:id="rId7"/>
    <p:sldLayoutId id="2147484844" r:id="rId8"/>
    <p:sldLayoutId id="2147484845" r:id="rId9"/>
    <p:sldLayoutId id="2147484846" r:id="rId10"/>
    <p:sldLayoutId id="2147484847" r:id="rId11"/>
    <p:sldLayoutId id="2147484848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dirty="0">
                <a:solidFill>
                  <a:schemeClr val="bg1"/>
                </a:solidFill>
                <a:latin typeface="Arial Rounded MT Bold" charset="0"/>
                <a:cs typeface="+mj-ea"/>
              </a:rPr>
              <a:t>PowerPoint </a:t>
            </a:r>
            <a:br>
              <a:rPr lang="en-GB" sz="4000" dirty="0">
                <a:solidFill>
                  <a:schemeClr val="bg1"/>
                </a:solidFill>
                <a:latin typeface="Arial Rounded MT Bold" charset="0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Presentation Exercise</a:t>
            </a: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7924800" cy="18002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800" cap="none">
                <a:solidFill>
                  <a:schemeClr val="tx2"/>
                </a:solidFill>
              </a:rPr>
              <a:t>Create a short Presentation</a:t>
            </a:r>
            <a:br>
              <a:rPr lang="en-GB" sz="2800" cap="none">
                <a:solidFill>
                  <a:schemeClr val="tx2"/>
                </a:solidFill>
              </a:rPr>
            </a:br>
            <a:r>
              <a:rPr lang="en-GB" sz="2800" cap="none">
                <a:solidFill>
                  <a:schemeClr val="tx2"/>
                </a:solidFill>
              </a:rPr>
              <a:t> (2-3 minutes max) in PowerPoint </a:t>
            </a:r>
            <a:br>
              <a:rPr lang="en-GB" sz="2800" cap="none">
                <a:solidFill>
                  <a:schemeClr val="tx2"/>
                </a:solidFill>
              </a:rPr>
            </a:br>
            <a:r>
              <a:rPr lang="en-GB" sz="2800" cap="none">
                <a:solidFill>
                  <a:schemeClr val="tx2"/>
                </a:solidFill>
              </a:rPr>
              <a:t>on </a:t>
            </a:r>
            <a:r>
              <a:rPr lang="en-GB" sz="2800" u="sng" cap="none">
                <a:solidFill>
                  <a:schemeClr val="tx2"/>
                </a:solidFill>
              </a:rPr>
              <a:t>ONE</a:t>
            </a:r>
            <a:r>
              <a:rPr lang="en-GB" sz="2800" cap="none">
                <a:solidFill>
                  <a:schemeClr val="tx2"/>
                </a:solidFill>
              </a:rPr>
              <a:t> of the following topics:</a:t>
            </a:r>
            <a:br>
              <a:rPr lang="en-GB" sz="2800" cap="none">
                <a:solidFill>
                  <a:schemeClr val="tx2"/>
                </a:solidFill>
              </a:rPr>
            </a:br>
            <a:endParaRPr lang="en-GB" sz="2800" cap="none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3090739"/>
            <a:ext cx="7924800" cy="374441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tx2">
                    <a:lumMod val="40000"/>
                    <a:lumOff val="60000"/>
                  </a:schemeClr>
                </a:solidFill>
              </a:rPr>
              <a:t>Your current workplace </a:t>
            </a:r>
          </a:p>
          <a:p>
            <a:pPr algn="ctr"/>
            <a:r>
              <a:rPr lang="en-GB" sz="3200">
                <a:solidFill>
                  <a:schemeClr val="tx2">
                    <a:lumMod val="40000"/>
                    <a:lumOff val="60000"/>
                  </a:schemeClr>
                </a:solidFill>
              </a:rPr>
              <a:t>Your Career </a:t>
            </a:r>
          </a:p>
          <a:p>
            <a:pPr algn="ctr"/>
            <a:r>
              <a:rPr lang="en-GB" sz="3200">
                <a:solidFill>
                  <a:schemeClr val="tx2">
                    <a:lumMod val="40000"/>
                    <a:lumOff val="60000"/>
                  </a:schemeClr>
                </a:solidFill>
              </a:rPr>
              <a:t>Your aspirations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053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418" y="812371"/>
            <a:ext cx="7924800" cy="41969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Apply a Slide Design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Add a bulleted list (try out different bullets)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Insert some images or videos (YouTube links)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Apply one or more transitions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408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836712"/>
            <a:ext cx="79248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Try out one or more animations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Add at least one hyperlink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Reference the information you have used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GB" sz="2800" dirty="0"/>
              <a:t>Save to your University OneDrive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1324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6FE5051-D079-4167-AFB2-8B0C5A3B53CC}" vid="{14081ED8-0C6F-4686-A374-EAE3A1F7B1AB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C83BC07-0728-4F88-B23F-BA5E2CAABA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9A7EB6-90D0-4744-8525-62D7C8D7196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7FCB41E-EF4A-4ACB-A328-E04EFF41EAC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66</Words>
  <Application>Microsoft Office PowerPoint</Application>
  <PresentationFormat>On-screen Show (4:3)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Arial Rounded MT Bold</vt:lpstr>
      <vt:lpstr>Corbel</vt:lpstr>
      <vt:lpstr>Myriad Pro</vt:lpstr>
      <vt:lpstr>Wingdings</vt:lpstr>
      <vt:lpstr>UWTSD</vt:lpstr>
      <vt:lpstr>SftWP July 15</vt:lpstr>
      <vt:lpstr> BMSK4001  Academic &amp; Employability Skills  PowerPoint  Presentation Exercise   </vt:lpstr>
      <vt:lpstr>Create a short Presentation  (2-3 minutes max) in PowerPoint  on ONE of the following topics: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PowerPoint Presentation exercise</dc:title>
  <dc:creator>Julia Ault</dc:creator>
  <cp:lastModifiedBy>Julia Ault</cp:lastModifiedBy>
  <cp:revision>2</cp:revision>
  <dcterms:modified xsi:type="dcterms:W3CDTF">2017-09-26T17:29:21Z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