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4"/>
  </p:notesMasterIdLst>
  <p:sldIdLst>
    <p:sldId id="256" r:id="rId2"/>
    <p:sldId id="265" r:id="rId3"/>
    <p:sldId id="266" r:id="rId4"/>
    <p:sldId id="257" r:id="rId5"/>
    <p:sldId id="258" r:id="rId6"/>
    <p:sldId id="259" r:id="rId7"/>
    <p:sldId id="260" r:id="rId8"/>
    <p:sldId id="262" r:id="rId9"/>
    <p:sldId id="268" r:id="rId10"/>
    <p:sldId id="263" r:id="rId11"/>
    <p:sldId id="264"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396C0B-0653-8C70-38F5-E50B38D98F06}" v="227" dt="2021-04-13T21:07:06.587"/>
    <p1510:client id="{475025B8-6492-4DBC-A44E-E8EAFAA5A6A7}" v="436" dt="2021-03-03T20:36:32.051"/>
    <p1510:client id="{5FD12FA0-7BC7-F98E-5E60-2C85A670236C}" v="398" dt="2021-04-13T16:10:18.136"/>
    <p1510:client id="{777E64EF-0F20-7B18-67BD-9FB5377C2204}" v="5529" dt="2021-04-13T20:31:32.924"/>
    <p1510:client id="{7F95F96C-7DC5-6810-67EB-0CE9A6504934}" v="279" dt="2021-04-11T21:25:07.438"/>
    <p1510:client id="{ABF5F740-166C-4D8C-9D05-021584E9411F}" v="29" dt="2021-04-13T15:58:09.192"/>
    <p1510:client id="{B7751761-A149-47AB-A45D-6AADFB4CC0D4}" v="180" dt="2021-03-30T20:07:15.060"/>
    <p1510:client id="{C215D2F6-AC4A-5C91-DC3A-BCC0E9D45175}" v="134" dt="2021-03-12T16:55:49.214"/>
    <p1510:client id="{FB285E6E-EBA6-FFFF-8850-719C183FB424}" v="358" dt="2021-04-07T16:49:06.5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ela Lavina Matasa (2019810)" userId="S::2019810@student.uwtsd.ac.uk::b265e7a1-c367-4b88-8554-0d30dff04420" providerId="AD" clId="Web-{ABF5F740-166C-4D8C-9D05-021584E9411F}"/>
    <pc:docChg chg="modSld">
      <pc:chgData name="Mirela Lavina Matasa (2019810)" userId="S::2019810@student.uwtsd.ac.uk::b265e7a1-c367-4b88-8554-0d30dff04420" providerId="AD" clId="Web-{ABF5F740-166C-4D8C-9D05-021584E9411F}" dt="2021-04-13T15:56:46.284" v="13" actId="20577"/>
      <pc:docMkLst>
        <pc:docMk/>
      </pc:docMkLst>
      <pc:sldChg chg="modSp">
        <pc:chgData name="Mirela Lavina Matasa (2019810)" userId="S::2019810@student.uwtsd.ac.uk::b265e7a1-c367-4b88-8554-0d30dff04420" providerId="AD" clId="Web-{ABF5F740-166C-4D8C-9D05-021584E9411F}" dt="2021-04-13T15:56:46.284" v="13" actId="20577"/>
        <pc:sldMkLst>
          <pc:docMk/>
          <pc:sldMk cId="2916871958" sldId="257"/>
        </pc:sldMkLst>
        <pc:spChg chg="mod">
          <ac:chgData name="Mirela Lavina Matasa (2019810)" userId="S::2019810@student.uwtsd.ac.uk::b265e7a1-c367-4b88-8554-0d30dff04420" providerId="AD" clId="Web-{ABF5F740-166C-4D8C-9D05-021584E9411F}" dt="2021-04-13T15:56:46.284" v="13" actId="20577"/>
          <ac:spMkLst>
            <pc:docMk/>
            <pc:sldMk cId="2916871958" sldId="257"/>
            <ac:spMk id="3" creationId="{6319118E-A87A-4588-87B8-EB5BFC384F32}"/>
          </ac:spMkLst>
        </pc:spChg>
      </pc:sldChg>
    </pc:docChg>
  </pc:docChgLst>
  <pc:docChgLst>
    <pc:chgData name="Mirela Lavina Matasa (2019810)" userId="S::2019810@student.uwtsd.ac.uk::b265e7a1-c367-4b88-8554-0d30dff04420" providerId="AD" clId="Web-{777E64EF-0F20-7B18-67BD-9FB5377C2204}"/>
    <pc:docChg chg="addSld delSld modSld">
      <pc:chgData name="Mirela Lavina Matasa (2019810)" userId="S::2019810@student.uwtsd.ac.uk::b265e7a1-c367-4b88-8554-0d30dff04420" providerId="AD" clId="Web-{777E64EF-0F20-7B18-67BD-9FB5377C2204}" dt="2021-04-13T20:31:31.331" v="2911" actId="20577"/>
      <pc:docMkLst>
        <pc:docMk/>
      </pc:docMkLst>
      <pc:sldChg chg="modSp">
        <pc:chgData name="Mirela Lavina Matasa (2019810)" userId="S::2019810@student.uwtsd.ac.uk::b265e7a1-c367-4b88-8554-0d30dff04420" providerId="AD" clId="Web-{777E64EF-0F20-7B18-67BD-9FB5377C2204}" dt="2021-04-13T20:31:31.331" v="2911" actId="20577"/>
        <pc:sldMkLst>
          <pc:docMk/>
          <pc:sldMk cId="109857222" sldId="256"/>
        </pc:sldMkLst>
        <pc:spChg chg="mod">
          <ac:chgData name="Mirela Lavina Matasa (2019810)" userId="S::2019810@student.uwtsd.ac.uk::b265e7a1-c367-4b88-8554-0d30dff04420" providerId="AD" clId="Web-{777E64EF-0F20-7B18-67BD-9FB5377C2204}" dt="2021-04-13T20:31:24.924" v="2910" actId="20577"/>
          <ac:spMkLst>
            <pc:docMk/>
            <pc:sldMk cId="109857222" sldId="256"/>
            <ac:spMk id="2" creationId="{00000000-0000-0000-0000-000000000000}"/>
          </ac:spMkLst>
        </pc:spChg>
        <pc:spChg chg="mod">
          <ac:chgData name="Mirela Lavina Matasa (2019810)" userId="S::2019810@student.uwtsd.ac.uk::b265e7a1-c367-4b88-8554-0d30dff04420" providerId="AD" clId="Web-{777E64EF-0F20-7B18-67BD-9FB5377C2204}" dt="2021-04-13T20:31:31.331" v="2911" actId="20577"/>
          <ac:spMkLst>
            <pc:docMk/>
            <pc:sldMk cId="109857222" sldId="256"/>
            <ac:spMk id="3" creationId="{00000000-0000-0000-0000-000000000000}"/>
          </ac:spMkLst>
        </pc:spChg>
      </pc:sldChg>
      <pc:sldChg chg="modSp">
        <pc:chgData name="Mirela Lavina Matasa (2019810)" userId="S::2019810@student.uwtsd.ac.uk::b265e7a1-c367-4b88-8554-0d30dff04420" providerId="AD" clId="Web-{777E64EF-0F20-7B18-67BD-9FB5377C2204}" dt="2021-04-13T19:05:39.827" v="1727" actId="20577"/>
        <pc:sldMkLst>
          <pc:docMk/>
          <pc:sldMk cId="2916871958" sldId="257"/>
        </pc:sldMkLst>
        <pc:spChg chg="mod">
          <ac:chgData name="Mirela Lavina Matasa (2019810)" userId="S::2019810@student.uwtsd.ac.uk::b265e7a1-c367-4b88-8554-0d30dff04420" providerId="AD" clId="Web-{777E64EF-0F20-7B18-67BD-9FB5377C2204}" dt="2021-04-13T19:05:39.827" v="1727" actId="20577"/>
          <ac:spMkLst>
            <pc:docMk/>
            <pc:sldMk cId="2916871958" sldId="257"/>
            <ac:spMk id="3" creationId="{6319118E-A87A-4588-87B8-EB5BFC384F32}"/>
          </ac:spMkLst>
        </pc:spChg>
      </pc:sldChg>
      <pc:sldChg chg="addSp delSp modSp">
        <pc:chgData name="Mirela Lavina Matasa (2019810)" userId="S::2019810@student.uwtsd.ac.uk::b265e7a1-c367-4b88-8554-0d30dff04420" providerId="AD" clId="Web-{777E64EF-0F20-7B18-67BD-9FB5377C2204}" dt="2021-04-13T20:30:35.220" v="2905" actId="14100"/>
        <pc:sldMkLst>
          <pc:docMk/>
          <pc:sldMk cId="1174255525" sldId="258"/>
        </pc:sldMkLst>
        <pc:spChg chg="mod">
          <ac:chgData name="Mirela Lavina Matasa (2019810)" userId="S::2019810@student.uwtsd.ac.uk::b265e7a1-c367-4b88-8554-0d30dff04420" providerId="AD" clId="Web-{777E64EF-0F20-7B18-67BD-9FB5377C2204}" dt="2021-04-13T20:30:35.220" v="2905" actId="14100"/>
          <ac:spMkLst>
            <pc:docMk/>
            <pc:sldMk cId="1174255525" sldId="258"/>
            <ac:spMk id="2" creationId="{B00DF211-E6F8-4D40-ACC9-D43AF402076B}"/>
          </ac:spMkLst>
        </pc:spChg>
        <pc:spChg chg="mod">
          <ac:chgData name="Mirela Lavina Matasa (2019810)" userId="S::2019810@student.uwtsd.ac.uk::b265e7a1-c367-4b88-8554-0d30dff04420" providerId="AD" clId="Web-{777E64EF-0F20-7B18-67BD-9FB5377C2204}" dt="2021-04-13T20:30:23.204" v="2903" actId="20577"/>
          <ac:spMkLst>
            <pc:docMk/>
            <pc:sldMk cId="1174255525" sldId="258"/>
            <ac:spMk id="3" creationId="{A0015B42-9299-4F02-B5DD-EFD6B42A4B1E}"/>
          </ac:spMkLst>
        </pc:spChg>
        <pc:graphicFrameChg chg="add del mod modGraphic">
          <ac:chgData name="Mirela Lavina Matasa (2019810)" userId="S::2019810@student.uwtsd.ac.uk::b265e7a1-c367-4b88-8554-0d30dff04420" providerId="AD" clId="Web-{777E64EF-0F20-7B18-67BD-9FB5377C2204}" dt="2021-04-13T16:44:02.505" v="6"/>
          <ac:graphicFrameMkLst>
            <pc:docMk/>
            <pc:sldMk cId="1174255525" sldId="258"/>
            <ac:graphicFrameMk id="4" creationId="{553793E3-1EA5-4F6C-A02E-AF6DB661749B}"/>
          </ac:graphicFrameMkLst>
        </pc:graphicFrameChg>
        <pc:graphicFrameChg chg="add del mod modGraphic">
          <ac:chgData name="Mirela Lavina Matasa (2019810)" userId="S::2019810@student.uwtsd.ac.uk::b265e7a1-c367-4b88-8554-0d30dff04420" providerId="AD" clId="Web-{777E64EF-0F20-7B18-67BD-9FB5377C2204}" dt="2021-04-13T16:51:25.936" v="155"/>
          <ac:graphicFrameMkLst>
            <pc:docMk/>
            <pc:sldMk cId="1174255525" sldId="258"/>
            <ac:graphicFrameMk id="5" creationId="{D40314CC-D6E8-404F-8F34-D618E28CD634}"/>
          </ac:graphicFrameMkLst>
        </pc:graphicFrameChg>
        <pc:graphicFrameChg chg="add del">
          <ac:chgData name="Mirela Lavina Matasa (2019810)" userId="S::2019810@student.uwtsd.ac.uk::b265e7a1-c367-4b88-8554-0d30dff04420" providerId="AD" clId="Web-{777E64EF-0F20-7B18-67BD-9FB5377C2204}" dt="2021-04-13T16:52:46.738" v="157"/>
          <ac:graphicFrameMkLst>
            <pc:docMk/>
            <pc:sldMk cId="1174255525" sldId="258"/>
            <ac:graphicFrameMk id="6" creationId="{0C19097C-760B-4DCD-B94E-4B9C862F38ED}"/>
          </ac:graphicFrameMkLst>
        </pc:graphicFrameChg>
      </pc:sldChg>
      <pc:sldChg chg="modSp modNotes">
        <pc:chgData name="Mirela Lavina Matasa (2019810)" userId="S::2019810@student.uwtsd.ac.uk::b265e7a1-c367-4b88-8554-0d30dff04420" providerId="AD" clId="Web-{777E64EF-0F20-7B18-67BD-9FB5377C2204}" dt="2021-04-13T20:30:53.049" v="2908" actId="14100"/>
        <pc:sldMkLst>
          <pc:docMk/>
          <pc:sldMk cId="4153472075" sldId="259"/>
        </pc:sldMkLst>
        <pc:spChg chg="mod">
          <ac:chgData name="Mirela Lavina Matasa (2019810)" userId="S::2019810@student.uwtsd.ac.uk::b265e7a1-c367-4b88-8554-0d30dff04420" providerId="AD" clId="Web-{777E64EF-0F20-7B18-67BD-9FB5377C2204}" dt="2021-04-13T20:30:48.814" v="2907" actId="14100"/>
          <ac:spMkLst>
            <pc:docMk/>
            <pc:sldMk cId="4153472075" sldId="259"/>
            <ac:spMk id="2" creationId="{7EE1DDAC-1311-4E16-832B-FD1F103F7A7C}"/>
          </ac:spMkLst>
        </pc:spChg>
        <pc:spChg chg="mod">
          <ac:chgData name="Mirela Lavina Matasa (2019810)" userId="S::2019810@student.uwtsd.ac.uk::b265e7a1-c367-4b88-8554-0d30dff04420" providerId="AD" clId="Web-{777E64EF-0F20-7B18-67BD-9FB5377C2204}" dt="2021-04-13T20:30:53.049" v="2908" actId="14100"/>
          <ac:spMkLst>
            <pc:docMk/>
            <pc:sldMk cId="4153472075" sldId="259"/>
            <ac:spMk id="3" creationId="{6650DEC6-8868-49D0-BB96-28BB809E79B6}"/>
          </ac:spMkLst>
        </pc:spChg>
      </pc:sldChg>
      <pc:sldChg chg="modSp modNotes">
        <pc:chgData name="Mirela Lavina Matasa (2019810)" userId="S::2019810@student.uwtsd.ac.uk::b265e7a1-c367-4b88-8554-0d30dff04420" providerId="AD" clId="Web-{777E64EF-0F20-7B18-67BD-9FB5377C2204}" dt="2021-04-13T20:29:50.954" v="2899" actId="20577"/>
        <pc:sldMkLst>
          <pc:docMk/>
          <pc:sldMk cId="4263692840" sldId="260"/>
        </pc:sldMkLst>
        <pc:spChg chg="mod">
          <ac:chgData name="Mirela Lavina Matasa (2019810)" userId="S::2019810@student.uwtsd.ac.uk::b265e7a1-c367-4b88-8554-0d30dff04420" providerId="AD" clId="Web-{777E64EF-0F20-7B18-67BD-9FB5377C2204}" dt="2021-04-13T20:28:18.670" v="2891" actId="20577"/>
          <ac:spMkLst>
            <pc:docMk/>
            <pc:sldMk cId="4263692840" sldId="260"/>
            <ac:spMk id="2" creationId="{2B608C54-2D16-40E3-B9DD-613E6A0A061F}"/>
          </ac:spMkLst>
        </pc:spChg>
        <pc:spChg chg="mod">
          <ac:chgData name="Mirela Lavina Matasa (2019810)" userId="S::2019810@student.uwtsd.ac.uk::b265e7a1-c367-4b88-8554-0d30dff04420" providerId="AD" clId="Web-{777E64EF-0F20-7B18-67BD-9FB5377C2204}" dt="2021-04-13T20:29:50.954" v="2899" actId="20577"/>
          <ac:spMkLst>
            <pc:docMk/>
            <pc:sldMk cId="4263692840" sldId="260"/>
            <ac:spMk id="3" creationId="{052F1155-AEF4-419D-99E8-A01869A1A2C1}"/>
          </ac:spMkLst>
        </pc:spChg>
      </pc:sldChg>
      <pc:sldChg chg="del">
        <pc:chgData name="Mirela Lavina Matasa (2019810)" userId="S::2019810@student.uwtsd.ac.uk::b265e7a1-c367-4b88-8554-0d30dff04420" providerId="AD" clId="Web-{777E64EF-0F20-7B18-67BD-9FB5377C2204}" dt="2021-04-13T18:58:55.896" v="1004"/>
        <pc:sldMkLst>
          <pc:docMk/>
          <pc:sldMk cId="2050307578" sldId="261"/>
        </pc:sldMkLst>
      </pc:sldChg>
      <pc:sldChg chg="modSp">
        <pc:chgData name="Mirela Lavina Matasa (2019810)" userId="S::2019810@student.uwtsd.ac.uk::b265e7a1-c367-4b88-8554-0d30dff04420" providerId="AD" clId="Web-{777E64EF-0F20-7B18-67BD-9FB5377C2204}" dt="2021-04-13T20:30:00.501" v="2900" actId="20577"/>
        <pc:sldMkLst>
          <pc:docMk/>
          <pc:sldMk cId="3115343877" sldId="262"/>
        </pc:sldMkLst>
        <pc:spChg chg="mod">
          <ac:chgData name="Mirela Lavina Matasa (2019810)" userId="S::2019810@student.uwtsd.ac.uk::b265e7a1-c367-4b88-8554-0d30dff04420" providerId="AD" clId="Web-{777E64EF-0F20-7B18-67BD-9FB5377C2204}" dt="2021-04-13T19:07:08.938" v="1730" actId="20577"/>
          <ac:spMkLst>
            <pc:docMk/>
            <pc:sldMk cId="3115343877" sldId="262"/>
            <ac:spMk id="2" creationId="{D8A4E545-69FA-49AC-9AF1-043F4537FD9E}"/>
          </ac:spMkLst>
        </pc:spChg>
        <pc:spChg chg="mod">
          <ac:chgData name="Mirela Lavina Matasa (2019810)" userId="S::2019810@student.uwtsd.ac.uk::b265e7a1-c367-4b88-8554-0d30dff04420" providerId="AD" clId="Web-{777E64EF-0F20-7B18-67BD-9FB5377C2204}" dt="2021-04-13T20:30:00.501" v="2900" actId="20577"/>
          <ac:spMkLst>
            <pc:docMk/>
            <pc:sldMk cId="3115343877" sldId="262"/>
            <ac:spMk id="3" creationId="{FA627B9F-9B3A-4212-A0C7-4B16E516AC79}"/>
          </ac:spMkLst>
        </pc:spChg>
      </pc:sldChg>
      <pc:sldChg chg="modSp">
        <pc:chgData name="Mirela Lavina Matasa (2019810)" userId="S::2019810@student.uwtsd.ac.uk::b265e7a1-c367-4b88-8554-0d30dff04420" providerId="AD" clId="Web-{777E64EF-0F20-7B18-67BD-9FB5377C2204}" dt="2021-04-13T20:29:17.969" v="2897" actId="20577"/>
        <pc:sldMkLst>
          <pc:docMk/>
          <pc:sldMk cId="642141302" sldId="263"/>
        </pc:sldMkLst>
        <pc:spChg chg="mod">
          <ac:chgData name="Mirela Lavina Matasa (2019810)" userId="S::2019810@student.uwtsd.ac.uk::b265e7a1-c367-4b88-8554-0d30dff04420" providerId="AD" clId="Web-{777E64EF-0F20-7B18-67BD-9FB5377C2204}" dt="2021-04-13T20:28:48.202" v="2894" actId="14100"/>
          <ac:spMkLst>
            <pc:docMk/>
            <pc:sldMk cId="642141302" sldId="263"/>
            <ac:spMk id="2" creationId="{25C13A25-EDEF-481E-977F-271C839426F7}"/>
          </ac:spMkLst>
        </pc:spChg>
        <pc:spChg chg="mod">
          <ac:chgData name="Mirela Lavina Matasa (2019810)" userId="S::2019810@student.uwtsd.ac.uk::b265e7a1-c367-4b88-8554-0d30dff04420" providerId="AD" clId="Web-{777E64EF-0F20-7B18-67BD-9FB5377C2204}" dt="2021-04-13T20:29:17.969" v="2897" actId="20577"/>
          <ac:spMkLst>
            <pc:docMk/>
            <pc:sldMk cId="642141302" sldId="263"/>
            <ac:spMk id="3" creationId="{2A093650-EABC-4EF2-9BDC-96AF0F8130D2}"/>
          </ac:spMkLst>
        </pc:spChg>
      </pc:sldChg>
      <pc:sldChg chg="modSp">
        <pc:chgData name="Mirela Lavina Matasa (2019810)" userId="S::2019810@student.uwtsd.ac.uk::b265e7a1-c367-4b88-8554-0d30dff04420" providerId="AD" clId="Web-{777E64EF-0F20-7B18-67BD-9FB5377C2204}" dt="2021-04-13T20:24:49.916" v="2889" actId="20577"/>
        <pc:sldMkLst>
          <pc:docMk/>
          <pc:sldMk cId="4115373466" sldId="264"/>
        </pc:sldMkLst>
        <pc:spChg chg="mod">
          <ac:chgData name="Mirela Lavina Matasa (2019810)" userId="S::2019810@student.uwtsd.ac.uk::b265e7a1-c367-4b88-8554-0d30dff04420" providerId="AD" clId="Web-{777E64EF-0F20-7B18-67BD-9FB5377C2204}" dt="2021-04-13T20:24:49.916" v="2889" actId="20577"/>
          <ac:spMkLst>
            <pc:docMk/>
            <pc:sldMk cId="4115373466" sldId="264"/>
            <ac:spMk id="3" creationId="{216DD86C-5273-4271-97F9-057BFF97161C}"/>
          </ac:spMkLst>
        </pc:spChg>
      </pc:sldChg>
      <pc:sldChg chg="modSp new">
        <pc:chgData name="Mirela Lavina Matasa (2019810)" userId="S::2019810@student.uwtsd.ac.uk::b265e7a1-c367-4b88-8554-0d30dff04420" providerId="AD" clId="Web-{777E64EF-0F20-7B18-67BD-9FB5377C2204}" dt="2021-04-13T20:31:07.174" v="2909" actId="20577"/>
        <pc:sldMkLst>
          <pc:docMk/>
          <pc:sldMk cId="1567300033" sldId="265"/>
        </pc:sldMkLst>
        <pc:spChg chg="mod">
          <ac:chgData name="Mirela Lavina Matasa (2019810)" userId="S::2019810@student.uwtsd.ac.uk::b265e7a1-c367-4b88-8554-0d30dff04420" providerId="AD" clId="Web-{777E64EF-0F20-7B18-67BD-9FB5377C2204}" dt="2021-04-13T18:54:01.285" v="934" actId="20577"/>
          <ac:spMkLst>
            <pc:docMk/>
            <pc:sldMk cId="1567300033" sldId="265"/>
            <ac:spMk id="2" creationId="{ADAA4AE8-70B0-4941-BA2D-C298DE574BE8}"/>
          </ac:spMkLst>
        </pc:spChg>
        <pc:spChg chg="mod">
          <ac:chgData name="Mirela Lavina Matasa (2019810)" userId="S::2019810@student.uwtsd.ac.uk::b265e7a1-c367-4b88-8554-0d30dff04420" providerId="AD" clId="Web-{777E64EF-0F20-7B18-67BD-9FB5377C2204}" dt="2021-04-13T20:31:07.174" v="2909" actId="20577"/>
          <ac:spMkLst>
            <pc:docMk/>
            <pc:sldMk cId="1567300033" sldId="265"/>
            <ac:spMk id="3" creationId="{DE5ED282-5621-4853-AAEB-C4C1414C97A8}"/>
          </ac:spMkLst>
        </pc:spChg>
      </pc:sldChg>
    </pc:docChg>
  </pc:docChgLst>
  <pc:docChgLst>
    <pc:chgData name="Mirela Lavina Matasa (2019810)" userId="S::2019810@student.uwtsd.ac.uk::b265e7a1-c367-4b88-8554-0d30dff04420" providerId="AD" clId="Web-{5FD12FA0-7BC7-F98E-5E60-2C85A670236C}"/>
    <pc:docChg chg="modSld">
      <pc:chgData name="Mirela Lavina Matasa (2019810)" userId="S::2019810@student.uwtsd.ac.uk::b265e7a1-c367-4b88-8554-0d30dff04420" providerId="AD" clId="Web-{5FD12FA0-7BC7-F98E-5E60-2C85A670236C}" dt="2021-04-13T16:10:18.136" v="198" actId="20577"/>
      <pc:docMkLst>
        <pc:docMk/>
      </pc:docMkLst>
      <pc:sldChg chg="modSp">
        <pc:chgData name="Mirela Lavina Matasa (2019810)" userId="S::2019810@student.uwtsd.ac.uk::b265e7a1-c367-4b88-8554-0d30dff04420" providerId="AD" clId="Web-{5FD12FA0-7BC7-F98E-5E60-2C85A670236C}" dt="2021-04-13T16:10:18.136" v="198" actId="20577"/>
        <pc:sldMkLst>
          <pc:docMk/>
          <pc:sldMk cId="2916871958" sldId="257"/>
        </pc:sldMkLst>
        <pc:spChg chg="mod">
          <ac:chgData name="Mirela Lavina Matasa (2019810)" userId="S::2019810@student.uwtsd.ac.uk::b265e7a1-c367-4b88-8554-0d30dff04420" providerId="AD" clId="Web-{5FD12FA0-7BC7-F98E-5E60-2C85A670236C}" dt="2021-04-13T16:10:18.136" v="198" actId="20577"/>
          <ac:spMkLst>
            <pc:docMk/>
            <pc:sldMk cId="2916871958" sldId="257"/>
            <ac:spMk id="3" creationId="{6319118E-A87A-4588-87B8-EB5BFC384F32}"/>
          </ac:spMkLst>
        </pc:spChg>
      </pc:sldChg>
      <pc:sldChg chg="modSp">
        <pc:chgData name="Mirela Lavina Matasa (2019810)" userId="S::2019810@student.uwtsd.ac.uk::b265e7a1-c367-4b88-8554-0d30dff04420" providerId="AD" clId="Web-{5FD12FA0-7BC7-F98E-5E60-2C85A670236C}" dt="2021-04-13T16:08:33.646" v="164" actId="20577"/>
        <pc:sldMkLst>
          <pc:docMk/>
          <pc:sldMk cId="1174255525" sldId="258"/>
        </pc:sldMkLst>
        <pc:spChg chg="mod">
          <ac:chgData name="Mirela Lavina Matasa (2019810)" userId="S::2019810@student.uwtsd.ac.uk::b265e7a1-c367-4b88-8554-0d30dff04420" providerId="AD" clId="Web-{5FD12FA0-7BC7-F98E-5E60-2C85A670236C}" dt="2021-04-13T16:08:33.646" v="164" actId="20577"/>
          <ac:spMkLst>
            <pc:docMk/>
            <pc:sldMk cId="1174255525" sldId="258"/>
            <ac:spMk id="3" creationId="{A0015B42-9299-4F02-B5DD-EFD6B42A4B1E}"/>
          </ac:spMkLst>
        </pc:spChg>
      </pc:sldChg>
    </pc:docChg>
  </pc:docChgLst>
  <pc:docChgLst>
    <pc:chgData name="Mirela Lavina Matasa (2019810)" userId="S::2019810@student.uwtsd.ac.uk::b265e7a1-c367-4b88-8554-0d30dff04420" providerId="AD" clId="Web-{B7751761-A149-47AB-A45D-6AADFB4CC0D4}"/>
    <pc:docChg chg="modSld">
      <pc:chgData name="Mirela Lavina Matasa (2019810)" userId="S::2019810@student.uwtsd.ac.uk::b265e7a1-c367-4b88-8554-0d30dff04420" providerId="AD" clId="Web-{B7751761-A149-47AB-A45D-6AADFB4CC0D4}" dt="2021-03-30T20:07:15.060" v="89" actId="14100"/>
      <pc:docMkLst>
        <pc:docMk/>
      </pc:docMkLst>
      <pc:sldChg chg="modSp">
        <pc:chgData name="Mirela Lavina Matasa (2019810)" userId="S::2019810@student.uwtsd.ac.uk::b265e7a1-c367-4b88-8554-0d30dff04420" providerId="AD" clId="Web-{B7751761-A149-47AB-A45D-6AADFB4CC0D4}" dt="2021-03-30T20:07:15.060" v="89" actId="14100"/>
        <pc:sldMkLst>
          <pc:docMk/>
          <pc:sldMk cId="109857222" sldId="256"/>
        </pc:sldMkLst>
        <pc:spChg chg="mod">
          <ac:chgData name="Mirela Lavina Matasa (2019810)" userId="S::2019810@student.uwtsd.ac.uk::b265e7a1-c367-4b88-8554-0d30dff04420" providerId="AD" clId="Web-{B7751761-A149-47AB-A45D-6AADFB4CC0D4}" dt="2021-03-30T20:07:15.060" v="89" actId="14100"/>
          <ac:spMkLst>
            <pc:docMk/>
            <pc:sldMk cId="109857222" sldId="256"/>
            <ac:spMk id="2" creationId="{00000000-0000-0000-0000-000000000000}"/>
          </ac:spMkLst>
        </pc:spChg>
        <pc:spChg chg="mod">
          <ac:chgData name="Mirela Lavina Matasa (2019810)" userId="S::2019810@student.uwtsd.ac.uk::b265e7a1-c367-4b88-8554-0d30dff04420" providerId="AD" clId="Web-{B7751761-A149-47AB-A45D-6AADFB4CC0D4}" dt="2021-03-30T20:07:04.888" v="87" actId="14100"/>
          <ac:spMkLst>
            <pc:docMk/>
            <pc:sldMk cId="109857222" sldId="256"/>
            <ac:spMk id="3" creationId="{00000000-0000-0000-0000-000000000000}"/>
          </ac:spMkLst>
        </pc:spChg>
      </pc:sldChg>
      <pc:sldChg chg="modSp">
        <pc:chgData name="Mirela Lavina Matasa (2019810)" userId="S::2019810@student.uwtsd.ac.uk::b265e7a1-c367-4b88-8554-0d30dff04420" providerId="AD" clId="Web-{B7751761-A149-47AB-A45D-6AADFB4CC0D4}" dt="2021-03-30T20:06:01.493" v="79" actId="20577"/>
        <pc:sldMkLst>
          <pc:docMk/>
          <pc:sldMk cId="2916871958" sldId="257"/>
        </pc:sldMkLst>
        <pc:spChg chg="mod">
          <ac:chgData name="Mirela Lavina Matasa (2019810)" userId="S::2019810@student.uwtsd.ac.uk::b265e7a1-c367-4b88-8554-0d30dff04420" providerId="AD" clId="Web-{B7751761-A149-47AB-A45D-6AADFB4CC0D4}" dt="2021-03-30T20:06:01.493" v="79" actId="20577"/>
          <ac:spMkLst>
            <pc:docMk/>
            <pc:sldMk cId="2916871958" sldId="257"/>
            <ac:spMk id="3" creationId="{6319118E-A87A-4588-87B8-EB5BFC384F32}"/>
          </ac:spMkLst>
        </pc:spChg>
      </pc:sldChg>
    </pc:docChg>
  </pc:docChgLst>
  <pc:docChgLst>
    <pc:chgData name="Mirela Lavina Matasa (2019810)" userId="S::2019810@student.uwtsd.ac.uk::b265e7a1-c367-4b88-8554-0d30dff04420" providerId="AD" clId="Web-{FB285E6E-EBA6-FFFF-8850-719C183FB424}"/>
    <pc:docChg chg="modSld">
      <pc:chgData name="Mirela Lavina Matasa (2019810)" userId="S::2019810@student.uwtsd.ac.uk::b265e7a1-c367-4b88-8554-0d30dff04420" providerId="AD" clId="Web-{FB285E6E-EBA6-FFFF-8850-719C183FB424}" dt="2021-04-07T16:49:06.515" v="199" actId="20577"/>
      <pc:docMkLst>
        <pc:docMk/>
      </pc:docMkLst>
      <pc:sldChg chg="modSp">
        <pc:chgData name="Mirela Lavina Matasa (2019810)" userId="S::2019810@student.uwtsd.ac.uk::b265e7a1-c367-4b88-8554-0d30dff04420" providerId="AD" clId="Web-{FB285E6E-EBA6-FFFF-8850-719C183FB424}" dt="2021-04-07T16:49:06.515" v="199" actId="20577"/>
        <pc:sldMkLst>
          <pc:docMk/>
          <pc:sldMk cId="2916871958" sldId="257"/>
        </pc:sldMkLst>
        <pc:spChg chg="mod">
          <ac:chgData name="Mirela Lavina Matasa (2019810)" userId="S::2019810@student.uwtsd.ac.uk::b265e7a1-c367-4b88-8554-0d30dff04420" providerId="AD" clId="Web-{FB285E6E-EBA6-FFFF-8850-719C183FB424}" dt="2021-04-07T16:45:44.967" v="149" actId="14100"/>
          <ac:spMkLst>
            <pc:docMk/>
            <pc:sldMk cId="2916871958" sldId="257"/>
            <ac:spMk id="2" creationId="{20AA5DE0-4376-4D09-B442-6CE3BF7AD812}"/>
          </ac:spMkLst>
        </pc:spChg>
        <pc:spChg chg="mod">
          <ac:chgData name="Mirela Lavina Matasa (2019810)" userId="S::2019810@student.uwtsd.ac.uk::b265e7a1-c367-4b88-8554-0d30dff04420" providerId="AD" clId="Web-{FB285E6E-EBA6-FFFF-8850-719C183FB424}" dt="2021-04-07T16:49:06.515" v="199" actId="20577"/>
          <ac:spMkLst>
            <pc:docMk/>
            <pc:sldMk cId="2916871958" sldId="257"/>
            <ac:spMk id="3" creationId="{6319118E-A87A-4588-87B8-EB5BFC384F32}"/>
          </ac:spMkLst>
        </pc:spChg>
      </pc:sldChg>
      <pc:sldChg chg="modSp">
        <pc:chgData name="Mirela Lavina Matasa (2019810)" userId="S::2019810@student.uwtsd.ac.uk::b265e7a1-c367-4b88-8554-0d30dff04420" providerId="AD" clId="Web-{FB285E6E-EBA6-FFFF-8850-719C183FB424}" dt="2021-04-07T16:36:21.837" v="128" actId="20577"/>
        <pc:sldMkLst>
          <pc:docMk/>
          <pc:sldMk cId="1174255525" sldId="258"/>
        </pc:sldMkLst>
        <pc:spChg chg="mod">
          <ac:chgData name="Mirela Lavina Matasa (2019810)" userId="S::2019810@student.uwtsd.ac.uk::b265e7a1-c367-4b88-8554-0d30dff04420" providerId="AD" clId="Web-{FB285E6E-EBA6-FFFF-8850-719C183FB424}" dt="2021-04-07T16:36:12.868" v="126" actId="14100"/>
          <ac:spMkLst>
            <pc:docMk/>
            <pc:sldMk cId="1174255525" sldId="258"/>
            <ac:spMk id="2" creationId="{B00DF211-E6F8-4D40-ACC9-D43AF402076B}"/>
          </ac:spMkLst>
        </pc:spChg>
        <pc:spChg chg="mod">
          <ac:chgData name="Mirela Lavina Matasa (2019810)" userId="S::2019810@student.uwtsd.ac.uk::b265e7a1-c367-4b88-8554-0d30dff04420" providerId="AD" clId="Web-{FB285E6E-EBA6-FFFF-8850-719C183FB424}" dt="2021-04-07T16:36:21.837" v="128" actId="20577"/>
          <ac:spMkLst>
            <pc:docMk/>
            <pc:sldMk cId="1174255525" sldId="258"/>
            <ac:spMk id="3" creationId="{A0015B42-9299-4F02-B5DD-EFD6B42A4B1E}"/>
          </ac:spMkLst>
        </pc:spChg>
      </pc:sldChg>
    </pc:docChg>
  </pc:docChgLst>
  <pc:docChgLst>
    <pc:chgData name="Mirela Lavina Matasa (2019810)" userId="S::2019810@student.uwtsd.ac.uk::b265e7a1-c367-4b88-8554-0d30dff04420" providerId="AD" clId="Web-{C215D2F6-AC4A-5C91-DC3A-BCC0E9D45175}"/>
    <pc:docChg chg="modSld">
      <pc:chgData name="Mirela Lavina Matasa (2019810)" userId="S::2019810@student.uwtsd.ac.uk::b265e7a1-c367-4b88-8554-0d30dff04420" providerId="AD" clId="Web-{C215D2F6-AC4A-5C91-DC3A-BCC0E9D45175}" dt="2021-03-12T16:55:49.214" v="67" actId="20577"/>
      <pc:docMkLst>
        <pc:docMk/>
      </pc:docMkLst>
      <pc:sldChg chg="modSp">
        <pc:chgData name="Mirela Lavina Matasa (2019810)" userId="S::2019810@student.uwtsd.ac.uk::b265e7a1-c367-4b88-8554-0d30dff04420" providerId="AD" clId="Web-{C215D2F6-AC4A-5C91-DC3A-BCC0E9D45175}" dt="2021-03-12T16:55:49.214" v="67" actId="20577"/>
        <pc:sldMkLst>
          <pc:docMk/>
          <pc:sldMk cId="109857222" sldId="256"/>
        </pc:sldMkLst>
        <pc:spChg chg="mod">
          <ac:chgData name="Mirela Lavina Matasa (2019810)" userId="S::2019810@student.uwtsd.ac.uk::b265e7a1-c367-4b88-8554-0d30dff04420" providerId="AD" clId="Web-{C215D2F6-AC4A-5C91-DC3A-BCC0E9D45175}" dt="2021-03-12T16:55:35.183" v="62" actId="14100"/>
          <ac:spMkLst>
            <pc:docMk/>
            <pc:sldMk cId="109857222" sldId="256"/>
            <ac:spMk id="2" creationId="{00000000-0000-0000-0000-000000000000}"/>
          </ac:spMkLst>
        </pc:spChg>
        <pc:spChg chg="mod">
          <ac:chgData name="Mirela Lavina Matasa (2019810)" userId="S::2019810@student.uwtsd.ac.uk::b265e7a1-c367-4b88-8554-0d30dff04420" providerId="AD" clId="Web-{C215D2F6-AC4A-5C91-DC3A-BCC0E9D45175}" dt="2021-03-12T16:55:49.214" v="67" actId="20577"/>
          <ac:spMkLst>
            <pc:docMk/>
            <pc:sldMk cId="109857222" sldId="256"/>
            <ac:spMk id="3" creationId="{00000000-0000-0000-0000-000000000000}"/>
          </ac:spMkLst>
        </pc:spChg>
      </pc:sldChg>
      <pc:sldChg chg="modSp">
        <pc:chgData name="Mirela Lavina Matasa (2019810)" userId="S::2019810@student.uwtsd.ac.uk::b265e7a1-c367-4b88-8554-0d30dff04420" providerId="AD" clId="Web-{C215D2F6-AC4A-5C91-DC3A-BCC0E9D45175}" dt="2021-03-12T16:49:23.092" v="38" actId="20577"/>
        <pc:sldMkLst>
          <pc:docMk/>
          <pc:sldMk cId="2916871958" sldId="257"/>
        </pc:sldMkLst>
        <pc:spChg chg="mod">
          <ac:chgData name="Mirela Lavina Matasa (2019810)" userId="S::2019810@student.uwtsd.ac.uk::b265e7a1-c367-4b88-8554-0d30dff04420" providerId="AD" clId="Web-{C215D2F6-AC4A-5C91-DC3A-BCC0E9D45175}" dt="2021-03-12T16:49:23.092" v="38" actId="20577"/>
          <ac:spMkLst>
            <pc:docMk/>
            <pc:sldMk cId="2916871958" sldId="257"/>
            <ac:spMk id="3" creationId="{6319118E-A87A-4588-87B8-EB5BFC384F32}"/>
          </ac:spMkLst>
        </pc:spChg>
      </pc:sldChg>
      <pc:sldChg chg="modSp">
        <pc:chgData name="Mirela Lavina Matasa (2019810)" userId="S::2019810@student.uwtsd.ac.uk::b265e7a1-c367-4b88-8554-0d30dff04420" providerId="AD" clId="Web-{C215D2F6-AC4A-5C91-DC3A-BCC0E9D45175}" dt="2021-03-12T16:50:52.032" v="39" actId="20577"/>
        <pc:sldMkLst>
          <pc:docMk/>
          <pc:sldMk cId="1174255525" sldId="258"/>
        </pc:sldMkLst>
        <pc:spChg chg="mod">
          <ac:chgData name="Mirela Lavina Matasa (2019810)" userId="S::2019810@student.uwtsd.ac.uk::b265e7a1-c367-4b88-8554-0d30dff04420" providerId="AD" clId="Web-{C215D2F6-AC4A-5C91-DC3A-BCC0E9D45175}" dt="2021-03-12T16:50:52.032" v="39" actId="20577"/>
          <ac:spMkLst>
            <pc:docMk/>
            <pc:sldMk cId="1174255525" sldId="258"/>
            <ac:spMk id="3" creationId="{A0015B42-9299-4F02-B5DD-EFD6B42A4B1E}"/>
          </ac:spMkLst>
        </pc:spChg>
      </pc:sldChg>
    </pc:docChg>
  </pc:docChgLst>
  <pc:docChgLst>
    <pc:chgData name="Mirela Lavina Matasa (2019810)" userId="S::2019810@student.uwtsd.ac.uk::b265e7a1-c367-4b88-8554-0d30dff04420" providerId="AD" clId="Web-{475025B8-6492-4DBC-A44E-E8EAFAA5A6A7}"/>
    <pc:docChg chg="addSld modSld">
      <pc:chgData name="Mirela Lavina Matasa (2019810)" userId="S::2019810@student.uwtsd.ac.uk::b265e7a1-c367-4b88-8554-0d30dff04420" providerId="AD" clId="Web-{475025B8-6492-4DBC-A44E-E8EAFAA5A6A7}" dt="2021-03-03T20:36:32.051" v="224" actId="14100"/>
      <pc:docMkLst>
        <pc:docMk/>
      </pc:docMkLst>
      <pc:sldChg chg="modSp">
        <pc:chgData name="Mirela Lavina Matasa (2019810)" userId="S::2019810@student.uwtsd.ac.uk::b265e7a1-c367-4b88-8554-0d30dff04420" providerId="AD" clId="Web-{475025B8-6492-4DBC-A44E-E8EAFAA5A6A7}" dt="2021-03-03T20:16:00.489" v="186" actId="20577"/>
        <pc:sldMkLst>
          <pc:docMk/>
          <pc:sldMk cId="109857222" sldId="256"/>
        </pc:sldMkLst>
        <pc:spChg chg="mod">
          <ac:chgData name="Mirela Lavina Matasa (2019810)" userId="S::2019810@student.uwtsd.ac.uk::b265e7a1-c367-4b88-8554-0d30dff04420" providerId="AD" clId="Web-{475025B8-6492-4DBC-A44E-E8EAFAA5A6A7}" dt="2021-03-03T20:16:00.489" v="186" actId="20577"/>
          <ac:spMkLst>
            <pc:docMk/>
            <pc:sldMk cId="109857222" sldId="256"/>
            <ac:spMk id="2" creationId="{00000000-0000-0000-0000-000000000000}"/>
          </ac:spMkLst>
        </pc:spChg>
        <pc:spChg chg="mod">
          <ac:chgData name="Mirela Lavina Matasa (2019810)" userId="S::2019810@student.uwtsd.ac.uk::b265e7a1-c367-4b88-8554-0d30dff04420" providerId="AD" clId="Web-{475025B8-6492-4DBC-A44E-E8EAFAA5A6A7}" dt="2021-03-03T20:15:56.285" v="185" actId="20577"/>
          <ac:spMkLst>
            <pc:docMk/>
            <pc:sldMk cId="109857222" sldId="256"/>
            <ac:spMk id="3" creationId="{00000000-0000-0000-0000-000000000000}"/>
          </ac:spMkLst>
        </pc:spChg>
      </pc:sldChg>
      <pc:sldChg chg="modSp new">
        <pc:chgData name="Mirela Lavina Matasa (2019810)" userId="S::2019810@student.uwtsd.ac.uk::b265e7a1-c367-4b88-8554-0d30dff04420" providerId="AD" clId="Web-{475025B8-6492-4DBC-A44E-E8EAFAA5A6A7}" dt="2021-03-03T20:36:32.051" v="224" actId="14100"/>
        <pc:sldMkLst>
          <pc:docMk/>
          <pc:sldMk cId="2916871958" sldId="257"/>
        </pc:sldMkLst>
        <pc:spChg chg="mod">
          <ac:chgData name="Mirela Lavina Matasa (2019810)" userId="S::2019810@student.uwtsd.ac.uk::b265e7a1-c367-4b88-8554-0d30dff04420" providerId="AD" clId="Web-{475025B8-6492-4DBC-A44E-E8EAFAA5A6A7}" dt="2021-03-03T20:36:19.910" v="221" actId="14100"/>
          <ac:spMkLst>
            <pc:docMk/>
            <pc:sldMk cId="2916871958" sldId="257"/>
            <ac:spMk id="2" creationId="{20AA5DE0-4376-4D09-B442-6CE3BF7AD812}"/>
          </ac:spMkLst>
        </pc:spChg>
        <pc:spChg chg="mod">
          <ac:chgData name="Mirela Lavina Matasa (2019810)" userId="S::2019810@student.uwtsd.ac.uk::b265e7a1-c367-4b88-8554-0d30dff04420" providerId="AD" clId="Web-{475025B8-6492-4DBC-A44E-E8EAFAA5A6A7}" dt="2021-03-03T20:36:32.051" v="224" actId="14100"/>
          <ac:spMkLst>
            <pc:docMk/>
            <pc:sldMk cId="2916871958" sldId="257"/>
            <ac:spMk id="3" creationId="{6319118E-A87A-4588-87B8-EB5BFC384F32}"/>
          </ac:spMkLst>
        </pc:spChg>
      </pc:sldChg>
      <pc:sldChg chg="modSp new">
        <pc:chgData name="Mirela Lavina Matasa (2019810)" userId="S::2019810@student.uwtsd.ac.uk::b265e7a1-c367-4b88-8554-0d30dff04420" providerId="AD" clId="Web-{475025B8-6492-4DBC-A44E-E8EAFAA5A6A7}" dt="2021-03-03T20:36:03.987" v="218" actId="14100"/>
        <pc:sldMkLst>
          <pc:docMk/>
          <pc:sldMk cId="1174255525" sldId="258"/>
        </pc:sldMkLst>
        <pc:spChg chg="mod">
          <ac:chgData name="Mirela Lavina Matasa (2019810)" userId="S::2019810@student.uwtsd.ac.uk::b265e7a1-c367-4b88-8554-0d30dff04420" providerId="AD" clId="Web-{475025B8-6492-4DBC-A44E-E8EAFAA5A6A7}" dt="2021-03-03T20:33:24.687" v="190" actId="14100"/>
          <ac:spMkLst>
            <pc:docMk/>
            <pc:sldMk cId="1174255525" sldId="258"/>
            <ac:spMk id="2" creationId="{B00DF211-E6F8-4D40-ACC9-D43AF402076B}"/>
          </ac:spMkLst>
        </pc:spChg>
        <pc:spChg chg="mod">
          <ac:chgData name="Mirela Lavina Matasa (2019810)" userId="S::2019810@student.uwtsd.ac.uk::b265e7a1-c367-4b88-8554-0d30dff04420" providerId="AD" clId="Web-{475025B8-6492-4DBC-A44E-E8EAFAA5A6A7}" dt="2021-03-03T20:36:03.987" v="218" actId="14100"/>
          <ac:spMkLst>
            <pc:docMk/>
            <pc:sldMk cId="1174255525" sldId="258"/>
            <ac:spMk id="3" creationId="{A0015B42-9299-4F02-B5DD-EFD6B42A4B1E}"/>
          </ac:spMkLst>
        </pc:spChg>
      </pc:sldChg>
      <pc:sldChg chg="modSp new">
        <pc:chgData name="Mirela Lavina Matasa (2019810)" userId="S::2019810@student.uwtsd.ac.uk::b265e7a1-c367-4b88-8554-0d30dff04420" providerId="AD" clId="Web-{475025B8-6492-4DBC-A44E-E8EAFAA5A6A7}" dt="2021-03-03T20:35:51.378" v="216" actId="14100"/>
        <pc:sldMkLst>
          <pc:docMk/>
          <pc:sldMk cId="4153472075" sldId="259"/>
        </pc:sldMkLst>
        <pc:spChg chg="mod">
          <ac:chgData name="Mirela Lavina Matasa (2019810)" userId="S::2019810@student.uwtsd.ac.uk::b265e7a1-c367-4b88-8554-0d30dff04420" providerId="AD" clId="Web-{475025B8-6492-4DBC-A44E-E8EAFAA5A6A7}" dt="2021-03-03T20:33:46.594" v="195" actId="14100"/>
          <ac:spMkLst>
            <pc:docMk/>
            <pc:sldMk cId="4153472075" sldId="259"/>
            <ac:spMk id="2" creationId="{7EE1DDAC-1311-4E16-832B-FD1F103F7A7C}"/>
          </ac:spMkLst>
        </pc:spChg>
        <pc:spChg chg="mod">
          <ac:chgData name="Mirela Lavina Matasa (2019810)" userId="S::2019810@student.uwtsd.ac.uk::b265e7a1-c367-4b88-8554-0d30dff04420" providerId="AD" clId="Web-{475025B8-6492-4DBC-A44E-E8EAFAA5A6A7}" dt="2021-03-03T20:35:51.378" v="216" actId="14100"/>
          <ac:spMkLst>
            <pc:docMk/>
            <pc:sldMk cId="4153472075" sldId="259"/>
            <ac:spMk id="3" creationId="{6650DEC6-8868-49D0-BB96-28BB809E79B6}"/>
          </ac:spMkLst>
        </pc:spChg>
      </pc:sldChg>
      <pc:sldChg chg="modSp new">
        <pc:chgData name="Mirela Lavina Matasa (2019810)" userId="S::2019810@student.uwtsd.ac.uk::b265e7a1-c367-4b88-8554-0d30dff04420" providerId="AD" clId="Web-{475025B8-6492-4DBC-A44E-E8EAFAA5A6A7}" dt="2021-03-03T17:31:31.538" v="96" actId="20577"/>
        <pc:sldMkLst>
          <pc:docMk/>
          <pc:sldMk cId="4263692840" sldId="260"/>
        </pc:sldMkLst>
        <pc:spChg chg="mod">
          <ac:chgData name="Mirela Lavina Matasa (2019810)" userId="S::2019810@student.uwtsd.ac.uk::b265e7a1-c367-4b88-8554-0d30dff04420" providerId="AD" clId="Web-{475025B8-6492-4DBC-A44E-E8EAFAA5A6A7}" dt="2021-03-03T17:31:25.428" v="92" actId="20577"/>
          <ac:spMkLst>
            <pc:docMk/>
            <pc:sldMk cId="4263692840" sldId="260"/>
            <ac:spMk id="2" creationId="{2B608C54-2D16-40E3-B9DD-613E6A0A061F}"/>
          </ac:spMkLst>
        </pc:spChg>
        <pc:spChg chg="mod">
          <ac:chgData name="Mirela Lavina Matasa (2019810)" userId="S::2019810@student.uwtsd.ac.uk::b265e7a1-c367-4b88-8554-0d30dff04420" providerId="AD" clId="Web-{475025B8-6492-4DBC-A44E-E8EAFAA5A6A7}" dt="2021-03-03T17:31:31.538" v="96" actId="20577"/>
          <ac:spMkLst>
            <pc:docMk/>
            <pc:sldMk cId="4263692840" sldId="260"/>
            <ac:spMk id="3" creationId="{052F1155-AEF4-419D-99E8-A01869A1A2C1}"/>
          </ac:spMkLst>
        </pc:spChg>
      </pc:sldChg>
      <pc:sldChg chg="modSp new">
        <pc:chgData name="Mirela Lavina Matasa (2019810)" userId="S::2019810@student.uwtsd.ac.uk::b265e7a1-c367-4b88-8554-0d30dff04420" providerId="AD" clId="Web-{475025B8-6492-4DBC-A44E-E8EAFAA5A6A7}" dt="2021-03-03T17:32:05.243" v="102" actId="20577"/>
        <pc:sldMkLst>
          <pc:docMk/>
          <pc:sldMk cId="2050307578" sldId="261"/>
        </pc:sldMkLst>
        <pc:spChg chg="mod">
          <ac:chgData name="Mirela Lavina Matasa (2019810)" userId="S::2019810@student.uwtsd.ac.uk::b265e7a1-c367-4b88-8554-0d30dff04420" providerId="AD" clId="Web-{475025B8-6492-4DBC-A44E-E8EAFAA5A6A7}" dt="2021-03-03T17:31:41.679" v="99" actId="20577"/>
          <ac:spMkLst>
            <pc:docMk/>
            <pc:sldMk cId="2050307578" sldId="261"/>
            <ac:spMk id="2" creationId="{79B3DCDC-45A5-4655-BE93-7E60F107FD31}"/>
          </ac:spMkLst>
        </pc:spChg>
        <pc:spChg chg="mod">
          <ac:chgData name="Mirela Lavina Matasa (2019810)" userId="S::2019810@student.uwtsd.ac.uk::b265e7a1-c367-4b88-8554-0d30dff04420" providerId="AD" clId="Web-{475025B8-6492-4DBC-A44E-E8EAFAA5A6A7}" dt="2021-03-03T17:32:05.243" v="102" actId="20577"/>
          <ac:spMkLst>
            <pc:docMk/>
            <pc:sldMk cId="2050307578" sldId="261"/>
            <ac:spMk id="3" creationId="{9BEB2D16-EF3D-49D8-A9F0-00DDDFA31FDF}"/>
          </ac:spMkLst>
        </pc:spChg>
      </pc:sldChg>
      <pc:sldChg chg="modSp new">
        <pc:chgData name="Mirela Lavina Matasa (2019810)" userId="S::2019810@student.uwtsd.ac.uk::b265e7a1-c367-4b88-8554-0d30dff04420" providerId="AD" clId="Web-{475025B8-6492-4DBC-A44E-E8EAFAA5A6A7}" dt="2021-03-03T20:35:37.924" v="214" actId="14100"/>
        <pc:sldMkLst>
          <pc:docMk/>
          <pc:sldMk cId="3115343877" sldId="262"/>
        </pc:sldMkLst>
        <pc:spChg chg="mod">
          <ac:chgData name="Mirela Lavina Matasa (2019810)" userId="S::2019810@student.uwtsd.ac.uk::b265e7a1-c367-4b88-8554-0d30dff04420" providerId="AD" clId="Web-{475025B8-6492-4DBC-A44E-E8EAFAA5A6A7}" dt="2021-03-03T20:34:10.657" v="200" actId="14100"/>
          <ac:spMkLst>
            <pc:docMk/>
            <pc:sldMk cId="3115343877" sldId="262"/>
            <ac:spMk id="2" creationId="{D8A4E545-69FA-49AC-9AF1-043F4537FD9E}"/>
          </ac:spMkLst>
        </pc:spChg>
        <pc:spChg chg="mod">
          <ac:chgData name="Mirela Lavina Matasa (2019810)" userId="S::2019810@student.uwtsd.ac.uk::b265e7a1-c367-4b88-8554-0d30dff04420" providerId="AD" clId="Web-{475025B8-6492-4DBC-A44E-E8EAFAA5A6A7}" dt="2021-03-03T20:35:37.924" v="214" actId="14100"/>
          <ac:spMkLst>
            <pc:docMk/>
            <pc:sldMk cId="3115343877" sldId="262"/>
            <ac:spMk id="3" creationId="{FA627B9F-9B3A-4212-A0C7-4B16E516AC79}"/>
          </ac:spMkLst>
        </pc:spChg>
      </pc:sldChg>
      <pc:sldChg chg="modSp new">
        <pc:chgData name="Mirela Lavina Matasa (2019810)" userId="S::2019810@student.uwtsd.ac.uk::b265e7a1-c367-4b88-8554-0d30dff04420" providerId="AD" clId="Web-{475025B8-6492-4DBC-A44E-E8EAFAA5A6A7}" dt="2021-03-03T20:34:50.392" v="206" actId="14100"/>
        <pc:sldMkLst>
          <pc:docMk/>
          <pc:sldMk cId="642141302" sldId="263"/>
        </pc:sldMkLst>
        <pc:spChg chg="mod">
          <ac:chgData name="Mirela Lavina Matasa (2019810)" userId="S::2019810@student.uwtsd.ac.uk::b265e7a1-c367-4b88-8554-0d30dff04420" providerId="AD" clId="Web-{475025B8-6492-4DBC-A44E-E8EAFAA5A6A7}" dt="2021-03-03T20:34:40.470" v="205" actId="14100"/>
          <ac:spMkLst>
            <pc:docMk/>
            <pc:sldMk cId="642141302" sldId="263"/>
            <ac:spMk id="2" creationId="{25C13A25-EDEF-481E-977F-271C839426F7}"/>
          </ac:spMkLst>
        </pc:spChg>
        <pc:spChg chg="mod">
          <ac:chgData name="Mirela Lavina Matasa (2019810)" userId="S::2019810@student.uwtsd.ac.uk::b265e7a1-c367-4b88-8554-0d30dff04420" providerId="AD" clId="Web-{475025B8-6492-4DBC-A44E-E8EAFAA5A6A7}" dt="2021-03-03T20:34:50.392" v="206" actId="14100"/>
          <ac:spMkLst>
            <pc:docMk/>
            <pc:sldMk cId="642141302" sldId="263"/>
            <ac:spMk id="3" creationId="{2A093650-EABC-4EF2-9BDC-96AF0F8130D2}"/>
          </ac:spMkLst>
        </pc:spChg>
      </pc:sldChg>
      <pc:sldChg chg="modSp new">
        <pc:chgData name="Mirela Lavina Matasa (2019810)" userId="S::2019810@student.uwtsd.ac.uk::b265e7a1-c367-4b88-8554-0d30dff04420" providerId="AD" clId="Web-{475025B8-6492-4DBC-A44E-E8EAFAA5A6A7}" dt="2021-03-03T20:35:26.205" v="213" actId="14100"/>
        <pc:sldMkLst>
          <pc:docMk/>
          <pc:sldMk cId="4115373466" sldId="264"/>
        </pc:sldMkLst>
        <pc:spChg chg="mod">
          <ac:chgData name="Mirela Lavina Matasa (2019810)" userId="S::2019810@student.uwtsd.ac.uk::b265e7a1-c367-4b88-8554-0d30dff04420" providerId="AD" clId="Web-{475025B8-6492-4DBC-A44E-E8EAFAA5A6A7}" dt="2021-03-03T20:35:18.205" v="211" actId="14100"/>
          <ac:spMkLst>
            <pc:docMk/>
            <pc:sldMk cId="4115373466" sldId="264"/>
            <ac:spMk id="2" creationId="{BBC32CFD-1AC9-45F1-BC7A-9C6EC3D990E8}"/>
          </ac:spMkLst>
        </pc:spChg>
        <pc:spChg chg="mod">
          <ac:chgData name="Mirela Lavina Matasa (2019810)" userId="S::2019810@student.uwtsd.ac.uk::b265e7a1-c367-4b88-8554-0d30dff04420" providerId="AD" clId="Web-{475025B8-6492-4DBC-A44E-E8EAFAA5A6A7}" dt="2021-03-03T20:35:26.205" v="213" actId="14100"/>
          <ac:spMkLst>
            <pc:docMk/>
            <pc:sldMk cId="4115373466" sldId="264"/>
            <ac:spMk id="3" creationId="{216DD86C-5273-4271-97F9-057BFF97161C}"/>
          </ac:spMkLst>
        </pc:spChg>
      </pc:sldChg>
    </pc:docChg>
  </pc:docChgLst>
  <pc:docChgLst>
    <pc:chgData name="Mirela Lavina Matasa (2019810)" userId="S::2019810@student.uwtsd.ac.uk::b265e7a1-c367-4b88-8554-0d30dff04420" providerId="AD" clId="Web-{25396C0B-0653-8C70-38F5-E50B38D98F06}"/>
    <pc:docChg chg="addSld modSld addMainMaster delMainMaster">
      <pc:chgData name="Mirela Lavina Matasa (2019810)" userId="S::2019810@student.uwtsd.ac.uk::b265e7a1-c367-4b88-8554-0d30dff04420" providerId="AD" clId="Web-{25396C0B-0653-8C70-38F5-E50B38D98F06}" dt="2021-04-13T21:07:06.587" v="171"/>
      <pc:docMkLst>
        <pc:docMk/>
      </pc:docMkLst>
      <pc:sldChg chg="addSp delSp modSp mod setBg modClrScheme addAnim setClrOvrMap delDesignElem chgLayout">
        <pc:chgData name="Mirela Lavina Matasa (2019810)" userId="S::2019810@student.uwtsd.ac.uk::b265e7a1-c367-4b88-8554-0d30dff04420" providerId="AD" clId="Web-{25396C0B-0653-8C70-38F5-E50B38D98F06}" dt="2021-04-13T21:02:54.940" v="158"/>
        <pc:sldMkLst>
          <pc:docMk/>
          <pc:sldMk cId="109857222" sldId="256"/>
        </pc:sldMkLst>
        <pc:spChg chg="mod ord">
          <ac:chgData name="Mirela Lavina Matasa (2019810)" userId="S::2019810@student.uwtsd.ac.uk::b265e7a1-c367-4b88-8554-0d30dff04420" providerId="AD" clId="Web-{25396C0B-0653-8C70-38F5-E50B38D98F06}" dt="2021-04-13T21:02:54.940" v="158"/>
          <ac:spMkLst>
            <pc:docMk/>
            <pc:sldMk cId="109857222" sldId="256"/>
            <ac:spMk id="2" creationId="{00000000-0000-0000-0000-000000000000}"/>
          </ac:spMkLst>
        </pc:spChg>
        <pc:spChg chg="mod ord">
          <ac:chgData name="Mirela Lavina Matasa (2019810)" userId="S::2019810@student.uwtsd.ac.uk::b265e7a1-c367-4b88-8554-0d30dff04420" providerId="AD" clId="Web-{25396C0B-0653-8C70-38F5-E50B38D98F06}" dt="2021-04-13T21:02:54.940" v="158"/>
          <ac:spMkLst>
            <pc:docMk/>
            <pc:sldMk cId="109857222" sldId="256"/>
            <ac:spMk id="3" creationId="{00000000-0000-0000-0000-000000000000}"/>
          </ac:spMkLst>
        </pc:spChg>
        <pc:spChg chg="add del">
          <ac:chgData name="Mirela Lavina Matasa (2019810)" userId="S::2019810@student.uwtsd.ac.uk::b265e7a1-c367-4b88-8554-0d30dff04420" providerId="AD" clId="Web-{25396C0B-0653-8C70-38F5-E50B38D98F06}" dt="2021-04-13T21:02:54.940" v="158"/>
          <ac:spMkLst>
            <pc:docMk/>
            <pc:sldMk cId="109857222" sldId="256"/>
            <ac:spMk id="9" creationId="{BC512124-0D13-4ED9-80B7-52AE15B6B41F}"/>
          </ac:spMkLst>
        </pc:spChg>
        <pc:spChg chg="add del">
          <ac:chgData name="Mirela Lavina Matasa (2019810)" userId="S::2019810@student.uwtsd.ac.uk::b265e7a1-c367-4b88-8554-0d30dff04420" providerId="AD" clId="Web-{25396C0B-0653-8C70-38F5-E50B38D98F06}" dt="2021-04-13T21:02:54.940" v="158"/>
          <ac:spMkLst>
            <pc:docMk/>
            <pc:sldMk cId="109857222" sldId="256"/>
            <ac:spMk id="11" creationId="{D4ABACDC-BD54-40F3-9047-8298C77C2DD6}"/>
          </ac:spMkLst>
        </pc:spChg>
        <pc:spChg chg="add del">
          <ac:chgData name="Mirela Lavina Matasa (2019810)" userId="S::2019810@student.uwtsd.ac.uk::b265e7a1-c367-4b88-8554-0d30dff04420" providerId="AD" clId="Web-{25396C0B-0653-8C70-38F5-E50B38D98F06}" dt="2021-04-13T21:02:54.940" v="158"/>
          <ac:spMkLst>
            <pc:docMk/>
            <pc:sldMk cId="109857222" sldId="256"/>
            <ac:spMk id="13" creationId="{B76CB7CA-05C2-4EE8-A97F-B5F3A4F89DA4}"/>
          </ac:spMkLst>
        </pc:spChg>
        <pc:picChg chg="add">
          <ac:chgData name="Mirela Lavina Matasa (2019810)" userId="S::2019810@student.uwtsd.ac.uk::b265e7a1-c367-4b88-8554-0d30dff04420" providerId="AD" clId="Web-{25396C0B-0653-8C70-38F5-E50B38D98F06}" dt="2021-04-13T21:02:10.204" v="154"/>
          <ac:picMkLst>
            <pc:docMk/>
            <pc:sldMk cId="109857222" sldId="256"/>
            <ac:picMk id="5" creationId="{693E9A47-9C54-4EE6-B3A7-89E3A768EF3E}"/>
          </ac:picMkLst>
        </pc:picChg>
      </pc:sldChg>
      <pc:sldChg chg="modSp mod modClrScheme chgLayout modNotes">
        <pc:chgData name="Mirela Lavina Matasa (2019810)" userId="S::2019810@student.uwtsd.ac.uk::b265e7a1-c367-4b88-8554-0d30dff04420" providerId="AD" clId="Web-{25396C0B-0653-8C70-38F5-E50B38D98F06}" dt="2021-04-13T21:02:54.940" v="158"/>
        <pc:sldMkLst>
          <pc:docMk/>
          <pc:sldMk cId="2916871958" sldId="257"/>
        </pc:sldMkLst>
        <pc:spChg chg="mod ord">
          <ac:chgData name="Mirela Lavina Matasa (2019810)" userId="S::2019810@student.uwtsd.ac.uk::b265e7a1-c367-4b88-8554-0d30dff04420" providerId="AD" clId="Web-{25396C0B-0653-8C70-38F5-E50B38D98F06}" dt="2021-04-13T21:02:54.940" v="158"/>
          <ac:spMkLst>
            <pc:docMk/>
            <pc:sldMk cId="2916871958" sldId="257"/>
            <ac:spMk id="2" creationId="{20AA5DE0-4376-4D09-B442-6CE3BF7AD812}"/>
          </ac:spMkLst>
        </pc:spChg>
        <pc:spChg chg="mod ord">
          <ac:chgData name="Mirela Lavina Matasa (2019810)" userId="S::2019810@student.uwtsd.ac.uk::b265e7a1-c367-4b88-8554-0d30dff04420" providerId="AD" clId="Web-{25396C0B-0653-8C70-38F5-E50B38D98F06}" dt="2021-04-13T21:02:54.940" v="158"/>
          <ac:spMkLst>
            <pc:docMk/>
            <pc:sldMk cId="2916871958" sldId="257"/>
            <ac:spMk id="3" creationId="{6319118E-A87A-4588-87B8-EB5BFC384F32}"/>
          </ac:spMkLst>
        </pc:spChg>
      </pc:sldChg>
      <pc:sldChg chg="modSp mod modClrScheme chgLayout modNotes">
        <pc:chgData name="Mirela Lavina Matasa (2019810)" userId="S::2019810@student.uwtsd.ac.uk::b265e7a1-c367-4b88-8554-0d30dff04420" providerId="AD" clId="Web-{25396C0B-0653-8C70-38F5-E50B38D98F06}" dt="2021-04-13T21:02:54.940" v="158"/>
        <pc:sldMkLst>
          <pc:docMk/>
          <pc:sldMk cId="1174255525" sldId="258"/>
        </pc:sldMkLst>
        <pc:spChg chg="mod ord">
          <ac:chgData name="Mirela Lavina Matasa (2019810)" userId="S::2019810@student.uwtsd.ac.uk::b265e7a1-c367-4b88-8554-0d30dff04420" providerId="AD" clId="Web-{25396C0B-0653-8C70-38F5-E50B38D98F06}" dt="2021-04-13T21:02:54.940" v="158"/>
          <ac:spMkLst>
            <pc:docMk/>
            <pc:sldMk cId="1174255525" sldId="258"/>
            <ac:spMk id="2" creationId="{B00DF211-E6F8-4D40-ACC9-D43AF402076B}"/>
          </ac:spMkLst>
        </pc:spChg>
        <pc:spChg chg="mod ord">
          <ac:chgData name="Mirela Lavina Matasa (2019810)" userId="S::2019810@student.uwtsd.ac.uk::b265e7a1-c367-4b88-8554-0d30dff04420" providerId="AD" clId="Web-{25396C0B-0653-8C70-38F5-E50B38D98F06}" dt="2021-04-13T21:02:54.940" v="158"/>
          <ac:spMkLst>
            <pc:docMk/>
            <pc:sldMk cId="1174255525" sldId="258"/>
            <ac:spMk id="3" creationId="{A0015B42-9299-4F02-B5DD-EFD6B42A4B1E}"/>
          </ac:spMkLst>
        </pc:spChg>
      </pc:sldChg>
      <pc:sldChg chg="modSp mod modClrScheme chgLayout modNotes">
        <pc:chgData name="Mirela Lavina Matasa (2019810)" userId="S::2019810@student.uwtsd.ac.uk::b265e7a1-c367-4b88-8554-0d30dff04420" providerId="AD" clId="Web-{25396C0B-0653-8C70-38F5-E50B38D98F06}" dt="2021-04-13T21:02:54.940" v="158"/>
        <pc:sldMkLst>
          <pc:docMk/>
          <pc:sldMk cId="4153472075" sldId="259"/>
        </pc:sldMkLst>
        <pc:spChg chg="mod ord">
          <ac:chgData name="Mirela Lavina Matasa (2019810)" userId="S::2019810@student.uwtsd.ac.uk::b265e7a1-c367-4b88-8554-0d30dff04420" providerId="AD" clId="Web-{25396C0B-0653-8C70-38F5-E50B38D98F06}" dt="2021-04-13T21:02:54.940" v="158"/>
          <ac:spMkLst>
            <pc:docMk/>
            <pc:sldMk cId="4153472075" sldId="259"/>
            <ac:spMk id="2" creationId="{7EE1DDAC-1311-4E16-832B-FD1F103F7A7C}"/>
          </ac:spMkLst>
        </pc:spChg>
        <pc:spChg chg="mod ord">
          <ac:chgData name="Mirela Lavina Matasa (2019810)" userId="S::2019810@student.uwtsd.ac.uk::b265e7a1-c367-4b88-8554-0d30dff04420" providerId="AD" clId="Web-{25396C0B-0653-8C70-38F5-E50B38D98F06}" dt="2021-04-13T21:02:54.940" v="158"/>
          <ac:spMkLst>
            <pc:docMk/>
            <pc:sldMk cId="4153472075" sldId="259"/>
            <ac:spMk id="3" creationId="{6650DEC6-8868-49D0-BB96-28BB809E79B6}"/>
          </ac:spMkLst>
        </pc:spChg>
      </pc:sldChg>
      <pc:sldChg chg="modSp mod modClrScheme chgLayout modNotes">
        <pc:chgData name="Mirela Lavina Matasa (2019810)" userId="S::2019810@student.uwtsd.ac.uk::b265e7a1-c367-4b88-8554-0d30dff04420" providerId="AD" clId="Web-{25396C0B-0653-8C70-38F5-E50B38D98F06}" dt="2021-04-13T21:02:54.940" v="158"/>
        <pc:sldMkLst>
          <pc:docMk/>
          <pc:sldMk cId="4263692840" sldId="260"/>
        </pc:sldMkLst>
        <pc:spChg chg="mod ord">
          <ac:chgData name="Mirela Lavina Matasa (2019810)" userId="S::2019810@student.uwtsd.ac.uk::b265e7a1-c367-4b88-8554-0d30dff04420" providerId="AD" clId="Web-{25396C0B-0653-8C70-38F5-E50B38D98F06}" dt="2021-04-13T21:02:54.940" v="158"/>
          <ac:spMkLst>
            <pc:docMk/>
            <pc:sldMk cId="4263692840" sldId="260"/>
            <ac:spMk id="2" creationId="{2B608C54-2D16-40E3-B9DD-613E6A0A061F}"/>
          </ac:spMkLst>
        </pc:spChg>
        <pc:spChg chg="mod ord">
          <ac:chgData name="Mirela Lavina Matasa (2019810)" userId="S::2019810@student.uwtsd.ac.uk::b265e7a1-c367-4b88-8554-0d30dff04420" providerId="AD" clId="Web-{25396C0B-0653-8C70-38F5-E50B38D98F06}" dt="2021-04-13T21:02:54.940" v="158"/>
          <ac:spMkLst>
            <pc:docMk/>
            <pc:sldMk cId="4263692840" sldId="260"/>
            <ac:spMk id="3" creationId="{052F1155-AEF4-419D-99E8-A01869A1A2C1}"/>
          </ac:spMkLst>
        </pc:spChg>
      </pc:sldChg>
      <pc:sldChg chg="modSp mod modClrScheme chgLayout modNotes">
        <pc:chgData name="Mirela Lavina Matasa (2019810)" userId="S::2019810@student.uwtsd.ac.uk::b265e7a1-c367-4b88-8554-0d30dff04420" providerId="AD" clId="Web-{25396C0B-0653-8C70-38F5-E50B38D98F06}" dt="2021-04-13T21:02:54.940" v="158"/>
        <pc:sldMkLst>
          <pc:docMk/>
          <pc:sldMk cId="3115343877" sldId="262"/>
        </pc:sldMkLst>
        <pc:spChg chg="mod ord">
          <ac:chgData name="Mirela Lavina Matasa (2019810)" userId="S::2019810@student.uwtsd.ac.uk::b265e7a1-c367-4b88-8554-0d30dff04420" providerId="AD" clId="Web-{25396C0B-0653-8C70-38F5-E50B38D98F06}" dt="2021-04-13T21:02:54.940" v="158"/>
          <ac:spMkLst>
            <pc:docMk/>
            <pc:sldMk cId="3115343877" sldId="262"/>
            <ac:spMk id="2" creationId="{D8A4E545-69FA-49AC-9AF1-043F4537FD9E}"/>
          </ac:spMkLst>
        </pc:spChg>
        <pc:spChg chg="mod ord">
          <ac:chgData name="Mirela Lavina Matasa (2019810)" userId="S::2019810@student.uwtsd.ac.uk::b265e7a1-c367-4b88-8554-0d30dff04420" providerId="AD" clId="Web-{25396C0B-0653-8C70-38F5-E50B38D98F06}" dt="2021-04-13T21:02:54.940" v="158"/>
          <ac:spMkLst>
            <pc:docMk/>
            <pc:sldMk cId="3115343877" sldId="262"/>
            <ac:spMk id="3" creationId="{FA627B9F-9B3A-4212-A0C7-4B16E516AC79}"/>
          </ac:spMkLst>
        </pc:spChg>
      </pc:sldChg>
      <pc:sldChg chg="modSp mod modClrScheme chgLayout">
        <pc:chgData name="Mirela Lavina Matasa (2019810)" userId="S::2019810@student.uwtsd.ac.uk::b265e7a1-c367-4b88-8554-0d30dff04420" providerId="AD" clId="Web-{25396C0B-0653-8C70-38F5-E50B38D98F06}" dt="2021-04-13T21:02:54.940" v="158"/>
        <pc:sldMkLst>
          <pc:docMk/>
          <pc:sldMk cId="642141302" sldId="263"/>
        </pc:sldMkLst>
        <pc:spChg chg="mod ord">
          <ac:chgData name="Mirela Lavina Matasa (2019810)" userId="S::2019810@student.uwtsd.ac.uk::b265e7a1-c367-4b88-8554-0d30dff04420" providerId="AD" clId="Web-{25396C0B-0653-8C70-38F5-E50B38D98F06}" dt="2021-04-13T21:02:54.940" v="158"/>
          <ac:spMkLst>
            <pc:docMk/>
            <pc:sldMk cId="642141302" sldId="263"/>
            <ac:spMk id="2" creationId="{25C13A25-EDEF-481E-977F-271C839426F7}"/>
          </ac:spMkLst>
        </pc:spChg>
        <pc:spChg chg="mod ord">
          <ac:chgData name="Mirela Lavina Matasa (2019810)" userId="S::2019810@student.uwtsd.ac.uk::b265e7a1-c367-4b88-8554-0d30dff04420" providerId="AD" clId="Web-{25396C0B-0653-8C70-38F5-E50B38D98F06}" dt="2021-04-13T21:02:54.940" v="158"/>
          <ac:spMkLst>
            <pc:docMk/>
            <pc:sldMk cId="642141302" sldId="263"/>
            <ac:spMk id="3" creationId="{2A093650-EABC-4EF2-9BDC-96AF0F8130D2}"/>
          </ac:spMkLst>
        </pc:spChg>
      </pc:sldChg>
      <pc:sldChg chg="modSp mod modClrScheme chgLayout">
        <pc:chgData name="Mirela Lavina Matasa (2019810)" userId="S::2019810@student.uwtsd.ac.uk::b265e7a1-c367-4b88-8554-0d30dff04420" providerId="AD" clId="Web-{25396C0B-0653-8C70-38F5-E50B38D98F06}" dt="2021-04-13T21:02:54.940" v="158"/>
        <pc:sldMkLst>
          <pc:docMk/>
          <pc:sldMk cId="4115373466" sldId="264"/>
        </pc:sldMkLst>
        <pc:spChg chg="mod ord">
          <ac:chgData name="Mirela Lavina Matasa (2019810)" userId="S::2019810@student.uwtsd.ac.uk::b265e7a1-c367-4b88-8554-0d30dff04420" providerId="AD" clId="Web-{25396C0B-0653-8C70-38F5-E50B38D98F06}" dt="2021-04-13T21:02:54.940" v="158"/>
          <ac:spMkLst>
            <pc:docMk/>
            <pc:sldMk cId="4115373466" sldId="264"/>
            <ac:spMk id="2" creationId="{BBC32CFD-1AC9-45F1-BC7A-9C6EC3D990E8}"/>
          </ac:spMkLst>
        </pc:spChg>
        <pc:spChg chg="mod ord">
          <ac:chgData name="Mirela Lavina Matasa (2019810)" userId="S::2019810@student.uwtsd.ac.uk::b265e7a1-c367-4b88-8554-0d30dff04420" providerId="AD" clId="Web-{25396C0B-0653-8C70-38F5-E50B38D98F06}" dt="2021-04-13T21:02:54.940" v="158"/>
          <ac:spMkLst>
            <pc:docMk/>
            <pc:sldMk cId="4115373466" sldId="264"/>
            <ac:spMk id="3" creationId="{216DD86C-5273-4271-97F9-057BFF97161C}"/>
          </ac:spMkLst>
        </pc:spChg>
      </pc:sldChg>
      <pc:sldChg chg="modSp mod setBg modClrScheme chgLayout">
        <pc:chgData name="Mirela Lavina Matasa (2019810)" userId="S::2019810@student.uwtsd.ac.uk::b265e7a1-c367-4b88-8554-0d30dff04420" providerId="AD" clId="Web-{25396C0B-0653-8C70-38F5-E50B38D98F06}" dt="2021-04-13T21:02:54.940" v="158"/>
        <pc:sldMkLst>
          <pc:docMk/>
          <pc:sldMk cId="1567300033" sldId="265"/>
        </pc:sldMkLst>
        <pc:spChg chg="mod ord">
          <ac:chgData name="Mirela Lavina Matasa (2019810)" userId="S::2019810@student.uwtsd.ac.uk::b265e7a1-c367-4b88-8554-0d30dff04420" providerId="AD" clId="Web-{25396C0B-0653-8C70-38F5-E50B38D98F06}" dt="2021-04-13T21:02:54.940" v="158"/>
          <ac:spMkLst>
            <pc:docMk/>
            <pc:sldMk cId="1567300033" sldId="265"/>
            <ac:spMk id="2" creationId="{ADAA4AE8-70B0-4941-BA2D-C298DE574BE8}"/>
          </ac:spMkLst>
        </pc:spChg>
        <pc:spChg chg="mod ord">
          <ac:chgData name="Mirela Lavina Matasa (2019810)" userId="S::2019810@student.uwtsd.ac.uk::b265e7a1-c367-4b88-8554-0d30dff04420" providerId="AD" clId="Web-{25396C0B-0653-8C70-38F5-E50B38D98F06}" dt="2021-04-13T21:02:54.940" v="158"/>
          <ac:spMkLst>
            <pc:docMk/>
            <pc:sldMk cId="1567300033" sldId="265"/>
            <ac:spMk id="3" creationId="{DE5ED282-5621-4853-AAEB-C4C1414C97A8}"/>
          </ac:spMkLst>
        </pc:spChg>
      </pc:sldChg>
      <pc:sldChg chg="modSp new mod modClrScheme chgLayout">
        <pc:chgData name="Mirela Lavina Matasa (2019810)" userId="S::2019810@student.uwtsd.ac.uk::b265e7a1-c367-4b88-8554-0d30dff04420" providerId="AD" clId="Web-{25396C0B-0653-8C70-38F5-E50B38D98F06}" dt="2021-04-13T21:02:54.940" v="158"/>
        <pc:sldMkLst>
          <pc:docMk/>
          <pc:sldMk cId="3308223858" sldId="266"/>
        </pc:sldMkLst>
        <pc:spChg chg="mod ord">
          <ac:chgData name="Mirela Lavina Matasa (2019810)" userId="S::2019810@student.uwtsd.ac.uk::b265e7a1-c367-4b88-8554-0d30dff04420" providerId="AD" clId="Web-{25396C0B-0653-8C70-38F5-E50B38D98F06}" dt="2021-04-13T21:02:54.940" v="158"/>
          <ac:spMkLst>
            <pc:docMk/>
            <pc:sldMk cId="3308223858" sldId="266"/>
            <ac:spMk id="2" creationId="{F0C9E436-7481-4FAB-880D-A56322AFDC6D}"/>
          </ac:spMkLst>
        </pc:spChg>
        <pc:spChg chg="mod ord">
          <ac:chgData name="Mirela Lavina Matasa (2019810)" userId="S::2019810@student.uwtsd.ac.uk::b265e7a1-c367-4b88-8554-0d30dff04420" providerId="AD" clId="Web-{25396C0B-0653-8C70-38F5-E50B38D98F06}" dt="2021-04-13T21:02:54.940" v="158"/>
          <ac:spMkLst>
            <pc:docMk/>
            <pc:sldMk cId="3308223858" sldId="266"/>
            <ac:spMk id="3" creationId="{2F2FD153-FB13-4621-9580-1C6B74618E87}"/>
          </ac:spMkLst>
        </pc:spChg>
      </pc:sldChg>
      <pc:sldChg chg="addSp delSp modSp new mod setBg">
        <pc:chgData name="Mirela Lavina Matasa (2019810)" userId="S::2019810@student.uwtsd.ac.uk::b265e7a1-c367-4b88-8554-0d30dff04420" providerId="AD" clId="Web-{25396C0B-0653-8C70-38F5-E50B38D98F06}" dt="2021-04-13T21:06:53.446" v="170"/>
        <pc:sldMkLst>
          <pc:docMk/>
          <pc:sldMk cId="2816575916" sldId="267"/>
        </pc:sldMkLst>
        <pc:spChg chg="mod">
          <ac:chgData name="Mirela Lavina Matasa (2019810)" userId="S::2019810@student.uwtsd.ac.uk::b265e7a1-c367-4b88-8554-0d30dff04420" providerId="AD" clId="Web-{25396C0B-0653-8C70-38F5-E50B38D98F06}" dt="2021-04-13T21:06:53.446" v="170"/>
          <ac:spMkLst>
            <pc:docMk/>
            <pc:sldMk cId="2816575916" sldId="267"/>
            <ac:spMk id="2" creationId="{6F1CAB90-6860-429C-82A4-BAEF95083A0D}"/>
          </ac:spMkLst>
        </pc:spChg>
        <pc:spChg chg="del">
          <ac:chgData name="Mirela Lavina Matasa (2019810)" userId="S::2019810@student.uwtsd.ac.uk::b265e7a1-c367-4b88-8554-0d30dff04420" providerId="AD" clId="Web-{25396C0B-0653-8C70-38F5-E50B38D98F06}" dt="2021-04-13T21:05:16.991" v="160"/>
          <ac:spMkLst>
            <pc:docMk/>
            <pc:sldMk cId="2816575916" sldId="267"/>
            <ac:spMk id="3" creationId="{95F049D4-1807-4F6A-8818-6BEC085E7EC5}"/>
          </ac:spMkLst>
        </pc:spChg>
        <pc:spChg chg="add del mod">
          <ac:chgData name="Mirela Lavina Matasa (2019810)" userId="S::2019810@student.uwtsd.ac.uk::b265e7a1-c367-4b88-8554-0d30dff04420" providerId="AD" clId="Web-{25396C0B-0653-8C70-38F5-E50B38D98F06}" dt="2021-04-13T21:06:06.789" v="163"/>
          <ac:spMkLst>
            <pc:docMk/>
            <pc:sldMk cId="2816575916" sldId="267"/>
            <ac:spMk id="6" creationId="{1F515CA2-BF3B-4126-8FE9-35DCA014E508}"/>
          </ac:spMkLst>
        </pc:spChg>
        <pc:spChg chg="add">
          <ac:chgData name="Mirela Lavina Matasa (2019810)" userId="S::2019810@student.uwtsd.ac.uk::b265e7a1-c367-4b88-8554-0d30dff04420" providerId="AD" clId="Web-{25396C0B-0653-8C70-38F5-E50B38D98F06}" dt="2021-04-13T21:06:53.446" v="170"/>
          <ac:spMkLst>
            <pc:docMk/>
            <pc:sldMk cId="2816575916" sldId="267"/>
            <ac:spMk id="12" creationId="{D4771268-CB57-404A-9271-370EB28F6090}"/>
          </ac:spMkLst>
        </pc:spChg>
        <pc:picChg chg="add del mod ord">
          <ac:chgData name="Mirela Lavina Matasa (2019810)" userId="S::2019810@student.uwtsd.ac.uk::b265e7a1-c367-4b88-8554-0d30dff04420" providerId="AD" clId="Web-{25396C0B-0653-8C70-38F5-E50B38D98F06}" dt="2021-04-13T21:05:26.585" v="162"/>
          <ac:picMkLst>
            <pc:docMk/>
            <pc:sldMk cId="2816575916" sldId="267"/>
            <ac:picMk id="4" creationId="{392BFD3D-B3DA-43B5-B6E5-03480CBAAFDA}"/>
          </ac:picMkLst>
        </pc:picChg>
        <pc:picChg chg="add mod ord">
          <ac:chgData name="Mirela Lavina Matasa (2019810)" userId="S::2019810@student.uwtsd.ac.uk::b265e7a1-c367-4b88-8554-0d30dff04420" providerId="AD" clId="Web-{25396C0B-0653-8C70-38F5-E50B38D98F06}" dt="2021-04-13T21:06:53.446" v="170"/>
          <ac:picMkLst>
            <pc:docMk/>
            <pc:sldMk cId="2816575916" sldId="267"/>
            <ac:picMk id="7" creationId="{7B1BE102-08A8-4267-A9D8-7EE51EC1853B}"/>
          </ac:picMkLst>
        </pc:picChg>
      </pc:sldChg>
      <pc:sldChg chg="new">
        <pc:chgData name="Mirela Lavina Matasa (2019810)" userId="S::2019810@student.uwtsd.ac.uk::b265e7a1-c367-4b88-8554-0d30dff04420" providerId="AD" clId="Web-{25396C0B-0653-8C70-38F5-E50B38D98F06}" dt="2021-04-13T21:07:06.587" v="171"/>
        <pc:sldMkLst>
          <pc:docMk/>
          <pc:sldMk cId="2406162189" sldId="268"/>
        </pc:sldMkLst>
      </pc:sldChg>
      <pc:sldMasterChg chg="del delSldLayout">
        <pc:chgData name="Mirela Lavina Matasa (2019810)" userId="S::2019810@student.uwtsd.ac.uk::b265e7a1-c367-4b88-8554-0d30dff04420" providerId="AD" clId="Web-{25396C0B-0653-8C70-38F5-E50B38D98F06}" dt="2021-04-13T21:01:29.391" v="153"/>
        <pc:sldMasterMkLst>
          <pc:docMk/>
          <pc:sldMasterMk cId="2460954070" sldId="2147483660"/>
        </pc:sldMasterMkLst>
        <pc:sldLayoutChg chg="del">
          <pc:chgData name="Mirela Lavina Matasa (2019810)" userId="S::2019810@student.uwtsd.ac.uk::b265e7a1-c367-4b88-8554-0d30dff04420" providerId="AD" clId="Web-{25396C0B-0653-8C70-38F5-E50B38D98F06}" dt="2021-04-13T21:01:29.391" v="153"/>
          <pc:sldLayoutMkLst>
            <pc:docMk/>
            <pc:sldMasterMk cId="2460954070" sldId="2147483660"/>
            <pc:sldLayoutMk cId="2385387890" sldId="2147483661"/>
          </pc:sldLayoutMkLst>
        </pc:sldLayoutChg>
        <pc:sldLayoutChg chg="del">
          <pc:chgData name="Mirela Lavina Matasa (2019810)" userId="S::2019810@student.uwtsd.ac.uk::b265e7a1-c367-4b88-8554-0d30dff04420" providerId="AD" clId="Web-{25396C0B-0653-8C70-38F5-E50B38D98F06}" dt="2021-04-13T21:01:29.391" v="153"/>
          <pc:sldLayoutMkLst>
            <pc:docMk/>
            <pc:sldMasterMk cId="2460954070" sldId="2147483660"/>
            <pc:sldLayoutMk cId="949138452" sldId="2147483662"/>
          </pc:sldLayoutMkLst>
        </pc:sldLayoutChg>
        <pc:sldLayoutChg chg="del">
          <pc:chgData name="Mirela Lavina Matasa (2019810)" userId="S::2019810@student.uwtsd.ac.uk::b265e7a1-c367-4b88-8554-0d30dff04420" providerId="AD" clId="Web-{25396C0B-0653-8C70-38F5-E50B38D98F06}" dt="2021-04-13T21:01:29.391" v="153"/>
          <pc:sldLayoutMkLst>
            <pc:docMk/>
            <pc:sldMasterMk cId="2460954070" sldId="2147483660"/>
            <pc:sldLayoutMk cId="2591524520" sldId="2147483663"/>
          </pc:sldLayoutMkLst>
        </pc:sldLayoutChg>
        <pc:sldLayoutChg chg="del">
          <pc:chgData name="Mirela Lavina Matasa (2019810)" userId="S::2019810@student.uwtsd.ac.uk::b265e7a1-c367-4b88-8554-0d30dff04420" providerId="AD" clId="Web-{25396C0B-0653-8C70-38F5-E50B38D98F06}" dt="2021-04-13T21:01:29.391" v="153"/>
          <pc:sldLayoutMkLst>
            <pc:docMk/>
            <pc:sldMasterMk cId="2460954070" sldId="2147483660"/>
            <pc:sldLayoutMk cId="1203092039" sldId="2147483664"/>
          </pc:sldLayoutMkLst>
        </pc:sldLayoutChg>
        <pc:sldLayoutChg chg="del">
          <pc:chgData name="Mirela Lavina Matasa (2019810)" userId="S::2019810@student.uwtsd.ac.uk::b265e7a1-c367-4b88-8554-0d30dff04420" providerId="AD" clId="Web-{25396C0B-0653-8C70-38F5-E50B38D98F06}" dt="2021-04-13T21:01:29.391" v="153"/>
          <pc:sldLayoutMkLst>
            <pc:docMk/>
            <pc:sldMasterMk cId="2460954070" sldId="2147483660"/>
            <pc:sldLayoutMk cId="3733172339" sldId="2147483665"/>
          </pc:sldLayoutMkLst>
        </pc:sldLayoutChg>
        <pc:sldLayoutChg chg="del">
          <pc:chgData name="Mirela Lavina Matasa (2019810)" userId="S::2019810@student.uwtsd.ac.uk::b265e7a1-c367-4b88-8554-0d30dff04420" providerId="AD" clId="Web-{25396C0B-0653-8C70-38F5-E50B38D98F06}" dt="2021-04-13T21:01:29.391" v="153"/>
          <pc:sldLayoutMkLst>
            <pc:docMk/>
            <pc:sldMasterMk cId="2460954070" sldId="2147483660"/>
            <pc:sldLayoutMk cId="3210312558" sldId="2147483666"/>
          </pc:sldLayoutMkLst>
        </pc:sldLayoutChg>
        <pc:sldLayoutChg chg="del">
          <pc:chgData name="Mirela Lavina Matasa (2019810)" userId="S::2019810@student.uwtsd.ac.uk::b265e7a1-c367-4b88-8554-0d30dff04420" providerId="AD" clId="Web-{25396C0B-0653-8C70-38F5-E50B38D98F06}" dt="2021-04-13T21:01:29.391" v="153"/>
          <pc:sldLayoutMkLst>
            <pc:docMk/>
            <pc:sldMasterMk cId="2460954070" sldId="2147483660"/>
            <pc:sldLayoutMk cId="3146388984" sldId="2147483667"/>
          </pc:sldLayoutMkLst>
        </pc:sldLayoutChg>
        <pc:sldLayoutChg chg="del">
          <pc:chgData name="Mirela Lavina Matasa (2019810)" userId="S::2019810@student.uwtsd.ac.uk::b265e7a1-c367-4b88-8554-0d30dff04420" providerId="AD" clId="Web-{25396C0B-0653-8C70-38F5-E50B38D98F06}" dt="2021-04-13T21:01:29.391" v="153"/>
          <pc:sldLayoutMkLst>
            <pc:docMk/>
            <pc:sldMasterMk cId="2460954070" sldId="2147483660"/>
            <pc:sldLayoutMk cId="3171841454" sldId="2147483668"/>
          </pc:sldLayoutMkLst>
        </pc:sldLayoutChg>
        <pc:sldLayoutChg chg="del">
          <pc:chgData name="Mirela Lavina Matasa (2019810)" userId="S::2019810@student.uwtsd.ac.uk::b265e7a1-c367-4b88-8554-0d30dff04420" providerId="AD" clId="Web-{25396C0B-0653-8C70-38F5-E50B38D98F06}" dt="2021-04-13T21:01:29.391" v="153"/>
          <pc:sldLayoutMkLst>
            <pc:docMk/>
            <pc:sldMasterMk cId="2460954070" sldId="2147483660"/>
            <pc:sldLayoutMk cId="1718958274" sldId="2147483669"/>
          </pc:sldLayoutMkLst>
        </pc:sldLayoutChg>
        <pc:sldLayoutChg chg="del">
          <pc:chgData name="Mirela Lavina Matasa (2019810)" userId="S::2019810@student.uwtsd.ac.uk::b265e7a1-c367-4b88-8554-0d30dff04420" providerId="AD" clId="Web-{25396C0B-0653-8C70-38F5-E50B38D98F06}" dt="2021-04-13T21:01:29.391" v="153"/>
          <pc:sldLayoutMkLst>
            <pc:docMk/>
            <pc:sldMasterMk cId="2460954070" sldId="2147483660"/>
            <pc:sldLayoutMk cId="2202905451" sldId="2147483670"/>
          </pc:sldLayoutMkLst>
        </pc:sldLayoutChg>
        <pc:sldLayoutChg chg="del">
          <pc:chgData name="Mirela Lavina Matasa (2019810)" userId="S::2019810@student.uwtsd.ac.uk::b265e7a1-c367-4b88-8554-0d30dff04420" providerId="AD" clId="Web-{25396C0B-0653-8C70-38F5-E50B38D98F06}" dt="2021-04-13T21:01:29.391" v="153"/>
          <pc:sldLayoutMkLst>
            <pc:docMk/>
            <pc:sldMasterMk cId="2460954070" sldId="2147483660"/>
            <pc:sldLayoutMk cId="3479445657" sldId="2147483671"/>
          </pc:sldLayoutMkLst>
        </pc:sldLayoutChg>
      </pc:sldMasterChg>
      <pc:sldMasterChg chg="add del addSldLayout delSldLayout modSldLayout">
        <pc:chgData name="Mirela Lavina Matasa (2019810)" userId="S::2019810@student.uwtsd.ac.uk::b265e7a1-c367-4b88-8554-0d30dff04420" providerId="AD" clId="Web-{25396C0B-0653-8C70-38F5-E50B38D98F06}" dt="2021-04-13T21:02:54.940" v="158"/>
        <pc:sldMasterMkLst>
          <pc:docMk/>
          <pc:sldMasterMk cId="730791095" sldId="2147483672"/>
        </pc:sldMasterMkLst>
        <pc:sldLayoutChg chg="add del mod replId">
          <pc:chgData name="Mirela Lavina Matasa (2019810)" userId="S::2019810@student.uwtsd.ac.uk::b265e7a1-c367-4b88-8554-0d30dff04420" providerId="AD" clId="Web-{25396C0B-0653-8C70-38F5-E50B38D98F06}" dt="2021-04-13T21:02:54.940" v="158"/>
          <pc:sldLayoutMkLst>
            <pc:docMk/>
            <pc:sldMasterMk cId="730791095" sldId="2147483672"/>
            <pc:sldLayoutMk cId="1192017582" sldId="2147483673"/>
          </pc:sldLayoutMkLst>
        </pc:sldLayoutChg>
        <pc:sldLayoutChg chg="add del mod replId">
          <pc:chgData name="Mirela Lavina Matasa (2019810)" userId="S::2019810@student.uwtsd.ac.uk::b265e7a1-c367-4b88-8554-0d30dff04420" providerId="AD" clId="Web-{25396C0B-0653-8C70-38F5-E50B38D98F06}" dt="2021-04-13T21:02:54.940" v="158"/>
          <pc:sldLayoutMkLst>
            <pc:docMk/>
            <pc:sldMasterMk cId="730791095" sldId="2147483672"/>
            <pc:sldLayoutMk cId="3384756228" sldId="2147483674"/>
          </pc:sldLayoutMkLst>
        </pc:sldLayoutChg>
        <pc:sldLayoutChg chg="add del mod replId">
          <pc:chgData name="Mirela Lavina Matasa (2019810)" userId="S::2019810@student.uwtsd.ac.uk::b265e7a1-c367-4b88-8554-0d30dff04420" providerId="AD" clId="Web-{25396C0B-0653-8C70-38F5-E50B38D98F06}" dt="2021-04-13T21:02:54.940" v="158"/>
          <pc:sldLayoutMkLst>
            <pc:docMk/>
            <pc:sldMasterMk cId="730791095" sldId="2147483672"/>
            <pc:sldLayoutMk cId="2257210472" sldId="2147483675"/>
          </pc:sldLayoutMkLst>
        </pc:sldLayoutChg>
        <pc:sldLayoutChg chg="add del mod replId">
          <pc:chgData name="Mirela Lavina Matasa (2019810)" userId="S::2019810@student.uwtsd.ac.uk::b265e7a1-c367-4b88-8554-0d30dff04420" providerId="AD" clId="Web-{25396C0B-0653-8C70-38F5-E50B38D98F06}" dt="2021-04-13T21:02:54.940" v="158"/>
          <pc:sldLayoutMkLst>
            <pc:docMk/>
            <pc:sldMasterMk cId="730791095" sldId="2147483672"/>
            <pc:sldLayoutMk cId="148305039" sldId="2147483676"/>
          </pc:sldLayoutMkLst>
        </pc:sldLayoutChg>
        <pc:sldLayoutChg chg="add del mod replId">
          <pc:chgData name="Mirela Lavina Matasa (2019810)" userId="S::2019810@student.uwtsd.ac.uk::b265e7a1-c367-4b88-8554-0d30dff04420" providerId="AD" clId="Web-{25396C0B-0653-8C70-38F5-E50B38D98F06}" dt="2021-04-13T21:02:54.940" v="158"/>
          <pc:sldLayoutMkLst>
            <pc:docMk/>
            <pc:sldMasterMk cId="730791095" sldId="2147483672"/>
            <pc:sldLayoutMk cId="4168360382" sldId="2147483677"/>
          </pc:sldLayoutMkLst>
        </pc:sldLayoutChg>
        <pc:sldLayoutChg chg="add del mod replId">
          <pc:chgData name="Mirela Lavina Matasa (2019810)" userId="S::2019810@student.uwtsd.ac.uk::b265e7a1-c367-4b88-8554-0d30dff04420" providerId="AD" clId="Web-{25396C0B-0653-8C70-38F5-E50B38D98F06}" dt="2021-04-13T21:02:54.940" v="158"/>
          <pc:sldLayoutMkLst>
            <pc:docMk/>
            <pc:sldMasterMk cId="730791095" sldId="2147483672"/>
            <pc:sldLayoutMk cId="294287070" sldId="2147483678"/>
          </pc:sldLayoutMkLst>
        </pc:sldLayoutChg>
        <pc:sldLayoutChg chg="add del mod replId">
          <pc:chgData name="Mirela Lavina Matasa (2019810)" userId="S::2019810@student.uwtsd.ac.uk::b265e7a1-c367-4b88-8554-0d30dff04420" providerId="AD" clId="Web-{25396C0B-0653-8C70-38F5-E50B38D98F06}" dt="2021-04-13T21:02:54.940" v="158"/>
          <pc:sldLayoutMkLst>
            <pc:docMk/>
            <pc:sldMasterMk cId="730791095" sldId="2147483672"/>
            <pc:sldLayoutMk cId="3863788488" sldId="2147483679"/>
          </pc:sldLayoutMkLst>
        </pc:sldLayoutChg>
        <pc:sldLayoutChg chg="add del mod replId">
          <pc:chgData name="Mirela Lavina Matasa (2019810)" userId="S::2019810@student.uwtsd.ac.uk::b265e7a1-c367-4b88-8554-0d30dff04420" providerId="AD" clId="Web-{25396C0B-0653-8C70-38F5-E50B38D98F06}" dt="2021-04-13T21:02:54.940" v="158"/>
          <pc:sldLayoutMkLst>
            <pc:docMk/>
            <pc:sldMasterMk cId="730791095" sldId="2147483672"/>
            <pc:sldLayoutMk cId="592373855" sldId="2147483680"/>
          </pc:sldLayoutMkLst>
        </pc:sldLayoutChg>
        <pc:sldLayoutChg chg="add del mod replId">
          <pc:chgData name="Mirela Lavina Matasa (2019810)" userId="S::2019810@student.uwtsd.ac.uk::b265e7a1-c367-4b88-8554-0d30dff04420" providerId="AD" clId="Web-{25396C0B-0653-8C70-38F5-E50B38D98F06}" dt="2021-04-13T21:02:54.940" v="158"/>
          <pc:sldLayoutMkLst>
            <pc:docMk/>
            <pc:sldMasterMk cId="730791095" sldId="2147483672"/>
            <pc:sldLayoutMk cId="1360202063" sldId="2147483681"/>
          </pc:sldLayoutMkLst>
        </pc:sldLayoutChg>
        <pc:sldLayoutChg chg="add del mod replId">
          <pc:chgData name="Mirela Lavina Matasa (2019810)" userId="S::2019810@student.uwtsd.ac.uk::b265e7a1-c367-4b88-8554-0d30dff04420" providerId="AD" clId="Web-{25396C0B-0653-8C70-38F5-E50B38D98F06}" dt="2021-04-13T21:02:54.940" v="158"/>
          <pc:sldLayoutMkLst>
            <pc:docMk/>
            <pc:sldMasterMk cId="730791095" sldId="2147483672"/>
            <pc:sldLayoutMk cId="3627776597" sldId="2147483682"/>
          </pc:sldLayoutMkLst>
        </pc:sldLayoutChg>
        <pc:sldLayoutChg chg="add del mod replId">
          <pc:chgData name="Mirela Lavina Matasa (2019810)" userId="S::2019810@student.uwtsd.ac.uk::b265e7a1-c367-4b88-8554-0d30dff04420" providerId="AD" clId="Web-{25396C0B-0653-8C70-38F5-E50B38D98F06}" dt="2021-04-13T21:02:54.940" v="158"/>
          <pc:sldLayoutMkLst>
            <pc:docMk/>
            <pc:sldMasterMk cId="730791095" sldId="2147483672"/>
            <pc:sldLayoutMk cId="3072242762" sldId="2147483683"/>
          </pc:sldLayoutMkLst>
        </pc:sldLayoutChg>
      </pc:sldMasterChg>
      <pc:sldMasterChg chg="add addSldLayout modSldLayout">
        <pc:chgData name="Mirela Lavina Matasa (2019810)" userId="S::2019810@student.uwtsd.ac.uk::b265e7a1-c367-4b88-8554-0d30dff04420" providerId="AD" clId="Web-{25396C0B-0653-8C70-38F5-E50B38D98F06}" dt="2021-04-13T21:02:54.940" v="158"/>
        <pc:sldMasterMkLst>
          <pc:docMk/>
          <pc:sldMasterMk cId="3747698545" sldId="2147483684"/>
        </pc:sldMasterMkLst>
        <pc:sldLayoutChg chg="add mod replId">
          <pc:chgData name="Mirela Lavina Matasa (2019810)" userId="S::2019810@student.uwtsd.ac.uk::b265e7a1-c367-4b88-8554-0d30dff04420" providerId="AD" clId="Web-{25396C0B-0653-8C70-38F5-E50B38D98F06}" dt="2021-04-13T21:02:54.940" v="158"/>
          <pc:sldLayoutMkLst>
            <pc:docMk/>
            <pc:sldMasterMk cId="3747698545" sldId="2147483684"/>
            <pc:sldLayoutMk cId="1848048447" sldId="2147483685"/>
          </pc:sldLayoutMkLst>
        </pc:sldLayoutChg>
        <pc:sldLayoutChg chg="add mod replId">
          <pc:chgData name="Mirela Lavina Matasa (2019810)" userId="S::2019810@student.uwtsd.ac.uk::b265e7a1-c367-4b88-8554-0d30dff04420" providerId="AD" clId="Web-{25396C0B-0653-8C70-38F5-E50B38D98F06}" dt="2021-04-13T21:02:54.940" v="158"/>
          <pc:sldLayoutMkLst>
            <pc:docMk/>
            <pc:sldMasterMk cId="3747698545" sldId="2147483684"/>
            <pc:sldLayoutMk cId="4262891573" sldId="2147483686"/>
          </pc:sldLayoutMkLst>
        </pc:sldLayoutChg>
        <pc:sldLayoutChg chg="add mod replId">
          <pc:chgData name="Mirela Lavina Matasa (2019810)" userId="S::2019810@student.uwtsd.ac.uk::b265e7a1-c367-4b88-8554-0d30dff04420" providerId="AD" clId="Web-{25396C0B-0653-8C70-38F5-E50B38D98F06}" dt="2021-04-13T21:02:54.940" v="158"/>
          <pc:sldLayoutMkLst>
            <pc:docMk/>
            <pc:sldMasterMk cId="3747698545" sldId="2147483684"/>
            <pc:sldLayoutMk cId="1311760108" sldId="2147483687"/>
          </pc:sldLayoutMkLst>
        </pc:sldLayoutChg>
        <pc:sldLayoutChg chg="add mod replId">
          <pc:chgData name="Mirela Lavina Matasa (2019810)" userId="S::2019810@student.uwtsd.ac.uk::b265e7a1-c367-4b88-8554-0d30dff04420" providerId="AD" clId="Web-{25396C0B-0653-8C70-38F5-E50B38D98F06}" dt="2021-04-13T21:02:54.940" v="158"/>
          <pc:sldLayoutMkLst>
            <pc:docMk/>
            <pc:sldMasterMk cId="3747698545" sldId="2147483684"/>
            <pc:sldLayoutMk cId="107374934" sldId="2147483688"/>
          </pc:sldLayoutMkLst>
        </pc:sldLayoutChg>
        <pc:sldLayoutChg chg="add mod replId">
          <pc:chgData name="Mirela Lavina Matasa (2019810)" userId="S::2019810@student.uwtsd.ac.uk::b265e7a1-c367-4b88-8554-0d30dff04420" providerId="AD" clId="Web-{25396C0B-0653-8C70-38F5-E50B38D98F06}" dt="2021-04-13T21:02:54.940" v="158"/>
          <pc:sldLayoutMkLst>
            <pc:docMk/>
            <pc:sldMasterMk cId="3747698545" sldId="2147483684"/>
            <pc:sldLayoutMk cId="2602345508" sldId="2147483689"/>
          </pc:sldLayoutMkLst>
        </pc:sldLayoutChg>
        <pc:sldLayoutChg chg="add mod replId">
          <pc:chgData name="Mirela Lavina Matasa (2019810)" userId="S::2019810@student.uwtsd.ac.uk::b265e7a1-c367-4b88-8554-0d30dff04420" providerId="AD" clId="Web-{25396C0B-0653-8C70-38F5-E50B38D98F06}" dt="2021-04-13T21:02:54.940" v="158"/>
          <pc:sldLayoutMkLst>
            <pc:docMk/>
            <pc:sldMasterMk cId="3747698545" sldId="2147483684"/>
            <pc:sldLayoutMk cId="1523453336" sldId="2147483690"/>
          </pc:sldLayoutMkLst>
        </pc:sldLayoutChg>
        <pc:sldLayoutChg chg="add mod replId">
          <pc:chgData name="Mirela Lavina Matasa (2019810)" userId="S::2019810@student.uwtsd.ac.uk::b265e7a1-c367-4b88-8554-0d30dff04420" providerId="AD" clId="Web-{25396C0B-0653-8C70-38F5-E50B38D98F06}" dt="2021-04-13T21:02:54.940" v="158"/>
          <pc:sldLayoutMkLst>
            <pc:docMk/>
            <pc:sldMasterMk cId="3747698545" sldId="2147483684"/>
            <pc:sldLayoutMk cId="4164096985" sldId="2147483691"/>
          </pc:sldLayoutMkLst>
        </pc:sldLayoutChg>
        <pc:sldLayoutChg chg="add mod replId">
          <pc:chgData name="Mirela Lavina Matasa (2019810)" userId="S::2019810@student.uwtsd.ac.uk::b265e7a1-c367-4b88-8554-0d30dff04420" providerId="AD" clId="Web-{25396C0B-0653-8C70-38F5-E50B38D98F06}" dt="2021-04-13T21:02:54.940" v="158"/>
          <pc:sldLayoutMkLst>
            <pc:docMk/>
            <pc:sldMasterMk cId="3747698545" sldId="2147483684"/>
            <pc:sldLayoutMk cId="3876057050" sldId="2147483692"/>
          </pc:sldLayoutMkLst>
        </pc:sldLayoutChg>
        <pc:sldLayoutChg chg="add mod replId">
          <pc:chgData name="Mirela Lavina Matasa (2019810)" userId="S::2019810@student.uwtsd.ac.uk::b265e7a1-c367-4b88-8554-0d30dff04420" providerId="AD" clId="Web-{25396C0B-0653-8C70-38F5-E50B38D98F06}" dt="2021-04-13T21:02:54.940" v="158"/>
          <pc:sldLayoutMkLst>
            <pc:docMk/>
            <pc:sldMasterMk cId="3747698545" sldId="2147483684"/>
            <pc:sldLayoutMk cId="3130714095" sldId="2147483693"/>
          </pc:sldLayoutMkLst>
        </pc:sldLayoutChg>
        <pc:sldLayoutChg chg="add mod replId">
          <pc:chgData name="Mirela Lavina Matasa (2019810)" userId="S::2019810@student.uwtsd.ac.uk::b265e7a1-c367-4b88-8554-0d30dff04420" providerId="AD" clId="Web-{25396C0B-0653-8C70-38F5-E50B38D98F06}" dt="2021-04-13T21:02:54.940" v="158"/>
          <pc:sldLayoutMkLst>
            <pc:docMk/>
            <pc:sldMasterMk cId="3747698545" sldId="2147483684"/>
            <pc:sldLayoutMk cId="2682204904" sldId="2147483694"/>
          </pc:sldLayoutMkLst>
        </pc:sldLayoutChg>
        <pc:sldLayoutChg chg="add mod replId">
          <pc:chgData name="Mirela Lavina Matasa (2019810)" userId="S::2019810@student.uwtsd.ac.uk::b265e7a1-c367-4b88-8554-0d30dff04420" providerId="AD" clId="Web-{25396C0B-0653-8C70-38F5-E50B38D98F06}" dt="2021-04-13T21:02:54.940" v="158"/>
          <pc:sldLayoutMkLst>
            <pc:docMk/>
            <pc:sldMasterMk cId="3747698545" sldId="2147483684"/>
            <pc:sldLayoutMk cId="132529743" sldId="2147483695"/>
          </pc:sldLayoutMkLst>
        </pc:sldLayoutChg>
      </pc:sldMasterChg>
    </pc:docChg>
  </pc:docChgLst>
  <pc:docChgLst>
    <pc:chgData name="Mirela Lavina Matasa (2019810)" userId="S::2019810@student.uwtsd.ac.uk::b265e7a1-c367-4b88-8554-0d30dff04420" providerId="AD" clId="Web-{7F95F96C-7DC5-6810-67EB-0CE9A6504934}"/>
    <pc:docChg chg="modSld">
      <pc:chgData name="Mirela Lavina Matasa (2019810)" userId="S::2019810@student.uwtsd.ac.uk::b265e7a1-c367-4b88-8554-0d30dff04420" providerId="AD" clId="Web-{7F95F96C-7DC5-6810-67EB-0CE9A6504934}" dt="2021-04-11T21:25:07.438" v="142" actId="20577"/>
      <pc:docMkLst>
        <pc:docMk/>
      </pc:docMkLst>
      <pc:sldChg chg="modSp">
        <pc:chgData name="Mirela Lavina Matasa (2019810)" userId="S::2019810@student.uwtsd.ac.uk::b265e7a1-c367-4b88-8554-0d30dff04420" providerId="AD" clId="Web-{7F95F96C-7DC5-6810-67EB-0CE9A6504934}" dt="2021-04-11T21:25:07.438" v="142" actId="20577"/>
        <pc:sldMkLst>
          <pc:docMk/>
          <pc:sldMk cId="2916871958" sldId="257"/>
        </pc:sldMkLst>
        <pc:spChg chg="mod">
          <ac:chgData name="Mirela Lavina Matasa (2019810)" userId="S::2019810@student.uwtsd.ac.uk::b265e7a1-c367-4b88-8554-0d30dff04420" providerId="AD" clId="Web-{7F95F96C-7DC5-6810-67EB-0CE9A6504934}" dt="2021-04-11T20:44:59.799" v="93" actId="20577"/>
          <ac:spMkLst>
            <pc:docMk/>
            <pc:sldMk cId="2916871958" sldId="257"/>
            <ac:spMk id="2" creationId="{20AA5DE0-4376-4D09-B442-6CE3BF7AD812}"/>
          </ac:spMkLst>
        </pc:spChg>
        <pc:spChg chg="mod">
          <ac:chgData name="Mirela Lavina Matasa (2019810)" userId="S::2019810@student.uwtsd.ac.uk::b265e7a1-c367-4b88-8554-0d30dff04420" providerId="AD" clId="Web-{7F95F96C-7DC5-6810-67EB-0CE9A6504934}" dt="2021-04-11T21:25:07.438" v="142" actId="20577"/>
          <ac:spMkLst>
            <pc:docMk/>
            <pc:sldMk cId="2916871958" sldId="257"/>
            <ac:spMk id="3" creationId="{6319118E-A87A-4588-87B8-EB5BFC384F32}"/>
          </ac:spMkLst>
        </pc:spChg>
      </pc:sldChg>
      <pc:sldChg chg="modSp">
        <pc:chgData name="Mirela Lavina Matasa (2019810)" userId="S::2019810@student.uwtsd.ac.uk::b265e7a1-c367-4b88-8554-0d30dff04420" providerId="AD" clId="Web-{7F95F96C-7DC5-6810-67EB-0CE9A6504934}" dt="2021-04-11T21:01:31.876" v="129" actId="14100"/>
        <pc:sldMkLst>
          <pc:docMk/>
          <pc:sldMk cId="4263692840" sldId="260"/>
        </pc:sldMkLst>
        <pc:spChg chg="mod">
          <ac:chgData name="Mirela Lavina Matasa (2019810)" userId="S::2019810@student.uwtsd.ac.uk::b265e7a1-c367-4b88-8554-0d30dff04420" providerId="AD" clId="Web-{7F95F96C-7DC5-6810-67EB-0CE9A6504934}" dt="2021-04-11T21:01:23.298" v="127" actId="14100"/>
          <ac:spMkLst>
            <pc:docMk/>
            <pc:sldMk cId="4263692840" sldId="260"/>
            <ac:spMk id="2" creationId="{2B608C54-2D16-40E3-B9DD-613E6A0A061F}"/>
          </ac:spMkLst>
        </pc:spChg>
        <pc:spChg chg="mod">
          <ac:chgData name="Mirela Lavina Matasa (2019810)" userId="S::2019810@student.uwtsd.ac.uk::b265e7a1-c367-4b88-8554-0d30dff04420" providerId="AD" clId="Web-{7F95F96C-7DC5-6810-67EB-0CE9A6504934}" dt="2021-04-11T21:01:31.876" v="129" actId="14100"/>
          <ac:spMkLst>
            <pc:docMk/>
            <pc:sldMk cId="4263692840" sldId="260"/>
            <ac:spMk id="3" creationId="{052F1155-AEF4-419D-99E8-A01869A1A2C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B185DC-1E7F-4656-8814-88CE07AC25BB}" type="datetimeFigureOut">
              <a:rPr lang="en-GB"/>
              <a:t>13/04/2021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579335-2439-4BB4-BCC8-796B00FB7A46}" type="slidenum">
              <a:rPr lang="en-GB"/>
              <a:t>‹#›</a:t>
            </a:fld>
            <a:endParaRPr lang="en-GB"/>
          </a:p>
        </p:txBody>
      </p:sp>
    </p:spTree>
    <p:extLst>
      <p:ext uri="{BB962C8B-B14F-4D97-AF65-F5344CB8AC3E}">
        <p14:creationId xmlns:p14="http://schemas.microsoft.com/office/powerpoint/2010/main" val="2764482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  Swot analysis is an important forecasting tool that aids in the identification of strengths, risks, vulnerabilities, and prospects (Abdel et al 2018). SWOT Analysis is important for the following reasons:</a:t>
            </a:r>
          </a:p>
          <a:p>
            <a:pPr algn="just"/>
            <a:r>
              <a:rPr lang="en-US"/>
              <a:t>•It assists in determining what additional development actions are required.</a:t>
            </a:r>
            <a:endParaRPr lang="en-GB"/>
          </a:p>
          <a:p>
            <a:pPr algn="just"/>
            <a:r>
              <a:rPr lang="en-US"/>
              <a:t>•It is beneficial to one's advancement. It aids in the development of goal-setting approaches. </a:t>
            </a:r>
            <a:endParaRPr lang="en-GB"/>
          </a:p>
          <a:p>
            <a:pPr algn="just"/>
            <a:r>
              <a:rPr lang="en-US"/>
              <a:t>•It aids in the advancement of one's profession, attitude, and identity.</a:t>
            </a:r>
            <a:endParaRPr lang="en-GB"/>
          </a:p>
          <a:p>
            <a:pPr algn="just"/>
            <a:r>
              <a:rPr lang="en-US"/>
              <a:t>•It aids in the comprehension of </a:t>
            </a:r>
            <a:r>
              <a:rPr lang="en-US" err="1"/>
              <a:t>behavioural</a:t>
            </a:r>
            <a:r>
              <a:rPr lang="en-US"/>
              <a:t>  attributes and desires.</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2F579335-2439-4BB4-BCC8-796B00FB7A46}" type="slidenum">
              <a:rPr lang="en-GB"/>
              <a:t>4</a:t>
            </a:fld>
            <a:endParaRPr lang="en-GB"/>
          </a:p>
        </p:txBody>
      </p:sp>
    </p:spTree>
    <p:extLst>
      <p:ext uri="{BB962C8B-B14F-4D97-AF65-F5344CB8AC3E}">
        <p14:creationId xmlns:p14="http://schemas.microsoft.com/office/powerpoint/2010/main" val="3019028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a:t>Time Management</a:t>
            </a:r>
            <a:endParaRPr lang="en-US"/>
          </a:p>
          <a:p>
            <a:pPr algn="just"/>
            <a:r>
              <a:rPr lang="en-US"/>
              <a:t>Time management is the practice of planning and arranging tasks to split time between them (Wolters et al 2017). Successful time management makes a significant impact on  performance.</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2F579335-2439-4BB4-BCC8-796B00FB7A46}" type="slidenum">
              <a:rPr lang="en-GB"/>
              <a:t>5</a:t>
            </a:fld>
            <a:endParaRPr lang="en-GB"/>
          </a:p>
        </p:txBody>
      </p:sp>
    </p:spTree>
    <p:extLst>
      <p:ext uri="{BB962C8B-B14F-4D97-AF65-F5344CB8AC3E}">
        <p14:creationId xmlns:p14="http://schemas.microsoft.com/office/powerpoint/2010/main" val="1266943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CV </a:t>
            </a:r>
            <a:r>
              <a:rPr lang="en-US" err="1"/>
              <a:t>summarises</a:t>
            </a:r>
            <a:r>
              <a:rPr lang="en-US"/>
              <a:t> the occupational experience, abilities, accomplishments, and schooling. A CV is a longer text that concentrates on undergraduate college courses and study. A successful CV is crucial because it increases the chances of being selected for a meeting (da Silva et al 2020). Since a CV must be precise and succinct, headings should be used wherever necessary.</a:t>
            </a:r>
            <a:endParaRPr lang="en-US">
              <a:cs typeface="Calibri"/>
            </a:endParaRPr>
          </a:p>
        </p:txBody>
      </p:sp>
      <p:sp>
        <p:nvSpPr>
          <p:cNvPr id="4" name="Slide Number Placeholder 3"/>
          <p:cNvSpPr>
            <a:spLocks noGrp="1"/>
          </p:cNvSpPr>
          <p:nvPr>
            <p:ph type="sldNum" sz="quarter" idx="5"/>
          </p:nvPr>
        </p:nvSpPr>
        <p:spPr/>
        <p:txBody>
          <a:bodyPr/>
          <a:lstStyle/>
          <a:p>
            <a:fld id="{2F579335-2439-4BB4-BCC8-796B00FB7A46}" type="slidenum">
              <a:rPr lang="en-GB"/>
              <a:t>6</a:t>
            </a:fld>
            <a:endParaRPr lang="en-GB"/>
          </a:p>
        </p:txBody>
      </p:sp>
    </p:spTree>
    <p:extLst>
      <p:ext uri="{BB962C8B-B14F-4D97-AF65-F5344CB8AC3E}">
        <p14:creationId xmlns:p14="http://schemas.microsoft.com/office/powerpoint/2010/main" val="1685481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Here we can add some other tips that are very important when it comes to communication : </a:t>
            </a:r>
          </a:p>
          <a:p>
            <a:pPr marL="171450" indent="-171450">
              <a:buFont typeface="Wingdings"/>
              <a:buChar char="ü"/>
            </a:pPr>
            <a:r>
              <a:rPr lang="en-US">
                <a:cs typeface="Calibri"/>
              </a:rPr>
              <a:t>Body language .</a:t>
            </a:r>
          </a:p>
          <a:p>
            <a:pPr marL="171450" indent="-171450">
              <a:buFont typeface="Wingdings"/>
              <a:buChar char="ü"/>
            </a:pPr>
            <a:r>
              <a:rPr lang="en-US">
                <a:cs typeface="Calibri"/>
              </a:rPr>
              <a:t>Eye contact </a:t>
            </a:r>
          </a:p>
          <a:p>
            <a:pPr marL="171450" indent="-171450">
              <a:buFont typeface="Wingdings"/>
              <a:buChar char="ü"/>
            </a:pPr>
            <a:r>
              <a:rPr lang="en-US">
                <a:cs typeface="Calibri"/>
              </a:rPr>
              <a:t> The tone of the voice </a:t>
            </a:r>
          </a:p>
          <a:p>
            <a:pPr marL="171450" indent="-171450">
              <a:buFont typeface="Wingdings"/>
              <a:buChar char="ü"/>
            </a:pPr>
            <a:r>
              <a:rPr lang="en-US">
                <a:cs typeface="Calibri"/>
              </a:rPr>
              <a:t>Smile </a:t>
            </a:r>
          </a:p>
          <a:p>
            <a:endParaRPr lang="en-US">
              <a:cs typeface="Calibri"/>
            </a:endParaRPr>
          </a:p>
          <a:p>
            <a:pPr marL="171450" indent="-171450">
              <a:buFont typeface="Wingdings"/>
              <a:buChar char="ü"/>
            </a:pPr>
            <a:endParaRPr lang="en-US">
              <a:cs typeface="Calibri"/>
            </a:endParaRPr>
          </a:p>
          <a:p>
            <a:r>
              <a:rPr lang="en-US">
                <a:cs typeface="Calibri"/>
              </a:rPr>
              <a:t>                                                                 </a:t>
            </a:r>
          </a:p>
        </p:txBody>
      </p:sp>
      <p:sp>
        <p:nvSpPr>
          <p:cNvPr id="4" name="Slide Number Placeholder 3"/>
          <p:cNvSpPr>
            <a:spLocks noGrp="1"/>
          </p:cNvSpPr>
          <p:nvPr>
            <p:ph type="sldNum" sz="quarter" idx="5"/>
          </p:nvPr>
        </p:nvSpPr>
        <p:spPr/>
        <p:txBody>
          <a:bodyPr/>
          <a:lstStyle/>
          <a:p>
            <a:fld id="{2F579335-2439-4BB4-BCC8-796B00FB7A46}" type="slidenum">
              <a:rPr lang="en-GB"/>
              <a:t>7</a:t>
            </a:fld>
            <a:endParaRPr lang="en-GB"/>
          </a:p>
        </p:txBody>
      </p:sp>
    </p:spTree>
    <p:extLst>
      <p:ext uri="{BB962C8B-B14F-4D97-AF65-F5344CB8AC3E}">
        <p14:creationId xmlns:p14="http://schemas.microsoft.com/office/powerpoint/2010/main" val="709615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It's a technical learning platform for reflecting on your progress as an instructor over time, clarifying your principles and learning priorities, connecting certain concepts to your current experience, and communicating your successes. It's a spot where you can see how your instructional methods result in effective learning outcomes.</a:t>
            </a:r>
          </a:p>
        </p:txBody>
      </p:sp>
      <p:sp>
        <p:nvSpPr>
          <p:cNvPr id="4" name="Slide Number Placeholder 3"/>
          <p:cNvSpPr>
            <a:spLocks noGrp="1"/>
          </p:cNvSpPr>
          <p:nvPr>
            <p:ph type="sldNum" sz="quarter" idx="5"/>
          </p:nvPr>
        </p:nvSpPr>
        <p:spPr/>
        <p:txBody>
          <a:bodyPr/>
          <a:lstStyle/>
          <a:p>
            <a:fld id="{2F579335-2439-4BB4-BCC8-796B00FB7A46}" type="slidenum">
              <a:rPr lang="en-GB"/>
              <a:t>8</a:t>
            </a:fld>
            <a:endParaRPr lang="en-GB"/>
          </a:p>
        </p:txBody>
      </p:sp>
    </p:spTree>
    <p:extLst>
      <p:ext uri="{BB962C8B-B14F-4D97-AF65-F5344CB8AC3E}">
        <p14:creationId xmlns:p14="http://schemas.microsoft.com/office/powerpoint/2010/main" val="33601982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48048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62891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11760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7374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2345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3453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64096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76057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30714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2204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2529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4/13/2021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74769854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Neat empty education desk">
            <a:extLst>
              <a:ext uri="{FF2B5EF4-FFF2-40B4-BE49-F238E27FC236}">
                <a16:creationId xmlns:a16="http://schemas.microsoft.com/office/drawing/2014/main" id="{693E9A47-9C54-4EE6-B3A7-89E3A768EF3E}"/>
              </a:ext>
            </a:extLst>
          </p:cNvPr>
          <p:cNvPicPr>
            <a:picLocks noChangeAspect="1"/>
          </p:cNvPicPr>
          <p:nvPr/>
        </p:nvPicPr>
        <p:blipFill rotWithShape="1">
          <a:blip r:embed="rId2">
            <a:alphaModFix amt="35000"/>
          </a:blip>
          <a:srcRect t="15728" r="-2" b="-2"/>
          <a:stretch/>
        </p:blipFill>
        <p:spPr>
          <a:xfrm>
            <a:off x="20" y="10"/>
            <a:ext cx="12191980" cy="6857990"/>
          </a:xfrm>
          <a:prstGeom prst="rect">
            <a:avLst/>
          </a:prstGeom>
        </p:spPr>
      </p:pic>
      <p:sp>
        <p:nvSpPr>
          <p:cNvPr id="2" name="Title 1"/>
          <p:cNvSpPr>
            <a:spLocks noGrp="1"/>
          </p:cNvSpPr>
          <p:nvPr>
            <p:ph type="ctrTitle"/>
          </p:nvPr>
        </p:nvSpPr>
        <p:spPr>
          <a:xfrm>
            <a:off x="1069847" y="758952"/>
            <a:ext cx="9055227" cy="3794760"/>
          </a:xfrm>
        </p:spPr>
        <p:txBody>
          <a:bodyPr>
            <a:normAutofit/>
          </a:bodyPr>
          <a:lstStyle/>
          <a:p>
            <a:r>
              <a:rPr lang="en-GB" sz="5500" b="1">
                <a:ln w="15875">
                  <a:solidFill>
                    <a:srgbClr val="FFFFFF"/>
                  </a:solidFill>
                </a:ln>
                <a:noFill/>
                <a:cs typeface="Calibri Light"/>
              </a:rPr>
              <a:t>A &amp; E Skills</a:t>
            </a:r>
            <a:r>
              <a:rPr lang="en-GB" sz="5500">
                <a:ln w="15875">
                  <a:solidFill>
                    <a:srgbClr val="FFFFFF"/>
                  </a:solidFill>
                </a:ln>
                <a:noFill/>
                <a:cs typeface="Calibri Light"/>
              </a:rPr>
              <a:t> </a:t>
            </a:r>
            <a:br>
              <a:rPr lang="en-GB" sz="5500">
                <a:ln w="15875">
                  <a:solidFill>
                    <a:srgbClr val="FFFFFF"/>
                  </a:solidFill>
                </a:ln>
                <a:noFill/>
                <a:cs typeface="Calibri Light"/>
              </a:rPr>
            </a:br>
            <a:r>
              <a:rPr lang="en-GB" sz="5500" b="1">
                <a:ln w="15875">
                  <a:solidFill>
                    <a:srgbClr val="FFFFFF"/>
                  </a:solidFill>
                </a:ln>
                <a:noFill/>
                <a:cs typeface="Calibri Light"/>
              </a:rPr>
              <a:t>BMSW4001</a:t>
            </a:r>
            <a:br>
              <a:rPr lang="en-GB" sz="5500" b="1">
                <a:ln w="15875">
                  <a:solidFill>
                    <a:srgbClr val="FFFFFF"/>
                  </a:solidFill>
                </a:ln>
                <a:noFill/>
                <a:cs typeface="Calibri Light"/>
              </a:rPr>
            </a:br>
            <a:r>
              <a:rPr lang="en-GB" sz="5500" b="1">
                <a:ln w="15875">
                  <a:solidFill>
                    <a:srgbClr val="FFFFFF"/>
                  </a:solidFill>
                </a:ln>
                <a:noFill/>
                <a:cs typeface="Calibri Light"/>
              </a:rPr>
              <a:t>MIRELA LAVINIA MATASA</a:t>
            </a:r>
            <a:r>
              <a:rPr lang="en-GB" sz="5500">
                <a:ln w="15875">
                  <a:solidFill>
                    <a:srgbClr val="FFFFFF"/>
                  </a:solidFill>
                </a:ln>
                <a:noFill/>
                <a:cs typeface="Calibri Light"/>
              </a:rPr>
              <a:t> </a:t>
            </a:r>
            <a:br>
              <a:rPr lang="en-GB" sz="5500">
                <a:ln w="15875">
                  <a:solidFill>
                    <a:srgbClr val="FFFFFF"/>
                  </a:solidFill>
                </a:ln>
                <a:noFill/>
                <a:cs typeface="Calibri Light"/>
              </a:rPr>
            </a:br>
            <a:endParaRPr lang="en-GB" sz="5500">
              <a:ln w="15875">
                <a:solidFill>
                  <a:srgbClr val="FFFFFF"/>
                </a:solidFill>
              </a:ln>
              <a:noFill/>
              <a:cs typeface="Calibri Light"/>
            </a:endParaRPr>
          </a:p>
        </p:txBody>
      </p:sp>
      <p:sp>
        <p:nvSpPr>
          <p:cNvPr id="3" name="Subtitle 2"/>
          <p:cNvSpPr>
            <a:spLocks noGrp="1"/>
          </p:cNvSpPr>
          <p:nvPr>
            <p:ph type="subTitle" idx="1"/>
          </p:nvPr>
        </p:nvSpPr>
        <p:spPr>
          <a:xfrm>
            <a:off x="1100015" y="4670246"/>
            <a:ext cx="7315200" cy="1419658"/>
          </a:xfrm>
        </p:spPr>
        <p:txBody>
          <a:bodyPr vert="horz" lIns="91440" tIns="45720" rIns="91440" bIns="45720" rtlCol="0">
            <a:normAutofit/>
          </a:bodyPr>
          <a:lstStyle/>
          <a:p>
            <a:r>
              <a:rPr lang="en-GB" sz="2800">
                <a:solidFill>
                  <a:schemeClr val="tx1"/>
                </a:solidFill>
                <a:cs typeface="Calibri"/>
              </a:rPr>
              <a:t>2019810</a:t>
            </a:r>
          </a:p>
          <a:p>
            <a:r>
              <a:rPr lang="en-GB" sz="2800">
                <a:solidFill>
                  <a:schemeClr val="tx1"/>
                </a:solidFill>
                <a:cs typeface="Calibri"/>
              </a:rPr>
              <a:t>Lecturer: Anita Nan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A4AE8-70B0-4941-BA2D-C298DE574BE8}"/>
              </a:ext>
            </a:extLst>
          </p:cNvPr>
          <p:cNvSpPr>
            <a:spLocks noGrp="1"/>
          </p:cNvSpPr>
          <p:nvPr>
            <p:ph type="title"/>
          </p:nvPr>
        </p:nvSpPr>
        <p:spPr>
          <a:xfrm>
            <a:off x="4404360" y="365125"/>
            <a:ext cx="3444240" cy="1348423"/>
          </a:xfrm>
        </p:spPr>
        <p:txBody>
          <a:bodyPr>
            <a:normAutofit/>
          </a:bodyPr>
          <a:lstStyle/>
          <a:p>
            <a:r>
              <a:rPr lang="en-GB" sz="2800" b="1">
                <a:latin typeface="Calibri"/>
                <a:cs typeface="Calibri Light"/>
              </a:rPr>
              <a:t>Overview</a:t>
            </a:r>
            <a:endParaRPr lang="en-GB" sz="2800" b="1">
              <a:latin typeface="Calibri"/>
              <a:cs typeface="Calibri"/>
            </a:endParaRPr>
          </a:p>
        </p:txBody>
      </p:sp>
      <p:sp>
        <p:nvSpPr>
          <p:cNvPr id="3" name="Content Placeholder 2">
            <a:extLst>
              <a:ext uri="{FF2B5EF4-FFF2-40B4-BE49-F238E27FC236}">
                <a16:creationId xmlns:a16="http://schemas.microsoft.com/office/drawing/2014/main" id="{DE5ED282-5621-4853-AAEB-C4C1414C97A8}"/>
              </a:ext>
            </a:extLst>
          </p:cNvPr>
          <p:cNvSpPr>
            <a:spLocks noGrp="1"/>
          </p:cNvSpPr>
          <p:nvPr>
            <p:ph idx="1"/>
          </p:nvPr>
        </p:nvSpPr>
        <p:spPr>
          <a:xfrm>
            <a:off x="838200" y="2541905"/>
            <a:ext cx="10515600" cy="3635058"/>
          </a:xfrm>
        </p:spPr>
        <p:txBody>
          <a:bodyPr vert="horz" lIns="91440" tIns="45720" rIns="91440" bIns="45720" rtlCol="0" anchor="t">
            <a:normAutofit/>
          </a:bodyPr>
          <a:lstStyle/>
          <a:p>
            <a:r>
              <a:rPr lang="en-GB" sz="2400">
                <a:cs typeface="Calibri"/>
              </a:rPr>
              <a:t>Introduction</a:t>
            </a:r>
          </a:p>
          <a:p>
            <a:r>
              <a:rPr lang="en-GB" sz="2400">
                <a:cs typeface="Calibri"/>
              </a:rPr>
              <a:t>SWOT Analysis </a:t>
            </a:r>
          </a:p>
          <a:p>
            <a:r>
              <a:rPr lang="en-GB" sz="2400">
                <a:cs typeface="Calibri"/>
              </a:rPr>
              <a:t>Time Management </a:t>
            </a:r>
          </a:p>
          <a:p>
            <a:r>
              <a:rPr lang="en-GB" sz="2400">
                <a:cs typeface="Calibri"/>
              </a:rPr>
              <a:t>CV Writing </a:t>
            </a:r>
          </a:p>
          <a:p>
            <a:r>
              <a:rPr lang="en-GB" sz="2400">
                <a:cs typeface="Calibri"/>
              </a:rPr>
              <a:t>Communication </a:t>
            </a:r>
          </a:p>
          <a:p>
            <a:r>
              <a:rPr lang="en-GB" sz="2400">
                <a:cs typeface="Calibri"/>
              </a:rPr>
              <a:t>Personal Development Plan </a:t>
            </a:r>
          </a:p>
          <a:p>
            <a:r>
              <a:rPr lang="en-GB" sz="2400">
                <a:cs typeface="Calibri"/>
              </a:rPr>
              <a:t>Conclusion </a:t>
            </a:r>
          </a:p>
          <a:p>
            <a:r>
              <a:rPr lang="en-GB" sz="2400">
                <a:cs typeface="Calibri"/>
              </a:rPr>
              <a:t>References </a:t>
            </a:r>
          </a:p>
          <a:p>
            <a:endParaRPr lang="en-GB" sz="2400">
              <a:cs typeface="Calibri"/>
            </a:endParaRPr>
          </a:p>
          <a:p>
            <a:endParaRPr lang="en-GB">
              <a:cs typeface="Calibri"/>
            </a:endParaRPr>
          </a:p>
        </p:txBody>
      </p:sp>
    </p:spTree>
    <p:extLst>
      <p:ext uri="{BB962C8B-B14F-4D97-AF65-F5344CB8AC3E}">
        <p14:creationId xmlns:p14="http://schemas.microsoft.com/office/powerpoint/2010/main" val="1567300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9E436-7481-4FAB-880D-A56322AFDC6D}"/>
              </a:ext>
            </a:extLst>
          </p:cNvPr>
          <p:cNvSpPr>
            <a:spLocks noGrp="1"/>
          </p:cNvSpPr>
          <p:nvPr>
            <p:ph type="title"/>
          </p:nvPr>
        </p:nvSpPr>
        <p:spPr/>
        <p:txBody>
          <a:bodyPr/>
          <a:lstStyle/>
          <a:p>
            <a:r>
              <a:rPr lang="en-GB">
                <a:cs typeface="Calibri Light"/>
              </a:rPr>
              <a:t>Introduction</a:t>
            </a:r>
            <a:endParaRPr lang="en-GB"/>
          </a:p>
        </p:txBody>
      </p:sp>
      <p:sp>
        <p:nvSpPr>
          <p:cNvPr id="3" name="Content Placeholder 2">
            <a:extLst>
              <a:ext uri="{FF2B5EF4-FFF2-40B4-BE49-F238E27FC236}">
                <a16:creationId xmlns:a16="http://schemas.microsoft.com/office/drawing/2014/main" id="{2F2FD153-FB13-4621-9580-1C6B74618E87}"/>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This presentation will aid in the evaluation of my educational abilities. Various methods, such as SWOT analysis, preparation of PDP plan, etc. will be included in the presentation.</a:t>
            </a:r>
            <a:endParaRPr lang="en-GB">
              <a:cs typeface="Calibri" panose="020F0502020204030204"/>
            </a:endParaRPr>
          </a:p>
        </p:txBody>
      </p:sp>
    </p:spTree>
    <p:extLst>
      <p:ext uri="{BB962C8B-B14F-4D97-AF65-F5344CB8AC3E}">
        <p14:creationId xmlns:p14="http://schemas.microsoft.com/office/powerpoint/2010/main" val="3308223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A5DE0-4376-4D09-B442-6CE3BF7AD812}"/>
              </a:ext>
            </a:extLst>
          </p:cNvPr>
          <p:cNvSpPr>
            <a:spLocks noGrp="1"/>
          </p:cNvSpPr>
          <p:nvPr>
            <p:ph type="ctrTitle"/>
          </p:nvPr>
        </p:nvSpPr>
        <p:spPr>
          <a:xfrm>
            <a:off x="1524000" y="169863"/>
            <a:ext cx="9144000" cy="496929"/>
          </a:xfrm>
        </p:spPr>
        <p:txBody>
          <a:bodyPr>
            <a:normAutofit fontScale="90000"/>
          </a:bodyPr>
          <a:lstStyle/>
          <a:p>
            <a:r>
              <a:rPr lang="en-GB" sz="3600">
                <a:cs typeface="Calibri Light"/>
              </a:rPr>
              <a:t>SWOT analysis</a:t>
            </a:r>
          </a:p>
        </p:txBody>
      </p:sp>
      <p:sp>
        <p:nvSpPr>
          <p:cNvPr id="3" name="Subtitle 2">
            <a:extLst>
              <a:ext uri="{FF2B5EF4-FFF2-40B4-BE49-F238E27FC236}">
                <a16:creationId xmlns:a16="http://schemas.microsoft.com/office/drawing/2014/main" id="{6319118E-A87A-4588-87B8-EB5BFC384F32}"/>
              </a:ext>
            </a:extLst>
          </p:cNvPr>
          <p:cNvSpPr>
            <a:spLocks noGrp="1"/>
          </p:cNvSpPr>
          <p:nvPr>
            <p:ph type="subTitle" idx="1"/>
          </p:nvPr>
        </p:nvSpPr>
        <p:spPr>
          <a:xfrm>
            <a:off x="803565" y="805364"/>
            <a:ext cx="10955742" cy="6141151"/>
          </a:xfrm>
        </p:spPr>
        <p:txBody>
          <a:bodyPr vert="horz" lIns="91440" tIns="45720" rIns="91440" bIns="45720" rtlCol="0" anchor="t">
            <a:normAutofit/>
          </a:bodyPr>
          <a:lstStyle/>
          <a:p>
            <a:pPr marL="342900" indent="-342900">
              <a:buFont typeface="Wingdings" panose="020B0604020202020204" pitchFamily="34" charset="0"/>
              <a:buChar char="v"/>
            </a:pPr>
            <a:r>
              <a:rPr lang="en-GB">
                <a:solidFill>
                  <a:srgbClr val="002060"/>
                </a:solidFill>
                <a:latin typeface="Calibri"/>
                <a:cs typeface="Calibri" panose="020F0502020204030204"/>
              </a:rPr>
              <a:t>Strengths                                                                                                                           </a:t>
            </a:r>
            <a:endParaRPr lang="en-US">
              <a:solidFill>
                <a:srgbClr val="002060"/>
              </a:solidFill>
              <a:latin typeface="Calibri"/>
              <a:cs typeface="Calibri"/>
            </a:endParaRPr>
          </a:p>
          <a:p>
            <a:pPr marL="342900" indent="-342900">
              <a:buChar char="•"/>
            </a:pPr>
            <a:r>
              <a:rPr lang="en-GB" sz="2000">
                <a:cs typeface="Calibri" panose="020F0502020204030204"/>
              </a:rPr>
              <a:t>Time management                                                                                                                                              </a:t>
            </a:r>
            <a:endParaRPr lang="en-GB">
              <a:cs typeface="Calibri"/>
            </a:endParaRPr>
          </a:p>
          <a:p>
            <a:pPr marL="342900" indent="-342900">
              <a:buChar char="•"/>
            </a:pPr>
            <a:r>
              <a:rPr lang="en-GB" sz="2000">
                <a:cs typeface="Calibri" panose="020F0502020204030204"/>
              </a:rPr>
              <a:t> CV  writing                                                                                                                                                           </a:t>
            </a:r>
          </a:p>
          <a:p>
            <a:pPr marL="342900" indent="-342900">
              <a:buChar char="•"/>
            </a:pPr>
            <a:r>
              <a:rPr lang="en-GB" sz="2000">
                <a:cs typeface="Calibri" panose="020F0502020204030204"/>
              </a:rPr>
              <a:t> Communication</a:t>
            </a:r>
            <a:r>
              <a:rPr lang="en-GB">
                <a:cs typeface="Calibri" panose="020F0502020204030204"/>
              </a:rPr>
              <a:t>                                                                                                                            </a:t>
            </a:r>
            <a:endParaRPr lang="en-GB"/>
          </a:p>
          <a:p>
            <a:endParaRPr lang="en-GB">
              <a:solidFill>
                <a:srgbClr val="000000"/>
              </a:solidFill>
              <a:cs typeface="Calibri" panose="020F0502020204030204"/>
            </a:endParaRPr>
          </a:p>
          <a:p>
            <a:pPr marL="342900" indent="-342900">
              <a:buFont typeface="Wingdings" panose="020B0604020202020204" pitchFamily="34" charset="0"/>
              <a:buChar char="v"/>
            </a:pPr>
            <a:r>
              <a:rPr lang="en-GB">
                <a:solidFill>
                  <a:srgbClr val="002060"/>
                </a:solidFill>
                <a:cs typeface="Calibri" panose="020F0502020204030204"/>
              </a:rPr>
              <a:t>Weaknesses                                                                                                                      </a:t>
            </a:r>
          </a:p>
          <a:p>
            <a:pPr marL="457200" indent="-457200">
              <a:buChar char="•"/>
            </a:pPr>
            <a:r>
              <a:rPr lang="en-GB" sz="2000">
                <a:cs typeface="Calibri" panose="020F0502020204030204"/>
              </a:rPr>
              <a:t>Skills /Knowledge to be learned                                                                                                                     </a:t>
            </a:r>
          </a:p>
          <a:p>
            <a:pPr marL="457200" indent="-457200">
              <a:buChar char="•"/>
            </a:pPr>
            <a:r>
              <a:rPr lang="en-GB" sz="2000">
                <a:cs typeface="Calibri" panose="020F0502020204030204"/>
              </a:rPr>
              <a:t>Academic writing                                                                                                                                              </a:t>
            </a:r>
          </a:p>
          <a:p>
            <a:r>
              <a:rPr lang="en-GB" sz="2000">
                <a:cs typeface="Calibri" panose="020F0502020204030204"/>
              </a:rPr>
              <a:t>                    </a:t>
            </a:r>
            <a:endParaRPr lang="en-GB">
              <a:cs typeface="Calibri" panose="020F0502020204030204"/>
            </a:endParaRPr>
          </a:p>
          <a:p>
            <a:pPr marL="342900" indent="-342900">
              <a:buFont typeface="Wingdings" panose="020B0604020202020204" pitchFamily="34" charset="0"/>
              <a:buChar char="v"/>
            </a:pPr>
            <a:r>
              <a:rPr lang="en-GB">
                <a:solidFill>
                  <a:srgbClr val="002060"/>
                </a:solidFill>
                <a:cs typeface="Calibri" panose="020F0502020204030204"/>
              </a:rPr>
              <a:t>Opportunities                                                                                                               </a:t>
            </a:r>
          </a:p>
          <a:p>
            <a:pPr marL="342900" indent="-342900">
              <a:buChar char="•"/>
            </a:pPr>
            <a:r>
              <a:rPr lang="en-GB" sz="2000">
                <a:cs typeface="Calibri" panose="020F0502020204030204"/>
              </a:rPr>
              <a:t>Job opportunities                                                                                                                                                 </a:t>
            </a:r>
          </a:p>
          <a:p>
            <a:r>
              <a:rPr lang="en-GB" sz="2000">
                <a:cs typeface="Calibri" panose="020F0502020204030204"/>
              </a:rPr>
              <a:t>          </a:t>
            </a:r>
            <a:endParaRPr lang="en-GB">
              <a:cs typeface="Calibri" panose="020F0502020204030204"/>
            </a:endParaRPr>
          </a:p>
          <a:p>
            <a:pPr marL="342900" indent="-342900">
              <a:buFont typeface="Wingdings" panose="020B0604020202020204" pitchFamily="34" charset="0"/>
              <a:buChar char="v"/>
            </a:pPr>
            <a:r>
              <a:rPr lang="en-GB">
                <a:solidFill>
                  <a:srgbClr val="002060"/>
                </a:solidFill>
                <a:cs typeface="Calibri" panose="020F0502020204030204"/>
              </a:rPr>
              <a:t>Threats</a:t>
            </a:r>
            <a:r>
              <a:rPr lang="en-GB" sz="2800">
                <a:solidFill>
                  <a:srgbClr val="002060"/>
                </a:solidFill>
                <a:cs typeface="Calibri" panose="020F0502020204030204"/>
              </a:rPr>
              <a:t>                                                                                                        </a:t>
            </a:r>
          </a:p>
          <a:p>
            <a:pPr marL="457200" indent="-457200">
              <a:buChar char="•"/>
            </a:pPr>
            <a:r>
              <a:rPr lang="en-GB" sz="2000">
                <a:cs typeface="Calibri" panose="020F0502020204030204"/>
              </a:rPr>
              <a:t>Concentration                                                                                                                                                     </a:t>
            </a:r>
            <a:endParaRPr lang="en-GB" sz="2800" b="1">
              <a:cs typeface="Calibri" panose="020F0502020204030204"/>
            </a:endParaRPr>
          </a:p>
          <a:p>
            <a:pPr marL="457200" indent="-457200">
              <a:buChar char="•"/>
            </a:pPr>
            <a:endParaRPr lang="en-GB" sz="2800" b="1">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2916871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F211-E6F8-4D40-ACC9-D43AF402076B}"/>
              </a:ext>
            </a:extLst>
          </p:cNvPr>
          <p:cNvSpPr>
            <a:spLocks noGrp="1"/>
          </p:cNvSpPr>
          <p:nvPr>
            <p:ph type="title"/>
          </p:nvPr>
        </p:nvSpPr>
        <p:spPr>
          <a:xfrm>
            <a:off x="4001269" y="502709"/>
            <a:ext cx="3838865" cy="799514"/>
          </a:xfrm>
        </p:spPr>
        <p:txBody>
          <a:bodyPr>
            <a:normAutofit fontScale="90000"/>
          </a:bodyPr>
          <a:lstStyle/>
          <a:p>
            <a:r>
              <a:rPr lang="en-GB" sz="3600" b="1">
                <a:latin typeface="Calibri"/>
                <a:cs typeface="Calibri Light"/>
              </a:rPr>
              <a:t>Time management </a:t>
            </a:r>
          </a:p>
        </p:txBody>
      </p:sp>
      <p:sp>
        <p:nvSpPr>
          <p:cNvPr id="3" name="Content Placeholder 2">
            <a:extLst>
              <a:ext uri="{FF2B5EF4-FFF2-40B4-BE49-F238E27FC236}">
                <a16:creationId xmlns:a16="http://schemas.microsoft.com/office/drawing/2014/main" id="{A0015B42-9299-4F02-B5DD-EFD6B42A4B1E}"/>
              </a:ext>
            </a:extLst>
          </p:cNvPr>
          <p:cNvSpPr>
            <a:spLocks noGrp="1"/>
          </p:cNvSpPr>
          <p:nvPr>
            <p:ph idx="1"/>
          </p:nvPr>
        </p:nvSpPr>
        <p:spPr>
          <a:xfrm>
            <a:off x="468133" y="2046038"/>
            <a:ext cx="10885667" cy="4130925"/>
          </a:xfrm>
        </p:spPr>
        <p:txBody>
          <a:bodyPr vert="horz" lIns="91440" tIns="45720" rIns="91440" bIns="45720" rtlCol="0" anchor="t">
            <a:normAutofit fontScale="92500" lnSpcReduction="10000"/>
          </a:bodyPr>
          <a:lstStyle/>
          <a:p>
            <a:pPr marL="0" indent="0">
              <a:buNone/>
            </a:pPr>
            <a:r>
              <a:rPr lang="en-GB" sz="1800">
                <a:cs typeface="Calibri"/>
              </a:rPr>
              <a:t>"</a:t>
            </a:r>
            <a:r>
              <a:rPr lang="en-GB" sz="2400">
                <a:cs typeface="Calibri"/>
              </a:rPr>
              <a:t>Time management is the practice of planning and arranging tasks to split time between them", (Wolters et al 2017)</a:t>
            </a:r>
            <a:endParaRPr lang="en-US" sz="2400">
              <a:cs typeface="Calibri"/>
            </a:endParaRPr>
          </a:p>
          <a:p>
            <a:pPr marL="0" indent="0">
              <a:buNone/>
            </a:pPr>
            <a:endParaRPr lang="en-GB" sz="2400">
              <a:cs typeface="Calibri"/>
            </a:endParaRPr>
          </a:p>
          <a:p>
            <a:pPr marL="457200" indent="-457200">
              <a:buFont typeface="Wingdings" panose="020B0604020202020204" pitchFamily="34" charset="0"/>
              <a:buChar char="v"/>
            </a:pPr>
            <a:r>
              <a:rPr lang="en-GB" sz="2400">
                <a:cs typeface="Calibri"/>
              </a:rPr>
              <a:t>This tips will help you managing the time more efficiently and that each of us should have it .</a:t>
            </a:r>
          </a:p>
          <a:p>
            <a:pPr marL="0" indent="0">
              <a:buNone/>
            </a:pPr>
            <a:endParaRPr lang="en-GB" sz="2400">
              <a:cs typeface="Calibri"/>
            </a:endParaRPr>
          </a:p>
          <a:p>
            <a:pPr marL="457200" indent="-457200">
              <a:buFont typeface="Wingdings" panose="020B0604020202020204" pitchFamily="34" charset="0"/>
              <a:buChar char="§"/>
            </a:pPr>
            <a:r>
              <a:rPr lang="en-GB" sz="2400">
                <a:cs typeface="Calibri"/>
              </a:rPr>
              <a:t>Set some goals correctly for yourself </a:t>
            </a:r>
          </a:p>
          <a:p>
            <a:pPr marL="457200" indent="-457200">
              <a:buFont typeface="Wingdings" panose="020B0604020202020204" pitchFamily="34" charset="0"/>
              <a:buChar char="§"/>
            </a:pPr>
            <a:r>
              <a:rPr lang="en-GB" sz="2400">
                <a:cs typeface="Calibri"/>
              </a:rPr>
              <a:t>Prioritize wisely what is important for you </a:t>
            </a:r>
          </a:p>
          <a:p>
            <a:pPr marL="457200" indent="-457200">
              <a:buFont typeface="Wingdings" panose="020B0604020202020204" pitchFamily="34" charset="0"/>
              <a:buChar char="§"/>
            </a:pPr>
            <a:r>
              <a:rPr lang="en-GB" sz="2400">
                <a:cs typeface="Calibri"/>
              </a:rPr>
              <a:t>Remove the non-essential task that are not so important </a:t>
            </a:r>
          </a:p>
          <a:p>
            <a:pPr marL="457200" indent="-457200">
              <a:buFont typeface="Wingdings" panose="020B0604020202020204" pitchFamily="34" charset="0"/>
              <a:buChar char="§"/>
            </a:pPr>
            <a:r>
              <a:rPr lang="en-GB" sz="2400">
                <a:cs typeface="Calibri"/>
              </a:rPr>
              <a:t>Always set a time limit </a:t>
            </a:r>
          </a:p>
          <a:p>
            <a:pPr marL="457200" indent="-457200">
              <a:buFont typeface="Wingdings" panose="020B0604020202020204" pitchFamily="34" charset="0"/>
              <a:buChar char="§"/>
            </a:pPr>
            <a:r>
              <a:rPr lang="en-GB" sz="2400">
                <a:cs typeface="Calibri"/>
              </a:rPr>
              <a:t>Organise yourself which is most important when it comes to time management </a:t>
            </a:r>
          </a:p>
        </p:txBody>
      </p:sp>
    </p:spTree>
    <p:extLst>
      <p:ext uri="{BB962C8B-B14F-4D97-AF65-F5344CB8AC3E}">
        <p14:creationId xmlns:p14="http://schemas.microsoft.com/office/powerpoint/2010/main" val="1174255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1DDAC-1311-4E16-832B-FD1F103F7A7C}"/>
              </a:ext>
            </a:extLst>
          </p:cNvPr>
          <p:cNvSpPr>
            <a:spLocks noGrp="1"/>
          </p:cNvSpPr>
          <p:nvPr>
            <p:ph type="title"/>
          </p:nvPr>
        </p:nvSpPr>
        <p:spPr>
          <a:xfrm>
            <a:off x="5261552" y="470959"/>
            <a:ext cx="2091748" cy="925089"/>
          </a:xfrm>
        </p:spPr>
        <p:txBody>
          <a:bodyPr>
            <a:normAutofit/>
          </a:bodyPr>
          <a:lstStyle/>
          <a:p>
            <a:r>
              <a:rPr lang="en-GB" sz="2800" b="1">
                <a:latin typeface="Calibri"/>
                <a:cs typeface="Calibri Light"/>
              </a:rPr>
              <a:t>CV writing</a:t>
            </a:r>
            <a:r>
              <a:rPr lang="en-GB" sz="2800">
                <a:cs typeface="Calibri Light"/>
              </a:rPr>
              <a:t> </a:t>
            </a:r>
          </a:p>
        </p:txBody>
      </p:sp>
      <p:sp>
        <p:nvSpPr>
          <p:cNvPr id="3" name="Content Placeholder 2">
            <a:extLst>
              <a:ext uri="{FF2B5EF4-FFF2-40B4-BE49-F238E27FC236}">
                <a16:creationId xmlns:a16="http://schemas.microsoft.com/office/drawing/2014/main" id="{6650DEC6-8868-49D0-BB96-28BB809E79B6}"/>
              </a:ext>
            </a:extLst>
          </p:cNvPr>
          <p:cNvSpPr>
            <a:spLocks noGrp="1"/>
          </p:cNvSpPr>
          <p:nvPr>
            <p:ph idx="1"/>
          </p:nvPr>
        </p:nvSpPr>
        <p:spPr>
          <a:xfrm>
            <a:off x="1132445" y="2435014"/>
            <a:ext cx="10007995" cy="3741949"/>
          </a:xfrm>
        </p:spPr>
        <p:txBody>
          <a:bodyPr vert="horz" lIns="91440" tIns="45720" rIns="91440" bIns="45720" rtlCol="0" anchor="t">
            <a:normAutofit/>
          </a:bodyPr>
          <a:lstStyle/>
          <a:p>
            <a:pPr marL="342900" indent="-342900">
              <a:buFont typeface="Wingdings" panose="020B0604020202020204" pitchFamily="34" charset="0"/>
              <a:buChar char="v"/>
            </a:pPr>
            <a:r>
              <a:rPr lang="en-GB" sz="2400">
                <a:cs typeface="Calibri"/>
              </a:rPr>
              <a:t>Curriculum vitae is a concise paper that highlights a persons specialised and academic/skills background . </a:t>
            </a:r>
            <a:endParaRPr lang="en-US" sz="2400">
              <a:cs typeface="Calibri" panose="020F0502020204030204"/>
            </a:endParaRPr>
          </a:p>
          <a:p>
            <a:pPr marL="0" indent="0">
              <a:buNone/>
            </a:pPr>
            <a:endParaRPr lang="en-GB" sz="2400">
              <a:cs typeface="Calibri"/>
            </a:endParaRPr>
          </a:p>
          <a:p>
            <a:pPr marL="457200" indent="-457200">
              <a:buFont typeface="Wingdings" panose="020B0604020202020204" pitchFamily="34" charset="0"/>
              <a:buChar char="§"/>
            </a:pPr>
            <a:r>
              <a:rPr lang="en-GB" sz="2400">
                <a:cs typeface="Calibri"/>
              </a:rPr>
              <a:t>Helps people get a job easily as CV provides details such achievements and awards , knowledge etc </a:t>
            </a:r>
          </a:p>
          <a:p>
            <a:pPr marL="285750" indent="-285750">
              <a:buFont typeface="Wingdings" panose="020B0604020202020204" pitchFamily="34" charset="0"/>
              <a:buChar char="§"/>
            </a:pPr>
            <a:r>
              <a:rPr lang="en-GB" sz="2400">
                <a:cs typeface="Calibri"/>
              </a:rPr>
              <a:t>   The  CV should look concise and keep it brief to get the attention </a:t>
            </a:r>
          </a:p>
          <a:p>
            <a:pPr marL="457200" indent="-457200">
              <a:buFont typeface="Wingdings" panose="020B0604020202020204" pitchFamily="34" charset="0"/>
              <a:buChar char="§"/>
            </a:pPr>
            <a:endParaRPr lang="en-GB" sz="2400">
              <a:cs typeface="Calibri"/>
            </a:endParaRPr>
          </a:p>
          <a:p>
            <a:pPr marL="457200" indent="-457200">
              <a:buFont typeface="Wingdings" panose="020B0604020202020204" pitchFamily="34" charset="0"/>
              <a:buChar char="ü"/>
            </a:pPr>
            <a:endParaRPr lang="en-GB" sz="2400">
              <a:cs typeface="Calibri"/>
            </a:endParaRPr>
          </a:p>
          <a:p>
            <a:pPr marL="457200" indent="-457200">
              <a:buFont typeface="Wingdings" panose="020B0604020202020204" pitchFamily="34" charset="0"/>
              <a:buChar char="ü"/>
            </a:pPr>
            <a:endParaRPr lang="en-GB">
              <a:cs typeface="Calibri"/>
            </a:endParaRPr>
          </a:p>
        </p:txBody>
      </p:sp>
    </p:spTree>
    <p:extLst>
      <p:ext uri="{BB962C8B-B14F-4D97-AF65-F5344CB8AC3E}">
        <p14:creationId xmlns:p14="http://schemas.microsoft.com/office/powerpoint/2010/main" val="4153472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08C54-2D16-40E3-B9DD-613E6A0A061F}"/>
              </a:ext>
            </a:extLst>
          </p:cNvPr>
          <p:cNvSpPr>
            <a:spLocks noGrp="1"/>
          </p:cNvSpPr>
          <p:nvPr>
            <p:ph type="title"/>
          </p:nvPr>
        </p:nvSpPr>
        <p:spPr>
          <a:xfrm>
            <a:off x="4364811" y="100630"/>
            <a:ext cx="3966179" cy="809165"/>
          </a:xfrm>
        </p:spPr>
        <p:txBody>
          <a:bodyPr>
            <a:normAutofit/>
          </a:bodyPr>
          <a:lstStyle/>
          <a:p>
            <a:r>
              <a:rPr lang="en-GB" sz="2800" b="1">
                <a:latin typeface="Calibri Light"/>
                <a:cs typeface="Calibri Light"/>
              </a:rPr>
              <a:t>Communication</a:t>
            </a:r>
            <a:r>
              <a:rPr lang="en-GB" sz="2800">
                <a:cs typeface="Calibri Light"/>
              </a:rPr>
              <a:t> </a:t>
            </a:r>
          </a:p>
        </p:txBody>
      </p:sp>
      <p:sp>
        <p:nvSpPr>
          <p:cNvPr id="3" name="Content Placeholder 2">
            <a:extLst>
              <a:ext uri="{FF2B5EF4-FFF2-40B4-BE49-F238E27FC236}">
                <a16:creationId xmlns:a16="http://schemas.microsoft.com/office/drawing/2014/main" id="{052F1155-AEF4-419D-99E8-A01869A1A2C1}"/>
              </a:ext>
            </a:extLst>
          </p:cNvPr>
          <p:cNvSpPr>
            <a:spLocks noGrp="1"/>
          </p:cNvSpPr>
          <p:nvPr>
            <p:ph idx="1"/>
          </p:nvPr>
        </p:nvSpPr>
        <p:spPr>
          <a:xfrm>
            <a:off x="1039973" y="1607983"/>
            <a:ext cx="10313827" cy="4568980"/>
          </a:xfrm>
        </p:spPr>
        <p:txBody>
          <a:bodyPr vert="horz" lIns="91440" tIns="45720" rIns="91440" bIns="45720" rtlCol="0" anchor="t">
            <a:normAutofit/>
          </a:bodyPr>
          <a:lstStyle/>
          <a:p>
            <a:pPr marL="457200" indent="-457200">
              <a:buFont typeface="Wingdings" panose="020B0604020202020204" pitchFamily="34" charset="0"/>
              <a:buChar char="v"/>
            </a:pPr>
            <a:r>
              <a:rPr lang="en-GB" sz="2400">
                <a:cs typeface="Calibri"/>
              </a:rPr>
              <a:t>Is a process of sharing information's  between people </a:t>
            </a:r>
          </a:p>
          <a:p>
            <a:pPr marL="0" indent="0">
              <a:buNone/>
            </a:pPr>
            <a:endParaRPr lang="en-GB" sz="2400">
              <a:cs typeface="Calibri"/>
            </a:endParaRPr>
          </a:p>
          <a:p>
            <a:pPr marL="285750" indent="-285750">
              <a:buFont typeface="Wingdings" panose="020B0604020202020204" pitchFamily="34" charset="0"/>
              <a:buChar char="§"/>
            </a:pPr>
            <a:r>
              <a:rPr lang="en-GB" sz="2400">
                <a:cs typeface="Calibri"/>
              </a:rPr>
              <a:t>Will help  you in personal and professional life </a:t>
            </a:r>
          </a:p>
          <a:p>
            <a:pPr marL="285750" indent="-285750">
              <a:buFont typeface="Wingdings" panose="020B0604020202020204" pitchFamily="34" charset="0"/>
              <a:buChar char="§"/>
            </a:pPr>
            <a:r>
              <a:rPr lang="en-GB" sz="2400">
                <a:cs typeface="Calibri"/>
              </a:rPr>
              <a:t>Getting ideas / knowledge from other people  </a:t>
            </a:r>
          </a:p>
          <a:p>
            <a:pPr marL="285750" indent="-285750">
              <a:buFont typeface="Wingdings" panose="020B0604020202020204" pitchFamily="34" charset="0"/>
              <a:buChar char="§"/>
            </a:pPr>
            <a:r>
              <a:rPr lang="en-GB" sz="2400">
                <a:cs typeface="Calibri"/>
              </a:rPr>
              <a:t>Being also a listener will make you understand the message </a:t>
            </a:r>
          </a:p>
          <a:p>
            <a:pPr marL="285750" indent="-285750">
              <a:buFont typeface="Wingdings" panose="020B0604020202020204" pitchFamily="34" charset="0"/>
              <a:buChar char="§"/>
            </a:pPr>
            <a:r>
              <a:rPr lang="en-GB" sz="2400">
                <a:cs typeface="Calibri"/>
              </a:rPr>
              <a:t>Ability to work with others is a factor contributing to job success </a:t>
            </a:r>
          </a:p>
        </p:txBody>
      </p:sp>
    </p:spTree>
    <p:extLst>
      <p:ext uri="{BB962C8B-B14F-4D97-AF65-F5344CB8AC3E}">
        <p14:creationId xmlns:p14="http://schemas.microsoft.com/office/powerpoint/2010/main" val="4263692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4E545-69FA-49AC-9AF1-043F4537FD9E}"/>
              </a:ext>
            </a:extLst>
          </p:cNvPr>
          <p:cNvSpPr>
            <a:spLocks noGrp="1"/>
          </p:cNvSpPr>
          <p:nvPr>
            <p:ph type="title"/>
          </p:nvPr>
        </p:nvSpPr>
        <p:spPr>
          <a:xfrm>
            <a:off x="3910330" y="79375"/>
            <a:ext cx="4998720" cy="891647"/>
          </a:xfrm>
        </p:spPr>
        <p:txBody>
          <a:bodyPr>
            <a:normAutofit/>
          </a:bodyPr>
          <a:lstStyle/>
          <a:p>
            <a:r>
              <a:rPr lang="en-GB" sz="2800" b="1">
                <a:cs typeface="Calibri Light"/>
              </a:rPr>
              <a:t>Personal Development Plan </a:t>
            </a:r>
          </a:p>
        </p:txBody>
      </p:sp>
      <p:sp>
        <p:nvSpPr>
          <p:cNvPr id="3" name="Content Placeholder 2">
            <a:extLst>
              <a:ext uri="{FF2B5EF4-FFF2-40B4-BE49-F238E27FC236}">
                <a16:creationId xmlns:a16="http://schemas.microsoft.com/office/drawing/2014/main" id="{FA627B9F-9B3A-4212-A0C7-4B16E516AC79}"/>
              </a:ext>
            </a:extLst>
          </p:cNvPr>
          <p:cNvSpPr>
            <a:spLocks noGrp="1"/>
          </p:cNvSpPr>
          <p:nvPr>
            <p:ph idx="1"/>
          </p:nvPr>
        </p:nvSpPr>
        <p:spPr>
          <a:xfrm>
            <a:off x="1293284" y="1584325"/>
            <a:ext cx="9496636" cy="4592638"/>
          </a:xfrm>
        </p:spPr>
        <p:txBody>
          <a:bodyPr vert="horz" lIns="91440" tIns="45720" rIns="91440" bIns="45720" rtlCol="0" anchor="t">
            <a:normAutofit/>
          </a:bodyPr>
          <a:lstStyle/>
          <a:p>
            <a:pPr marL="0" indent="0">
              <a:buNone/>
            </a:pPr>
            <a:endParaRPr lang="en-GB" sz="2000">
              <a:cs typeface="Calibri"/>
            </a:endParaRPr>
          </a:p>
          <a:p>
            <a:pPr>
              <a:buFont typeface="Wingdings" panose="020B0604020202020204" pitchFamily="34" charset="0"/>
              <a:buChar char="§"/>
            </a:pPr>
            <a:r>
              <a:rPr lang="en-GB" sz="2400">
                <a:cs typeface="Calibri"/>
              </a:rPr>
              <a:t>About my weaknesses which are : skills / knowledge to be learn and here I can say that I need more job opportunity for me to gain more experience , this is linked to theoretical and technical skills as it will help me understand more about the duty I will have as a manager in the future.  Academic writing has always been challenging for me , but now as I am making part  of this  institution of high education ( UWTSD ) I will improve and maximise this part    Academic writing by finishing the studies . </a:t>
            </a:r>
          </a:p>
          <a:p>
            <a:pPr marL="0" indent="0">
              <a:buNone/>
            </a:pPr>
            <a:r>
              <a:rPr lang="en-GB" sz="2400">
                <a:cs typeface="Calibri"/>
              </a:rPr>
              <a:t>   </a:t>
            </a:r>
          </a:p>
          <a:p>
            <a:pPr marL="0" indent="0">
              <a:buNone/>
            </a:pPr>
            <a:endParaRPr lang="en-GB">
              <a:cs typeface="Calibri"/>
            </a:endParaRPr>
          </a:p>
        </p:txBody>
      </p:sp>
    </p:spTree>
    <p:extLst>
      <p:ext uri="{BB962C8B-B14F-4D97-AF65-F5344CB8AC3E}">
        <p14:creationId xmlns:p14="http://schemas.microsoft.com/office/powerpoint/2010/main" val="3115343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E8511-DB79-4E06-AA34-1C068936E9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75F125-F1E2-417B-9252-06CFA25FFAA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06162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13A25-EDEF-481E-977F-271C839426F7}"/>
              </a:ext>
            </a:extLst>
          </p:cNvPr>
          <p:cNvSpPr>
            <a:spLocks noGrp="1"/>
          </p:cNvSpPr>
          <p:nvPr>
            <p:ph type="title"/>
          </p:nvPr>
        </p:nvSpPr>
        <p:spPr>
          <a:xfrm>
            <a:off x="4746413" y="506095"/>
            <a:ext cx="1897804" cy="549593"/>
          </a:xfrm>
        </p:spPr>
        <p:txBody>
          <a:bodyPr>
            <a:normAutofit/>
          </a:bodyPr>
          <a:lstStyle/>
          <a:p>
            <a:r>
              <a:rPr lang="en-GB" sz="2800">
                <a:latin typeface="Calibri"/>
                <a:cs typeface="Calibri Light"/>
              </a:rPr>
              <a:t>Conclusion</a:t>
            </a:r>
            <a:r>
              <a:rPr lang="en-GB" sz="2800">
                <a:cs typeface="Calibri Light"/>
              </a:rPr>
              <a:t> </a:t>
            </a:r>
            <a:endParaRPr lang="en-GB" sz="2800"/>
          </a:p>
        </p:txBody>
      </p:sp>
      <p:sp>
        <p:nvSpPr>
          <p:cNvPr id="3" name="Content Placeholder 2">
            <a:extLst>
              <a:ext uri="{FF2B5EF4-FFF2-40B4-BE49-F238E27FC236}">
                <a16:creationId xmlns:a16="http://schemas.microsoft.com/office/drawing/2014/main" id="{2A093650-EABC-4EF2-9BDC-96AF0F8130D2}"/>
              </a:ext>
            </a:extLst>
          </p:cNvPr>
          <p:cNvSpPr>
            <a:spLocks noGrp="1"/>
          </p:cNvSpPr>
          <p:nvPr>
            <p:ph idx="1"/>
          </p:nvPr>
        </p:nvSpPr>
        <p:spPr>
          <a:xfrm>
            <a:off x="838200" y="2133812"/>
            <a:ext cx="10515600" cy="4043151"/>
          </a:xfrm>
        </p:spPr>
        <p:txBody>
          <a:bodyPr vert="horz" lIns="91440" tIns="45720" rIns="91440" bIns="45720" rtlCol="0" anchor="t">
            <a:normAutofit/>
          </a:bodyPr>
          <a:lstStyle/>
          <a:p>
            <a:pPr marL="0" indent="0">
              <a:buNone/>
            </a:pPr>
            <a:r>
              <a:rPr lang="en-GB">
                <a:latin typeface="Calibri"/>
                <a:cs typeface="Calibri"/>
              </a:rPr>
              <a:t>I think everything I have learned in class , the SWOT analysis , time management , CV writing , communication . In fact , putting all this is practice will maximise my abilities to reach the manager position . Career development aid in improving efficiency , reducing errors and encouraging communication among colleagues and in the future co-workers. </a:t>
            </a:r>
            <a:endParaRPr lang="en-GB">
              <a:latin typeface="Calibri"/>
              <a:cs typeface="Arial"/>
            </a:endParaRPr>
          </a:p>
        </p:txBody>
      </p:sp>
    </p:spTree>
    <p:extLst>
      <p:ext uri="{BB962C8B-B14F-4D97-AF65-F5344CB8AC3E}">
        <p14:creationId xmlns:p14="http://schemas.microsoft.com/office/powerpoint/2010/main" val="642141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32CFD-1AC9-45F1-BC7A-9C6EC3D990E8}"/>
              </a:ext>
            </a:extLst>
          </p:cNvPr>
          <p:cNvSpPr>
            <a:spLocks noGrp="1"/>
          </p:cNvSpPr>
          <p:nvPr>
            <p:ph type="title"/>
          </p:nvPr>
        </p:nvSpPr>
        <p:spPr>
          <a:xfrm>
            <a:off x="4404782" y="89959"/>
            <a:ext cx="6949018" cy="791103"/>
          </a:xfrm>
        </p:spPr>
        <p:txBody>
          <a:bodyPr/>
          <a:lstStyle/>
          <a:p>
            <a:r>
              <a:rPr lang="en-GB">
                <a:cs typeface="Calibri Light"/>
              </a:rPr>
              <a:t>References </a:t>
            </a:r>
            <a:endParaRPr lang="en-GB"/>
          </a:p>
        </p:txBody>
      </p:sp>
      <p:sp>
        <p:nvSpPr>
          <p:cNvPr id="3" name="Content Placeholder 2">
            <a:extLst>
              <a:ext uri="{FF2B5EF4-FFF2-40B4-BE49-F238E27FC236}">
                <a16:creationId xmlns:a16="http://schemas.microsoft.com/office/drawing/2014/main" id="{216DD86C-5273-4271-97F9-057BFF97161C}"/>
              </a:ext>
            </a:extLst>
          </p:cNvPr>
          <p:cNvSpPr>
            <a:spLocks noGrp="1"/>
          </p:cNvSpPr>
          <p:nvPr>
            <p:ph idx="1"/>
          </p:nvPr>
        </p:nvSpPr>
        <p:spPr>
          <a:xfrm>
            <a:off x="587587" y="2155825"/>
            <a:ext cx="10766213" cy="4021138"/>
          </a:xfrm>
        </p:spPr>
        <p:txBody>
          <a:bodyPr vert="horz" lIns="91440" tIns="45720" rIns="91440" bIns="45720" rtlCol="0" anchor="t">
            <a:normAutofit/>
          </a:bodyPr>
          <a:lstStyle/>
          <a:p>
            <a:r>
              <a:rPr lang="en-GB" sz="2000">
                <a:latin typeface="Arial"/>
                <a:cs typeface="Calibri"/>
              </a:rPr>
              <a:t>da Silva, J.A.T., Dobránszki, J., Al-Khatib , A. and Tsigarist, P., 2020. Curriculum vitae: chalenges and potential solutions. KOME.</a:t>
            </a:r>
            <a:endParaRPr lang="en-US"/>
          </a:p>
          <a:p>
            <a:r>
              <a:rPr lang="en-GB" sz="2000">
                <a:latin typeface="Arial"/>
                <a:cs typeface="Calibri"/>
              </a:rPr>
              <a:t>Key Differences, 16 May 2017</a:t>
            </a:r>
          </a:p>
          <a:p>
            <a:r>
              <a:rPr lang="en-GB" sz="2000">
                <a:latin typeface="Arial"/>
                <a:cs typeface="Calibri"/>
              </a:rPr>
              <a:t>Abdel-Basset, M., Mohamed, M. and Smarandache, F., 2018. An extension of neutosophic  AHP-SWOT analysis for strategic planning and decision making. Symmetry, 10(4), p.116.</a:t>
            </a:r>
          </a:p>
          <a:p>
            <a:r>
              <a:rPr lang="en-GB" sz="2000">
                <a:latin typeface="Arial"/>
                <a:cs typeface="Calibri"/>
              </a:rPr>
              <a:t>Khazaal, e.n., 2019. Improving Postgraduated' Academic Writing Skills with Summarizing  Strategy.</a:t>
            </a:r>
          </a:p>
          <a:p>
            <a:r>
              <a:rPr lang="en-GB" sz="2000">
                <a:latin typeface="Arial"/>
                <a:cs typeface="Calibri"/>
              </a:rPr>
              <a:t>Rubens, A., Schoenfeld, G.A., Schaffer, B.S. and Leah, J.S., 2018. Self-awarness and leadership: Developing an individual strategic proffesional development plan in an MBA leadership course. The International Journal of Management Education, 16(1), pp.1-13.</a:t>
            </a:r>
          </a:p>
        </p:txBody>
      </p:sp>
    </p:spTree>
    <p:extLst>
      <p:ext uri="{BB962C8B-B14F-4D97-AF65-F5344CB8AC3E}">
        <p14:creationId xmlns:p14="http://schemas.microsoft.com/office/powerpoint/2010/main" val="4115373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CAB90-6860-429C-82A4-BAEF95083A0D}"/>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Thank you</a:t>
            </a:r>
          </a:p>
        </p:txBody>
      </p:sp>
      <p:pic>
        <p:nvPicPr>
          <p:cNvPr id="7" name="Graphic 7" descr="An open book">
            <a:extLst>
              <a:ext uri="{FF2B5EF4-FFF2-40B4-BE49-F238E27FC236}">
                <a16:creationId xmlns:a16="http://schemas.microsoft.com/office/drawing/2014/main" id="{7B1BE102-08A8-4267-A9D8-7EE51EC1853B}"/>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5383296" y="643466"/>
            <a:ext cx="5568739" cy="5568739"/>
          </a:xfrm>
          <a:prstGeom prst="rect">
            <a:avLst/>
          </a:prstGeom>
        </p:spPr>
      </p:pic>
    </p:spTree>
    <p:extLst>
      <p:ext uri="{BB962C8B-B14F-4D97-AF65-F5344CB8AC3E}">
        <p14:creationId xmlns:p14="http://schemas.microsoft.com/office/powerpoint/2010/main" val="28165759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5</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A &amp; E Skills  BMSW4001 MIRELA LAVINIA MATASA  </vt:lpstr>
      <vt:lpstr>Overview</vt:lpstr>
      <vt:lpstr>Introduction</vt:lpstr>
      <vt:lpstr>SWOT analysis</vt:lpstr>
      <vt:lpstr>Time management </vt:lpstr>
      <vt:lpstr>CV writing </vt:lpstr>
      <vt:lpstr>Communication </vt:lpstr>
      <vt:lpstr>Personal Development Plan </vt:lpstr>
      <vt:lpstr>PowerPoint Presentation</vt:lpstr>
      <vt:lpstr>Conclusion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2021-03-03T17:24:56Z</dcterms:created>
  <dcterms:modified xsi:type="dcterms:W3CDTF">2021-04-13T21:07:36Z</dcterms:modified>
</cp:coreProperties>
</file>