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27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Audio Recording 23 Apr 2026 at 11:34:59">
            <a:hlinkClick r:id="" action="ppaction://media"/>
            <a:extLst>
              <a:ext uri="{FF2B5EF4-FFF2-40B4-BE49-F238E27FC236}">
                <a16:creationId xmlns:a16="http://schemas.microsoft.com/office/drawing/2014/main" id="{FB7A1E5C-1EA7-3F28-C4E7-6544F2729B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10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</TotalTime>
  <Words>0</Words>
  <Application>Microsoft Macintosh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Dayna Denny (2408900)</cp:lastModifiedBy>
  <cp:revision>2</cp:revision>
  <dcterms:created xsi:type="dcterms:W3CDTF">2025-10-31T10:11:31Z</dcterms:created>
  <dcterms:modified xsi:type="dcterms:W3CDTF">2026-04-23T11:21:34Z</dcterms:modified>
</cp:coreProperties>
</file>