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5087C3-5A3A-4F21-A4DE-19852C7DD4F0}" v="6" dt="2022-11-09T01:52:53.2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iman Hussien" userId="edb1b2d365f30501" providerId="LiveId" clId="{EC5087C3-5A3A-4F21-A4DE-19852C7DD4F0}"/>
    <pc:docChg chg="custSel addSld delSld modSld sldOrd">
      <pc:chgData name="Eiman Hussien" userId="edb1b2d365f30501" providerId="LiveId" clId="{EC5087C3-5A3A-4F21-A4DE-19852C7DD4F0}" dt="2022-11-09T01:55:15.580" v="75" actId="1076"/>
      <pc:docMkLst>
        <pc:docMk/>
      </pc:docMkLst>
      <pc:sldChg chg="modSp add mod">
        <pc:chgData name="Eiman Hussien" userId="edb1b2d365f30501" providerId="LiveId" clId="{EC5087C3-5A3A-4F21-A4DE-19852C7DD4F0}" dt="2022-11-08T23:31:16.172" v="65" actId="6549"/>
        <pc:sldMkLst>
          <pc:docMk/>
          <pc:sldMk cId="975810587" sldId="256"/>
        </pc:sldMkLst>
        <pc:spChg chg="mod">
          <ac:chgData name="Eiman Hussien" userId="edb1b2d365f30501" providerId="LiveId" clId="{EC5087C3-5A3A-4F21-A4DE-19852C7DD4F0}" dt="2022-11-08T23:31:16.172" v="65" actId="6549"/>
          <ac:spMkLst>
            <pc:docMk/>
            <pc:sldMk cId="975810587" sldId="256"/>
            <ac:spMk id="9" creationId="{768B0A83-575F-1F4A-61AD-7F6544EB96FE}"/>
          </ac:spMkLst>
        </pc:spChg>
      </pc:sldChg>
      <pc:sldChg chg="delSp modSp mod delAnim">
        <pc:chgData name="Eiman Hussien" userId="edb1b2d365f30501" providerId="LiveId" clId="{EC5087C3-5A3A-4F21-A4DE-19852C7DD4F0}" dt="2022-11-09T01:55:15.580" v="75" actId="1076"/>
        <pc:sldMkLst>
          <pc:docMk/>
          <pc:sldMk cId="0" sldId="260"/>
        </pc:sldMkLst>
        <pc:spChg chg="mod">
          <ac:chgData name="Eiman Hussien" userId="edb1b2d365f30501" providerId="LiveId" clId="{EC5087C3-5A3A-4F21-A4DE-19852C7DD4F0}" dt="2022-11-07T21:17:43.287" v="43" actId="13926"/>
          <ac:spMkLst>
            <pc:docMk/>
            <pc:sldMk cId="0" sldId="260"/>
            <ac:spMk id="4" creationId="{B6C2CEC2-2D3A-C894-D30C-FB635B2E077D}"/>
          </ac:spMkLst>
        </pc:spChg>
        <pc:picChg chg="del mod">
          <ac:chgData name="Eiman Hussien" userId="edb1b2d365f30501" providerId="LiveId" clId="{EC5087C3-5A3A-4F21-A4DE-19852C7DD4F0}" dt="2022-11-09T01:50:46.677" v="71" actId="478"/>
          <ac:picMkLst>
            <pc:docMk/>
            <pc:sldMk cId="0" sldId="260"/>
            <ac:picMk id="7" creationId="{E02B7B6D-15AE-824D-AB0D-52B71F062D24}"/>
          </ac:picMkLst>
        </pc:picChg>
        <pc:picChg chg="del">
          <ac:chgData name="Eiman Hussien" userId="edb1b2d365f30501" providerId="LiveId" clId="{EC5087C3-5A3A-4F21-A4DE-19852C7DD4F0}" dt="2022-11-08T23:45:36.161" v="67" actId="478"/>
          <ac:picMkLst>
            <pc:docMk/>
            <pc:sldMk cId="0" sldId="260"/>
            <ac:picMk id="8" creationId="{2E985B7E-553D-23BB-F79E-5714C8207D4A}"/>
          </ac:picMkLst>
        </pc:picChg>
        <pc:picChg chg="del mod">
          <ac:chgData name="Eiman Hussien" userId="edb1b2d365f30501" providerId="LiveId" clId="{EC5087C3-5A3A-4F21-A4DE-19852C7DD4F0}" dt="2022-11-09T01:50:49.267" v="72" actId="478"/>
          <ac:picMkLst>
            <pc:docMk/>
            <pc:sldMk cId="0" sldId="260"/>
            <ac:picMk id="9" creationId="{A5685B42-9689-9B66-6C67-78F0603BE12D}"/>
          </ac:picMkLst>
        </pc:picChg>
        <pc:picChg chg="mod">
          <ac:chgData name="Eiman Hussien" userId="edb1b2d365f30501" providerId="LiveId" clId="{EC5087C3-5A3A-4F21-A4DE-19852C7DD4F0}" dt="2022-11-09T01:50:53.158" v="73" actId="1076"/>
          <ac:picMkLst>
            <pc:docMk/>
            <pc:sldMk cId="0" sldId="260"/>
            <ac:picMk id="10" creationId="{8791D213-0048-D4C5-22E4-8C1F7B4C97D8}"/>
          </ac:picMkLst>
        </pc:picChg>
        <pc:picChg chg="mod">
          <ac:chgData name="Eiman Hussien" userId="edb1b2d365f30501" providerId="LiveId" clId="{EC5087C3-5A3A-4F21-A4DE-19852C7DD4F0}" dt="2022-11-09T01:55:15.580" v="75" actId="1076"/>
          <ac:picMkLst>
            <pc:docMk/>
            <pc:sldMk cId="0" sldId="260"/>
            <ac:picMk id="11" creationId="{07EFA27B-B5C6-A2E9-7D4D-41E8B7A0CF97}"/>
          </ac:picMkLst>
        </pc:picChg>
      </pc:sldChg>
      <pc:sldChg chg="new del ord">
        <pc:chgData name="Eiman Hussien" userId="edb1b2d365f30501" providerId="LiveId" clId="{EC5087C3-5A3A-4F21-A4DE-19852C7DD4F0}" dt="2022-11-08T23:30:50.548" v="48" actId="2696"/>
        <pc:sldMkLst>
          <pc:docMk/>
          <pc:sldMk cId="186351133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F6F42-FB06-FE33-0C9E-3B47C0B33E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2A0ECC-0569-ABF2-4FE0-13A638E9A6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41699-8F3D-ADDE-5413-69F23B255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A722A-FB42-954B-00C6-CE42B9C1A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3465CB-0C9D-368C-825B-3DF6BA050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143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096F0-299B-D661-CC1C-2A880318B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4CA0B-169B-5198-0B40-68D414C469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2EA02-89E8-FF24-839F-08F5CA69D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90D8C-20DD-2140-EEC2-4D879962F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3B6A2A-37E3-631D-A25B-1669FD6B8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691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4536A-99CC-732A-375E-7031E4CD5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FE6535-E4A6-CAA7-9CD3-6668CCB9A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15C8DE-B312-C3EF-6081-F0004694C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2C838-535E-39D1-A493-CC63311C2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82749-51CF-C539-CE77-9957240C6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592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79EC3-79CC-11FC-E4A4-ACDA9A45A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D239D-01DB-6FE0-300B-A009B52ED7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3BC24E-38E9-53FB-3A57-C72D022B23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12E34B-78B7-AF54-D74B-09C95C5C7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D6F380-55F1-4362-2F15-E2EB0A9E3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B88EB-B14A-8595-A444-23559A100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309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671A3-3432-954B-BAA8-0180F6654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9E944D-0FB9-A4B6-EE5D-6265FA6F63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7C9E90-4B74-3043-BD83-0C1B241810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79CC5-286F-3B50-9974-D18B76F194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998233-9444-524D-22ED-0A0EA22C54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832418-5A08-164B-78CA-D98CFD8FE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F0C1FC-8CA6-9238-FD4E-57080FB37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726A9F-AE9B-AB24-F0F3-1570DD031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039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61215-2A59-F6F6-6E66-668571074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E11D18-000B-9F19-52C1-F5ED73F92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63A525-25CD-512B-C864-21C010491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58261E-B02D-A504-21CC-999ED58E4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970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64DEB7-9540-EB01-D78C-2B623CF4B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171035-1635-2D45-4602-B87778B93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5EDD31-66B2-37DA-7947-C37F091B1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721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A03B0-E34F-5854-7405-0395D8AEE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1B6C6-A914-DEFB-E92C-86A0EDFD3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C1DBC5-AD1D-4372-832F-A432F14C7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A9905E-CD4A-479F-2876-3202815D3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BC35F6-AFE5-0FD9-6382-7101527E4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78A301-5330-2F59-9EE6-042F19F25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408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3C062-E4CF-EEF5-8DA6-511D62408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B4D467-06CA-4EAD-A83D-0EF4CD9248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8CCEDB-AE2D-1824-01E9-66F4CE63C7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CADED0-0B7C-FD06-B94D-C60304E7A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568D57-E712-5698-8876-3F6F88C53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442D0A-9222-2E4F-8D9B-F1B90F947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807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01058-54FA-1D31-0055-8B57A9412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0C7E2-B526-6B78-0C18-A6CB63ECD2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28F642-BF4D-A8E0-B8F1-BB5D2C2EE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AFCEDB-59F5-4B4D-FED5-A421BA0EA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67F2B-4E38-B81E-9967-DAD248575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289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48308D-56ED-D529-67A2-A88AE177B4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184B39-74EC-F81A-2EA4-93F052AD52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A6EF97-2B7E-7871-CED1-36977AB50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4F965-D0B9-AE7F-AF15-767CC88CC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0A9D3-3578-A1A9-719E-AB2CEACA0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92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F1DAF9-DE2A-4C17-43DB-8DAA23E10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06FDF2-09B9-7CCA-9266-8156C62CF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73894E-CBCE-2860-D096-44CBF8DA45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D087A-BEA0-46F3-89DB-0D42B1176EE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B2C9D8-30AF-9345-3E96-8783195DA2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354C0-E2CA-3A15-8EE5-46552E92D4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02B561-B14A-4CF6-A744-D89260A860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724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7E1FEC6-2A74-C5CA-34F5-54726834A2CF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8B0A83-575F-1F4A-61AD-7F6544EB96FE}"/>
              </a:ext>
            </a:extLst>
          </p:cNvPr>
          <p:cNvSpPr txBox="1"/>
          <p:nvPr/>
        </p:nvSpPr>
        <p:spPr>
          <a:xfrm>
            <a:off x="1666240" y="1341120"/>
            <a:ext cx="8392160" cy="50270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Spanish Dialog Recording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Name: Eiman Hussien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ID Number: 2108411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Foreign Language and Cultural Awareness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Rodrigo F. Aguilera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8105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0472339F-97EA-B6A5-5915-04F4D7D0710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2E32DF69-FFCF-6214-FA28-4962B4324A8B}"/>
              </a:ext>
            </a:extLst>
          </p:cNvPr>
          <p:cNvSpPr txBox="1"/>
          <p:nvPr/>
        </p:nvSpPr>
        <p:spPr>
          <a:xfrm>
            <a:off x="414524" y="92518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Me gustaria hacer una reserva…</a:t>
            </a:r>
            <a:endParaRPr lang="en-GB" sz="3600" b="0" i="1" u="sng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C2CEC2-2D3A-C894-D30C-FB635B2E077D}"/>
              </a:ext>
            </a:extLst>
          </p:cNvPr>
          <p:cNvSpPr txBox="1"/>
          <p:nvPr/>
        </p:nvSpPr>
        <p:spPr>
          <a:xfrm>
            <a:off x="414524" y="1122361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Arco de mármol de Marriot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Selena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Gomiz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Señora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Gomiz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Dos habitación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solidFill>
                  <a:srgbClr val="000000"/>
                </a:solidFill>
                <a:highlight>
                  <a:srgbClr val="00FF00"/>
                </a:highlight>
                <a:latin typeface="Calibri"/>
              </a:rPr>
              <a:t>Dos camas individuales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Dos de marzo de 2022 (dos mil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veintidos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Por tres noche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6E31ED-7480-8D8F-40C6-85C5FD3F115E}"/>
              </a:ext>
            </a:extLst>
          </p:cNvPr>
          <p:cNvSpPr txBox="1"/>
          <p:nvPr/>
        </p:nvSpPr>
        <p:spPr>
          <a:xfrm>
            <a:off x="521208" y="738853"/>
            <a:ext cx="12530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91D213-0048-D4C5-22E4-8C1F7B4C97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464800" y="5135755"/>
            <a:ext cx="406400" cy="4064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EFA27B-B5C6-A2E9-7D4D-41E8B7A0CF9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96960" y="5135755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29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076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2446</TotalTime>
  <Words>246</Words>
  <Application>Microsoft Office PowerPoint</Application>
  <PresentationFormat>Widescreen</PresentationFormat>
  <Paragraphs>29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Eiman Hussien</dc:creator>
  <cp:lastModifiedBy>Eiman Hussien</cp:lastModifiedBy>
  <cp:revision>1</cp:revision>
  <dcterms:created xsi:type="dcterms:W3CDTF">2022-11-07T09:08:34Z</dcterms:created>
  <dcterms:modified xsi:type="dcterms:W3CDTF">2022-11-09T01:55:22Z</dcterms:modified>
</cp:coreProperties>
</file>