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
  </p:notesMasterIdLst>
  <p:sldIdLst>
    <p:sldId id="256" r:id="rId3"/>
    <p:sldId id="776"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92" autoAdjust="0"/>
    <p:restoredTop sz="80189" autoAdjust="0"/>
  </p:normalViewPr>
  <p:slideViewPr>
    <p:cSldViewPr snapToGrid="0">
      <p:cViewPr varScale="1">
        <p:scale>
          <a:sx n="91" d="100"/>
          <a:sy n="91" d="100"/>
        </p:scale>
        <p:origin x="54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FF290C-4F0C-407B-807D-A2D908AE588E}" type="datetimeFigureOut">
              <a:rPr lang="en-GB" smtClean="0"/>
              <a:t>30/08/2024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3947FB-53E8-41B7-A934-C3D8F75C47A8}" type="slidenum">
              <a:rPr lang="en-GB" smtClean="0"/>
              <a:t>‹#›</a:t>
            </a:fld>
            <a:endParaRPr lang="en-GB"/>
          </a:p>
        </p:txBody>
      </p:sp>
    </p:spTree>
    <p:extLst>
      <p:ext uri="{BB962C8B-B14F-4D97-AF65-F5344CB8AC3E}">
        <p14:creationId xmlns:p14="http://schemas.microsoft.com/office/powerpoint/2010/main" val="34993733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s://bit.ly/34TeYxJ" TargetMode="External"/><Relationship Id="rId3" Type="http://schemas.openxmlformats.org/officeDocument/2006/relationships/hyperlink" Target="https://www.un.org/sustainabledevelopment/sustainable-development-goals/" TargetMode="External"/><Relationship Id="rId7" Type="http://schemas.openxmlformats.org/officeDocument/2006/relationships/hyperlink" Target="https://www.un.org/sustainabledevelopment/decade-of-action/" TargetMode="External"/><Relationship Id="rId2" Type="http://schemas.openxmlformats.org/officeDocument/2006/relationships/slide" Target="../slides/slide2.xml"/><Relationship Id="rId1" Type="http://schemas.openxmlformats.org/officeDocument/2006/relationships/notesMaster" Target="../notesMasters/notesMaster1.xml"/><Relationship Id="rId6" Type="http://schemas.openxmlformats.org/officeDocument/2006/relationships/hyperlink" Target="https://undocs.org/en/A/HLPF/2019/l.1" TargetMode="External"/><Relationship Id="rId11" Type="http://schemas.openxmlformats.org/officeDocument/2006/relationships/hyperlink" Target="https://www.un.org/sustainabledevelopment/climate-change/" TargetMode="External"/><Relationship Id="rId5" Type="http://schemas.openxmlformats.org/officeDocument/2006/relationships/hyperlink" Target="https://unstats.un.org/sdgs/report/2019/" TargetMode="External"/><Relationship Id="rId10" Type="http://schemas.openxmlformats.org/officeDocument/2006/relationships/hyperlink" Target="https://www.un.org/sustainabledevelopment/gender-equality/" TargetMode="External"/><Relationship Id="rId4" Type="http://schemas.openxmlformats.org/officeDocument/2006/relationships/hyperlink" Target="http://www.un.org/ga/search/view_doc.asp?symbol=A/RES/70/1&amp;Lang=E" TargetMode="External"/><Relationship Id="rId9" Type="http://schemas.openxmlformats.org/officeDocument/2006/relationships/hyperlink" Target="https://www.un.org/sustainabledevelopment/poverty/"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a:ln/>
        </p:spPr>
      </p:sp>
      <p:sp>
        <p:nvSpPr>
          <p:cNvPr id="68610" name="Notes Placeholder 2"/>
          <p:cNvSpPr>
            <a:spLocks noGrp="1"/>
          </p:cNvSpPr>
          <p:nvPr>
            <p:ph type="body" idx="1"/>
          </p:nvPr>
        </p:nvSpPr>
        <p:spPr>
          <a:noFill/>
          <a:ln/>
        </p:spPr>
        <p:txBody>
          <a:bodyPr/>
          <a:lstStyle/>
          <a:p>
            <a:endParaRPr lang="en-GB" sz="1200" b="1" i="0" kern="1200" dirty="0">
              <a:solidFill>
                <a:schemeClr val="tx2"/>
              </a:solidFill>
              <a:effectLst/>
              <a:latin typeface="Arial" charset="0"/>
              <a:ea typeface="+mn-ea"/>
              <a:cs typeface="+mn-cs"/>
            </a:endParaRPr>
          </a:p>
          <a:p>
            <a:r>
              <a:rPr lang="en-GB" sz="1200" b="1" i="0" kern="1200" dirty="0">
                <a:solidFill>
                  <a:schemeClr val="tx2"/>
                </a:solidFill>
                <a:effectLst/>
                <a:latin typeface="Arial" charset="0"/>
                <a:ea typeface="+mn-ea"/>
                <a:cs typeface="+mn-cs"/>
              </a:rPr>
              <a:t>State countries implementing the SDGs are basically implementing the Green Economy. As sustainable development continues to be the overarching policy goal of the international community, the green economy is widely seen as a means of supporting its achievement (Allen and </a:t>
            </a:r>
            <a:r>
              <a:rPr lang="en-GB" sz="1200" b="1" i="0" kern="1200" dirty="0" err="1">
                <a:solidFill>
                  <a:schemeClr val="tx2"/>
                </a:solidFill>
                <a:effectLst/>
                <a:latin typeface="Arial" charset="0"/>
                <a:ea typeface="+mn-ea"/>
                <a:cs typeface="+mn-cs"/>
              </a:rPr>
              <a:t>Clouth</a:t>
            </a:r>
            <a:r>
              <a:rPr lang="en-GB" sz="1200" b="1" i="0" kern="1200" dirty="0">
                <a:solidFill>
                  <a:schemeClr val="tx2"/>
                </a:solidFill>
                <a:effectLst/>
                <a:latin typeface="Arial" charset="0"/>
                <a:ea typeface="+mn-ea"/>
                <a:cs typeface="+mn-cs"/>
              </a:rPr>
              <a:t>, 2012), or as an enabling component of it (UNCTAD, 2010). However, as noted by IUCN (2010), the concept of the green economy often carries a more distinctive meaning, which focuses specifically on the fundamental changes that are required to ensure that economic systems are made more sustainable. Similarly, for the Green Economy Coalition (2012), the green economy is about a different way of doing things.</a:t>
            </a:r>
          </a:p>
          <a:p>
            <a:endParaRPr lang="en-GB" sz="1200" b="1" i="0" kern="1200" dirty="0">
              <a:solidFill>
                <a:schemeClr val="tx2"/>
              </a:solidFill>
              <a:effectLst/>
              <a:latin typeface="Arial" charset="0"/>
              <a:ea typeface="+mn-ea"/>
              <a:cs typeface="+mn-cs"/>
            </a:endParaRPr>
          </a:p>
          <a:p>
            <a:endParaRPr lang="en-GB" sz="1200" b="1" i="0" kern="1200" dirty="0">
              <a:solidFill>
                <a:schemeClr val="tx2"/>
              </a:solidFill>
              <a:effectLst/>
              <a:latin typeface="Arial" charset="0"/>
              <a:ea typeface="+mn-ea"/>
              <a:cs typeface="+mn-cs"/>
            </a:endParaRPr>
          </a:p>
          <a:p>
            <a:r>
              <a:rPr lang="en-GB" sz="1200" b="1" i="0" kern="1200" dirty="0">
                <a:solidFill>
                  <a:schemeClr val="tx2"/>
                </a:solidFill>
                <a:effectLst/>
                <a:latin typeface="Arial" charset="0"/>
                <a:ea typeface="+mn-ea"/>
                <a:cs typeface="+mn-cs"/>
              </a:rPr>
              <a:t>Goals for People, for Planet</a:t>
            </a:r>
          </a:p>
          <a:p>
            <a:r>
              <a:rPr lang="en-GB" sz="1200" b="0" i="0" kern="1200" dirty="0">
                <a:solidFill>
                  <a:schemeClr val="tx2"/>
                </a:solidFill>
                <a:effectLst/>
                <a:latin typeface="Arial" charset="0"/>
                <a:ea typeface="+mn-ea"/>
                <a:cs typeface="+mn-cs"/>
              </a:rPr>
              <a:t>The </a:t>
            </a:r>
            <a:r>
              <a:rPr lang="en-GB" sz="1200" b="0" i="0" u="sng" kern="1200" dirty="0">
                <a:solidFill>
                  <a:schemeClr val="tx2"/>
                </a:solidFill>
                <a:effectLst/>
                <a:latin typeface="Arial" charset="0"/>
                <a:ea typeface="+mn-ea"/>
                <a:cs typeface="+mn-cs"/>
                <a:hlinkClick r:id="rId3">
                  <a:extLst>
                    <a:ext uri="{A12FA001-AC4F-418D-AE19-62706E023703}">
                      <ahyp:hlinkClr xmlns:ahyp="http://schemas.microsoft.com/office/drawing/2018/hyperlinkcolor" val="tx"/>
                    </a:ext>
                  </a:extLst>
                </a:hlinkClick>
              </a:rPr>
              <a:t>Sustainable Development Goals</a:t>
            </a:r>
            <a:r>
              <a:rPr lang="en-GB" sz="1200" b="0" i="0" kern="1200" dirty="0">
                <a:solidFill>
                  <a:schemeClr val="tx2"/>
                </a:solidFill>
                <a:effectLst/>
                <a:latin typeface="Arial" charset="0"/>
                <a:ea typeface="+mn-ea"/>
                <a:cs typeface="+mn-cs"/>
              </a:rPr>
              <a:t> are a universal call to action to end poverty, protect the planet and improve the lives and prospects of everyone, everywhere. The 17 Goals were adopted by all UN Member States in 2015, as part of the </a:t>
            </a:r>
            <a:r>
              <a:rPr lang="en-GB" sz="1200" b="0" i="0" u="sng" kern="1200" dirty="0">
                <a:solidFill>
                  <a:schemeClr val="tx2"/>
                </a:solidFill>
                <a:effectLst/>
                <a:latin typeface="Arial" charset="0"/>
                <a:ea typeface="+mn-ea"/>
                <a:cs typeface="+mn-cs"/>
                <a:hlinkClick r:id="rId4">
                  <a:extLst>
                    <a:ext uri="{A12FA001-AC4F-418D-AE19-62706E023703}">
                      <ahyp:hlinkClr xmlns:ahyp="http://schemas.microsoft.com/office/drawing/2018/hyperlinkcolor" val="tx"/>
                    </a:ext>
                  </a:extLst>
                </a:hlinkClick>
              </a:rPr>
              <a:t>2030 Agenda for Sustainable Development</a:t>
            </a:r>
            <a:r>
              <a:rPr lang="en-GB" sz="1200" b="0" i="0" kern="1200" dirty="0">
                <a:solidFill>
                  <a:schemeClr val="tx2"/>
                </a:solidFill>
                <a:effectLst/>
                <a:latin typeface="Arial" charset="0"/>
                <a:ea typeface="+mn-ea"/>
                <a:cs typeface="+mn-cs"/>
              </a:rPr>
              <a:t> which set out a 15-year plan to achieve the Goals.</a:t>
            </a:r>
          </a:p>
          <a:p>
            <a:r>
              <a:rPr lang="en-GB" sz="1200" b="0" i="0" kern="1200" dirty="0">
                <a:solidFill>
                  <a:schemeClr val="tx2"/>
                </a:solidFill>
                <a:effectLst/>
                <a:latin typeface="Arial" charset="0"/>
                <a:ea typeface="+mn-ea"/>
                <a:cs typeface="+mn-cs"/>
              </a:rPr>
              <a:t>Today, </a:t>
            </a:r>
            <a:r>
              <a:rPr lang="en-GB" sz="1200" b="0" i="0" u="sng" kern="1200" dirty="0">
                <a:solidFill>
                  <a:schemeClr val="tx2"/>
                </a:solidFill>
                <a:effectLst/>
                <a:latin typeface="Arial" charset="0"/>
                <a:ea typeface="+mn-ea"/>
                <a:cs typeface="+mn-cs"/>
                <a:hlinkClick r:id="rId5">
                  <a:extLst>
                    <a:ext uri="{A12FA001-AC4F-418D-AE19-62706E023703}">
                      <ahyp:hlinkClr xmlns:ahyp="http://schemas.microsoft.com/office/drawing/2018/hyperlinkcolor" val="tx"/>
                    </a:ext>
                  </a:extLst>
                </a:hlinkClick>
              </a:rPr>
              <a:t>progress</a:t>
            </a:r>
            <a:r>
              <a:rPr lang="en-GB" sz="1200" b="0" i="0" kern="1200" dirty="0">
                <a:solidFill>
                  <a:schemeClr val="tx2"/>
                </a:solidFill>
                <a:effectLst/>
                <a:latin typeface="Arial" charset="0"/>
                <a:ea typeface="+mn-ea"/>
                <a:cs typeface="+mn-cs"/>
              </a:rPr>
              <a:t> is being made in many places, but, overall, action to meet the Goals is not yet advancing at the speed or scale required. 2020 needs to usher in a decade of ambitious action to deliver the Goals by 2030.</a:t>
            </a:r>
          </a:p>
          <a:p>
            <a:pPr eaLnBrk="1" hangingPunct="1"/>
            <a:endParaRPr lang="en-US" dirty="0"/>
          </a:p>
          <a:p>
            <a:r>
              <a:rPr lang="en-GB" sz="1200" b="1" i="0" kern="1200" dirty="0">
                <a:solidFill>
                  <a:schemeClr val="tx2"/>
                </a:solidFill>
                <a:effectLst/>
                <a:latin typeface="Arial" charset="0"/>
                <a:ea typeface="+mn-ea"/>
                <a:cs typeface="+mn-cs"/>
              </a:rPr>
              <a:t>A Decade of Action</a:t>
            </a:r>
          </a:p>
          <a:p>
            <a:r>
              <a:rPr lang="en-GB" sz="1200" b="0" i="0" kern="1200" dirty="0">
                <a:solidFill>
                  <a:schemeClr val="tx2"/>
                </a:solidFill>
                <a:effectLst/>
                <a:latin typeface="Arial" charset="0"/>
                <a:ea typeface="+mn-ea"/>
                <a:cs typeface="+mn-cs"/>
              </a:rPr>
              <a:t>With just under ten years left to achieve the Sustainable Development Goals, </a:t>
            </a:r>
            <a:r>
              <a:rPr lang="en-GB" sz="1200" b="0" i="0" u="sng" kern="1200" dirty="0">
                <a:solidFill>
                  <a:schemeClr val="tx2"/>
                </a:solidFill>
                <a:effectLst/>
                <a:latin typeface="Arial" charset="0"/>
                <a:ea typeface="+mn-ea"/>
                <a:cs typeface="+mn-cs"/>
                <a:hlinkClick r:id="rId6">
                  <a:extLst>
                    <a:ext uri="{A12FA001-AC4F-418D-AE19-62706E023703}">
                      <ahyp:hlinkClr xmlns:ahyp="http://schemas.microsoft.com/office/drawing/2018/hyperlinkcolor" val="tx"/>
                    </a:ext>
                  </a:extLst>
                </a:hlinkClick>
              </a:rPr>
              <a:t>world leaders</a:t>
            </a:r>
            <a:r>
              <a:rPr lang="en-GB" sz="1200" b="0" i="0" kern="1200" dirty="0">
                <a:solidFill>
                  <a:schemeClr val="tx2"/>
                </a:solidFill>
                <a:effectLst/>
                <a:latin typeface="Arial" charset="0"/>
                <a:ea typeface="+mn-ea"/>
                <a:cs typeface="+mn-cs"/>
              </a:rPr>
              <a:t> at the SDG Summit in September 2019 called for a </a:t>
            </a:r>
            <a:r>
              <a:rPr lang="en-GB" sz="1200" b="1" i="0" u="sng" kern="1200" dirty="0">
                <a:solidFill>
                  <a:schemeClr val="tx2"/>
                </a:solidFill>
                <a:effectLst/>
                <a:latin typeface="Arial" charset="0"/>
                <a:ea typeface="+mn-ea"/>
                <a:cs typeface="+mn-cs"/>
                <a:hlinkClick r:id="rId7">
                  <a:extLst>
                    <a:ext uri="{A12FA001-AC4F-418D-AE19-62706E023703}">
                      <ahyp:hlinkClr xmlns:ahyp="http://schemas.microsoft.com/office/drawing/2018/hyperlinkcolor" val="tx"/>
                    </a:ext>
                  </a:extLst>
                </a:hlinkClick>
              </a:rPr>
              <a:t>Decade of Action</a:t>
            </a:r>
            <a:r>
              <a:rPr lang="en-GB" sz="1200" b="0" i="0" kern="1200" dirty="0">
                <a:solidFill>
                  <a:schemeClr val="tx2"/>
                </a:solidFill>
                <a:effectLst/>
                <a:latin typeface="Arial" charset="0"/>
                <a:ea typeface="+mn-ea"/>
                <a:cs typeface="+mn-cs"/>
              </a:rPr>
              <a:t> and delivery for sustainable development, and pledged to mobilize financing, enhance national implementation and strengthen institutions to achieve the Goals by the target date of 2030, leaving no one behind.</a:t>
            </a:r>
          </a:p>
          <a:p>
            <a:r>
              <a:rPr lang="en-GB" sz="1200" b="0" i="0" kern="1200" dirty="0">
                <a:solidFill>
                  <a:schemeClr val="tx2"/>
                </a:solidFill>
                <a:effectLst/>
                <a:latin typeface="Arial" charset="0"/>
                <a:ea typeface="+mn-ea"/>
                <a:cs typeface="+mn-cs"/>
              </a:rPr>
              <a:t>The UN </a:t>
            </a:r>
            <a:r>
              <a:rPr lang="en-GB" sz="1200" b="0" i="0" u="sng" kern="1200" dirty="0">
                <a:solidFill>
                  <a:schemeClr val="tx2"/>
                </a:solidFill>
                <a:effectLst/>
                <a:latin typeface="Arial" charset="0"/>
                <a:ea typeface="+mn-ea"/>
                <a:cs typeface="+mn-cs"/>
                <a:hlinkClick r:id="rId8">
                  <a:extLst>
                    <a:ext uri="{A12FA001-AC4F-418D-AE19-62706E023703}">
                      <ahyp:hlinkClr xmlns:ahyp="http://schemas.microsoft.com/office/drawing/2018/hyperlinkcolor" val="tx"/>
                    </a:ext>
                  </a:extLst>
                </a:hlinkClick>
              </a:rPr>
              <a:t>Secretary-General</a:t>
            </a:r>
            <a:r>
              <a:rPr lang="en-GB" sz="1200" b="0" i="0" kern="1200" dirty="0">
                <a:solidFill>
                  <a:schemeClr val="tx2"/>
                </a:solidFill>
                <a:effectLst/>
                <a:latin typeface="Arial" charset="0"/>
                <a:ea typeface="+mn-ea"/>
                <a:cs typeface="+mn-cs"/>
              </a:rPr>
              <a:t> called on all sectors of society to mobilize for a decade of action on three levels: </a:t>
            </a:r>
            <a:r>
              <a:rPr lang="en-GB" sz="1200" b="1" i="0" kern="1200" dirty="0">
                <a:solidFill>
                  <a:schemeClr val="tx2"/>
                </a:solidFill>
                <a:effectLst/>
                <a:latin typeface="Arial" charset="0"/>
                <a:ea typeface="+mn-ea"/>
                <a:cs typeface="+mn-cs"/>
              </a:rPr>
              <a:t>global action</a:t>
            </a:r>
            <a:r>
              <a:rPr lang="en-GB" sz="1200" b="0" i="0" kern="1200" dirty="0">
                <a:solidFill>
                  <a:schemeClr val="tx2"/>
                </a:solidFill>
                <a:effectLst/>
                <a:latin typeface="Arial" charset="0"/>
                <a:ea typeface="+mn-ea"/>
                <a:cs typeface="+mn-cs"/>
              </a:rPr>
              <a:t> to secure greater leadership, more resources and smarter solutions for the Sustainable Development Goals; </a:t>
            </a:r>
            <a:r>
              <a:rPr lang="en-GB" sz="1200" b="1" i="0" kern="1200" dirty="0">
                <a:solidFill>
                  <a:schemeClr val="tx2"/>
                </a:solidFill>
                <a:effectLst/>
                <a:latin typeface="Arial" charset="0"/>
                <a:ea typeface="+mn-ea"/>
                <a:cs typeface="+mn-cs"/>
              </a:rPr>
              <a:t>local action</a:t>
            </a:r>
            <a:r>
              <a:rPr lang="en-GB" sz="1200" b="0" i="0" kern="1200" dirty="0">
                <a:solidFill>
                  <a:schemeClr val="tx2"/>
                </a:solidFill>
                <a:effectLst/>
                <a:latin typeface="Arial" charset="0"/>
                <a:ea typeface="+mn-ea"/>
                <a:cs typeface="+mn-cs"/>
              </a:rPr>
              <a:t> embedding the needed transitions in the policies, budgets, institutions and regulatory frameworks of governments, cities and local authorities; and </a:t>
            </a:r>
            <a:r>
              <a:rPr lang="en-GB" sz="1200" b="1" i="0" kern="1200" dirty="0">
                <a:solidFill>
                  <a:schemeClr val="tx2"/>
                </a:solidFill>
                <a:effectLst/>
                <a:latin typeface="Arial" charset="0"/>
                <a:ea typeface="+mn-ea"/>
                <a:cs typeface="+mn-cs"/>
              </a:rPr>
              <a:t>people action</a:t>
            </a:r>
            <a:r>
              <a:rPr lang="en-GB" sz="1200" b="0" i="0" kern="1200" dirty="0">
                <a:solidFill>
                  <a:schemeClr val="tx2"/>
                </a:solidFill>
                <a:effectLst/>
                <a:latin typeface="Arial" charset="0"/>
                <a:ea typeface="+mn-ea"/>
                <a:cs typeface="+mn-cs"/>
              </a:rPr>
              <a:t>, including by youth, civil society, the media, the private sector, unions, academia and other stakeholders, to generate an unstoppable movement pushing for the required transformations.</a:t>
            </a:r>
          </a:p>
          <a:p>
            <a:endParaRPr lang="en-GB" sz="1200" b="0" i="0" kern="1200" dirty="0">
              <a:solidFill>
                <a:schemeClr val="tx2"/>
              </a:solidFill>
              <a:effectLst/>
              <a:latin typeface="Arial" charset="0"/>
              <a:ea typeface="+mn-ea"/>
              <a:cs typeface="+mn-cs"/>
            </a:endParaRPr>
          </a:p>
          <a:p>
            <a:r>
              <a:rPr lang="en-GB" sz="1200" b="0" i="0" kern="1200" dirty="0">
                <a:solidFill>
                  <a:schemeClr val="tx2"/>
                </a:solidFill>
                <a:effectLst/>
                <a:latin typeface="Arial" charset="0"/>
                <a:ea typeface="+mn-ea"/>
                <a:cs typeface="+mn-cs"/>
              </a:rPr>
              <a:t>Numerous civil society leaders and organizations have also called for a “super year of activism” to accelerate progress on the Sustainable Development Goals, urging world leaders to redouble efforts to reach the people furthest behind, support local action and innovation, strengthen data systems and institutions, rebalance the relationship between people and nature, and unlock more financing for sustainable development.</a:t>
            </a:r>
          </a:p>
          <a:p>
            <a:r>
              <a:rPr lang="en-GB" sz="1200" b="0" i="0" kern="1200" dirty="0">
                <a:solidFill>
                  <a:schemeClr val="tx2"/>
                </a:solidFill>
                <a:effectLst/>
                <a:latin typeface="Arial" charset="0"/>
                <a:ea typeface="+mn-ea"/>
                <a:cs typeface="+mn-cs"/>
              </a:rPr>
              <a:t>At the core of the 2020-2030 decade is the need for action to tackle growing </a:t>
            </a:r>
            <a:r>
              <a:rPr lang="en-GB" sz="1200" b="0" i="0" u="sng" kern="1200" dirty="0">
                <a:solidFill>
                  <a:schemeClr val="tx2"/>
                </a:solidFill>
                <a:effectLst/>
                <a:latin typeface="Arial" charset="0"/>
                <a:ea typeface="+mn-ea"/>
                <a:cs typeface="+mn-cs"/>
                <a:hlinkClick r:id="rId9">
                  <a:extLst>
                    <a:ext uri="{A12FA001-AC4F-418D-AE19-62706E023703}">
                      <ahyp:hlinkClr xmlns:ahyp="http://schemas.microsoft.com/office/drawing/2018/hyperlinkcolor" val="tx"/>
                    </a:ext>
                  </a:extLst>
                </a:hlinkClick>
              </a:rPr>
              <a:t>poverty</a:t>
            </a:r>
            <a:r>
              <a:rPr lang="en-GB" sz="1200" b="0" i="0" kern="1200" dirty="0">
                <a:solidFill>
                  <a:schemeClr val="tx2"/>
                </a:solidFill>
                <a:effectLst/>
                <a:latin typeface="Arial" charset="0"/>
                <a:ea typeface="+mn-ea"/>
                <a:cs typeface="+mn-cs"/>
              </a:rPr>
              <a:t>, empower </a:t>
            </a:r>
            <a:r>
              <a:rPr lang="en-GB" sz="1200" b="0" i="0" u="sng" kern="1200" dirty="0">
                <a:solidFill>
                  <a:schemeClr val="tx2"/>
                </a:solidFill>
                <a:effectLst/>
                <a:latin typeface="Arial" charset="0"/>
                <a:ea typeface="+mn-ea"/>
                <a:cs typeface="+mn-cs"/>
                <a:hlinkClick r:id="rId10">
                  <a:extLst>
                    <a:ext uri="{A12FA001-AC4F-418D-AE19-62706E023703}">
                      <ahyp:hlinkClr xmlns:ahyp="http://schemas.microsoft.com/office/drawing/2018/hyperlinkcolor" val="tx"/>
                    </a:ext>
                  </a:extLst>
                </a:hlinkClick>
              </a:rPr>
              <a:t>women and girls</a:t>
            </a:r>
            <a:r>
              <a:rPr lang="en-GB" sz="1200" b="0" i="0" kern="1200" dirty="0">
                <a:solidFill>
                  <a:schemeClr val="tx2"/>
                </a:solidFill>
                <a:effectLst/>
                <a:latin typeface="Arial" charset="0"/>
                <a:ea typeface="+mn-ea"/>
                <a:cs typeface="+mn-cs"/>
              </a:rPr>
              <a:t>, and address the </a:t>
            </a:r>
            <a:r>
              <a:rPr lang="en-GB" sz="1200" b="0" i="0" u="sng" kern="1200" dirty="0">
                <a:solidFill>
                  <a:schemeClr val="tx2"/>
                </a:solidFill>
                <a:effectLst/>
                <a:latin typeface="Arial" charset="0"/>
                <a:ea typeface="+mn-ea"/>
                <a:cs typeface="+mn-cs"/>
                <a:hlinkClick r:id="rId11">
                  <a:extLst>
                    <a:ext uri="{A12FA001-AC4F-418D-AE19-62706E023703}">
                      <ahyp:hlinkClr xmlns:ahyp="http://schemas.microsoft.com/office/drawing/2018/hyperlinkcolor" val="tx"/>
                    </a:ext>
                  </a:extLst>
                </a:hlinkClick>
              </a:rPr>
              <a:t>climate emergency</a:t>
            </a:r>
            <a:r>
              <a:rPr lang="en-GB" sz="1200" b="0" i="0" kern="1200" dirty="0">
                <a:solidFill>
                  <a:schemeClr val="tx2"/>
                </a:solidFill>
                <a:effectLst/>
                <a:latin typeface="Arial" charset="0"/>
                <a:ea typeface="+mn-ea"/>
                <a:cs typeface="+mn-cs"/>
              </a:rPr>
              <a:t>.</a:t>
            </a:r>
          </a:p>
          <a:p>
            <a:r>
              <a:rPr lang="en-GB" sz="1200" b="0" i="0" kern="1200" dirty="0">
                <a:solidFill>
                  <a:schemeClr val="tx2"/>
                </a:solidFill>
                <a:effectLst/>
                <a:latin typeface="Arial" charset="0"/>
                <a:ea typeface="+mn-ea"/>
                <a:cs typeface="+mn-cs"/>
              </a:rPr>
              <a:t>More people around the world are living better lives compared to just a decade ago. More people have access to better healthcare, decent work, and education than ever before. But inequalities and climate change are threatening to undo the gains. Investment in inclusive and sustainable economies can unleash significant opportunities for shared prosperity. And the political, technological and financial solutions are within reach. But much greater leadership and rapid, unprecedented changes are needed to align these levers of change with sustainable development objectives. </a:t>
            </a:r>
            <a:r>
              <a:rPr lang="en-GB" sz="1200" b="1" i="0" kern="1200" dirty="0">
                <a:solidFill>
                  <a:schemeClr val="tx2"/>
                </a:solidFill>
                <a:effectLst/>
                <a:latin typeface="Arial" charset="0"/>
                <a:ea typeface="+mn-ea"/>
                <a:cs typeface="+mn-cs"/>
              </a:rPr>
              <a:t>#</a:t>
            </a:r>
            <a:r>
              <a:rPr lang="en-GB" sz="1200" b="1" i="0" kern="1200" dirty="0" err="1">
                <a:solidFill>
                  <a:schemeClr val="tx2"/>
                </a:solidFill>
                <a:effectLst/>
                <a:latin typeface="Arial" charset="0"/>
                <a:ea typeface="+mn-ea"/>
                <a:cs typeface="+mn-cs"/>
              </a:rPr>
              <a:t>ForPeopleForPlanet</a:t>
            </a:r>
            <a:endParaRPr lang="en-GB" sz="1200" b="0" i="0" kern="1200" dirty="0">
              <a:solidFill>
                <a:schemeClr val="tx2"/>
              </a:solidFill>
              <a:effectLst/>
              <a:latin typeface="Arial" charset="0"/>
              <a:ea typeface="+mn-ea"/>
              <a:cs typeface="+mn-cs"/>
            </a:endParaRPr>
          </a:p>
          <a:p>
            <a:endParaRPr lang="en-GB" sz="1200" b="0" i="0" kern="1200" dirty="0">
              <a:solidFill>
                <a:schemeClr val="tx2"/>
              </a:solidFill>
              <a:effectLst/>
              <a:latin typeface="Arial" charset="0"/>
              <a:ea typeface="+mn-ea"/>
              <a:cs typeface="+mn-cs"/>
            </a:endParaRPr>
          </a:p>
          <a:p>
            <a:pPr eaLnBrk="1" hangingPunct="1"/>
            <a:endParaRPr lang="en-US" dirty="0"/>
          </a:p>
        </p:txBody>
      </p:sp>
      <p:sp>
        <p:nvSpPr>
          <p:cNvPr id="68611" name="Slide Number Placeholder 3"/>
          <p:cNvSpPr>
            <a:spLocks noGrp="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2B7F247A-EF63-476E-9840-E67F5DC6EBDB}"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a:t>
            </a:fld>
            <a:endParaRPr kumimoji="0" lang="en-US" sz="1200" b="0"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6007969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5B653-06E8-B1F0-3949-85781BFE9D5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FDF96C2-CA01-1528-CA86-64724362B0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354220A-6210-EB6B-E592-D9F318402185}"/>
              </a:ext>
            </a:extLst>
          </p:cNvPr>
          <p:cNvSpPr>
            <a:spLocks noGrp="1"/>
          </p:cNvSpPr>
          <p:nvPr>
            <p:ph type="dt" sz="half" idx="10"/>
          </p:nvPr>
        </p:nvSpPr>
        <p:spPr/>
        <p:txBody>
          <a:bodyPr/>
          <a:lstStyle/>
          <a:p>
            <a:fld id="{965D2086-EAD6-4E07-BDD8-365335D88FA7}" type="datetimeFigureOut">
              <a:rPr lang="en-GB" smtClean="0"/>
              <a:t>30/08/2024</a:t>
            </a:fld>
            <a:endParaRPr lang="en-GB"/>
          </a:p>
        </p:txBody>
      </p:sp>
      <p:sp>
        <p:nvSpPr>
          <p:cNvPr id="5" name="Footer Placeholder 4">
            <a:extLst>
              <a:ext uri="{FF2B5EF4-FFF2-40B4-BE49-F238E27FC236}">
                <a16:creationId xmlns:a16="http://schemas.microsoft.com/office/drawing/2014/main" id="{65939A74-7304-A142-4438-F700F89406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02B9BC-CB3B-9F44-5D4C-6F66F28AF19D}"/>
              </a:ext>
            </a:extLst>
          </p:cNvPr>
          <p:cNvSpPr>
            <a:spLocks noGrp="1"/>
          </p:cNvSpPr>
          <p:nvPr>
            <p:ph type="sldNum" sz="quarter" idx="12"/>
          </p:nvPr>
        </p:nvSpPr>
        <p:spPr/>
        <p:txBody>
          <a:bodyPr/>
          <a:lstStyle/>
          <a:p>
            <a:fld id="{4363867F-24B2-4807-9273-3977A4C674ED}" type="slidenum">
              <a:rPr lang="en-GB" smtClean="0"/>
              <a:t>‹#›</a:t>
            </a:fld>
            <a:endParaRPr lang="en-GB"/>
          </a:p>
        </p:txBody>
      </p:sp>
    </p:spTree>
    <p:extLst>
      <p:ext uri="{BB962C8B-B14F-4D97-AF65-F5344CB8AC3E}">
        <p14:creationId xmlns:p14="http://schemas.microsoft.com/office/powerpoint/2010/main" val="34856998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A6494-BF82-A5D1-3253-930FDA7D4E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D606D5-CBDE-EE18-461A-F63C655A336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72B8CF-968C-00D4-AD39-4535934E30CF}"/>
              </a:ext>
            </a:extLst>
          </p:cNvPr>
          <p:cNvSpPr>
            <a:spLocks noGrp="1"/>
          </p:cNvSpPr>
          <p:nvPr>
            <p:ph type="dt" sz="half" idx="10"/>
          </p:nvPr>
        </p:nvSpPr>
        <p:spPr/>
        <p:txBody>
          <a:bodyPr/>
          <a:lstStyle/>
          <a:p>
            <a:fld id="{965D2086-EAD6-4E07-BDD8-365335D88FA7}" type="datetimeFigureOut">
              <a:rPr lang="en-GB" smtClean="0"/>
              <a:t>30/08/2024</a:t>
            </a:fld>
            <a:endParaRPr lang="en-GB"/>
          </a:p>
        </p:txBody>
      </p:sp>
      <p:sp>
        <p:nvSpPr>
          <p:cNvPr id="5" name="Footer Placeholder 4">
            <a:extLst>
              <a:ext uri="{FF2B5EF4-FFF2-40B4-BE49-F238E27FC236}">
                <a16:creationId xmlns:a16="http://schemas.microsoft.com/office/drawing/2014/main" id="{07F08FB1-68A2-2779-57BB-45DCD0808C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1BA56F-AB59-202B-B878-F258248A9B76}"/>
              </a:ext>
            </a:extLst>
          </p:cNvPr>
          <p:cNvSpPr>
            <a:spLocks noGrp="1"/>
          </p:cNvSpPr>
          <p:nvPr>
            <p:ph type="sldNum" sz="quarter" idx="12"/>
          </p:nvPr>
        </p:nvSpPr>
        <p:spPr/>
        <p:txBody>
          <a:bodyPr/>
          <a:lstStyle/>
          <a:p>
            <a:fld id="{4363867F-24B2-4807-9273-3977A4C674ED}" type="slidenum">
              <a:rPr lang="en-GB" smtClean="0"/>
              <a:t>‹#›</a:t>
            </a:fld>
            <a:endParaRPr lang="en-GB"/>
          </a:p>
        </p:txBody>
      </p:sp>
    </p:spTree>
    <p:extLst>
      <p:ext uri="{BB962C8B-B14F-4D97-AF65-F5344CB8AC3E}">
        <p14:creationId xmlns:p14="http://schemas.microsoft.com/office/powerpoint/2010/main" val="145988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C3F3C-3DDD-DF11-849B-974EF790C29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086C6CE-ED68-9399-494F-3CF7FE0F4AD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6A2DC68-12FF-75E5-7E46-0F7046EC37BF}"/>
              </a:ext>
            </a:extLst>
          </p:cNvPr>
          <p:cNvSpPr>
            <a:spLocks noGrp="1"/>
          </p:cNvSpPr>
          <p:nvPr>
            <p:ph type="dt" sz="half" idx="10"/>
          </p:nvPr>
        </p:nvSpPr>
        <p:spPr/>
        <p:txBody>
          <a:bodyPr/>
          <a:lstStyle/>
          <a:p>
            <a:fld id="{965D2086-EAD6-4E07-BDD8-365335D88FA7}" type="datetimeFigureOut">
              <a:rPr lang="en-GB" smtClean="0"/>
              <a:t>30/08/2024</a:t>
            </a:fld>
            <a:endParaRPr lang="en-GB"/>
          </a:p>
        </p:txBody>
      </p:sp>
      <p:sp>
        <p:nvSpPr>
          <p:cNvPr id="5" name="Footer Placeholder 4">
            <a:extLst>
              <a:ext uri="{FF2B5EF4-FFF2-40B4-BE49-F238E27FC236}">
                <a16:creationId xmlns:a16="http://schemas.microsoft.com/office/drawing/2014/main" id="{418786B9-8F6E-2AAD-B1E1-79322D5F0C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09D8A7-CA8A-6FB1-2591-6108C77C79E9}"/>
              </a:ext>
            </a:extLst>
          </p:cNvPr>
          <p:cNvSpPr>
            <a:spLocks noGrp="1"/>
          </p:cNvSpPr>
          <p:nvPr>
            <p:ph type="sldNum" sz="quarter" idx="12"/>
          </p:nvPr>
        </p:nvSpPr>
        <p:spPr/>
        <p:txBody>
          <a:bodyPr/>
          <a:lstStyle/>
          <a:p>
            <a:fld id="{4363867F-24B2-4807-9273-3977A4C674ED}" type="slidenum">
              <a:rPr lang="en-GB" smtClean="0"/>
              <a:t>‹#›</a:t>
            </a:fld>
            <a:endParaRPr lang="en-GB"/>
          </a:p>
        </p:txBody>
      </p:sp>
    </p:spTree>
    <p:extLst>
      <p:ext uri="{BB962C8B-B14F-4D97-AF65-F5344CB8AC3E}">
        <p14:creationId xmlns:p14="http://schemas.microsoft.com/office/powerpoint/2010/main" val="21184877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A194C-457A-4608-1D12-B43EB7EE260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C698F9-E3BD-CB42-03C3-FBCA276F9D9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B8BF68-C211-8C9D-1DE6-29D819A8B9E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2C70E0-CF57-C9CB-7427-74934B83A3AC}"/>
              </a:ext>
            </a:extLst>
          </p:cNvPr>
          <p:cNvSpPr>
            <a:spLocks noGrp="1"/>
          </p:cNvSpPr>
          <p:nvPr>
            <p:ph type="dt" sz="half" idx="10"/>
          </p:nvPr>
        </p:nvSpPr>
        <p:spPr/>
        <p:txBody>
          <a:bodyPr/>
          <a:lstStyle/>
          <a:p>
            <a:fld id="{965D2086-EAD6-4E07-BDD8-365335D88FA7}" type="datetimeFigureOut">
              <a:rPr lang="en-GB" smtClean="0"/>
              <a:t>30/08/2024</a:t>
            </a:fld>
            <a:endParaRPr lang="en-GB"/>
          </a:p>
        </p:txBody>
      </p:sp>
      <p:sp>
        <p:nvSpPr>
          <p:cNvPr id="6" name="Footer Placeholder 5">
            <a:extLst>
              <a:ext uri="{FF2B5EF4-FFF2-40B4-BE49-F238E27FC236}">
                <a16:creationId xmlns:a16="http://schemas.microsoft.com/office/drawing/2014/main" id="{073D7279-7C69-5A11-F5DF-DF0A63130D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71C98E-4C4E-E945-48EF-EE6B0B1683CF}"/>
              </a:ext>
            </a:extLst>
          </p:cNvPr>
          <p:cNvSpPr>
            <a:spLocks noGrp="1"/>
          </p:cNvSpPr>
          <p:nvPr>
            <p:ph type="sldNum" sz="quarter" idx="12"/>
          </p:nvPr>
        </p:nvSpPr>
        <p:spPr/>
        <p:txBody>
          <a:bodyPr/>
          <a:lstStyle/>
          <a:p>
            <a:fld id="{4363867F-24B2-4807-9273-3977A4C674ED}" type="slidenum">
              <a:rPr lang="en-GB" smtClean="0"/>
              <a:t>‹#›</a:t>
            </a:fld>
            <a:endParaRPr lang="en-GB"/>
          </a:p>
        </p:txBody>
      </p:sp>
    </p:spTree>
    <p:extLst>
      <p:ext uri="{BB962C8B-B14F-4D97-AF65-F5344CB8AC3E}">
        <p14:creationId xmlns:p14="http://schemas.microsoft.com/office/powerpoint/2010/main" val="982756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A0776-5D90-3FEF-89FA-AB44FC07CDA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4BBE9C-DB26-B178-1B80-8246E59F0F3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BFF0FEF-7459-F8E2-438B-20B12394AC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B50A312-1E18-1DB6-DB0F-52D1C95F3A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081C2F-44D7-7EF9-2120-3BD41360C54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2DAEB1-5148-DB7D-98D4-7540B4CF26F3}"/>
              </a:ext>
            </a:extLst>
          </p:cNvPr>
          <p:cNvSpPr>
            <a:spLocks noGrp="1"/>
          </p:cNvSpPr>
          <p:nvPr>
            <p:ph type="dt" sz="half" idx="10"/>
          </p:nvPr>
        </p:nvSpPr>
        <p:spPr/>
        <p:txBody>
          <a:bodyPr/>
          <a:lstStyle/>
          <a:p>
            <a:fld id="{965D2086-EAD6-4E07-BDD8-365335D88FA7}" type="datetimeFigureOut">
              <a:rPr lang="en-GB" smtClean="0"/>
              <a:t>30/08/2024</a:t>
            </a:fld>
            <a:endParaRPr lang="en-GB"/>
          </a:p>
        </p:txBody>
      </p:sp>
      <p:sp>
        <p:nvSpPr>
          <p:cNvPr id="8" name="Footer Placeholder 7">
            <a:extLst>
              <a:ext uri="{FF2B5EF4-FFF2-40B4-BE49-F238E27FC236}">
                <a16:creationId xmlns:a16="http://schemas.microsoft.com/office/drawing/2014/main" id="{8D28A2B7-00C3-949F-6216-97ABD5D1BE9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2C257C-B7D6-6705-D7D1-E23AE8AFF529}"/>
              </a:ext>
            </a:extLst>
          </p:cNvPr>
          <p:cNvSpPr>
            <a:spLocks noGrp="1"/>
          </p:cNvSpPr>
          <p:nvPr>
            <p:ph type="sldNum" sz="quarter" idx="12"/>
          </p:nvPr>
        </p:nvSpPr>
        <p:spPr/>
        <p:txBody>
          <a:bodyPr/>
          <a:lstStyle/>
          <a:p>
            <a:fld id="{4363867F-24B2-4807-9273-3977A4C674ED}" type="slidenum">
              <a:rPr lang="en-GB" smtClean="0"/>
              <a:t>‹#›</a:t>
            </a:fld>
            <a:endParaRPr lang="en-GB"/>
          </a:p>
        </p:txBody>
      </p:sp>
    </p:spTree>
    <p:extLst>
      <p:ext uri="{BB962C8B-B14F-4D97-AF65-F5344CB8AC3E}">
        <p14:creationId xmlns:p14="http://schemas.microsoft.com/office/powerpoint/2010/main" val="3265971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16FFF-870F-6DA3-0049-44348D86407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CF303B2-6DBE-05AB-6270-A6C416C4CAE7}"/>
              </a:ext>
            </a:extLst>
          </p:cNvPr>
          <p:cNvSpPr>
            <a:spLocks noGrp="1"/>
          </p:cNvSpPr>
          <p:nvPr>
            <p:ph type="dt" sz="half" idx="10"/>
          </p:nvPr>
        </p:nvSpPr>
        <p:spPr/>
        <p:txBody>
          <a:bodyPr/>
          <a:lstStyle/>
          <a:p>
            <a:fld id="{965D2086-EAD6-4E07-BDD8-365335D88FA7}" type="datetimeFigureOut">
              <a:rPr lang="en-GB" smtClean="0"/>
              <a:t>30/08/2024</a:t>
            </a:fld>
            <a:endParaRPr lang="en-GB"/>
          </a:p>
        </p:txBody>
      </p:sp>
      <p:sp>
        <p:nvSpPr>
          <p:cNvPr id="4" name="Footer Placeholder 3">
            <a:extLst>
              <a:ext uri="{FF2B5EF4-FFF2-40B4-BE49-F238E27FC236}">
                <a16:creationId xmlns:a16="http://schemas.microsoft.com/office/drawing/2014/main" id="{C015BFF3-B72C-32AB-5159-2E6583A03E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6D0B7FD-6B7D-F4DF-4819-BA0CD13C3DA7}"/>
              </a:ext>
            </a:extLst>
          </p:cNvPr>
          <p:cNvSpPr>
            <a:spLocks noGrp="1"/>
          </p:cNvSpPr>
          <p:nvPr>
            <p:ph type="sldNum" sz="quarter" idx="12"/>
          </p:nvPr>
        </p:nvSpPr>
        <p:spPr/>
        <p:txBody>
          <a:bodyPr/>
          <a:lstStyle/>
          <a:p>
            <a:fld id="{4363867F-24B2-4807-9273-3977A4C674ED}" type="slidenum">
              <a:rPr lang="en-GB" smtClean="0"/>
              <a:t>‹#›</a:t>
            </a:fld>
            <a:endParaRPr lang="en-GB"/>
          </a:p>
        </p:txBody>
      </p:sp>
    </p:spTree>
    <p:extLst>
      <p:ext uri="{BB962C8B-B14F-4D97-AF65-F5344CB8AC3E}">
        <p14:creationId xmlns:p14="http://schemas.microsoft.com/office/powerpoint/2010/main" val="15997365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F1A6B7-444D-D81A-8364-5D883A7FD7A2}"/>
              </a:ext>
            </a:extLst>
          </p:cNvPr>
          <p:cNvSpPr>
            <a:spLocks noGrp="1"/>
          </p:cNvSpPr>
          <p:nvPr>
            <p:ph type="dt" sz="half" idx="10"/>
          </p:nvPr>
        </p:nvSpPr>
        <p:spPr/>
        <p:txBody>
          <a:bodyPr/>
          <a:lstStyle/>
          <a:p>
            <a:fld id="{965D2086-EAD6-4E07-BDD8-365335D88FA7}" type="datetimeFigureOut">
              <a:rPr lang="en-GB" smtClean="0"/>
              <a:t>30/08/2024</a:t>
            </a:fld>
            <a:endParaRPr lang="en-GB"/>
          </a:p>
        </p:txBody>
      </p:sp>
      <p:sp>
        <p:nvSpPr>
          <p:cNvPr id="3" name="Footer Placeholder 2">
            <a:extLst>
              <a:ext uri="{FF2B5EF4-FFF2-40B4-BE49-F238E27FC236}">
                <a16:creationId xmlns:a16="http://schemas.microsoft.com/office/drawing/2014/main" id="{CFB02388-88BD-490F-9A37-0FDA392BEE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8AF1F75-1EBF-BF66-8318-6284FF0E291F}"/>
              </a:ext>
            </a:extLst>
          </p:cNvPr>
          <p:cNvSpPr>
            <a:spLocks noGrp="1"/>
          </p:cNvSpPr>
          <p:nvPr>
            <p:ph type="sldNum" sz="quarter" idx="12"/>
          </p:nvPr>
        </p:nvSpPr>
        <p:spPr/>
        <p:txBody>
          <a:bodyPr/>
          <a:lstStyle/>
          <a:p>
            <a:fld id="{4363867F-24B2-4807-9273-3977A4C674ED}" type="slidenum">
              <a:rPr lang="en-GB" smtClean="0"/>
              <a:t>‹#›</a:t>
            </a:fld>
            <a:endParaRPr lang="en-GB"/>
          </a:p>
        </p:txBody>
      </p:sp>
    </p:spTree>
    <p:extLst>
      <p:ext uri="{BB962C8B-B14F-4D97-AF65-F5344CB8AC3E}">
        <p14:creationId xmlns:p14="http://schemas.microsoft.com/office/powerpoint/2010/main" val="21708749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D60E4-8E9C-4723-3BE9-0CBC17CB67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591B9D0-B0C9-D1CD-F0FD-57EDE3A38F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CF03717-3C2B-70C6-4275-706A28093F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663DA1-C4F7-A57B-52CD-10D7CF69B772}"/>
              </a:ext>
            </a:extLst>
          </p:cNvPr>
          <p:cNvSpPr>
            <a:spLocks noGrp="1"/>
          </p:cNvSpPr>
          <p:nvPr>
            <p:ph type="dt" sz="half" idx="10"/>
          </p:nvPr>
        </p:nvSpPr>
        <p:spPr/>
        <p:txBody>
          <a:bodyPr/>
          <a:lstStyle/>
          <a:p>
            <a:fld id="{965D2086-EAD6-4E07-BDD8-365335D88FA7}" type="datetimeFigureOut">
              <a:rPr lang="en-GB" smtClean="0"/>
              <a:t>30/08/2024</a:t>
            </a:fld>
            <a:endParaRPr lang="en-GB"/>
          </a:p>
        </p:txBody>
      </p:sp>
      <p:sp>
        <p:nvSpPr>
          <p:cNvPr id="6" name="Footer Placeholder 5">
            <a:extLst>
              <a:ext uri="{FF2B5EF4-FFF2-40B4-BE49-F238E27FC236}">
                <a16:creationId xmlns:a16="http://schemas.microsoft.com/office/drawing/2014/main" id="{96AA8994-6F4F-F69F-28B8-1B56B7AC53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79F3C3-272B-B4A8-51E9-DA0DF89C1FD3}"/>
              </a:ext>
            </a:extLst>
          </p:cNvPr>
          <p:cNvSpPr>
            <a:spLocks noGrp="1"/>
          </p:cNvSpPr>
          <p:nvPr>
            <p:ph type="sldNum" sz="quarter" idx="12"/>
          </p:nvPr>
        </p:nvSpPr>
        <p:spPr/>
        <p:txBody>
          <a:bodyPr/>
          <a:lstStyle/>
          <a:p>
            <a:fld id="{4363867F-24B2-4807-9273-3977A4C674ED}" type="slidenum">
              <a:rPr lang="en-GB" smtClean="0"/>
              <a:t>‹#›</a:t>
            </a:fld>
            <a:endParaRPr lang="en-GB"/>
          </a:p>
        </p:txBody>
      </p:sp>
    </p:spTree>
    <p:extLst>
      <p:ext uri="{BB962C8B-B14F-4D97-AF65-F5344CB8AC3E}">
        <p14:creationId xmlns:p14="http://schemas.microsoft.com/office/powerpoint/2010/main" val="3473609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D0349-CDDF-CF56-5011-1ADE5DDFB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C36200-B146-E21D-FC45-AAD85FD535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9357CD1-414D-33C1-A406-55ED71ECCE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0A7547-EE94-F432-5DF4-EFE868F67EB9}"/>
              </a:ext>
            </a:extLst>
          </p:cNvPr>
          <p:cNvSpPr>
            <a:spLocks noGrp="1"/>
          </p:cNvSpPr>
          <p:nvPr>
            <p:ph type="dt" sz="half" idx="10"/>
          </p:nvPr>
        </p:nvSpPr>
        <p:spPr/>
        <p:txBody>
          <a:bodyPr/>
          <a:lstStyle/>
          <a:p>
            <a:fld id="{965D2086-EAD6-4E07-BDD8-365335D88FA7}" type="datetimeFigureOut">
              <a:rPr lang="en-GB" smtClean="0"/>
              <a:t>30/08/2024</a:t>
            </a:fld>
            <a:endParaRPr lang="en-GB"/>
          </a:p>
        </p:txBody>
      </p:sp>
      <p:sp>
        <p:nvSpPr>
          <p:cNvPr id="6" name="Footer Placeholder 5">
            <a:extLst>
              <a:ext uri="{FF2B5EF4-FFF2-40B4-BE49-F238E27FC236}">
                <a16:creationId xmlns:a16="http://schemas.microsoft.com/office/drawing/2014/main" id="{7550F4C8-F716-687E-6576-19CC60232B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039887-8D0E-07F7-C6CC-D94E4E610A47}"/>
              </a:ext>
            </a:extLst>
          </p:cNvPr>
          <p:cNvSpPr>
            <a:spLocks noGrp="1"/>
          </p:cNvSpPr>
          <p:nvPr>
            <p:ph type="sldNum" sz="quarter" idx="12"/>
          </p:nvPr>
        </p:nvSpPr>
        <p:spPr/>
        <p:txBody>
          <a:bodyPr/>
          <a:lstStyle/>
          <a:p>
            <a:fld id="{4363867F-24B2-4807-9273-3977A4C674ED}" type="slidenum">
              <a:rPr lang="en-GB" smtClean="0"/>
              <a:t>‹#›</a:t>
            </a:fld>
            <a:endParaRPr lang="en-GB"/>
          </a:p>
        </p:txBody>
      </p:sp>
    </p:spTree>
    <p:extLst>
      <p:ext uri="{BB962C8B-B14F-4D97-AF65-F5344CB8AC3E}">
        <p14:creationId xmlns:p14="http://schemas.microsoft.com/office/powerpoint/2010/main" val="4151949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20EE2-6E97-1EA5-F28E-B51898D734E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26BC8C-073E-0439-826C-3336BFDD142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4AA0FA-E6B3-B054-6915-095847E0BBEE}"/>
              </a:ext>
            </a:extLst>
          </p:cNvPr>
          <p:cNvSpPr>
            <a:spLocks noGrp="1"/>
          </p:cNvSpPr>
          <p:nvPr>
            <p:ph type="dt" sz="half" idx="10"/>
          </p:nvPr>
        </p:nvSpPr>
        <p:spPr/>
        <p:txBody>
          <a:bodyPr/>
          <a:lstStyle/>
          <a:p>
            <a:fld id="{965D2086-EAD6-4E07-BDD8-365335D88FA7}" type="datetimeFigureOut">
              <a:rPr lang="en-GB" smtClean="0"/>
              <a:t>30/08/2024</a:t>
            </a:fld>
            <a:endParaRPr lang="en-GB"/>
          </a:p>
        </p:txBody>
      </p:sp>
      <p:sp>
        <p:nvSpPr>
          <p:cNvPr id="5" name="Footer Placeholder 4">
            <a:extLst>
              <a:ext uri="{FF2B5EF4-FFF2-40B4-BE49-F238E27FC236}">
                <a16:creationId xmlns:a16="http://schemas.microsoft.com/office/drawing/2014/main" id="{85885328-A83E-1EE2-1F0F-03F8DCF557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06527C-3971-2A59-10E4-CB0300EFA185}"/>
              </a:ext>
            </a:extLst>
          </p:cNvPr>
          <p:cNvSpPr>
            <a:spLocks noGrp="1"/>
          </p:cNvSpPr>
          <p:nvPr>
            <p:ph type="sldNum" sz="quarter" idx="12"/>
          </p:nvPr>
        </p:nvSpPr>
        <p:spPr/>
        <p:txBody>
          <a:bodyPr/>
          <a:lstStyle/>
          <a:p>
            <a:fld id="{4363867F-24B2-4807-9273-3977A4C674ED}" type="slidenum">
              <a:rPr lang="en-GB" smtClean="0"/>
              <a:t>‹#›</a:t>
            </a:fld>
            <a:endParaRPr lang="en-GB"/>
          </a:p>
        </p:txBody>
      </p:sp>
    </p:spTree>
    <p:extLst>
      <p:ext uri="{BB962C8B-B14F-4D97-AF65-F5344CB8AC3E}">
        <p14:creationId xmlns:p14="http://schemas.microsoft.com/office/powerpoint/2010/main" val="3902929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F0CE30-169E-15B1-8EED-829DB6E6C7B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6A79D0-8F14-E66F-9777-2A8521409F2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1D17AA-72DF-F1F2-85A0-09727534AEDB}"/>
              </a:ext>
            </a:extLst>
          </p:cNvPr>
          <p:cNvSpPr>
            <a:spLocks noGrp="1"/>
          </p:cNvSpPr>
          <p:nvPr>
            <p:ph type="dt" sz="half" idx="10"/>
          </p:nvPr>
        </p:nvSpPr>
        <p:spPr/>
        <p:txBody>
          <a:bodyPr/>
          <a:lstStyle/>
          <a:p>
            <a:fld id="{965D2086-EAD6-4E07-BDD8-365335D88FA7}" type="datetimeFigureOut">
              <a:rPr lang="en-GB" smtClean="0"/>
              <a:t>30/08/2024</a:t>
            </a:fld>
            <a:endParaRPr lang="en-GB"/>
          </a:p>
        </p:txBody>
      </p:sp>
      <p:sp>
        <p:nvSpPr>
          <p:cNvPr id="5" name="Footer Placeholder 4">
            <a:extLst>
              <a:ext uri="{FF2B5EF4-FFF2-40B4-BE49-F238E27FC236}">
                <a16:creationId xmlns:a16="http://schemas.microsoft.com/office/drawing/2014/main" id="{FD0119A8-721F-0900-26DA-722D48BB18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C507BE-8A30-211D-E51E-93827E73EB7B}"/>
              </a:ext>
            </a:extLst>
          </p:cNvPr>
          <p:cNvSpPr>
            <a:spLocks noGrp="1"/>
          </p:cNvSpPr>
          <p:nvPr>
            <p:ph type="sldNum" sz="quarter" idx="12"/>
          </p:nvPr>
        </p:nvSpPr>
        <p:spPr/>
        <p:txBody>
          <a:bodyPr/>
          <a:lstStyle/>
          <a:p>
            <a:fld id="{4363867F-24B2-4807-9273-3977A4C674ED}" type="slidenum">
              <a:rPr lang="en-GB" smtClean="0"/>
              <a:t>‹#›</a:t>
            </a:fld>
            <a:endParaRPr lang="en-GB"/>
          </a:p>
        </p:txBody>
      </p:sp>
    </p:spTree>
    <p:extLst>
      <p:ext uri="{BB962C8B-B14F-4D97-AF65-F5344CB8AC3E}">
        <p14:creationId xmlns:p14="http://schemas.microsoft.com/office/powerpoint/2010/main" val="10717049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extLst>
      <p:ext uri="{BB962C8B-B14F-4D97-AF65-F5344CB8AC3E}">
        <p14:creationId xmlns:p14="http://schemas.microsoft.com/office/powerpoint/2010/main" val="16111585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300574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27216114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74800" y="20574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58000" y="20574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439548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222659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7722938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02701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41372867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6885435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788355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42968" y="457200"/>
            <a:ext cx="2595033" cy="5715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557867" y="457200"/>
            <a:ext cx="7581900" cy="5715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81983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5E7976-935B-5C60-C951-692D8A497D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CB16A4-69FA-F2DC-546E-BE63872772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9FD612-912C-526A-2680-BCBB7C141F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65D2086-EAD6-4E07-BDD8-365335D88FA7}" type="datetimeFigureOut">
              <a:rPr lang="en-GB" smtClean="0"/>
              <a:t>30/08/2024</a:t>
            </a:fld>
            <a:endParaRPr lang="en-GB"/>
          </a:p>
        </p:txBody>
      </p:sp>
      <p:sp>
        <p:nvSpPr>
          <p:cNvPr id="5" name="Footer Placeholder 4">
            <a:extLst>
              <a:ext uri="{FF2B5EF4-FFF2-40B4-BE49-F238E27FC236}">
                <a16:creationId xmlns:a16="http://schemas.microsoft.com/office/drawing/2014/main" id="{9B3D0B66-BFCD-2FED-49D4-EEEBF6E17D6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B896BBB-F839-E387-1326-6EE3239A41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363867F-24B2-4807-9273-3977A4C674ED}" type="slidenum">
              <a:rPr lang="en-GB" smtClean="0"/>
              <a:t>‹#›</a:t>
            </a:fld>
            <a:endParaRPr lang="en-GB"/>
          </a:p>
        </p:txBody>
      </p:sp>
    </p:spTree>
    <p:extLst>
      <p:ext uri="{BB962C8B-B14F-4D97-AF65-F5344CB8AC3E}">
        <p14:creationId xmlns:p14="http://schemas.microsoft.com/office/powerpoint/2010/main" val="35093521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bwMode="auto">
          <a:xfrm>
            <a:off x="1557867" y="457200"/>
            <a:ext cx="9042400" cy="12954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3315" name="Rectangle 3"/>
          <p:cNvSpPr>
            <a:spLocks noGrp="1" noChangeArrowheads="1"/>
          </p:cNvSpPr>
          <p:nvPr>
            <p:ph type="body" idx="1"/>
          </p:nvPr>
        </p:nvSpPr>
        <p:spPr bwMode="auto">
          <a:xfrm>
            <a:off x="1574800" y="2057400"/>
            <a:ext cx="103632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76870" name="Line 6"/>
          <p:cNvSpPr>
            <a:spLocks noChangeShapeType="1"/>
          </p:cNvSpPr>
          <p:nvPr/>
        </p:nvSpPr>
        <p:spPr bwMode="auto">
          <a:xfrm>
            <a:off x="355600" y="6172200"/>
            <a:ext cx="11480800" cy="0"/>
          </a:xfrm>
          <a:prstGeom prst="line">
            <a:avLst/>
          </a:prstGeom>
          <a:noFill/>
          <a:ln w="12700">
            <a:solidFill>
              <a:schemeClr val="tx2"/>
            </a:solidFill>
            <a:round/>
            <a:headEnd/>
            <a:tailEnd/>
          </a:ln>
          <a:effectLst/>
        </p:spPr>
        <p:txBody>
          <a:bodyPr/>
          <a:lstStyle/>
          <a:p>
            <a:pPr eaLnBrk="0" hangingPunct="0">
              <a:defRPr/>
            </a:pPr>
            <a:endParaRPr lang="en-US" sz="1800" dirty="0"/>
          </a:p>
        </p:txBody>
      </p:sp>
      <p:sp>
        <p:nvSpPr>
          <p:cNvPr id="676871" name="Line 7"/>
          <p:cNvSpPr>
            <a:spLocks noChangeShapeType="1"/>
          </p:cNvSpPr>
          <p:nvPr/>
        </p:nvSpPr>
        <p:spPr bwMode="auto">
          <a:xfrm>
            <a:off x="304800" y="304800"/>
            <a:ext cx="11480800" cy="0"/>
          </a:xfrm>
          <a:prstGeom prst="line">
            <a:avLst/>
          </a:prstGeom>
          <a:noFill/>
          <a:ln w="76200">
            <a:solidFill>
              <a:schemeClr val="tx2"/>
            </a:solidFill>
            <a:round/>
            <a:headEnd/>
            <a:tailEnd/>
          </a:ln>
          <a:effectLst/>
        </p:spPr>
        <p:txBody>
          <a:bodyPr/>
          <a:lstStyle/>
          <a:p>
            <a:pPr eaLnBrk="0" hangingPunct="0">
              <a:defRPr/>
            </a:pPr>
            <a:endParaRPr lang="en-US" sz="1800" dirty="0"/>
          </a:p>
        </p:txBody>
      </p:sp>
      <p:sp>
        <p:nvSpPr>
          <p:cNvPr id="676868" name="Rectangle 4"/>
          <p:cNvSpPr>
            <a:spLocks noChangeArrowheads="1"/>
          </p:cNvSpPr>
          <p:nvPr userDrawn="1"/>
        </p:nvSpPr>
        <p:spPr bwMode="auto">
          <a:xfrm>
            <a:off x="406400" y="6248400"/>
            <a:ext cx="10464800" cy="457200"/>
          </a:xfrm>
          <a:prstGeom prst="rect">
            <a:avLst/>
          </a:prstGeom>
          <a:noFill/>
          <a:ln w="9525">
            <a:noFill/>
            <a:miter lim="800000"/>
            <a:headEnd/>
            <a:tailEnd/>
          </a:ln>
        </p:spPr>
        <p:txBody>
          <a:bodyPr/>
          <a:lstStyle/>
          <a:p>
            <a:pPr>
              <a:defRPr/>
            </a:pPr>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p>
        </p:txBody>
      </p:sp>
    </p:spTree>
    <p:extLst>
      <p:ext uri="{BB962C8B-B14F-4D97-AF65-F5344CB8AC3E}">
        <p14:creationId xmlns:p14="http://schemas.microsoft.com/office/powerpoint/2010/main" val="25344898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wipe dir="r"/>
  </p:transition>
  <p:hf hdr="0" ftr="0" dt="0"/>
  <p:txStyles>
    <p:titleStyle>
      <a:lvl1pPr algn="l" rtl="0" eaLnBrk="0" fontAlgn="base" hangingPunct="0">
        <a:spcBef>
          <a:spcPct val="0"/>
        </a:spcBef>
        <a:spcAft>
          <a:spcPct val="0"/>
        </a:spcAft>
        <a:defRPr sz="3900">
          <a:solidFill>
            <a:schemeClr val="tx2"/>
          </a:solidFill>
          <a:latin typeface="+mj-lt"/>
          <a:ea typeface="+mj-ea"/>
          <a:cs typeface="+mj-cs"/>
        </a:defRPr>
      </a:lvl1pPr>
      <a:lvl2pPr algn="l" rtl="0" eaLnBrk="0" fontAlgn="base" hangingPunct="0">
        <a:spcBef>
          <a:spcPct val="0"/>
        </a:spcBef>
        <a:spcAft>
          <a:spcPct val="0"/>
        </a:spcAft>
        <a:defRPr sz="3900">
          <a:solidFill>
            <a:schemeClr val="tx2"/>
          </a:solidFill>
          <a:latin typeface="Arial" charset="0"/>
        </a:defRPr>
      </a:lvl2pPr>
      <a:lvl3pPr algn="l" rtl="0" eaLnBrk="0" fontAlgn="base" hangingPunct="0">
        <a:spcBef>
          <a:spcPct val="0"/>
        </a:spcBef>
        <a:spcAft>
          <a:spcPct val="0"/>
        </a:spcAft>
        <a:defRPr sz="3900">
          <a:solidFill>
            <a:schemeClr val="tx2"/>
          </a:solidFill>
          <a:latin typeface="Arial" charset="0"/>
        </a:defRPr>
      </a:lvl3pPr>
      <a:lvl4pPr algn="l" rtl="0" eaLnBrk="0" fontAlgn="base" hangingPunct="0">
        <a:spcBef>
          <a:spcPct val="0"/>
        </a:spcBef>
        <a:spcAft>
          <a:spcPct val="0"/>
        </a:spcAft>
        <a:defRPr sz="3900">
          <a:solidFill>
            <a:schemeClr val="tx2"/>
          </a:solidFill>
          <a:latin typeface="Arial" charset="0"/>
        </a:defRPr>
      </a:lvl4pPr>
      <a:lvl5pPr algn="l" rtl="0" eaLnBrk="0" fontAlgn="base" hangingPunct="0">
        <a:spcBef>
          <a:spcPct val="0"/>
        </a:spcBef>
        <a:spcAft>
          <a:spcPct val="0"/>
        </a:spcAft>
        <a:defRPr sz="3900">
          <a:solidFill>
            <a:schemeClr val="tx2"/>
          </a:solidFill>
          <a:latin typeface="Arial" charset="0"/>
        </a:defRPr>
      </a:lvl5pPr>
      <a:lvl6pPr marL="457200" algn="l" rtl="0" fontAlgn="base">
        <a:spcBef>
          <a:spcPct val="0"/>
        </a:spcBef>
        <a:spcAft>
          <a:spcPct val="0"/>
        </a:spcAft>
        <a:defRPr sz="3900">
          <a:solidFill>
            <a:schemeClr val="tx2"/>
          </a:solidFill>
          <a:latin typeface="Arial" charset="0"/>
        </a:defRPr>
      </a:lvl6pPr>
      <a:lvl7pPr marL="914400" algn="l" rtl="0" fontAlgn="base">
        <a:spcBef>
          <a:spcPct val="0"/>
        </a:spcBef>
        <a:spcAft>
          <a:spcPct val="0"/>
        </a:spcAft>
        <a:defRPr sz="3900">
          <a:solidFill>
            <a:schemeClr val="tx2"/>
          </a:solidFill>
          <a:latin typeface="Arial" charset="0"/>
        </a:defRPr>
      </a:lvl7pPr>
      <a:lvl8pPr marL="1371600" algn="l" rtl="0" fontAlgn="base">
        <a:spcBef>
          <a:spcPct val="0"/>
        </a:spcBef>
        <a:spcAft>
          <a:spcPct val="0"/>
        </a:spcAft>
        <a:defRPr sz="3900">
          <a:solidFill>
            <a:schemeClr val="tx2"/>
          </a:solidFill>
          <a:latin typeface="Arial" charset="0"/>
        </a:defRPr>
      </a:lvl8pPr>
      <a:lvl9pPr marL="1828800" algn="l" rtl="0" fontAlgn="base">
        <a:spcBef>
          <a:spcPct val="0"/>
        </a:spcBef>
        <a:spcAft>
          <a:spcPct val="0"/>
        </a:spcAft>
        <a:defRPr sz="3900">
          <a:solidFill>
            <a:schemeClr val="tx2"/>
          </a:solidFill>
          <a:latin typeface="Arial" charset="0"/>
        </a:defRPr>
      </a:lvl9pPr>
    </p:titleStyle>
    <p:bodyStyle>
      <a:lvl1pPr marL="342900" indent="-342900" algn="l" rtl="0" eaLnBrk="0" fontAlgn="base" hangingPunct="0">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0" fontAlgn="base" hangingPunct="0">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0" fontAlgn="base" hangingPunct="0">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0" fontAlgn="base" hangingPunct="0">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EE547-27F7-33E1-0E52-874EB5E12E34}"/>
              </a:ext>
            </a:extLst>
          </p:cNvPr>
          <p:cNvSpPr>
            <a:spLocks noGrp="1"/>
          </p:cNvSpPr>
          <p:nvPr>
            <p:ph type="ctrTitle"/>
          </p:nvPr>
        </p:nvSpPr>
        <p:spPr/>
        <p:txBody>
          <a:bodyPr/>
          <a:lstStyle/>
          <a:p>
            <a:r>
              <a:rPr lang="en-GB" dirty="0"/>
              <a:t>Current Sustainable Development Agenda</a:t>
            </a:r>
          </a:p>
        </p:txBody>
      </p:sp>
      <p:sp>
        <p:nvSpPr>
          <p:cNvPr id="3" name="Subtitle 2">
            <a:extLst>
              <a:ext uri="{FF2B5EF4-FFF2-40B4-BE49-F238E27FC236}">
                <a16:creationId xmlns:a16="http://schemas.microsoft.com/office/drawing/2014/main" id="{21D1D044-E6AF-A69B-F315-BACE076BB04E}"/>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4774726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7585" name="Rectangle 2"/>
          <p:cNvSpPr>
            <a:spLocks noGrp="1" noChangeArrowheads="1"/>
          </p:cNvSpPr>
          <p:nvPr>
            <p:ph type="title"/>
          </p:nvPr>
        </p:nvSpPr>
        <p:spPr>
          <a:xfrm>
            <a:off x="2692400" y="457200"/>
            <a:ext cx="6781800" cy="1295400"/>
          </a:xfrm>
        </p:spPr>
        <p:txBody>
          <a:bodyPr wrap="square" anchor="ctr">
            <a:normAutofit/>
          </a:bodyPr>
          <a:lstStyle/>
          <a:p>
            <a:pPr eaLnBrk="1" hangingPunct="1"/>
            <a:r>
              <a:rPr lang="en-US" dirty="0"/>
              <a:t>Current Sustainable Development Agenda</a:t>
            </a:r>
          </a:p>
        </p:txBody>
      </p:sp>
      <p:sp>
        <p:nvSpPr>
          <p:cNvPr id="67587" name="Slide Number Placeholder 4" hidden="1"/>
          <p:cNvSpPr>
            <a:spLocks noGrp="1"/>
          </p:cNvSpPr>
          <p:nvPr>
            <p:ph type="sldNum" sz="quarter" idx="4294967295"/>
          </p:nvPr>
        </p:nvSpPr>
        <p:spPr bwMode="auto">
          <a:xfrm>
            <a:off x="8077200" y="6248400"/>
            <a:ext cx="2133600" cy="457200"/>
          </a:xfrm>
          <a:prstGeom prst="rect">
            <a:avLst/>
          </a:prstGeom>
          <a:noFill/>
          <a:ln>
            <a:miter lim="800000"/>
            <a:headEnd/>
            <a:tailEnd/>
          </a:ln>
        </p:spPr>
        <p:txBody>
          <a:bodyPr/>
          <a:lstStyle/>
          <a:p>
            <a:pPr algn="r" fontAlgn="base">
              <a:spcBef>
                <a:spcPct val="0"/>
              </a:spcBef>
              <a:spcAft>
                <a:spcPts val="600"/>
              </a:spcAft>
              <a:defRPr/>
            </a:pPr>
            <a:fld id="{64B9FC2D-96E7-4DBC-A927-ADF0ECDF489A}" type="slidenum">
              <a:rPr lang="en-US" sz="1200">
                <a:solidFill>
                  <a:srgbClr val="1C1C34"/>
                </a:solidFill>
                <a:latin typeface="Arial" charset="0"/>
              </a:rPr>
              <a:pPr algn="r" fontAlgn="base">
                <a:spcBef>
                  <a:spcPct val="0"/>
                </a:spcBef>
                <a:spcAft>
                  <a:spcPts val="600"/>
                </a:spcAft>
                <a:defRPr/>
              </a:pPr>
              <a:t>2</a:t>
            </a:fld>
            <a:endParaRPr lang="en-US" sz="1200">
              <a:solidFill>
                <a:srgbClr val="1C1C34"/>
              </a:solidFill>
              <a:latin typeface="Arial" charset="0"/>
            </a:endParaRPr>
          </a:p>
        </p:txBody>
      </p:sp>
      <p:pic>
        <p:nvPicPr>
          <p:cNvPr id="3" name="Picture 2"/>
          <p:cNvPicPr>
            <a:picLocks noChangeAspect="1" noChangeArrowheads="1"/>
          </p:cNvPicPr>
          <p:nvPr/>
        </p:nvPicPr>
        <p:blipFill>
          <a:blip r:embed="rId3" cstate="print"/>
          <a:srcRect/>
          <a:stretch>
            <a:fillRect/>
          </a:stretch>
        </p:blipFill>
        <p:spPr bwMode="auto">
          <a:xfrm>
            <a:off x="2514600" y="2133601"/>
            <a:ext cx="7084857" cy="3476625"/>
          </a:xfrm>
          <a:prstGeom prst="rect">
            <a:avLst/>
          </a:prstGeom>
          <a:noFill/>
          <a:ln w="9525">
            <a:noFill/>
            <a:miter lim="800000"/>
            <a:headEnd/>
            <a:tailEnd/>
          </a:ln>
          <a:effectLst/>
        </p:spPr>
      </p:pic>
    </p:spTree>
    <p:extLst>
      <p:ext uri="{BB962C8B-B14F-4D97-AF65-F5344CB8AC3E}">
        <p14:creationId xmlns:p14="http://schemas.microsoft.com/office/powerpoint/2010/main" val="1292500634"/>
      </p:ext>
    </p:extLst>
  </p:cSld>
  <p:clrMapOvr>
    <a:masterClrMapping/>
  </p:clrMapOvr>
  <p:transition>
    <p:random/>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2_CallanThomas2">
  <a:themeElements>
    <a:clrScheme name="2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fontScheme name="2_CallanThomas2">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CallanThomas2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2_CallanThomas2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2_CallanThomas2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2_CallanThomas2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2_CallanThomas2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2_CallanThomas2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2_CallanThomas2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2_CallanThomas2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2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TotalTime>
  <Words>601</Words>
  <Application>Microsoft Office PowerPoint</Application>
  <PresentationFormat>Widescreen</PresentationFormat>
  <Paragraphs>19</Paragraphs>
  <Slides>2</Slides>
  <Notes>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vt:i4>
      </vt:variant>
    </vt:vector>
  </HeadingPairs>
  <TitlesOfParts>
    <vt:vector size="9" baseType="lpstr">
      <vt:lpstr>Aptos</vt:lpstr>
      <vt:lpstr>Aptos Display</vt:lpstr>
      <vt:lpstr>Arial</vt:lpstr>
      <vt:lpstr>Times New Roman</vt:lpstr>
      <vt:lpstr>Wingdings</vt:lpstr>
      <vt:lpstr>Office Theme</vt:lpstr>
      <vt:lpstr>2_CallanThomas2</vt:lpstr>
      <vt:lpstr>Current Sustainable Development Agenda</vt:lpstr>
      <vt:lpstr>Current Sustainable Development Agenda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Current Sustainable Development Agenda</dc:title>
  <dc:creator>Anthony Burns</dc:creator>
  <cp:lastModifiedBy>Anthony Burns</cp:lastModifiedBy>
  <cp:revision>4</cp:revision>
  <dcterms:created xsi:type="dcterms:W3CDTF">2024-05-28T12:16:34Z</dcterms:created>
  <dcterms:modified xsi:type="dcterms:W3CDTF">2024-08-30T11:58:49Z</dcterms:modified>
</cp:coreProperties>
</file>