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0297D0-27D3-771C-6AF9-30DD64E0A49A}" v="1266" dt="2026-03-12T19:23:56.1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eta Robu (2440060)" userId="S::2440060@student.uwtsd.ac.uk::80fad4fd-5064-4e5f-a82f-bd4fbd6ef23e" providerId="AD" clId="Web-{DE0297D0-27D3-771C-6AF9-30DD64E0A49A}"/>
    <pc:docChg chg="addSld modSld addMainMaster delMainMaster">
      <pc:chgData name="Nicoleta Robu (2440060)" userId="S::2440060@student.uwtsd.ac.uk::80fad4fd-5064-4e5f-a82f-bd4fbd6ef23e" providerId="AD" clId="Web-{DE0297D0-27D3-771C-6AF9-30DD64E0A49A}" dt="2026-03-12T19:23:56.150" v="1120" actId="14100"/>
      <pc:docMkLst>
        <pc:docMk/>
      </pc:docMkLst>
      <pc:sldChg chg="addSp delSp modSp mod setBg modClrScheme modShow chgLayout">
        <pc:chgData name="Nicoleta Robu (2440060)" userId="S::2440060@student.uwtsd.ac.uk::80fad4fd-5064-4e5f-a82f-bd4fbd6ef23e" providerId="AD" clId="Web-{DE0297D0-27D3-771C-6AF9-30DD64E0A49A}" dt="2026-03-12T17:44:48.961" v="294"/>
        <pc:sldMkLst>
          <pc:docMk/>
          <pc:sldMk cId="109857222" sldId="256"/>
        </pc:sldMkLst>
        <pc:spChg chg="mod">
          <ac:chgData name="Nicoleta Robu (2440060)" userId="S::2440060@student.uwtsd.ac.uk::80fad4fd-5064-4e5f-a82f-bd4fbd6ef23e" providerId="AD" clId="Web-{DE0297D0-27D3-771C-6AF9-30DD64E0A49A}" dt="2026-03-12T17:41:57.134" v="28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Nicoleta Robu (2440060)" userId="S::2440060@student.uwtsd.ac.uk::80fad4fd-5064-4e5f-a82f-bd4fbd6ef23e" providerId="AD" clId="Web-{DE0297D0-27D3-771C-6AF9-30DD64E0A49A}" dt="2026-03-12T17:14:43.068" v="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icoleta Robu (2440060)" userId="S::2440060@student.uwtsd.ac.uk::80fad4fd-5064-4e5f-a82f-bd4fbd6ef23e" providerId="AD" clId="Web-{DE0297D0-27D3-771C-6AF9-30DD64E0A49A}" dt="2026-03-12T17:39:37.871" v="251"/>
          <ac:spMkLst>
            <pc:docMk/>
            <pc:sldMk cId="109857222" sldId="256"/>
            <ac:spMk id="10" creationId="{5BF4DF2C-F028-4921-9C23-41303F650A62}"/>
          </ac:spMkLst>
        </pc:spChg>
        <pc:spChg chg="add del">
          <ac:chgData name="Nicoleta Robu (2440060)" userId="S::2440060@student.uwtsd.ac.uk::80fad4fd-5064-4e5f-a82f-bd4fbd6ef23e" providerId="AD" clId="Web-{DE0297D0-27D3-771C-6AF9-30DD64E0A49A}" dt="2026-03-12T17:39:37.871" v="251"/>
          <ac:spMkLst>
            <pc:docMk/>
            <pc:sldMk cId="109857222" sldId="256"/>
            <ac:spMk id="12" creationId="{158B3569-73B2-4D05-8E95-886A6EE17F1F}"/>
          </ac:spMkLst>
        </pc:spChg>
        <pc:spChg chg="add del">
          <ac:chgData name="Nicoleta Robu (2440060)" userId="S::2440060@student.uwtsd.ac.uk::80fad4fd-5064-4e5f-a82f-bd4fbd6ef23e" providerId="AD" clId="Web-{DE0297D0-27D3-771C-6AF9-30DD64E0A49A}" dt="2026-03-12T17:41:57.134" v="280"/>
          <ac:spMkLst>
            <pc:docMk/>
            <pc:sldMk cId="109857222" sldId="256"/>
            <ac:spMk id="20" creationId="{9B7AD9F6-8CE7-4299-8FC6-328F4DCD3FF9}"/>
          </ac:spMkLst>
        </pc:spChg>
        <pc:spChg chg="add del">
          <ac:chgData name="Nicoleta Robu (2440060)" userId="S::2440060@student.uwtsd.ac.uk::80fad4fd-5064-4e5f-a82f-bd4fbd6ef23e" providerId="AD" clId="Web-{DE0297D0-27D3-771C-6AF9-30DD64E0A49A}" dt="2026-03-12T17:41:57.134" v="280"/>
          <ac:spMkLst>
            <pc:docMk/>
            <pc:sldMk cId="109857222" sldId="256"/>
            <ac:spMk id="21" creationId="{3F9B0603-37C5-4312-AE4D-A3D015475403}"/>
          </ac:spMkLst>
        </pc:spChg>
        <pc:spChg chg="add del">
          <ac:chgData name="Nicoleta Robu (2440060)" userId="S::2440060@student.uwtsd.ac.uk::80fad4fd-5064-4e5f-a82f-bd4fbd6ef23e" providerId="AD" clId="Web-{DE0297D0-27D3-771C-6AF9-30DD64E0A49A}" dt="2026-03-12T17:41:55.821" v="278"/>
          <ac:spMkLst>
            <pc:docMk/>
            <pc:sldMk cId="109857222" sldId="256"/>
            <ac:spMk id="26" creationId="{19F9BF86-FE94-4517-B97D-026C7515E589}"/>
          </ac:spMkLst>
        </pc:spChg>
        <pc:grpChg chg="add del">
          <ac:chgData name="Nicoleta Robu (2440060)" userId="S::2440060@student.uwtsd.ac.uk::80fad4fd-5064-4e5f-a82f-bd4fbd6ef23e" providerId="AD" clId="Web-{DE0297D0-27D3-771C-6AF9-30DD64E0A49A}" dt="2026-03-12T17:39:37.871" v="251"/>
          <ac:grpSpMkLst>
            <pc:docMk/>
            <pc:sldMk cId="109857222" sldId="256"/>
            <ac:grpSpMk id="16" creationId="{892B7B61-D701-474B-AE8F-EA238B550A78}"/>
          </ac:grpSpMkLst>
        </pc:grpChg>
        <pc:picChg chg="add del mod">
          <ac:chgData name="Nicoleta Robu (2440060)" userId="S::2440060@student.uwtsd.ac.uk::80fad4fd-5064-4e5f-a82f-bd4fbd6ef23e" providerId="AD" clId="Web-{DE0297D0-27D3-771C-6AF9-30DD64E0A49A}" dt="2026-03-12T17:38:15.347" v="248"/>
          <ac:picMkLst>
            <pc:docMk/>
            <pc:sldMk cId="109857222" sldId="256"/>
            <ac:picMk id="4" creationId="{9D4DBEB7-3D61-C8B1-E532-A79FB69CDFB0}"/>
          </ac:picMkLst>
        </pc:picChg>
        <pc:picChg chg="add mod modCrop">
          <ac:chgData name="Nicoleta Robu (2440060)" userId="S::2440060@student.uwtsd.ac.uk::80fad4fd-5064-4e5f-a82f-bd4fbd6ef23e" providerId="AD" clId="Web-{DE0297D0-27D3-771C-6AF9-30DD64E0A49A}" dt="2026-03-12T17:43:52.971" v="292"/>
          <ac:picMkLst>
            <pc:docMk/>
            <pc:sldMk cId="109857222" sldId="256"/>
            <ac:picMk id="5" creationId="{B0289F82-19FD-8980-0BD0-6D4D35889852}"/>
          </ac:picMkLst>
        </pc:picChg>
        <pc:cxnChg chg="add del">
          <ac:chgData name="Nicoleta Robu (2440060)" userId="S::2440060@student.uwtsd.ac.uk::80fad4fd-5064-4e5f-a82f-bd4fbd6ef23e" providerId="AD" clId="Web-{DE0297D0-27D3-771C-6AF9-30DD64E0A49A}" dt="2026-03-12T17:39:37.871" v="251"/>
          <ac:cxnSpMkLst>
            <pc:docMk/>
            <pc:sldMk cId="109857222" sldId="256"/>
            <ac:cxnSpMk id="14" creationId="{56020367-4FD5-4596-8E10-C5F095CD8DBF}"/>
          </ac:cxnSpMkLst>
        </pc:cxnChg>
        <pc:cxnChg chg="add del">
          <ac:chgData name="Nicoleta Robu (2440060)" userId="S::2440060@student.uwtsd.ac.uk::80fad4fd-5064-4e5f-a82f-bd4fbd6ef23e" providerId="AD" clId="Web-{DE0297D0-27D3-771C-6AF9-30DD64E0A49A}" dt="2026-03-12T17:41:55.821" v="278"/>
          <ac:cxnSpMkLst>
            <pc:docMk/>
            <pc:sldMk cId="109857222" sldId="256"/>
            <ac:cxnSpMk id="28" creationId="{503FCC9E-47A2-69B7-68E7-7FA95EAD538D}"/>
          </ac:cxnSpMkLst>
        </pc:cxnChg>
      </pc:sldChg>
      <pc:sldChg chg="addSp delSp modSp new mod setBg">
        <pc:chgData name="Nicoleta Robu (2440060)" userId="S::2440060@student.uwtsd.ac.uk::80fad4fd-5064-4e5f-a82f-bd4fbd6ef23e" providerId="AD" clId="Web-{DE0297D0-27D3-771C-6AF9-30DD64E0A49A}" dt="2026-03-12T19:23:56.150" v="1120" actId="14100"/>
        <pc:sldMkLst>
          <pc:docMk/>
          <pc:sldMk cId="1550271102" sldId="257"/>
        </pc:sldMkLst>
        <pc:spChg chg="del">
          <ac:chgData name="Nicoleta Robu (2440060)" userId="S::2440060@student.uwtsd.ac.uk::80fad4fd-5064-4e5f-a82f-bd4fbd6ef23e" providerId="AD" clId="Web-{DE0297D0-27D3-771C-6AF9-30DD64E0A49A}" dt="2026-03-12T17:48:44.471" v="296"/>
          <ac:spMkLst>
            <pc:docMk/>
            <pc:sldMk cId="1550271102" sldId="257"/>
            <ac:spMk id="2" creationId="{F571F065-D83C-B138-8F8A-D6CD61F03D40}"/>
          </ac:spMkLst>
        </pc:spChg>
        <pc:spChg chg="mod">
          <ac:chgData name="Nicoleta Robu (2440060)" userId="S::2440060@student.uwtsd.ac.uk::80fad4fd-5064-4e5f-a82f-bd4fbd6ef23e" providerId="AD" clId="Web-{DE0297D0-27D3-771C-6AF9-30DD64E0A49A}" dt="2026-03-12T18:12:15.203" v="477" actId="20577"/>
          <ac:spMkLst>
            <pc:docMk/>
            <pc:sldMk cId="1550271102" sldId="257"/>
            <ac:spMk id="3" creationId="{E0F051D9-7F4C-74E0-C574-186EED2F4C9F}"/>
          </ac:spMkLst>
        </pc:spChg>
        <pc:spChg chg="add del mod">
          <ac:chgData name="Nicoleta Robu (2440060)" userId="S::2440060@student.uwtsd.ac.uk::80fad4fd-5064-4e5f-a82f-bd4fbd6ef23e" providerId="AD" clId="Web-{DE0297D0-27D3-771C-6AF9-30DD64E0A49A}" dt="2026-03-12T17:53:11.294" v="344"/>
          <ac:spMkLst>
            <pc:docMk/>
            <pc:sldMk cId="1550271102" sldId="257"/>
            <ac:spMk id="4" creationId="{F0437084-FA83-5597-D9BA-D26B0A7ABCCB}"/>
          </ac:spMkLst>
        </pc:spChg>
        <pc:spChg chg="add del">
          <ac:chgData name="Nicoleta Robu (2440060)" userId="S::2440060@student.uwtsd.ac.uk::80fad4fd-5064-4e5f-a82f-bd4fbd6ef23e" providerId="AD" clId="Web-{DE0297D0-27D3-771C-6AF9-30DD64E0A49A}" dt="2026-03-12T17:53:28.873" v="346"/>
          <ac:spMkLst>
            <pc:docMk/>
            <pc:sldMk cId="1550271102" sldId="257"/>
            <ac:spMk id="5" creationId="{BA9D771C-457D-3272-8E15-BEE4F900D0B6}"/>
          </ac:spMkLst>
        </pc:spChg>
        <pc:spChg chg="add del">
          <ac:chgData name="Nicoleta Robu (2440060)" userId="S::2440060@student.uwtsd.ac.uk::80fad4fd-5064-4e5f-a82f-bd4fbd6ef23e" providerId="AD" clId="Web-{DE0297D0-27D3-771C-6AF9-30DD64E0A49A}" dt="2026-03-12T17:53:42.968" v="348"/>
          <ac:spMkLst>
            <pc:docMk/>
            <pc:sldMk cId="1550271102" sldId="257"/>
            <ac:spMk id="6" creationId="{8C651429-6A73-4152-E97A-F9B506E8C2F7}"/>
          </ac:spMkLst>
        </pc:spChg>
        <pc:spChg chg="add mod">
          <ac:chgData name="Nicoleta Robu (2440060)" userId="S::2440060@student.uwtsd.ac.uk::80fad4fd-5064-4e5f-a82f-bd4fbd6ef23e" providerId="AD" clId="Web-{DE0297D0-27D3-771C-6AF9-30DD64E0A49A}" dt="2026-03-12T19:18:29.851" v="1089" actId="20577"/>
          <ac:spMkLst>
            <pc:docMk/>
            <pc:sldMk cId="1550271102" sldId="257"/>
            <ac:spMk id="7" creationId="{F58CE0C2-1E56-13AD-0870-B0A906E80F15}"/>
          </ac:spMkLst>
        </pc:spChg>
        <pc:picChg chg="add mod modCrop">
          <ac:chgData name="Nicoleta Robu (2440060)" userId="S::2440060@student.uwtsd.ac.uk::80fad4fd-5064-4e5f-a82f-bd4fbd6ef23e" providerId="AD" clId="Web-{DE0297D0-27D3-771C-6AF9-30DD64E0A49A}" dt="2026-03-12T18:05:16.022" v="425" actId="1076"/>
          <ac:picMkLst>
            <pc:docMk/>
            <pc:sldMk cId="1550271102" sldId="257"/>
            <ac:picMk id="8" creationId="{93637541-A0DA-9AA3-1DF7-E758E6F7A3C5}"/>
          </ac:picMkLst>
        </pc:picChg>
        <pc:picChg chg="add mod modCrop">
          <ac:chgData name="Nicoleta Robu (2440060)" userId="S::2440060@student.uwtsd.ac.uk::80fad4fd-5064-4e5f-a82f-bd4fbd6ef23e" providerId="AD" clId="Web-{DE0297D0-27D3-771C-6AF9-30DD64E0A49A}" dt="2026-03-12T18:05:37.850" v="428"/>
          <ac:picMkLst>
            <pc:docMk/>
            <pc:sldMk cId="1550271102" sldId="257"/>
            <ac:picMk id="9" creationId="{5C8FAF00-E221-3E7E-1CF0-4C115ED8E6DA}"/>
          </ac:picMkLst>
        </pc:picChg>
        <pc:picChg chg="add del mod">
          <ac:chgData name="Nicoleta Robu (2440060)" userId="S::2440060@student.uwtsd.ac.uk::80fad4fd-5064-4e5f-a82f-bd4fbd6ef23e" providerId="AD" clId="Web-{DE0297D0-27D3-771C-6AF9-30DD64E0A49A}" dt="2026-03-12T18:06:40.366" v="433"/>
          <ac:picMkLst>
            <pc:docMk/>
            <pc:sldMk cId="1550271102" sldId="257"/>
            <ac:picMk id="10" creationId="{6939959F-8828-1FBE-7F05-C8627968F9E8}"/>
          </ac:picMkLst>
        </pc:picChg>
        <pc:picChg chg="add del mod">
          <ac:chgData name="Nicoleta Robu (2440060)" userId="S::2440060@student.uwtsd.ac.uk::80fad4fd-5064-4e5f-a82f-bd4fbd6ef23e" providerId="AD" clId="Web-{DE0297D0-27D3-771C-6AF9-30DD64E0A49A}" dt="2026-03-12T18:07:03.757" v="435"/>
          <ac:picMkLst>
            <pc:docMk/>
            <pc:sldMk cId="1550271102" sldId="257"/>
            <ac:picMk id="11" creationId="{D7C7061F-52E0-C163-2E2B-953974DD5510}"/>
          </ac:picMkLst>
        </pc:picChg>
        <pc:picChg chg="add mod modCrop">
          <ac:chgData name="Nicoleta Robu (2440060)" userId="S::2440060@student.uwtsd.ac.uk::80fad4fd-5064-4e5f-a82f-bd4fbd6ef23e" providerId="AD" clId="Web-{DE0297D0-27D3-771C-6AF9-30DD64E0A49A}" dt="2026-03-12T19:23:56.150" v="1120" actId="14100"/>
          <ac:picMkLst>
            <pc:docMk/>
            <pc:sldMk cId="1550271102" sldId="257"/>
            <ac:picMk id="12" creationId="{9603E88A-1A78-FB26-3216-96871B57313F}"/>
          </ac:picMkLst>
        </pc:picChg>
      </pc:sldChg>
      <pc:sldChg chg="addSp delSp modSp new mod setBg">
        <pc:chgData name="Nicoleta Robu (2440060)" userId="S::2440060@student.uwtsd.ac.uk::80fad4fd-5064-4e5f-a82f-bd4fbd6ef23e" providerId="AD" clId="Web-{DE0297D0-27D3-771C-6AF9-30DD64E0A49A}" dt="2026-03-12T18:31:20.928" v="652" actId="20577"/>
        <pc:sldMkLst>
          <pc:docMk/>
          <pc:sldMk cId="3304239011" sldId="258"/>
        </pc:sldMkLst>
        <pc:spChg chg="del">
          <ac:chgData name="Nicoleta Robu (2440060)" userId="S::2440060@student.uwtsd.ac.uk::80fad4fd-5064-4e5f-a82f-bd4fbd6ef23e" providerId="AD" clId="Web-{DE0297D0-27D3-771C-6AF9-30DD64E0A49A}" dt="2026-03-12T17:58:14.677" v="397"/>
          <ac:spMkLst>
            <pc:docMk/>
            <pc:sldMk cId="3304239011" sldId="258"/>
            <ac:spMk id="2" creationId="{8F30DBAF-4ABC-EEEB-764C-CA73DE771963}"/>
          </ac:spMkLst>
        </pc:spChg>
        <pc:spChg chg="mod">
          <ac:chgData name="Nicoleta Robu (2440060)" userId="S::2440060@student.uwtsd.ac.uk::80fad4fd-5064-4e5f-a82f-bd4fbd6ef23e" providerId="AD" clId="Web-{DE0297D0-27D3-771C-6AF9-30DD64E0A49A}" dt="2026-03-12T18:31:20.928" v="652" actId="20577"/>
          <ac:spMkLst>
            <pc:docMk/>
            <pc:sldMk cId="3304239011" sldId="258"/>
            <ac:spMk id="3" creationId="{ADFA9C4A-D0EB-D3F2-C3D8-B7BA1C6AC982}"/>
          </ac:spMkLst>
        </pc:spChg>
        <pc:picChg chg="add mod">
          <ac:chgData name="Nicoleta Robu (2440060)" userId="S::2440060@student.uwtsd.ac.uk::80fad4fd-5064-4e5f-a82f-bd4fbd6ef23e" providerId="AD" clId="Web-{DE0297D0-27D3-771C-6AF9-30DD64E0A49A}" dt="2026-03-12T18:29:17.973" v="627" actId="1076"/>
          <ac:picMkLst>
            <pc:docMk/>
            <pc:sldMk cId="3304239011" sldId="258"/>
            <ac:picMk id="4" creationId="{AF3D2624-752A-EFA0-32EB-FC4EEC8DCC81}"/>
          </ac:picMkLst>
        </pc:picChg>
        <pc:picChg chg="add mod">
          <ac:chgData name="Nicoleta Robu (2440060)" userId="S::2440060@student.uwtsd.ac.uk::80fad4fd-5064-4e5f-a82f-bd4fbd6ef23e" providerId="AD" clId="Web-{DE0297D0-27D3-771C-6AF9-30DD64E0A49A}" dt="2026-03-12T18:27:51.737" v="598" actId="1076"/>
          <ac:picMkLst>
            <pc:docMk/>
            <pc:sldMk cId="3304239011" sldId="258"/>
            <ac:picMk id="5" creationId="{498816A1-AC22-8736-1085-23AD7A2EF0B7}"/>
          </ac:picMkLst>
        </pc:picChg>
        <pc:picChg chg="add mod">
          <ac:chgData name="Nicoleta Robu (2440060)" userId="S::2440060@student.uwtsd.ac.uk::80fad4fd-5064-4e5f-a82f-bd4fbd6ef23e" providerId="AD" clId="Web-{DE0297D0-27D3-771C-6AF9-30DD64E0A49A}" dt="2026-03-12T18:26:44.641" v="581" actId="1076"/>
          <ac:picMkLst>
            <pc:docMk/>
            <pc:sldMk cId="3304239011" sldId="258"/>
            <ac:picMk id="6" creationId="{F7EDB63C-4B5B-15DF-9021-9FCB1C04DB74}"/>
          </ac:picMkLst>
        </pc:picChg>
        <pc:picChg chg="add mod">
          <ac:chgData name="Nicoleta Robu (2440060)" userId="S::2440060@student.uwtsd.ac.uk::80fad4fd-5064-4e5f-a82f-bd4fbd6ef23e" providerId="AD" clId="Web-{DE0297D0-27D3-771C-6AF9-30DD64E0A49A}" dt="2026-03-12T18:23:51.653" v="531" actId="1076"/>
          <ac:picMkLst>
            <pc:docMk/>
            <pc:sldMk cId="3304239011" sldId="258"/>
            <ac:picMk id="7" creationId="{717616F5-F68C-5AAB-868D-D0F219D37E63}"/>
          </ac:picMkLst>
        </pc:picChg>
      </pc:sldChg>
      <pc:sldChg chg="addSp delSp modSp new mod setBg">
        <pc:chgData name="Nicoleta Robu (2440060)" userId="S::2440060@student.uwtsd.ac.uk::80fad4fd-5064-4e5f-a82f-bd4fbd6ef23e" providerId="AD" clId="Web-{DE0297D0-27D3-771C-6AF9-30DD64E0A49A}" dt="2026-03-12T18:45:04.480" v="804" actId="20577"/>
        <pc:sldMkLst>
          <pc:docMk/>
          <pc:sldMk cId="4058658387" sldId="259"/>
        </pc:sldMkLst>
        <pc:spChg chg="del">
          <ac:chgData name="Nicoleta Robu (2440060)" userId="S::2440060@student.uwtsd.ac.uk::80fad4fd-5064-4e5f-a82f-bd4fbd6ef23e" providerId="AD" clId="Web-{DE0297D0-27D3-771C-6AF9-30DD64E0A49A}" dt="2026-03-12T18:32:09.053" v="655"/>
          <ac:spMkLst>
            <pc:docMk/>
            <pc:sldMk cId="4058658387" sldId="259"/>
            <ac:spMk id="2" creationId="{B17DD024-0F11-8C6D-A157-705B6A759A49}"/>
          </ac:spMkLst>
        </pc:spChg>
        <pc:spChg chg="mod">
          <ac:chgData name="Nicoleta Robu (2440060)" userId="S::2440060@student.uwtsd.ac.uk::80fad4fd-5064-4e5f-a82f-bd4fbd6ef23e" providerId="AD" clId="Web-{DE0297D0-27D3-771C-6AF9-30DD64E0A49A}" dt="2026-03-12T18:41:21.615" v="714" actId="20577"/>
          <ac:spMkLst>
            <pc:docMk/>
            <pc:sldMk cId="4058658387" sldId="259"/>
            <ac:spMk id="3" creationId="{E1CC5888-96C8-590A-DC91-892F2279F35B}"/>
          </ac:spMkLst>
        </pc:spChg>
        <pc:spChg chg="add del">
          <ac:chgData name="Nicoleta Robu (2440060)" userId="S::2440060@student.uwtsd.ac.uk::80fad4fd-5064-4e5f-a82f-bd4fbd6ef23e" providerId="AD" clId="Web-{DE0297D0-27D3-771C-6AF9-30DD64E0A49A}" dt="2026-03-12T18:39:09.673" v="696"/>
          <ac:spMkLst>
            <pc:docMk/>
            <pc:sldMk cId="4058658387" sldId="259"/>
            <ac:spMk id="4" creationId="{C8CD84DF-5462-43E7-CF24-144EA36E1095}"/>
          </ac:spMkLst>
        </pc:spChg>
        <pc:spChg chg="add mod">
          <ac:chgData name="Nicoleta Robu (2440060)" userId="S::2440060@student.uwtsd.ac.uk::80fad4fd-5064-4e5f-a82f-bd4fbd6ef23e" providerId="AD" clId="Web-{DE0297D0-27D3-771C-6AF9-30DD64E0A49A}" dt="2026-03-12T18:45:04.480" v="804" actId="20577"/>
          <ac:spMkLst>
            <pc:docMk/>
            <pc:sldMk cId="4058658387" sldId="259"/>
            <ac:spMk id="5" creationId="{D3A3C959-AD32-27EA-D866-8226D5DA4AB9}"/>
          </ac:spMkLst>
        </pc:spChg>
      </pc:sldChg>
      <pc:sldChg chg="addSp delSp modSp new mod setBg modClrScheme chgLayout">
        <pc:chgData name="Nicoleta Robu (2440060)" userId="S::2440060@student.uwtsd.ac.uk::80fad4fd-5064-4e5f-a82f-bd4fbd6ef23e" providerId="AD" clId="Web-{DE0297D0-27D3-771C-6AF9-30DD64E0A49A}" dt="2026-03-12T19:04:24.084" v="963" actId="20577"/>
        <pc:sldMkLst>
          <pc:docMk/>
          <pc:sldMk cId="3010375824" sldId="260"/>
        </pc:sldMkLst>
        <pc:spChg chg="del">
          <ac:chgData name="Nicoleta Robu (2440060)" userId="S::2440060@student.uwtsd.ac.uk::80fad4fd-5064-4e5f-a82f-bd4fbd6ef23e" providerId="AD" clId="Web-{DE0297D0-27D3-771C-6AF9-30DD64E0A49A}" dt="2026-03-12T18:47:10.826" v="806"/>
          <ac:spMkLst>
            <pc:docMk/>
            <pc:sldMk cId="3010375824" sldId="260"/>
            <ac:spMk id="2" creationId="{ECD14FC5-7FDC-94EF-C58E-1DA121B70667}"/>
          </ac:spMkLst>
        </pc:spChg>
        <pc:spChg chg="mod ord">
          <ac:chgData name="Nicoleta Robu (2440060)" userId="S::2440060@student.uwtsd.ac.uk::80fad4fd-5064-4e5f-a82f-bd4fbd6ef23e" providerId="AD" clId="Web-{DE0297D0-27D3-771C-6AF9-30DD64E0A49A}" dt="2026-03-12T18:58:46.004" v="912" actId="20577"/>
          <ac:spMkLst>
            <pc:docMk/>
            <pc:sldMk cId="3010375824" sldId="260"/>
            <ac:spMk id="3" creationId="{98C092C5-700F-D136-FEE6-AA86408C1C73}"/>
          </ac:spMkLst>
        </pc:spChg>
        <pc:spChg chg="add del mod ord">
          <ac:chgData name="Nicoleta Robu (2440060)" userId="S::2440060@student.uwtsd.ac.uk::80fad4fd-5064-4e5f-a82f-bd4fbd6ef23e" providerId="AD" clId="Web-{DE0297D0-27D3-771C-6AF9-30DD64E0A49A}" dt="2026-03-12T18:54:28.158" v="859"/>
          <ac:spMkLst>
            <pc:docMk/>
            <pc:sldMk cId="3010375824" sldId="260"/>
            <ac:spMk id="4" creationId="{B48D7F74-01A9-0D99-6FA7-0D78943A95D2}"/>
          </ac:spMkLst>
        </pc:spChg>
        <pc:spChg chg="add mod ord">
          <ac:chgData name="Nicoleta Robu (2440060)" userId="S::2440060@student.uwtsd.ac.uk::80fad4fd-5064-4e5f-a82f-bd4fbd6ef23e" providerId="AD" clId="Web-{DE0297D0-27D3-771C-6AF9-30DD64E0A49A}" dt="2026-03-12T18:59:54.395" v="922" actId="14100"/>
          <ac:spMkLst>
            <pc:docMk/>
            <pc:sldMk cId="3010375824" sldId="260"/>
            <ac:spMk id="5" creationId="{F44FA22F-F6CA-9507-B6E0-015A0A0A9A43}"/>
          </ac:spMkLst>
        </pc:spChg>
        <pc:spChg chg="add mod ord">
          <ac:chgData name="Nicoleta Robu (2440060)" userId="S::2440060@student.uwtsd.ac.uk::80fad4fd-5064-4e5f-a82f-bd4fbd6ef23e" providerId="AD" clId="Web-{DE0297D0-27D3-771C-6AF9-30DD64E0A49A}" dt="2026-03-12T18:56:53.956" v="898" actId="1076"/>
          <ac:spMkLst>
            <pc:docMk/>
            <pc:sldMk cId="3010375824" sldId="260"/>
            <ac:spMk id="6" creationId="{5C803297-2C31-DDA8-FE50-7163F858C107}"/>
          </ac:spMkLst>
        </pc:spChg>
        <pc:spChg chg="add mod">
          <ac:chgData name="Nicoleta Robu (2440060)" userId="S::2440060@student.uwtsd.ac.uk::80fad4fd-5064-4e5f-a82f-bd4fbd6ef23e" providerId="AD" clId="Web-{DE0297D0-27D3-771C-6AF9-30DD64E0A49A}" dt="2026-03-12T19:04:24.084" v="963" actId="20577"/>
          <ac:spMkLst>
            <pc:docMk/>
            <pc:sldMk cId="3010375824" sldId="260"/>
            <ac:spMk id="7" creationId="{DBA33919-005A-4DA2-12BB-30FAB7083C77}"/>
          </ac:spMkLst>
        </pc:spChg>
      </pc:sldChg>
      <pc:sldChg chg="addSp delSp modSp new mod setBg modClrScheme chgLayout">
        <pc:chgData name="Nicoleta Robu (2440060)" userId="S::2440060@student.uwtsd.ac.uk::80fad4fd-5064-4e5f-a82f-bd4fbd6ef23e" providerId="AD" clId="Web-{DE0297D0-27D3-771C-6AF9-30DD64E0A49A}" dt="2026-03-12T19:20:27.438" v="1113" actId="1076"/>
        <pc:sldMkLst>
          <pc:docMk/>
          <pc:sldMk cId="3055914419" sldId="261"/>
        </pc:sldMkLst>
        <pc:spChg chg="del mod ord">
          <ac:chgData name="Nicoleta Robu (2440060)" userId="S::2440060@student.uwtsd.ac.uk::80fad4fd-5064-4e5f-a82f-bd4fbd6ef23e" providerId="AD" clId="Web-{DE0297D0-27D3-771C-6AF9-30DD64E0A49A}" dt="2026-03-12T19:06:43.718" v="966"/>
          <ac:spMkLst>
            <pc:docMk/>
            <pc:sldMk cId="3055914419" sldId="261"/>
            <ac:spMk id="2" creationId="{19D8E8BD-890B-664D-29B1-1FFA087A348C}"/>
          </ac:spMkLst>
        </pc:spChg>
        <pc:spChg chg="mod ord">
          <ac:chgData name="Nicoleta Robu (2440060)" userId="S::2440060@student.uwtsd.ac.uk::80fad4fd-5064-4e5f-a82f-bd4fbd6ef23e" providerId="AD" clId="Web-{DE0297D0-27D3-771C-6AF9-30DD64E0A49A}" dt="2026-03-12T19:20:17.421" v="1110" actId="20577"/>
          <ac:spMkLst>
            <pc:docMk/>
            <pc:sldMk cId="3055914419" sldId="261"/>
            <ac:spMk id="3" creationId="{0DD89C74-7BBA-D376-263A-5A03D30863D3}"/>
          </ac:spMkLst>
        </pc:spChg>
        <pc:spChg chg="del">
          <ac:chgData name="Nicoleta Robu (2440060)" userId="S::2440060@student.uwtsd.ac.uk::80fad4fd-5064-4e5f-a82f-bd4fbd6ef23e" providerId="AD" clId="Web-{DE0297D0-27D3-771C-6AF9-30DD64E0A49A}" dt="2026-03-12T19:06:39.358" v="965"/>
          <ac:spMkLst>
            <pc:docMk/>
            <pc:sldMk cId="3055914419" sldId="261"/>
            <ac:spMk id="4" creationId="{7DD61505-A425-C460-DC7C-C6E759D97313}"/>
          </ac:spMkLst>
        </pc:spChg>
        <pc:spChg chg="add mod">
          <ac:chgData name="Nicoleta Robu (2440060)" userId="S::2440060@student.uwtsd.ac.uk::80fad4fd-5064-4e5f-a82f-bd4fbd6ef23e" providerId="AD" clId="Web-{DE0297D0-27D3-771C-6AF9-30DD64E0A49A}" dt="2026-03-12T19:12:57.775" v="1046" actId="1076"/>
          <ac:spMkLst>
            <pc:docMk/>
            <pc:sldMk cId="3055914419" sldId="261"/>
            <ac:spMk id="5" creationId="{D3E246F5-2CD4-82F5-BF84-AEB0FF76159F}"/>
          </ac:spMkLst>
        </pc:spChg>
        <pc:spChg chg="add mod">
          <ac:chgData name="Nicoleta Robu (2440060)" userId="S::2440060@student.uwtsd.ac.uk::80fad4fd-5064-4e5f-a82f-bd4fbd6ef23e" providerId="AD" clId="Web-{DE0297D0-27D3-771C-6AF9-30DD64E0A49A}" dt="2026-03-12T19:12:43.541" v="1045" actId="1076"/>
          <ac:spMkLst>
            <pc:docMk/>
            <pc:sldMk cId="3055914419" sldId="261"/>
            <ac:spMk id="6" creationId="{0128EDCE-F780-7DB1-D77C-780C23E6857A}"/>
          </ac:spMkLst>
        </pc:spChg>
        <pc:picChg chg="add mod">
          <ac:chgData name="Nicoleta Robu (2440060)" userId="S::2440060@student.uwtsd.ac.uk::80fad4fd-5064-4e5f-a82f-bd4fbd6ef23e" providerId="AD" clId="Web-{DE0297D0-27D3-771C-6AF9-30DD64E0A49A}" dt="2026-03-12T19:20:27.438" v="1113" actId="1076"/>
          <ac:picMkLst>
            <pc:docMk/>
            <pc:sldMk cId="3055914419" sldId="261"/>
            <ac:picMk id="7" creationId="{4216F8F0-2CB7-240A-8FE5-542D0AB1117E}"/>
          </ac:picMkLst>
        </pc:picChg>
      </pc:sldChg>
      <pc:sldChg chg="addSp delSp modSp new mod setBg">
        <pc:chgData name="Nicoleta Robu (2440060)" userId="S::2440060@student.uwtsd.ac.uk::80fad4fd-5064-4e5f-a82f-bd4fbd6ef23e" providerId="AD" clId="Web-{DE0297D0-27D3-771C-6AF9-30DD64E0A49A}" dt="2026-03-12T19:23:10.211" v="1119"/>
        <pc:sldMkLst>
          <pc:docMk/>
          <pc:sldMk cId="362032961" sldId="262"/>
        </pc:sldMkLst>
        <pc:spChg chg="del">
          <ac:chgData name="Nicoleta Robu (2440060)" userId="S::2440060@student.uwtsd.ac.uk::80fad4fd-5064-4e5f-a82f-bd4fbd6ef23e" providerId="AD" clId="Web-{DE0297D0-27D3-771C-6AF9-30DD64E0A49A}" dt="2026-03-12T19:14:25.933" v="1048"/>
          <ac:spMkLst>
            <pc:docMk/>
            <pc:sldMk cId="362032961" sldId="262"/>
            <ac:spMk id="2" creationId="{45BAD075-FDD6-3EC6-470E-6FD704C8C46A}"/>
          </ac:spMkLst>
        </pc:spChg>
        <pc:spChg chg="add del mod">
          <ac:chgData name="Nicoleta Robu (2440060)" userId="S::2440060@student.uwtsd.ac.uk::80fad4fd-5064-4e5f-a82f-bd4fbd6ef23e" providerId="AD" clId="Web-{DE0297D0-27D3-771C-6AF9-30DD64E0A49A}" dt="2026-03-12T19:23:10.211" v="1119"/>
          <ac:spMkLst>
            <pc:docMk/>
            <pc:sldMk cId="362032961" sldId="262"/>
            <ac:spMk id="3" creationId="{EECF53AA-6CD0-BDAC-322A-05242D03102F}"/>
          </ac:spMkLst>
        </pc:spChg>
        <pc:graphicFrameChg chg="add del">
          <ac:chgData name="Nicoleta Robu (2440060)" userId="S::2440060@student.uwtsd.ac.uk::80fad4fd-5064-4e5f-a82f-bd4fbd6ef23e" providerId="AD" clId="Web-{DE0297D0-27D3-771C-6AF9-30DD64E0A49A}" dt="2026-03-12T19:23:10.211" v="1119"/>
          <ac:graphicFrameMkLst>
            <pc:docMk/>
            <pc:sldMk cId="362032961" sldId="262"/>
            <ac:graphicFrameMk id="6" creationId="{67100722-D69F-EF09-C96C-808CB8541D4C}"/>
          </ac:graphicFrameMkLst>
        </pc:graphicFrameChg>
        <pc:picChg chg="add mod">
          <ac:chgData name="Nicoleta Robu (2440060)" userId="S::2440060@student.uwtsd.ac.uk::80fad4fd-5064-4e5f-a82f-bd4fbd6ef23e" providerId="AD" clId="Web-{DE0297D0-27D3-771C-6AF9-30DD64E0A49A}" dt="2026-03-12T19:22:36.054" v="1117"/>
          <ac:picMkLst>
            <pc:docMk/>
            <pc:sldMk cId="362032961" sldId="262"/>
            <ac:picMk id="4" creationId="{D182A992-052E-1654-513A-E9A3E4E76A65}"/>
          </ac:picMkLst>
        </pc:picChg>
      </pc:sldChg>
      <pc:sldMasterChg chg="add del addSldLayout delSldLayout">
        <pc:chgData name="Nicoleta Robu (2440060)" userId="S::2440060@student.uwtsd.ac.uk::80fad4fd-5064-4e5f-a82f-bd4fbd6ef23e" providerId="AD" clId="Web-{DE0297D0-27D3-771C-6AF9-30DD64E0A49A}" dt="2026-03-12T17:41:55.821" v="278"/>
        <pc:sldMasterMkLst>
          <pc:docMk/>
          <pc:sldMasterMk cId="2460954070" sldId="2147483660"/>
        </pc:sldMasterMkLst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Nicoleta Robu (2440060)" userId="S::2440060@student.uwtsd.ac.uk::80fad4fd-5064-4e5f-a82f-bd4fbd6ef23e" providerId="AD" clId="Web-{DE0297D0-27D3-771C-6AF9-30DD64E0A49A}" dt="2026-03-12T17:41:55.821" v="278"/>
        <pc:sldMasterMkLst>
          <pc:docMk/>
          <pc:sldMasterMk cId="483148775" sldId="2147483672"/>
        </pc:sldMasterMkLst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483148775" sldId="2147483672"/>
            <pc:sldLayoutMk cId="3939808562" sldId="2147483673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483148775" sldId="2147483672"/>
            <pc:sldLayoutMk cId="168846325" sldId="2147483674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483148775" sldId="2147483672"/>
            <pc:sldLayoutMk cId="1067588571" sldId="2147483675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483148775" sldId="2147483672"/>
            <pc:sldLayoutMk cId="3971257438" sldId="2147483676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483148775" sldId="2147483672"/>
            <pc:sldLayoutMk cId="2887963783" sldId="2147483677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483148775" sldId="2147483672"/>
            <pc:sldLayoutMk cId="4126032235" sldId="2147483678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483148775" sldId="2147483672"/>
            <pc:sldLayoutMk cId="3479690037" sldId="2147483679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483148775" sldId="2147483672"/>
            <pc:sldLayoutMk cId="1990343654" sldId="2147483680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483148775" sldId="2147483672"/>
            <pc:sldLayoutMk cId="1313587849" sldId="2147483681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483148775" sldId="2147483672"/>
            <pc:sldLayoutMk cId="697925583" sldId="2147483682"/>
          </pc:sldLayoutMkLst>
        </pc:sldLayoutChg>
        <pc:sldLayoutChg chg="add del">
          <pc:chgData name="Nicoleta Robu (2440060)" userId="S::2440060@student.uwtsd.ac.uk::80fad4fd-5064-4e5f-a82f-bd4fbd6ef23e" providerId="AD" clId="Web-{DE0297D0-27D3-771C-6AF9-30DD64E0A49A}" dt="2026-03-12T17:41:55.821" v="278"/>
          <pc:sldLayoutMkLst>
            <pc:docMk/>
            <pc:sldMasterMk cId="483148775" sldId="2147483672"/>
            <pc:sldLayoutMk cId="1583469864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0076" y="1208627"/>
            <a:ext cx="11257470" cy="3969108"/>
          </a:xfrm>
        </p:spPr>
        <p:txBody>
          <a:bodyPr vert="horz" lIns="91440" tIns="45720" rIns="91440" bIns="45720" rtlCol="0">
            <a:noAutofit/>
          </a:bodyPr>
          <a:lstStyle/>
          <a:p>
            <a:pPr algn="l"/>
            <a:r>
              <a:rPr lang="en-US" sz="2800" dirty="0"/>
              <a:t>Module Name:  Enterprise &amp; Entrepreneurship</a:t>
            </a:r>
            <a:br>
              <a:rPr lang="en-US" sz="2800" dirty="0"/>
            </a:br>
            <a:r>
              <a:rPr lang="en-US" sz="2800" dirty="0"/>
              <a:t>Module Code:  LCLM4006</a:t>
            </a:r>
            <a:br>
              <a:rPr lang="en-US" sz="2800" dirty="0"/>
            </a:br>
            <a:r>
              <a:rPr lang="en-US" sz="2800" dirty="0"/>
              <a:t>Lectures Name: Stephen Manole </a:t>
            </a:r>
            <a:br>
              <a:rPr lang="en-US" sz="2800" dirty="0"/>
            </a:br>
            <a:r>
              <a:rPr lang="en-US" sz="2800" dirty="0"/>
              <a:t>Student ID:  2440060</a:t>
            </a:r>
            <a:br>
              <a:rPr lang="en-US" sz="2800" dirty="0"/>
            </a:br>
            <a:r>
              <a:rPr lang="en-US" sz="2800" dirty="0"/>
              <a:t>Student Name:  Nicoleta Robu</a:t>
            </a:r>
            <a:br>
              <a:rPr lang="en-US" sz="2800" dirty="0"/>
            </a:br>
            <a:r>
              <a:rPr lang="en-US" sz="2800" dirty="0" err="1"/>
              <a:t>Assigment</a:t>
            </a:r>
            <a:r>
              <a:rPr lang="en-US" sz="2800" dirty="0"/>
              <a:t> Title:  Individual Presentation Pinch</a:t>
            </a:r>
            <a:br>
              <a:rPr lang="en-US" sz="2800" dirty="0"/>
            </a:br>
            <a:r>
              <a:rPr lang="en-US" sz="2800" dirty="0"/>
              <a:t>Program of study:  Certificate in Higher Education Business Skills for the Workplace</a:t>
            </a:r>
            <a:br>
              <a:rPr lang="en-US" sz="2800" dirty="0"/>
            </a:br>
            <a:endParaRPr lang="en-US" sz="2800" dirty="0"/>
          </a:p>
        </p:txBody>
      </p:sp>
      <p:pic>
        <p:nvPicPr>
          <p:cNvPr id="5" name="Picture 4" descr="23 Business Design ideas | hair salon interior, salon interior design ...">
            <a:extLst>
              <a:ext uri="{FF2B5EF4-FFF2-40B4-BE49-F238E27FC236}">
                <a16:creationId xmlns:a16="http://schemas.microsoft.com/office/drawing/2014/main" id="{B0289F82-19FD-8980-0BD0-6D4D358898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40602" t="-23232" r="-41353" b="-32323"/>
          <a:stretch>
            <a:fillRect/>
          </a:stretch>
        </p:blipFill>
        <p:spPr>
          <a:xfrm>
            <a:off x="7098823" y="244799"/>
            <a:ext cx="5737856" cy="39909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051D9-7F4C-74E0-C574-186EED2F4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488531"/>
            <a:ext cx="11881448" cy="61341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   Overview of the Business Idea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sz="2400" dirty="0"/>
              <a:t> Shine Glow Beauty Salon is a start-up beauty</a:t>
            </a:r>
            <a:endParaRPr lang="en-US" dirty="0"/>
          </a:p>
          <a:p>
            <a:pPr marL="0" indent="0">
              <a:buNone/>
            </a:pPr>
            <a:r>
              <a:rPr lang="en-US" sz="2400"/>
              <a:t> business that will provide professional hair </a:t>
            </a:r>
            <a:endParaRPr lang="en-US"/>
          </a:p>
          <a:p>
            <a:pPr marL="0" indent="0">
              <a:buNone/>
            </a:pPr>
            <a:r>
              <a:rPr lang="en-US" sz="2400"/>
              <a:t>coloring, precision haircuts, and high-quality  make-up services. </a:t>
            </a:r>
            <a:endParaRPr lang="en-US"/>
          </a:p>
          <a:p>
            <a:pPr marL="0" indent="0">
              <a:buNone/>
            </a:pPr>
            <a:r>
              <a:rPr lang="en-US" sz="2400" dirty="0"/>
              <a:t>The salon will be located in a high-traffic commercial area to attract both walk-in customers and appointment bookings.</a:t>
            </a:r>
            <a:endParaRPr lang="en-US"/>
          </a:p>
          <a:p>
            <a:pPr>
              <a:buAutoNum type="romanUcPeriod"/>
            </a:pPr>
            <a:endParaRPr lang="en-US" sz="2400" dirty="0"/>
          </a:p>
          <a:p>
            <a:pPr marL="0" indent="0">
              <a:buNone/>
            </a:pPr>
            <a:r>
              <a:rPr lang="en-US" sz="2400" b="1"/>
              <a:t>Target Market</a:t>
            </a:r>
            <a:endParaRPr lang="en-US" sz="2400" b="1" dirty="0"/>
          </a:p>
          <a:p>
            <a:pPr marL="457200" indent="-457200">
              <a:buAutoNum type="romanUcPeriod"/>
            </a:pPr>
            <a:r>
              <a:rPr lang="en-US" sz="2400"/>
              <a:t>Women and men aged 18–50.</a:t>
            </a:r>
            <a:endParaRPr lang="en-US"/>
          </a:p>
          <a:p>
            <a:pPr>
              <a:buAutoNum type="romanUcPeriod"/>
            </a:pPr>
            <a:r>
              <a:rPr lang="en-US" sz="2400"/>
              <a:t>   Young professionals and students.</a:t>
            </a:r>
            <a:endParaRPr lang="en-US"/>
          </a:p>
          <a:p>
            <a:pPr>
              <a:buAutoNum type="romanUcPeriod"/>
            </a:pPr>
            <a:r>
              <a:rPr lang="en-US" sz="2400"/>
              <a:t>   Bridal and event clients.</a:t>
            </a:r>
            <a:endParaRPr lang="en-US"/>
          </a:p>
          <a:p>
            <a:pPr>
              <a:buAutoNum type="romanUcPeriod"/>
            </a:pP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8CE0C2-1E56-13AD-0870-B0A906E80F15}"/>
              </a:ext>
            </a:extLst>
          </p:cNvPr>
          <p:cNvSpPr txBox="1"/>
          <p:nvPr/>
        </p:nvSpPr>
        <p:spPr>
          <a:xfrm>
            <a:off x="5566850" y="3764055"/>
            <a:ext cx="6441368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Unique</a:t>
            </a:r>
            <a:r>
              <a:rPr lang="en-US" sz="2400" b="1" dirty="0"/>
              <a:t> Selling Points</a:t>
            </a:r>
          </a:p>
          <a:p>
            <a:endParaRPr lang="en-US" dirty="0"/>
          </a:p>
          <a:p>
            <a:pPr marL="457200" indent="-457200">
              <a:buAutoNum type="romanUcPeriod"/>
            </a:pPr>
            <a:r>
              <a:rPr lang="en-US" sz="2400"/>
              <a:t>Personalized beauty consultations</a:t>
            </a:r>
          </a:p>
          <a:p>
            <a:r>
              <a:rPr lang="en-US" sz="2400"/>
              <a:t>II. Trend-focused hair coloring techniques</a:t>
            </a:r>
          </a:p>
          <a:p>
            <a:r>
              <a:rPr lang="en-US" sz="2400"/>
              <a:t>III. Premium beauty products</a:t>
            </a:r>
          </a:p>
          <a:p>
            <a:r>
              <a:rPr lang="en-US" sz="2400"/>
              <a:t>IX. Modern</a:t>
            </a:r>
            <a:r>
              <a:rPr lang="en-US" sz="2400" dirty="0"/>
              <a:t> and hygienic salon environment</a:t>
            </a:r>
          </a:p>
          <a:p>
            <a:r>
              <a:rPr lang="en-US" sz="2400"/>
              <a:t>X. Excellent customer service</a:t>
            </a:r>
          </a:p>
          <a:p>
            <a:pPr algn="l"/>
            <a:endParaRPr lang="en-US" dirty="0"/>
          </a:p>
        </p:txBody>
      </p:sp>
      <p:pic>
        <p:nvPicPr>
          <p:cNvPr id="8" name="Picture 7" descr="A person with orange and red hair&#10;&#10;AI-generated content may be incorrect.">
            <a:extLst>
              <a:ext uri="{FF2B5EF4-FFF2-40B4-BE49-F238E27FC236}">
                <a16:creationId xmlns:a16="http://schemas.microsoft.com/office/drawing/2014/main" id="{93637541-A0DA-9AA3-1DF7-E758E6F7A3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76" r="704" b="775"/>
          <a:stretch>
            <a:fillRect/>
          </a:stretch>
        </p:blipFill>
        <p:spPr>
          <a:xfrm>
            <a:off x="10409207" y="281886"/>
            <a:ext cx="1484715" cy="176550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Picture 8" descr="25 Creative Hair Colour Ideas to Inspire You : Dusty Pink Root Bob">
            <a:extLst>
              <a:ext uri="{FF2B5EF4-FFF2-40B4-BE49-F238E27FC236}">
                <a16:creationId xmlns:a16="http://schemas.microsoft.com/office/drawing/2014/main" id="{5C8FAF00-E221-3E7E-1CF0-4C115ED8E6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2196" r="-1250" b="6160"/>
          <a:stretch>
            <a:fillRect/>
          </a:stretch>
        </p:blipFill>
        <p:spPr>
          <a:xfrm>
            <a:off x="8787171" y="281423"/>
            <a:ext cx="1173847" cy="1757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1" descr="30 amazing hair color ideas to inspire you – Artofit">
            <a:extLst>
              <a:ext uri="{FF2B5EF4-FFF2-40B4-BE49-F238E27FC236}">
                <a16:creationId xmlns:a16="http://schemas.microsoft.com/office/drawing/2014/main" id="{9603E88A-1A78-FB26-3216-96871B57313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385" r="301" b="-826"/>
          <a:stretch>
            <a:fillRect/>
          </a:stretch>
        </p:blipFill>
        <p:spPr>
          <a:xfrm>
            <a:off x="6092405" y="279640"/>
            <a:ext cx="2328455" cy="159733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50271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A9C4A-D0EB-D3F2-C3D8-B7BA1C6AC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238" y="301626"/>
            <a:ext cx="11579524" cy="6349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     </a:t>
            </a:r>
            <a:r>
              <a:rPr lang="en-US" b="1">
                <a:ea typeface="+mn-lt"/>
                <a:cs typeface="+mn-lt"/>
              </a:rPr>
              <a:t>Management Structure &amp; Legal Format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sz="2400"/>
              <a:t>       Owner / General Manager: Responsible for operations, strategy, and finances</a:t>
            </a:r>
            <a:endParaRPr lang="en-US"/>
          </a:p>
          <a:p>
            <a:pPr marL="0" indent="0">
              <a:buNone/>
            </a:pPr>
            <a:r>
              <a:rPr lang="en-US" sz="2400" dirty="0"/>
              <a:t>        Lead </a:t>
            </a:r>
            <a:r>
              <a:rPr lang="en-US" sz="2400"/>
              <a:t>Stylist: Provide</a:t>
            </a:r>
            <a:r>
              <a:rPr lang="en-US" sz="2400" dirty="0"/>
              <a:t> haircuts, coloring, and styling services</a:t>
            </a:r>
            <a:endParaRPr lang="en-US"/>
          </a:p>
          <a:p>
            <a:pPr marL="0" indent="0">
              <a:buNone/>
            </a:pPr>
            <a:r>
              <a:rPr lang="en-US" sz="2400"/>
              <a:t>        Professional Make-Up </a:t>
            </a:r>
            <a:r>
              <a:rPr lang="en-US" sz="2400" dirty="0" err="1"/>
              <a:t>Artist: Brida</a:t>
            </a:r>
            <a:r>
              <a:rPr lang="en-US" sz="2400" dirty="0"/>
              <a:t>l and event make-up services</a:t>
            </a:r>
          </a:p>
          <a:p>
            <a:pPr marL="0" indent="0">
              <a:buNone/>
            </a:pPr>
            <a:r>
              <a:rPr lang="en-US" sz="2400"/>
              <a:t>        Receptionist: Customer service and appointment management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b="1"/>
              <a:t>   Legal Format</a:t>
            </a:r>
          </a:p>
          <a:p>
            <a:pPr marL="0" indent="0">
              <a:buNone/>
            </a:pPr>
            <a:r>
              <a:rPr lang="en-US" sz="2400" dirty="0"/>
              <a:t>The business will operate as a Limited Liability Company (LLC) to:</a:t>
            </a:r>
            <a:endParaRPr lang="en-US" b="1" dirty="0"/>
          </a:p>
          <a:p>
            <a:pPr marL="0" indent="0">
              <a:buNone/>
            </a:pPr>
            <a:endParaRPr lang="en-US" sz="2400" dirty="0"/>
          </a:p>
          <a:p>
            <a:pPr marL="457200" indent="-457200">
              <a:buAutoNum type="romanUcPeriod"/>
            </a:pPr>
            <a:r>
              <a:rPr lang="en-US" sz="2400"/>
              <a:t>Protect the owner's personal assets</a:t>
            </a:r>
            <a:endParaRPr lang="en-US" sz="2400" dirty="0"/>
          </a:p>
          <a:p>
            <a:pPr marL="0" indent="0">
              <a:buNone/>
            </a:pPr>
            <a:r>
              <a:rPr lang="en-US" sz="2400"/>
              <a:t>II. Reduce</a:t>
            </a:r>
            <a:r>
              <a:rPr lang="en-US" sz="2400" dirty="0"/>
              <a:t> financial liability</a:t>
            </a:r>
          </a:p>
          <a:p>
            <a:pPr marL="0" indent="0">
              <a:buNone/>
            </a:pPr>
            <a:r>
              <a:rPr lang="en-US" sz="2400"/>
              <a:t>III. Improve</a:t>
            </a:r>
            <a:r>
              <a:rPr lang="en-US" sz="2400" dirty="0"/>
              <a:t> professional credibility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Graphic 3" descr="Monitor with solid fill">
            <a:extLst>
              <a:ext uri="{FF2B5EF4-FFF2-40B4-BE49-F238E27FC236}">
                <a16:creationId xmlns:a16="http://schemas.microsoft.com/office/drawing/2014/main" id="{AF3D2624-752A-EFA0-32EB-FC4EEC8DCC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3556" y="2741762"/>
            <a:ext cx="454325" cy="353684"/>
          </a:xfrm>
          <a:prstGeom prst="rect">
            <a:avLst/>
          </a:prstGeom>
        </p:spPr>
      </p:pic>
      <p:pic>
        <p:nvPicPr>
          <p:cNvPr id="5" name="Graphic 4" descr="Cosmetics with solid fill">
            <a:extLst>
              <a:ext uri="{FF2B5EF4-FFF2-40B4-BE49-F238E27FC236}">
                <a16:creationId xmlns:a16="http://schemas.microsoft.com/office/drawing/2014/main" id="{498816A1-AC22-8736-1085-23AD7A2EF0B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5147" y="2165769"/>
            <a:ext cx="497457" cy="468702"/>
          </a:xfrm>
          <a:prstGeom prst="rect">
            <a:avLst/>
          </a:prstGeom>
        </p:spPr>
      </p:pic>
      <p:pic>
        <p:nvPicPr>
          <p:cNvPr id="6" name="Graphic 5" descr="Female Profile with solid fill">
            <a:extLst>
              <a:ext uri="{FF2B5EF4-FFF2-40B4-BE49-F238E27FC236}">
                <a16:creationId xmlns:a16="http://schemas.microsoft.com/office/drawing/2014/main" id="{F7EDB63C-4B5B-15DF-9021-9FCB1C04DB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3005" y="1719173"/>
            <a:ext cx="483080" cy="454326"/>
          </a:xfrm>
          <a:prstGeom prst="rect">
            <a:avLst/>
          </a:prstGeom>
        </p:spPr>
      </p:pic>
      <p:pic>
        <p:nvPicPr>
          <p:cNvPr id="7" name="Graphic 6" descr="Office worker female with solid fill">
            <a:extLst>
              <a:ext uri="{FF2B5EF4-FFF2-40B4-BE49-F238E27FC236}">
                <a16:creationId xmlns:a16="http://schemas.microsoft.com/office/drawing/2014/main" id="{717616F5-F68C-5AAB-868D-D0F219D37E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2105" y="1301331"/>
            <a:ext cx="468703" cy="425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239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C5888-96C8-590A-DC91-892F2279F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61" y="114720"/>
            <a:ext cx="11593901" cy="660858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/>
              <a:t>  Key External Factors</a:t>
            </a:r>
            <a:r>
              <a:rPr lang="en-US"/>
              <a:t> 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US" sz="2400" b="1">
                <a:ea typeface="+mn-lt"/>
                <a:cs typeface="+mn-lt"/>
              </a:rPr>
              <a:t>Social Factors</a:t>
            </a:r>
            <a:endParaRPr lang="en-US" sz="2400"/>
          </a:p>
          <a:p>
            <a:pPr>
              <a:buNone/>
            </a:pPr>
            <a:r>
              <a:rPr lang="en-US" sz="2000">
                <a:ea typeface="+mn-lt"/>
                <a:cs typeface="+mn-lt"/>
              </a:rPr>
              <a:t>Social media strongly influences beauty trends.</a:t>
            </a:r>
            <a:endParaRPr lang="en-US" sz="2000"/>
          </a:p>
          <a:p>
            <a:pPr>
              <a:buNone/>
            </a:pPr>
            <a:r>
              <a:rPr lang="en-US" sz="2000">
                <a:ea typeface="+mn-lt"/>
                <a:cs typeface="+mn-lt"/>
              </a:rPr>
              <a:t>Impact on the salon:</a:t>
            </a:r>
            <a:endParaRPr lang="en-US" sz="2000"/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 I.  Increased demand for trendy hair coloring and make-up</a:t>
            </a:r>
            <a:endParaRPr lang="en-US" sz="2000"/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  II. Higher interest in self-care and beauty services</a:t>
            </a:r>
            <a:endParaRPr lang="en-US" sz="200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US" sz="2400" b="1">
                <a:ea typeface="+mn-lt"/>
                <a:cs typeface="+mn-lt"/>
              </a:rPr>
              <a:t>Economic Factors</a:t>
            </a:r>
            <a:endParaRPr lang="en-US" sz="2400"/>
          </a:p>
          <a:p>
            <a:pPr>
              <a:buNone/>
            </a:pPr>
            <a:r>
              <a:rPr lang="en-US" sz="2000">
                <a:ea typeface="+mn-lt"/>
                <a:cs typeface="+mn-lt"/>
              </a:rPr>
              <a:t>Beauty services are considered semi-luxury services.</a:t>
            </a:r>
            <a:endParaRPr lang="en-US" sz="2000" dirty="0"/>
          </a:p>
          <a:p>
            <a:pPr>
              <a:buNone/>
            </a:pPr>
            <a:r>
              <a:rPr lang="en-US" sz="2000">
                <a:ea typeface="+mn-lt"/>
                <a:cs typeface="+mn-lt"/>
              </a:rPr>
              <a:t>Impact:</a:t>
            </a:r>
            <a:endParaRPr lang="en-US" sz="2000" dirty="0"/>
          </a:p>
          <a:p>
            <a:pPr marL="457200" indent="-457200">
              <a:buAutoNum type="romanUcPeriod"/>
            </a:pPr>
            <a:r>
              <a:rPr lang="en-US" sz="2000">
                <a:ea typeface="+mn-lt"/>
                <a:cs typeface="+mn-lt"/>
              </a:rPr>
              <a:t>Customers</a:t>
            </a:r>
            <a:r>
              <a:rPr lang="en-US" sz="2000" dirty="0">
                <a:ea typeface="+mn-lt"/>
                <a:cs typeface="+mn-lt"/>
              </a:rPr>
              <a:t> may reduce spending during economic downturns</a:t>
            </a:r>
            <a:endParaRPr lang="en-US" sz="2000" dirty="0"/>
          </a:p>
          <a:p>
            <a:pPr>
              <a:buAutoNum type="romanUcPeriod"/>
            </a:pPr>
            <a:r>
              <a:rPr lang="en-US" sz="2000">
                <a:ea typeface="+mn-lt"/>
                <a:cs typeface="+mn-lt"/>
              </a:rPr>
              <a:t> Rising product costs may increase service prices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A3C959-AD32-27EA-D866-8226D5DA4AB9}"/>
              </a:ext>
            </a:extLst>
          </p:cNvPr>
          <p:cNvSpPr txBox="1"/>
          <p:nvPr/>
        </p:nvSpPr>
        <p:spPr>
          <a:xfrm>
            <a:off x="6579829" y="2710757"/>
            <a:ext cx="5617170" cy="22775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           Technological Factors</a:t>
            </a:r>
          </a:p>
          <a:p>
            <a:r>
              <a:rPr lang="en-US" sz="2000"/>
              <a:t>Technology improves customer convenience.</a:t>
            </a:r>
          </a:p>
          <a:p>
            <a:endParaRPr lang="en-US" sz="2000" dirty="0"/>
          </a:p>
          <a:p>
            <a:r>
              <a:rPr lang="en-US" sz="2000"/>
              <a:t>           I.   Online booking systems</a:t>
            </a:r>
          </a:p>
          <a:p>
            <a:r>
              <a:rPr lang="en-US" sz="2000"/>
              <a:t>        II.     Digital payments</a:t>
            </a:r>
          </a:p>
          <a:p>
            <a:r>
              <a:rPr lang="en-US" sz="2000"/>
              <a:t>       III.     Social media marketing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658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C803297-2C31-DDA8-FE50-7163F858C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5030" y="5691"/>
            <a:ext cx="3441940" cy="779224"/>
          </a:xfrm>
        </p:spPr>
        <p:txBody>
          <a:bodyPr>
            <a:normAutofit/>
          </a:bodyPr>
          <a:lstStyle/>
          <a:p>
            <a:r>
              <a:rPr lang="en-US" sz="2800" b="1"/>
              <a:t>Marketing Strategies 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44FA22F-F6CA-9507-B6E0-015A0A0A9A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9974" y="804834"/>
            <a:ext cx="5454769" cy="6047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/>
              <a:t>Social Media Marketing</a:t>
            </a:r>
          </a:p>
          <a:p>
            <a:pPr marL="0" indent="0">
              <a:buNone/>
            </a:pPr>
            <a:r>
              <a:rPr lang="en-US" sz="2000"/>
              <a:t>Platforms used:</a:t>
            </a:r>
            <a:endParaRPr lang="en-US" sz="2000" dirty="0"/>
          </a:p>
          <a:p>
            <a:pPr>
              <a:buAutoNum type="arabicPeriod"/>
            </a:pPr>
            <a:r>
              <a:rPr lang="en-US" sz="2000"/>
              <a:t>Instagram</a:t>
            </a:r>
            <a:endParaRPr lang="en-US" sz="2000" dirty="0"/>
          </a:p>
          <a:p>
            <a:pPr>
              <a:buAutoNum type="arabicPeriod"/>
            </a:pPr>
            <a:r>
              <a:rPr lang="en-US" sz="2000"/>
              <a:t>TikTok</a:t>
            </a:r>
            <a:endParaRPr lang="en-US" sz="2000" dirty="0"/>
          </a:p>
          <a:p>
            <a:pPr>
              <a:buAutoNum type="arabicPeriod"/>
            </a:pPr>
            <a:r>
              <a:rPr lang="en-US" sz="2000"/>
              <a:t>Facebook</a:t>
            </a:r>
            <a:endParaRPr lang="en-US" sz="2000" dirty="0"/>
          </a:p>
          <a:p>
            <a:pPr marL="0" indent="0">
              <a:buNone/>
            </a:pPr>
            <a:r>
              <a:rPr lang="en-US" sz="2400" b="1"/>
              <a:t>Marketing activities:</a:t>
            </a:r>
          </a:p>
          <a:p>
            <a:pPr>
              <a:buAutoNum type="arabicPeriod"/>
            </a:pPr>
            <a:r>
              <a:rPr lang="en-US" sz="2000"/>
              <a:t>Before-and-after hair transformations</a:t>
            </a:r>
            <a:endParaRPr lang="en-US" sz="2000" dirty="0"/>
          </a:p>
          <a:p>
            <a:pPr>
              <a:buAutoNum type="arabicPeriod"/>
            </a:pPr>
            <a:r>
              <a:rPr lang="en-US" sz="2000"/>
              <a:t>Hair coloring videos and tutorials</a:t>
            </a:r>
            <a:endParaRPr lang="en-US" sz="2000" dirty="0"/>
          </a:p>
          <a:p>
            <a:pPr>
              <a:buAutoNum type="arabicPeriod"/>
            </a:pPr>
            <a:r>
              <a:rPr lang="en-US" sz="2000"/>
              <a:t>Bridal make-up portfolio</a:t>
            </a:r>
            <a:endParaRPr lang="en-US" sz="2000" dirty="0"/>
          </a:p>
          <a:p>
            <a:pPr>
              <a:buAutoNum type="arabicPeriod"/>
            </a:pPr>
            <a:r>
              <a:rPr lang="en-US" sz="2000"/>
              <a:t>Influencer collaborations</a:t>
            </a:r>
            <a:endParaRPr lang="en-US" sz="2000" dirty="0"/>
          </a:p>
          <a:p>
            <a:pPr marL="0" indent="0">
              <a:buNone/>
            </a:pPr>
            <a:r>
              <a:rPr lang="en-US" sz="2000" b="1"/>
              <a:t> Purpose:</a:t>
            </a:r>
            <a:endParaRPr lang="en-US" sz="2000" b="1" dirty="0"/>
          </a:p>
          <a:p>
            <a:pPr>
              <a:buAutoNum type="arabicPeriod"/>
            </a:pPr>
            <a:r>
              <a:rPr lang="en-US" sz="2000"/>
              <a:t>Increase brand awareness</a:t>
            </a:r>
            <a:endParaRPr lang="en-US" sz="2000" dirty="0"/>
          </a:p>
          <a:p>
            <a:pPr>
              <a:buAutoNum type="arabicPeriod"/>
            </a:pPr>
            <a:r>
              <a:rPr lang="en-US" sz="2000"/>
              <a:t>Attract younger customers</a:t>
            </a:r>
            <a:endParaRPr lang="en-US" sz="2000" dirty="0"/>
          </a:p>
          <a:p>
            <a:pPr>
              <a:buAutoNum type="arabicPeriod"/>
            </a:pPr>
            <a:r>
              <a:rPr lang="en-US" sz="2000" dirty="0"/>
              <a:t>Showcase professional results</a:t>
            </a:r>
          </a:p>
          <a:p>
            <a:pPr>
              <a:buAutoNum type="arabicPeriod"/>
            </a:pP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092C5-700F-D136-FEE6-AA86408C1C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 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A33919-005A-4DA2-12BB-30FAB7083C77}"/>
              </a:ext>
            </a:extLst>
          </p:cNvPr>
          <p:cNvSpPr txBox="1"/>
          <p:nvPr/>
        </p:nvSpPr>
        <p:spPr>
          <a:xfrm>
            <a:off x="6519507" y="1225825"/>
            <a:ext cx="5436516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Promotions and Customer Loyalty</a:t>
            </a:r>
            <a:endParaRPr lang="en-US"/>
          </a:p>
          <a:p>
            <a:pPr marL="457200" indent="-457200">
              <a:buAutoNum type="arabicPeriod"/>
            </a:pPr>
            <a:endParaRPr lang="en-US" sz="2400" b="1" dirty="0"/>
          </a:p>
          <a:p>
            <a:r>
              <a:rPr lang="en-US" sz="2000"/>
              <a:t>Strategies include:</a:t>
            </a:r>
          </a:p>
          <a:p>
            <a:pPr marL="457200" indent="-457200">
              <a:buAutoNum type="arabicPeriod"/>
            </a:pPr>
            <a:r>
              <a:rPr lang="en-US" sz="2000"/>
              <a:t>Grand Opening Offer: 20% discount</a:t>
            </a:r>
          </a:p>
          <a:p>
            <a:pPr marL="457200" indent="-457200">
              <a:buAutoNum type="arabicPeriod"/>
            </a:pPr>
            <a:r>
              <a:rPr lang="en-US" sz="2000"/>
              <a:t>Student Discounts</a:t>
            </a:r>
          </a:p>
          <a:p>
            <a:pPr marL="457200" indent="-457200">
              <a:buAutoNum type="arabicPeriod"/>
            </a:pPr>
            <a:r>
              <a:rPr lang="en-US" sz="2000"/>
              <a:t>Referral Programs</a:t>
            </a:r>
          </a:p>
          <a:p>
            <a:pPr marL="457200" indent="-457200">
              <a:buAutoNum type="arabicPeriod"/>
            </a:pPr>
            <a:r>
              <a:rPr lang="en-US" sz="2000"/>
              <a:t>Bridal Packages</a:t>
            </a:r>
          </a:p>
          <a:p>
            <a:pPr marL="457200" indent="-457200">
              <a:buAutoNum type="arabicPeriod"/>
            </a:pPr>
            <a:r>
              <a:rPr lang="en-US" sz="2000"/>
              <a:t>Loyalty Cards (free service after 10 visits)</a:t>
            </a:r>
          </a:p>
          <a:p>
            <a:pPr marL="342900" indent="-342900">
              <a:buAutoNum type="arabicPeriod"/>
            </a:pPr>
            <a:endParaRPr lang="en-US" dirty="0"/>
          </a:p>
          <a:p>
            <a:r>
              <a:rPr lang="en-US" sz="2400" b="1"/>
              <a:t>These strategies help:</a:t>
            </a:r>
            <a:endParaRPr lang="en-US"/>
          </a:p>
          <a:p>
            <a:pPr marL="457200" indent="-457200">
              <a:buAutoNum type="arabicPeriod"/>
            </a:pPr>
            <a:endParaRPr lang="en-US" sz="2400" b="1" dirty="0"/>
          </a:p>
          <a:p>
            <a:pPr marL="457200" indent="-457200">
              <a:buAutoNum type="arabicPeriod"/>
            </a:pPr>
            <a:r>
              <a:rPr lang="en-US" sz="2000"/>
              <a:t>Attract new customers</a:t>
            </a:r>
          </a:p>
          <a:p>
            <a:pPr marL="457200" indent="-457200">
              <a:buAutoNum type="arabicPeriod"/>
            </a:pPr>
            <a:r>
              <a:rPr lang="en-US" sz="2000"/>
              <a:t>Encourage repeat visits</a:t>
            </a:r>
          </a:p>
          <a:p>
            <a:pPr marL="457200" indent="-457200">
              <a:buAutoNum type="arabicPeriod"/>
            </a:pPr>
            <a:r>
              <a:rPr lang="en-US" sz="2000"/>
              <a:t>Build long-term customer relationships</a:t>
            </a:r>
          </a:p>
          <a:p>
            <a:pPr marL="342900" indent="-342900" algn="l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375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89C74-7BBA-D376-263A-5A03D3086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238" y="402267"/>
            <a:ext cx="11579524" cy="61341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         Funding Requirements &amp; Allocation</a:t>
            </a:r>
          </a:p>
          <a:p>
            <a:pPr marL="0" indent="0">
              <a:buNone/>
            </a:pPr>
            <a:r>
              <a:rPr lang="en-US" sz="2400"/>
              <a:t>           Total Start-Up Funding Required: £62,000</a:t>
            </a:r>
            <a:endParaRPr lang="en-US" sz="2400" b="1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E246F5-2CD4-82F5-BF84-AEB0FF76159F}"/>
              </a:ext>
            </a:extLst>
          </p:cNvPr>
          <p:cNvSpPr txBox="1"/>
          <p:nvPr/>
        </p:nvSpPr>
        <p:spPr>
          <a:xfrm>
            <a:off x="302863" y="1714343"/>
            <a:ext cx="6609832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Allocation:</a:t>
            </a:r>
          </a:p>
          <a:p>
            <a:endParaRPr lang="en-US" sz="2400" dirty="0"/>
          </a:p>
          <a:p>
            <a:r>
              <a:rPr lang="en-US" sz="2400"/>
              <a:t>Salon rent deposit – £12,000</a:t>
            </a:r>
            <a:br>
              <a:rPr lang="en-US" sz="2400" dirty="0"/>
            </a:br>
            <a:r>
              <a:rPr lang="en-US" sz="2400"/>
              <a:t> Renovation &amp; interior design – £15,000</a:t>
            </a:r>
            <a:br>
              <a:rPr lang="en-US" sz="2400" dirty="0"/>
            </a:br>
            <a:r>
              <a:rPr lang="en-US" sz="2400"/>
              <a:t> Salon equipment – £14,000</a:t>
            </a:r>
            <a:br>
              <a:rPr lang="en-US" sz="2400" dirty="0"/>
            </a:br>
            <a:r>
              <a:rPr lang="en-US" sz="2400"/>
              <a:t> Beauty product inventory – £6,000</a:t>
            </a:r>
            <a:br>
              <a:rPr lang="en-US" sz="2400" dirty="0"/>
            </a:br>
            <a:r>
              <a:rPr lang="en-US" sz="2400"/>
              <a:t> Marketing – £5,000</a:t>
            </a:r>
            <a:br>
              <a:rPr lang="en-US" sz="2400" dirty="0"/>
            </a:br>
            <a:r>
              <a:rPr lang="en-US" sz="2400"/>
              <a:t> Licenses &amp; permits – £3,000</a:t>
            </a:r>
            <a:br>
              <a:rPr lang="en-US" sz="2400" dirty="0"/>
            </a:br>
            <a:r>
              <a:rPr lang="en-US" sz="2400"/>
              <a:t> Working capital – £7,000</a:t>
            </a:r>
          </a:p>
          <a:p>
            <a:endParaRPr lang="en-US" sz="2400" dirty="0"/>
          </a:p>
          <a:p>
            <a:r>
              <a:rPr lang="en-US" sz="2400"/>
              <a:t>Break-even expected in 8–12 months</a:t>
            </a:r>
          </a:p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28EDCE-F780-7DB1-D77C-780C23E6857A}"/>
              </a:ext>
            </a:extLst>
          </p:cNvPr>
          <p:cNvSpPr txBox="1"/>
          <p:nvPr/>
        </p:nvSpPr>
        <p:spPr>
          <a:xfrm>
            <a:off x="7435281" y="4300080"/>
            <a:ext cx="4124739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Funding</a:t>
            </a:r>
            <a:r>
              <a:rPr lang="en-US" sz="2400" dirty="0"/>
              <a:t> will come from:</a:t>
            </a:r>
          </a:p>
          <a:p>
            <a:endParaRPr lang="en-US" sz="2400" dirty="0"/>
          </a:p>
          <a:p>
            <a:r>
              <a:rPr lang="en-US" sz="2400"/>
              <a:t>  I.   Personal savings</a:t>
            </a:r>
            <a:endParaRPr lang="en-US" sz="2400" dirty="0"/>
          </a:p>
          <a:p>
            <a:r>
              <a:rPr lang="en-US" sz="2400"/>
              <a:t> II.   Small business loan</a:t>
            </a:r>
          </a:p>
          <a:p>
            <a:pPr algn="l"/>
            <a:endParaRPr lang="en-US" dirty="0"/>
          </a:p>
        </p:txBody>
      </p:sp>
      <p:pic>
        <p:nvPicPr>
          <p:cNvPr id="7" name="Graphic 6" descr="Bar chart with solid fill">
            <a:extLst>
              <a:ext uri="{FF2B5EF4-FFF2-40B4-BE49-F238E27FC236}">
                <a16:creationId xmlns:a16="http://schemas.microsoft.com/office/drawing/2014/main" id="{4216F8F0-2CB7-240A-8FE5-542D0AB111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6649" y="513272"/>
            <a:ext cx="828136" cy="82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914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F53AA-6CD0-BDAC-322A-05242D031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144" y="416644"/>
            <a:ext cx="11248844" cy="60047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  Conclusion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sz="2400"/>
              <a:t>Shine Glow Beauty Salon aims to become a modern and trusted beauty destination in the local community</a:t>
            </a:r>
            <a:r>
              <a:rPr lang="en-US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b="1"/>
              <a:t>Key strengths</a:t>
            </a:r>
            <a:r>
              <a:rPr lang="en-US" sz="2400"/>
              <a:t>:</a:t>
            </a:r>
          </a:p>
          <a:p>
            <a:pPr marL="457200" indent="-457200">
              <a:buAutoNum type="romanUcPeriod"/>
            </a:pPr>
            <a:r>
              <a:rPr lang="en-US" sz="2400"/>
              <a:t>Professional beauty services</a:t>
            </a:r>
          </a:p>
          <a:p>
            <a:pPr marL="457200" indent="-457200">
              <a:buAutoNum type="romanUcPeriod"/>
            </a:pPr>
            <a:r>
              <a:rPr lang="en-US" sz="2400" dirty="0"/>
              <a:t>Strong social media </a:t>
            </a:r>
            <a:r>
              <a:rPr lang="en-US" sz="2400"/>
              <a:t>marketing</a:t>
            </a:r>
          </a:p>
          <a:p>
            <a:pPr marL="457200" indent="-457200">
              <a:buAutoNum type="romanUcPeriod"/>
            </a:pPr>
            <a:r>
              <a:rPr lang="en-US" sz="2400"/>
              <a:t>Personalized</a:t>
            </a:r>
            <a:r>
              <a:rPr lang="en-US" sz="2400" dirty="0"/>
              <a:t> customer experience</a:t>
            </a:r>
            <a:endParaRPr lang="en-US" dirty="0"/>
          </a:p>
          <a:p>
            <a:pPr marL="457200" indent="-457200">
              <a:buAutoNum type="romanUcPeriod"/>
            </a:pPr>
            <a:r>
              <a:rPr lang="en-US" sz="2400"/>
              <a:t>Growing demand in the beauty industry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/>
              <a:t>With the right funding and marketing strategies, the business has strong potential for growth and profitability.</a:t>
            </a:r>
            <a:endParaRPr lang="en-US"/>
          </a:p>
          <a:p>
            <a:pPr>
              <a:buAutoNum type="romanUcPeriod"/>
            </a:pPr>
            <a:endParaRPr lang="en-US" dirty="0"/>
          </a:p>
        </p:txBody>
      </p:sp>
      <p:pic>
        <p:nvPicPr>
          <p:cNvPr id="4" name="Picture 3" descr="Free Luxurious Salon Interior Image | Download at StockCake">
            <a:extLst>
              <a:ext uri="{FF2B5EF4-FFF2-40B4-BE49-F238E27FC236}">
                <a16:creationId xmlns:a16="http://schemas.microsoft.com/office/drawing/2014/main" id="{D182A992-052E-1654-513A-E9A3E4E76A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9617" y="2463560"/>
            <a:ext cx="3871823" cy="216091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2032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Module Name:  Enterprise &amp; Entrepreneurship Module Code:  LCLM4006 Lectures Name: Stephen Manole  Student ID:  2440060 Student Name:  Nicoleta Robu Assigment Title:  Individual Presentation Pinch Program of study:  Certificate in Higher Education Business Skills for the Workplace </vt:lpstr>
      <vt:lpstr>PowerPoint Presentation</vt:lpstr>
      <vt:lpstr>PowerPoint Presentation</vt:lpstr>
      <vt:lpstr>PowerPoint Presentation</vt:lpstr>
      <vt:lpstr>Marketing Strategies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538</cp:revision>
  <dcterms:created xsi:type="dcterms:W3CDTF">2026-03-12T17:13:41Z</dcterms:created>
  <dcterms:modified xsi:type="dcterms:W3CDTF">2026-03-12T19:23:56Z</dcterms:modified>
</cp:coreProperties>
</file>