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1"/>
  </p:notesMasterIdLst>
  <p:sldIdLst>
    <p:sldId id="256" r:id="rId2"/>
    <p:sldId id="326" r:id="rId3"/>
    <p:sldId id="296" r:id="rId4"/>
    <p:sldId id="298" r:id="rId5"/>
    <p:sldId id="286" r:id="rId6"/>
    <p:sldId id="320" r:id="rId7"/>
    <p:sldId id="321" r:id="rId8"/>
    <p:sldId id="257" r:id="rId9"/>
    <p:sldId id="285" r:id="rId10"/>
    <p:sldId id="278" r:id="rId11"/>
    <p:sldId id="271" r:id="rId12"/>
    <p:sldId id="269" r:id="rId13"/>
    <p:sldId id="270" r:id="rId14"/>
    <p:sldId id="273" r:id="rId15"/>
    <p:sldId id="295" r:id="rId16"/>
    <p:sldId id="322" r:id="rId17"/>
    <p:sldId id="323" r:id="rId18"/>
    <p:sldId id="324" r:id="rId19"/>
    <p:sldId id="272" r:id="rId20"/>
    <p:sldId id="288" r:id="rId21"/>
    <p:sldId id="293" r:id="rId22"/>
    <p:sldId id="297" r:id="rId23"/>
    <p:sldId id="319" r:id="rId24"/>
    <p:sldId id="294" r:id="rId25"/>
    <p:sldId id="260" r:id="rId26"/>
    <p:sldId id="284" r:id="rId27"/>
    <p:sldId id="277" r:id="rId28"/>
    <p:sldId id="275" r:id="rId29"/>
    <p:sldId id="279" r:id="rId30"/>
    <p:sldId id="304" r:id="rId31"/>
    <p:sldId id="305" r:id="rId32"/>
    <p:sldId id="306" r:id="rId33"/>
    <p:sldId id="307" r:id="rId34"/>
    <p:sldId id="308" r:id="rId35"/>
    <p:sldId id="318" r:id="rId36"/>
    <p:sldId id="280" r:id="rId37"/>
    <p:sldId id="281" r:id="rId38"/>
    <p:sldId id="325" r:id="rId39"/>
    <p:sldId id="261" r:id="rId40"/>
    <p:sldId id="274" r:id="rId41"/>
    <p:sldId id="276" r:id="rId42"/>
    <p:sldId id="283" r:id="rId43"/>
    <p:sldId id="317" r:id="rId44"/>
    <p:sldId id="262" r:id="rId45"/>
    <p:sldId id="263" r:id="rId46"/>
    <p:sldId id="287" r:id="rId47"/>
    <p:sldId id="264" r:id="rId48"/>
    <p:sldId id="300" r:id="rId49"/>
    <p:sldId id="301" r:id="rId50"/>
    <p:sldId id="302" r:id="rId51"/>
    <p:sldId id="303" r:id="rId52"/>
    <p:sldId id="265" r:id="rId53"/>
    <p:sldId id="289" r:id="rId54"/>
    <p:sldId id="290" r:id="rId55"/>
    <p:sldId id="291" r:id="rId56"/>
    <p:sldId id="292" r:id="rId57"/>
    <p:sldId id="310" r:id="rId58"/>
    <p:sldId id="311" r:id="rId59"/>
    <p:sldId id="312" r:id="rId60"/>
    <p:sldId id="313" r:id="rId61"/>
    <p:sldId id="314" r:id="rId62"/>
    <p:sldId id="315" r:id="rId63"/>
    <p:sldId id="316" r:id="rId64"/>
    <p:sldId id="266" r:id="rId65"/>
    <p:sldId id="267" r:id="rId66"/>
    <p:sldId id="299" r:id="rId67"/>
    <p:sldId id="327" r:id="rId68"/>
    <p:sldId id="309" r:id="rId69"/>
    <p:sldId id="268" r:id="rId70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64" d="100"/>
          <a:sy n="64" d="100"/>
        </p:scale>
        <p:origin x="849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6470F45B-93BA-49EE-A780-84DFD188CB8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EE872241-226A-42C0-92E8-7CD1ADA14FB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220" name="Rectangle 4">
            <a:extLst>
              <a:ext uri="{FF2B5EF4-FFF2-40B4-BE49-F238E27FC236}">
                <a16:creationId xmlns:a16="http://schemas.microsoft.com/office/drawing/2014/main" id="{BB9312EB-3B5A-48AB-BDF4-010D064883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8EF9AB9D-F571-40B3-84FF-75899DFFD0F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F6419002-7E8C-4898-B0C5-63ADB290808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3781F6BE-E390-4442-A4BC-947384A19B0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C9DB0FD8-AD80-4CE6-A157-4BB4D05E6C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>
            <a:extLst>
              <a:ext uri="{FF2B5EF4-FFF2-40B4-BE49-F238E27FC236}">
                <a16:creationId xmlns:a16="http://schemas.microsoft.com/office/drawing/2014/main" id="{15C8638D-F513-4E6C-A684-A8A802BFE71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9EF8E5B1-13C8-487D-BB16-5D88FBAE5B5A}" type="slidenum">
              <a:rPr lang="en-GB" altLang="en-US" smtClean="0"/>
              <a:pPr>
                <a:spcBef>
                  <a:spcPct val="0"/>
                </a:spcBef>
              </a:pPr>
              <a:t>1</a:t>
            </a:fld>
            <a:endParaRPr lang="en-GB" altLang="en-US"/>
          </a:p>
        </p:txBody>
      </p:sp>
      <p:sp>
        <p:nvSpPr>
          <p:cNvPr id="11267" name="Rectangle 2">
            <a:extLst>
              <a:ext uri="{FF2B5EF4-FFF2-40B4-BE49-F238E27FC236}">
                <a16:creationId xmlns:a16="http://schemas.microsoft.com/office/drawing/2014/main" id="{A0DAD4EE-DCE3-49C1-8DAE-95AE574C7F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>
            <a:extLst>
              <a:ext uri="{FF2B5EF4-FFF2-40B4-BE49-F238E27FC236}">
                <a16:creationId xmlns:a16="http://schemas.microsoft.com/office/drawing/2014/main" id="{74224F48-7296-4115-A7DD-D229768AC9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111111"/>
                </a:solidFill>
                <a:latin typeface="Roboto" panose="02000000000000000000" pitchFamily="2" charset="0"/>
              </a:rPr>
              <a:t> </a:t>
            </a:r>
          </a:p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B2E73C44-2DC4-469B-9299-EDA98284ED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48D70C7F-F455-4B4C-B105-0ED0997E2E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31F43318-2CA4-4DDE-873D-D75BE9CCD47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DCE46E8-3ACE-4010-8560-5CBCE2948AA9}" type="slidenum">
              <a:rPr lang="en-GB" altLang="en-US" sz="1200" smtClean="0"/>
              <a:pPr/>
              <a:t>2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DE1482EF-FD65-44B6-BB02-49F4BB098A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951D7FDB-8B48-4721-9C13-7B6B521DB8EF}" type="slidenum">
              <a:rPr lang="en-GB" altLang="en-US" smtClean="0"/>
              <a:pPr>
                <a:spcBef>
                  <a:spcPct val="0"/>
                </a:spcBef>
              </a:pPr>
              <a:t>3</a:t>
            </a:fld>
            <a:endParaRPr lang="en-GB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D1723DB3-7E50-4FF8-AD37-05737F0A2D7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DFEA2A0C-809B-4538-99E5-815066F325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68413" y="45720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GB" altLang="en-US" b="1">
              <a:latin typeface="Times New Roman" panose="02020603050405020304" pitchFamily="18" charset="0"/>
            </a:endParaRPr>
          </a:p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026">
            <a:extLst>
              <a:ext uri="{FF2B5EF4-FFF2-40B4-BE49-F238E27FC236}">
                <a16:creationId xmlns:a16="http://schemas.microsoft.com/office/drawing/2014/main" id="{B644FA6D-6E53-4B94-ADA0-4637DEC0B69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1027">
            <a:extLst>
              <a:ext uri="{FF2B5EF4-FFF2-40B4-BE49-F238E27FC236}">
                <a16:creationId xmlns:a16="http://schemas.microsoft.com/office/drawing/2014/main" id="{7745D769-711B-4261-8533-DCFA29DE11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GB" altLang="en-US" b="1">
              <a:latin typeface="Times New Roman" panose="02020603050405020304" pitchFamily="18" charset="0"/>
            </a:endParaRP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C3F506FC-0B72-4D05-9E86-049F221AF2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234E395-CC02-427F-A5A1-39B8104162EB}" type="slidenum">
              <a:rPr lang="en-GB" altLang="en-US" smtClean="0"/>
              <a:pPr>
                <a:spcBef>
                  <a:spcPct val="0"/>
                </a:spcBef>
              </a:pPr>
              <a:t>5</a:t>
            </a:fld>
            <a:endParaRPr lang="en-GB" altLang="en-US"/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32439564-5FE8-4C8C-95D0-B3FD528756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94F5742A-29A4-443A-8031-4AFD67159A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</a:p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58E30B1A-DA90-4B6B-91C0-3C64C6D8E6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D5A91F1C-B736-4082-A0C9-0947BD6130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B73875F5-86A7-48BB-B328-7BAFCB5DA1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AF6822A-E55B-4F9A-8A66-2FCAF6CC56FA}" type="slidenum">
              <a:rPr lang="en-GB" altLang="en-US" smtClean="0"/>
              <a:pPr>
                <a:spcBef>
                  <a:spcPct val="0"/>
                </a:spcBef>
              </a:pPr>
              <a:t>6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D8D713B9-C76E-49F7-80D9-3FF1EEF6378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41859C30-2871-427C-B9B4-4B4CA30909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Times New Roman" panose="02020603050405020304" pitchFamily="18" charset="0"/>
              </a:rPr>
              <a:t> 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59E24450-5A46-4207-BE35-58D7CC3635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3D77694-6619-4DF9-8F33-000DC62E208C}" type="slidenum">
              <a:rPr lang="en-GB" altLang="en-US" smtClean="0"/>
              <a:pPr>
                <a:spcBef>
                  <a:spcPct val="0"/>
                </a:spcBef>
              </a:pPr>
              <a:t>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4EAF8200-6B86-427C-A0DA-59706732645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DBB4CC2-125C-4585-89DC-1A0D71FF2BEF}" type="slidenum">
              <a:rPr lang="en-GB" altLang="en-US" smtClean="0"/>
              <a:pPr>
                <a:spcBef>
                  <a:spcPct val="0"/>
                </a:spcBef>
              </a:pPr>
              <a:t>8</a:t>
            </a:fld>
            <a:endParaRPr lang="en-GB" altLang="en-US"/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A6B8747E-9057-498F-ACE3-EA4A771C028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F0ACCA01-576C-48F1-AA7A-03EC7D3917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F90E09CA-774F-4846-8679-1FAA2BC8AE6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DF4D92B-442F-4641-AC72-A10850400853}" type="slidenum">
              <a:rPr lang="en-GB" altLang="en-US" smtClean="0"/>
              <a:pPr>
                <a:spcBef>
                  <a:spcPct val="0"/>
                </a:spcBef>
              </a:pPr>
              <a:t>9</a:t>
            </a:fld>
            <a:endParaRPr lang="en-GB" altLang="en-US"/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783873D9-6944-4743-BB42-B87854A35E0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CFF7630A-6D12-4DD6-8395-DD22B830CA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09538" eaLnBrk="1" hangingPunct="1">
              <a:buFont typeface="Wingdings 3" panose="05040102010807070707" pitchFamily="18" charset="2"/>
              <a:buNone/>
            </a:pPr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1433ED46-C8B7-44A7-824B-1195E1B9571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496448D-1AFC-4C0E-8125-85ED1C76CA89}" type="slidenum">
              <a:rPr lang="en-GB" altLang="en-US" smtClean="0"/>
              <a:pPr>
                <a:spcBef>
                  <a:spcPct val="0"/>
                </a:spcBef>
              </a:pPr>
              <a:t>10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A76B908C-1423-457C-A9DD-25652FFE582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A4C943FF-91A6-4BCF-9532-19A90BEC6D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 Black" panose="020B0A04020102020204" pitchFamily="34" charset="0"/>
                <a:cs typeface="Arial" panose="020B0604020202020204" pitchFamily="34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>
            <a:extLst>
              <a:ext uri="{FF2B5EF4-FFF2-40B4-BE49-F238E27FC236}">
                <a16:creationId xmlns:a16="http://schemas.microsoft.com/office/drawing/2014/main" id="{D1CE4B35-81F3-45E0-AA0C-4EE0466603A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069CC40-FBB3-4988-8F49-B10FEB90A6F0}" type="slidenum">
              <a:rPr lang="en-GB" altLang="en-US" smtClean="0"/>
              <a:pPr>
                <a:spcBef>
                  <a:spcPct val="0"/>
                </a:spcBef>
              </a:pPr>
              <a:t>11</a:t>
            </a:fld>
            <a:endParaRPr lang="en-GB" altLang="en-US"/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6FBFBFD4-D68B-4362-9DC2-7744A2EEA3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0F32F34F-FE93-4500-B3DD-AEA7925E3A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</a:p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548016B7-825E-420A-A984-C8B70B82000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F3FC35A-20F9-4EB2-91F6-369E952D3BE6}" type="slidenum">
              <a:rPr lang="en-GB" altLang="en-US" smtClean="0"/>
              <a:pPr>
                <a:spcBef>
                  <a:spcPct val="0"/>
                </a:spcBef>
              </a:pPr>
              <a:t>12</a:t>
            </a:fld>
            <a:endParaRPr lang="en-GB" altLang="en-US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A29C0983-4E46-4BA8-B9BF-A054DF1E24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44A80540-6327-4317-8F6B-1D6C21FC20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>
                <a:latin typeface="Times New Roman" panose="02020603050405020304" pitchFamily="18" charset="0"/>
              </a:rPr>
              <a:t> 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:a16="http://schemas.microsoft.com/office/drawing/2014/main" id="{8A985C5B-F759-4EF7-81FA-CC33B54B5A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FF814F9-63A3-4083-89E8-29BB94925DB6}" type="slidenum">
              <a:rPr lang="en-GB" altLang="en-US" smtClean="0"/>
              <a:pPr>
                <a:spcBef>
                  <a:spcPct val="0"/>
                </a:spcBef>
              </a:pPr>
              <a:t>13</a:t>
            </a:fld>
            <a:endParaRPr lang="en-GB" altLang="en-US"/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873EEB16-5142-4E1F-88D0-D50B1E5F4D5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F43D25FB-25A9-41F6-BBE8-9DDD190AC2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064F05DC-CB1F-4BF2-B738-0E5CE86C34B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AC72B4B-E64C-4858-96CA-A76D4B3BF7FC}" type="slidenum">
              <a:rPr lang="en-GB" altLang="en-US" smtClean="0"/>
              <a:pPr>
                <a:spcBef>
                  <a:spcPct val="0"/>
                </a:spcBef>
              </a:pPr>
              <a:t>14</a:t>
            </a:fld>
            <a:endParaRPr lang="en-GB" altLang="en-US"/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77FC5636-AC4D-4EB3-B076-3ABBAD45DDF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D1ADCB1D-9689-4D00-BD92-4CF0A8A77D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9768487B-FB05-42FB-B87B-B4E58B09CA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F8A399A-B8BD-4E3A-AE4D-317537861128}" type="slidenum">
              <a:rPr lang="en-GB" altLang="en-US" smtClean="0"/>
              <a:pPr>
                <a:spcBef>
                  <a:spcPct val="0"/>
                </a:spcBef>
              </a:pPr>
              <a:t>15</a:t>
            </a:fld>
            <a:endParaRPr lang="en-GB" altLang="en-US"/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D105F19D-0E06-47F1-ABEB-C694F27AD06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794625C3-F14E-40C2-B2C4-25C48C9CA4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</a:p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978E4203-55FC-4A10-B414-FB148AC7D1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3D10D9A8-48AD-48A9-A0F1-793E5EE936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Times New Roman" panose="02020603050405020304" pitchFamily="18" charset="0"/>
              </a:rPr>
              <a:t> 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2F952190-E01A-4B73-96C9-FC541A5A70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10E4482-941A-4CD3-8EC7-071C962BFF71}" type="slidenum">
              <a:rPr lang="en-GB" altLang="en-US" smtClean="0"/>
              <a:pPr>
                <a:spcBef>
                  <a:spcPct val="0"/>
                </a:spcBef>
              </a:pPr>
              <a:t>16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CAF34227-63D9-45EB-A4AB-A91CFE38C4D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19122956-1346-4023-8C31-7872E0EF6C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2813C9D8-CF10-4FA3-A2AE-257E575E6B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6A7B289-932A-4A7F-8484-7FCFE6A8CD8A}" type="slidenum">
              <a:rPr lang="en-GB" altLang="en-US" smtClean="0"/>
              <a:pPr>
                <a:spcBef>
                  <a:spcPct val="0"/>
                </a:spcBef>
              </a:pPr>
              <a:t>17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13EC1E58-2A5D-4A9A-A534-1F1FA6C230A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D0D507C6-4FE7-4ED1-ABBA-89CE72DDC0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</a:p>
          <a:p>
            <a:pPr eaLnBrk="1" hangingPunct="1"/>
            <a:endParaRPr lang="en-GB" altLang="en-US">
              <a:latin typeface="Times New Roman" panose="02020603050405020304" pitchFamily="18" charset="0"/>
            </a:endParaRP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3DB10231-3EFF-4800-A924-437AADE845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EDE89C7E-7A45-43A4-933F-7EF2085FC5A2}" type="slidenum">
              <a:rPr lang="en-GB" altLang="en-US" smtClean="0"/>
              <a:pPr>
                <a:spcBef>
                  <a:spcPct val="0"/>
                </a:spcBef>
              </a:pPr>
              <a:t>18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92706AAD-A5DA-44DA-8707-8E8B4C5E400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E60C997-BB56-47DE-98FB-6DD5B9175C57}" type="slidenum">
              <a:rPr lang="en-GB" altLang="en-US" smtClean="0"/>
              <a:pPr>
                <a:spcBef>
                  <a:spcPct val="0"/>
                </a:spcBef>
              </a:pPr>
              <a:t>19</a:t>
            </a:fld>
            <a:endParaRPr lang="en-GB" altLang="en-US"/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C255046B-7A37-49BF-BF1F-9ABD2AE85B4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2B1863CB-4471-4463-B631-C5E9868D4B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</a:p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28EFD47A-64A4-4276-9A92-4B829DAC60C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EFC0AA7-6F9D-4183-A11A-C297CC7B1B56}" type="slidenum">
              <a:rPr lang="en-GB" altLang="en-US" smtClean="0"/>
              <a:pPr>
                <a:spcBef>
                  <a:spcPct val="0"/>
                </a:spcBef>
              </a:pPr>
              <a:t>20</a:t>
            </a:fld>
            <a:endParaRPr lang="en-GB" altLang="en-US"/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8A5D89D4-6CF0-438C-976A-667962B3E85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A0F8D8DF-0F6B-4601-806E-31C5CDF234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1AB872F2-56F3-4F3F-BFF3-C2DE123F35B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ECC0D8B8-3E77-4D0C-AFCC-54532D165FDD}" type="slidenum">
              <a:rPr lang="en-GB" altLang="en-US" smtClean="0"/>
              <a:pPr>
                <a:spcBef>
                  <a:spcPct val="0"/>
                </a:spcBef>
              </a:pPr>
              <a:t>21</a:t>
            </a:fld>
            <a:endParaRPr lang="en-GB" altLang="en-US"/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55825E14-F086-4E82-9343-F441B104D3B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1D80A07B-8E5D-4890-AE07-BE9BFD25B0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GB" altLang="en-US" b="1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F145F841-A0DA-4437-BBA2-53EAEEFD9E6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C94916F6-A8C5-4254-8099-B8FF7A46BF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 </a:t>
            </a:r>
            <a:endParaRPr lang="en-GB" altLang="en-US">
              <a:solidFill>
                <a:srgbClr val="003399"/>
              </a:solidFill>
              <a:latin typeface="Times New Roman" panose="02020603050405020304" pitchFamily="18" charset="0"/>
            </a:endParaRP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EAC40E98-A8CE-4826-9260-1FE586950CB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7D9B09AE-155C-41BC-8914-3CC7132896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GB" altLang="en-US">
              <a:latin typeface="Times New Roman" panose="02020603050405020304" pitchFamily="18" charset="0"/>
            </a:endParaRP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DBA1F677-17AD-45DF-A1D4-7DF16EE04D0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ADC66CC-68B0-4135-A122-4B96157BD566}" type="slidenum">
              <a:rPr lang="en-GB" altLang="en-US" smtClean="0"/>
              <a:pPr>
                <a:spcBef>
                  <a:spcPct val="0"/>
                </a:spcBef>
              </a:pPr>
              <a:t>24</a:t>
            </a:fld>
            <a:endParaRPr lang="en-GB" altLang="en-US"/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37E4155A-89D5-4B05-9ACF-A1A7B3A3BB5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15D29496-7EBE-4DAE-9FCB-FB67A685EE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</a:p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>
            <a:extLst>
              <a:ext uri="{FF2B5EF4-FFF2-40B4-BE49-F238E27FC236}">
                <a16:creationId xmlns:a16="http://schemas.microsoft.com/office/drawing/2014/main" id="{6EF3CB03-4BEC-4836-AA7D-22F7C353C21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6D961C92-B4FC-420E-ACFB-E1EE4DF47337}" type="slidenum">
              <a:rPr lang="en-GB" altLang="en-US" smtClean="0"/>
              <a:pPr>
                <a:spcBef>
                  <a:spcPct val="0"/>
                </a:spcBef>
              </a:pPr>
              <a:t>25</a:t>
            </a:fld>
            <a:endParaRPr lang="en-GB" altLang="en-US"/>
          </a:p>
        </p:txBody>
      </p:sp>
      <p:sp>
        <p:nvSpPr>
          <p:cNvPr id="60419" name="Rectangle 2">
            <a:extLst>
              <a:ext uri="{FF2B5EF4-FFF2-40B4-BE49-F238E27FC236}">
                <a16:creationId xmlns:a16="http://schemas.microsoft.com/office/drawing/2014/main" id="{B7B9EB9F-44B7-4268-9611-8989FF315F1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>
            <a:extLst>
              <a:ext uri="{FF2B5EF4-FFF2-40B4-BE49-F238E27FC236}">
                <a16:creationId xmlns:a16="http://schemas.microsoft.com/office/drawing/2014/main" id="{EEF9C7CB-3C52-4936-B48A-5285E816A0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</a:p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>
            <a:extLst>
              <a:ext uri="{FF2B5EF4-FFF2-40B4-BE49-F238E27FC236}">
                <a16:creationId xmlns:a16="http://schemas.microsoft.com/office/drawing/2014/main" id="{2762B1B8-6C20-41EE-A6BA-BB96DCC02D1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D858EDB-8813-476A-86F9-D54276117870}" type="slidenum">
              <a:rPr lang="en-GB" altLang="en-US" smtClean="0"/>
              <a:pPr>
                <a:spcBef>
                  <a:spcPct val="0"/>
                </a:spcBef>
              </a:pPr>
              <a:t>26</a:t>
            </a:fld>
            <a:endParaRPr lang="en-GB" altLang="en-US"/>
          </a:p>
        </p:txBody>
      </p:sp>
      <p:sp>
        <p:nvSpPr>
          <p:cNvPr id="62467" name="Rectangle 2">
            <a:extLst>
              <a:ext uri="{FF2B5EF4-FFF2-40B4-BE49-F238E27FC236}">
                <a16:creationId xmlns:a16="http://schemas.microsoft.com/office/drawing/2014/main" id="{0DDD0E73-05D7-409E-AC58-2059678EAEB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>
            <a:extLst>
              <a:ext uri="{FF2B5EF4-FFF2-40B4-BE49-F238E27FC236}">
                <a16:creationId xmlns:a16="http://schemas.microsoft.com/office/drawing/2014/main" id="{2EECF6A1-BD5F-4792-A73A-99EDAB072E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>
                <a:solidFill>
                  <a:srgbClr val="00000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</a:p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>
            <a:extLst>
              <a:ext uri="{FF2B5EF4-FFF2-40B4-BE49-F238E27FC236}">
                <a16:creationId xmlns:a16="http://schemas.microsoft.com/office/drawing/2014/main" id="{E333227B-BC37-4DBE-A5F0-DA91C7CE64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0368F62-9076-4F12-B25B-C561AF055C82}" type="slidenum">
              <a:rPr lang="en-GB" altLang="en-US" smtClean="0"/>
              <a:pPr>
                <a:spcBef>
                  <a:spcPct val="0"/>
                </a:spcBef>
              </a:pPr>
              <a:t>27</a:t>
            </a:fld>
            <a:endParaRPr lang="en-GB" altLang="en-US"/>
          </a:p>
        </p:txBody>
      </p:sp>
      <p:sp>
        <p:nvSpPr>
          <p:cNvPr id="64515" name="Rectangle 2">
            <a:extLst>
              <a:ext uri="{FF2B5EF4-FFF2-40B4-BE49-F238E27FC236}">
                <a16:creationId xmlns:a16="http://schemas.microsoft.com/office/drawing/2014/main" id="{F91DE920-E65A-4CDC-813D-773B4A80D5B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>
            <a:extLst>
              <a:ext uri="{FF2B5EF4-FFF2-40B4-BE49-F238E27FC236}">
                <a16:creationId xmlns:a16="http://schemas.microsoft.com/office/drawing/2014/main" id="{7073D8A3-C045-44B7-AD1F-89359252DF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>
            <a:extLst>
              <a:ext uri="{FF2B5EF4-FFF2-40B4-BE49-F238E27FC236}">
                <a16:creationId xmlns:a16="http://schemas.microsoft.com/office/drawing/2014/main" id="{BC836822-FA5B-4800-A8EB-0976D78404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D653E12-AFFF-4D15-9292-4232CB313822}" type="slidenum">
              <a:rPr lang="en-GB" altLang="en-US" smtClean="0"/>
              <a:pPr>
                <a:spcBef>
                  <a:spcPct val="0"/>
                </a:spcBef>
              </a:pPr>
              <a:t>28</a:t>
            </a:fld>
            <a:endParaRPr lang="en-GB" altLang="en-US"/>
          </a:p>
        </p:txBody>
      </p:sp>
      <p:sp>
        <p:nvSpPr>
          <p:cNvPr id="66563" name="Rectangle 2">
            <a:extLst>
              <a:ext uri="{FF2B5EF4-FFF2-40B4-BE49-F238E27FC236}">
                <a16:creationId xmlns:a16="http://schemas.microsoft.com/office/drawing/2014/main" id="{4391F658-5799-43A9-A2B9-09C16BB5FFD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>
            <a:extLst>
              <a:ext uri="{FF2B5EF4-FFF2-40B4-BE49-F238E27FC236}">
                <a16:creationId xmlns:a16="http://schemas.microsoft.com/office/drawing/2014/main" id="{8182EBBC-AD63-4EF4-93C2-7ECA99318B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>
            <a:extLst>
              <a:ext uri="{FF2B5EF4-FFF2-40B4-BE49-F238E27FC236}">
                <a16:creationId xmlns:a16="http://schemas.microsoft.com/office/drawing/2014/main" id="{0D739EE0-8CFB-4D5A-A046-9F6759420CC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C7D3F32-433D-4DE2-80AD-442A5A0DBE3A}" type="slidenum">
              <a:rPr lang="en-GB" altLang="en-US" smtClean="0"/>
              <a:pPr>
                <a:spcBef>
                  <a:spcPct val="0"/>
                </a:spcBef>
              </a:pPr>
              <a:t>29</a:t>
            </a:fld>
            <a:endParaRPr lang="en-GB" altLang="en-US"/>
          </a:p>
        </p:txBody>
      </p:sp>
      <p:sp>
        <p:nvSpPr>
          <p:cNvPr id="68611" name="Rectangle 2">
            <a:extLst>
              <a:ext uri="{FF2B5EF4-FFF2-40B4-BE49-F238E27FC236}">
                <a16:creationId xmlns:a16="http://schemas.microsoft.com/office/drawing/2014/main" id="{0DD6B2F2-27D6-4CB5-ADF4-37DE8384218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>
            <a:extLst>
              <a:ext uri="{FF2B5EF4-FFF2-40B4-BE49-F238E27FC236}">
                <a16:creationId xmlns:a16="http://schemas.microsoft.com/office/drawing/2014/main" id="{1E5592C8-969B-4A37-AC68-4C2087A2F5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GB" altLang="en-US" b="1" i="1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eaLnBrk="1" hangingPunct="1"/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>
            <a:extLst>
              <a:ext uri="{FF2B5EF4-FFF2-40B4-BE49-F238E27FC236}">
                <a16:creationId xmlns:a16="http://schemas.microsoft.com/office/drawing/2014/main" id="{0555DF96-DA0C-4EC4-BA03-7E663D91411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025DC575-26A8-418E-89A9-E0DC89CDF3D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1366AA50-AC60-44DD-8703-8528B001F3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5125F956-FAD0-4508-9B17-7CFE518370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</a:p>
          <a:p>
            <a:br>
              <a:rPr lang="en-GB" altLang="en-US">
                <a:latin typeface="Times New Roman" panose="02020603050405020304" pitchFamily="18" charset="0"/>
              </a:rPr>
            </a:b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>
            <a:extLst>
              <a:ext uri="{FF2B5EF4-FFF2-40B4-BE49-F238E27FC236}">
                <a16:creationId xmlns:a16="http://schemas.microsoft.com/office/drawing/2014/main" id="{1E3585ED-222F-429B-BEB9-00E83A49DAC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>
            <a:extLst>
              <a:ext uri="{FF2B5EF4-FFF2-40B4-BE49-F238E27FC236}">
                <a16:creationId xmlns:a16="http://schemas.microsoft.com/office/drawing/2014/main" id="{CBA6963E-02AD-4736-8D90-505C20AB3D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>
            <a:extLst>
              <a:ext uri="{FF2B5EF4-FFF2-40B4-BE49-F238E27FC236}">
                <a16:creationId xmlns:a16="http://schemas.microsoft.com/office/drawing/2014/main" id="{CC032CCD-9650-4C65-B501-C72674CDD0A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>
            <a:extLst>
              <a:ext uri="{FF2B5EF4-FFF2-40B4-BE49-F238E27FC236}">
                <a16:creationId xmlns:a16="http://schemas.microsoft.com/office/drawing/2014/main" id="{729A10D9-B997-47DB-8C4D-124A3C6461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>
            <a:extLst>
              <a:ext uri="{FF2B5EF4-FFF2-40B4-BE49-F238E27FC236}">
                <a16:creationId xmlns:a16="http://schemas.microsoft.com/office/drawing/2014/main" id="{701C6B48-B9EF-4E23-978F-57BDC9C5EF0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>
            <a:extLst>
              <a:ext uri="{FF2B5EF4-FFF2-40B4-BE49-F238E27FC236}">
                <a16:creationId xmlns:a16="http://schemas.microsoft.com/office/drawing/2014/main" id="{C1025C50-C22C-4300-82D0-2F163A7537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Times New Roman" panose="02020603050405020304" pitchFamily="18" charset="0"/>
              </a:rPr>
              <a:t> 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>
            <a:extLst>
              <a:ext uri="{FF2B5EF4-FFF2-40B4-BE49-F238E27FC236}">
                <a16:creationId xmlns:a16="http://schemas.microsoft.com/office/drawing/2014/main" id="{5574AC3E-51EA-4748-873A-E870BAC500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9" name="Rectangle 3">
            <a:extLst>
              <a:ext uri="{FF2B5EF4-FFF2-40B4-BE49-F238E27FC236}">
                <a16:creationId xmlns:a16="http://schemas.microsoft.com/office/drawing/2014/main" id="{43B1098D-BFFC-4550-97B2-2E4BCF9AED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7">
            <a:extLst>
              <a:ext uri="{FF2B5EF4-FFF2-40B4-BE49-F238E27FC236}">
                <a16:creationId xmlns:a16="http://schemas.microsoft.com/office/drawing/2014/main" id="{1C4E73E6-492C-488D-AD73-19270AC9E89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9598FDEF-001C-4107-A271-26C90BCF9255}" type="slidenum">
              <a:rPr lang="en-GB" altLang="en-US" smtClean="0"/>
              <a:pPr>
                <a:spcBef>
                  <a:spcPct val="0"/>
                </a:spcBef>
              </a:pPr>
              <a:t>36</a:t>
            </a:fld>
            <a:endParaRPr lang="en-GB" altLang="en-US"/>
          </a:p>
        </p:txBody>
      </p:sp>
      <p:sp>
        <p:nvSpPr>
          <p:cNvPr id="82947" name="Rectangle 2">
            <a:extLst>
              <a:ext uri="{FF2B5EF4-FFF2-40B4-BE49-F238E27FC236}">
                <a16:creationId xmlns:a16="http://schemas.microsoft.com/office/drawing/2014/main" id="{9D0C0D16-24B0-4F6F-B110-E86EFAF561A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8" name="Rectangle 3">
            <a:extLst>
              <a:ext uri="{FF2B5EF4-FFF2-40B4-BE49-F238E27FC236}">
                <a16:creationId xmlns:a16="http://schemas.microsoft.com/office/drawing/2014/main" id="{E4927FDA-877B-40E8-A21A-63F705D3FF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</a:p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>
            <a:extLst>
              <a:ext uri="{FF2B5EF4-FFF2-40B4-BE49-F238E27FC236}">
                <a16:creationId xmlns:a16="http://schemas.microsoft.com/office/drawing/2014/main" id="{F2F01360-AD97-4D4F-82AA-D6C05BCE7D3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C3EBE1C-2B62-4A78-B48E-700FA88E9AD4}" type="slidenum">
              <a:rPr lang="en-GB" altLang="en-US" smtClean="0"/>
              <a:pPr>
                <a:spcBef>
                  <a:spcPct val="0"/>
                </a:spcBef>
              </a:pPr>
              <a:t>37</a:t>
            </a:fld>
            <a:endParaRPr lang="en-GB" altLang="en-US"/>
          </a:p>
        </p:txBody>
      </p:sp>
      <p:sp>
        <p:nvSpPr>
          <p:cNvPr id="84995" name="Rectangle 2">
            <a:extLst>
              <a:ext uri="{FF2B5EF4-FFF2-40B4-BE49-F238E27FC236}">
                <a16:creationId xmlns:a16="http://schemas.microsoft.com/office/drawing/2014/main" id="{B34C0FAE-3928-4B5E-A6F0-A650737AD96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6" name="Rectangle 3">
            <a:extLst>
              <a:ext uri="{FF2B5EF4-FFF2-40B4-BE49-F238E27FC236}">
                <a16:creationId xmlns:a16="http://schemas.microsoft.com/office/drawing/2014/main" id="{4DFEF8FB-37A1-40F8-8ADA-C54B0D2D1A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>
            <a:extLst>
              <a:ext uri="{FF2B5EF4-FFF2-40B4-BE49-F238E27FC236}">
                <a16:creationId xmlns:a16="http://schemas.microsoft.com/office/drawing/2014/main" id="{512F1E72-5016-4A3D-9815-47CE8926B3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>
            <a:extLst>
              <a:ext uri="{FF2B5EF4-FFF2-40B4-BE49-F238E27FC236}">
                <a16:creationId xmlns:a16="http://schemas.microsoft.com/office/drawing/2014/main" id="{65966D58-A352-4711-9FBC-3FD707531D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z="1400">
                <a:latin typeface="Times New Roman" panose="02020603050405020304" pitchFamily="18" charset="0"/>
              </a:rPr>
              <a:t> </a:t>
            </a:r>
            <a:endParaRPr lang="en-GB" altLang="en-US" sz="1400" i="1">
              <a:latin typeface="Times New Roman" panose="02020603050405020304" pitchFamily="18" charset="0"/>
            </a:endParaRP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87044" name="Slide Number Placeholder 3">
            <a:extLst>
              <a:ext uri="{FF2B5EF4-FFF2-40B4-BE49-F238E27FC236}">
                <a16:creationId xmlns:a16="http://schemas.microsoft.com/office/drawing/2014/main" id="{04D4DDD0-0954-4044-AD95-1117D94729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90BD1371-05D0-468A-9DE4-EBF49DF9C826}" type="slidenum">
              <a:rPr lang="en-GB" altLang="en-US" smtClean="0"/>
              <a:pPr>
                <a:spcBef>
                  <a:spcPct val="0"/>
                </a:spcBef>
              </a:pPr>
              <a:t>38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7">
            <a:extLst>
              <a:ext uri="{FF2B5EF4-FFF2-40B4-BE49-F238E27FC236}">
                <a16:creationId xmlns:a16="http://schemas.microsoft.com/office/drawing/2014/main" id="{E84902C1-7582-4932-BED4-31D566F0536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F82F0AB-9267-4F1C-BDED-1AA2EF2B49B0}" type="slidenum">
              <a:rPr lang="en-GB" altLang="en-US" smtClean="0"/>
              <a:pPr>
                <a:spcBef>
                  <a:spcPct val="0"/>
                </a:spcBef>
              </a:pPr>
              <a:t>39</a:t>
            </a:fld>
            <a:endParaRPr lang="en-GB" altLang="en-US"/>
          </a:p>
        </p:txBody>
      </p:sp>
      <p:sp>
        <p:nvSpPr>
          <p:cNvPr id="89091" name="Rectangle 2">
            <a:extLst>
              <a:ext uri="{FF2B5EF4-FFF2-40B4-BE49-F238E27FC236}">
                <a16:creationId xmlns:a16="http://schemas.microsoft.com/office/drawing/2014/main" id="{5960DDCC-7BF0-446F-A807-92049606B6E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2" name="Rectangle 3">
            <a:extLst>
              <a:ext uri="{FF2B5EF4-FFF2-40B4-BE49-F238E27FC236}">
                <a16:creationId xmlns:a16="http://schemas.microsoft.com/office/drawing/2014/main" id="{D7D30721-3C5A-4172-AABA-15C1B5AC3F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7">
            <a:extLst>
              <a:ext uri="{FF2B5EF4-FFF2-40B4-BE49-F238E27FC236}">
                <a16:creationId xmlns:a16="http://schemas.microsoft.com/office/drawing/2014/main" id="{3E90EF12-362E-43FE-844A-6852EA3352D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39F0D778-2D42-4B99-A25E-6AB0EAED3121}" type="slidenum">
              <a:rPr lang="en-GB" altLang="en-US" smtClean="0"/>
              <a:pPr>
                <a:spcBef>
                  <a:spcPct val="0"/>
                </a:spcBef>
              </a:pPr>
              <a:t>40</a:t>
            </a:fld>
            <a:endParaRPr lang="en-GB" altLang="en-US"/>
          </a:p>
        </p:txBody>
      </p:sp>
      <p:sp>
        <p:nvSpPr>
          <p:cNvPr id="91139" name="Rectangle 2">
            <a:extLst>
              <a:ext uri="{FF2B5EF4-FFF2-40B4-BE49-F238E27FC236}">
                <a16:creationId xmlns:a16="http://schemas.microsoft.com/office/drawing/2014/main" id="{274C278F-4FE1-461E-815F-88FFB3C1EC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40" name="Rectangle 3">
            <a:extLst>
              <a:ext uri="{FF2B5EF4-FFF2-40B4-BE49-F238E27FC236}">
                <a16:creationId xmlns:a16="http://schemas.microsoft.com/office/drawing/2014/main" id="{DB2B1BF9-928F-417E-B280-EEFBA44B81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666666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7">
            <a:extLst>
              <a:ext uri="{FF2B5EF4-FFF2-40B4-BE49-F238E27FC236}">
                <a16:creationId xmlns:a16="http://schemas.microsoft.com/office/drawing/2014/main" id="{B8ADD005-A57B-427B-9FD6-0EE4E507E31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9DBE0EC-7B4B-469A-BD01-2E0007E355DF}" type="slidenum">
              <a:rPr lang="en-GB" altLang="en-US" smtClean="0"/>
              <a:pPr>
                <a:spcBef>
                  <a:spcPct val="0"/>
                </a:spcBef>
              </a:pPr>
              <a:t>41</a:t>
            </a:fld>
            <a:endParaRPr lang="en-GB" altLang="en-US"/>
          </a:p>
        </p:txBody>
      </p:sp>
      <p:sp>
        <p:nvSpPr>
          <p:cNvPr id="93187" name="Rectangle 2">
            <a:extLst>
              <a:ext uri="{FF2B5EF4-FFF2-40B4-BE49-F238E27FC236}">
                <a16:creationId xmlns:a16="http://schemas.microsoft.com/office/drawing/2014/main" id="{A7103C23-751A-43A7-815C-727EFCD865C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8" name="Rectangle 3">
            <a:extLst>
              <a:ext uri="{FF2B5EF4-FFF2-40B4-BE49-F238E27FC236}">
                <a16:creationId xmlns:a16="http://schemas.microsoft.com/office/drawing/2014/main" id="{903B2714-74D5-48A4-A147-35B835F4EB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7">
            <a:extLst>
              <a:ext uri="{FF2B5EF4-FFF2-40B4-BE49-F238E27FC236}">
                <a16:creationId xmlns:a16="http://schemas.microsoft.com/office/drawing/2014/main" id="{70B13AF3-D95F-478A-8A67-8198D75486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3E116C8-8E14-422B-A95E-B6DB68CD2862}" type="slidenum">
              <a:rPr lang="en-GB" altLang="en-US" smtClean="0"/>
              <a:pPr>
                <a:spcBef>
                  <a:spcPct val="0"/>
                </a:spcBef>
              </a:pPr>
              <a:t>42</a:t>
            </a:fld>
            <a:endParaRPr lang="en-GB" altLang="en-US"/>
          </a:p>
        </p:txBody>
      </p:sp>
      <p:sp>
        <p:nvSpPr>
          <p:cNvPr id="95235" name="Rectangle 2">
            <a:extLst>
              <a:ext uri="{FF2B5EF4-FFF2-40B4-BE49-F238E27FC236}">
                <a16:creationId xmlns:a16="http://schemas.microsoft.com/office/drawing/2014/main" id="{096BD2FF-F19B-4FEB-9BE4-8EA91998BD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6" name="Rectangle 3">
            <a:extLst>
              <a:ext uri="{FF2B5EF4-FFF2-40B4-BE49-F238E27FC236}">
                <a16:creationId xmlns:a16="http://schemas.microsoft.com/office/drawing/2014/main" id="{7873390F-FCF7-42CC-B20C-4B4128D179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89438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>
            <a:extLst>
              <a:ext uri="{FF2B5EF4-FFF2-40B4-BE49-F238E27FC236}">
                <a16:creationId xmlns:a16="http://schemas.microsoft.com/office/drawing/2014/main" id="{ACF44E09-E9B1-4663-9841-A1E3084F381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3" name="Rectangle 3">
            <a:extLst>
              <a:ext uri="{FF2B5EF4-FFF2-40B4-BE49-F238E27FC236}">
                <a16:creationId xmlns:a16="http://schemas.microsoft.com/office/drawing/2014/main" id="{73F2DD4D-1115-4E60-A9B8-74979AE737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7">
            <a:extLst>
              <a:ext uri="{FF2B5EF4-FFF2-40B4-BE49-F238E27FC236}">
                <a16:creationId xmlns:a16="http://schemas.microsoft.com/office/drawing/2014/main" id="{DB38A755-D4C2-4713-BE96-E8E235E6A9B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9482B9B8-177B-49D0-A717-54BDA4F6ECB0}" type="slidenum">
              <a:rPr lang="en-GB" altLang="en-US" smtClean="0"/>
              <a:pPr>
                <a:spcBef>
                  <a:spcPct val="0"/>
                </a:spcBef>
              </a:pPr>
              <a:t>44</a:t>
            </a:fld>
            <a:endParaRPr lang="en-GB" altLang="en-US"/>
          </a:p>
        </p:txBody>
      </p:sp>
      <p:sp>
        <p:nvSpPr>
          <p:cNvPr id="99331" name="Rectangle 2">
            <a:extLst>
              <a:ext uri="{FF2B5EF4-FFF2-40B4-BE49-F238E27FC236}">
                <a16:creationId xmlns:a16="http://schemas.microsoft.com/office/drawing/2014/main" id="{DA9237F7-90B6-4389-BCF0-933E5DDF2F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2" name="Rectangle 3">
            <a:extLst>
              <a:ext uri="{FF2B5EF4-FFF2-40B4-BE49-F238E27FC236}">
                <a16:creationId xmlns:a16="http://schemas.microsoft.com/office/drawing/2014/main" id="{08ECB7E8-B116-4389-A9A2-02D0E345C8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>
                <a:latin typeface="Times New Roman" panose="02020603050405020304" pitchFamily="18" charset="0"/>
              </a:rPr>
              <a:t> </a:t>
            </a:r>
          </a:p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7">
            <a:extLst>
              <a:ext uri="{FF2B5EF4-FFF2-40B4-BE49-F238E27FC236}">
                <a16:creationId xmlns:a16="http://schemas.microsoft.com/office/drawing/2014/main" id="{8BDC0C42-FA92-4221-BA0F-6BA9A8C5C5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8C61736-16B5-4226-A5FC-FBC870CC93D6}" type="slidenum">
              <a:rPr lang="en-GB" altLang="en-US" smtClean="0"/>
              <a:pPr>
                <a:spcBef>
                  <a:spcPct val="0"/>
                </a:spcBef>
              </a:pPr>
              <a:t>45</a:t>
            </a:fld>
            <a:endParaRPr lang="en-GB" altLang="en-US"/>
          </a:p>
        </p:txBody>
      </p:sp>
      <p:sp>
        <p:nvSpPr>
          <p:cNvPr id="101379" name="Rectangle 2">
            <a:extLst>
              <a:ext uri="{FF2B5EF4-FFF2-40B4-BE49-F238E27FC236}">
                <a16:creationId xmlns:a16="http://schemas.microsoft.com/office/drawing/2014/main" id="{590BA756-99B7-4BC1-89D6-75E47ECFFE6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80" name="Rectangle 3">
            <a:extLst>
              <a:ext uri="{FF2B5EF4-FFF2-40B4-BE49-F238E27FC236}">
                <a16:creationId xmlns:a16="http://schemas.microsoft.com/office/drawing/2014/main" id="{45DBC6B3-9314-485A-8355-89A36A547B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7">
            <a:extLst>
              <a:ext uri="{FF2B5EF4-FFF2-40B4-BE49-F238E27FC236}">
                <a16:creationId xmlns:a16="http://schemas.microsoft.com/office/drawing/2014/main" id="{EA66E8DF-4986-4C2F-AAB1-C64BBF795C1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8A6481C-66A2-4C99-8912-91DEB2D67A83}" type="slidenum">
              <a:rPr lang="en-GB" altLang="en-US" smtClean="0"/>
              <a:pPr>
                <a:spcBef>
                  <a:spcPct val="0"/>
                </a:spcBef>
              </a:pPr>
              <a:t>46</a:t>
            </a:fld>
            <a:endParaRPr lang="en-GB" altLang="en-US"/>
          </a:p>
        </p:txBody>
      </p:sp>
      <p:sp>
        <p:nvSpPr>
          <p:cNvPr id="103427" name="Rectangle 2">
            <a:extLst>
              <a:ext uri="{FF2B5EF4-FFF2-40B4-BE49-F238E27FC236}">
                <a16:creationId xmlns:a16="http://schemas.microsoft.com/office/drawing/2014/main" id="{79C13C59-3EBE-401A-920C-669AAC838C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8" name="Rectangle 3">
            <a:extLst>
              <a:ext uri="{FF2B5EF4-FFF2-40B4-BE49-F238E27FC236}">
                <a16:creationId xmlns:a16="http://schemas.microsoft.com/office/drawing/2014/main" id="{F5D17117-85DB-4978-8D9D-8D597375C0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7">
            <a:extLst>
              <a:ext uri="{FF2B5EF4-FFF2-40B4-BE49-F238E27FC236}">
                <a16:creationId xmlns:a16="http://schemas.microsoft.com/office/drawing/2014/main" id="{B6D785C5-4FA1-486B-B1FD-9559F31097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8AE470D8-13ED-44F3-A3F8-DA7EC892F3FD}" type="slidenum">
              <a:rPr lang="en-GB" altLang="en-US" smtClean="0"/>
              <a:pPr>
                <a:spcBef>
                  <a:spcPct val="0"/>
                </a:spcBef>
              </a:pPr>
              <a:t>47</a:t>
            </a:fld>
            <a:endParaRPr lang="en-GB" altLang="en-US"/>
          </a:p>
        </p:txBody>
      </p:sp>
      <p:sp>
        <p:nvSpPr>
          <p:cNvPr id="105475" name="Rectangle 2">
            <a:extLst>
              <a:ext uri="{FF2B5EF4-FFF2-40B4-BE49-F238E27FC236}">
                <a16:creationId xmlns:a16="http://schemas.microsoft.com/office/drawing/2014/main" id="{B846E2C7-2647-4639-9B54-BFCDA1ED03C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6" name="Rectangle 3">
            <a:extLst>
              <a:ext uri="{FF2B5EF4-FFF2-40B4-BE49-F238E27FC236}">
                <a16:creationId xmlns:a16="http://schemas.microsoft.com/office/drawing/2014/main" id="{F8B2FDB9-7DBD-489B-867E-9BACEB9439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>
            <a:extLst>
              <a:ext uri="{FF2B5EF4-FFF2-40B4-BE49-F238E27FC236}">
                <a16:creationId xmlns:a16="http://schemas.microsoft.com/office/drawing/2014/main" id="{3A9447FF-BAC9-47DC-B660-183F182F934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523" name="Rectangle 3">
            <a:extLst>
              <a:ext uri="{FF2B5EF4-FFF2-40B4-BE49-F238E27FC236}">
                <a16:creationId xmlns:a16="http://schemas.microsoft.com/office/drawing/2014/main" id="{30A16FCB-2C29-4B3B-A6A5-AA1A384D93C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Times New Roman" panose="02020603050405020304" pitchFamily="18" charset="0"/>
              </a:rPr>
              <a:t> 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04703-6DB2-4EEB-BC32-3B27A86DCD6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4D384C90-9D02-48B5-B52A-467C5A7C55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>
            <a:extLst>
              <a:ext uri="{FF2B5EF4-FFF2-40B4-BE49-F238E27FC236}">
                <a16:creationId xmlns:a16="http://schemas.microsoft.com/office/drawing/2014/main" id="{B1FF2B9F-B5D2-4EA7-A1C1-73151BE5CEB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1619" name="Rectangle 3">
            <a:extLst>
              <a:ext uri="{FF2B5EF4-FFF2-40B4-BE49-F238E27FC236}">
                <a16:creationId xmlns:a16="http://schemas.microsoft.com/office/drawing/2014/main" id="{4C79A89C-0DA5-4E0A-B0F9-291043370D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>
            <a:extLst>
              <a:ext uri="{FF2B5EF4-FFF2-40B4-BE49-F238E27FC236}">
                <a16:creationId xmlns:a16="http://schemas.microsoft.com/office/drawing/2014/main" id="{DCB45DD8-C3E3-45E9-AD5B-28CAC81E87F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3667" name="Rectangle 3">
            <a:extLst>
              <a:ext uri="{FF2B5EF4-FFF2-40B4-BE49-F238E27FC236}">
                <a16:creationId xmlns:a16="http://schemas.microsoft.com/office/drawing/2014/main" id="{1F06C66B-4E7E-4AE5-ADFF-D0A20C2E4D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7">
            <a:extLst>
              <a:ext uri="{FF2B5EF4-FFF2-40B4-BE49-F238E27FC236}">
                <a16:creationId xmlns:a16="http://schemas.microsoft.com/office/drawing/2014/main" id="{6F4FE829-4EA0-4A0D-852C-49C5D1EA351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734B631-DEE3-4FDE-AC7D-9B0FB1769878}" type="slidenum">
              <a:rPr lang="en-GB" altLang="en-US" smtClean="0"/>
              <a:pPr>
                <a:spcBef>
                  <a:spcPct val="0"/>
                </a:spcBef>
              </a:pPr>
              <a:t>52</a:t>
            </a:fld>
            <a:endParaRPr lang="en-GB" altLang="en-US"/>
          </a:p>
        </p:txBody>
      </p:sp>
      <p:sp>
        <p:nvSpPr>
          <p:cNvPr id="115715" name="Rectangle 2">
            <a:extLst>
              <a:ext uri="{FF2B5EF4-FFF2-40B4-BE49-F238E27FC236}">
                <a16:creationId xmlns:a16="http://schemas.microsoft.com/office/drawing/2014/main" id="{9F910211-A518-4798-A6DD-4342BE1034C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5716" name="Rectangle 3">
            <a:extLst>
              <a:ext uri="{FF2B5EF4-FFF2-40B4-BE49-F238E27FC236}">
                <a16:creationId xmlns:a16="http://schemas.microsoft.com/office/drawing/2014/main" id="{D02764B4-5643-4880-964E-675FEF63DC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7">
            <a:extLst>
              <a:ext uri="{FF2B5EF4-FFF2-40B4-BE49-F238E27FC236}">
                <a16:creationId xmlns:a16="http://schemas.microsoft.com/office/drawing/2014/main" id="{F1A1AE9F-107B-49CE-9E8E-B9665C7B3FA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3857E4F-4DD0-4984-9810-F42DD77EB6FB}" type="slidenum">
              <a:rPr lang="en-GB" altLang="en-US" smtClean="0"/>
              <a:pPr>
                <a:spcBef>
                  <a:spcPct val="0"/>
                </a:spcBef>
              </a:pPr>
              <a:t>53</a:t>
            </a:fld>
            <a:endParaRPr lang="en-GB" altLang="en-US"/>
          </a:p>
        </p:txBody>
      </p:sp>
      <p:sp>
        <p:nvSpPr>
          <p:cNvPr id="117763" name="Rectangle 2">
            <a:extLst>
              <a:ext uri="{FF2B5EF4-FFF2-40B4-BE49-F238E27FC236}">
                <a16:creationId xmlns:a16="http://schemas.microsoft.com/office/drawing/2014/main" id="{1EDCD204-757C-4374-B3C1-A11E4B93333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7764" name="Rectangle 3">
            <a:extLst>
              <a:ext uri="{FF2B5EF4-FFF2-40B4-BE49-F238E27FC236}">
                <a16:creationId xmlns:a16="http://schemas.microsoft.com/office/drawing/2014/main" id="{712403FB-46C2-4858-A3AC-7E4F3570D1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u="sng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7">
            <a:extLst>
              <a:ext uri="{FF2B5EF4-FFF2-40B4-BE49-F238E27FC236}">
                <a16:creationId xmlns:a16="http://schemas.microsoft.com/office/drawing/2014/main" id="{013AAF3C-78A2-455F-BE05-15391AB9845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441DA79-F1E8-412B-B926-F704DFDFD87A}" type="slidenum">
              <a:rPr lang="en-GB" altLang="en-US" smtClean="0"/>
              <a:pPr>
                <a:spcBef>
                  <a:spcPct val="0"/>
                </a:spcBef>
              </a:pPr>
              <a:t>54</a:t>
            </a:fld>
            <a:endParaRPr lang="en-GB" altLang="en-US"/>
          </a:p>
        </p:txBody>
      </p:sp>
      <p:sp>
        <p:nvSpPr>
          <p:cNvPr id="119811" name="Rectangle 2">
            <a:extLst>
              <a:ext uri="{FF2B5EF4-FFF2-40B4-BE49-F238E27FC236}">
                <a16:creationId xmlns:a16="http://schemas.microsoft.com/office/drawing/2014/main" id="{CB4B8603-5C95-41A8-8397-BC404B93A41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9812" name="Rectangle 3">
            <a:extLst>
              <a:ext uri="{FF2B5EF4-FFF2-40B4-BE49-F238E27FC236}">
                <a16:creationId xmlns:a16="http://schemas.microsoft.com/office/drawing/2014/main" id="{4BC94F01-5C52-442D-8312-782F941BAA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7">
            <a:extLst>
              <a:ext uri="{FF2B5EF4-FFF2-40B4-BE49-F238E27FC236}">
                <a16:creationId xmlns:a16="http://schemas.microsoft.com/office/drawing/2014/main" id="{83F56328-1521-42A4-B6B8-9198D409111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6B877B9E-0373-496A-B62D-5009E2F23CD9}" type="slidenum">
              <a:rPr lang="en-GB" altLang="en-US" smtClean="0"/>
              <a:pPr>
                <a:spcBef>
                  <a:spcPct val="0"/>
                </a:spcBef>
              </a:pPr>
              <a:t>55</a:t>
            </a:fld>
            <a:endParaRPr lang="en-GB" altLang="en-US"/>
          </a:p>
        </p:txBody>
      </p:sp>
      <p:sp>
        <p:nvSpPr>
          <p:cNvPr id="121859" name="Rectangle 2">
            <a:extLst>
              <a:ext uri="{FF2B5EF4-FFF2-40B4-BE49-F238E27FC236}">
                <a16:creationId xmlns:a16="http://schemas.microsoft.com/office/drawing/2014/main" id="{E26C8E9D-0338-4F07-9E7A-EF0006476A4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60" name="Rectangle 3">
            <a:extLst>
              <a:ext uri="{FF2B5EF4-FFF2-40B4-BE49-F238E27FC236}">
                <a16:creationId xmlns:a16="http://schemas.microsoft.com/office/drawing/2014/main" id="{D20B7C9F-BFCC-4EC7-BEA7-3B05CD58980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7">
            <a:extLst>
              <a:ext uri="{FF2B5EF4-FFF2-40B4-BE49-F238E27FC236}">
                <a16:creationId xmlns:a16="http://schemas.microsoft.com/office/drawing/2014/main" id="{834DFD98-878A-44EC-90C2-A01EC4AD7FE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A92D480D-89A6-4C46-BC18-114A21F07E58}" type="slidenum">
              <a:rPr lang="en-GB" altLang="en-US" smtClean="0"/>
              <a:pPr>
                <a:spcBef>
                  <a:spcPct val="0"/>
                </a:spcBef>
              </a:pPr>
              <a:t>56</a:t>
            </a:fld>
            <a:endParaRPr lang="en-GB" altLang="en-US"/>
          </a:p>
        </p:txBody>
      </p:sp>
      <p:sp>
        <p:nvSpPr>
          <p:cNvPr id="123907" name="Rectangle 2">
            <a:extLst>
              <a:ext uri="{FF2B5EF4-FFF2-40B4-BE49-F238E27FC236}">
                <a16:creationId xmlns:a16="http://schemas.microsoft.com/office/drawing/2014/main" id="{D93B8B0B-70AA-4296-BDBE-11D90F9270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3908" name="Rectangle 3">
            <a:extLst>
              <a:ext uri="{FF2B5EF4-FFF2-40B4-BE49-F238E27FC236}">
                <a16:creationId xmlns:a16="http://schemas.microsoft.com/office/drawing/2014/main" id="{6150DE03-68E6-4B0A-8F90-994F566BAB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</a:p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>
            <a:extLst>
              <a:ext uri="{FF2B5EF4-FFF2-40B4-BE49-F238E27FC236}">
                <a16:creationId xmlns:a16="http://schemas.microsoft.com/office/drawing/2014/main" id="{3F92F82E-9B04-42C2-BD4A-227C5E87B9F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5955" name="Rectangle 3">
            <a:extLst>
              <a:ext uri="{FF2B5EF4-FFF2-40B4-BE49-F238E27FC236}">
                <a16:creationId xmlns:a16="http://schemas.microsoft.com/office/drawing/2014/main" id="{955D9CE9-1DBC-40C6-B7B0-9C408D50BA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>
            <a:extLst>
              <a:ext uri="{FF2B5EF4-FFF2-40B4-BE49-F238E27FC236}">
                <a16:creationId xmlns:a16="http://schemas.microsoft.com/office/drawing/2014/main" id="{861DC701-3736-466E-8329-677AEFB0701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8003" name="Rectangle 3">
            <a:extLst>
              <a:ext uri="{FF2B5EF4-FFF2-40B4-BE49-F238E27FC236}">
                <a16:creationId xmlns:a16="http://schemas.microsoft.com/office/drawing/2014/main" id="{14A2EC26-DAE3-4087-9868-E51E8A6A1DB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>
            <a:extLst>
              <a:ext uri="{FF2B5EF4-FFF2-40B4-BE49-F238E27FC236}">
                <a16:creationId xmlns:a16="http://schemas.microsoft.com/office/drawing/2014/main" id="{9274A015-31D9-41DC-ABA8-D8B354E4B6E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1" name="Rectangle 3">
            <a:extLst>
              <a:ext uri="{FF2B5EF4-FFF2-40B4-BE49-F238E27FC236}">
                <a16:creationId xmlns:a16="http://schemas.microsoft.com/office/drawing/2014/main" id="{ACD4294E-ED81-4921-A32A-9D0FA5CF2FB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>
            <a:extLst>
              <a:ext uri="{FF2B5EF4-FFF2-40B4-BE49-F238E27FC236}">
                <a16:creationId xmlns:a16="http://schemas.microsoft.com/office/drawing/2014/main" id="{F0FCD491-3383-4BDB-8AA1-16DAC04FDB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2099" name="Rectangle 3">
            <a:extLst>
              <a:ext uri="{FF2B5EF4-FFF2-40B4-BE49-F238E27FC236}">
                <a16:creationId xmlns:a16="http://schemas.microsoft.com/office/drawing/2014/main" id="{35B857C9-8411-4C11-B397-C6090BEB00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Times New Roman" panose="02020603050405020304" pitchFamily="18" charset="0"/>
              </a:rPr>
              <a:t> 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>
            <a:extLst>
              <a:ext uri="{FF2B5EF4-FFF2-40B4-BE49-F238E27FC236}">
                <a16:creationId xmlns:a16="http://schemas.microsoft.com/office/drawing/2014/main" id="{78200D6F-F47D-49EB-B795-E895DCF9EC6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4147" name="Rectangle 3">
            <a:extLst>
              <a:ext uri="{FF2B5EF4-FFF2-40B4-BE49-F238E27FC236}">
                <a16:creationId xmlns:a16="http://schemas.microsoft.com/office/drawing/2014/main" id="{B270F9E7-67C7-41DB-9C2C-345F032A60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>
            <a:extLst>
              <a:ext uri="{FF2B5EF4-FFF2-40B4-BE49-F238E27FC236}">
                <a16:creationId xmlns:a16="http://schemas.microsoft.com/office/drawing/2014/main" id="{17569711-5E33-428E-9E34-788CBD076C8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6195" name="Rectangle 3">
            <a:extLst>
              <a:ext uri="{FF2B5EF4-FFF2-40B4-BE49-F238E27FC236}">
                <a16:creationId xmlns:a16="http://schemas.microsoft.com/office/drawing/2014/main" id="{462C6E83-BC03-4004-9C6F-28747AF71A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Times New Roman" panose="02020603050405020304" pitchFamily="18" charset="0"/>
              </a:rPr>
              <a:t> 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>
            <a:extLst>
              <a:ext uri="{FF2B5EF4-FFF2-40B4-BE49-F238E27FC236}">
                <a16:creationId xmlns:a16="http://schemas.microsoft.com/office/drawing/2014/main" id="{1183552B-0FF1-44C3-97CF-CD33C019A76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8243" name="Rectangle 3">
            <a:extLst>
              <a:ext uri="{FF2B5EF4-FFF2-40B4-BE49-F238E27FC236}">
                <a16:creationId xmlns:a16="http://schemas.microsoft.com/office/drawing/2014/main" id="{3502ADE1-2E1E-478C-A8B5-1B8D8FA4D8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Times New Roman" panose="02020603050405020304" pitchFamily="18" charset="0"/>
              </a:rPr>
              <a:t> 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>
            <a:extLst>
              <a:ext uri="{FF2B5EF4-FFF2-40B4-BE49-F238E27FC236}">
                <a16:creationId xmlns:a16="http://schemas.microsoft.com/office/drawing/2014/main" id="{686F3A74-FA53-4764-8839-5DEA7D455CB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21CE08E-E0F1-470E-8C74-5801A48D6952}" type="slidenum">
              <a:rPr lang="en-GB" altLang="en-US" smtClean="0"/>
              <a:pPr>
                <a:spcBef>
                  <a:spcPct val="0"/>
                </a:spcBef>
              </a:pPr>
              <a:t>64</a:t>
            </a:fld>
            <a:endParaRPr lang="en-GB" altLang="en-US"/>
          </a:p>
        </p:txBody>
      </p:sp>
      <p:sp>
        <p:nvSpPr>
          <p:cNvPr id="140291" name="Rectangle 2">
            <a:extLst>
              <a:ext uri="{FF2B5EF4-FFF2-40B4-BE49-F238E27FC236}">
                <a16:creationId xmlns:a16="http://schemas.microsoft.com/office/drawing/2014/main" id="{61E32E82-292C-49AC-B8DC-09C288494C8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2" name="Rectangle 3">
            <a:extLst>
              <a:ext uri="{FF2B5EF4-FFF2-40B4-BE49-F238E27FC236}">
                <a16:creationId xmlns:a16="http://schemas.microsoft.com/office/drawing/2014/main" id="{702D9227-EDF7-4EB1-B6AD-AD4B536983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7">
            <a:extLst>
              <a:ext uri="{FF2B5EF4-FFF2-40B4-BE49-F238E27FC236}">
                <a16:creationId xmlns:a16="http://schemas.microsoft.com/office/drawing/2014/main" id="{01FD2022-525F-4D02-AB10-65ED33AB28F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67CA019-8261-4CA9-BB03-5DB701A219A6}" type="slidenum">
              <a:rPr lang="en-GB" altLang="en-US" smtClean="0"/>
              <a:pPr>
                <a:spcBef>
                  <a:spcPct val="0"/>
                </a:spcBef>
              </a:pPr>
              <a:t>65</a:t>
            </a:fld>
            <a:endParaRPr lang="en-GB" altLang="en-US"/>
          </a:p>
        </p:txBody>
      </p:sp>
      <p:sp>
        <p:nvSpPr>
          <p:cNvPr id="142339" name="Rectangle 2">
            <a:extLst>
              <a:ext uri="{FF2B5EF4-FFF2-40B4-BE49-F238E27FC236}">
                <a16:creationId xmlns:a16="http://schemas.microsoft.com/office/drawing/2014/main" id="{5438577F-69F2-472B-97BF-C1378D3D554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2340" name="Rectangle 3">
            <a:extLst>
              <a:ext uri="{FF2B5EF4-FFF2-40B4-BE49-F238E27FC236}">
                <a16:creationId xmlns:a16="http://schemas.microsoft.com/office/drawing/2014/main" id="{1461CEFC-87D7-420E-B5D4-6866C96361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 </a:t>
            </a:r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>
            <a:extLst>
              <a:ext uri="{FF2B5EF4-FFF2-40B4-BE49-F238E27FC236}">
                <a16:creationId xmlns:a16="http://schemas.microsoft.com/office/drawing/2014/main" id="{9DCAF0D1-CF03-482C-98A4-21AFDAF899C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7" name="Rectangle 3">
            <a:extLst>
              <a:ext uri="{FF2B5EF4-FFF2-40B4-BE49-F238E27FC236}">
                <a16:creationId xmlns:a16="http://schemas.microsoft.com/office/drawing/2014/main" id="{2BB5F338-B160-4CA1-A3E1-5E0103B516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Times New Roman" panose="02020603050405020304" pitchFamily="18" charset="0"/>
              </a:rPr>
              <a:t> </a:t>
            </a:r>
          </a:p>
        </p:txBody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Slide Image Placeholder 1">
            <a:extLst>
              <a:ext uri="{FF2B5EF4-FFF2-40B4-BE49-F238E27FC236}">
                <a16:creationId xmlns:a16="http://schemas.microsoft.com/office/drawing/2014/main" id="{98A62320-C2B6-4625-BAA7-27E3E5917E3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B7BE9A-1702-4441-A414-33D9D170AF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09537">
              <a:spcBef>
                <a:spcPts val="400"/>
              </a:spcBef>
              <a:buClr>
                <a:srgbClr val="2DA2BF"/>
              </a:buClr>
              <a:buSzPct val="68000"/>
              <a:defRPr/>
            </a:pPr>
            <a:r>
              <a:rPr lang="en-GB" dirty="0">
                <a:solidFill>
                  <a:srgbClr val="222222"/>
                </a:solidFill>
                <a:latin typeface="Open Sans" panose="020B0606030504020204" pitchFamily="34" charset="0"/>
              </a:rPr>
              <a:t> 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146436" name="Slide Number Placeholder 3">
            <a:extLst>
              <a:ext uri="{FF2B5EF4-FFF2-40B4-BE49-F238E27FC236}">
                <a16:creationId xmlns:a16="http://schemas.microsoft.com/office/drawing/2014/main" id="{51C9B802-33C8-418C-AAEA-84DD8408516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DC4C8D6-648E-4E2C-BA69-09C559D0356D}" type="slidenum">
              <a:rPr lang="en-GB" altLang="en-US" sz="1200" smtClean="0"/>
              <a:pPr/>
              <a:t>67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>
            <a:extLst>
              <a:ext uri="{FF2B5EF4-FFF2-40B4-BE49-F238E27FC236}">
                <a16:creationId xmlns:a16="http://schemas.microsoft.com/office/drawing/2014/main" id="{581E3B48-D905-42A3-96B2-A378CD4B26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8483" name="Rectangle 3">
            <a:extLst>
              <a:ext uri="{FF2B5EF4-FFF2-40B4-BE49-F238E27FC236}">
                <a16:creationId xmlns:a16="http://schemas.microsoft.com/office/drawing/2014/main" id="{ADBF3C4C-5BC3-4DE8-9463-F3F69E4EEC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Times New Roman" panose="02020603050405020304" pitchFamily="18" charset="0"/>
              </a:rPr>
              <a:t> </a:t>
            </a:r>
          </a:p>
        </p:txBody>
      </p:sp>
    </p:spTree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7">
            <a:extLst>
              <a:ext uri="{FF2B5EF4-FFF2-40B4-BE49-F238E27FC236}">
                <a16:creationId xmlns:a16="http://schemas.microsoft.com/office/drawing/2014/main" id="{81112BE1-3745-468A-BE51-C8CB88B187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09F876F-1C67-4BB7-91C5-0F666D05F34D}" type="slidenum">
              <a:rPr lang="en-GB" altLang="en-US" smtClean="0"/>
              <a:pPr>
                <a:spcBef>
                  <a:spcPct val="0"/>
                </a:spcBef>
              </a:pPr>
              <a:t>69</a:t>
            </a:fld>
            <a:endParaRPr lang="en-GB" altLang="en-US"/>
          </a:p>
        </p:txBody>
      </p:sp>
      <p:sp>
        <p:nvSpPr>
          <p:cNvPr id="150531" name="Rectangle 2">
            <a:extLst>
              <a:ext uri="{FF2B5EF4-FFF2-40B4-BE49-F238E27FC236}">
                <a16:creationId xmlns:a16="http://schemas.microsoft.com/office/drawing/2014/main" id="{543AF450-9FD0-41D0-BC8D-43CA4DC251A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0532" name="Rectangle 3">
            <a:extLst>
              <a:ext uri="{FF2B5EF4-FFF2-40B4-BE49-F238E27FC236}">
                <a16:creationId xmlns:a16="http://schemas.microsoft.com/office/drawing/2014/main" id="{DC8E9D42-5C31-4B7C-8501-86E98E8255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>
            <a:extLst>
              <a:ext uri="{FF2B5EF4-FFF2-40B4-BE49-F238E27FC236}">
                <a16:creationId xmlns:a16="http://schemas.microsoft.com/office/drawing/2014/main" id="{24AA97C3-DCA3-4DAE-861A-BB8B382AA9C6}"/>
              </a:ext>
            </a:extLst>
          </p:cNvPr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grpSp>
        <p:nvGrpSpPr>
          <p:cNvPr id="5" name="Group 15">
            <a:extLst>
              <a:ext uri="{FF2B5EF4-FFF2-40B4-BE49-F238E27FC236}">
                <a16:creationId xmlns:a16="http://schemas.microsoft.com/office/drawing/2014/main" id="{09D33CEF-AE23-4739-932C-972C8B4A9068}"/>
              </a:ext>
            </a:extLst>
          </p:cNvPr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Freeform 15">
              <a:extLst>
                <a:ext uri="{FF2B5EF4-FFF2-40B4-BE49-F238E27FC236}">
                  <a16:creationId xmlns:a16="http://schemas.microsoft.com/office/drawing/2014/main" id="{3726DF5C-443E-4B84-8E2D-AE0248FA2A6A}"/>
                </a:ext>
              </a:extLst>
            </p:cNvPr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1" hangingPunct="1">
                <a:defRPr/>
              </a:pPr>
              <a:endParaRPr lang="en-US"/>
            </a:p>
          </p:txBody>
        </p:sp>
        <p:sp>
          <p:nvSpPr>
            <p:cNvPr id="7" name="Freeform 18">
              <a:extLst>
                <a:ext uri="{FF2B5EF4-FFF2-40B4-BE49-F238E27FC236}">
                  <a16:creationId xmlns:a16="http://schemas.microsoft.com/office/drawing/2014/main" id="{E4DAE47C-3342-4759-A932-4C71E6CBEA61}"/>
                </a:ext>
              </a:extLst>
            </p:cNvPr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/>
              <a:gdLst>
                <a:gd name="T0" fmla="*/ 0 w 5760"/>
                <a:gd name="T1" fmla="*/ 0 h 528"/>
                <a:gd name="T2" fmla="*/ 2147483646 w 5760"/>
                <a:gd name="T3" fmla="*/ 0 h 528"/>
                <a:gd name="T4" fmla="*/ 2147483646 w 5760"/>
                <a:gd name="T5" fmla="*/ 2147483646 h 528"/>
                <a:gd name="T6" fmla="*/ 2147483646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18">
              <a:extLst>
                <a:ext uri="{FF2B5EF4-FFF2-40B4-BE49-F238E27FC236}">
                  <a16:creationId xmlns:a16="http://schemas.microsoft.com/office/drawing/2014/main" id="{5E0E6DB1-D122-4A95-A57B-4F77F678E22C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8F22A5C-56F8-44AA-BECE-0F00C1B1804B}"/>
                </a:ext>
              </a:extLst>
            </p:cNvPr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Date Placeholder 29">
            <a:extLst>
              <a:ext uri="{FF2B5EF4-FFF2-40B4-BE49-F238E27FC236}">
                <a16:creationId xmlns:a16="http://schemas.microsoft.com/office/drawing/2014/main" id="{911195BD-42A1-4679-9073-1251E3CB7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2" name="Footer Placeholder 18">
            <a:extLst>
              <a:ext uri="{FF2B5EF4-FFF2-40B4-BE49-F238E27FC236}">
                <a16:creationId xmlns:a16="http://schemas.microsoft.com/office/drawing/2014/main" id="{8398D6D3-A522-455F-9272-2F03DA81C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26">
            <a:extLst>
              <a:ext uri="{FF2B5EF4-FFF2-40B4-BE49-F238E27FC236}">
                <a16:creationId xmlns:a16="http://schemas.microsoft.com/office/drawing/2014/main" id="{25AF9323-4519-41C8-8412-5B973C24F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D06C669-467B-40E2-B420-9B876BF6D88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1656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9AE35825-CD73-426D-8C95-B50EE5997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4BB37187-84D7-450E-B254-D7C4BEA5F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699F5F45-BDA6-4A87-B121-48F2BA74C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8DCDA3-74E4-48E4-AF0F-2FDACB329B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606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10">
            <a:extLst>
              <a:ext uri="{FF2B5EF4-FFF2-40B4-BE49-F238E27FC236}">
                <a16:creationId xmlns:a16="http://schemas.microsoft.com/office/drawing/2014/main" id="{F68CA24D-D742-42A0-B39F-3A49ADD777D4}"/>
              </a:ext>
            </a:extLst>
          </p:cNvPr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5" name="Chevron 11">
            <a:extLst>
              <a:ext uri="{FF2B5EF4-FFF2-40B4-BE49-F238E27FC236}">
                <a16:creationId xmlns:a16="http://schemas.microsoft.com/office/drawing/2014/main" id="{3C08B5C0-EE59-409F-A3EA-3DE78FE8E7C4}"/>
              </a:ext>
            </a:extLst>
          </p:cNvPr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5AF50003-194F-4146-9475-F074F5349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48B22B1-7F9B-4A22-992C-19EF5555B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D53CAB9-FE70-462F-8421-A62A79ECE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0747DA-C51D-4978-9D90-F728AAE10F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98975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B4BC75-708E-4232-9188-5C7BC1521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4A62ED-35ED-445A-AA23-2A609FF5E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B8B21D-1C00-427A-A641-AF0790919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B16CB-5B62-4C6E-90F3-49C656D2F64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07211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150FFB0-F6F8-481B-9655-399D18F5D3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2B89F3-2A11-4ECC-92BC-5BCEAB4F2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81386D-1FFE-40AF-B8AE-AA86F05E7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492EFC-CB2B-4F06-B5D1-C0FB90C602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99106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18D5B6-250F-4C05-8A21-B0A5E0346D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05BFF3-276E-4466-912B-31288A909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7AD10C-8897-42B8-BC47-4B345ED6C8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33B1D-9BA1-4DF5-A40F-EB664DEE350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1767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>
            <a:extLst>
              <a:ext uri="{FF2B5EF4-FFF2-40B4-BE49-F238E27FC236}">
                <a16:creationId xmlns:a16="http://schemas.microsoft.com/office/drawing/2014/main" id="{A595497B-D00A-4738-98C0-0AC8DA9B9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21">
            <a:extLst>
              <a:ext uri="{FF2B5EF4-FFF2-40B4-BE49-F238E27FC236}">
                <a16:creationId xmlns:a16="http://schemas.microsoft.com/office/drawing/2014/main" id="{ACE2562B-D9FE-469A-9EFB-6A9EA84C9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17">
            <a:extLst>
              <a:ext uri="{FF2B5EF4-FFF2-40B4-BE49-F238E27FC236}">
                <a16:creationId xmlns:a16="http://schemas.microsoft.com/office/drawing/2014/main" id="{BEDBDA7B-FE9E-410C-9D0F-740167C1B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A1E43-DB1F-4812-B658-45270F6081B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8862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5E9A73-C595-45B1-8884-8D27C7F67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C1B4A5-4CFC-4113-B870-2B2375EC2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BEA618-29E4-42D8-8F83-3B661BAC86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85C3A-E7AC-433E-BE72-83094BE5E83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97558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0">
            <a:extLst>
              <a:ext uri="{FF2B5EF4-FFF2-40B4-BE49-F238E27FC236}">
                <a16:creationId xmlns:a16="http://schemas.microsoft.com/office/drawing/2014/main" id="{0A163F62-1E04-4670-A769-E20B3D717671}"/>
              </a:ext>
            </a:extLst>
          </p:cNvPr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6" name="Freeform 15">
            <a:extLst>
              <a:ext uri="{FF2B5EF4-FFF2-40B4-BE49-F238E27FC236}">
                <a16:creationId xmlns:a16="http://schemas.microsoft.com/office/drawing/2014/main" id="{73FB2486-BA49-4E6E-9D84-ADFBA240209A}"/>
              </a:ext>
            </a:extLst>
          </p:cNvPr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2147483646 w 5591"/>
              <a:gd name="T3" fmla="*/ 0 h 588"/>
              <a:gd name="T4" fmla="*/ 2147483646 w 5591"/>
              <a:gd name="T5" fmla="*/ 2147483646 h 588"/>
              <a:gd name="T6" fmla="*/ 2147483646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91B2D5A4-9F85-40D5-B056-640462800423}"/>
              </a:ext>
            </a:extLst>
          </p:cNvPr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1F506A8-126C-44EB-88AF-DDBA6AC45EA2}"/>
              </a:ext>
            </a:extLst>
          </p:cNvPr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18">
            <a:extLst>
              <a:ext uri="{FF2B5EF4-FFF2-40B4-BE49-F238E27FC236}">
                <a16:creationId xmlns:a16="http://schemas.microsoft.com/office/drawing/2014/main" id="{083ABD7B-F34F-4056-AFDB-2D36BF230B4F}"/>
              </a:ext>
            </a:extLst>
          </p:cNvPr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10" name="Chevron 19">
            <a:extLst>
              <a:ext uri="{FF2B5EF4-FFF2-40B4-BE49-F238E27FC236}">
                <a16:creationId xmlns:a16="http://schemas.microsoft.com/office/drawing/2014/main" id="{30391A41-38CA-4130-ABB3-ED03F1C29B11}"/>
              </a:ext>
            </a:extLst>
          </p:cNvPr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01722E0F-543A-43FE-9CF0-8371AB85DA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C4D8A6C8-1BC2-408A-BFDC-BA889C8BE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36EE6B9E-BD4D-4562-99EA-05BF74A29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3DCC9-24D9-482F-8125-869528CC7A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86410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BD9930E5-9D96-4B1B-BF5C-1F479E649C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FD130427-6F5A-4464-9066-C778F83C9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3605CFB0-061B-4A6F-942B-4947D58A8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7BC28-382C-4BC0-9857-E413BD1754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97468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4DD6CAB2-7850-4D44-9FDD-1D78C76AC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30C3C938-8307-4086-86D5-F03C08EC3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8D215AE2-4233-4A3D-A21A-6591AE03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C1C451-32A8-40B2-B38B-BCA067C15B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1943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>
            <a:extLst>
              <a:ext uri="{FF2B5EF4-FFF2-40B4-BE49-F238E27FC236}">
                <a16:creationId xmlns:a16="http://schemas.microsoft.com/office/drawing/2014/main" id="{01D5C1E8-BFAD-4889-B95A-C762340FE40D}"/>
              </a:ext>
            </a:extLst>
          </p:cNvPr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1027" name="Freeform 11">
            <a:extLst>
              <a:ext uri="{FF2B5EF4-FFF2-40B4-BE49-F238E27FC236}">
                <a16:creationId xmlns:a16="http://schemas.microsoft.com/office/drawing/2014/main" id="{1558CBB3-3425-4E2D-BDF5-A45BC17B0ADA}"/>
              </a:ext>
            </a:extLst>
          </p:cNvPr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2147483646 w 5591"/>
              <a:gd name="T3" fmla="*/ 0 h 588"/>
              <a:gd name="T4" fmla="*/ 2147483646 w 5591"/>
              <a:gd name="T5" fmla="*/ 2147483646 h 588"/>
              <a:gd name="T6" fmla="*/ 2147483646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4A3C101A-803A-4BB3-B436-8CC8E063E091}"/>
              </a:ext>
            </a:extLst>
          </p:cNvPr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E3F9FB3-1773-45E2-8495-831DAA70B20C}"/>
              </a:ext>
            </a:extLst>
          </p:cNvPr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F657D21E-151F-4626-8505-975D80C72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33" name="Text Placeholder 29">
            <a:extLst>
              <a:ext uri="{FF2B5EF4-FFF2-40B4-BE49-F238E27FC236}">
                <a16:creationId xmlns:a16="http://schemas.microsoft.com/office/drawing/2014/main" id="{1EA0D0EC-C5DF-4094-91E1-1373C1CC14A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EB16528D-B70B-4FBA-8FFC-C8AEC3F4D3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8C7A7E8B-DC9F-43B1-8E85-CDED6CBE45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1C0E2972-6D3B-497E-90CD-D2BD72FD2D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pPr>
              <a:defRPr/>
            </a:pPr>
            <a:fld id="{37630E4D-51BE-40C3-ADA7-451BB56A82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3" r:id="rId2"/>
    <p:sldLayoutId id="2147483858" r:id="rId3"/>
    <p:sldLayoutId id="2147483859" r:id="rId4"/>
    <p:sldLayoutId id="2147483860" r:id="rId5"/>
    <p:sldLayoutId id="2147483861" r:id="rId6"/>
    <p:sldLayoutId id="2147483854" r:id="rId7"/>
    <p:sldLayoutId id="2147483862" r:id="rId8"/>
    <p:sldLayoutId id="2147483863" r:id="rId9"/>
    <p:sldLayoutId id="2147483855" r:id="rId10"/>
    <p:sldLayoutId id="214748385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anose="05040102010807070707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anose="020B0604030504040204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anose="05020102010507070707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png"/><Relationship Id="rId4" Type="http://schemas.openxmlformats.org/officeDocument/2006/relationships/image" Target="../media/image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3EB6BCA0-E300-4A8D-8F6D-1CEB836A250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 dirty="0"/>
              <a:t>ADVANCED RESEARCH METHODS IN COUNSELLING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F4AE5323-0E7D-4020-A7AB-DC5F57B9C9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 eaLnBrk="1" hangingPunct="1">
              <a:lnSpc>
                <a:spcPct val="80000"/>
              </a:lnSpc>
            </a:pPr>
            <a:endParaRPr lang="en-GB" altLang="en-US" sz="2500" b="1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R="0" eaLnBrk="1" hangingPunct="1">
              <a:lnSpc>
                <a:spcPct val="80000"/>
              </a:lnSpc>
            </a:pPr>
            <a:r>
              <a:rPr lang="en-GB" altLang="en-US" sz="2500" b="1">
                <a:latin typeface="Arial Black" panose="020B0A04020102020204" pitchFamily="34" charset="0"/>
                <a:cs typeface="Arial" panose="020B0604020202020204" pitchFamily="34" charset="0"/>
              </a:rPr>
              <a:t>  </a:t>
            </a:r>
          </a:p>
          <a:p>
            <a:pPr marR="0" eaLnBrk="1" hangingPunct="1">
              <a:lnSpc>
                <a:spcPct val="80000"/>
              </a:lnSpc>
            </a:pPr>
            <a:r>
              <a:rPr lang="en-GB" altLang="en-US" sz="2500" b="1">
                <a:latin typeface="Arial Black" panose="020B0A04020102020204" pitchFamily="34" charset="0"/>
                <a:cs typeface="Arial" panose="020B0604020202020204" pitchFamily="34" charset="0"/>
              </a:rPr>
              <a:t>AN INTRODUCTION TO ETHNOGRAPHY</a:t>
            </a:r>
          </a:p>
          <a:p>
            <a:pPr marR="0" eaLnBrk="1" hangingPunct="1">
              <a:lnSpc>
                <a:spcPct val="80000"/>
              </a:lnSpc>
            </a:pPr>
            <a:endParaRPr lang="en-GB" altLang="en-US" sz="2500" b="1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A9BE839-BBC0-4BC0-AC6F-81F113A718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3734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Content Placeholder 1">
            <a:extLst>
              <a:ext uri="{FF2B5EF4-FFF2-40B4-BE49-F238E27FC236}">
                <a16:creationId xmlns:a16="http://schemas.microsoft.com/office/drawing/2014/main" id="{581E5B54-2D40-4452-8691-ABDB7C32F5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r>
              <a:rPr lang="en-GB" altLang="en-US"/>
              <a:t>Tells the stories which need to be told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4526149-E799-49DB-A975-12DEF7E77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ETHNOGRAPHY … … …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DA6598B-7CCF-433E-8AF5-7841359D70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9622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>
            <a:extLst>
              <a:ext uri="{FF2B5EF4-FFF2-40B4-BE49-F238E27FC236}">
                <a16:creationId xmlns:a16="http://schemas.microsoft.com/office/drawing/2014/main" id="{5BD11470-9EF9-4311-8B18-073D867044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altLang="en-US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endParaRPr lang="en-GB" altLang="en-US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endParaRPr lang="en-GB" altLang="en-US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r>
              <a:rPr lang="en-GB" altLang="en-US" dirty="0">
                <a:solidFill>
                  <a:srgbClr val="000000"/>
                </a:solidFill>
              </a:rPr>
              <a:t>Ethnographic research is a form of qualitative research which involves </a:t>
            </a:r>
            <a:r>
              <a:rPr lang="en-GB" altLang="en-US" b="1" dirty="0">
                <a:solidFill>
                  <a:srgbClr val="000000"/>
                </a:solidFill>
              </a:rPr>
              <a:t>insight and understanding</a:t>
            </a:r>
            <a:r>
              <a:rPr lang="en-GB" altLang="en-US" dirty="0">
                <a:solidFill>
                  <a:srgbClr val="000000"/>
                </a:solidFill>
              </a:rPr>
              <a:t> of </a:t>
            </a:r>
            <a:r>
              <a:rPr lang="en-GB" altLang="en-US" b="1" dirty="0">
                <a:solidFill>
                  <a:srgbClr val="000000"/>
                </a:solidFill>
              </a:rPr>
              <a:t>human behaviour</a:t>
            </a:r>
          </a:p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</p:txBody>
      </p:sp>
      <p:sp>
        <p:nvSpPr>
          <p:cNvPr id="3074" name="Rectangle 2">
            <a:extLst>
              <a:ext uri="{FF2B5EF4-FFF2-40B4-BE49-F238E27FC236}">
                <a16:creationId xmlns:a16="http://schemas.microsoft.com/office/drawing/2014/main" id="{01C1F212-EE0F-4275-BC4F-2886B31F28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>
                <a:latin typeface="Arial Black" pitchFamily="34" charset="0"/>
                <a:cs typeface="Arial" pitchFamily="34" charset="0"/>
              </a:rPr>
              <a:t>ETHNOGRAPHY</a:t>
            </a:r>
            <a:br>
              <a:rPr lang="en-GB" altLang="en-US">
                <a:latin typeface="Arial Black" pitchFamily="34" charset="0"/>
                <a:cs typeface="Arial" pitchFamily="34" charset="0"/>
              </a:rPr>
            </a:br>
            <a:endParaRPr lang="en-US" alt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9E38460-6621-4658-AE0C-AAAA7D09D5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64282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Content Placeholder 2">
            <a:extLst>
              <a:ext uri="{FF2B5EF4-FFF2-40B4-BE49-F238E27FC236}">
                <a16:creationId xmlns:a16="http://schemas.microsoft.com/office/drawing/2014/main" id="{D09AF834-379E-4B94-9EF9-79B4854AFE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Describes and interprets the shared and learned patterns of </a:t>
            </a:r>
            <a:r>
              <a:rPr lang="en-GB" altLang="en-US" b="1"/>
              <a:t>values, behaviour, beliefs and language </a:t>
            </a:r>
            <a:r>
              <a:rPr lang="en-GB" altLang="en-US"/>
              <a:t>of a </a:t>
            </a:r>
            <a:r>
              <a:rPr lang="en-GB" altLang="en-US" b="1"/>
              <a:t>culture sharing group</a:t>
            </a:r>
          </a:p>
        </p:txBody>
      </p:sp>
      <p:sp>
        <p:nvSpPr>
          <p:cNvPr id="4098" name="Title 1">
            <a:extLst>
              <a:ext uri="{FF2B5EF4-FFF2-40B4-BE49-F238E27FC236}">
                <a16:creationId xmlns:a16="http://schemas.microsoft.com/office/drawing/2014/main" id="{BA69446B-5CCB-4771-8D58-17161BB457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/>
              <a:t>Ethnography........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CBE8DCC-1D3A-46D5-A752-4707E035F5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360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>
            <a:extLst>
              <a:ext uri="{FF2B5EF4-FFF2-40B4-BE49-F238E27FC236}">
                <a16:creationId xmlns:a16="http://schemas.microsoft.com/office/drawing/2014/main" id="{D3C12784-9D42-49F9-9F52-1921DE085B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solidFill>
                  <a:srgbClr val="000000"/>
                </a:solidFill>
              </a:rPr>
              <a:t>Ethnography is cited as qualitative inquiry's earliest tradition </a:t>
            </a:r>
            <a:br>
              <a:rPr lang="en-GB" altLang="en-US">
                <a:solidFill>
                  <a:srgbClr val="000000"/>
                </a:solidFill>
              </a:rPr>
            </a:br>
            <a:endParaRPr lang="en-GB" altLang="en-US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122" name="Rectangle 2">
            <a:extLst>
              <a:ext uri="{FF2B5EF4-FFF2-40B4-BE49-F238E27FC236}">
                <a16:creationId xmlns:a16="http://schemas.microsoft.com/office/drawing/2014/main" id="{BE94A99B-6819-4813-A183-E5B40BDF7F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/>
              <a:t>Where has ethnography come from?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43A651E-B669-44B5-8A53-C4F51451C1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5729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Content Placeholder 2">
            <a:extLst>
              <a:ext uri="{FF2B5EF4-FFF2-40B4-BE49-F238E27FC236}">
                <a16:creationId xmlns:a16="http://schemas.microsoft.com/office/drawing/2014/main" id="{3414028E-8607-4483-B5AF-1AD60982AF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The means to understand the world [Anthropology].  The definition of human life and origin, how social relations among humans are organised</a:t>
            </a:r>
          </a:p>
        </p:txBody>
      </p:sp>
      <p:sp>
        <p:nvSpPr>
          <p:cNvPr id="6146" name="Title 1">
            <a:extLst>
              <a:ext uri="{FF2B5EF4-FFF2-40B4-BE49-F238E27FC236}">
                <a16:creationId xmlns:a16="http://schemas.microsoft.com/office/drawing/2014/main" id="{9E56B2E7-60EF-4E38-B669-FD0A187E7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/>
              <a:t>Where did Ethnography Originate from? 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F2AD0B0-1C59-465F-85FF-9F668DD5A5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3136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Content Placeholder 2">
            <a:extLst>
              <a:ext uri="{FF2B5EF4-FFF2-40B4-BE49-F238E27FC236}">
                <a16:creationId xmlns:a16="http://schemas.microsoft.com/office/drawing/2014/main" id="{A5E1A84E-EF9B-4C25-BA6D-0127AB9A2C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Park, Dewey and Mead, 1920’s and 1930’s  </a:t>
            </a:r>
          </a:p>
        </p:txBody>
      </p:sp>
      <p:sp>
        <p:nvSpPr>
          <p:cNvPr id="7170" name="Title 1">
            <a:extLst>
              <a:ext uri="{FF2B5EF4-FFF2-40B4-BE49-F238E27FC236}">
                <a16:creationId xmlns:a16="http://schemas.microsoft.com/office/drawing/2014/main" id="{F2A80841-8E0E-4918-A9F7-053A6D2F5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/>
              <a:t>Where did Ethnography Originate from? </a:t>
            </a:r>
            <a:endParaRPr lang="en-GB" altLang="en-US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25BACAEA-C0AC-49EC-8337-8177BEE393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7502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>
            <a:extLst>
              <a:ext uri="{FF2B5EF4-FFF2-40B4-BE49-F238E27FC236}">
                <a16:creationId xmlns:a16="http://schemas.microsoft.com/office/drawing/2014/main" id="{E7587173-6A3D-4909-A544-F3B2FFA5E4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 dirty="0">
              <a:solidFill>
                <a:srgbClr val="000000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rgbClr val="00000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Ethnography is a qualitative research method where the researcher usually studies </a:t>
            </a:r>
            <a:r>
              <a:rPr lang="en-GB" altLang="en-US" b="1" dirty="0">
                <a:solidFill>
                  <a:srgbClr val="00000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by going into the field</a:t>
            </a:r>
            <a:r>
              <a:rPr lang="en-GB" altLang="en-US" dirty="0">
                <a:solidFill>
                  <a:srgbClr val="00000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, and derives information directly from participants</a:t>
            </a:r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B45AA0BF-84AF-470E-8128-6E3686E66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Use of the approach</a:t>
            </a:r>
            <a:br>
              <a:rPr lang="en-GB" altLang="en-US">
                <a:ea typeface="Calibri" pitchFamily="34" charset="0"/>
                <a:cs typeface="Calibri" pitchFamily="34" charset="0"/>
              </a:rPr>
            </a:br>
            <a:endParaRPr lang="en-GB" altLang="en-US">
              <a:ea typeface="Calibri" pitchFamily="34" charset="0"/>
              <a:cs typeface="Calibri" pitchFamily="34" charset="0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36E35507-51E4-4A78-BFB3-79AE1961CF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3096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>
            <a:extLst>
              <a:ext uri="{FF2B5EF4-FFF2-40B4-BE49-F238E27FC236}">
                <a16:creationId xmlns:a16="http://schemas.microsoft.com/office/drawing/2014/main" id="{C9443836-3028-4581-9CF4-A4ED3EFE977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altLang="en-US" sz="2800" b="1" dirty="0">
                <a:solidFill>
                  <a:srgbClr val="FFFFFF"/>
                </a:solidFill>
              </a:rPr>
              <a:t>Ethnography can be defined as the study of the ‘way   of a culture or group of people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altLang="en-US" sz="2800" dirty="0"/>
              <a:t>Ethnography has also been described as the study of the ‘</a:t>
            </a:r>
            <a:r>
              <a:rPr lang="en-GB" altLang="en-US" sz="2800" b="1" dirty="0"/>
              <a:t>way of life</a:t>
            </a:r>
            <a:r>
              <a:rPr lang="en-GB" altLang="en-US" sz="2800" dirty="0"/>
              <a:t>’ of a particular group of people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altLang="en-US" sz="2800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altLang="en-US" sz="2800" dirty="0">
                <a:solidFill>
                  <a:srgbClr val="000000"/>
                </a:solidFill>
              </a:rPr>
              <a:t>“</a:t>
            </a:r>
            <a:r>
              <a:rPr lang="en-GB" altLang="en-US" sz="2800" b="1" dirty="0">
                <a:solidFill>
                  <a:srgbClr val="000000"/>
                </a:solidFill>
              </a:rPr>
              <a:t>Slice of life</a:t>
            </a:r>
            <a:r>
              <a:rPr lang="en-GB" altLang="en-US" sz="2800" dirty="0">
                <a:solidFill>
                  <a:srgbClr val="000000"/>
                </a:solidFill>
              </a:rPr>
              <a:t>" daily activities and social relations </a:t>
            </a:r>
            <a:br>
              <a:rPr lang="en-GB" altLang="en-US" sz="2800" dirty="0">
                <a:solidFill>
                  <a:srgbClr val="000000"/>
                </a:solidFill>
              </a:rPr>
            </a:br>
            <a:br>
              <a:rPr lang="en-GB" altLang="en-US" sz="2800" dirty="0">
                <a:solidFill>
                  <a:srgbClr val="000000"/>
                </a:solidFill>
              </a:rPr>
            </a:br>
            <a:r>
              <a:rPr lang="en-GB" altLang="en-US" sz="2800" dirty="0">
                <a:solidFill>
                  <a:srgbClr val="000000"/>
                </a:solidFill>
              </a:rPr>
              <a:t> </a:t>
            </a:r>
            <a:endParaRPr lang="en-GB" altLang="en-US" sz="2800" dirty="0">
              <a:solidFill>
                <a:srgbClr val="003399"/>
              </a:solidFill>
            </a:endParaRPr>
          </a:p>
        </p:txBody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id="{D0647309-F7AB-47BD-8DAD-2C51CA7692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Use of the approach</a:t>
            </a:r>
            <a:endParaRPr lang="en-US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D433426-4E73-405B-B804-984ACDCE31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6248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>
            <a:extLst>
              <a:ext uri="{FF2B5EF4-FFF2-40B4-BE49-F238E27FC236}">
                <a16:creationId xmlns:a16="http://schemas.microsoft.com/office/drawing/2014/main" id="{8F079BB0-FCB9-4A45-8993-D592EEDA67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altLang="en-US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endParaRPr lang="en-GB" altLang="en-US" dirty="0">
              <a:solidFill>
                <a:srgbClr val="000000"/>
              </a:solidFill>
            </a:endParaRPr>
          </a:p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r>
              <a:rPr lang="en-GB" altLang="en-US" dirty="0">
                <a:solidFill>
                  <a:srgbClr val="000000"/>
                </a:solidFill>
              </a:rPr>
              <a:t>Can be applied to: </a:t>
            </a:r>
          </a:p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endParaRPr lang="en-GB" altLang="en-US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r>
              <a:rPr lang="en-GB" altLang="en-US" dirty="0">
                <a:solidFill>
                  <a:srgbClr val="000000"/>
                </a:solidFill>
              </a:rPr>
              <a:t>Groups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rgbClr val="000000"/>
                </a:solidFill>
              </a:rPr>
              <a:t>Culture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rgbClr val="000000"/>
                </a:solidFill>
              </a:rPr>
              <a:t>Sociological or anthropological situation</a:t>
            </a:r>
            <a:br>
              <a:rPr lang="en-GB" altLang="en-US" dirty="0">
                <a:solidFill>
                  <a:srgbClr val="000000"/>
                </a:solidFill>
              </a:rPr>
            </a:br>
            <a:r>
              <a:rPr lang="en-GB" altLang="en-US" dirty="0">
                <a:solidFill>
                  <a:srgbClr val="000000"/>
                </a:solidFill>
              </a:rPr>
              <a:t> </a:t>
            </a:r>
            <a:endParaRPr lang="en-GB" altLang="en-US" dirty="0">
              <a:solidFill>
                <a:srgbClr val="003399"/>
              </a:solidFill>
            </a:endParaRPr>
          </a:p>
        </p:txBody>
      </p:sp>
      <p:sp>
        <p:nvSpPr>
          <p:cNvPr id="10242" name="Rectangle 2">
            <a:extLst>
              <a:ext uri="{FF2B5EF4-FFF2-40B4-BE49-F238E27FC236}">
                <a16:creationId xmlns:a16="http://schemas.microsoft.com/office/drawing/2014/main" id="{B604BE71-D2D0-4AA5-865F-F10B1B4D0D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>
                <a:latin typeface="Arial Black" pitchFamily="34" charset="0"/>
                <a:cs typeface="Arial" pitchFamily="34" charset="0"/>
              </a:rPr>
              <a:t>ETHNOGRAPHY</a:t>
            </a:r>
            <a:endParaRPr lang="en-US" altLang="en-US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A3E9DE1-19A6-41B6-9B95-BA30C3E038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2865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>
            <a:extLst>
              <a:ext uri="{FF2B5EF4-FFF2-40B4-BE49-F238E27FC236}">
                <a16:creationId xmlns:a16="http://schemas.microsoft.com/office/drawing/2014/main" id="{8E88C3A7-DC73-4AB1-9CA0-7B45F67799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>
              <a:solidFill>
                <a:srgbClr val="000000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eaLnBrk="1" hangingPunct="1"/>
            <a:endParaRPr lang="en-GB" altLang="en-US">
              <a:solidFill>
                <a:srgbClr val="000000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>
                <a:solidFill>
                  <a:srgbClr val="00000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</a:p>
          <a:p>
            <a:pPr eaLnBrk="1" hangingPunct="1"/>
            <a:endParaRPr lang="en-GB" altLang="en-US">
              <a:solidFill>
                <a:srgbClr val="000000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71CD1E9E-7B8E-4516-82CD-4EB10EC9CB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>
                <a:latin typeface="Arial Black" pitchFamily="34" charset="0"/>
                <a:cs typeface="Arial" pitchFamily="34" charset="0"/>
              </a:rPr>
              <a:t>ETHNOGRAPHY …   …   …</a:t>
            </a:r>
            <a:endParaRPr lang="en-US" altLang="en-US" dirty="0"/>
          </a:p>
        </p:txBody>
      </p:sp>
      <p:pic>
        <p:nvPicPr>
          <p:cNvPr id="30724" name="Picture 5" descr="Medical Ethnography and Existing Studies">
            <a:extLst>
              <a:ext uri="{FF2B5EF4-FFF2-40B4-BE49-F238E27FC236}">
                <a16:creationId xmlns:a16="http://schemas.microsoft.com/office/drawing/2014/main" id="{FA2EEC20-FFE8-4522-B9A0-3D141B4537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285875"/>
            <a:ext cx="762000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B1CC6CE5-9B2C-4FBA-BBE0-6C68008F81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603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>
            <a:extLst>
              <a:ext uri="{FF2B5EF4-FFF2-40B4-BE49-F238E27FC236}">
                <a16:creationId xmlns:a16="http://schemas.microsoft.com/office/drawing/2014/main" id="{61B4507F-1358-4D66-8842-B4870E94D6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 b="1"/>
          </a:p>
          <a:p>
            <a:pPr eaLnBrk="1" hangingPunct="1"/>
            <a:r>
              <a:rPr lang="en-GB" altLang="en-US"/>
              <a:t>See: An Ethnographic Study of a Counsellor Training Programme: Person Centred Theory in Action, by Dr Phil Tyson </a:t>
            </a:r>
          </a:p>
          <a:p>
            <a:pPr eaLnBrk="1" hangingPunct="1"/>
            <a:endParaRPr lang="en-GB" altLang="en-US"/>
          </a:p>
          <a:p>
            <a:pPr eaLnBrk="1" hangingPunct="1">
              <a:buFontTx/>
              <a:buNone/>
            </a:pPr>
            <a:r>
              <a:rPr lang="en-GB" altLang="en-US"/>
              <a:t>  [For information – internet do not buy]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FCB94453-EBCC-452B-B271-815E6B5200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/>
              <a:t>Relevance to Counselling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B201D7B-4044-44DB-B4F8-63CD018ED9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4363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>
            <a:extLst>
              <a:ext uri="{FF2B5EF4-FFF2-40B4-BE49-F238E27FC236}">
                <a16:creationId xmlns:a16="http://schemas.microsoft.com/office/drawing/2014/main" id="{EAFB99CF-D5B8-41D5-B00C-9035AA69C1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 sz="2800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800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800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solidFill>
                  <a:srgbClr val="000000"/>
                </a:solidFill>
              </a:rPr>
              <a:t>F</a:t>
            </a:r>
            <a:r>
              <a:rPr lang="en-GB" altLang="en-US" sz="2800" b="1">
                <a:solidFill>
                  <a:srgbClr val="000000"/>
                </a:solidFill>
              </a:rPr>
              <a:t>ield observation</a:t>
            </a:r>
            <a:r>
              <a:rPr lang="en-GB" altLang="en-US" sz="2800">
                <a:solidFill>
                  <a:srgbClr val="000000"/>
                </a:solidFill>
              </a:rPr>
              <a:t>  </a:t>
            </a:r>
            <a:br>
              <a:rPr lang="en-GB" altLang="en-US" sz="2800">
                <a:solidFill>
                  <a:srgbClr val="000000"/>
                </a:solidFill>
              </a:rPr>
            </a:br>
            <a:endParaRPr lang="en-GB" altLang="en-US" sz="2800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b="1">
                <a:solidFill>
                  <a:srgbClr val="000000"/>
                </a:solidFill>
              </a:rPr>
              <a:t>Observing groups </a:t>
            </a:r>
            <a:br>
              <a:rPr lang="en-GB" altLang="en-US" sz="2800">
                <a:solidFill>
                  <a:srgbClr val="000000"/>
                </a:solidFill>
              </a:rPr>
            </a:br>
            <a:br>
              <a:rPr lang="en-GB" altLang="en-US" sz="2800">
                <a:solidFill>
                  <a:srgbClr val="000000"/>
                </a:solidFill>
              </a:rPr>
            </a:br>
            <a:r>
              <a:rPr lang="en-GB" altLang="en-US" sz="280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BC372D93-48B8-445E-BEBC-C6C66B79E0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>
                <a:latin typeface="Arial Black" pitchFamily="34" charset="0"/>
                <a:cs typeface="Arial" pitchFamily="34" charset="0"/>
              </a:rPr>
              <a:t>ETHNOGRAPHY [To re-cap]</a:t>
            </a:r>
            <a:endParaRPr lang="en-US" altLang="en-US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6F364655-1E16-4858-A9DF-D9C9A37B53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7339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>
            <a:extLst>
              <a:ext uri="{FF2B5EF4-FFF2-40B4-BE49-F238E27FC236}">
                <a16:creationId xmlns:a16="http://schemas.microsoft.com/office/drawing/2014/main" id="{31BC26BC-3E25-4BF9-A9CE-25A722BA8D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altLang="en-US" sz="2800" dirty="0">
              <a:solidFill>
                <a:srgbClr val="000000"/>
              </a:solidFill>
            </a:endParaRPr>
          </a:p>
          <a:p>
            <a:pPr marL="566928" indent="-457200"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en-GB" altLang="en-US" sz="2800" dirty="0">
                <a:solidFill>
                  <a:srgbClr val="000000"/>
                </a:solidFill>
              </a:rPr>
              <a:t>Better understanding and insight into cultures</a:t>
            </a:r>
          </a:p>
          <a:p>
            <a:pPr marL="566928" indent="-457200"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endParaRPr lang="en-GB" altLang="en-US" sz="2800" dirty="0">
              <a:solidFill>
                <a:srgbClr val="000000"/>
              </a:solidFill>
            </a:endParaRPr>
          </a:p>
          <a:p>
            <a:pPr marL="566928" indent="-457200"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en-GB" altLang="en-US" sz="2800" dirty="0">
                <a:solidFill>
                  <a:srgbClr val="000000"/>
                </a:solidFill>
              </a:rPr>
              <a:t>Can lend credibility to other interpretations from studies that have been done in the past </a:t>
            </a:r>
            <a:br>
              <a:rPr lang="en-GB" altLang="en-US" sz="2800" dirty="0">
                <a:solidFill>
                  <a:srgbClr val="000000"/>
                </a:solidFill>
              </a:rPr>
            </a:br>
            <a:br>
              <a:rPr lang="en-GB" altLang="en-US" sz="2800" dirty="0">
                <a:solidFill>
                  <a:srgbClr val="000000"/>
                </a:solidFill>
              </a:rPr>
            </a:br>
            <a:r>
              <a:rPr lang="en-GB" altLang="en-US" sz="2800" dirty="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4338" name="Rectangle 2">
            <a:extLst>
              <a:ext uri="{FF2B5EF4-FFF2-40B4-BE49-F238E27FC236}">
                <a16:creationId xmlns:a16="http://schemas.microsoft.com/office/drawing/2014/main" id="{B8ACA6B1-1E5D-420C-A4DC-0B0662459D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Definition and background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B5C621C-A790-49A4-99D9-74F3AAC093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6438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>
            <a:extLst>
              <a:ext uri="{FF2B5EF4-FFF2-40B4-BE49-F238E27FC236}">
                <a16:creationId xmlns:a16="http://schemas.microsoft.com/office/drawing/2014/main" id="{E23D4318-FB84-4CE6-96A0-84F238BA44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en-GB" altLang="en-US" sz="2800" dirty="0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rgbClr val="000000"/>
                </a:solidFill>
              </a:rPr>
              <a:t>A good approach for researching groups typically marginalized in society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>
              <a:solidFill>
                <a:srgbClr val="000000"/>
              </a:solidFill>
            </a:endParaRPr>
          </a:p>
          <a:p>
            <a:pPr indent="-7938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800" dirty="0">
                <a:solidFill>
                  <a:srgbClr val="000000"/>
                </a:solidFill>
              </a:rPr>
              <a:t>(Hayes &amp; Singh, 2011). </a:t>
            </a:r>
            <a:br>
              <a:rPr lang="en-GB" altLang="en-US" sz="2800" dirty="0">
                <a:solidFill>
                  <a:srgbClr val="000000"/>
                </a:solidFill>
              </a:rPr>
            </a:br>
            <a:br>
              <a:rPr lang="en-GB" altLang="en-US" sz="2800" dirty="0">
                <a:solidFill>
                  <a:srgbClr val="000000"/>
                </a:solidFill>
              </a:rPr>
            </a:br>
            <a:r>
              <a:rPr lang="en-GB" altLang="en-US" sz="2800" dirty="0">
                <a:solidFill>
                  <a:srgbClr val="000000"/>
                </a:solidFill>
              </a:rPr>
              <a:t> </a:t>
            </a:r>
            <a:endParaRPr lang="en-GB" altLang="en-US" sz="2800" dirty="0">
              <a:solidFill>
                <a:srgbClr val="003399"/>
              </a:solidFill>
            </a:endParaRPr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0C722F1E-743F-4749-A030-3A9591D9B1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>
                <a:latin typeface="Arial Black" pitchFamily="34" charset="0"/>
                <a:cs typeface="Arial" pitchFamily="34" charset="0"/>
              </a:rPr>
              <a:t>ETHNOGRAPHY</a:t>
            </a:r>
            <a:endParaRPr lang="en-US" altLang="en-US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955FD3D3-921E-4C00-9022-40D7025BAE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40017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F74C537B-102D-492C-878C-2A55627A80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/>
              <a:t>ETHNOGRAPHY</a:t>
            </a:r>
          </a:p>
        </p:txBody>
      </p:sp>
      <p:pic>
        <p:nvPicPr>
          <p:cNvPr id="40963" name="Picture 5">
            <a:extLst>
              <a:ext uri="{FF2B5EF4-FFF2-40B4-BE49-F238E27FC236}">
                <a16:creationId xmlns:a16="http://schemas.microsoft.com/office/drawing/2014/main" id="{7852B75E-CFD4-4BFB-B08D-FC43F417DB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7950" y="1557338"/>
            <a:ext cx="9036050" cy="4032250"/>
          </a:xfrm>
          <a:noFill/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8BFB7DF3-C414-485E-9FE4-0E2DAF036E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5170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6B686C85-E291-457D-A1CC-83981EB27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/>
              <a:t>ETHNOGRAPHY</a:t>
            </a:r>
            <a:endParaRPr lang="en-GB" altLang="en-US"/>
          </a:p>
        </p:txBody>
      </p:sp>
      <p:pic>
        <p:nvPicPr>
          <p:cNvPr id="43011" name="Picture 5" descr="Diverse Human Faces A diverse collection of human portraits, all are positive or smiling, laughing. People Stock Photo">
            <a:extLst>
              <a:ext uri="{FF2B5EF4-FFF2-40B4-BE49-F238E27FC236}">
                <a16:creationId xmlns:a16="http://schemas.microsoft.com/office/drawing/2014/main" id="{BA6E84B8-E7C9-4C9F-8646-3AD0AC9D359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50975" y="1558925"/>
            <a:ext cx="6242050" cy="4370388"/>
          </a:xfrm>
          <a:noFill/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07D4AED-5ABF-45F2-BEF4-877366A559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7827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1644CB85-CFF1-4945-9206-92D93B6EC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altLang="en-US" dirty="0"/>
            </a:br>
            <a:r>
              <a:rPr lang="en-GB" altLang="en-US" dirty="0"/>
              <a:t>Ethnography is....... David M </a:t>
            </a:r>
            <a:r>
              <a:rPr lang="en-GB" altLang="en-US" dirty="0" err="1"/>
              <a:t>Feterman</a:t>
            </a:r>
            <a:r>
              <a:rPr lang="en-GB" altLang="en-US" dirty="0"/>
              <a:t>, 1998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45059" name="Content Placeholder 6">
            <a:extLst>
              <a:ext uri="{FF2B5EF4-FFF2-40B4-BE49-F238E27FC236}">
                <a16:creationId xmlns:a16="http://schemas.microsoft.com/office/drawing/2014/main" id="{00982CA5-CE39-48AA-8503-E44F4FE181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81138"/>
            <a:ext cx="4038600" cy="4525962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45060" name="Content Placeholder 2">
            <a:extLst>
              <a:ext uri="{FF2B5EF4-FFF2-40B4-BE49-F238E27FC236}">
                <a16:creationId xmlns:a16="http://schemas.microsoft.com/office/drawing/2014/main" id="{5846F534-43A8-4927-B4C5-3785F5845A14}"/>
              </a:ext>
            </a:extLst>
          </p:cNvPr>
          <p:cNvSpPr txBox="1">
            <a:spLocks/>
          </p:cNvSpPr>
          <p:nvPr/>
        </p:nvSpPr>
        <p:spPr bwMode="auto">
          <a:xfrm>
            <a:off x="-180975" y="1690688"/>
            <a:ext cx="2274888" cy="474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620713" indent="-22860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858838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1430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13716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1828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286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2743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2004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eaLnBrk="1" hangingPunct="1"/>
            <a:endParaRPr lang="en-GB" altLang="en-US" sz="2800"/>
          </a:p>
          <a:p>
            <a:pPr eaLnBrk="1" hangingPunct="1"/>
            <a:r>
              <a:rPr lang="en-GB" altLang="en-US" sz="2800"/>
              <a:t> </a:t>
            </a:r>
          </a:p>
          <a:p>
            <a:pPr eaLnBrk="1" hangingPunct="1"/>
            <a:endParaRPr lang="en-GB" altLang="en-US" sz="2800"/>
          </a:p>
        </p:txBody>
      </p:sp>
      <p:pic>
        <p:nvPicPr>
          <p:cNvPr id="45061" name="Picture 5" descr="Indian Tribal Art">
            <a:extLst>
              <a:ext uri="{FF2B5EF4-FFF2-40B4-BE49-F238E27FC236}">
                <a16:creationId xmlns:a16="http://schemas.microsoft.com/office/drawing/2014/main" id="{C15E4EA4-F077-4014-9F7D-D004C425CA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" y="1481138"/>
            <a:ext cx="3754438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2" name="Picture 7" descr="Teacher, Learning, School, Teaching, Classroom">
            <a:extLst>
              <a:ext uri="{FF2B5EF4-FFF2-40B4-BE49-F238E27FC236}">
                <a16:creationId xmlns:a16="http://schemas.microsoft.com/office/drawing/2014/main" id="{1EBD054F-C3A7-4701-BB4D-557C9685C42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1481138"/>
            <a:ext cx="4038600" cy="4525962"/>
          </a:xfrm>
          <a:noFill/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3F0A20B-81C2-4F4C-947B-513F877329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3020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6B1F5705-F836-4A89-9B50-7AA4522FBB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/>
              <a:t>Relevance to counselling</a:t>
            </a:r>
          </a:p>
        </p:txBody>
      </p:sp>
      <p:pic>
        <p:nvPicPr>
          <p:cNvPr id="47107" name="Picture 5" descr="There's a time for talking and a time for action Shot of a young man and woman having a discussion in a modern office Mental Health Professional Stock Photo">
            <a:extLst>
              <a:ext uri="{FF2B5EF4-FFF2-40B4-BE49-F238E27FC236}">
                <a16:creationId xmlns:a16="http://schemas.microsoft.com/office/drawing/2014/main" id="{2294626F-D8BA-49F1-91B4-CAA16E8C4FE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731963"/>
            <a:ext cx="7559675" cy="4024312"/>
          </a:xfrm>
          <a:noFill/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49BCEF4-AB2B-4CF7-94AE-A72DF06477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8570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3">
            <a:extLst>
              <a:ext uri="{FF2B5EF4-FFF2-40B4-BE49-F238E27FC236}">
                <a16:creationId xmlns:a16="http://schemas.microsoft.com/office/drawing/2014/main" id="{4A90C28D-D840-4EF2-AE01-962FBD32D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460625"/>
            <a:ext cx="8229600" cy="3546475"/>
          </a:xfrm>
        </p:spPr>
        <p:txBody>
          <a:bodyPr/>
          <a:lstStyle/>
          <a:p>
            <a:pPr eaLnBrk="1" hangingPunct="1"/>
            <a:endParaRPr lang="en-GB" altLang="en-US">
              <a:solidFill>
                <a:srgbClr val="000000"/>
              </a:solidFill>
            </a:endParaRPr>
          </a:p>
          <a:p>
            <a:pPr eaLnBrk="1" hangingPunct="1"/>
            <a:r>
              <a:rPr lang="en-GB" altLang="en-US">
                <a:solidFill>
                  <a:srgbClr val="000000"/>
                </a:solidFill>
              </a:rPr>
              <a:t> </a:t>
            </a:r>
            <a:endParaRPr lang="en-GB" altLang="en-US">
              <a:solidFill>
                <a:srgbClr val="003399"/>
              </a:solidFill>
            </a:endParaRPr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3DF806A9-9A22-48A0-8301-7127D31C0E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 dirty="0"/>
              <a:t>Relevance to counselling</a:t>
            </a:r>
            <a:r>
              <a:rPr lang="en-GB" altLang="en-US" dirty="0">
                <a:solidFill>
                  <a:srgbClr val="000000"/>
                </a:solidFill>
              </a:rPr>
              <a:t> (Creswell, 2007; Patton, 2002).</a:t>
            </a:r>
            <a:endParaRPr lang="en-US" altLang="en-US" dirty="0"/>
          </a:p>
        </p:txBody>
      </p:sp>
      <p:pic>
        <p:nvPicPr>
          <p:cNvPr id="49156" name="Picture 5" descr="young woman therapy session young woman in counselling Psychotherapy Stock Photo">
            <a:extLst>
              <a:ext uri="{FF2B5EF4-FFF2-40B4-BE49-F238E27FC236}">
                <a16:creationId xmlns:a16="http://schemas.microsoft.com/office/drawing/2014/main" id="{DFDC3788-E401-4C15-85D5-3821CEAF2E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00213"/>
            <a:ext cx="9144000" cy="477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D00D830F-9537-481A-AF7F-A60CF50072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9026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3">
            <a:extLst>
              <a:ext uri="{FF2B5EF4-FFF2-40B4-BE49-F238E27FC236}">
                <a16:creationId xmlns:a16="http://schemas.microsoft.com/office/drawing/2014/main" id="{CA161EEB-D26F-4141-80FC-6EE80F57F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555875"/>
            <a:ext cx="8229600" cy="29464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 sz="2800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800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800">
              <a:solidFill>
                <a:srgbClr val="000000"/>
              </a:solidFill>
            </a:endParaRPr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4A4798DF-B885-4666-AC25-3F7A0C49AB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/>
              <a:t>REVELANCE TO COUNSELLING</a:t>
            </a:r>
          </a:p>
        </p:txBody>
      </p:sp>
      <p:pic>
        <p:nvPicPr>
          <p:cNvPr id="51204" name="Picture 5" descr="Team, Ladies, Business People, Silhouette, People">
            <a:extLst>
              <a:ext uri="{FF2B5EF4-FFF2-40B4-BE49-F238E27FC236}">
                <a16:creationId xmlns:a16="http://schemas.microsoft.com/office/drawing/2014/main" id="{7FD6B538-141B-4A09-AB75-8B0543F97F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8788" y="1628775"/>
            <a:ext cx="5686425" cy="446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A5A74F3-CD29-493D-8FD6-AB131E4389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3639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Content Placeholder 2">
            <a:extLst>
              <a:ext uri="{FF2B5EF4-FFF2-40B4-BE49-F238E27FC236}">
                <a16:creationId xmlns:a16="http://schemas.microsoft.com/office/drawing/2014/main" id="{E361B675-6EA3-46A1-AB82-5A079FE08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90725"/>
            <a:ext cx="8229600" cy="3741738"/>
          </a:xfrm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</a:rPr>
              <a:t> </a:t>
            </a:r>
            <a:endParaRPr lang="en-GB" altLang="en-US">
              <a:solidFill>
                <a:srgbClr val="003399"/>
              </a:solidFill>
            </a:endParaRPr>
          </a:p>
          <a:p>
            <a:pPr eaLnBrk="1" hangingPunct="1"/>
            <a:endParaRPr lang="en-GB" altLang="en-US"/>
          </a:p>
        </p:txBody>
      </p:sp>
      <p:sp>
        <p:nvSpPr>
          <p:cNvPr id="22530" name="Title 1">
            <a:extLst>
              <a:ext uri="{FF2B5EF4-FFF2-40B4-BE49-F238E27FC236}">
                <a16:creationId xmlns:a16="http://schemas.microsoft.com/office/drawing/2014/main" id="{8AC7F3A2-DD10-4FC4-8F11-90D1724DA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/>
              <a:t>Ethnography - participants</a:t>
            </a:r>
          </a:p>
        </p:txBody>
      </p:sp>
      <p:pic>
        <p:nvPicPr>
          <p:cNvPr id="53252" name="Picture 5" descr="Social Media, Connections, Networking, Business, People">
            <a:extLst>
              <a:ext uri="{FF2B5EF4-FFF2-40B4-BE49-F238E27FC236}">
                <a16:creationId xmlns:a16="http://schemas.microsoft.com/office/drawing/2014/main" id="{640B8B44-1BB0-4575-B30D-06E01C8B38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96975"/>
            <a:ext cx="9144000" cy="476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E2249AA0-872E-42E7-BC95-BEE74D1BFA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4692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Content Placeholder 2">
            <a:extLst>
              <a:ext uri="{FF2B5EF4-FFF2-40B4-BE49-F238E27FC236}">
                <a16:creationId xmlns:a16="http://schemas.microsoft.com/office/drawing/2014/main" id="{B42F2A2E-DE63-4457-8522-8BD0DC3B54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250000"/>
              </a:lnSpc>
            </a:pPr>
            <a:r>
              <a:rPr lang="en-GB" altLang="en-US" b="1">
                <a:solidFill>
                  <a:srgbClr val="000000"/>
                </a:solidFill>
              </a:rPr>
              <a:t>Opportunistic  </a:t>
            </a:r>
            <a:r>
              <a:rPr lang="en-GB" altLang="en-US">
                <a:solidFill>
                  <a:srgbClr val="000000"/>
                </a:solidFill>
              </a:rPr>
              <a:t>(Miles and Huberman (1995}</a:t>
            </a:r>
          </a:p>
          <a:p>
            <a:pPr eaLnBrk="1" hangingPunct="1">
              <a:lnSpc>
                <a:spcPct val="250000"/>
              </a:lnSpc>
            </a:pPr>
            <a:r>
              <a:rPr lang="en-GB" altLang="en-US" b="1">
                <a:solidFill>
                  <a:srgbClr val="000000"/>
                </a:solidFill>
              </a:rPr>
              <a:t>Snowball sampling </a:t>
            </a:r>
            <a:r>
              <a:rPr lang="en-GB" altLang="en-US">
                <a:solidFill>
                  <a:srgbClr val="000000"/>
                </a:solidFill>
              </a:rPr>
              <a:t>(Patton, 2002)</a:t>
            </a:r>
          </a:p>
          <a:p>
            <a:pPr eaLnBrk="1" hangingPunct="1">
              <a:lnSpc>
                <a:spcPct val="250000"/>
              </a:lnSpc>
            </a:pPr>
            <a:r>
              <a:rPr lang="en-GB" altLang="en-US">
                <a:solidFill>
                  <a:srgbClr val="000000"/>
                </a:solidFill>
              </a:rPr>
              <a:t>C</a:t>
            </a:r>
            <a:r>
              <a:rPr lang="en-GB" altLang="en-US" b="1">
                <a:solidFill>
                  <a:srgbClr val="000000"/>
                </a:solidFill>
              </a:rPr>
              <a:t>riterion sampling</a:t>
            </a:r>
          </a:p>
          <a:p>
            <a:pPr eaLnBrk="1" hangingPunct="1">
              <a:lnSpc>
                <a:spcPct val="250000"/>
              </a:lnSpc>
            </a:pPr>
            <a:r>
              <a:rPr lang="en-GB" altLang="en-US" b="1">
                <a:solidFill>
                  <a:srgbClr val="000000"/>
                </a:solidFill>
              </a:rPr>
              <a:t>Observing and interviewing </a:t>
            </a:r>
            <a:r>
              <a:rPr lang="en-GB" altLang="en-US">
                <a:solidFill>
                  <a:srgbClr val="000000"/>
                </a:solidFill>
              </a:rPr>
              <a:t>individuals</a:t>
            </a:r>
            <a:endParaRPr lang="en-GB" altLang="en-US"/>
          </a:p>
        </p:txBody>
      </p:sp>
      <p:sp>
        <p:nvSpPr>
          <p:cNvPr id="23554" name="Title 1">
            <a:extLst>
              <a:ext uri="{FF2B5EF4-FFF2-40B4-BE49-F238E27FC236}">
                <a16:creationId xmlns:a16="http://schemas.microsoft.com/office/drawing/2014/main" id="{F2DD5713-0ED0-43CA-885E-D86AE3FE6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 dirty="0"/>
              <a:t>Sampling approach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4B9D0E60-4983-458C-9C6F-2E9E286BC2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573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48154AA3-653E-4EBE-A95D-949B4D99EC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/>
              <a:t>Ethnography</a:t>
            </a:r>
            <a:endParaRPr lang="en-US" altLang="en-US"/>
          </a:p>
        </p:txBody>
      </p:sp>
      <p:pic>
        <p:nvPicPr>
          <p:cNvPr id="57347" name="Picture 5" descr="Notes, Office, Pages, Papers, Print, Report, Documents">
            <a:extLst>
              <a:ext uri="{FF2B5EF4-FFF2-40B4-BE49-F238E27FC236}">
                <a16:creationId xmlns:a16="http://schemas.microsoft.com/office/drawing/2014/main" id="{C3C5100D-1849-4BB2-9E03-80D4D5770CB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68550" y="1481138"/>
            <a:ext cx="4406900" cy="4525962"/>
          </a:xfrm>
          <a:noFill/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D4EB64D-48BF-4570-99DE-25A4319B8D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0675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3">
            <a:extLst>
              <a:ext uri="{FF2B5EF4-FFF2-40B4-BE49-F238E27FC236}">
                <a16:creationId xmlns:a16="http://schemas.microsoft.com/office/drawing/2014/main" id="{C32178CB-69FF-4DF4-91CA-D0016FFF24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>
              <a:solidFill>
                <a:srgbClr val="666666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eaLnBrk="1" hangingPunct="1"/>
            <a:endParaRPr lang="en-GB" altLang="en-US">
              <a:solidFill>
                <a:srgbClr val="666666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</a:p>
          <a:p>
            <a:pPr eaLnBrk="1" hangingPunct="1"/>
            <a:endParaRPr lang="en-GB" alt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3C3ACD20-2D58-4F07-94BB-BD9E82BEED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Procedures in conducting Ethnography</a:t>
            </a:r>
            <a:br>
              <a:rPr lang="en-GB" altLang="en-US">
                <a:ea typeface="Calibri" pitchFamily="34" charset="0"/>
                <a:cs typeface="Calibri" pitchFamily="34" charset="0"/>
              </a:rPr>
            </a:br>
            <a:endParaRPr lang="en-GB" altLang="en-US">
              <a:ea typeface="Calibri" pitchFamily="34" charset="0"/>
              <a:cs typeface="Calibri" pitchFamily="34" charset="0"/>
            </a:endParaRPr>
          </a:p>
        </p:txBody>
      </p:sp>
      <p:pic>
        <p:nvPicPr>
          <p:cNvPr id="59396" name="Picture 5" descr="Abstract word cloud for Ethnography with related tags and terms - 16571929">
            <a:extLst>
              <a:ext uri="{FF2B5EF4-FFF2-40B4-BE49-F238E27FC236}">
                <a16:creationId xmlns:a16="http://schemas.microsoft.com/office/drawing/2014/main" id="{52075DCF-7453-47F8-9592-9E3A88851B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00" y="1417638"/>
            <a:ext cx="8024813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9C131EE5-A194-450A-80AE-80E23536C3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2804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3">
            <a:extLst>
              <a:ext uri="{FF2B5EF4-FFF2-40B4-BE49-F238E27FC236}">
                <a16:creationId xmlns:a16="http://schemas.microsoft.com/office/drawing/2014/main" id="{34449423-CB8B-4345-BFBC-554945690B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 sz="2800">
              <a:solidFill>
                <a:srgbClr val="000000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800">
              <a:solidFill>
                <a:srgbClr val="000000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800">
              <a:solidFill>
                <a:srgbClr val="000000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solidFill>
                  <a:srgbClr val="00000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Immersion in a group or culture to understand how that population feels and thinks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br>
              <a:rPr lang="en-GB" altLang="en-US" sz="2800">
                <a:solidFill>
                  <a:srgbClr val="000000"/>
                </a:solidFill>
              </a:rPr>
            </a:br>
            <a:r>
              <a:rPr lang="en-GB" altLang="en-US" sz="2800">
                <a:solidFill>
                  <a:srgbClr val="000000"/>
                </a:solidFill>
              </a:rPr>
              <a:t> </a:t>
            </a:r>
            <a:endParaRPr lang="en-GB" altLang="en-US" sz="2800">
              <a:solidFill>
                <a:srgbClr val="003399"/>
              </a:solidFill>
            </a:endParaRPr>
          </a:p>
        </p:txBody>
      </p:sp>
      <p:sp>
        <p:nvSpPr>
          <p:cNvPr id="26626" name="Rectangle 2">
            <a:extLst>
              <a:ext uri="{FF2B5EF4-FFF2-40B4-BE49-F238E27FC236}">
                <a16:creationId xmlns:a16="http://schemas.microsoft.com/office/drawing/2014/main" id="{7D88C6AF-32EE-46FE-8747-8BFA214D2E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/>
              <a:t>Ethnography</a:t>
            </a:r>
            <a:endParaRPr lang="en-US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259842A-C912-470E-9811-F5248DF92D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32656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3">
            <a:extLst>
              <a:ext uri="{FF2B5EF4-FFF2-40B4-BE49-F238E27FC236}">
                <a16:creationId xmlns:a16="http://schemas.microsoft.com/office/drawing/2014/main" id="{1F9CD236-63A3-441C-BDFA-493EC483C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835275" y="2889250"/>
            <a:ext cx="15054263" cy="2090738"/>
          </a:xfrm>
        </p:spPr>
        <p:txBody>
          <a:bodyPr/>
          <a:lstStyle/>
          <a:p>
            <a:pPr eaLnBrk="1" hangingPunct="1"/>
            <a:endParaRPr lang="en-GB" altLang="en-US">
              <a:solidFill>
                <a:srgbClr val="000000"/>
              </a:solidFill>
            </a:endParaRPr>
          </a:p>
          <a:p>
            <a:pPr eaLnBrk="1" hangingPunct="1"/>
            <a:endParaRPr lang="en-GB" altLang="en-US">
              <a:solidFill>
                <a:srgbClr val="000000"/>
              </a:solidFill>
            </a:endParaRPr>
          </a:p>
          <a:p>
            <a:pPr eaLnBrk="1" hangingPunct="1"/>
            <a:br>
              <a:rPr lang="en-GB" altLang="en-US">
                <a:solidFill>
                  <a:srgbClr val="000000"/>
                </a:solidFill>
              </a:rPr>
            </a:br>
            <a:r>
              <a:rPr lang="en-GB" altLang="en-US">
                <a:solidFill>
                  <a:srgbClr val="000000"/>
                </a:solidFill>
              </a:rPr>
              <a:t> </a:t>
            </a:r>
            <a:endParaRPr lang="en-GB" altLang="en-US">
              <a:solidFill>
                <a:srgbClr val="003399"/>
              </a:solidFill>
            </a:endParaRPr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837FA241-26D9-426D-AFC5-F1D02839402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/>
              <a:t>Ethnography</a:t>
            </a:r>
            <a:endParaRPr lang="en-US" altLang="en-US"/>
          </a:p>
        </p:txBody>
      </p:sp>
      <p:pic>
        <p:nvPicPr>
          <p:cNvPr id="63492" name="Picture 5" descr="Clay jugs near stone wall of ancient building">
            <a:extLst>
              <a:ext uri="{FF2B5EF4-FFF2-40B4-BE49-F238E27FC236}">
                <a16:creationId xmlns:a16="http://schemas.microsoft.com/office/drawing/2014/main" id="{F1DFDE44-39B9-4580-8088-0532DE2CBC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133600"/>
            <a:ext cx="8362950" cy="3167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F16EBA9-13D5-4B09-B8DD-A8F4D531C9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9948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3">
            <a:extLst>
              <a:ext uri="{FF2B5EF4-FFF2-40B4-BE49-F238E27FC236}">
                <a16:creationId xmlns:a16="http://schemas.microsoft.com/office/drawing/2014/main" id="{957DDF25-3E0F-4BD2-9245-3DF4F89736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 sz="2800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800">
              <a:solidFill>
                <a:srgbClr val="000000"/>
              </a:solidFill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4000">
                <a:solidFill>
                  <a:srgbClr val="000000"/>
                </a:solidFill>
              </a:rPr>
              <a:t>Observes behaviours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4000">
                <a:solidFill>
                  <a:srgbClr val="000000"/>
                </a:solidFill>
              </a:rPr>
              <a:t>Asks questions 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4000">
                <a:solidFill>
                  <a:srgbClr val="000000"/>
                </a:solidFill>
              </a:rPr>
              <a:t>Collects new information   </a:t>
            </a:r>
            <a:endParaRPr lang="en-GB" altLang="en-US" sz="4000">
              <a:solidFill>
                <a:srgbClr val="003399"/>
              </a:solidFill>
            </a:endParaRPr>
          </a:p>
        </p:txBody>
      </p:sp>
      <p:sp>
        <p:nvSpPr>
          <p:cNvPr id="28674" name="Rectangle 2">
            <a:extLst>
              <a:ext uri="{FF2B5EF4-FFF2-40B4-BE49-F238E27FC236}">
                <a16:creationId xmlns:a16="http://schemas.microsoft.com/office/drawing/2014/main" id="{3F506A63-4298-4DC6-A5D7-7CA948CFF0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/>
              <a:t>Ethnography</a:t>
            </a:r>
            <a:endParaRPr lang="en-US" alt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402A670-C9C7-4C49-9ED7-4A8AC65924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1488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3">
            <a:extLst>
              <a:ext uri="{FF2B5EF4-FFF2-40B4-BE49-F238E27FC236}">
                <a16:creationId xmlns:a16="http://schemas.microsoft.com/office/drawing/2014/main" id="{862C921C-80C7-4379-83C2-279A2CE349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>
              <a:solidFill>
                <a:srgbClr val="000000"/>
              </a:solidFill>
            </a:endParaRPr>
          </a:p>
          <a:p>
            <a:pPr eaLnBrk="1" hangingPunct="1"/>
            <a:r>
              <a:rPr lang="en-GB" altLang="en-US">
                <a:solidFill>
                  <a:srgbClr val="000000"/>
                </a:solidFill>
              </a:rPr>
              <a:t>Usually first-hand observation, researcher is immersed in the culture</a:t>
            </a:r>
          </a:p>
          <a:p>
            <a:pPr eaLnBrk="1" hangingPunct="1">
              <a:buFontTx/>
              <a:buNone/>
            </a:pPr>
            <a:r>
              <a:rPr lang="en-GB" altLang="en-US">
                <a:solidFill>
                  <a:srgbClr val="000000"/>
                </a:solidFill>
              </a:rPr>
              <a:t> </a:t>
            </a:r>
          </a:p>
          <a:p>
            <a:pPr eaLnBrk="1" hangingPunct="1"/>
            <a:r>
              <a:rPr lang="en-GB" altLang="en-US">
                <a:solidFill>
                  <a:srgbClr val="000000"/>
                </a:solidFill>
              </a:rPr>
              <a:t>Usually conducted over an extended period of time </a:t>
            </a:r>
          </a:p>
          <a:p>
            <a:pPr eaLnBrk="1" hangingPunct="1"/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9D0DA883-CB23-4E85-A060-104BC8E758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/>
              <a:t>Ethnography – Methods – Data Collection</a:t>
            </a:r>
            <a:endParaRPr lang="en-US" altLang="en-US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9DE032D0-DC62-422D-97F9-6AFFB2F4BA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7122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Content Placeholder 2">
            <a:extLst>
              <a:ext uri="{FF2B5EF4-FFF2-40B4-BE49-F238E27FC236}">
                <a16:creationId xmlns:a16="http://schemas.microsoft.com/office/drawing/2014/main" id="{560562CA-F592-42BD-A7D7-5234FEF2C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06513"/>
            <a:ext cx="8229600" cy="4525962"/>
          </a:xfrm>
        </p:spPr>
        <p:txBody>
          <a:bodyPr/>
          <a:lstStyle/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endParaRPr lang="en-GB" altLang="en-US" sz="3600" dirty="0"/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</p:txBody>
      </p:sp>
      <p:sp>
        <p:nvSpPr>
          <p:cNvPr id="30722" name="Title 1">
            <a:extLst>
              <a:ext uri="{FF2B5EF4-FFF2-40B4-BE49-F238E27FC236}">
                <a16:creationId xmlns:a16="http://schemas.microsoft.com/office/drawing/2014/main" id="{11AE0F39-053F-4B4E-AB13-747CF0645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METHODS … </a:t>
            </a:r>
            <a:r>
              <a:rPr lang="en-GB" altLang="en-US" dirty="0" err="1">
                <a:latin typeface="Times New Roman" panose="02020603050405020304" pitchFamily="18" charset="0"/>
              </a:rPr>
              <a:t>Cresswell</a:t>
            </a:r>
            <a:r>
              <a:rPr lang="en-GB" altLang="en-US" dirty="0">
                <a:latin typeface="Times New Roman" panose="02020603050405020304" pitchFamily="18" charset="0"/>
              </a:rPr>
              <a:t> (2016) </a:t>
            </a:r>
            <a:endParaRPr lang="en-GB" altLang="en-US" dirty="0"/>
          </a:p>
        </p:txBody>
      </p:sp>
      <p:sp>
        <p:nvSpPr>
          <p:cNvPr id="69636" name="Content Placeholder 2">
            <a:extLst>
              <a:ext uri="{FF2B5EF4-FFF2-40B4-BE49-F238E27FC236}">
                <a16:creationId xmlns:a16="http://schemas.microsoft.com/office/drawing/2014/main" id="{153B504D-869D-42B4-B4B3-8F5A8259A89C}"/>
              </a:ext>
            </a:extLst>
          </p:cNvPr>
          <p:cNvSpPr txBox="1">
            <a:spLocks/>
          </p:cNvSpPr>
          <p:nvPr/>
        </p:nvSpPr>
        <p:spPr bwMode="auto">
          <a:xfrm>
            <a:off x="1308100" y="3983038"/>
            <a:ext cx="7835900" cy="2087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620713" indent="-22860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858838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1430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13716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1828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286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2743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2004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eaLnBrk="1" hangingPunct="1"/>
            <a:endParaRPr lang="en-GB" altLang="en-US" sz="3600"/>
          </a:p>
          <a:p>
            <a:pPr eaLnBrk="1" hangingPunct="1"/>
            <a:r>
              <a:rPr lang="en-GB" altLang="en-US" sz="3600"/>
              <a:t>As with all qualitative enquiry there is no one single way to conduct research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  <p:pic>
        <p:nvPicPr>
          <p:cNvPr id="69637" name="Picture 5">
            <a:extLst>
              <a:ext uri="{FF2B5EF4-FFF2-40B4-BE49-F238E27FC236}">
                <a16:creationId xmlns:a16="http://schemas.microsoft.com/office/drawing/2014/main" id="{DA83AA15-17A7-42F5-B481-810893ADAC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81138"/>
            <a:ext cx="8002588" cy="2668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861B609-B195-4FE7-9FDB-D910CFD965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2231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Content Placeholder 2">
            <a:extLst>
              <a:ext uri="{FF2B5EF4-FFF2-40B4-BE49-F238E27FC236}">
                <a16:creationId xmlns:a16="http://schemas.microsoft.com/office/drawing/2014/main" id="{E6DE7877-B67F-4E26-B895-8FA74EF641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   </a:t>
            </a:r>
            <a:r>
              <a:rPr lang="en-GB" altLang="en-US" b="1"/>
              <a:t>How </a:t>
            </a:r>
            <a:r>
              <a:rPr lang="en-GB" altLang="en-US"/>
              <a:t>a </a:t>
            </a:r>
            <a:r>
              <a:rPr lang="en-GB" altLang="en-US" b="1"/>
              <a:t>cultural group works </a:t>
            </a:r>
            <a:r>
              <a:rPr lang="en-GB" altLang="en-US"/>
              <a:t>and to explore the:</a:t>
            </a:r>
          </a:p>
          <a:p>
            <a:pPr eaLnBrk="1" hangingPunct="1">
              <a:buFontTx/>
              <a:buNone/>
            </a:pPr>
            <a:endParaRPr lang="en-GB" altLang="en-US"/>
          </a:p>
          <a:p>
            <a:pPr eaLnBrk="1" hangingPunct="1"/>
            <a:r>
              <a:rPr lang="en-GB" altLang="en-US"/>
              <a:t>Beliefs</a:t>
            </a:r>
          </a:p>
          <a:p>
            <a:pPr eaLnBrk="1" hangingPunct="1"/>
            <a:r>
              <a:rPr lang="en-GB" altLang="en-US"/>
              <a:t>Language</a:t>
            </a:r>
          </a:p>
          <a:p>
            <a:pPr eaLnBrk="1" hangingPunct="1"/>
            <a:r>
              <a:rPr lang="en-GB" altLang="en-US"/>
              <a:t>Behaviour </a:t>
            </a:r>
          </a:p>
          <a:p>
            <a:pPr eaLnBrk="1" hangingPunct="1">
              <a:buFontTx/>
              <a:buNone/>
            </a:pPr>
            <a:r>
              <a:rPr lang="en-GB" altLang="en-US"/>
              <a:t> </a:t>
            </a:r>
          </a:p>
        </p:txBody>
      </p:sp>
      <p:sp>
        <p:nvSpPr>
          <p:cNvPr id="31746" name="Title 1">
            <a:extLst>
              <a:ext uri="{FF2B5EF4-FFF2-40B4-BE49-F238E27FC236}">
                <a16:creationId xmlns:a16="http://schemas.microsoft.com/office/drawing/2014/main" id="{03C4AE6F-EBAF-4CCC-A275-3072FF5B0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Ethnography is appropriate if there is a need to describe:</a:t>
            </a:r>
            <a:br>
              <a:rPr lang="en-GB" altLang="en-US" dirty="0"/>
            </a:br>
            <a:endParaRPr lang="en-GB" alt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48345B8-0DC5-43DC-90D6-D52BBC4F40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0118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Content Placeholder 2">
            <a:extLst>
              <a:ext uri="{FF2B5EF4-FFF2-40B4-BE49-F238E27FC236}">
                <a16:creationId xmlns:a16="http://schemas.microsoft.com/office/drawing/2014/main" id="{3F46E2E7-38E6-41F3-AFD5-C36612C873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200000"/>
              </a:lnSpc>
            </a:pPr>
            <a:r>
              <a:rPr lang="en-GB" altLang="en-US"/>
              <a:t>Power</a:t>
            </a:r>
          </a:p>
          <a:p>
            <a:pPr eaLnBrk="1" hangingPunct="1">
              <a:lnSpc>
                <a:spcPct val="200000"/>
              </a:lnSpc>
            </a:pPr>
            <a:r>
              <a:rPr lang="en-GB" altLang="en-US"/>
              <a:t>Resistance</a:t>
            </a:r>
          </a:p>
          <a:p>
            <a:pPr eaLnBrk="1" hangingPunct="1">
              <a:lnSpc>
                <a:spcPct val="200000"/>
              </a:lnSpc>
            </a:pPr>
            <a:r>
              <a:rPr lang="en-GB" altLang="en-US"/>
              <a:t>Dominance</a:t>
            </a:r>
          </a:p>
        </p:txBody>
      </p:sp>
      <p:sp>
        <p:nvSpPr>
          <p:cNvPr id="32771" name="Title 1">
            <a:extLst>
              <a:ext uri="{FF2B5EF4-FFF2-40B4-BE49-F238E27FC236}">
                <a16:creationId xmlns:a16="http://schemas.microsoft.com/office/drawing/2014/main" id="{7961871D-A631-4107-8F67-816ABDE53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altLang="en-US" dirty="0"/>
            </a:br>
            <a:r>
              <a:rPr lang="en-GB" altLang="en-US" dirty="0"/>
              <a:t>Ethnography is appropriate if there is a need to describe:</a:t>
            </a:r>
            <a:br>
              <a:rPr lang="en-GB" altLang="en-US" dirty="0"/>
            </a:br>
            <a:endParaRPr lang="en-GB" altLang="en-US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4236189-908B-4FD8-BDC4-7AFBEFBB79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6333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Content Placeholder 2">
            <a:extLst>
              <a:ext uri="{FF2B5EF4-FFF2-40B4-BE49-F238E27FC236}">
                <a16:creationId xmlns:a16="http://schemas.microsoft.com/office/drawing/2014/main" id="{D28C31F8-7CD2-4CB8-8316-4B5CAE9E7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1138"/>
            <a:ext cx="8507413" cy="4525962"/>
          </a:xfrm>
        </p:spPr>
        <p:txBody>
          <a:bodyPr/>
          <a:lstStyle/>
          <a:p>
            <a:pPr eaLnBrk="1" hangingPunct="1">
              <a:lnSpc>
                <a:spcPct val="250000"/>
              </a:lnSpc>
            </a:pPr>
            <a:r>
              <a:rPr lang="en-GB" altLang="en-US" sz="3200"/>
              <a:t>Identify and locate a culture sharing </a:t>
            </a:r>
          </a:p>
          <a:p>
            <a:pPr eaLnBrk="1" hangingPunct="1">
              <a:lnSpc>
                <a:spcPct val="250000"/>
              </a:lnSpc>
            </a:pPr>
            <a:r>
              <a:rPr lang="en-GB" altLang="en-US" sz="3200"/>
              <a:t>Sometimes involves a gatekeeper  </a:t>
            </a:r>
          </a:p>
          <a:p>
            <a:pPr eaLnBrk="1" hangingPunct="1">
              <a:lnSpc>
                <a:spcPct val="250000"/>
              </a:lnSpc>
            </a:pPr>
            <a:r>
              <a:rPr lang="en-GB" altLang="en-US" sz="3200"/>
              <a:t>Spend time being with the group</a:t>
            </a:r>
          </a:p>
        </p:txBody>
      </p:sp>
      <p:sp>
        <p:nvSpPr>
          <p:cNvPr id="33794" name="Title 1">
            <a:extLst>
              <a:ext uri="{FF2B5EF4-FFF2-40B4-BE49-F238E27FC236}">
                <a16:creationId xmlns:a16="http://schemas.microsoft.com/office/drawing/2014/main" id="{8774F06B-4B58-4F24-BE5A-90672DEA4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 Stages of  Ethnography.........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9564AC56-B27F-474C-B7D0-78A5D88A04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38693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Content Placeholder 2">
            <a:extLst>
              <a:ext uri="{FF2B5EF4-FFF2-40B4-BE49-F238E27FC236}">
                <a16:creationId xmlns:a16="http://schemas.microsoft.com/office/drawing/2014/main" id="{DEBE7192-4CC3-45C4-AC74-FA3DE1838E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3600"/>
              <a:t>Select </a:t>
            </a:r>
            <a:r>
              <a:rPr lang="en-GB" altLang="en-US" sz="3600" b="1"/>
              <a:t>cultural themes or issues </a:t>
            </a:r>
            <a:r>
              <a:rPr lang="en-GB" altLang="en-US" sz="3600"/>
              <a:t>to study about the group</a:t>
            </a:r>
          </a:p>
          <a:p>
            <a:pPr eaLnBrk="1" hangingPunct="1"/>
            <a:r>
              <a:rPr lang="en-GB" altLang="en-US" sz="3600"/>
              <a:t>Go to the site..........</a:t>
            </a:r>
          </a:p>
          <a:p>
            <a:pPr eaLnBrk="1" hangingPunct="1"/>
            <a:r>
              <a:rPr lang="en-GB" altLang="en-US" sz="3600"/>
              <a:t>Gather data from where the group works and lives – </a:t>
            </a:r>
            <a:r>
              <a:rPr lang="en-GB" altLang="en-US" sz="3600" b="1"/>
              <a:t>fieldwork</a:t>
            </a:r>
          </a:p>
          <a:p>
            <a:pPr eaLnBrk="1" hangingPunct="1"/>
            <a:r>
              <a:rPr lang="en-GB" altLang="en-US" sz="3600"/>
              <a:t>Analysis of the culture sharing group</a:t>
            </a:r>
          </a:p>
        </p:txBody>
      </p:sp>
      <p:sp>
        <p:nvSpPr>
          <p:cNvPr id="34818" name="Title 1">
            <a:extLst>
              <a:ext uri="{FF2B5EF4-FFF2-40B4-BE49-F238E27FC236}">
                <a16:creationId xmlns:a16="http://schemas.microsoft.com/office/drawing/2014/main" id="{1E207F50-D6D7-4E96-AB16-B6E465C7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Next.......................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9242278-89FA-453F-8403-58DD5B7626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7107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Content Placeholder 2">
            <a:extLst>
              <a:ext uri="{FF2B5EF4-FFF2-40B4-BE49-F238E27FC236}">
                <a16:creationId xmlns:a16="http://schemas.microsoft.com/office/drawing/2014/main" id="{F27AD104-3CAC-47F0-A0B6-2D6A84B6C1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Socialisation</a:t>
            </a:r>
          </a:p>
          <a:p>
            <a:pPr eaLnBrk="1" hangingPunct="1"/>
            <a:r>
              <a:rPr lang="en-GB" altLang="en-US"/>
              <a:t>Learning</a:t>
            </a:r>
          </a:p>
          <a:p>
            <a:pPr eaLnBrk="1" hangingPunct="1"/>
            <a:r>
              <a:rPr lang="en-GB" altLang="en-US"/>
              <a:t>Cognition</a:t>
            </a:r>
          </a:p>
          <a:p>
            <a:pPr eaLnBrk="1" hangingPunct="1"/>
            <a:r>
              <a:rPr lang="en-GB" altLang="en-US"/>
              <a:t>Domination</a:t>
            </a:r>
          </a:p>
          <a:p>
            <a:pPr eaLnBrk="1" hangingPunct="1"/>
            <a:r>
              <a:rPr lang="en-GB" altLang="en-US"/>
              <a:t>Inequality</a:t>
            </a:r>
          </a:p>
          <a:p>
            <a:pPr eaLnBrk="1" hangingPunct="1"/>
            <a:endParaRPr lang="en-GB" altLang="en-US"/>
          </a:p>
        </p:txBody>
      </p:sp>
      <p:sp>
        <p:nvSpPr>
          <p:cNvPr id="35842" name="Title 1">
            <a:extLst>
              <a:ext uri="{FF2B5EF4-FFF2-40B4-BE49-F238E27FC236}">
                <a16:creationId xmlns:a16="http://schemas.microsoft.com/office/drawing/2014/main" id="{31A2EFB7-0599-4394-A0A9-811489BED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Themes may include..............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9C523E1-42CC-47FD-A410-5210FCFC23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5017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3">
            <a:extLst>
              <a:ext uri="{FF2B5EF4-FFF2-40B4-BE49-F238E27FC236}">
                <a16:creationId xmlns:a16="http://schemas.microsoft.com/office/drawing/2014/main" id="{AFC5E897-B2A3-41AB-A077-C71FEA80C1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>
              <a:solidFill>
                <a:srgbClr val="000000"/>
              </a:solidFill>
            </a:endParaRPr>
          </a:p>
          <a:p>
            <a:pPr eaLnBrk="1" hangingPunct="1"/>
            <a:r>
              <a:rPr lang="en-GB" altLang="en-US" sz="4400">
                <a:solidFill>
                  <a:srgbClr val="000000"/>
                </a:solidFill>
              </a:rPr>
              <a:t>Ethnographic research can evolve and explore new lines of inquiry.</a:t>
            </a:r>
            <a:br>
              <a:rPr lang="en-GB" altLang="en-US" sz="4400">
                <a:solidFill>
                  <a:srgbClr val="000000"/>
                </a:solidFill>
              </a:rPr>
            </a:br>
            <a:endParaRPr lang="en-GB" altLang="en-US" sz="4400">
              <a:solidFill>
                <a:srgbClr val="000000"/>
              </a:solidFill>
            </a:endParaRPr>
          </a:p>
        </p:txBody>
      </p:sp>
      <p:sp>
        <p:nvSpPr>
          <p:cNvPr id="36866" name="Rectangle 2">
            <a:extLst>
              <a:ext uri="{FF2B5EF4-FFF2-40B4-BE49-F238E27FC236}">
                <a16:creationId xmlns:a16="http://schemas.microsoft.com/office/drawing/2014/main" id="{14832BF3-4C6B-406F-B399-911836DE7C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Ethnography</a:t>
            </a:r>
            <a:endParaRPr lang="en-US" alt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86BC2EE-94F1-44DB-8B58-51C292A858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2997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3">
            <a:extLst>
              <a:ext uri="{FF2B5EF4-FFF2-40B4-BE49-F238E27FC236}">
                <a16:creationId xmlns:a16="http://schemas.microsoft.com/office/drawing/2014/main" id="{4FA5FD3F-F87E-41E9-976F-2D6784BBED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>
              <a:solidFill>
                <a:srgbClr val="000000"/>
              </a:solidFill>
            </a:endParaRPr>
          </a:p>
          <a:p>
            <a:pPr eaLnBrk="1" hangingPunct="1"/>
            <a:endParaRPr lang="en-GB" altLang="en-US">
              <a:solidFill>
                <a:srgbClr val="000000"/>
              </a:solidFill>
            </a:endParaRPr>
          </a:p>
          <a:p>
            <a:pPr eaLnBrk="1" hangingPunct="1"/>
            <a:r>
              <a:rPr lang="en-GB" altLang="en-US" sz="4400">
                <a:solidFill>
                  <a:srgbClr val="000000"/>
                </a:solidFill>
              </a:rPr>
              <a:t>Ethnographic research seeks to draw conclusions about behaviour  </a:t>
            </a:r>
            <a:br>
              <a:rPr lang="en-GB" altLang="en-US" sz="4400">
                <a:solidFill>
                  <a:srgbClr val="000000"/>
                </a:solidFill>
              </a:rPr>
            </a:br>
            <a:r>
              <a:rPr lang="en-GB" altLang="en-US">
                <a:solidFill>
                  <a:srgbClr val="000000"/>
                </a:solidFill>
              </a:rPr>
              <a:t> </a:t>
            </a:r>
            <a:endParaRPr lang="en-GB" altLang="en-US">
              <a:solidFill>
                <a:srgbClr val="003399"/>
              </a:solidFill>
            </a:endParaRPr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F737A436-697F-44DB-A07B-F63A759516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Ethnography</a:t>
            </a:r>
            <a:endParaRPr lang="en-US" alt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7B6E2C7-312A-4630-9BB8-D42FF4EDAB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6472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Content Placeholder 2">
            <a:extLst>
              <a:ext uri="{FF2B5EF4-FFF2-40B4-BE49-F238E27FC236}">
                <a16:creationId xmlns:a16="http://schemas.microsoft.com/office/drawing/2014/main" id="{0898A5D2-FD2E-4194-8329-231E6B9DDA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 sz="4800" b="1"/>
              <a:t>Emic</a:t>
            </a:r>
          </a:p>
          <a:p>
            <a:pPr eaLnBrk="1" hangingPunct="1"/>
            <a:endParaRPr lang="en-GB" altLang="en-US" sz="4800" b="1"/>
          </a:p>
          <a:p>
            <a:pPr eaLnBrk="1" hangingPunct="1"/>
            <a:r>
              <a:rPr lang="en-GB" altLang="en-US" sz="4800" b="1"/>
              <a:t>Etic</a:t>
            </a:r>
          </a:p>
        </p:txBody>
      </p:sp>
      <p:sp>
        <p:nvSpPr>
          <p:cNvPr id="38914" name="Title 1">
            <a:extLst>
              <a:ext uri="{FF2B5EF4-FFF2-40B4-BE49-F238E27FC236}">
                <a16:creationId xmlns:a16="http://schemas.microsoft.com/office/drawing/2014/main" id="{D7F131BB-F088-44C5-8790-401474CB8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Ethnography....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947B45E-78C1-4746-90B8-DB9235A24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3036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3">
            <a:extLst>
              <a:ext uri="{FF2B5EF4-FFF2-40B4-BE49-F238E27FC236}">
                <a16:creationId xmlns:a16="http://schemas.microsoft.com/office/drawing/2014/main" id="{1B339430-56F1-4CE1-A6A6-A97335679F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>
              <a:solidFill>
                <a:srgbClr val="000000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eaLnBrk="1" hangingPunct="1"/>
            <a:endParaRPr lang="en-GB" altLang="en-US">
              <a:solidFill>
                <a:srgbClr val="000000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>
                <a:solidFill>
                  <a:srgbClr val="00000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Conducting ethnographic research in psychology </a:t>
            </a:r>
            <a:r>
              <a:rPr lang="en-GB" altLang="en-US" b="1">
                <a:solidFill>
                  <a:srgbClr val="00000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requires a lot of planning and organization</a:t>
            </a:r>
          </a:p>
          <a:p>
            <a:pPr eaLnBrk="1" hangingPunct="1"/>
            <a:endParaRPr lang="en-GB" altLang="en-US">
              <a:solidFill>
                <a:srgbClr val="000000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sp>
        <p:nvSpPr>
          <p:cNvPr id="39938" name="Rectangle 2">
            <a:extLst>
              <a:ext uri="{FF2B5EF4-FFF2-40B4-BE49-F238E27FC236}">
                <a16:creationId xmlns:a16="http://schemas.microsoft.com/office/drawing/2014/main" id="{8418EF6A-B93E-4F1E-8D71-D406FA618C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Challenges in using Ethnography</a:t>
            </a:r>
            <a:endParaRPr lang="en-GB" altLang="en-US">
              <a:ea typeface="Calibri" pitchFamily="34" charset="0"/>
              <a:cs typeface="Calibri" pitchFamily="34" charset="0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8BEAEE9-D434-4BAA-8CA8-97F3D93110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8732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3">
            <a:extLst>
              <a:ext uri="{FF2B5EF4-FFF2-40B4-BE49-F238E27FC236}">
                <a16:creationId xmlns:a16="http://schemas.microsoft.com/office/drawing/2014/main" id="{C5A4C24A-9B9D-4D39-8DE2-83A5AD5889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>
              <a:solidFill>
                <a:srgbClr val="666666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4000">
                <a:cs typeface="Arial" panose="020B0604020202020204" pitchFamily="34" charset="0"/>
              </a:rPr>
              <a:t>Obtaining entry  </a:t>
            </a:r>
          </a:p>
          <a:p>
            <a:pPr eaLnBrk="1" hangingPunct="1"/>
            <a:endParaRPr lang="en-GB" altLang="en-US" sz="4000">
              <a:solidFill>
                <a:srgbClr val="666666"/>
              </a:solidFill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4000">
                <a:solidFill>
                  <a:srgbClr val="000000"/>
                </a:solidFill>
              </a:rPr>
              <a:t>Time consuming</a:t>
            </a:r>
          </a:p>
        </p:txBody>
      </p:sp>
      <p:sp>
        <p:nvSpPr>
          <p:cNvPr id="40962" name="Rectangle 2">
            <a:extLst>
              <a:ext uri="{FF2B5EF4-FFF2-40B4-BE49-F238E27FC236}">
                <a16:creationId xmlns:a16="http://schemas.microsoft.com/office/drawing/2014/main" id="{BDD5F483-1424-4BDE-9F31-1013E1F3F5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Challenges in using Ethnography</a:t>
            </a:r>
            <a:endParaRPr lang="en-US" altLang="en-US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3A4A7AC-9A44-4438-A63E-51F7D0690D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38322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3">
            <a:extLst>
              <a:ext uri="{FF2B5EF4-FFF2-40B4-BE49-F238E27FC236}">
                <a16:creationId xmlns:a16="http://schemas.microsoft.com/office/drawing/2014/main" id="{71103DD5-CCBF-4EB5-BE59-BDF937F0B7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388" y="1481138"/>
            <a:ext cx="8713787" cy="4525962"/>
          </a:xfrm>
        </p:spPr>
        <p:txBody>
          <a:bodyPr/>
          <a:lstStyle/>
          <a:p>
            <a:pPr eaLnBrk="1" hangingPunct="1"/>
            <a:endParaRPr lang="en-GB" altLang="en-US">
              <a:solidFill>
                <a:srgbClr val="000000"/>
              </a:solidFill>
            </a:endParaRPr>
          </a:p>
          <a:p>
            <a:pPr eaLnBrk="1" hangingPunct="1"/>
            <a:endParaRPr lang="en-GB" altLang="en-US">
              <a:solidFill>
                <a:srgbClr val="000000"/>
              </a:solidFill>
            </a:endParaRPr>
          </a:p>
          <a:p>
            <a:pPr eaLnBrk="1" hangingPunct="1"/>
            <a:r>
              <a:rPr lang="en-GB" altLang="en-US" sz="4400">
                <a:solidFill>
                  <a:srgbClr val="000000"/>
                </a:solidFill>
              </a:rPr>
              <a:t>Gaining appropriate awareness and understanding </a:t>
            </a:r>
            <a:endParaRPr lang="en-GB" altLang="en-US" sz="4400">
              <a:solidFill>
                <a:srgbClr val="003399"/>
              </a:solidFill>
            </a:endParaRPr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E7BCF900-9509-4F30-A6F1-64F55442A2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Challenges in using Ethnography</a:t>
            </a:r>
            <a:endParaRPr lang="en-US" altLang="en-US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D9321234-BFAA-48C2-8BC0-7529B9D0CD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4135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3">
            <a:extLst>
              <a:ext uri="{FF2B5EF4-FFF2-40B4-BE49-F238E27FC236}">
                <a16:creationId xmlns:a16="http://schemas.microsoft.com/office/drawing/2014/main" id="{97DF6F71-2CBD-46F1-9FC8-7410E314BC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3150" y="1481138"/>
            <a:ext cx="6869113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Georgia" panose="02040502050405020303" pitchFamily="18" charset="0"/>
                <a:cs typeface="Arial" panose="020B0604020202020204" pitchFamily="34" charset="0"/>
              </a:rPr>
              <a:t>Transferability  …   …   …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>
                <a:cs typeface="Times New Roman" panose="02020603050405020304" pitchFamily="18" charset="0"/>
              </a:rPr>
              <a:t>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/>
          </a:p>
        </p:txBody>
      </p:sp>
      <p:sp>
        <p:nvSpPr>
          <p:cNvPr id="43010" name="Rectangle 2">
            <a:extLst>
              <a:ext uri="{FF2B5EF4-FFF2-40B4-BE49-F238E27FC236}">
                <a16:creationId xmlns:a16="http://schemas.microsoft.com/office/drawing/2014/main" id="{FCB138D0-1581-4796-B3B8-5B26C42DA8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Challenges in using Ethnography</a:t>
            </a:r>
            <a:endParaRPr lang="en-US" altLang="en-US"/>
          </a:p>
        </p:txBody>
      </p:sp>
      <p:pic>
        <p:nvPicPr>
          <p:cNvPr id="94212" name="Picture 7" descr="Network, Web, Skyline, Pixel, Data, Data Transfer">
            <a:extLst>
              <a:ext uri="{FF2B5EF4-FFF2-40B4-BE49-F238E27FC236}">
                <a16:creationId xmlns:a16="http://schemas.microsoft.com/office/drawing/2014/main" id="{0F3B4B13-2794-4395-A42B-D12F434D25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2147888"/>
            <a:ext cx="7632700" cy="2562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5CC0193E-83EE-467B-AC1D-6BBF9A077C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30381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Content Placeholder 2">
            <a:extLst>
              <a:ext uri="{FF2B5EF4-FFF2-40B4-BE49-F238E27FC236}">
                <a16:creationId xmlns:a16="http://schemas.microsoft.com/office/drawing/2014/main" id="{09D0ACC2-1FC4-4022-B574-0F276BFEE4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Researcher could become too entrenched in the research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Sensitivities of putting oneself amongst an unfamiliar group of people</a:t>
            </a:r>
          </a:p>
        </p:txBody>
      </p:sp>
      <p:sp>
        <p:nvSpPr>
          <p:cNvPr id="44034" name="Title 1">
            <a:extLst>
              <a:ext uri="{FF2B5EF4-FFF2-40B4-BE49-F238E27FC236}">
                <a16:creationId xmlns:a16="http://schemas.microsoft.com/office/drawing/2014/main" id="{2570A683-ECFE-4C98-9EA4-971281717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Challenges in using Ethnography</a:t>
            </a:r>
            <a:endParaRPr lang="en-GB" altLang="en-US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BFB6536-10B8-4714-8E53-BC27B54C22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35536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3">
            <a:extLst>
              <a:ext uri="{FF2B5EF4-FFF2-40B4-BE49-F238E27FC236}">
                <a16:creationId xmlns:a16="http://schemas.microsoft.com/office/drawing/2014/main" id="{7BC5D6F7-F3C7-43C9-A32C-67383615A6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When we need to know how a group is marginalised and kept silent by others or want to describe and interpret the cultural behaviour of a certain group of people</a:t>
            </a:r>
          </a:p>
          <a:p>
            <a:pPr eaLnBrk="1" hangingPunct="1"/>
            <a:endParaRPr lang="en-US" altLang="en-US"/>
          </a:p>
          <a:p>
            <a:pPr eaLnBrk="1" hangingPunct="1">
              <a:buFontTx/>
              <a:buNone/>
            </a:pPr>
            <a:r>
              <a:rPr lang="en-US" altLang="en-US"/>
              <a:t>                                                                                                                                                                              </a:t>
            </a:r>
          </a:p>
        </p:txBody>
      </p:sp>
      <p:sp>
        <p:nvSpPr>
          <p:cNvPr id="45058" name="Rectangle 2">
            <a:extLst>
              <a:ext uri="{FF2B5EF4-FFF2-40B4-BE49-F238E27FC236}">
                <a16:creationId xmlns:a16="http://schemas.microsoft.com/office/drawing/2014/main" id="{63656628-B2B1-432B-9A3D-9D94DC5EC2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Typical research question</a:t>
            </a:r>
            <a:r>
              <a:rPr lang="en-GB" altLang="en-US"/>
              <a:t> 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3339D69-4BAA-4788-94E6-8A4F12CA01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42084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3">
            <a:extLst>
              <a:ext uri="{FF2B5EF4-FFF2-40B4-BE49-F238E27FC236}">
                <a16:creationId xmlns:a16="http://schemas.microsoft.com/office/drawing/2014/main" id="{40C8972C-5FFB-4756-88FC-3981229CB6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000000"/>
                </a:solidFill>
              </a:rPr>
              <a:t>Ethnography seeks to understand customs, cultures and belief systems of  groups, people, organizations or cultures.</a:t>
            </a:r>
            <a:br>
              <a:rPr lang="en-GB" altLang="en-US">
                <a:solidFill>
                  <a:srgbClr val="000000"/>
                </a:solidFill>
              </a:rPr>
            </a:br>
            <a:br>
              <a:rPr lang="en-GB" altLang="en-US">
                <a:solidFill>
                  <a:srgbClr val="000000"/>
                </a:solidFill>
              </a:rPr>
            </a:br>
            <a:r>
              <a:rPr lang="en-GB" altLang="en-US">
                <a:solidFill>
                  <a:srgbClr val="000000"/>
                </a:solidFill>
              </a:rPr>
              <a:t>Need to spend as much time as possible with the people you are studying</a:t>
            </a:r>
            <a:br>
              <a:rPr lang="en-GB" altLang="en-US">
                <a:solidFill>
                  <a:srgbClr val="000000"/>
                </a:solidFill>
              </a:rPr>
            </a:br>
            <a:br>
              <a:rPr lang="en-GB" altLang="en-US">
                <a:solidFill>
                  <a:srgbClr val="000000"/>
                </a:solidFill>
              </a:rPr>
            </a:br>
            <a:r>
              <a:rPr lang="en-GB" altLang="en-US">
                <a:solidFill>
                  <a:srgbClr val="000000"/>
                </a:solidFill>
              </a:rPr>
              <a:t> </a:t>
            </a:r>
            <a:endParaRPr lang="en-GB" altLang="en-US">
              <a:solidFill>
                <a:srgbClr val="003399"/>
              </a:solidFill>
            </a:endParaRPr>
          </a:p>
        </p:txBody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BF60488C-8C8F-420B-A580-6016CDCFC2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Sample strategy</a:t>
            </a:r>
            <a:br>
              <a:rPr lang="en-GB" altLang="en-US">
                <a:ea typeface="Calibri" pitchFamily="34" charset="0"/>
                <a:cs typeface="Calibri" pitchFamily="34" charset="0"/>
              </a:rPr>
            </a:br>
            <a:endParaRPr lang="en-GB" altLang="en-US">
              <a:ea typeface="Calibri" pitchFamily="34" charset="0"/>
              <a:cs typeface="Calibri" pitchFamily="34" charset="0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9CB42F9-8018-4376-B489-24D39AA2A1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32958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3">
            <a:extLst>
              <a:ext uri="{FF2B5EF4-FFF2-40B4-BE49-F238E27FC236}">
                <a16:creationId xmlns:a16="http://schemas.microsoft.com/office/drawing/2014/main" id="{3E17B0B1-C043-4CB3-8CBB-49CE0BF421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>
              <a:solidFill>
                <a:srgbClr val="000000"/>
              </a:solidFill>
            </a:endParaRPr>
          </a:p>
          <a:p>
            <a:pPr eaLnBrk="1" hangingPunct="1"/>
            <a:endParaRPr lang="en-GB" altLang="en-US">
              <a:solidFill>
                <a:srgbClr val="000000"/>
              </a:solidFill>
            </a:endParaRPr>
          </a:p>
          <a:p>
            <a:pPr eaLnBrk="1" hangingPunct="1"/>
            <a:r>
              <a:rPr lang="en-GB" altLang="en-US">
                <a:solidFill>
                  <a:srgbClr val="000000"/>
                </a:solidFill>
              </a:rPr>
              <a:t>Can range from a small group of school counsellors or clients to a whole geographic region</a:t>
            </a:r>
            <a:br>
              <a:rPr lang="en-GB" altLang="en-US">
                <a:solidFill>
                  <a:srgbClr val="000000"/>
                </a:solidFill>
              </a:rPr>
            </a:br>
            <a:br>
              <a:rPr lang="en-GB" altLang="en-US">
                <a:solidFill>
                  <a:srgbClr val="000000"/>
                </a:solidFill>
              </a:rPr>
            </a:br>
            <a:r>
              <a:rPr lang="en-GB" altLang="en-US">
                <a:solidFill>
                  <a:srgbClr val="000000"/>
                </a:solidFill>
              </a:rPr>
              <a:t> </a:t>
            </a:r>
            <a:endParaRPr lang="en-GB" altLang="en-US">
              <a:solidFill>
                <a:srgbClr val="003399"/>
              </a:solidFill>
            </a:endParaRPr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0A254E6B-A228-46C1-9716-ECE1ECEBF2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Sample strategy</a:t>
            </a:r>
            <a:endParaRPr lang="en-US" altLang="en-US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55D4C8B-2C47-4CFE-BF5B-80CB1E6184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6078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3">
            <a:extLst>
              <a:ext uri="{FF2B5EF4-FFF2-40B4-BE49-F238E27FC236}">
                <a16:creationId xmlns:a16="http://schemas.microsoft.com/office/drawing/2014/main" id="{E8989251-E62D-448F-ACC9-BDF673F10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>
              <a:solidFill>
                <a:srgbClr val="000000"/>
              </a:solidFill>
            </a:endParaRPr>
          </a:p>
          <a:p>
            <a:pPr eaLnBrk="1" hangingPunct="1"/>
            <a:endParaRPr lang="en-GB" altLang="en-US">
              <a:solidFill>
                <a:srgbClr val="000000"/>
              </a:solidFill>
            </a:endParaRPr>
          </a:p>
          <a:p>
            <a:pPr eaLnBrk="1" hangingPunct="1"/>
            <a:r>
              <a:rPr lang="en-GB" altLang="en-US">
                <a:solidFill>
                  <a:srgbClr val="000000"/>
                </a:solidFill>
              </a:rPr>
              <a:t>Ethnographic qualitative research may include collecting information through observations [main method of data collection], interviews, or document analysis. </a:t>
            </a:r>
            <a:br>
              <a:rPr lang="en-GB" altLang="en-US">
                <a:solidFill>
                  <a:srgbClr val="000000"/>
                </a:solidFill>
              </a:rPr>
            </a:br>
            <a:br>
              <a:rPr lang="en-GB" altLang="en-US">
                <a:solidFill>
                  <a:srgbClr val="000000"/>
                </a:solidFill>
              </a:rPr>
            </a:br>
            <a:r>
              <a:rPr lang="en-GB" altLang="en-US">
                <a:solidFill>
                  <a:srgbClr val="000000"/>
                </a:solidFill>
              </a:rPr>
              <a:t> </a:t>
            </a:r>
            <a:endParaRPr lang="en-GB" altLang="en-US">
              <a:solidFill>
                <a:srgbClr val="003399"/>
              </a:solidFill>
            </a:endParaRPr>
          </a:p>
        </p:txBody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0E92D9A7-CC69-4260-A83F-60F4B49F6A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Data collection</a:t>
            </a:r>
            <a:br>
              <a:rPr lang="en-GB" altLang="en-US">
                <a:ea typeface="Calibri" pitchFamily="34" charset="0"/>
                <a:cs typeface="Calibri" pitchFamily="34" charset="0"/>
              </a:rPr>
            </a:br>
            <a:endParaRPr lang="en-GB" altLang="en-US">
              <a:ea typeface="Calibri" pitchFamily="34" charset="0"/>
              <a:cs typeface="Calibri" pitchFamily="34" charset="0"/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21BD7FE-0CDB-488D-A664-9A0B023E5B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3601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Content Placeholder 2">
            <a:extLst>
              <a:ext uri="{FF2B5EF4-FFF2-40B4-BE49-F238E27FC236}">
                <a16:creationId xmlns:a16="http://schemas.microsoft.com/office/drawing/2014/main" id="{DACFD204-312C-49AC-AF93-FF99F2CBC1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An objective account of the situation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Typically written in the third person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Reporting objectively on data from participants at a site.</a:t>
            </a:r>
          </a:p>
        </p:txBody>
      </p:sp>
      <p:sp>
        <p:nvSpPr>
          <p:cNvPr id="49154" name="Title 1">
            <a:extLst>
              <a:ext uri="{FF2B5EF4-FFF2-40B4-BE49-F238E27FC236}">
                <a16:creationId xmlns:a16="http://schemas.microsoft.com/office/drawing/2014/main" id="{0E38545B-C3CC-45FF-B410-CF12AAD99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Ethnography can be ‘realist’....  </a:t>
            </a:r>
            <a:br>
              <a:rPr lang="en-GB" altLang="en-US"/>
            </a:br>
            <a:endParaRPr lang="en-GB" alt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C69A678-5729-4D2D-8AD6-A9F1E2BFC0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4808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Content Placeholder 2">
            <a:extLst>
              <a:ext uri="{FF2B5EF4-FFF2-40B4-BE49-F238E27FC236}">
                <a16:creationId xmlns:a16="http://schemas.microsoft.com/office/drawing/2014/main" id="{63A478B6-5EF1-409F-AA75-5EECC30E65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This is a response to current society</a:t>
            </a:r>
          </a:p>
          <a:p>
            <a:pPr eaLnBrk="1" hangingPunct="1">
              <a:buFont typeface="Wingdings 3" panose="05040102010807070707" pitchFamily="18" charset="2"/>
              <a:buNone/>
            </a:pPr>
            <a:r>
              <a:rPr lang="en-GB" altLang="en-US"/>
              <a:t>   where power, prestige, privilege and authority can marginalise certain groups</a:t>
            </a:r>
          </a:p>
          <a:p>
            <a:pPr eaLnBrk="1" hangingPunct="1">
              <a:buFont typeface="Wingdings 3" panose="05040102010807070707" pitchFamily="18" charset="2"/>
              <a:buNone/>
            </a:pPr>
            <a:r>
              <a:rPr lang="en-GB" altLang="en-US"/>
              <a:t>   e.g. Class, Race, Gender, Sexuality, etc</a:t>
            </a:r>
          </a:p>
          <a:p>
            <a:pPr eaLnBrk="1" hangingPunct="1"/>
            <a:r>
              <a:rPr lang="en-GB" altLang="en-US"/>
              <a:t>A more value laden orientation , empowering people by challenging the status quo</a:t>
            </a:r>
          </a:p>
        </p:txBody>
      </p:sp>
      <p:sp>
        <p:nvSpPr>
          <p:cNvPr id="50178" name="Title 1">
            <a:extLst>
              <a:ext uri="{FF2B5EF4-FFF2-40B4-BE49-F238E27FC236}">
                <a16:creationId xmlns:a16="http://schemas.microsoft.com/office/drawing/2014/main" id="{B32FEFAF-352A-41B7-A950-211C5FCC22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Or adopt a more Critical approach......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0E7A786-9BAA-43B9-B0F6-95DEA872DA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42277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Content Placeholder 2">
            <a:extLst>
              <a:ext uri="{FF2B5EF4-FFF2-40B4-BE49-F238E27FC236}">
                <a16:creationId xmlns:a16="http://schemas.microsoft.com/office/drawing/2014/main" id="{454E4A27-7F95-4465-A430-8D3286FDC8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Empowering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Addressing concerns about power and control</a:t>
            </a:r>
          </a:p>
        </p:txBody>
      </p:sp>
      <p:sp>
        <p:nvSpPr>
          <p:cNvPr id="51202" name="Title 1">
            <a:extLst>
              <a:ext uri="{FF2B5EF4-FFF2-40B4-BE49-F238E27FC236}">
                <a16:creationId xmlns:a16="http://schemas.microsoft.com/office/drawing/2014/main" id="{5E202EF2-3CD0-4FCF-829F-DD41A8914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Or adopt a more Critical approach......</a:t>
            </a:r>
            <a:endParaRPr lang="en-US" alt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6BDD524-0A68-4E69-B89D-1049C03C5F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1550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Content Placeholder 2">
            <a:extLst>
              <a:ext uri="{FF2B5EF4-FFF2-40B4-BE49-F238E27FC236}">
                <a16:creationId xmlns:a16="http://schemas.microsoft.com/office/drawing/2014/main" id="{5F8DD3EC-300F-4AFF-8D99-58C2AD16D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Empowerment</a:t>
            </a:r>
          </a:p>
          <a:p>
            <a:pPr eaLnBrk="1" hangingPunct="1"/>
            <a:r>
              <a:rPr lang="en-GB" altLang="en-US"/>
              <a:t>Power</a:t>
            </a:r>
          </a:p>
          <a:p>
            <a:pPr eaLnBrk="1" hangingPunct="1"/>
            <a:r>
              <a:rPr lang="en-GB" altLang="en-US"/>
              <a:t>Control</a:t>
            </a:r>
          </a:p>
          <a:p>
            <a:pPr eaLnBrk="1" hangingPunct="1"/>
            <a:r>
              <a:rPr lang="en-GB" altLang="en-US"/>
              <a:t>Inequality</a:t>
            </a:r>
          </a:p>
          <a:p>
            <a:pPr eaLnBrk="1" hangingPunct="1"/>
            <a:r>
              <a:rPr lang="en-GB" altLang="en-US"/>
              <a:t>Dominance</a:t>
            </a:r>
          </a:p>
          <a:p>
            <a:pPr eaLnBrk="1" hangingPunct="1"/>
            <a:r>
              <a:rPr lang="en-GB" altLang="en-US"/>
              <a:t>Repression</a:t>
            </a:r>
          </a:p>
          <a:p>
            <a:pPr eaLnBrk="1" hangingPunct="1"/>
            <a:r>
              <a:rPr lang="en-GB" altLang="en-US"/>
              <a:t>Victimisation </a:t>
            </a:r>
          </a:p>
        </p:txBody>
      </p:sp>
      <p:sp>
        <p:nvSpPr>
          <p:cNvPr id="52226" name="Title 1">
            <a:extLst>
              <a:ext uri="{FF2B5EF4-FFF2-40B4-BE49-F238E27FC236}">
                <a16:creationId xmlns:a16="http://schemas.microsoft.com/office/drawing/2014/main" id="{1B3A6DFE-72D7-4963-B82D-7A88C2A6C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A critical ethnographer will explore issues of.............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EEC03E4-A4CE-4766-B0CD-DB208A2154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9328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3">
            <a:extLst>
              <a:ext uri="{FF2B5EF4-FFF2-40B4-BE49-F238E27FC236}">
                <a16:creationId xmlns:a16="http://schemas.microsoft.com/office/drawing/2014/main" id="{FB507DAF-7D10-4099-8C29-F40A17EE9A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>
              <a:solidFill>
                <a:srgbClr val="000000"/>
              </a:solidFill>
            </a:endParaRPr>
          </a:p>
          <a:p>
            <a:pPr eaLnBrk="1" hangingPunct="1"/>
            <a:endParaRPr lang="en-GB" altLang="en-US">
              <a:solidFill>
                <a:srgbClr val="000000"/>
              </a:solidFill>
            </a:endParaRPr>
          </a:p>
          <a:p>
            <a:pPr eaLnBrk="1" hangingPunct="1"/>
            <a:r>
              <a:rPr lang="en-GB" altLang="en-US">
                <a:solidFill>
                  <a:srgbClr val="000000"/>
                </a:solidFill>
              </a:rPr>
              <a:t>Collapsing data throughout data collection to “give a slice of life" within a group. </a:t>
            </a:r>
            <a:endParaRPr lang="en-GB" altLang="en-US">
              <a:solidFill>
                <a:srgbClr val="003399"/>
              </a:solidFill>
            </a:endParaRPr>
          </a:p>
        </p:txBody>
      </p:sp>
      <p:sp>
        <p:nvSpPr>
          <p:cNvPr id="53250" name="Rectangle 2">
            <a:extLst>
              <a:ext uri="{FF2B5EF4-FFF2-40B4-BE49-F238E27FC236}">
                <a16:creationId xmlns:a16="http://schemas.microsoft.com/office/drawing/2014/main" id="{208A7FCB-CF53-40B5-891D-8928A8C8B6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Data analysis</a:t>
            </a:r>
            <a:br>
              <a:rPr lang="en-GB" altLang="en-US">
                <a:ea typeface="Calibri" pitchFamily="34" charset="0"/>
                <a:cs typeface="Calibri" pitchFamily="34" charset="0"/>
              </a:rPr>
            </a:br>
            <a:endParaRPr lang="en-GB" altLang="en-US">
              <a:ea typeface="Calibri" pitchFamily="34" charset="0"/>
              <a:cs typeface="Calibri" pitchFamily="34" charset="0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70DABC9-819E-4EC8-BE1C-3703BC6770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3547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3">
            <a:extLst>
              <a:ext uri="{FF2B5EF4-FFF2-40B4-BE49-F238E27FC236}">
                <a16:creationId xmlns:a16="http://schemas.microsoft.com/office/drawing/2014/main" id="{6407F470-E10B-4B94-89B7-D0CFA9D0FE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33400" indent="-533400" eaLnBrk="1" hangingPunct="1">
              <a:buFontTx/>
              <a:buAutoNum type="arabicPeriod"/>
            </a:pPr>
            <a:endParaRPr lang="en-GB" altLang="en-US">
              <a:solidFill>
                <a:srgbClr val="000000"/>
              </a:solidFill>
            </a:endParaRPr>
          </a:p>
          <a:p>
            <a:pPr marL="533400" indent="-533400" eaLnBrk="1" hangingPunct="1">
              <a:buFontTx/>
              <a:buAutoNum type="arabicPeriod"/>
            </a:pPr>
            <a:endParaRPr lang="en-GB" altLang="en-US">
              <a:solidFill>
                <a:srgbClr val="000000"/>
              </a:solidFill>
            </a:endParaRPr>
          </a:p>
          <a:p>
            <a:pPr marL="533400" indent="-533400" eaLnBrk="1" hangingPunct="1">
              <a:buFontTx/>
              <a:buAutoNum type="arabicPeriod"/>
            </a:pPr>
            <a:endParaRPr lang="en-GB" altLang="en-US">
              <a:solidFill>
                <a:srgbClr val="000000"/>
              </a:solidFill>
            </a:endParaRPr>
          </a:p>
          <a:p>
            <a:pPr marL="533400" indent="-533400" eaLnBrk="1" hangingPunct="1">
              <a:buFontTx/>
              <a:buAutoNum type="arabicPeriod"/>
            </a:pPr>
            <a:endParaRPr lang="en-GB" altLang="en-US">
              <a:solidFill>
                <a:srgbClr val="000000"/>
              </a:solidFill>
            </a:endParaRPr>
          </a:p>
          <a:p>
            <a:pPr marL="533400" indent="-533400" eaLnBrk="1" hangingPunct="1">
              <a:buFontTx/>
              <a:buAutoNum type="arabicPeriod"/>
            </a:pPr>
            <a:r>
              <a:rPr lang="en-GB" altLang="en-US">
                <a:solidFill>
                  <a:srgbClr val="000000"/>
                </a:solidFill>
              </a:rPr>
              <a:t>Description …</a:t>
            </a:r>
          </a:p>
          <a:p>
            <a:pPr marL="533400" indent="-533400" eaLnBrk="1" hangingPunct="1">
              <a:buFontTx/>
              <a:buNone/>
            </a:pPr>
            <a:br>
              <a:rPr lang="en-GB" altLang="en-US">
                <a:solidFill>
                  <a:srgbClr val="000000"/>
                </a:solidFill>
              </a:rPr>
            </a:br>
            <a:r>
              <a:rPr lang="en-GB" altLang="en-US">
                <a:solidFill>
                  <a:srgbClr val="000000"/>
                </a:solidFill>
              </a:rPr>
              <a:t> </a:t>
            </a:r>
            <a:endParaRPr lang="en-GB" altLang="en-US"/>
          </a:p>
        </p:txBody>
      </p:sp>
      <p:sp>
        <p:nvSpPr>
          <p:cNvPr id="54274" name="Rectangle 2">
            <a:extLst>
              <a:ext uri="{FF2B5EF4-FFF2-40B4-BE49-F238E27FC236}">
                <a16:creationId xmlns:a16="http://schemas.microsoft.com/office/drawing/2014/main" id="{27536FD6-E3FA-46BA-AD62-042125686E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200" u="sng" dirty="0">
                <a:solidFill>
                  <a:srgbClr val="000000"/>
                </a:solidFill>
              </a:rPr>
              <a:t>Wolcott (1994) identified three key aspects of ethnographic analysis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095AE94-E349-4178-90A0-AE0D639B60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9220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3">
            <a:extLst>
              <a:ext uri="{FF2B5EF4-FFF2-40B4-BE49-F238E27FC236}">
                <a16:creationId xmlns:a16="http://schemas.microsoft.com/office/drawing/2014/main" id="{16537056-6AFC-43E8-8050-F69625D0B4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GB" altLang="en-US">
              <a:solidFill>
                <a:srgbClr val="000000"/>
              </a:solidFill>
            </a:endParaRPr>
          </a:p>
          <a:p>
            <a:pPr eaLnBrk="1" hangingPunct="1">
              <a:buFontTx/>
              <a:buNone/>
            </a:pPr>
            <a:endParaRPr lang="en-GB" altLang="en-US">
              <a:solidFill>
                <a:srgbClr val="000000"/>
              </a:solidFill>
            </a:endParaRPr>
          </a:p>
          <a:p>
            <a:pPr eaLnBrk="1" hangingPunct="1">
              <a:buFontTx/>
              <a:buNone/>
            </a:pPr>
            <a:endParaRPr lang="en-GB" altLang="en-US">
              <a:solidFill>
                <a:srgbClr val="000000"/>
              </a:solidFill>
            </a:endParaRPr>
          </a:p>
          <a:p>
            <a:pPr eaLnBrk="1" hangingPunct="1">
              <a:buFontTx/>
              <a:buNone/>
            </a:pPr>
            <a:endParaRPr lang="en-GB" altLang="en-US">
              <a:solidFill>
                <a:srgbClr val="000000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>
                <a:solidFill>
                  <a:srgbClr val="000000"/>
                </a:solidFill>
              </a:rPr>
              <a:t>2. Analysis …</a:t>
            </a:r>
          </a:p>
        </p:txBody>
      </p:sp>
      <p:sp>
        <p:nvSpPr>
          <p:cNvPr id="55298" name="Rectangle 2">
            <a:extLst>
              <a:ext uri="{FF2B5EF4-FFF2-40B4-BE49-F238E27FC236}">
                <a16:creationId xmlns:a16="http://schemas.microsoft.com/office/drawing/2014/main" id="{B965F65A-C641-4F09-BD0B-701FAF6302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u="sng">
                <a:solidFill>
                  <a:srgbClr val="000000"/>
                </a:solidFill>
              </a:rPr>
              <a:t>Wolcott (1994) identified three key aspects of ethnographic analysis</a:t>
            </a:r>
            <a:endParaRPr lang="en-US" altLang="en-US" sz="4000" u="sng">
              <a:solidFill>
                <a:srgbClr val="000000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EBBD319-16AE-4BA5-8D05-83B77BE507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9769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3">
            <a:extLst>
              <a:ext uri="{FF2B5EF4-FFF2-40B4-BE49-F238E27FC236}">
                <a16:creationId xmlns:a16="http://schemas.microsoft.com/office/drawing/2014/main" id="{41B084FF-8EC2-4F1A-B941-687E16BCBF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GB" altLang="en-US">
              <a:solidFill>
                <a:srgbClr val="000000"/>
              </a:solidFill>
            </a:endParaRPr>
          </a:p>
          <a:p>
            <a:pPr eaLnBrk="1" hangingPunct="1">
              <a:buFontTx/>
              <a:buNone/>
            </a:pPr>
            <a:endParaRPr lang="en-GB" altLang="en-US">
              <a:solidFill>
                <a:srgbClr val="000000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>
                <a:solidFill>
                  <a:srgbClr val="000000"/>
                </a:solidFill>
              </a:rPr>
              <a:t>3. Interpretation of a culture-sharing group </a:t>
            </a:r>
          </a:p>
        </p:txBody>
      </p:sp>
      <p:sp>
        <p:nvSpPr>
          <p:cNvPr id="56322" name="Rectangle 2">
            <a:extLst>
              <a:ext uri="{FF2B5EF4-FFF2-40B4-BE49-F238E27FC236}">
                <a16:creationId xmlns:a16="http://schemas.microsoft.com/office/drawing/2014/main" id="{50FFA08B-66DB-4024-AF34-DCEF3083A5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u="sng">
                <a:solidFill>
                  <a:srgbClr val="000000"/>
                </a:solidFill>
              </a:rPr>
              <a:t>Wolcott (1994) identified three key aspects of ethnographic analysis</a:t>
            </a:r>
            <a:endParaRPr lang="en-US" altLang="en-US" sz="3600" u="sng">
              <a:solidFill>
                <a:srgbClr val="000000"/>
              </a:solidFill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5ACCBCB-2FF9-40A3-8770-107820ED9E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0458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>
            <a:extLst>
              <a:ext uri="{FF2B5EF4-FFF2-40B4-BE49-F238E27FC236}">
                <a16:creationId xmlns:a16="http://schemas.microsoft.com/office/drawing/2014/main" id="{F09CB4F4-6677-4160-9AD5-B29AD2B3D2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 dirty="0">
                <a:latin typeface="Arial" pitchFamily="34" charset="0"/>
                <a:cs typeface="Arial" pitchFamily="34" charset="0"/>
              </a:rPr>
              <a:t>Data analysis {</a:t>
            </a:r>
            <a:r>
              <a:rPr lang="en-GB" altLang="en-US" u="sng" dirty="0" err="1">
                <a:latin typeface="Arial" pitchFamily="34" charset="0"/>
                <a:cs typeface="Arial" pitchFamily="34" charset="0"/>
              </a:rPr>
              <a:t>Cresswell</a:t>
            </a:r>
            <a:r>
              <a:rPr lang="en-GB" altLang="en-US" u="sng" dirty="0">
                <a:latin typeface="Arial" pitchFamily="34" charset="0"/>
                <a:cs typeface="Arial" pitchFamily="34" charset="0"/>
              </a:rPr>
              <a:t>, 2016}</a:t>
            </a:r>
            <a:endParaRPr lang="en-US" altLang="en-US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883" name="Picture 5" descr="See the source image">
            <a:extLst>
              <a:ext uri="{FF2B5EF4-FFF2-40B4-BE49-F238E27FC236}">
                <a16:creationId xmlns:a16="http://schemas.microsoft.com/office/drawing/2014/main" id="{204681F5-D225-43B8-BB62-65EF895870A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39900" y="1481138"/>
            <a:ext cx="5664200" cy="4525962"/>
          </a:xfrm>
          <a:noFill/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50F638F-931F-433C-BBB7-F8F3C92205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3926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Content Placeholder 2">
            <a:extLst>
              <a:ext uri="{FF2B5EF4-FFF2-40B4-BE49-F238E27FC236}">
                <a16:creationId xmlns:a16="http://schemas.microsoft.com/office/drawing/2014/main" id="{3B9B04D9-1A14-45FE-8ED3-1712B76170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Observations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Test and measures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Interviews</a:t>
            </a:r>
          </a:p>
        </p:txBody>
      </p:sp>
      <p:sp>
        <p:nvSpPr>
          <p:cNvPr id="58370" name="Title 1">
            <a:extLst>
              <a:ext uri="{FF2B5EF4-FFF2-40B4-BE49-F238E27FC236}">
                <a16:creationId xmlns:a16="http://schemas.microsoft.com/office/drawing/2014/main" id="{4FF347CC-A65D-4945-AFBA-796B386D1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u="sng"/>
              <a:t>Ethnography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B9B4852-F744-4298-A9CA-36AB964668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6913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Content Placeholder 2">
            <a:extLst>
              <a:ext uri="{FF2B5EF4-FFF2-40B4-BE49-F238E27FC236}">
                <a16:creationId xmlns:a16="http://schemas.microsoft.com/office/drawing/2014/main" id="{35B90506-D7C6-4BB7-9942-C5008A0D99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THEMES and a DESCRIPTION OF THE CULTURE SHARING GROUP</a:t>
            </a:r>
          </a:p>
          <a:p>
            <a:pPr eaLnBrk="1" hangingPunct="1"/>
            <a:endParaRPr lang="en-GB" altLang="en-US"/>
          </a:p>
        </p:txBody>
      </p:sp>
      <p:sp>
        <p:nvSpPr>
          <p:cNvPr id="59394" name="Title 1">
            <a:extLst>
              <a:ext uri="{FF2B5EF4-FFF2-40B4-BE49-F238E27FC236}">
                <a16:creationId xmlns:a16="http://schemas.microsoft.com/office/drawing/2014/main" id="{65C231A4-F39F-4D90-AC48-90AE899A3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From the many sources collected, the ethnographer analyses for.....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33CEC7B-52A7-4CB7-9AB3-91B299C1DF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5463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Content Placeholder 2">
            <a:extLst>
              <a:ext uri="{FF2B5EF4-FFF2-40B4-BE49-F238E27FC236}">
                <a16:creationId xmlns:a16="http://schemas.microsoft.com/office/drawing/2014/main" id="{108D0275-934C-419A-BB5A-9592867F59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Detailed description 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Over a prolonged period of time</a:t>
            </a:r>
          </a:p>
        </p:txBody>
      </p:sp>
      <p:sp>
        <p:nvSpPr>
          <p:cNvPr id="60418" name="Title 1">
            <a:extLst>
              <a:ext uri="{FF2B5EF4-FFF2-40B4-BE49-F238E27FC236}">
                <a16:creationId xmlns:a16="http://schemas.microsoft.com/office/drawing/2014/main" id="{B67FD3A3-1776-4DD3-A0C6-EDA010E7A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The researcher.....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D44A6F1D-2CC2-4E1B-9AD5-211AA574CE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0466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Content Placeholder 2">
            <a:extLst>
              <a:ext uri="{FF2B5EF4-FFF2-40B4-BE49-F238E27FC236}">
                <a16:creationId xmlns:a16="http://schemas.microsoft.com/office/drawing/2014/main" id="{1611C517-78FC-438C-8AD9-FE9A5F11CE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An analysis of patterns or topics that signifies how the cultural group work and lives</a:t>
            </a:r>
          </a:p>
        </p:txBody>
      </p:sp>
      <p:sp>
        <p:nvSpPr>
          <p:cNvPr id="61442" name="Title 1">
            <a:extLst>
              <a:ext uri="{FF2B5EF4-FFF2-40B4-BE49-F238E27FC236}">
                <a16:creationId xmlns:a16="http://schemas.microsoft.com/office/drawing/2014/main" id="{942D3AF2-31CF-4FFE-A2D8-152D2CEC5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The Ethnographer then moves into......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5DFDA520-0A08-4DDC-B07C-78AD29FA19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6867"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Content Placeholder 2">
            <a:extLst>
              <a:ext uri="{FF2B5EF4-FFF2-40B4-BE49-F238E27FC236}">
                <a16:creationId xmlns:a16="http://schemas.microsoft.com/office/drawing/2014/main" id="{5C27ABC6-0FA0-4BFC-B6FA-4138FEBD35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 working set of rules form 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Views = Emic and Etic</a:t>
            </a:r>
          </a:p>
        </p:txBody>
      </p:sp>
      <p:sp>
        <p:nvSpPr>
          <p:cNvPr id="62466" name="Title 1">
            <a:extLst>
              <a:ext uri="{FF2B5EF4-FFF2-40B4-BE49-F238E27FC236}">
                <a16:creationId xmlns:a16="http://schemas.microsoft.com/office/drawing/2014/main" id="{2AF8F36F-CDEE-47DC-916A-89CFC17EA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From this …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964BC1E2-2336-479E-9363-D9A1EAFD52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6929"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Content Placeholder 2">
            <a:extLst>
              <a:ext uri="{FF2B5EF4-FFF2-40B4-BE49-F238E27FC236}">
                <a16:creationId xmlns:a16="http://schemas.microsoft.com/office/drawing/2014/main" id="{BE6FD8FB-6328-4A5E-BA2B-E5FA02F02A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Advocate for the needs of the group, or suggest changes in society to address the needs of the group</a:t>
            </a:r>
          </a:p>
        </p:txBody>
      </p:sp>
      <p:sp>
        <p:nvSpPr>
          <p:cNvPr id="63490" name="Title 1">
            <a:extLst>
              <a:ext uri="{FF2B5EF4-FFF2-40B4-BE49-F238E27FC236}">
                <a16:creationId xmlns:a16="http://schemas.microsoft.com/office/drawing/2014/main" id="{BF75D8B2-69F7-47A9-A2B9-71D4B75AE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This Holistic view may....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8476690-85C9-4457-91EC-E53C614AB1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8209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Content Placeholder 2">
            <a:extLst>
              <a:ext uri="{FF2B5EF4-FFF2-40B4-BE49-F238E27FC236}">
                <a16:creationId xmlns:a16="http://schemas.microsoft.com/office/drawing/2014/main" id="{ECFB04E8-4CB8-4B8C-8F63-FE620C0018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Leaders learn about the culture sharing group from both the participants and the interpretation of the researcher</a:t>
            </a:r>
          </a:p>
        </p:txBody>
      </p:sp>
      <p:sp>
        <p:nvSpPr>
          <p:cNvPr id="64514" name="Title 1">
            <a:extLst>
              <a:ext uri="{FF2B5EF4-FFF2-40B4-BE49-F238E27FC236}">
                <a16:creationId xmlns:a16="http://schemas.microsoft.com/office/drawing/2014/main" id="{00F076BC-8A91-468B-B987-59817E78C2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u="sng"/>
              <a:t>Ethnography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303E600-B9BE-4901-B915-03B31B268D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4646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3">
            <a:extLst>
              <a:ext uri="{FF2B5EF4-FFF2-40B4-BE49-F238E27FC236}">
                <a16:creationId xmlns:a16="http://schemas.microsoft.com/office/drawing/2014/main" id="{8BEF4F18-2FAC-4919-BF20-2D93CDD0F9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>
                <a:solidFill>
                  <a:srgbClr val="000000"/>
                </a:solidFill>
              </a:rPr>
              <a:t>Ethnographic qualitative research may include collecting information through observations, interviews, or document analysis. </a:t>
            </a:r>
          </a:p>
          <a:p>
            <a:pPr eaLnBrk="1" hangingPunct="1"/>
            <a:r>
              <a:rPr lang="en-GB" altLang="en-US" sz="2800">
                <a:solidFill>
                  <a:srgbClr val="000000"/>
                </a:solidFill>
              </a:rPr>
              <a:t>Conclusions based on such collected data could be subject to researcher bias. </a:t>
            </a:r>
          </a:p>
          <a:p>
            <a:pPr eaLnBrk="1" hangingPunct="1"/>
            <a:r>
              <a:rPr lang="en-GB" altLang="en-US" sz="2800">
                <a:solidFill>
                  <a:srgbClr val="000000"/>
                </a:solidFill>
              </a:rPr>
              <a:t>This establishes credibility as an important factor in analyzing ethnographic research.</a:t>
            </a:r>
            <a:br>
              <a:rPr lang="en-GB" altLang="en-US" sz="2800">
                <a:solidFill>
                  <a:srgbClr val="000000"/>
                </a:solidFill>
              </a:rPr>
            </a:br>
            <a:br>
              <a:rPr lang="en-GB" altLang="en-US" sz="2800">
                <a:solidFill>
                  <a:srgbClr val="000000"/>
                </a:solidFill>
              </a:rPr>
            </a:br>
            <a:r>
              <a:rPr lang="en-GB" altLang="en-US" sz="2800">
                <a:solidFill>
                  <a:srgbClr val="000000"/>
                </a:solidFill>
              </a:rPr>
              <a:t> </a:t>
            </a:r>
            <a:endParaRPr lang="en-GB" altLang="en-US" sz="2800">
              <a:solidFill>
                <a:srgbClr val="003399"/>
              </a:solidFill>
            </a:endParaRPr>
          </a:p>
        </p:txBody>
      </p:sp>
      <p:sp>
        <p:nvSpPr>
          <p:cNvPr id="65538" name="Rectangle 2">
            <a:extLst>
              <a:ext uri="{FF2B5EF4-FFF2-40B4-BE49-F238E27FC236}">
                <a16:creationId xmlns:a16="http://schemas.microsoft.com/office/drawing/2014/main" id="{B46CE61E-13C0-43A4-A7AB-9BE361D5A6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Data analysis</a:t>
            </a:r>
            <a:br>
              <a:rPr lang="en-GB" altLang="en-US">
                <a:ea typeface="Calibri" pitchFamily="34" charset="0"/>
                <a:cs typeface="Calibri" pitchFamily="34" charset="0"/>
              </a:rPr>
            </a:br>
            <a:endParaRPr lang="en-GB" altLang="en-US">
              <a:ea typeface="Calibri" pitchFamily="34" charset="0"/>
              <a:cs typeface="Calibri" pitchFamily="34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CD0BAAA-044C-4A10-89D9-859753F2C8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39971"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3">
            <a:extLst>
              <a:ext uri="{FF2B5EF4-FFF2-40B4-BE49-F238E27FC236}">
                <a16:creationId xmlns:a16="http://schemas.microsoft.com/office/drawing/2014/main" id="{09E7869E-7C6A-40EF-AC90-B64D7FC934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Could involve a whole cultural group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GB" altLang="en-US">
                <a:solidFill>
                  <a:srgbClr val="000000"/>
                </a:solidFill>
              </a:rPr>
              <a:t>Can provide extensive and in-depth findings about human behaviour </a:t>
            </a:r>
            <a:br>
              <a:rPr lang="en-GB" altLang="en-US">
                <a:solidFill>
                  <a:srgbClr val="000000"/>
                </a:solidFill>
              </a:rPr>
            </a:br>
            <a:r>
              <a:rPr lang="en-GB" altLang="en-US">
                <a:solidFill>
                  <a:srgbClr val="000000"/>
                </a:solidFill>
              </a:rPr>
              <a:t> </a:t>
            </a:r>
            <a:endParaRPr lang="en-GB" altLang="en-US">
              <a:solidFill>
                <a:srgbClr val="003399"/>
              </a:solidFill>
            </a:endParaRPr>
          </a:p>
          <a:p>
            <a:pPr eaLnBrk="1" hangingPunct="1"/>
            <a:endParaRPr lang="en-US" altLang="en-US"/>
          </a:p>
        </p:txBody>
      </p:sp>
      <p:sp>
        <p:nvSpPr>
          <p:cNvPr id="66562" name="Rectangle 2">
            <a:extLst>
              <a:ext uri="{FF2B5EF4-FFF2-40B4-BE49-F238E27FC236}">
                <a16:creationId xmlns:a16="http://schemas.microsoft.com/office/drawing/2014/main" id="{A58141E2-F07D-41D8-80BF-BD4325146B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Example of Ethnography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BD899FC-348C-4235-9896-053823164D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20141"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Content Placeholder 2">
            <a:extLst>
              <a:ext uri="{FF2B5EF4-FFF2-40B4-BE49-F238E27FC236}">
                <a16:creationId xmlns:a16="http://schemas.microsoft.com/office/drawing/2014/main" id="{5A857CB5-67DD-4562-9622-3AC77D6A58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Confessional ethnography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Life history 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Autoethnography</a:t>
            </a:r>
          </a:p>
        </p:txBody>
      </p:sp>
      <p:sp>
        <p:nvSpPr>
          <p:cNvPr id="67586" name="Title 1">
            <a:extLst>
              <a:ext uri="{FF2B5EF4-FFF2-40B4-BE49-F238E27FC236}">
                <a16:creationId xmlns:a16="http://schemas.microsoft.com/office/drawing/2014/main" id="{547C233A-B787-44F3-B393-447F8A46D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Many types of Ethnography...</a:t>
            </a: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71797BD0-3DBE-4B68-8DC9-43B6F5E303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42571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Content Placeholder 1">
            <a:extLst>
              <a:ext uri="{FF2B5EF4-FFF2-40B4-BE49-F238E27FC236}">
                <a16:creationId xmlns:a16="http://schemas.microsoft.com/office/drawing/2014/main" id="{FAB03F30-B440-4936-8A49-E7B3FDE427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2DA2BF"/>
              </a:buClr>
            </a:pPr>
            <a:r>
              <a:rPr lang="en-GB" altLang="en-US">
                <a:solidFill>
                  <a:srgbClr val="222222"/>
                </a:solidFill>
                <a:latin typeface="Open Sans" panose="020B0606030504020204" pitchFamily="34" charset="0"/>
              </a:rPr>
              <a:t>Deep meaning – intense - contained in what is seen</a:t>
            </a:r>
          </a:p>
          <a:p>
            <a:pPr>
              <a:buClr>
                <a:srgbClr val="2DA2BF"/>
              </a:buCl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222222"/>
                </a:solidFill>
                <a:latin typeface="Open Sans" panose="020B0606030504020204" pitchFamily="34" charset="0"/>
              </a:rPr>
              <a:t>Generates rich descriptions</a:t>
            </a:r>
          </a:p>
          <a:p>
            <a:pPr>
              <a:buClr>
                <a:srgbClr val="2DA2BF"/>
              </a:buCl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222222"/>
                </a:solidFill>
                <a:latin typeface="Open Sans" panose="020B0606030504020204" pitchFamily="34" charset="0"/>
              </a:rPr>
              <a:t>Researchers interact directly with social communities </a:t>
            </a:r>
          </a:p>
          <a:p>
            <a:pPr>
              <a:buClr>
                <a:srgbClr val="2DA2BF"/>
              </a:buCl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222222"/>
                </a:solidFill>
                <a:latin typeface="Open Sans" panose="020B0606030504020204" pitchFamily="34" charset="0"/>
              </a:rPr>
              <a:t>It helps the ability of interaction because it demands the ability to socialize within a particular culture </a:t>
            </a:r>
            <a:endParaRPr lang="en-GB" alt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5FADFF-05D2-4448-BAAE-4D88983F6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b="0" dirty="0">
                <a:solidFill>
                  <a:srgbClr val="2D2D2D"/>
                </a:solidFill>
                <a:effectLst/>
                <a:latin typeface="Roboto" panose="02000000000000000000" pitchFamily="2" charset="0"/>
              </a:rPr>
              <a:t>Advantages of ethnography</a:t>
            </a:r>
            <a:br>
              <a:rPr lang="en-GB" b="0" dirty="0">
                <a:solidFill>
                  <a:srgbClr val="2D2D2D"/>
                </a:solidFill>
                <a:effectLst/>
                <a:latin typeface="Roboto" panose="02000000000000000000" pitchFamily="2" charset="0"/>
              </a:rPr>
            </a:br>
            <a:endParaRPr lang="en-GB" dirty="0"/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8D54C0A5-776B-467B-8130-CF276AAA90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129273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Content Placeholder 2">
            <a:extLst>
              <a:ext uri="{FF2B5EF4-FFF2-40B4-BE49-F238E27FC236}">
                <a16:creationId xmlns:a16="http://schemas.microsoft.com/office/drawing/2014/main" id="{7C4BBD4E-F9D6-4D29-8B03-8EA8A4DA98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Gaining access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Reciprocity with participants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Familiarity – going native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Who owns the data?</a:t>
            </a:r>
          </a:p>
        </p:txBody>
      </p:sp>
      <p:sp>
        <p:nvSpPr>
          <p:cNvPr id="68610" name="Title 1">
            <a:extLst>
              <a:ext uri="{FF2B5EF4-FFF2-40B4-BE49-F238E27FC236}">
                <a16:creationId xmlns:a16="http://schemas.microsoft.com/office/drawing/2014/main" id="{779DD602-5E25-4154-B8D0-DBB2EEFBB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Ethical issues.......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8042588-91A2-440E-90E9-47D1264768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43152"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3">
            <a:extLst>
              <a:ext uri="{FF2B5EF4-FFF2-40B4-BE49-F238E27FC236}">
                <a16:creationId xmlns:a16="http://schemas.microsoft.com/office/drawing/2014/main" id="{1B336379-4C72-48F3-B272-063AF1779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Wolcott, H.F. 1994b. </a:t>
            </a:r>
            <a:r>
              <a:rPr lang="en-US" altLang="en-US" i="1"/>
              <a:t>Transforming Qualitative Data: Description, analysis and interpretations</a:t>
            </a:r>
            <a:r>
              <a:rPr lang="en-US" altLang="en-US"/>
              <a:t>.  Thousand Oaks, CA: Sage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Wolcott, H.F. 1999. Ethnography: A way of seeing. Walnut Creek, CA: Alta Mira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</p:txBody>
      </p:sp>
      <p:sp>
        <p:nvSpPr>
          <p:cNvPr id="69634" name="Rectangle 2">
            <a:extLst>
              <a:ext uri="{FF2B5EF4-FFF2-40B4-BE49-F238E27FC236}">
                <a16:creationId xmlns:a16="http://schemas.microsoft.com/office/drawing/2014/main" id="{5CEC1400-746D-42E1-9124-B96DA7179B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>
                <a:latin typeface="Arial" pitchFamily="34" charset="0"/>
                <a:cs typeface="Arial" pitchFamily="34" charset="0"/>
              </a:rPr>
              <a:t>Key books and references</a:t>
            </a:r>
            <a:br>
              <a:rPr lang="en-GB" altLang="en-US">
                <a:ea typeface="Calibri" pitchFamily="34" charset="0"/>
                <a:cs typeface="Calibri" pitchFamily="34" charset="0"/>
              </a:rPr>
            </a:br>
            <a:endParaRPr lang="en-GB" altLang="en-US">
              <a:ea typeface="Calibri" pitchFamily="34" charset="0"/>
              <a:cs typeface="Calibri" pitchFamily="34" charset="0"/>
            </a:endParaRP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CA2856E3-0618-492F-A974-257BA78F37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6032500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52570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1831</TotalTime>
  <Words>1384</Words>
  <Application>Microsoft Office PowerPoint</Application>
  <PresentationFormat>On-screen Show (4:3)</PresentationFormat>
  <Paragraphs>437</Paragraphs>
  <Slides>69</Slides>
  <Notes>69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69</vt:i4>
      </vt:variant>
    </vt:vector>
  </HeadingPairs>
  <TitlesOfParts>
    <vt:vector size="81" baseType="lpstr">
      <vt:lpstr>Arial</vt:lpstr>
      <vt:lpstr>Arial Black</vt:lpstr>
      <vt:lpstr>Georgia</vt:lpstr>
      <vt:lpstr>Lucida Sans Unicode</vt:lpstr>
      <vt:lpstr>Open Sans</vt:lpstr>
      <vt:lpstr>Roboto</vt:lpstr>
      <vt:lpstr>Times New Roman</vt:lpstr>
      <vt:lpstr>Verdana</vt:lpstr>
      <vt:lpstr>Wingdings</vt:lpstr>
      <vt:lpstr>Wingdings 2</vt:lpstr>
      <vt:lpstr>Wingdings 3</vt:lpstr>
      <vt:lpstr>Concourse</vt:lpstr>
      <vt:lpstr>ADVANCED RESEARCH METHODS IN COUNSELLING</vt:lpstr>
      <vt:lpstr>ETHNOGRAPHY … … …</vt:lpstr>
      <vt:lpstr>ETHNOGRAPHY </vt:lpstr>
      <vt:lpstr>Ethnography........</vt:lpstr>
      <vt:lpstr>Where has ethnography come from?</vt:lpstr>
      <vt:lpstr>Where did Ethnography Originate from? </vt:lpstr>
      <vt:lpstr>Where did Ethnography Originate from? </vt:lpstr>
      <vt:lpstr>Use of the approach </vt:lpstr>
      <vt:lpstr>Use of the approach</vt:lpstr>
      <vt:lpstr>ETHNOGRAPHY</vt:lpstr>
      <vt:lpstr>ETHNOGRAPHY …   …   …</vt:lpstr>
      <vt:lpstr>Relevance to Counselling</vt:lpstr>
      <vt:lpstr>ETHNOGRAPHY [To re-cap]</vt:lpstr>
      <vt:lpstr>Definition and background</vt:lpstr>
      <vt:lpstr>ETHNOGRAPHY</vt:lpstr>
      <vt:lpstr>ETHNOGRAPHY</vt:lpstr>
      <vt:lpstr>ETHNOGRAPHY</vt:lpstr>
      <vt:lpstr> Ethnography is....... David M Feterman, 1998 </vt:lpstr>
      <vt:lpstr>Relevance to counselling</vt:lpstr>
      <vt:lpstr>Relevance to counselling (Creswell, 2007; Patton, 2002).</vt:lpstr>
      <vt:lpstr>REVELANCE TO COUNSELLING</vt:lpstr>
      <vt:lpstr>Ethnography - participants</vt:lpstr>
      <vt:lpstr>Sampling approach</vt:lpstr>
      <vt:lpstr>Ethnography</vt:lpstr>
      <vt:lpstr>Procedures in conducting Ethnography </vt:lpstr>
      <vt:lpstr>Ethnography</vt:lpstr>
      <vt:lpstr>Ethnography</vt:lpstr>
      <vt:lpstr>Ethnography</vt:lpstr>
      <vt:lpstr>Ethnography – Methods – Data Collection</vt:lpstr>
      <vt:lpstr>METHODS … Cresswell (2016) </vt:lpstr>
      <vt:lpstr>Ethnography is appropriate if there is a need to describe: </vt:lpstr>
      <vt:lpstr> Ethnography is appropriate if there is a need to describe: </vt:lpstr>
      <vt:lpstr> Stages of  Ethnography.........</vt:lpstr>
      <vt:lpstr>Next.......................</vt:lpstr>
      <vt:lpstr>Themes may include..............</vt:lpstr>
      <vt:lpstr>Ethnography</vt:lpstr>
      <vt:lpstr>Ethnography</vt:lpstr>
      <vt:lpstr>Ethnography....</vt:lpstr>
      <vt:lpstr>Challenges in using Ethnography</vt:lpstr>
      <vt:lpstr>Challenges in using Ethnography</vt:lpstr>
      <vt:lpstr>Challenges in using Ethnography</vt:lpstr>
      <vt:lpstr>Challenges in using Ethnography</vt:lpstr>
      <vt:lpstr>Challenges in using Ethnography</vt:lpstr>
      <vt:lpstr>Typical research question </vt:lpstr>
      <vt:lpstr>Sample strategy </vt:lpstr>
      <vt:lpstr>Sample strategy</vt:lpstr>
      <vt:lpstr>Data collection </vt:lpstr>
      <vt:lpstr>Ethnography can be ‘realist’....   </vt:lpstr>
      <vt:lpstr>Or adopt a more Critical approach......</vt:lpstr>
      <vt:lpstr>Or adopt a more Critical approach......</vt:lpstr>
      <vt:lpstr>A critical ethnographer will explore issues of.............</vt:lpstr>
      <vt:lpstr>Data analysis </vt:lpstr>
      <vt:lpstr>Wolcott (1994) identified three key aspects of ethnographic analysis</vt:lpstr>
      <vt:lpstr>Wolcott (1994) identified three key aspects of ethnographic analysis</vt:lpstr>
      <vt:lpstr>Wolcott (1994) identified three key aspects of ethnographic analysis</vt:lpstr>
      <vt:lpstr>Data analysis {Cresswell, 2016}</vt:lpstr>
      <vt:lpstr>Ethnography</vt:lpstr>
      <vt:lpstr>From the many sources collected, the ethnographer analyses for.....</vt:lpstr>
      <vt:lpstr>The researcher.....</vt:lpstr>
      <vt:lpstr>The Ethnographer then moves into......</vt:lpstr>
      <vt:lpstr>From this …</vt:lpstr>
      <vt:lpstr>This Holistic view may....</vt:lpstr>
      <vt:lpstr>Ethnography</vt:lpstr>
      <vt:lpstr>Data analysis </vt:lpstr>
      <vt:lpstr>Example of Ethnography</vt:lpstr>
      <vt:lpstr>Many types of Ethnography...</vt:lpstr>
      <vt:lpstr>Advantages of ethnography </vt:lpstr>
      <vt:lpstr>Ethical issues.......</vt:lpstr>
      <vt:lpstr>Key books and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RESEARCH METHODS</dc:title>
  <dc:creator>M.Cole</dc:creator>
  <cp:lastModifiedBy>Beverly Cole</cp:lastModifiedBy>
  <cp:revision>98</cp:revision>
  <dcterms:created xsi:type="dcterms:W3CDTF">2012-01-28T08:00:23Z</dcterms:created>
  <dcterms:modified xsi:type="dcterms:W3CDTF">2023-10-22T21:19:39Z</dcterms:modified>
</cp:coreProperties>
</file>