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84" d="100"/>
          <a:sy n="84" d="100"/>
        </p:scale>
        <p:origin x="65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97726-FDD1-465B-86F8-61A06C30E2A5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C45CE-B34A-4156-A034-FE3F1A3EE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5682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97726-FDD1-465B-86F8-61A06C30E2A5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C45CE-B34A-4156-A034-FE3F1A3EE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4880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97726-FDD1-465B-86F8-61A06C30E2A5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C45CE-B34A-4156-A034-FE3F1A3EE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9020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97726-FDD1-465B-86F8-61A06C30E2A5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C45CE-B34A-4156-A034-FE3F1A3EE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511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97726-FDD1-465B-86F8-61A06C30E2A5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C45CE-B34A-4156-A034-FE3F1A3EE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4318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97726-FDD1-465B-86F8-61A06C30E2A5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C45CE-B34A-4156-A034-FE3F1A3EE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598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97726-FDD1-465B-86F8-61A06C30E2A5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C45CE-B34A-4156-A034-FE3F1A3EE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7792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97726-FDD1-465B-86F8-61A06C30E2A5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C45CE-B34A-4156-A034-FE3F1A3EE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4099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97726-FDD1-465B-86F8-61A06C30E2A5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C45CE-B34A-4156-A034-FE3F1A3EE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6228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97726-FDD1-465B-86F8-61A06C30E2A5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C45CE-B34A-4156-A034-FE3F1A3EE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7050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97726-FDD1-465B-86F8-61A06C30E2A5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C45CE-B34A-4156-A034-FE3F1A3EE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4621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97726-FDD1-465B-86F8-61A06C30E2A5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C45CE-B34A-4156-A034-FE3F1A3EEAC7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1498972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97726-FDD1-465B-86F8-61A06C30E2A5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C45CE-B34A-4156-A034-FE3F1A3EE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7938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97726-FDD1-465B-86F8-61A06C30E2A5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C45CE-B34A-4156-A034-FE3F1A3EE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01579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97726-FDD1-465B-86F8-61A06C30E2A5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C45CE-B34A-4156-A034-FE3F1A3EE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657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97726-FDD1-465B-86F8-61A06C30E2A5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C45CE-B34A-4156-A034-FE3F1A3EE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3069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897726-FDD1-465B-86F8-61A06C30E2A5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8C45CE-B34A-4156-A034-FE3F1A3EE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6394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0897726-FDD1-465B-86F8-61A06C30E2A5}" type="datetimeFigureOut">
              <a:rPr lang="en-GB" smtClean="0"/>
              <a:t>17/08/2026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8C45CE-B34A-4156-A034-FE3F1A3EEA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23411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4307C-8FA6-5F9A-2FB1-DA91D21166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2658" y="338328"/>
            <a:ext cx="9726405" cy="1467253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My Digital Skills Portfolio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3AAB4F-B816-3F7F-FD12-6ABDC2EE91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3227832"/>
            <a:ext cx="8825658" cy="2410968"/>
          </a:xfrm>
        </p:spPr>
        <p:txBody>
          <a:bodyPr>
            <a:normAutofit fontScale="85000" lnSpcReduction="20000"/>
          </a:bodyPr>
          <a:lstStyle/>
          <a:p>
            <a:r>
              <a:rPr lang="en-US" dirty="0"/>
              <a:t>This is a portfolio to demonstrate three instances of digital work completed for the module.</a:t>
            </a:r>
          </a:p>
          <a:p>
            <a:endParaRPr lang="en-US" dirty="0"/>
          </a:p>
          <a:p>
            <a:r>
              <a:rPr lang="en-US" dirty="0"/>
              <a:t>These are examples of ways I have developed with Microsoft Word, digital portfolio making, and PowerPoint.</a:t>
            </a:r>
          </a:p>
          <a:p>
            <a:endParaRPr lang="en-US" dirty="0"/>
          </a:p>
          <a:p>
            <a:r>
              <a:rPr lang="en-US" dirty="0"/>
              <a:t>They also demonstrate the skills that I gained through considerable practice and independent study.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15937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1515115-95FB-41E0-86F3-8744438C0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FC2AD0-0A7A-AF26-D5F9-20BA7741B6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5616217" cy="1622321"/>
          </a:xfrm>
        </p:spPr>
        <p:txBody>
          <a:bodyPr>
            <a:normAutofit/>
          </a:bodyPr>
          <a:lstStyle/>
          <a:p>
            <a:r>
              <a:rPr lang="en-GB" sz="3900">
                <a:solidFill>
                  <a:srgbClr val="EBEBEB"/>
                </a:solidFill>
              </a:rPr>
              <a:t>Skill 1: Microsoft Word &amp; Digital Writing</a:t>
            </a:r>
          </a:p>
        </p:txBody>
      </p:sp>
      <p:sp>
        <p:nvSpPr>
          <p:cNvPr id="12" name="Freeform 31">
            <a:extLst>
              <a:ext uri="{FF2B5EF4-FFF2-40B4-BE49-F238E27FC236}">
                <a16:creationId xmlns:a16="http://schemas.microsoft.com/office/drawing/2014/main" id="{8222A33F-BE2D-4D69-92A0-5DF8B17BA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9843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CE1C74D0-9609-468A-9597-5D87C8A42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98731" y="664312"/>
            <a:ext cx="6858001" cy="5529377"/>
          </a:xfrm>
          <a:custGeom>
            <a:avLst/>
            <a:gdLst>
              <a:gd name="connsiteX0" fmla="*/ 6858001 w 6858001"/>
              <a:gd name="connsiteY0" fmla="*/ 1177 h 5529377"/>
              <a:gd name="connsiteX1" fmla="*/ 6858001 w 6858001"/>
              <a:gd name="connsiteY1" fmla="*/ 1344715 h 5529377"/>
              <a:gd name="connsiteX2" fmla="*/ 6858000 w 6858001"/>
              <a:gd name="connsiteY2" fmla="*/ 1344715 h 5529377"/>
              <a:gd name="connsiteX3" fmla="*/ 6858000 w 6858001"/>
              <a:gd name="connsiteY3" fmla="*/ 5529377 h 5529377"/>
              <a:gd name="connsiteX4" fmla="*/ 0 w 6858001"/>
              <a:gd name="connsiteY4" fmla="*/ 5529376 h 5529377"/>
              <a:gd name="connsiteX5" fmla="*/ 0 w 6858001"/>
              <a:gd name="connsiteY5" fmla="*/ 891096 h 5529377"/>
              <a:gd name="connsiteX6" fmla="*/ 1 w 6858001"/>
              <a:gd name="connsiteY6" fmla="*/ 891096 h 5529377"/>
              <a:gd name="connsiteX7" fmla="*/ 1 w 6858001"/>
              <a:gd name="connsiteY7" fmla="*/ 0 h 5529377"/>
              <a:gd name="connsiteX8" fmla="*/ 40463 w 6858001"/>
              <a:gd name="connsiteY8" fmla="*/ 5883 h 5529377"/>
              <a:gd name="connsiteX9" fmla="*/ 159107 w 6858001"/>
              <a:gd name="connsiteY9" fmla="*/ 23196 h 5529377"/>
              <a:gd name="connsiteX10" fmla="*/ 245518 w 6858001"/>
              <a:gd name="connsiteY10" fmla="*/ 35299 h 5529377"/>
              <a:gd name="connsiteX11" fmla="*/ 348388 w 6858001"/>
              <a:gd name="connsiteY11" fmla="*/ 48073 h 5529377"/>
              <a:gd name="connsiteX12" fmla="*/ 470460 w 6858001"/>
              <a:gd name="connsiteY12" fmla="*/ 63369 h 5529377"/>
              <a:gd name="connsiteX13" fmla="*/ 605563 w 6858001"/>
              <a:gd name="connsiteY13" fmla="*/ 79506 h 5529377"/>
              <a:gd name="connsiteX14" fmla="*/ 757810 w 6858001"/>
              <a:gd name="connsiteY14" fmla="*/ 96483 h 5529377"/>
              <a:gd name="connsiteX15" fmla="*/ 923774 w 6858001"/>
              <a:gd name="connsiteY15" fmla="*/ 114469 h 5529377"/>
              <a:gd name="connsiteX16" fmla="*/ 1104139 w 6858001"/>
              <a:gd name="connsiteY16" fmla="*/ 132454 h 5529377"/>
              <a:gd name="connsiteX17" fmla="*/ 1296163 w 6858001"/>
              <a:gd name="connsiteY17" fmla="*/ 150776 h 5529377"/>
              <a:gd name="connsiteX18" fmla="*/ 1503275 w 6858001"/>
              <a:gd name="connsiteY18" fmla="*/ 167753 h 5529377"/>
              <a:gd name="connsiteX19" fmla="*/ 1719988 w 6858001"/>
              <a:gd name="connsiteY19" fmla="*/ 184058 h 5529377"/>
              <a:gd name="connsiteX20" fmla="*/ 1949045 w 6858001"/>
              <a:gd name="connsiteY20" fmla="*/ 198849 h 5529377"/>
              <a:gd name="connsiteX21" fmla="*/ 2187703 w 6858001"/>
              <a:gd name="connsiteY21" fmla="*/ 212969 h 5529377"/>
              <a:gd name="connsiteX22" fmla="*/ 2436649 w 6858001"/>
              <a:gd name="connsiteY22" fmla="*/ 226248 h 5529377"/>
              <a:gd name="connsiteX23" fmla="*/ 2564208 w 6858001"/>
              <a:gd name="connsiteY23" fmla="*/ 230955 h 5529377"/>
              <a:gd name="connsiteX24" fmla="*/ 2694509 w 6858001"/>
              <a:gd name="connsiteY24" fmla="*/ 236165 h 5529377"/>
              <a:gd name="connsiteX25" fmla="*/ 2826868 w 6858001"/>
              <a:gd name="connsiteY25" fmla="*/ 241040 h 5529377"/>
              <a:gd name="connsiteX26" fmla="*/ 2959914 w 6858001"/>
              <a:gd name="connsiteY26" fmla="*/ 244234 h 5529377"/>
              <a:gd name="connsiteX27" fmla="*/ 3095702 w 6858001"/>
              <a:gd name="connsiteY27" fmla="*/ 247091 h 5529377"/>
              <a:gd name="connsiteX28" fmla="*/ 3232862 w 6858001"/>
              <a:gd name="connsiteY28" fmla="*/ 250117 h 5529377"/>
              <a:gd name="connsiteX29" fmla="*/ 3372765 w 6858001"/>
              <a:gd name="connsiteY29" fmla="*/ 252134 h 5529377"/>
              <a:gd name="connsiteX30" fmla="*/ 3514040 w 6858001"/>
              <a:gd name="connsiteY30" fmla="*/ 252134 h 5529377"/>
              <a:gd name="connsiteX31" fmla="*/ 3656686 w 6858001"/>
              <a:gd name="connsiteY31" fmla="*/ 253142 h 5529377"/>
              <a:gd name="connsiteX32" fmla="*/ 3800704 w 6858001"/>
              <a:gd name="connsiteY32" fmla="*/ 252134 h 5529377"/>
              <a:gd name="connsiteX33" fmla="*/ 3946780 w 6858001"/>
              <a:gd name="connsiteY33" fmla="*/ 250117 h 5529377"/>
              <a:gd name="connsiteX34" fmla="*/ 4092855 w 6858001"/>
              <a:gd name="connsiteY34" fmla="*/ 248268 h 5529377"/>
              <a:gd name="connsiteX35" fmla="*/ 4240988 w 6858001"/>
              <a:gd name="connsiteY35" fmla="*/ 244234 h 5529377"/>
              <a:gd name="connsiteX36" fmla="*/ 4390492 w 6858001"/>
              <a:gd name="connsiteY36" fmla="*/ 240032 h 5529377"/>
              <a:gd name="connsiteX37" fmla="*/ 4539997 w 6858001"/>
              <a:gd name="connsiteY37" fmla="*/ 235157 h 5529377"/>
              <a:gd name="connsiteX38" fmla="*/ 4690873 w 6858001"/>
              <a:gd name="connsiteY38" fmla="*/ 228266 h 5529377"/>
              <a:gd name="connsiteX39" fmla="*/ 4843120 w 6858001"/>
              <a:gd name="connsiteY39" fmla="*/ 220029 h 5529377"/>
              <a:gd name="connsiteX40" fmla="*/ 4996054 w 6858001"/>
              <a:gd name="connsiteY40" fmla="*/ 212129 h 5529377"/>
              <a:gd name="connsiteX41" fmla="*/ 5148987 w 6858001"/>
              <a:gd name="connsiteY41" fmla="*/ 202044 h 5529377"/>
              <a:gd name="connsiteX42" fmla="*/ 5303978 w 6858001"/>
              <a:gd name="connsiteY42" fmla="*/ 189941 h 5529377"/>
              <a:gd name="connsiteX43" fmla="*/ 5456911 w 6858001"/>
              <a:gd name="connsiteY43" fmla="*/ 177839 h 5529377"/>
              <a:gd name="connsiteX44" fmla="*/ 5612588 w 6858001"/>
              <a:gd name="connsiteY44" fmla="*/ 163887 h 5529377"/>
              <a:gd name="connsiteX45" fmla="*/ 5768950 w 6858001"/>
              <a:gd name="connsiteY45" fmla="*/ 148591 h 5529377"/>
              <a:gd name="connsiteX46" fmla="*/ 5923255 w 6858001"/>
              <a:gd name="connsiteY46" fmla="*/ 132455 h 5529377"/>
              <a:gd name="connsiteX47" fmla="*/ 6079618 w 6858001"/>
              <a:gd name="connsiteY47" fmla="*/ 113629 h 5529377"/>
              <a:gd name="connsiteX48" fmla="*/ 6235294 w 6858001"/>
              <a:gd name="connsiteY48" fmla="*/ 93458 h 5529377"/>
              <a:gd name="connsiteX49" fmla="*/ 6391657 w 6858001"/>
              <a:gd name="connsiteY49" fmla="*/ 73455 h 5529377"/>
              <a:gd name="connsiteX50" fmla="*/ 6547333 w 6858001"/>
              <a:gd name="connsiteY50" fmla="*/ 50091 h 5529377"/>
              <a:gd name="connsiteX51" fmla="*/ 6702324 w 6858001"/>
              <a:gd name="connsiteY51" fmla="*/ 26222 h 5529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5529377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5529377"/>
                </a:lnTo>
                <a:lnTo>
                  <a:pt x="0" y="5529376"/>
                </a:lnTo>
                <a:lnTo>
                  <a:pt x="0" y="891096"/>
                </a:lnTo>
                <a:lnTo>
                  <a:pt x="1" y="891096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8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5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4" y="252134"/>
                </a:lnTo>
                <a:lnTo>
                  <a:pt x="3946780" y="250117"/>
                </a:lnTo>
                <a:lnTo>
                  <a:pt x="4092855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3DDDF7F-084E-F811-FA4B-C99553601C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3742" y="1951372"/>
            <a:ext cx="3980139" cy="2955253"/>
          </a:xfrm>
          <a:prstGeom prst="rect">
            <a:avLst/>
          </a:prstGeom>
          <a:effectLst/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137128D-E594-4905-9F76-E385F0831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7F168D-A9FD-EFAE-2805-76EED11DF1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1" y="2438400"/>
            <a:ext cx="5616216" cy="3785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US" sz="11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100" dirty="0">
                <a:solidFill>
                  <a:srgbClr val="FFFFFF"/>
                </a:solidFill>
              </a:rPr>
              <a:t>How I did it: I wrote answers to questions about an article of social media and small businesses using Microsoft Word.</a:t>
            </a:r>
          </a:p>
          <a:p>
            <a:pPr>
              <a:lnSpc>
                <a:spcPct val="90000"/>
              </a:lnSpc>
            </a:pPr>
            <a:endParaRPr lang="en-US" sz="11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100" dirty="0">
                <a:solidFill>
                  <a:srgbClr val="FFFFFF"/>
                </a:solidFill>
              </a:rPr>
              <a:t>Skills shown I </a:t>
            </a:r>
            <a:r>
              <a:rPr lang="en-US" sz="1100" dirty="0" err="1">
                <a:solidFill>
                  <a:srgbClr val="FFFFFF"/>
                </a:solidFill>
              </a:rPr>
              <a:t>organised</a:t>
            </a:r>
            <a:r>
              <a:rPr lang="en-US" sz="1100" dirty="0">
                <a:solidFill>
                  <a:srgbClr val="FFFFFF"/>
                </a:solidFill>
              </a:rPr>
              <a:t> and formatted my answers , while I identified the main idea, the key points and other important information.</a:t>
            </a:r>
          </a:p>
          <a:p>
            <a:pPr>
              <a:lnSpc>
                <a:spcPct val="90000"/>
              </a:lnSpc>
            </a:pPr>
            <a:endParaRPr lang="en-US" sz="11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100" dirty="0">
                <a:solidFill>
                  <a:srgbClr val="FFFFFF"/>
                </a:solidFill>
              </a:rPr>
              <a:t>I learned: Word - to create clear and </a:t>
            </a:r>
            <a:r>
              <a:rPr lang="en-US" sz="1100" dirty="0" err="1">
                <a:solidFill>
                  <a:srgbClr val="FFFFFF"/>
                </a:solidFill>
              </a:rPr>
              <a:t>organised</a:t>
            </a:r>
            <a:r>
              <a:rPr lang="en-US" sz="1100" dirty="0">
                <a:solidFill>
                  <a:srgbClr val="FFFFFF"/>
                </a:solidFill>
              </a:rPr>
              <a:t> written work for my studies, I got more confident with this tool.</a:t>
            </a:r>
          </a:p>
          <a:p>
            <a:pPr>
              <a:lnSpc>
                <a:spcPct val="90000"/>
              </a:lnSpc>
            </a:pPr>
            <a:endParaRPr lang="en-US" sz="1100" dirty="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US" sz="1100" dirty="0">
                <a:solidFill>
                  <a:srgbClr val="FFFFFF"/>
                </a:solidFill>
              </a:rPr>
              <a:t>Development: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</a:rPr>
              <a:t>This experience strengthened my Digital Writing capabilities and also a method to clearly present information.</a:t>
            </a:r>
            <a:endParaRPr lang="en-GB" sz="11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349149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789341-CD69-ED57-327F-71B14B09A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r>
              <a:rPr lang="en-GB" dirty="0"/>
              <a:t>Skill 2: Making a Digital Portfolio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AC6B3E-DCF2-F1FE-8528-4735BA6CB8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915" y="2930504"/>
            <a:ext cx="5451627" cy="243960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30677-2EAE-5C44-D32F-8E47029898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5729" y="2052214"/>
            <a:ext cx="4415293" cy="419618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300"/>
              <a:t>What I </a:t>
            </a:r>
            <a:r>
              <a:rPr lang="en-US" sz="1300" err="1"/>
              <a:t>did:I</a:t>
            </a:r>
            <a:r>
              <a:rPr lang="en-US" sz="1300"/>
              <a:t> created digital portfolio, including screenshots demonstrating my use of tools such as Gmail, Google Maps and Social Media.</a:t>
            </a:r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r>
              <a:rPr lang="en-US" sz="1300"/>
              <a:t>Skills demonstrated: Evidence picked that was suitable, inserted images, </a:t>
            </a:r>
            <a:r>
              <a:rPr lang="en-US" sz="1300" err="1"/>
              <a:t>organised</a:t>
            </a:r>
            <a:r>
              <a:rPr lang="en-US" sz="1300"/>
              <a:t> content, then wrote explanations for each of the examples.</a:t>
            </a:r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r>
              <a:rPr lang="en-US" sz="1300"/>
              <a:t>What I learned: I have learned how to combine various types of electronic evidence and create one document that is not only clear but also well ordered.</a:t>
            </a:r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r>
              <a:rPr lang="en-US" sz="1300"/>
              <a:t>Development: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300" err="1"/>
              <a:t>Organising</a:t>
            </a:r>
            <a:r>
              <a:rPr lang="en-US" sz="1300"/>
              <a:t> the various screenshots was a bit difficult at the start, but more confident passing this activity.</a:t>
            </a:r>
          </a:p>
          <a:p>
            <a:pPr>
              <a:lnSpc>
                <a:spcPct val="90000"/>
              </a:lnSpc>
            </a:pPr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5022999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91002-C910-AF67-4CF4-717E3082B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9252154" cy="1223983"/>
          </a:xfrm>
        </p:spPr>
        <p:txBody>
          <a:bodyPr>
            <a:normAutofit/>
          </a:bodyPr>
          <a:lstStyle/>
          <a:p>
            <a:r>
              <a:rPr lang="en-GB" dirty="0"/>
              <a:t>Skill 3: PowerPoint Presentation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63B12F-E9BD-2EA6-9A27-ACC269C51B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1" y="2052214"/>
            <a:ext cx="4338409" cy="419618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300"/>
              <a:t>What I did: I created a PowerPoint presentation so I could present my Digital Portfolio and Reflection.</a:t>
            </a:r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r>
              <a:rPr lang="en-US" sz="1300"/>
              <a:t>Skills demonstrated: I selected a theme, created slides and prepared the text and format of the information for the slides in a visual layout.</a:t>
            </a:r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r>
              <a:rPr lang="en-US" sz="1300"/>
              <a:t>What I learned – Honestly, I learned how to prepare a presentation in a clear and an organized way as well as being able to present it to an audience.</a:t>
            </a:r>
          </a:p>
          <a:p>
            <a:pPr>
              <a:lnSpc>
                <a:spcPct val="90000"/>
              </a:lnSpc>
            </a:pPr>
            <a:endParaRPr lang="en-US" sz="1300"/>
          </a:p>
          <a:p>
            <a:pPr>
              <a:lnSpc>
                <a:spcPct val="90000"/>
              </a:lnSpc>
            </a:pPr>
            <a:r>
              <a:rPr lang="en-US" sz="1300"/>
              <a:t>Development: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US" sz="1300"/>
              <a:t>I now confidently and with less assistance, plan and structure a simple PowerPoint presentation.</a:t>
            </a:r>
          </a:p>
          <a:p>
            <a:pPr>
              <a:lnSpc>
                <a:spcPct val="90000"/>
              </a:lnSpc>
            </a:pPr>
            <a:endParaRPr lang="en-GB" sz="130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810ACF0-B6AD-7DA2-9DA2-4C5FD27C1A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1916" y="2780584"/>
            <a:ext cx="5451627" cy="2739442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2822808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151B9-B428-215F-9BE7-06B9667BD6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My development and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F8FFF5-B659-1928-D232-AD90251A36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My confidence using a variety of digital tools grew throughout this module.</a:t>
            </a:r>
          </a:p>
          <a:p>
            <a:r>
              <a:rPr lang="en-US" dirty="0"/>
              <a:t>Initially, it was challenging since it'll take some time to </a:t>
            </a:r>
            <a:r>
              <a:rPr lang="en-US" dirty="0" err="1"/>
              <a:t>organise</a:t>
            </a:r>
            <a:r>
              <a:rPr lang="en-US" dirty="0"/>
              <a:t> everything – screenshots and information – into a structured digital portfolio, and I didn't get a perfect start at the beginning.</a:t>
            </a:r>
          </a:p>
          <a:p>
            <a:r>
              <a:rPr lang="en-US" dirty="0"/>
              <a:t>I then got better at Microsoft Word, and finding ways to </a:t>
            </a:r>
            <a:r>
              <a:rPr lang="en-US" dirty="0" err="1"/>
              <a:t>organise</a:t>
            </a:r>
            <a:r>
              <a:rPr lang="en-US" dirty="0"/>
              <a:t> digital information in a clear manner.</a:t>
            </a:r>
          </a:p>
          <a:p>
            <a:r>
              <a:rPr lang="en-US" dirty="0"/>
              <a:t>Now I'm able to and I can make and format my own basic </a:t>
            </a:r>
            <a:r>
              <a:rPr lang="en-US" dirty="0" err="1"/>
              <a:t>powerpoint</a:t>
            </a:r>
            <a:r>
              <a:rPr lang="en-US" dirty="0"/>
              <a:t> show.</a:t>
            </a:r>
          </a:p>
          <a:p>
            <a:r>
              <a:rPr lang="en-US" dirty="0"/>
              <a:t>It will enable me to use these skills for future purposes to complete assignments, communicate information and preparation for presentations for other tasks.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Overall reflection:</a:t>
            </a:r>
          </a:p>
          <a:p>
            <a:r>
              <a:rPr lang="en-US" dirty="0"/>
              <a:t>This module has enabled me to become more independent in using digital technology. I now better know how to select the appropriate digital tool to use for learning, work and my daily life.</a:t>
            </a:r>
          </a:p>
          <a:p>
            <a:r>
              <a:rPr lang="en-US" dirty="0"/>
              <a:t>This is sufficient for the actual PPT. I wouldn’t even put much more text in, as the brief is asking for a few bullet points, and it is in the recording where Jason discusses the examples in detail and how he has developed. Also, I feel better this way you know, less to read, more to focus on what he says.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08005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TotalTime>14</TotalTime>
  <Words>581</Words>
  <Application>Microsoft Office PowerPoint</Application>
  <PresentationFormat>Widescreen</PresentationFormat>
  <Paragraphs>44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Century Gothic</vt:lpstr>
      <vt:lpstr>Wingdings 3</vt:lpstr>
      <vt:lpstr>Ion</vt:lpstr>
      <vt:lpstr>My Digital Skills Portfolio</vt:lpstr>
      <vt:lpstr>Skill 1: Microsoft Word &amp; Digital Writing</vt:lpstr>
      <vt:lpstr>Skill 2: Making a Digital Portfolio</vt:lpstr>
      <vt:lpstr>Skill 3: PowerPoint Presentation Skills</vt:lpstr>
      <vt:lpstr>My development and reflection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Cezar Bobe</cp:lastModifiedBy>
  <cp:revision>1</cp:revision>
  <dcterms:created xsi:type="dcterms:W3CDTF">2026-08-17T08:36:55Z</dcterms:created>
  <dcterms:modified xsi:type="dcterms:W3CDTF">2026-08-17T08:50:55Z</dcterms:modified>
</cp:coreProperties>
</file>