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notesMasterIdLst>
    <p:notesMasterId r:id="rId10"/>
  </p:notesMasterIdLst>
  <p:sldIdLst>
    <p:sldId id="290" r:id="rId3"/>
    <p:sldId id="292" r:id="rId4"/>
    <p:sldId id="293" r:id="rId5"/>
    <p:sldId id="294" r:id="rId6"/>
    <p:sldId id="295" r:id="rId7"/>
    <p:sldId id="291" r:id="rId8"/>
    <p:sldId id="296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4C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48"/>
  </p:normalViewPr>
  <p:slideViewPr>
    <p:cSldViewPr snapToGrid="0" snapToObjects="1">
      <p:cViewPr varScale="1">
        <p:scale>
          <a:sx n="105" d="100"/>
          <a:sy n="105" d="100"/>
        </p:scale>
        <p:origin x="184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F8DCBC-0B5B-9A48-8EFB-A2F85131099B}" type="datetimeFigureOut">
              <a:rPr lang="en-US" smtClean="0"/>
              <a:t>4/24/20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DD5D20-1605-F24A-B640-0FB12321D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782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222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635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578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4/24/20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620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4/24/20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2631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4/24/20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137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4/24/20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3426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4/24/20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570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4/24/20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843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326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139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6807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1767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7457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4/24/20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0101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4/24/20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9700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4/24/20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846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4/24/20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8450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4/24/20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5325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4/24/20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6127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5894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4/24/20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540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ontentslide.jp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724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powerpoint-2.jpg"/>
          <p:cNvPicPr>
            <a:picLocks noChangeAspect="1"/>
          </p:cNvPicPr>
          <p:nvPr userDrawn="1"/>
        </p:nvPicPr>
        <p:blipFill>
          <a:blip r:embed="rId1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58095"/>
            <a:ext cx="9144000" cy="1199905"/>
          </a:xfrm>
          <a:prstGeom prst="rect">
            <a:avLst/>
          </a:prstGeom>
        </p:spPr>
      </p:pic>
      <p:pic>
        <p:nvPicPr>
          <p:cNvPr id="7" name="Picture 6" descr="Corporate_Generic.eps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498" y="5824521"/>
            <a:ext cx="1960822" cy="776929"/>
          </a:xfrm>
          <a:prstGeom prst="rect">
            <a:avLst/>
          </a:prstGeom>
        </p:spPr>
      </p:pic>
      <p:pic>
        <p:nvPicPr>
          <p:cNvPr id="8" name="Picture 7" descr="Guardian logo winner.eps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0696" y="5824521"/>
            <a:ext cx="665169" cy="665169"/>
          </a:xfrm>
          <a:prstGeom prst="rect">
            <a:avLst/>
          </a:prstGeom>
        </p:spPr>
      </p:pic>
      <p:sp>
        <p:nvSpPr>
          <p:cNvPr id="9" name="Rectangle 8"/>
          <p:cNvSpPr/>
          <p:nvPr userDrawn="1"/>
        </p:nvSpPr>
        <p:spPr>
          <a:xfrm>
            <a:off x="0" y="6756400"/>
            <a:ext cx="9144000" cy="101601"/>
          </a:xfrm>
          <a:prstGeom prst="rect">
            <a:avLst/>
          </a:prstGeom>
          <a:solidFill>
            <a:srgbClr val="104C85"/>
          </a:solidFill>
          <a:ln>
            <a:noFill/>
          </a:ln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883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1728" y="3766240"/>
            <a:ext cx="8023121" cy="105129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sz="2400" dirty="0"/>
              <a:t>BA Celtic Studies Module</a:t>
            </a:r>
          </a:p>
          <a:p>
            <a:r>
              <a:rPr lang="en-US" sz="2400" dirty="0"/>
              <a:t>Level 5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257705" y="321000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591728" y="1205468"/>
            <a:ext cx="7772400" cy="2004535"/>
          </a:xfrm>
        </p:spPr>
        <p:txBody>
          <a:bodyPr/>
          <a:lstStyle/>
          <a:p>
            <a:r>
              <a:rPr lang="en-US" sz="6600" dirty="0"/>
              <a:t>Myths Made Modern</a:t>
            </a:r>
            <a:br>
              <a:rPr lang="en-US" sz="6600" dirty="0"/>
            </a:br>
            <a:r>
              <a:rPr lang="en-US" sz="4000" dirty="0"/>
              <a:t>Second Assignment</a:t>
            </a:r>
            <a:br>
              <a:rPr lang="en-US" sz="4000" dirty="0"/>
            </a:br>
            <a:r>
              <a:rPr lang="en-US" sz="4000" dirty="0"/>
              <a:t>NB to be taught via tutorial</a:t>
            </a:r>
          </a:p>
        </p:txBody>
      </p:sp>
    </p:spTree>
    <p:extLst>
      <p:ext uri="{BB962C8B-B14F-4D97-AF65-F5344CB8AC3E}">
        <p14:creationId xmlns:p14="http://schemas.microsoft.com/office/powerpoint/2010/main" val="3207708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3BD19-FE0E-5C48-8FDC-0BC323445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thoughts on a ‘creative’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D8B49-BB74-AD45-ADC9-692D5AB57D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learn to observe</a:t>
            </a:r>
          </a:p>
          <a:p>
            <a:r>
              <a:rPr lang="en-US" dirty="0"/>
              <a:t>hear well</a:t>
            </a:r>
          </a:p>
          <a:p>
            <a:r>
              <a:rPr lang="en-US" dirty="0"/>
              <a:t>see well</a:t>
            </a:r>
          </a:p>
          <a:p>
            <a:r>
              <a:rPr lang="en-US" dirty="0"/>
              <a:t>hear the big sound and the smallest detail</a:t>
            </a:r>
          </a:p>
          <a:p>
            <a:r>
              <a:rPr lang="en-US" dirty="0"/>
              <a:t>see the big picture and the smallest detail</a:t>
            </a:r>
          </a:p>
          <a:p>
            <a:r>
              <a:rPr lang="en-US" dirty="0"/>
              <a:t>… this goes for all the senses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1172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3BD19-FE0E-5C48-8FDC-0BC323445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thoughts on a ‘creative’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D8B49-BB74-AD45-ADC9-692D5AB57D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listen to language</a:t>
            </a:r>
          </a:p>
          <a:p>
            <a:r>
              <a:rPr lang="en-US" dirty="0"/>
              <a:t>hear the sounds of the words</a:t>
            </a:r>
          </a:p>
          <a:p>
            <a:r>
              <a:rPr lang="en-US" dirty="0"/>
              <a:t>hear the rhythms of the phrases</a:t>
            </a:r>
          </a:p>
          <a:p>
            <a:r>
              <a:rPr lang="en-US" dirty="0"/>
              <a:t>use them to draw what you see, feel, sense, hear, taste 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837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3BD19-FE0E-5C48-8FDC-0BC323445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thoughts on a ‘creative’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D8B49-BB74-AD45-ADC9-692D5AB57D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image</a:t>
            </a:r>
          </a:p>
          <a:p>
            <a:r>
              <a:rPr lang="en-US" dirty="0"/>
              <a:t>be true to the image</a:t>
            </a:r>
          </a:p>
          <a:p>
            <a:r>
              <a:rPr lang="en-US" dirty="0"/>
              <a:t>if you’re conveying one thing by evoking another, stick to that ‘other’ and see it out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239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3BD19-FE0E-5C48-8FDC-0BC323445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thoughts on a ‘creative’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D8B49-BB74-AD45-ADC9-692D5AB57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2663952" cy="3081528"/>
          </a:xfrm>
        </p:spPr>
        <p:txBody>
          <a:bodyPr/>
          <a:lstStyle/>
          <a:p>
            <a:r>
              <a:rPr lang="en-US" sz="2400" dirty="0"/>
              <a:t>remember the vast toolbox of devices you have at your disposal. </a:t>
            </a:r>
          </a:p>
          <a:p>
            <a:r>
              <a:rPr lang="en-US" sz="2400" dirty="0"/>
              <a:t>here are some - in alphabetical order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16487E0-7B09-E84C-8E4B-F8D5C75D0066}"/>
              </a:ext>
            </a:extLst>
          </p:cNvPr>
          <p:cNvSpPr txBox="1">
            <a:spLocks/>
          </p:cNvSpPr>
          <p:nvPr/>
        </p:nvSpPr>
        <p:spPr>
          <a:xfrm>
            <a:off x="4328160" y="1417638"/>
            <a:ext cx="4504944" cy="4525963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35EBAFE-9EC0-4149-87A6-727E1887E901}"/>
              </a:ext>
            </a:extLst>
          </p:cNvPr>
          <p:cNvSpPr/>
          <p:nvPr/>
        </p:nvSpPr>
        <p:spPr>
          <a:xfrm>
            <a:off x="4114800" y="1166842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Alliteration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Allusion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Assonance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Comparison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Consonance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Groups of three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Hyperbole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Metaphor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Onomatopoeia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Personification</a:t>
            </a: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Prolepsis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Repetition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Rhyme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Sentence length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Simile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Tenses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8709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thoughts on composing a poem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If you do decide to compose a poem, then in addition to slides 1-5, you will also need to think about: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central idea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focus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form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and pay particular attention to the rhythm of lines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648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thoughts on composing a ‘story’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2128" y="13075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If you do decide to compose a ‘story’, (in inverted commas here as there are so many forms of story-telling), then in addition to slides 1-5, you will need to think about:</a:t>
            </a:r>
          </a:p>
          <a:p>
            <a:pPr marL="0" indent="0">
              <a:buNone/>
            </a:pP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character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plot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form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pay particular attention to tense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also, if you’re aiming for a particular age group - though the categories of ‘age groups’ are both broad and fluid – then perhaps you need to consider vocabulary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680581"/>
      </p:ext>
    </p:extLst>
  </p:cSld>
  <p:clrMapOvr>
    <a:masterClrMapping/>
  </p:clrMapOvr>
</p:sld>
</file>

<file path=ppt/theme/theme1.xml><?xml version="1.0" encoding="utf-8"?>
<a:theme xmlns:a="http://schemas.openxmlformats.org/drawingml/2006/main" name="Connected_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Connected_Template.potx</Template>
  <TotalTime>6131</TotalTime>
  <Words>298</Words>
  <Application>Microsoft Macintosh PowerPoint</Application>
  <PresentationFormat>On-screen Show (4:3)</PresentationFormat>
  <Paragraphs>53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Connected_Template</vt:lpstr>
      <vt:lpstr>Custom Design</vt:lpstr>
      <vt:lpstr>Myths Made Modern Second Assignment NB to be taught via tutorial</vt:lpstr>
      <vt:lpstr>thoughts on a ‘creative’ response</vt:lpstr>
      <vt:lpstr>thoughts on a ‘creative’ response</vt:lpstr>
      <vt:lpstr>thoughts on a ‘creative’ response</vt:lpstr>
      <vt:lpstr>thoughts on a ‘creative’ response</vt:lpstr>
      <vt:lpstr>thoughts on composing a poem</vt:lpstr>
      <vt:lpstr>thoughts on composing a ‘story’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Harry Richmond</dc:creator>
  <cp:lastModifiedBy>Mererid Hopwood</cp:lastModifiedBy>
  <cp:revision>415</cp:revision>
  <dcterms:created xsi:type="dcterms:W3CDTF">2014-09-09T13:31:28Z</dcterms:created>
  <dcterms:modified xsi:type="dcterms:W3CDTF">2020-04-24T08:09:02Z</dcterms:modified>
</cp:coreProperties>
</file>