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57" r:id="rId4"/>
    <p:sldId id="259" r:id="rId5"/>
    <p:sldId id="260" r:id="rId6"/>
    <p:sldId id="261" r:id="rId7"/>
    <p:sldId id="262" r:id="rId8"/>
    <p:sldId id="263" r:id="rId9"/>
    <p:sldId id="264" r:id="rId10"/>
    <p:sldId id="265" r:id="rId11"/>
    <p:sldId id="266" r:id="rId12"/>
    <p:sldId id="267" r:id="rId13"/>
    <p:sldId id="268" r:id="rId14"/>
    <p:sldId id="258" r:id="rId15"/>
    <p:sldId id="269"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A1B9A-5E2A-929C-806B-8283D806CABE}" v="411" dt="2023-11-12T22:06:37.423"/>
    <p1510:client id="{8A2C393E-BDB1-4388-83F8-7A19EF7391F2}" v="779" dt="2023-11-12T13:09:43.879"/>
    <p1510:client id="{CB199C73-9F26-31E4-D910-92F07EAA1CAC}" v="659" dt="2023-11-12T13:42:52.3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ran, Ali (Student)" userId="S::ahi108@student.aru.ac.uk::800b2079-31b2-4143-9936-dfc0682eedcc" providerId="AD" clId="Web-{CB199C73-9F26-31E4-D910-92F07EAA1CAC}"/>
    <pc:docChg chg="addSld modSld">
      <pc:chgData name="Imran, Ali (Student)" userId="S::ahi108@student.aru.ac.uk::800b2079-31b2-4143-9936-dfc0682eedcc" providerId="AD" clId="Web-{CB199C73-9F26-31E4-D910-92F07EAA1CAC}" dt="2023-11-12T13:42:52.321" v="654" actId="20577"/>
      <pc:docMkLst>
        <pc:docMk/>
      </pc:docMkLst>
      <pc:sldChg chg="modSp">
        <pc:chgData name="Imran, Ali (Student)" userId="S::ahi108@student.aru.ac.uk::800b2079-31b2-4143-9936-dfc0682eedcc" providerId="AD" clId="Web-{CB199C73-9F26-31E4-D910-92F07EAA1CAC}" dt="2023-11-12T13:30:10.091" v="380" actId="20577"/>
        <pc:sldMkLst>
          <pc:docMk/>
          <pc:sldMk cId="677799809" sldId="258"/>
        </pc:sldMkLst>
        <pc:spChg chg="mod">
          <ac:chgData name="Imran, Ali (Student)" userId="S::ahi108@student.aru.ac.uk::800b2079-31b2-4143-9936-dfc0682eedcc" providerId="AD" clId="Web-{CB199C73-9F26-31E4-D910-92F07EAA1CAC}" dt="2023-11-12T13:30:10.091" v="380" actId="20577"/>
          <ac:spMkLst>
            <pc:docMk/>
            <pc:sldMk cId="677799809" sldId="258"/>
            <ac:spMk id="3" creationId="{2AD13268-DDD9-1915-FCFC-CB43E5CF580A}"/>
          </ac:spMkLst>
        </pc:spChg>
      </pc:sldChg>
      <pc:sldChg chg="modSp">
        <pc:chgData name="Imran, Ali (Student)" userId="S::ahi108@student.aru.ac.uk::800b2079-31b2-4143-9936-dfc0682eedcc" providerId="AD" clId="Web-{CB199C73-9F26-31E4-D910-92F07EAA1CAC}" dt="2023-11-12T13:24:23.250" v="315" actId="20577"/>
        <pc:sldMkLst>
          <pc:docMk/>
          <pc:sldMk cId="45459091" sldId="268"/>
        </pc:sldMkLst>
        <pc:spChg chg="mod">
          <ac:chgData name="Imran, Ali (Student)" userId="S::ahi108@student.aru.ac.uk::800b2079-31b2-4143-9936-dfc0682eedcc" providerId="AD" clId="Web-{CB199C73-9F26-31E4-D910-92F07EAA1CAC}" dt="2023-11-12T13:11:18.957" v="4" actId="20577"/>
          <ac:spMkLst>
            <pc:docMk/>
            <pc:sldMk cId="45459091" sldId="268"/>
            <ac:spMk id="2" creationId="{EC5DA98A-6A03-E826-F27F-ED3D9F1F97C5}"/>
          </ac:spMkLst>
        </pc:spChg>
        <pc:spChg chg="mod">
          <ac:chgData name="Imran, Ali (Student)" userId="S::ahi108@student.aru.ac.uk::800b2079-31b2-4143-9936-dfc0682eedcc" providerId="AD" clId="Web-{CB199C73-9F26-31E4-D910-92F07EAA1CAC}" dt="2023-11-12T13:24:23.250" v="315" actId="20577"/>
          <ac:spMkLst>
            <pc:docMk/>
            <pc:sldMk cId="45459091" sldId="268"/>
            <ac:spMk id="3" creationId="{5B2E2961-EA48-403A-B04B-F80E761480BB}"/>
          </ac:spMkLst>
        </pc:spChg>
      </pc:sldChg>
      <pc:sldChg chg="modSp new">
        <pc:chgData name="Imran, Ali (Student)" userId="S::ahi108@student.aru.ac.uk::800b2079-31b2-4143-9936-dfc0682eedcc" providerId="AD" clId="Web-{CB199C73-9F26-31E4-D910-92F07EAA1CAC}" dt="2023-11-12T13:42:52.321" v="654" actId="20577"/>
        <pc:sldMkLst>
          <pc:docMk/>
          <pc:sldMk cId="3096473157" sldId="269"/>
        </pc:sldMkLst>
        <pc:spChg chg="mod">
          <ac:chgData name="Imran, Ali (Student)" userId="S::ahi108@student.aru.ac.uk::800b2079-31b2-4143-9936-dfc0682eedcc" providerId="AD" clId="Web-{CB199C73-9F26-31E4-D910-92F07EAA1CAC}" dt="2023-11-12T13:30:20.107" v="384" actId="20577"/>
          <ac:spMkLst>
            <pc:docMk/>
            <pc:sldMk cId="3096473157" sldId="269"/>
            <ac:spMk id="2" creationId="{943B986E-F46A-71FC-B000-323BE1C0B09F}"/>
          </ac:spMkLst>
        </pc:spChg>
        <pc:spChg chg="mod">
          <ac:chgData name="Imran, Ali (Student)" userId="S::ahi108@student.aru.ac.uk::800b2079-31b2-4143-9936-dfc0682eedcc" providerId="AD" clId="Web-{CB199C73-9F26-31E4-D910-92F07EAA1CAC}" dt="2023-11-12T13:42:52.321" v="654" actId="20577"/>
          <ac:spMkLst>
            <pc:docMk/>
            <pc:sldMk cId="3096473157" sldId="269"/>
            <ac:spMk id="3" creationId="{89519620-1B9D-DD08-273B-1D87FB31F083}"/>
          </ac:spMkLst>
        </pc:spChg>
      </pc:sldChg>
    </pc:docChg>
  </pc:docChgLst>
  <pc:docChgLst>
    <pc:chgData name="Imran, Ali (Student)" userId="S::ahi108@student.aru.ac.uk::800b2079-31b2-4143-9936-dfc0682eedcc" providerId="AD" clId="Web-{8A2C393E-BDB1-4388-83F8-7A19EF7391F2}"/>
    <pc:docChg chg="addSld modSld">
      <pc:chgData name="Imran, Ali (Student)" userId="S::ahi108@student.aru.ac.uk::800b2079-31b2-4143-9936-dfc0682eedcc" providerId="AD" clId="Web-{8A2C393E-BDB1-4388-83F8-7A19EF7391F2}" dt="2023-11-12T13:09:43.879" v="780"/>
      <pc:docMkLst>
        <pc:docMk/>
      </pc:docMkLst>
      <pc:sldChg chg="modSp">
        <pc:chgData name="Imran, Ali (Student)" userId="S::ahi108@student.aru.ac.uk::800b2079-31b2-4143-9936-dfc0682eedcc" providerId="AD" clId="Web-{8A2C393E-BDB1-4388-83F8-7A19EF7391F2}" dt="2023-11-11T22:39:17.944" v="4" actId="20577"/>
        <pc:sldMkLst>
          <pc:docMk/>
          <pc:sldMk cId="109857222" sldId="256"/>
        </pc:sldMkLst>
        <pc:spChg chg="mod">
          <ac:chgData name="Imran, Ali (Student)" userId="S::ahi108@student.aru.ac.uk::800b2079-31b2-4143-9936-dfc0682eedcc" providerId="AD" clId="Web-{8A2C393E-BDB1-4388-83F8-7A19EF7391F2}" dt="2023-11-11T22:39:17.944" v="4" actId="20577"/>
          <ac:spMkLst>
            <pc:docMk/>
            <pc:sldMk cId="109857222" sldId="256"/>
            <ac:spMk id="2" creationId="{00000000-0000-0000-0000-000000000000}"/>
          </ac:spMkLst>
        </pc:spChg>
      </pc:sldChg>
      <pc:sldChg chg="addSp delSp modSp new">
        <pc:chgData name="Imran, Ali (Student)" userId="S::ahi108@student.aru.ac.uk::800b2079-31b2-4143-9936-dfc0682eedcc" providerId="AD" clId="Web-{8A2C393E-BDB1-4388-83F8-7A19EF7391F2}" dt="2023-11-11T23:02:04.177" v="151" actId="20577"/>
        <pc:sldMkLst>
          <pc:docMk/>
          <pc:sldMk cId="15847465" sldId="257"/>
        </pc:sldMkLst>
        <pc:spChg chg="mod">
          <ac:chgData name="Imran, Ali (Student)" userId="S::ahi108@student.aru.ac.uk::800b2079-31b2-4143-9936-dfc0682eedcc" providerId="AD" clId="Web-{8A2C393E-BDB1-4388-83F8-7A19EF7391F2}" dt="2023-11-11T22:39:48.773" v="11" actId="20577"/>
          <ac:spMkLst>
            <pc:docMk/>
            <pc:sldMk cId="15847465" sldId="257"/>
            <ac:spMk id="2" creationId="{2AB265F1-24F9-F65B-4400-701C3D9D8A1E}"/>
          </ac:spMkLst>
        </pc:spChg>
        <pc:spChg chg="mod">
          <ac:chgData name="Imran, Ali (Student)" userId="S::ahi108@student.aru.ac.uk::800b2079-31b2-4143-9936-dfc0682eedcc" providerId="AD" clId="Web-{8A2C393E-BDB1-4388-83F8-7A19EF7391F2}" dt="2023-11-11T23:02:04.177" v="151" actId="20577"/>
          <ac:spMkLst>
            <pc:docMk/>
            <pc:sldMk cId="15847465" sldId="257"/>
            <ac:spMk id="3" creationId="{C7070F49-869C-4970-4727-D8679AA2C5A2}"/>
          </ac:spMkLst>
        </pc:spChg>
        <pc:picChg chg="add del mod">
          <ac:chgData name="Imran, Ali (Student)" userId="S::ahi108@student.aru.ac.uk::800b2079-31b2-4143-9936-dfc0682eedcc" providerId="AD" clId="Web-{8A2C393E-BDB1-4388-83F8-7A19EF7391F2}" dt="2023-11-11T22:47:48.604" v="16"/>
          <ac:picMkLst>
            <pc:docMk/>
            <pc:sldMk cId="15847465" sldId="257"/>
            <ac:picMk id="4" creationId="{553C8D89-C4A1-3543-A7C8-3D9CA527255E}"/>
          </ac:picMkLst>
        </pc:picChg>
      </pc:sldChg>
      <pc:sldChg chg="modSp new">
        <pc:chgData name="Imran, Ali (Student)" userId="S::ahi108@student.aru.ac.uk::800b2079-31b2-4143-9936-dfc0682eedcc" providerId="AD" clId="Web-{8A2C393E-BDB1-4388-83F8-7A19EF7391F2}" dt="2023-11-12T00:10:22.713" v="705" actId="20577"/>
        <pc:sldMkLst>
          <pc:docMk/>
          <pc:sldMk cId="677799809" sldId="258"/>
        </pc:sldMkLst>
        <pc:spChg chg="mod">
          <ac:chgData name="Imran, Ali (Student)" userId="S::ahi108@student.aru.ac.uk::800b2079-31b2-4143-9936-dfc0682eedcc" providerId="AD" clId="Web-{8A2C393E-BDB1-4388-83F8-7A19EF7391F2}" dt="2023-11-11T22:50:05.265" v="21" actId="20577"/>
          <ac:spMkLst>
            <pc:docMk/>
            <pc:sldMk cId="677799809" sldId="258"/>
            <ac:spMk id="2" creationId="{74120497-5F9D-5F7E-62C4-34ED6EE50716}"/>
          </ac:spMkLst>
        </pc:spChg>
        <pc:spChg chg="mod">
          <ac:chgData name="Imran, Ali (Student)" userId="S::ahi108@student.aru.ac.uk::800b2079-31b2-4143-9936-dfc0682eedcc" providerId="AD" clId="Web-{8A2C393E-BDB1-4388-83F8-7A19EF7391F2}" dt="2023-11-12T00:10:22.713" v="705" actId="20577"/>
          <ac:spMkLst>
            <pc:docMk/>
            <pc:sldMk cId="677799809" sldId="258"/>
            <ac:spMk id="3" creationId="{2AD13268-DDD9-1915-FCFC-CB43E5CF580A}"/>
          </ac:spMkLst>
        </pc:spChg>
      </pc:sldChg>
      <pc:sldChg chg="addSp delSp modSp new">
        <pc:chgData name="Imran, Ali (Student)" userId="S::ahi108@student.aru.ac.uk::800b2079-31b2-4143-9936-dfc0682eedcc" providerId="AD" clId="Web-{8A2C393E-BDB1-4388-83F8-7A19EF7391F2}" dt="2023-11-11T23:39:34.880" v="523" actId="20577"/>
        <pc:sldMkLst>
          <pc:docMk/>
          <pc:sldMk cId="1010102120" sldId="259"/>
        </pc:sldMkLst>
        <pc:spChg chg="del mod">
          <ac:chgData name="Imran, Ali (Student)" userId="S::ahi108@student.aru.ac.uk::800b2079-31b2-4143-9936-dfc0682eedcc" providerId="AD" clId="Web-{8A2C393E-BDB1-4388-83F8-7A19EF7391F2}" dt="2023-11-11T23:05:38.545" v="174"/>
          <ac:spMkLst>
            <pc:docMk/>
            <pc:sldMk cId="1010102120" sldId="259"/>
            <ac:spMk id="2" creationId="{45DB8537-22E6-B36A-FC69-4F42FEC2320C}"/>
          </ac:spMkLst>
        </pc:spChg>
        <pc:spChg chg="mod">
          <ac:chgData name="Imran, Ali (Student)" userId="S::ahi108@student.aru.ac.uk::800b2079-31b2-4143-9936-dfc0682eedcc" providerId="AD" clId="Web-{8A2C393E-BDB1-4388-83F8-7A19EF7391F2}" dt="2023-11-11T23:26:28.761" v="445" actId="20577"/>
          <ac:spMkLst>
            <pc:docMk/>
            <pc:sldMk cId="1010102120" sldId="259"/>
            <ac:spMk id="3" creationId="{61F29DEB-5181-A6F4-B0AE-0AB9FAD1A34C}"/>
          </ac:spMkLst>
        </pc:spChg>
        <pc:spChg chg="add mod">
          <ac:chgData name="Imran, Ali (Student)" userId="S::ahi108@student.aru.ac.uk::800b2079-31b2-4143-9936-dfc0682eedcc" providerId="AD" clId="Web-{8A2C393E-BDB1-4388-83F8-7A19EF7391F2}" dt="2023-11-11T23:39:34.880" v="523" actId="20577"/>
          <ac:spMkLst>
            <pc:docMk/>
            <pc:sldMk cId="1010102120" sldId="259"/>
            <ac:spMk id="5" creationId="{CC0B1C0C-BE8F-0719-8EE1-0F3EE6EDEE2E}"/>
          </ac:spMkLst>
        </pc:spChg>
      </pc:sldChg>
      <pc:sldChg chg="modSp new">
        <pc:chgData name="Imran, Ali (Student)" userId="S::ahi108@student.aru.ac.uk::800b2079-31b2-4143-9936-dfc0682eedcc" providerId="AD" clId="Web-{8A2C393E-BDB1-4388-83F8-7A19EF7391F2}" dt="2023-11-11T23:39:10.911" v="522" actId="20577"/>
        <pc:sldMkLst>
          <pc:docMk/>
          <pc:sldMk cId="2088202811" sldId="260"/>
        </pc:sldMkLst>
        <pc:spChg chg="mod">
          <ac:chgData name="Imran, Ali (Student)" userId="S::ahi108@student.aru.ac.uk::800b2079-31b2-4143-9936-dfc0682eedcc" providerId="AD" clId="Web-{8A2C393E-BDB1-4388-83F8-7A19EF7391F2}" dt="2023-11-11T23:39:10.911" v="522" actId="20577"/>
          <ac:spMkLst>
            <pc:docMk/>
            <pc:sldMk cId="2088202811" sldId="260"/>
            <ac:spMk id="2" creationId="{F2F5A65A-A69A-7A41-7C59-0B6CA109B889}"/>
          </ac:spMkLst>
        </pc:spChg>
        <pc:spChg chg="mod">
          <ac:chgData name="Imran, Ali (Student)" userId="S::ahi108@student.aru.ac.uk::800b2079-31b2-4143-9936-dfc0682eedcc" providerId="AD" clId="Web-{8A2C393E-BDB1-4388-83F8-7A19EF7391F2}" dt="2023-11-11T23:38:59.785" v="520" actId="20577"/>
          <ac:spMkLst>
            <pc:docMk/>
            <pc:sldMk cId="2088202811" sldId="260"/>
            <ac:spMk id="3" creationId="{D6F2BCEE-1522-D65E-D9F4-9B5AE09BA0F1}"/>
          </ac:spMkLst>
        </pc:spChg>
      </pc:sldChg>
      <pc:sldChg chg="addSp delSp modSp new mod setBg">
        <pc:chgData name="Imran, Ali (Student)" userId="S::ahi108@student.aru.ac.uk::800b2079-31b2-4143-9936-dfc0682eedcc" providerId="AD" clId="Web-{8A2C393E-BDB1-4388-83F8-7A19EF7391F2}" dt="2023-11-11T23:54:12.908" v="573" actId="20577"/>
        <pc:sldMkLst>
          <pc:docMk/>
          <pc:sldMk cId="489556603" sldId="261"/>
        </pc:sldMkLst>
        <pc:spChg chg="mod">
          <ac:chgData name="Imran, Ali (Student)" userId="S::ahi108@student.aru.ac.uk::800b2079-31b2-4143-9936-dfc0682eedcc" providerId="AD" clId="Web-{8A2C393E-BDB1-4388-83F8-7A19EF7391F2}" dt="2023-11-11T23:53:52.876" v="571"/>
          <ac:spMkLst>
            <pc:docMk/>
            <pc:sldMk cId="489556603" sldId="261"/>
            <ac:spMk id="2" creationId="{0504D153-283F-D8C0-86D6-98C35C834092}"/>
          </ac:spMkLst>
        </pc:spChg>
        <pc:spChg chg="add del mod">
          <ac:chgData name="Imran, Ali (Student)" userId="S::ahi108@student.aru.ac.uk::800b2079-31b2-4143-9936-dfc0682eedcc" providerId="AD" clId="Web-{8A2C393E-BDB1-4388-83F8-7A19EF7391F2}" dt="2023-11-11T23:54:12.908" v="573" actId="20577"/>
          <ac:spMkLst>
            <pc:docMk/>
            <pc:sldMk cId="489556603" sldId="261"/>
            <ac:spMk id="3" creationId="{8C5ED494-1A94-60EA-D209-836834263606}"/>
          </ac:spMkLst>
        </pc:spChg>
        <pc:spChg chg="add">
          <ac:chgData name="Imran, Ali (Student)" userId="S::ahi108@student.aru.ac.uk::800b2079-31b2-4143-9936-dfc0682eedcc" providerId="AD" clId="Web-{8A2C393E-BDB1-4388-83F8-7A19EF7391F2}" dt="2023-11-11T23:53:52.876" v="571"/>
          <ac:spMkLst>
            <pc:docMk/>
            <pc:sldMk cId="489556603" sldId="261"/>
            <ac:spMk id="6" creationId="{F13C74B1-5B17-4795-BED0-7140497B445A}"/>
          </ac:spMkLst>
        </pc:spChg>
        <pc:spChg chg="add">
          <ac:chgData name="Imran, Ali (Student)" userId="S::ahi108@student.aru.ac.uk::800b2079-31b2-4143-9936-dfc0682eedcc" providerId="AD" clId="Web-{8A2C393E-BDB1-4388-83F8-7A19EF7391F2}" dt="2023-11-11T23:53:52.876" v="571"/>
          <ac:spMkLst>
            <pc:docMk/>
            <pc:sldMk cId="489556603" sldId="261"/>
            <ac:spMk id="7" creationId="{D4974D33-8DC5-464E-8C6D-BE58F0669C17}"/>
          </ac:spMkLst>
        </pc:spChg>
        <pc:spChg chg="add del">
          <ac:chgData name="Imran, Ali (Student)" userId="S::ahi108@student.aru.ac.uk::800b2079-31b2-4143-9936-dfc0682eedcc" providerId="AD" clId="Web-{8A2C393E-BDB1-4388-83F8-7A19EF7391F2}" dt="2023-11-11T23:43:02.652" v="542"/>
          <ac:spMkLst>
            <pc:docMk/>
            <pc:sldMk cId="489556603" sldId="261"/>
            <ac:spMk id="9" creationId="{ECC07320-C2CA-4E29-8481-9D9E143C7788}"/>
          </ac:spMkLst>
        </pc:spChg>
        <pc:spChg chg="add del">
          <ac:chgData name="Imran, Ali (Student)" userId="S::ahi108@student.aru.ac.uk::800b2079-31b2-4143-9936-dfc0682eedcc" providerId="AD" clId="Web-{8A2C393E-BDB1-4388-83F8-7A19EF7391F2}" dt="2023-11-11T23:43:02.652" v="542"/>
          <ac:spMkLst>
            <pc:docMk/>
            <pc:sldMk cId="489556603" sldId="261"/>
            <ac:spMk id="11" creationId="{178FB36B-5BFE-42CA-BC60-1115E0D95EEC}"/>
          </ac:spMkLst>
        </pc:spChg>
        <pc:picChg chg="add del">
          <ac:chgData name="Imran, Ali (Student)" userId="S::ahi108@student.aru.ac.uk::800b2079-31b2-4143-9936-dfc0682eedcc" providerId="AD" clId="Web-{8A2C393E-BDB1-4388-83F8-7A19EF7391F2}" dt="2023-11-11T23:43:02.652" v="542"/>
          <ac:picMkLst>
            <pc:docMk/>
            <pc:sldMk cId="489556603" sldId="261"/>
            <ac:picMk id="5" creationId="{CD49E3A8-B83E-5356-E748-BBDD7FEE7C4C}"/>
          </ac:picMkLst>
        </pc:picChg>
        <pc:picChg chg="add">
          <ac:chgData name="Imran, Ali (Student)" userId="S::ahi108@student.aru.ac.uk::800b2079-31b2-4143-9936-dfc0682eedcc" providerId="AD" clId="Web-{8A2C393E-BDB1-4388-83F8-7A19EF7391F2}" dt="2023-11-11T23:53:52.876" v="571"/>
          <ac:picMkLst>
            <pc:docMk/>
            <pc:sldMk cId="489556603" sldId="261"/>
            <ac:picMk id="8" creationId="{A6F11792-A6B3-28EC-CE48-9EDE7C7B8C59}"/>
          </ac:picMkLst>
        </pc:picChg>
      </pc:sldChg>
      <pc:sldChg chg="modSp new">
        <pc:chgData name="Imran, Ali (Student)" userId="S::ahi108@student.aru.ac.uk::800b2079-31b2-4143-9936-dfc0682eedcc" providerId="AD" clId="Web-{8A2C393E-BDB1-4388-83F8-7A19EF7391F2}" dt="2023-11-11T23:54:26.127" v="575" actId="20577"/>
        <pc:sldMkLst>
          <pc:docMk/>
          <pc:sldMk cId="848727772" sldId="262"/>
        </pc:sldMkLst>
        <pc:spChg chg="mod">
          <ac:chgData name="Imran, Ali (Student)" userId="S::ahi108@student.aru.ac.uk::800b2079-31b2-4143-9936-dfc0682eedcc" providerId="AD" clId="Web-{8A2C393E-BDB1-4388-83F8-7A19EF7391F2}" dt="2023-11-11T23:48:39.522" v="568" actId="20577"/>
          <ac:spMkLst>
            <pc:docMk/>
            <pc:sldMk cId="848727772" sldId="262"/>
            <ac:spMk id="2" creationId="{389E3041-548E-A530-58EE-534F3A5806F8}"/>
          </ac:spMkLst>
        </pc:spChg>
        <pc:spChg chg="mod">
          <ac:chgData name="Imran, Ali (Student)" userId="S::ahi108@student.aru.ac.uk::800b2079-31b2-4143-9936-dfc0682eedcc" providerId="AD" clId="Web-{8A2C393E-BDB1-4388-83F8-7A19EF7391F2}" dt="2023-11-11T23:54:26.127" v="575" actId="20577"/>
          <ac:spMkLst>
            <pc:docMk/>
            <pc:sldMk cId="848727772" sldId="262"/>
            <ac:spMk id="3" creationId="{3E3EE990-9665-35F0-E094-DE6629615A21}"/>
          </ac:spMkLst>
        </pc:spChg>
      </pc:sldChg>
      <pc:sldChg chg="addSp delSp modSp new mod setBg">
        <pc:chgData name="Imran, Ali (Student)" userId="S::ahi108@student.aru.ac.uk::800b2079-31b2-4143-9936-dfc0682eedcc" providerId="AD" clId="Web-{8A2C393E-BDB1-4388-83F8-7A19EF7391F2}" dt="2023-11-12T00:03:44.369" v="602"/>
        <pc:sldMkLst>
          <pc:docMk/>
          <pc:sldMk cId="697347753" sldId="263"/>
        </pc:sldMkLst>
        <pc:spChg chg="mod">
          <ac:chgData name="Imran, Ali (Student)" userId="S::ahi108@student.aru.ac.uk::800b2079-31b2-4143-9936-dfc0682eedcc" providerId="AD" clId="Web-{8A2C393E-BDB1-4388-83F8-7A19EF7391F2}" dt="2023-11-12T00:03:44.369" v="602"/>
          <ac:spMkLst>
            <pc:docMk/>
            <pc:sldMk cId="697347753" sldId="263"/>
            <ac:spMk id="2" creationId="{D3DCD202-A6A8-D5CE-5228-9277542933F9}"/>
          </ac:spMkLst>
        </pc:spChg>
        <pc:spChg chg="del mod">
          <ac:chgData name="Imran, Ali (Student)" userId="S::ahi108@student.aru.ac.uk::800b2079-31b2-4143-9936-dfc0682eedcc" providerId="AD" clId="Web-{8A2C393E-BDB1-4388-83F8-7A19EF7391F2}" dt="2023-11-12T00:03:44.369" v="602"/>
          <ac:spMkLst>
            <pc:docMk/>
            <pc:sldMk cId="697347753" sldId="263"/>
            <ac:spMk id="3" creationId="{EAC3CDD7-DDE5-9E65-F2A8-6F584E69915C}"/>
          </ac:spMkLst>
        </pc:spChg>
        <pc:spChg chg="add">
          <ac:chgData name="Imran, Ali (Student)" userId="S::ahi108@student.aru.ac.uk::800b2079-31b2-4143-9936-dfc0682eedcc" providerId="AD" clId="Web-{8A2C393E-BDB1-4388-83F8-7A19EF7391F2}" dt="2023-11-12T00:03:44.369" v="602"/>
          <ac:spMkLst>
            <pc:docMk/>
            <pc:sldMk cId="697347753" sldId="263"/>
            <ac:spMk id="9" creationId="{0C541B88-1AE9-40C3-AFD5-967787C1979F}"/>
          </ac:spMkLst>
        </pc:spChg>
        <pc:spChg chg="add">
          <ac:chgData name="Imran, Ali (Student)" userId="S::ahi108@student.aru.ac.uk::800b2079-31b2-4143-9936-dfc0682eedcc" providerId="AD" clId="Web-{8A2C393E-BDB1-4388-83F8-7A19EF7391F2}" dt="2023-11-12T00:03:44.369" v="602"/>
          <ac:spMkLst>
            <pc:docMk/>
            <pc:sldMk cId="697347753" sldId="263"/>
            <ac:spMk id="11" creationId="{E5F17139-31EE-46AC-B04F-DBBD852DD6CB}"/>
          </ac:spMkLst>
        </pc:spChg>
        <pc:spChg chg="add">
          <ac:chgData name="Imran, Ali (Student)" userId="S::ahi108@student.aru.ac.uk::800b2079-31b2-4143-9936-dfc0682eedcc" providerId="AD" clId="Web-{8A2C393E-BDB1-4388-83F8-7A19EF7391F2}" dt="2023-11-12T00:03:44.369" v="602"/>
          <ac:spMkLst>
            <pc:docMk/>
            <pc:sldMk cId="697347753" sldId="263"/>
            <ac:spMk id="17" creationId="{89D16701-DA76-4F72-BB63-E2C3FFBDFE0F}"/>
          </ac:spMkLst>
        </pc:spChg>
        <pc:spChg chg="add">
          <ac:chgData name="Imran, Ali (Student)" userId="S::ahi108@student.aru.ac.uk::800b2079-31b2-4143-9936-dfc0682eedcc" providerId="AD" clId="Web-{8A2C393E-BDB1-4388-83F8-7A19EF7391F2}" dt="2023-11-12T00:03:44.369" v="602"/>
          <ac:spMkLst>
            <pc:docMk/>
            <pc:sldMk cId="697347753" sldId="263"/>
            <ac:spMk id="19" creationId="{1CC28BE1-9DC6-43FE-9582-39F091098D77}"/>
          </ac:spMkLst>
        </pc:spChg>
        <pc:grpChg chg="add">
          <ac:chgData name="Imran, Ali (Student)" userId="S::ahi108@student.aru.ac.uk::800b2079-31b2-4143-9936-dfc0682eedcc" providerId="AD" clId="Web-{8A2C393E-BDB1-4388-83F8-7A19EF7391F2}" dt="2023-11-12T00:03:44.369" v="602"/>
          <ac:grpSpMkLst>
            <pc:docMk/>
            <pc:sldMk cId="697347753" sldId="263"/>
            <ac:grpSpMk id="13" creationId="{7CF625D3-71A3-4F30-A096-8EF334E959D0}"/>
          </ac:grpSpMkLst>
        </pc:grpChg>
        <pc:grpChg chg="add">
          <ac:chgData name="Imran, Ali (Student)" userId="S::ahi108@student.aru.ac.uk::800b2079-31b2-4143-9936-dfc0682eedcc" providerId="AD" clId="Web-{8A2C393E-BDB1-4388-83F8-7A19EF7391F2}" dt="2023-11-12T00:03:44.369" v="602"/>
          <ac:grpSpMkLst>
            <pc:docMk/>
            <pc:sldMk cId="697347753" sldId="263"/>
            <ac:grpSpMk id="21" creationId="{AF9AF3F3-CE0C-4125-BDD7-346487FA0B40}"/>
          </ac:grpSpMkLst>
        </pc:grpChg>
        <pc:graphicFrameChg chg="add">
          <ac:chgData name="Imran, Ali (Student)" userId="S::ahi108@student.aru.ac.uk::800b2079-31b2-4143-9936-dfc0682eedcc" providerId="AD" clId="Web-{8A2C393E-BDB1-4388-83F8-7A19EF7391F2}" dt="2023-11-12T00:03:44.369" v="602"/>
          <ac:graphicFrameMkLst>
            <pc:docMk/>
            <pc:sldMk cId="697347753" sldId="263"/>
            <ac:graphicFrameMk id="5" creationId="{B38BBB52-11A2-FC4D-7BC7-B290CD533647}"/>
          </ac:graphicFrameMkLst>
        </pc:graphicFrameChg>
      </pc:sldChg>
      <pc:sldChg chg="addSp delSp modSp new mod setBg">
        <pc:chgData name="Imran, Ali (Student)" userId="S::ahi108@student.aru.ac.uk::800b2079-31b2-4143-9936-dfc0682eedcc" providerId="AD" clId="Web-{8A2C393E-BDB1-4388-83F8-7A19EF7391F2}" dt="2023-11-12T00:10:32.557" v="706"/>
        <pc:sldMkLst>
          <pc:docMk/>
          <pc:sldMk cId="3918032623" sldId="264"/>
        </pc:sldMkLst>
        <pc:spChg chg="mod">
          <ac:chgData name="Imran, Ali (Student)" userId="S::ahi108@student.aru.ac.uk::800b2079-31b2-4143-9936-dfc0682eedcc" providerId="AD" clId="Web-{8A2C393E-BDB1-4388-83F8-7A19EF7391F2}" dt="2023-11-12T00:08:31.006" v="679"/>
          <ac:spMkLst>
            <pc:docMk/>
            <pc:sldMk cId="3918032623" sldId="264"/>
            <ac:spMk id="2" creationId="{4F8B7460-1635-F1D2-B0B7-664E38F5FDA3}"/>
          </ac:spMkLst>
        </pc:spChg>
        <pc:spChg chg="del mod">
          <ac:chgData name="Imran, Ali (Student)" userId="S::ahi108@student.aru.ac.uk::800b2079-31b2-4143-9936-dfc0682eedcc" providerId="AD" clId="Web-{8A2C393E-BDB1-4388-83F8-7A19EF7391F2}" dt="2023-11-12T00:08:31.006" v="679"/>
          <ac:spMkLst>
            <pc:docMk/>
            <pc:sldMk cId="3918032623" sldId="264"/>
            <ac:spMk id="3" creationId="{434E8424-05A8-9FA8-A418-D481AF71A95F}"/>
          </ac:spMkLst>
        </pc:spChg>
        <pc:spChg chg="add del">
          <ac:chgData name="Imran, Ali (Student)" userId="S::ahi108@student.aru.ac.uk::800b2079-31b2-4143-9936-dfc0682eedcc" providerId="AD" clId="Web-{8A2C393E-BDB1-4388-83F8-7A19EF7391F2}" dt="2023-11-12T00:10:32.557" v="706"/>
          <ac:spMkLst>
            <pc:docMk/>
            <pc:sldMk cId="3918032623" sldId="264"/>
            <ac:spMk id="10" creationId="{B50AB553-2A96-4A92-96F2-93548E096954}"/>
          </ac:spMkLst>
        </pc:spChg>
        <pc:spChg chg="add">
          <ac:chgData name="Imran, Ali (Student)" userId="S::ahi108@student.aru.ac.uk::800b2079-31b2-4143-9936-dfc0682eedcc" providerId="AD" clId="Web-{8A2C393E-BDB1-4388-83F8-7A19EF7391F2}" dt="2023-11-12T00:10:32.557" v="706"/>
          <ac:spMkLst>
            <pc:docMk/>
            <pc:sldMk cId="3918032623" sldId="264"/>
            <ac:spMk id="15" creationId="{B50AB553-2A96-4A92-96F2-93548E096954}"/>
          </ac:spMkLst>
        </pc:spChg>
        <pc:graphicFrameChg chg="add mod modGraphic">
          <ac:chgData name="Imran, Ali (Student)" userId="S::ahi108@student.aru.ac.uk::800b2079-31b2-4143-9936-dfc0682eedcc" providerId="AD" clId="Web-{8A2C393E-BDB1-4388-83F8-7A19EF7391F2}" dt="2023-11-12T00:10:32.557" v="706"/>
          <ac:graphicFrameMkLst>
            <pc:docMk/>
            <pc:sldMk cId="3918032623" sldId="264"/>
            <ac:graphicFrameMk id="5" creationId="{EAD3D556-6E1D-CDCC-1505-0BA8F3F978E3}"/>
          </ac:graphicFrameMkLst>
        </pc:graphicFrameChg>
        <pc:picChg chg="add mod">
          <ac:chgData name="Imran, Ali (Student)" userId="S::ahi108@student.aru.ac.uk::800b2079-31b2-4143-9936-dfc0682eedcc" providerId="AD" clId="Web-{8A2C393E-BDB1-4388-83F8-7A19EF7391F2}" dt="2023-11-12T00:10:32.557" v="706"/>
          <ac:picMkLst>
            <pc:docMk/>
            <pc:sldMk cId="3918032623" sldId="264"/>
            <ac:picMk id="6" creationId="{C3620188-93B5-162C-4FE6-66F3F148AD28}"/>
          </ac:picMkLst>
        </pc:picChg>
      </pc:sldChg>
      <pc:sldChg chg="addSp delSp modSp new mod setBg">
        <pc:chgData name="Imran, Ali (Student)" userId="S::ahi108@student.aru.ac.uk::800b2079-31b2-4143-9936-dfc0682eedcc" providerId="AD" clId="Web-{8A2C393E-BDB1-4388-83F8-7A19EF7391F2}" dt="2023-11-12T00:12:40.326" v="715"/>
        <pc:sldMkLst>
          <pc:docMk/>
          <pc:sldMk cId="1985565929" sldId="265"/>
        </pc:sldMkLst>
        <pc:spChg chg="mod">
          <ac:chgData name="Imran, Ali (Student)" userId="S::ahi108@student.aru.ac.uk::800b2079-31b2-4143-9936-dfc0682eedcc" providerId="AD" clId="Web-{8A2C393E-BDB1-4388-83F8-7A19EF7391F2}" dt="2023-11-12T00:12:40.326" v="715"/>
          <ac:spMkLst>
            <pc:docMk/>
            <pc:sldMk cId="1985565929" sldId="265"/>
            <ac:spMk id="2" creationId="{9134E9E3-505E-5BBA-258E-9F64DDAB3474}"/>
          </ac:spMkLst>
        </pc:spChg>
        <pc:spChg chg="add del mod">
          <ac:chgData name="Imran, Ali (Student)" userId="S::ahi108@student.aru.ac.uk::800b2079-31b2-4143-9936-dfc0682eedcc" providerId="AD" clId="Web-{8A2C393E-BDB1-4388-83F8-7A19EF7391F2}" dt="2023-11-12T00:12:40.326" v="715"/>
          <ac:spMkLst>
            <pc:docMk/>
            <pc:sldMk cId="1985565929" sldId="265"/>
            <ac:spMk id="3" creationId="{3239DE0A-7C6C-95E9-840E-2307A1A94EAA}"/>
          </ac:spMkLst>
        </pc:spChg>
        <pc:spChg chg="add">
          <ac:chgData name="Imran, Ali (Student)" userId="S::ahi108@student.aru.ac.uk::800b2079-31b2-4143-9936-dfc0682eedcc" providerId="AD" clId="Web-{8A2C393E-BDB1-4388-83F8-7A19EF7391F2}" dt="2023-11-12T00:12:40.326" v="715"/>
          <ac:spMkLst>
            <pc:docMk/>
            <pc:sldMk cId="1985565929" sldId="265"/>
            <ac:spMk id="9" creationId="{BACC6370-2D7E-4714-9D71-7542949D7D5D}"/>
          </ac:spMkLst>
        </pc:spChg>
        <pc:spChg chg="add del">
          <ac:chgData name="Imran, Ali (Student)" userId="S::ahi108@student.aru.ac.uk::800b2079-31b2-4143-9936-dfc0682eedcc" providerId="AD" clId="Web-{8A2C393E-BDB1-4388-83F8-7A19EF7391F2}" dt="2023-11-12T00:12:40.295" v="714"/>
          <ac:spMkLst>
            <pc:docMk/>
            <pc:sldMk cId="1985565929" sldId="265"/>
            <ac:spMk id="10" creationId="{B50AB553-2A96-4A92-96F2-93548E096954}"/>
          </ac:spMkLst>
        </pc:spChg>
        <pc:spChg chg="add">
          <ac:chgData name="Imran, Ali (Student)" userId="S::ahi108@student.aru.ac.uk::800b2079-31b2-4143-9936-dfc0682eedcc" providerId="AD" clId="Web-{8A2C393E-BDB1-4388-83F8-7A19EF7391F2}" dt="2023-11-12T00:12:40.326" v="715"/>
          <ac:spMkLst>
            <pc:docMk/>
            <pc:sldMk cId="1985565929" sldId="265"/>
            <ac:spMk id="11" creationId="{F68B3F68-107C-434F-AA38-110D5EA91B85}"/>
          </ac:spMkLst>
        </pc:spChg>
        <pc:spChg chg="add">
          <ac:chgData name="Imran, Ali (Student)" userId="S::ahi108@student.aru.ac.uk::800b2079-31b2-4143-9936-dfc0682eedcc" providerId="AD" clId="Web-{8A2C393E-BDB1-4388-83F8-7A19EF7391F2}" dt="2023-11-12T00:12:40.326" v="715"/>
          <ac:spMkLst>
            <pc:docMk/>
            <pc:sldMk cId="1985565929" sldId="265"/>
            <ac:spMk id="13" creationId="{AAD0DBB9-1A4B-4391-81D4-CB19F9AB918A}"/>
          </ac:spMkLst>
        </pc:spChg>
        <pc:spChg chg="add">
          <ac:chgData name="Imran, Ali (Student)" userId="S::ahi108@student.aru.ac.uk::800b2079-31b2-4143-9936-dfc0682eedcc" providerId="AD" clId="Web-{8A2C393E-BDB1-4388-83F8-7A19EF7391F2}" dt="2023-11-12T00:12:40.326" v="715"/>
          <ac:spMkLst>
            <pc:docMk/>
            <pc:sldMk cId="1985565929" sldId="265"/>
            <ac:spMk id="15" creationId="{063BBA22-50EA-4C4D-BE05-F1CE4E63AA56}"/>
          </ac:spMkLst>
        </pc:spChg>
        <pc:graphicFrameChg chg="add del">
          <ac:chgData name="Imran, Ali (Student)" userId="S::ahi108@student.aru.ac.uk::800b2079-31b2-4143-9936-dfc0682eedcc" providerId="AD" clId="Web-{8A2C393E-BDB1-4388-83F8-7A19EF7391F2}" dt="2023-11-12T00:12:40.295" v="714"/>
          <ac:graphicFrameMkLst>
            <pc:docMk/>
            <pc:sldMk cId="1985565929" sldId="265"/>
            <ac:graphicFrameMk id="5" creationId="{430BC45A-100D-C0B5-45C6-9BCD21524423}"/>
          </ac:graphicFrameMkLst>
        </pc:graphicFrameChg>
        <pc:graphicFrameChg chg="add">
          <ac:chgData name="Imran, Ali (Student)" userId="S::ahi108@student.aru.ac.uk::800b2079-31b2-4143-9936-dfc0682eedcc" providerId="AD" clId="Web-{8A2C393E-BDB1-4388-83F8-7A19EF7391F2}" dt="2023-11-12T00:12:40.326" v="715"/>
          <ac:graphicFrameMkLst>
            <pc:docMk/>
            <pc:sldMk cId="1985565929" sldId="265"/>
            <ac:graphicFrameMk id="12" creationId="{3CC4C26E-2732-A5F7-6F11-EA565A93971D}"/>
          </ac:graphicFrameMkLst>
        </pc:graphicFrameChg>
        <pc:picChg chg="add del">
          <ac:chgData name="Imran, Ali (Student)" userId="S::ahi108@student.aru.ac.uk::800b2079-31b2-4143-9936-dfc0682eedcc" providerId="AD" clId="Web-{8A2C393E-BDB1-4388-83F8-7A19EF7391F2}" dt="2023-11-12T00:12:40.295" v="714"/>
          <ac:picMkLst>
            <pc:docMk/>
            <pc:sldMk cId="1985565929" sldId="265"/>
            <ac:picMk id="6" creationId="{A6C06AE8-1C32-0AA2-6D9D-36E2537A7F60}"/>
          </ac:picMkLst>
        </pc:picChg>
      </pc:sldChg>
      <pc:sldChg chg="addSp delSp modSp new mod setBg">
        <pc:chgData name="Imran, Ali (Student)" userId="S::ahi108@student.aru.ac.uk::800b2079-31b2-4143-9936-dfc0682eedcc" providerId="AD" clId="Web-{8A2C393E-BDB1-4388-83F8-7A19EF7391F2}" dt="2023-11-12T00:15:41.223" v="758"/>
        <pc:sldMkLst>
          <pc:docMk/>
          <pc:sldMk cId="778275757" sldId="266"/>
        </pc:sldMkLst>
        <pc:spChg chg="mod">
          <ac:chgData name="Imran, Ali (Student)" userId="S::ahi108@student.aru.ac.uk::800b2079-31b2-4143-9936-dfc0682eedcc" providerId="AD" clId="Web-{8A2C393E-BDB1-4388-83F8-7A19EF7391F2}" dt="2023-11-12T00:15:17.456" v="754"/>
          <ac:spMkLst>
            <pc:docMk/>
            <pc:sldMk cId="778275757" sldId="266"/>
            <ac:spMk id="2" creationId="{65C697CA-7C5F-DDBF-47E6-9C6ABB61786D}"/>
          </ac:spMkLst>
        </pc:spChg>
        <pc:spChg chg="del mod">
          <ac:chgData name="Imran, Ali (Student)" userId="S::ahi108@student.aru.ac.uk::800b2079-31b2-4143-9936-dfc0682eedcc" providerId="AD" clId="Web-{8A2C393E-BDB1-4388-83F8-7A19EF7391F2}" dt="2023-11-12T00:15:17.456" v="754"/>
          <ac:spMkLst>
            <pc:docMk/>
            <pc:sldMk cId="778275757" sldId="266"/>
            <ac:spMk id="3" creationId="{E3EC9748-7D36-D3C8-D54A-22CA2004EBF2}"/>
          </ac:spMkLst>
        </pc:spChg>
        <pc:spChg chg="add del">
          <ac:chgData name="Imran, Ali (Student)" userId="S::ahi108@student.aru.ac.uk::800b2079-31b2-4143-9936-dfc0682eedcc" providerId="AD" clId="Web-{8A2C393E-BDB1-4388-83F8-7A19EF7391F2}" dt="2023-11-12T00:15:31.113" v="756"/>
          <ac:spMkLst>
            <pc:docMk/>
            <pc:sldMk cId="778275757" sldId="266"/>
            <ac:spMk id="10" creationId="{B50AB553-2A96-4A92-96F2-93548E096954}"/>
          </ac:spMkLst>
        </pc:spChg>
        <pc:spChg chg="add del">
          <ac:chgData name="Imran, Ali (Student)" userId="S::ahi108@student.aru.ac.uk::800b2079-31b2-4143-9936-dfc0682eedcc" providerId="AD" clId="Web-{8A2C393E-BDB1-4388-83F8-7A19EF7391F2}" dt="2023-11-12T00:15:41.223" v="758"/>
          <ac:spMkLst>
            <pc:docMk/>
            <pc:sldMk cId="778275757" sldId="266"/>
            <ac:spMk id="15" creationId="{B50AB553-2A96-4A92-96F2-93548E096954}"/>
          </ac:spMkLst>
        </pc:spChg>
        <pc:spChg chg="add">
          <ac:chgData name="Imran, Ali (Student)" userId="S::ahi108@student.aru.ac.uk::800b2079-31b2-4143-9936-dfc0682eedcc" providerId="AD" clId="Web-{8A2C393E-BDB1-4388-83F8-7A19EF7391F2}" dt="2023-11-12T00:15:41.223" v="758"/>
          <ac:spMkLst>
            <pc:docMk/>
            <pc:sldMk cId="778275757" sldId="266"/>
            <ac:spMk id="20" creationId="{B50AB553-2A96-4A92-96F2-93548E096954}"/>
          </ac:spMkLst>
        </pc:spChg>
        <pc:graphicFrameChg chg="add mod modGraphic">
          <ac:chgData name="Imran, Ali (Student)" userId="S::ahi108@student.aru.ac.uk::800b2079-31b2-4143-9936-dfc0682eedcc" providerId="AD" clId="Web-{8A2C393E-BDB1-4388-83F8-7A19EF7391F2}" dt="2023-11-12T00:15:41.223" v="758"/>
          <ac:graphicFrameMkLst>
            <pc:docMk/>
            <pc:sldMk cId="778275757" sldId="266"/>
            <ac:graphicFrameMk id="5" creationId="{9865DE7B-8F6D-7E7C-A04F-DF6C161524EA}"/>
          </ac:graphicFrameMkLst>
        </pc:graphicFrameChg>
        <pc:picChg chg="add mod">
          <ac:chgData name="Imran, Ali (Student)" userId="S::ahi108@student.aru.ac.uk::800b2079-31b2-4143-9936-dfc0682eedcc" providerId="AD" clId="Web-{8A2C393E-BDB1-4388-83F8-7A19EF7391F2}" dt="2023-11-12T00:15:31.113" v="756"/>
          <ac:picMkLst>
            <pc:docMk/>
            <pc:sldMk cId="778275757" sldId="266"/>
            <ac:picMk id="6" creationId="{04E07917-21FA-D1BC-27DD-EE016E1C2FD0}"/>
          </ac:picMkLst>
        </pc:picChg>
      </pc:sldChg>
      <pc:sldChg chg="addSp delSp modSp new mod setBg">
        <pc:chgData name="Imran, Ali (Student)" userId="S::ahi108@student.aru.ac.uk::800b2079-31b2-4143-9936-dfc0682eedcc" providerId="AD" clId="Web-{8A2C393E-BDB1-4388-83F8-7A19EF7391F2}" dt="2023-11-12T00:18:26.791" v="779" actId="20577"/>
        <pc:sldMkLst>
          <pc:docMk/>
          <pc:sldMk cId="198277786" sldId="267"/>
        </pc:sldMkLst>
        <pc:spChg chg="mod">
          <ac:chgData name="Imran, Ali (Student)" userId="S::ahi108@student.aru.ac.uk::800b2079-31b2-4143-9936-dfc0682eedcc" providerId="AD" clId="Web-{8A2C393E-BDB1-4388-83F8-7A19EF7391F2}" dt="2023-11-12T00:18:13.134" v="777"/>
          <ac:spMkLst>
            <pc:docMk/>
            <pc:sldMk cId="198277786" sldId="267"/>
            <ac:spMk id="2" creationId="{5DFF7932-E777-B716-3E56-50DD1A896A37}"/>
          </ac:spMkLst>
        </pc:spChg>
        <pc:spChg chg="mod">
          <ac:chgData name="Imran, Ali (Student)" userId="S::ahi108@student.aru.ac.uk::800b2079-31b2-4143-9936-dfc0682eedcc" providerId="AD" clId="Web-{8A2C393E-BDB1-4388-83F8-7A19EF7391F2}" dt="2023-11-12T00:18:26.791" v="779" actId="20577"/>
          <ac:spMkLst>
            <pc:docMk/>
            <pc:sldMk cId="198277786" sldId="267"/>
            <ac:spMk id="3" creationId="{0D5259B1-8B1A-8A06-6E83-8B8EF6ECC44F}"/>
          </ac:spMkLst>
        </pc:spChg>
        <pc:spChg chg="add">
          <ac:chgData name="Imran, Ali (Student)" userId="S::ahi108@student.aru.ac.uk::800b2079-31b2-4143-9936-dfc0682eedcc" providerId="AD" clId="Web-{8A2C393E-BDB1-4388-83F8-7A19EF7391F2}" dt="2023-11-12T00:18:13.134" v="777"/>
          <ac:spMkLst>
            <pc:docMk/>
            <pc:sldMk cId="198277786" sldId="267"/>
            <ac:spMk id="8" creationId="{081EA652-8C6A-4E69-BEB9-170809474553}"/>
          </ac:spMkLst>
        </pc:spChg>
        <pc:spChg chg="add del">
          <ac:chgData name="Imran, Ali (Student)" userId="S::ahi108@student.aru.ac.uk::800b2079-31b2-4143-9936-dfc0682eedcc" providerId="AD" clId="Web-{8A2C393E-BDB1-4388-83F8-7A19EF7391F2}" dt="2023-11-12T00:18:13.118" v="776"/>
          <ac:spMkLst>
            <pc:docMk/>
            <pc:sldMk cId="198277786" sldId="267"/>
            <ac:spMk id="9" creationId="{B50AB553-2A96-4A92-96F2-93548E096954}"/>
          </ac:spMkLst>
        </pc:spChg>
        <pc:spChg chg="add">
          <ac:chgData name="Imran, Ali (Student)" userId="S::ahi108@student.aru.ac.uk::800b2079-31b2-4143-9936-dfc0682eedcc" providerId="AD" clId="Web-{8A2C393E-BDB1-4388-83F8-7A19EF7391F2}" dt="2023-11-12T00:18:13.134" v="777"/>
          <ac:spMkLst>
            <pc:docMk/>
            <pc:sldMk cId="198277786" sldId="267"/>
            <ac:spMk id="10" creationId="{5298780A-33B9-4EA2-8F67-DE68AD62841B}"/>
          </ac:spMkLst>
        </pc:spChg>
        <pc:spChg chg="add">
          <ac:chgData name="Imran, Ali (Student)" userId="S::ahi108@student.aru.ac.uk::800b2079-31b2-4143-9936-dfc0682eedcc" providerId="AD" clId="Web-{8A2C393E-BDB1-4388-83F8-7A19EF7391F2}" dt="2023-11-12T00:18:13.134" v="777"/>
          <ac:spMkLst>
            <pc:docMk/>
            <pc:sldMk cId="198277786" sldId="267"/>
            <ac:spMk id="12" creationId="{7F488E8B-4E1E-4402-8935-D4E6C02615C7}"/>
          </ac:spMkLst>
        </pc:spChg>
        <pc:picChg chg="add del">
          <ac:chgData name="Imran, Ali (Student)" userId="S::ahi108@student.aru.ac.uk::800b2079-31b2-4143-9936-dfc0682eedcc" providerId="AD" clId="Web-{8A2C393E-BDB1-4388-83F8-7A19EF7391F2}" dt="2023-11-12T00:18:13.118" v="776"/>
          <ac:picMkLst>
            <pc:docMk/>
            <pc:sldMk cId="198277786" sldId="267"/>
            <ac:picMk id="5" creationId="{5023CE2D-A378-658B-8BED-D2FEE973C396}"/>
          </ac:picMkLst>
        </pc:picChg>
        <pc:cxnChg chg="add">
          <ac:chgData name="Imran, Ali (Student)" userId="S::ahi108@student.aru.ac.uk::800b2079-31b2-4143-9936-dfc0682eedcc" providerId="AD" clId="Web-{8A2C393E-BDB1-4388-83F8-7A19EF7391F2}" dt="2023-11-12T00:18:13.134" v="777"/>
          <ac:cxnSpMkLst>
            <pc:docMk/>
            <pc:sldMk cId="198277786" sldId="267"/>
            <ac:cxnSpMk id="14" creationId="{23AAC9B5-8015-485C-ACF9-A750390E9A56}"/>
          </ac:cxnSpMkLst>
        </pc:cxnChg>
      </pc:sldChg>
      <pc:sldChg chg="new">
        <pc:chgData name="Imran, Ali (Student)" userId="S::ahi108@student.aru.ac.uk::800b2079-31b2-4143-9936-dfc0682eedcc" providerId="AD" clId="Web-{8A2C393E-BDB1-4388-83F8-7A19EF7391F2}" dt="2023-11-12T13:09:43.879" v="780"/>
        <pc:sldMkLst>
          <pc:docMk/>
          <pc:sldMk cId="45459091" sldId="268"/>
        </pc:sldMkLst>
      </pc:sldChg>
    </pc:docChg>
  </pc:docChgLst>
  <pc:docChgLst>
    <pc:chgData name="Imran, Ali (Student)" userId="S::ahi108@student.aru.ac.uk::800b2079-31b2-4143-9936-dfc0682eedcc" providerId="AD" clId="Web-{0E0A1B9A-5E2A-929C-806B-8283D806CABE}"/>
    <pc:docChg chg="addSld modSld">
      <pc:chgData name="Imran, Ali (Student)" userId="S::ahi108@student.aru.ac.uk::800b2079-31b2-4143-9936-dfc0682eedcc" providerId="AD" clId="Web-{0E0A1B9A-5E2A-929C-806B-8283D806CABE}" dt="2023-11-12T22:06:37.423" v="415" actId="20577"/>
      <pc:docMkLst>
        <pc:docMk/>
      </pc:docMkLst>
      <pc:sldChg chg="addSp modSp mod setBg addAnim">
        <pc:chgData name="Imran, Ali (Student)" userId="S::ahi108@student.aru.ac.uk::800b2079-31b2-4143-9936-dfc0682eedcc" providerId="AD" clId="Web-{0E0A1B9A-5E2A-929C-806B-8283D806CABE}" dt="2023-11-12T22:02:42.166" v="160"/>
        <pc:sldMkLst>
          <pc:docMk/>
          <pc:sldMk cId="109857222" sldId="256"/>
        </pc:sldMkLst>
        <pc:spChg chg="mod">
          <ac:chgData name="Imran, Ali (Student)" userId="S::ahi108@student.aru.ac.uk::800b2079-31b2-4143-9936-dfc0682eedcc" providerId="AD" clId="Web-{0E0A1B9A-5E2A-929C-806B-8283D806CABE}" dt="2023-11-12T22:02:42.166" v="158"/>
          <ac:spMkLst>
            <pc:docMk/>
            <pc:sldMk cId="109857222" sldId="256"/>
            <ac:spMk id="2" creationId="{00000000-0000-0000-0000-000000000000}"/>
          </ac:spMkLst>
        </pc:spChg>
        <pc:spChg chg="mod">
          <ac:chgData name="Imran, Ali (Student)" userId="S::ahi108@student.aru.ac.uk::800b2079-31b2-4143-9936-dfc0682eedcc" providerId="AD" clId="Web-{0E0A1B9A-5E2A-929C-806B-8283D806CABE}" dt="2023-11-12T22:02:42.166" v="158"/>
          <ac:spMkLst>
            <pc:docMk/>
            <pc:sldMk cId="109857222" sldId="256"/>
            <ac:spMk id="3" creationId="{00000000-0000-0000-0000-000000000000}"/>
          </ac:spMkLst>
        </pc:spChg>
        <pc:spChg chg="add">
          <ac:chgData name="Imran, Ali (Student)" userId="S::ahi108@student.aru.ac.uk::800b2079-31b2-4143-9936-dfc0682eedcc" providerId="AD" clId="Web-{0E0A1B9A-5E2A-929C-806B-8283D806CABE}" dt="2023-11-12T22:02:42.166" v="158"/>
          <ac:spMkLst>
            <pc:docMk/>
            <pc:sldMk cId="109857222" sldId="256"/>
            <ac:spMk id="9" creationId="{E91DC736-0EF8-4F87-9146-EBF1D2EE4D3D}"/>
          </ac:spMkLst>
        </pc:spChg>
        <pc:spChg chg="add">
          <ac:chgData name="Imran, Ali (Student)" userId="S::ahi108@student.aru.ac.uk::800b2079-31b2-4143-9936-dfc0682eedcc" providerId="AD" clId="Web-{0E0A1B9A-5E2A-929C-806B-8283D806CABE}" dt="2023-11-12T22:02:42.166" v="158"/>
          <ac:spMkLst>
            <pc:docMk/>
            <pc:sldMk cId="109857222" sldId="256"/>
            <ac:spMk id="11" creationId="{097CD68E-23E3-4007-8847-CD0944C4F7BE}"/>
          </ac:spMkLst>
        </pc:spChg>
        <pc:spChg chg="add">
          <ac:chgData name="Imran, Ali (Student)" userId="S::ahi108@student.aru.ac.uk::800b2079-31b2-4143-9936-dfc0682eedcc" providerId="AD" clId="Web-{0E0A1B9A-5E2A-929C-806B-8283D806CABE}" dt="2023-11-12T22:02:42.166" v="158"/>
          <ac:spMkLst>
            <pc:docMk/>
            <pc:sldMk cId="109857222" sldId="256"/>
            <ac:spMk id="13" creationId="{AF2F604E-43BE-4DC3-B983-E071523364F8}"/>
          </ac:spMkLst>
        </pc:spChg>
        <pc:spChg chg="add">
          <ac:chgData name="Imran, Ali (Student)" userId="S::ahi108@student.aru.ac.uk::800b2079-31b2-4143-9936-dfc0682eedcc" providerId="AD" clId="Web-{0E0A1B9A-5E2A-929C-806B-8283D806CABE}" dt="2023-11-12T22:02:42.166" v="158"/>
          <ac:spMkLst>
            <pc:docMk/>
            <pc:sldMk cId="109857222" sldId="256"/>
            <ac:spMk id="15" creationId="{08C9B587-E65E-4B52-B37C-ABEBB6E87928}"/>
          </ac:spMkLst>
        </pc:spChg>
        <pc:picChg chg="add">
          <ac:chgData name="Imran, Ali (Student)" userId="S::ahi108@student.aru.ac.uk::800b2079-31b2-4143-9936-dfc0682eedcc" providerId="AD" clId="Web-{0E0A1B9A-5E2A-929C-806B-8283D806CABE}" dt="2023-11-12T22:02:42.166" v="158"/>
          <ac:picMkLst>
            <pc:docMk/>
            <pc:sldMk cId="109857222" sldId="256"/>
            <ac:picMk id="5" creationId="{D39E4770-D7B5-9426-DED6-0E054DB6E243}"/>
          </ac:picMkLst>
        </pc:picChg>
      </pc:sldChg>
      <pc:sldChg chg="addSp delSp modSp new mod setBg">
        <pc:chgData name="Imran, Ali (Student)" userId="S::ahi108@student.aru.ac.uk::800b2079-31b2-4143-9936-dfc0682eedcc" providerId="AD" clId="Web-{0E0A1B9A-5E2A-929C-806B-8283D806CABE}" dt="2023-11-12T22:06:37.423" v="415" actId="20577"/>
        <pc:sldMkLst>
          <pc:docMk/>
          <pc:sldMk cId="2573605128" sldId="270"/>
        </pc:sldMkLst>
        <pc:spChg chg="mod">
          <ac:chgData name="Imran, Ali (Student)" userId="S::ahi108@student.aru.ac.uk::800b2079-31b2-4143-9936-dfc0682eedcc" providerId="AD" clId="Web-{0E0A1B9A-5E2A-929C-806B-8283D806CABE}" dt="2023-11-12T22:06:37.423" v="415" actId="20577"/>
          <ac:spMkLst>
            <pc:docMk/>
            <pc:sldMk cId="2573605128" sldId="270"/>
            <ac:spMk id="2" creationId="{7AA22BD8-14FF-E319-B675-FC76D325FCB8}"/>
          </ac:spMkLst>
        </pc:spChg>
        <pc:spChg chg="del mod">
          <ac:chgData name="Imran, Ali (Student)" userId="S::ahi108@student.aru.ac.uk::800b2079-31b2-4143-9936-dfc0682eedcc" providerId="AD" clId="Web-{0E0A1B9A-5E2A-929C-806B-8283D806CABE}" dt="2023-11-12T22:06:25.313" v="413"/>
          <ac:spMkLst>
            <pc:docMk/>
            <pc:sldMk cId="2573605128" sldId="270"/>
            <ac:spMk id="3" creationId="{DF90F241-C59D-AC46-C4FF-E32EB1FB4983}"/>
          </ac:spMkLst>
        </pc:spChg>
        <pc:spChg chg="add">
          <ac:chgData name="Imran, Ali (Student)" userId="S::ahi108@student.aru.ac.uk::800b2079-31b2-4143-9936-dfc0682eedcc" providerId="AD" clId="Web-{0E0A1B9A-5E2A-929C-806B-8283D806CABE}" dt="2023-11-12T22:06:25.313" v="413"/>
          <ac:spMkLst>
            <pc:docMk/>
            <pc:sldMk cId="2573605128" sldId="270"/>
            <ac:spMk id="10" creationId="{B50AB553-2A96-4A92-96F2-93548E096954}"/>
          </ac:spMkLst>
        </pc:spChg>
        <pc:graphicFrameChg chg="add">
          <ac:chgData name="Imran, Ali (Student)" userId="S::ahi108@student.aru.ac.uk::800b2079-31b2-4143-9936-dfc0682eedcc" providerId="AD" clId="Web-{0E0A1B9A-5E2A-929C-806B-8283D806CABE}" dt="2023-11-12T22:06:25.313" v="413"/>
          <ac:graphicFrameMkLst>
            <pc:docMk/>
            <pc:sldMk cId="2573605128" sldId="270"/>
            <ac:graphicFrameMk id="5" creationId="{7EC12E05-1836-76AE-3E59-39C0483B4DE9}"/>
          </ac:graphicFrameMkLst>
        </pc:graphicFrameChg>
        <pc:picChg chg="add">
          <ac:chgData name="Imran, Ali (Student)" userId="S::ahi108@student.aru.ac.uk::800b2079-31b2-4143-9936-dfc0682eedcc" providerId="AD" clId="Web-{0E0A1B9A-5E2A-929C-806B-8283D806CABE}" dt="2023-11-12T22:06:25.313" v="413"/>
          <ac:picMkLst>
            <pc:docMk/>
            <pc:sldMk cId="2573605128" sldId="270"/>
            <ac:picMk id="6" creationId="{43653510-C5CC-AA1B-0135-837DFC3D474E}"/>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33D9AEA-039F-43F8-AA45-42783640366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44635E30-2071-4A62-8840-1834BBCA4EDB}">
      <dgm:prSet/>
      <dgm:spPr/>
      <dgm:t>
        <a:bodyPr/>
        <a:lstStyle/>
        <a:p>
          <a:r>
            <a:rPr lang="en-GB"/>
            <a:t>Introduction</a:t>
          </a:r>
          <a:endParaRPr lang="en-US"/>
        </a:p>
      </dgm:t>
    </dgm:pt>
    <dgm:pt modelId="{9DBBB1C3-1B38-48DD-9721-FAF3435E5EB6}" type="parTrans" cxnId="{FD1AA549-CA3E-43B8-90E4-867546217FF1}">
      <dgm:prSet/>
      <dgm:spPr/>
      <dgm:t>
        <a:bodyPr/>
        <a:lstStyle/>
        <a:p>
          <a:endParaRPr lang="en-US"/>
        </a:p>
      </dgm:t>
    </dgm:pt>
    <dgm:pt modelId="{E5BD2AAE-25F5-4EFE-8D2E-836D94090361}" type="sibTrans" cxnId="{FD1AA549-CA3E-43B8-90E4-867546217FF1}">
      <dgm:prSet/>
      <dgm:spPr/>
      <dgm:t>
        <a:bodyPr/>
        <a:lstStyle/>
        <a:p>
          <a:endParaRPr lang="en-US"/>
        </a:p>
      </dgm:t>
    </dgm:pt>
    <dgm:pt modelId="{AE67918A-8C46-441D-BD9F-4CAB77CFBDA0}">
      <dgm:prSet/>
      <dgm:spPr/>
      <dgm:t>
        <a:bodyPr/>
        <a:lstStyle/>
        <a:p>
          <a:r>
            <a:rPr lang="en-GB"/>
            <a:t>Laying the Groundwork</a:t>
          </a:r>
          <a:endParaRPr lang="en-US"/>
        </a:p>
      </dgm:t>
    </dgm:pt>
    <dgm:pt modelId="{C7DF687A-5F81-4A31-AD54-2BC7C64AF2D7}" type="parTrans" cxnId="{A02F2C83-4BCA-4DCA-A38A-36F0286B07D3}">
      <dgm:prSet/>
      <dgm:spPr/>
      <dgm:t>
        <a:bodyPr/>
        <a:lstStyle/>
        <a:p>
          <a:endParaRPr lang="en-US"/>
        </a:p>
      </dgm:t>
    </dgm:pt>
    <dgm:pt modelId="{0EDC3FD7-5C2A-47BC-BFEE-0E5DE08A432F}" type="sibTrans" cxnId="{A02F2C83-4BCA-4DCA-A38A-36F0286B07D3}">
      <dgm:prSet/>
      <dgm:spPr/>
      <dgm:t>
        <a:bodyPr/>
        <a:lstStyle/>
        <a:p>
          <a:endParaRPr lang="en-US"/>
        </a:p>
      </dgm:t>
    </dgm:pt>
    <dgm:pt modelId="{B3B619B9-37D3-47B9-84AC-938562A57AEB}">
      <dgm:prSet/>
      <dgm:spPr/>
      <dgm:t>
        <a:bodyPr/>
        <a:lstStyle/>
        <a:p>
          <a:r>
            <a:rPr lang="en-GB"/>
            <a:t>Relive Stress</a:t>
          </a:r>
          <a:endParaRPr lang="en-US"/>
        </a:p>
      </dgm:t>
    </dgm:pt>
    <dgm:pt modelId="{7A1F1C05-B7CB-4A85-BE9A-AB883F52F2A9}" type="parTrans" cxnId="{D3423DA6-1717-4CAE-8674-4F82979B5E3D}">
      <dgm:prSet/>
      <dgm:spPr/>
      <dgm:t>
        <a:bodyPr/>
        <a:lstStyle/>
        <a:p>
          <a:endParaRPr lang="en-US"/>
        </a:p>
      </dgm:t>
    </dgm:pt>
    <dgm:pt modelId="{27BB18E6-CBAC-4ECB-BF19-D5E1102E16BD}" type="sibTrans" cxnId="{D3423DA6-1717-4CAE-8674-4F82979B5E3D}">
      <dgm:prSet/>
      <dgm:spPr/>
      <dgm:t>
        <a:bodyPr/>
        <a:lstStyle/>
        <a:p>
          <a:endParaRPr lang="en-US"/>
        </a:p>
      </dgm:t>
    </dgm:pt>
    <dgm:pt modelId="{6DD436D1-3EF4-4D48-BCBB-D2C4FE88EFCF}">
      <dgm:prSet/>
      <dgm:spPr/>
      <dgm:t>
        <a:bodyPr/>
        <a:lstStyle/>
        <a:p>
          <a:r>
            <a:rPr lang="en-GB"/>
            <a:t>Increase Productivity</a:t>
          </a:r>
          <a:endParaRPr lang="en-US"/>
        </a:p>
      </dgm:t>
    </dgm:pt>
    <dgm:pt modelId="{937E5049-850D-4584-898D-F54C606E6CEE}" type="parTrans" cxnId="{6EC89F40-B2E0-4300-98C9-0E29B35FB11A}">
      <dgm:prSet/>
      <dgm:spPr/>
      <dgm:t>
        <a:bodyPr/>
        <a:lstStyle/>
        <a:p>
          <a:endParaRPr lang="en-US"/>
        </a:p>
      </dgm:t>
    </dgm:pt>
    <dgm:pt modelId="{264220DC-E96D-41F2-A4E3-72862CB61CCD}" type="sibTrans" cxnId="{6EC89F40-B2E0-4300-98C9-0E29B35FB11A}">
      <dgm:prSet/>
      <dgm:spPr/>
      <dgm:t>
        <a:bodyPr/>
        <a:lstStyle/>
        <a:p>
          <a:endParaRPr lang="en-US"/>
        </a:p>
      </dgm:t>
    </dgm:pt>
    <dgm:pt modelId="{E25ED386-E46B-40C2-84BA-3C42A6626FAE}">
      <dgm:prSet/>
      <dgm:spPr/>
      <dgm:t>
        <a:bodyPr/>
        <a:lstStyle/>
        <a:p>
          <a:r>
            <a:rPr lang="en-GB"/>
            <a:t>No arguments in workplace</a:t>
          </a:r>
          <a:endParaRPr lang="en-US"/>
        </a:p>
      </dgm:t>
    </dgm:pt>
    <dgm:pt modelId="{8CE92700-CAB4-4A8B-BB54-DF2249B3B5B6}" type="parTrans" cxnId="{5D1E2189-5F3E-4908-974C-72D0A8E957C2}">
      <dgm:prSet/>
      <dgm:spPr/>
      <dgm:t>
        <a:bodyPr/>
        <a:lstStyle/>
        <a:p>
          <a:endParaRPr lang="en-US"/>
        </a:p>
      </dgm:t>
    </dgm:pt>
    <dgm:pt modelId="{6D3B400E-0C34-4E62-A797-3C94D3176F25}" type="sibTrans" cxnId="{5D1E2189-5F3E-4908-974C-72D0A8E957C2}">
      <dgm:prSet/>
      <dgm:spPr/>
      <dgm:t>
        <a:bodyPr/>
        <a:lstStyle/>
        <a:p>
          <a:endParaRPr lang="en-US"/>
        </a:p>
      </dgm:t>
    </dgm:pt>
    <dgm:pt modelId="{DB20CE6E-D01F-4681-BFE5-EFB647C22AC8}">
      <dgm:prSet/>
      <dgm:spPr/>
      <dgm:t>
        <a:bodyPr/>
        <a:lstStyle/>
        <a:p>
          <a:r>
            <a:rPr lang="en-GB"/>
            <a:t>Essential tools and Equipment</a:t>
          </a:r>
          <a:endParaRPr lang="en-US"/>
        </a:p>
      </dgm:t>
    </dgm:pt>
    <dgm:pt modelId="{A837DC45-D5BD-47E7-BD9E-54747325BA2C}" type="parTrans" cxnId="{2BA692F1-916A-49DE-AEFA-1CFF10FC210D}">
      <dgm:prSet/>
      <dgm:spPr/>
      <dgm:t>
        <a:bodyPr/>
        <a:lstStyle/>
        <a:p>
          <a:endParaRPr lang="en-US"/>
        </a:p>
      </dgm:t>
    </dgm:pt>
    <dgm:pt modelId="{ECFCB205-DE3C-4772-A1A7-14108E5C3312}" type="sibTrans" cxnId="{2BA692F1-916A-49DE-AEFA-1CFF10FC210D}">
      <dgm:prSet/>
      <dgm:spPr/>
      <dgm:t>
        <a:bodyPr/>
        <a:lstStyle/>
        <a:p>
          <a:endParaRPr lang="en-US"/>
        </a:p>
      </dgm:t>
    </dgm:pt>
    <dgm:pt modelId="{B588BDDC-7BF4-4545-A158-30F243995161}">
      <dgm:prSet/>
      <dgm:spPr/>
      <dgm:t>
        <a:bodyPr/>
        <a:lstStyle/>
        <a:p>
          <a:r>
            <a:rPr lang="en-GB"/>
            <a:t>Electric cleaning Equipment</a:t>
          </a:r>
          <a:endParaRPr lang="en-US"/>
        </a:p>
      </dgm:t>
    </dgm:pt>
    <dgm:pt modelId="{030B8F6F-BB10-4741-8746-D2E9279775E0}" type="parTrans" cxnId="{F8C1D851-0C5C-49B6-8518-684995F125C7}">
      <dgm:prSet/>
      <dgm:spPr/>
      <dgm:t>
        <a:bodyPr/>
        <a:lstStyle/>
        <a:p>
          <a:endParaRPr lang="en-US"/>
        </a:p>
      </dgm:t>
    </dgm:pt>
    <dgm:pt modelId="{EFB2580F-972D-457D-BD2A-3CB416E9873F}" type="sibTrans" cxnId="{F8C1D851-0C5C-49B6-8518-684995F125C7}">
      <dgm:prSet/>
      <dgm:spPr/>
      <dgm:t>
        <a:bodyPr/>
        <a:lstStyle/>
        <a:p>
          <a:endParaRPr lang="en-US"/>
        </a:p>
      </dgm:t>
    </dgm:pt>
    <dgm:pt modelId="{44B79B3B-3E3D-4020-AB84-7BB2041A964A}">
      <dgm:prSet/>
      <dgm:spPr/>
      <dgm:t>
        <a:bodyPr/>
        <a:lstStyle/>
        <a:p>
          <a:r>
            <a:rPr lang="en-GB"/>
            <a:t>Cleaning techniques and methods</a:t>
          </a:r>
          <a:endParaRPr lang="en-US"/>
        </a:p>
      </dgm:t>
    </dgm:pt>
    <dgm:pt modelId="{DEE7A118-59C1-4EB9-A60A-60686C366E37}" type="parTrans" cxnId="{59E9BFC9-835B-4B7A-8E41-DCAA1CFA24E8}">
      <dgm:prSet/>
      <dgm:spPr/>
      <dgm:t>
        <a:bodyPr/>
        <a:lstStyle/>
        <a:p>
          <a:endParaRPr lang="en-US"/>
        </a:p>
      </dgm:t>
    </dgm:pt>
    <dgm:pt modelId="{36236B5B-C3A1-4612-A01B-C8A099F7B996}" type="sibTrans" cxnId="{59E9BFC9-835B-4B7A-8E41-DCAA1CFA24E8}">
      <dgm:prSet/>
      <dgm:spPr/>
      <dgm:t>
        <a:bodyPr/>
        <a:lstStyle/>
        <a:p>
          <a:endParaRPr lang="en-US"/>
        </a:p>
      </dgm:t>
    </dgm:pt>
    <dgm:pt modelId="{CAA0469B-068E-4E62-824A-1F2169EBE05B}">
      <dgm:prSet/>
      <dgm:spPr/>
      <dgm:t>
        <a:bodyPr/>
        <a:lstStyle/>
        <a:p>
          <a:r>
            <a:rPr lang="en-GB"/>
            <a:t>Room-by-Room cleaning and service guide</a:t>
          </a:r>
          <a:endParaRPr lang="en-US"/>
        </a:p>
      </dgm:t>
    </dgm:pt>
    <dgm:pt modelId="{0003D622-946F-4097-A5E1-D2B7BAD779B9}" type="parTrans" cxnId="{7F538FB8-449F-4905-881F-228DEC1833EA}">
      <dgm:prSet/>
      <dgm:spPr/>
      <dgm:t>
        <a:bodyPr/>
        <a:lstStyle/>
        <a:p>
          <a:endParaRPr lang="en-US"/>
        </a:p>
      </dgm:t>
    </dgm:pt>
    <dgm:pt modelId="{DB8D6F74-2ABE-4569-9A20-432170C34B8D}" type="sibTrans" cxnId="{7F538FB8-449F-4905-881F-228DEC1833EA}">
      <dgm:prSet/>
      <dgm:spPr/>
      <dgm:t>
        <a:bodyPr/>
        <a:lstStyle/>
        <a:p>
          <a:endParaRPr lang="en-US"/>
        </a:p>
      </dgm:t>
    </dgm:pt>
    <dgm:pt modelId="{20CA3D64-3545-4B18-BFEC-E92E176ADE75}">
      <dgm:prSet/>
      <dgm:spPr/>
      <dgm:t>
        <a:bodyPr/>
        <a:lstStyle/>
        <a:p>
          <a:r>
            <a:rPr lang="en-GB"/>
            <a:t>Safety and Hygiene </a:t>
          </a:r>
          <a:endParaRPr lang="en-US"/>
        </a:p>
      </dgm:t>
    </dgm:pt>
    <dgm:pt modelId="{D9CAF96D-CC44-4031-98EB-C29212C70C10}" type="parTrans" cxnId="{F4534969-F14C-46A9-AE50-CA218C9A7E09}">
      <dgm:prSet/>
      <dgm:spPr/>
      <dgm:t>
        <a:bodyPr/>
        <a:lstStyle/>
        <a:p>
          <a:endParaRPr lang="en-US"/>
        </a:p>
      </dgm:t>
    </dgm:pt>
    <dgm:pt modelId="{33969C3D-C84C-493C-8B10-0AEE0248AEAA}" type="sibTrans" cxnId="{F4534969-F14C-46A9-AE50-CA218C9A7E09}">
      <dgm:prSet/>
      <dgm:spPr/>
      <dgm:t>
        <a:bodyPr/>
        <a:lstStyle/>
        <a:p>
          <a:endParaRPr lang="en-US"/>
        </a:p>
      </dgm:t>
    </dgm:pt>
    <dgm:pt modelId="{030BE2F8-BE92-434E-BA8B-B0B59A6E95F8}">
      <dgm:prSet/>
      <dgm:spPr/>
      <dgm:t>
        <a:bodyPr/>
        <a:lstStyle/>
        <a:p>
          <a:r>
            <a:rPr lang="en-GB"/>
            <a:t>Conclusion</a:t>
          </a:r>
          <a:endParaRPr lang="en-US"/>
        </a:p>
      </dgm:t>
    </dgm:pt>
    <dgm:pt modelId="{7176EE11-233C-4F3F-BFF5-28BEFEDE2157}" type="parTrans" cxnId="{B23B5C0E-F021-4EAB-A152-670747CFAB97}">
      <dgm:prSet/>
      <dgm:spPr/>
      <dgm:t>
        <a:bodyPr/>
        <a:lstStyle/>
        <a:p>
          <a:endParaRPr lang="en-US"/>
        </a:p>
      </dgm:t>
    </dgm:pt>
    <dgm:pt modelId="{EF163985-AD6E-40C6-83C6-3E61E3BD4EC3}" type="sibTrans" cxnId="{B23B5C0E-F021-4EAB-A152-670747CFAB97}">
      <dgm:prSet/>
      <dgm:spPr/>
      <dgm:t>
        <a:bodyPr/>
        <a:lstStyle/>
        <a:p>
          <a:endParaRPr lang="en-US"/>
        </a:p>
      </dgm:t>
    </dgm:pt>
    <dgm:pt modelId="{9207E0E5-98D0-472E-892A-1CB3A8615BA9}">
      <dgm:prSet/>
      <dgm:spPr/>
      <dgm:t>
        <a:bodyPr/>
        <a:lstStyle/>
        <a:p>
          <a:r>
            <a:rPr lang="en-GB"/>
            <a:t>Reference list</a:t>
          </a:r>
          <a:endParaRPr lang="en-US"/>
        </a:p>
      </dgm:t>
    </dgm:pt>
    <dgm:pt modelId="{A9AE1573-80D2-489D-A244-A8CE0A50A327}" type="parTrans" cxnId="{A49A8BD5-274A-49ED-8F08-D2A726A488BC}">
      <dgm:prSet/>
      <dgm:spPr/>
      <dgm:t>
        <a:bodyPr/>
        <a:lstStyle/>
        <a:p>
          <a:endParaRPr lang="en-US"/>
        </a:p>
      </dgm:t>
    </dgm:pt>
    <dgm:pt modelId="{4596D84A-095B-4216-8ECE-669CD50A2D5A}" type="sibTrans" cxnId="{A49A8BD5-274A-49ED-8F08-D2A726A488BC}">
      <dgm:prSet/>
      <dgm:spPr/>
      <dgm:t>
        <a:bodyPr/>
        <a:lstStyle/>
        <a:p>
          <a:endParaRPr lang="en-US"/>
        </a:p>
      </dgm:t>
    </dgm:pt>
    <dgm:pt modelId="{3C77EC9A-C617-417C-9693-61AA30DBC076}" type="pres">
      <dgm:prSet presAssocID="{633D9AEA-039F-43F8-AA45-427836403668}" presName="diagram" presStyleCnt="0">
        <dgm:presLayoutVars>
          <dgm:dir/>
          <dgm:resizeHandles val="exact"/>
        </dgm:presLayoutVars>
      </dgm:prSet>
      <dgm:spPr/>
    </dgm:pt>
    <dgm:pt modelId="{CF3E2D41-E291-48D7-AEEB-EA820AB295BE}" type="pres">
      <dgm:prSet presAssocID="{44635E30-2071-4A62-8840-1834BBCA4EDB}" presName="node" presStyleLbl="node1" presStyleIdx="0" presStyleCnt="12">
        <dgm:presLayoutVars>
          <dgm:bulletEnabled val="1"/>
        </dgm:presLayoutVars>
      </dgm:prSet>
      <dgm:spPr/>
    </dgm:pt>
    <dgm:pt modelId="{1F5E7B03-00C9-405C-9D72-03124FA60069}" type="pres">
      <dgm:prSet presAssocID="{E5BD2AAE-25F5-4EFE-8D2E-836D94090361}" presName="sibTrans" presStyleCnt="0"/>
      <dgm:spPr/>
    </dgm:pt>
    <dgm:pt modelId="{D8204AF7-9C03-4D76-B8E6-8AFD0563EC7B}" type="pres">
      <dgm:prSet presAssocID="{AE67918A-8C46-441D-BD9F-4CAB77CFBDA0}" presName="node" presStyleLbl="node1" presStyleIdx="1" presStyleCnt="12">
        <dgm:presLayoutVars>
          <dgm:bulletEnabled val="1"/>
        </dgm:presLayoutVars>
      </dgm:prSet>
      <dgm:spPr/>
    </dgm:pt>
    <dgm:pt modelId="{5A917AC3-10E2-4F01-BBC5-129C9D6D25CB}" type="pres">
      <dgm:prSet presAssocID="{0EDC3FD7-5C2A-47BC-BFEE-0E5DE08A432F}" presName="sibTrans" presStyleCnt="0"/>
      <dgm:spPr/>
    </dgm:pt>
    <dgm:pt modelId="{5E4803AF-F411-4A17-8EA8-E4C1E1A914C6}" type="pres">
      <dgm:prSet presAssocID="{B3B619B9-37D3-47B9-84AC-938562A57AEB}" presName="node" presStyleLbl="node1" presStyleIdx="2" presStyleCnt="12">
        <dgm:presLayoutVars>
          <dgm:bulletEnabled val="1"/>
        </dgm:presLayoutVars>
      </dgm:prSet>
      <dgm:spPr/>
    </dgm:pt>
    <dgm:pt modelId="{EA3C65C4-48F6-44FF-8213-21F020EB4B29}" type="pres">
      <dgm:prSet presAssocID="{27BB18E6-CBAC-4ECB-BF19-D5E1102E16BD}" presName="sibTrans" presStyleCnt="0"/>
      <dgm:spPr/>
    </dgm:pt>
    <dgm:pt modelId="{2FBF8CB2-97FB-4E5B-A288-4C2FBCD71AB3}" type="pres">
      <dgm:prSet presAssocID="{6DD436D1-3EF4-4D48-BCBB-D2C4FE88EFCF}" presName="node" presStyleLbl="node1" presStyleIdx="3" presStyleCnt="12">
        <dgm:presLayoutVars>
          <dgm:bulletEnabled val="1"/>
        </dgm:presLayoutVars>
      </dgm:prSet>
      <dgm:spPr/>
    </dgm:pt>
    <dgm:pt modelId="{8D2FFC0B-AE56-4A80-86DC-2E335827F64E}" type="pres">
      <dgm:prSet presAssocID="{264220DC-E96D-41F2-A4E3-72862CB61CCD}" presName="sibTrans" presStyleCnt="0"/>
      <dgm:spPr/>
    </dgm:pt>
    <dgm:pt modelId="{D40FD29D-4EE8-43FC-8766-1BF5DEEEC9F8}" type="pres">
      <dgm:prSet presAssocID="{E25ED386-E46B-40C2-84BA-3C42A6626FAE}" presName="node" presStyleLbl="node1" presStyleIdx="4" presStyleCnt="12">
        <dgm:presLayoutVars>
          <dgm:bulletEnabled val="1"/>
        </dgm:presLayoutVars>
      </dgm:prSet>
      <dgm:spPr/>
    </dgm:pt>
    <dgm:pt modelId="{0BC1716A-1453-4326-AD57-2ED4F94FD85A}" type="pres">
      <dgm:prSet presAssocID="{6D3B400E-0C34-4E62-A797-3C94D3176F25}" presName="sibTrans" presStyleCnt="0"/>
      <dgm:spPr/>
    </dgm:pt>
    <dgm:pt modelId="{5D059A8D-BA3F-4EBC-AAB8-5419D9A9FA18}" type="pres">
      <dgm:prSet presAssocID="{DB20CE6E-D01F-4681-BFE5-EFB647C22AC8}" presName="node" presStyleLbl="node1" presStyleIdx="5" presStyleCnt="12">
        <dgm:presLayoutVars>
          <dgm:bulletEnabled val="1"/>
        </dgm:presLayoutVars>
      </dgm:prSet>
      <dgm:spPr/>
    </dgm:pt>
    <dgm:pt modelId="{7573DC41-5410-4410-8CB3-E686C20B5F8E}" type="pres">
      <dgm:prSet presAssocID="{ECFCB205-DE3C-4772-A1A7-14108E5C3312}" presName="sibTrans" presStyleCnt="0"/>
      <dgm:spPr/>
    </dgm:pt>
    <dgm:pt modelId="{5D3D9C70-5C9E-4FC6-BFA9-5F2FA2389C42}" type="pres">
      <dgm:prSet presAssocID="{B588BDDC-7BF4-4545-A158-30F243995161}" presName="node" presStyleLbl="node1" presStyleIdx="6" presStyleCnt="12">
        <dgm:presLayoutVars>
          <dgm:bulletEnabled val="1"/>
        </dgm:presLayoutVars>
      </dgm:prSet>
      <dgm:spPr/>
    </dgm:pt>
    <dgm:pt modelId="{98D5ADA4-682F-43D4-B1FE-EFE418C1DF10}" type="pres">
      <dgm:prSet presAssocID="{EFB2580F-972D-457D-BD2A-3CB416E9873F}" presName="sibTrans" presStyleCnt="0"/>
      <dgm:spPr/>
    </dgm:pt>
    <dgm:pt modelId="{AFA4E66B-E5B9-4F0A-9505-F14E0F308C65}" type="pres">
      <dgm:prSet presAssocID="{44B79B3B-3E3D-4020-AB84-7BB2041A964A}" presName="node" presStyleLbl="node1" presStyleIdx="7" presStyleCnt="12">
        <dgm:presLayoutVars>
          <dgm:bulletEnabled val="1"/>
        </dgm:presLayoutVars>
      </dgm:prSet>
      <dgm:spPr/>
    </dgm:pt>
    <dgm:pt modelId="{6BFD71D4-6F12-4230-AC3E-964EAEBC8E2B}" type="pres">
      <dgm:prSet presAssocID="{36236B5B-C3A1-4612-A01B-C8A099F7B996}" presName="sibTrans" presStyleCnt="0"/>
      <dgm:spPr/>
    </dgm:pt>
    <dgm:pt modelId="{818AEE24-F782-4ECB-91F7-4DF394967E9A}" type="pres">
      <dgm:prSet presAssocID="{CAA0469B-068E-4E62-824A-1F2169EBE05B}" presName="node" presStyleLbl="node1" presStyleIdx="8" presStyleCnt="12">
        <dgm:presLayoutVars>
          <dgm:bulletEnabled val="1"/>
        </dgm:presLayoutVars>
      </dgm:prSet>
      <dgm:spPr/>
    </dgm:pt>
    <dgm:pt modelId="{7238DF1C-F947-4B4A-B74C-A896652570F9}" type="pres">
      <dgm:prSet presAssocID="{DB8D6F74-2ABE-4569-9A20-432170C34B8D}" presName="sibTrans" presStyleCnt="0"/>
      <dgm:spPr/>
    </dgm:pt>
    <dgm:pt modelId="{D6924A08-9023-4795-B081-626E57E702BB}" type="pres">
      <dgm:prSet presAssocID="{20CA3D64-3545-4B18-BFEC-E92E176ADE75}" presName="node" presStyleLbl="node1" presStyleIdx="9" presStyleCnt="12">
        <dgm:presLayoutVars>
          <dgm:bulletEnabled val="1"/>
        </dgm:presLayoutVars>
      </dgm:prSet>
      <dgm:spPr/>
    </dgm:pt>
    <dgm:pt modelId="{D164E7FD-34F1-4AA8-84D0-417EF1FC9DDD}" type="pres">
      <dgm:prSet presAssocID="{33969C3D-C84C-493C-8B10-0AEE0248AEAA}" presName="sibTrans" presStyleCnt="0"/>
      <dgm:spPr/>
    </dgm:pt>
    <dgm:pt modelId="{D0ABC431-95F6-4D79-9A52-808BC8486E53}" type="pres">
      <dgm:prSet presAssocID="{030BE2F8-BE92-434E-BA8B-B0B59A6E95F8}" presName="node" presStyleLbl="node1" presStyleIdx="10" presStyleCnt="12">
        <dgm:presLayoutVars>
          <dgm:bulletEnabled val="1"/>
        </dgm:presLayoutVars>
      </dgm:prSet>
      <dgm:spPr/>
    </dgm:pt>
    <dgm:pt modelId="{0AB5E6FE-F4B8-4FC3-93B6-8BA9B293FB52}" type="pres">
      <dgm:prSet presAssocID="{EF163985-AD6E-40C6-83C6-3E61E3BD4EC3}" presName="sibTrans" presStyleCnt="0"/>
      <dgm:spPr/>
    </dgm:pt>
    <dgm:pt modelId="{6FFE7BB9-935E-4FC1-9098-2F98CBD25911}" type="pres">
      <dgm:prSet presAssocID="{9207E0E5-98D0-472E-892A-1CB3A8615BA9}" presName="node" presStyleLbl="node1" presStyleIdx="11" presStyleCnt="12">
        <dgm:presLayoutVars>
          <dgm:bulletEnabled val="1"/>
        </dgm:presLayoutVars>
      </dgm:prSet>
      <dgm:spPr/>
    </dgm:pt>
  </dgm:ptLst>
  <dgm:cxnLst>
    <dgm:cxn modelId="{B23B5C0E-F021-4EAB-A152-670747CFAB97}" srcId="{633D9AEA-039F-43F8-AA45-427836403668}" destId="{030BE2F8-BE92-434E-BA8B-B0B59A6E95F8}" srcOrd="10" destOrd="0" parTransId="{7176EE11-233C-4F3F-BFF5-28BEFEDE2157}" sibTransId="{EF163985-AD6E-40C6-83C6-3E61E3BD4EC3}"/>
    <dgm:cxn modelId="{6B07A632-BF92-4D50-989C-B17D2551A296}" type="presOf" srcId="{E25ED386-E46B-40C2-84BA-3C42A6626FAE}" destId="{D40FD29D-4EE8-43FC-8766-1BF5DEEEC9F8}" srcOrd="0" destOrd="0" presId="urn:microsoft.com/office/officeart/2005/8/layout/default"/>
    <dgm:cxn modelId="{F0678439-79C9-4149-BA43-1E01041EC9EB}" type="presOf" srcId="{B588BDDC-7BF4-4545-A158-30F243995161}" destId="{5D3D9C70-5C9E-4FC6-BFA9-5F2FA2389C42}" srcOrd="0" destOrd="0" presId="urn:microsoft.com/office/officeart/2005/8/layout/default"/>
    <dgm:cxn modelId="{6EC89F40-B2E0-4300-98C9-0E29B35FB11A}" srcId="{633D9AEA-039F-43F8-AA45-427836403668}" destId="{6DD436D1-3EF4-4D48-BCBB-D2C4FE88EFCF}" srcOrd="3" destOrd="0" parTransId="{937E5049-850D-4584-898D-F54C606E6CEE}" sibTransId="{264220DC-E96D-41F2-A4E3-72862CB61CCD}"/>
    <dgm:cxn modelId="{FDDA4065-620A-44BC-9E61-6DB0AE633BD0}" type="presOf" srcId="{AE67918A-8C46-441D-BD9F-4CAB77CFBDA0}" destId="{D8204AF7-9C03-4D76-B8E6-8AFD0563EC7B}" srcOrd="0" destOrd="0" presId="urn:microsoft.com/office/officeart/2005/8/layout/default"/>
    <dgm:cxn modelId="{F9F88D66-6F03-46EC-9440-F74ED106B9BE}" type="presOf" srcId="{20CA3D64-3545-4B18-BFEC-E92E176ADE75}" destId="{D6924A08-9023-4795-B081-626E57E702BB}" srcOrd="0" destOrd="0" presId="urn:microsoft.com/office/officeart/2005/8/layout/default"/>
    <dgm:cxn modelId="{F4534969-F14C-46A9-AE50-CA218C9A7E09}" srcId="{633D9AEA-039F-43F8-AA45-427836403668}" destId="{20CA3D64-3545-4B18-BFEC-E92E176ADE75}" srcOrd="9" destOrd="0" parTransId="{D9CAF96D-CC44-4031-98EB-C29212C70C10}" sibTransId="{33969C3D-C84C-493C-8B10-0AEE0248AEAA}"/>
    <dgm:cxn modelId="{FD1AA549-CA3E-43B8-90E4-867546217FF1}" srcId="{633D9AEA-039F-43F8-AA45-427836403668}" destId="{44635E30-2071-4A62-8840-1834BBCA4EDB}" srcOrd="0" destOrd="0" parTransId="{9DBBB1C3-1B38-48DD-9721-FAF3435E5EB6}" sibTransId="{E5BD2AAE-25F5-4EFE-8D2E-836D94090361}"/>
    <dgm:cxn modelId="{F0D4E149-07C0-4D4B-93B8-150C82DA7F30}" type="presOf" srcId="{CAA0469B-068E-4E62-824A-1F2169EBE05B}" destId="{818AEE24-F782-4ECB-91F7-4DF394967E9A}" srcOrd="0" destOrd="0" presId="urn:microsoft.com/office/officeart/2005/8/layout/default"/>
    <dgm:cxn modelId="{5B1FC06D-69AD-4693-82F5-1820214A673E}" type="presOf" srcId="{44635E30-2071-4A62-8840-1834BBCA4EDB}" destId="{CF3E2D41-E291-48D7-AEEB-EA820AB295BE}" srcOrd="0" destOrd="0" presId="urn:microsoft.com/office/officeart/2005/8/layout/default"/>
    <dgm:cxn modelId="{F8C1D851-0C5C-49B6-8518-684995F125C7}" srcId="{633D9AEA-039F-43F8-AA45-427836403668}" destId="{B588BDDC-7BF4-4545-A158-30F243995161}" srcOrd="6" destOrd="0" parTransId="{030B8F6F-BB10-4741-8746-D2E9279775E0}" sibTransId="{EFB2580F-972D-457D-BD2A-3CB416E9873F}"/>
    <dgm:cxn modelId="{39227E7D-F6C6-4700-B564-63BB6A96AD88}" type="presOf" srcId="{030BE2F8-BE92-434E-BA8B-B0B59A6E95F8}" destId="{D0ABC431-95F6-4D79-9A52-808BC8486E53}" srcOrd="0" destOrd="0" presId="urn:microsoft.com/office/officeart/2005/8/layout/default"/>
    <dgm:cxn modelId="{A02F2C83-4BCA-4DCA-A38A-36F0286B07D3}" srcId="{633D9AEA-039F-43F8-AA45-427836403668}" destId="{AE67918A-8C46-441D-BD9F-4CAB77CFBDA0}" srcOrd="1" destOrd="0" parTransId="{C7DF687A-5F81-4A31-AD54-2BC7C64AF2D7}" sibTransId="{0EDC3FD7-5C2A-47BC-BFEE-0E5DE08A432F}"/>
    <dgm:cxn modelId="{FF626B86-BFC2-458A-A28E-A7A59C829E42}" type="presOf" srcId="{DB20CE6E-D01F-4681-BFE5-EFB647C22AC8}" destId="{5D059A8D-BA3F-4EBC-AAB8-5419D9A9FA18}" srcOrd="0" destOrd="0" presId="urn:microsoft.com/office/officeart/2005/8/layout/default"/>
    <dgm:cxn modelId="{5D1E2189-5F3E-4908-974C-72D0A8E957C2}" srcId="{633D9AEA-039F-43F8-AA45-427836403668}" destId="{E25ED386-E46B-40C2-84BA-3C42A6626FAE}" srcOrd="4" destOrd="0" parTransId="{8CE92700-CAB4-4A8B-BB54-DF2249B3B5B6}" sibTransId="{6D3B400E-0C34-4E62-A797-3C94D3176F25}"/>
    <dgm:cxn modelId="{DCC52FA1-7659-4FCB-9926-143B02B29F51}" type="presOf" srcId="{633D9AEA-039F-43F8-AA45-427836403668}" destId="{3C77EC9A-C617-417C-9693-61AA30DBC076}" srcOrd="0" destOrd="0" presId="urn:microsoft.com/office/officeart/2005/8/layout/default"/>
    <dgm:cxn modelId="{D3423DA6-1717-4CAE-8674-4F82979B5E3D}" srcId="{633D9AEA-039F-43F8-AA45-427836403668}" destId="{B3B619B9-37D3-47B9-84AC-938562A57AEB}" srcOrd="2" destOrd="0" parTransId="{7A1F1C05-B7CB-4A85-BE9A-AB883F52F2A9}" sibTransId="{27BB18E6-CBAC-4ECB-BF19-D5E1102E16BD}"/>
    <dgm:cxn modelId="{7F538FB8-449F-4905-881F-228DEC1833EA}" srcId="{633D9AEA-039F-43F8-AA45-427836403668}" destId="{CAA0469B-068E-4E62-824A-1F2169EBE05B}" srcOrd="8" destOrd="0" parTransId="{0003D622-946F-4097-A5E1-D2B7BAD779B9}" sibTransId="{DB8D6F74-2ABE-4569-9A20-432170C34B8D}"/>
    <dgm:cxn modelId="{59E9BFC9-835B-4B7A-8E41-DCAA1CFA24E8}" srcId="{633D9AEA-039F-43F8-AA45-427836403668}" destId="{44B79B3B-3E3D-4020-AB84-7BB2041A964A}" srcOrd="7" destOrd="0" parTransId="{DEE7A118-59C1-4EB9-A60A-60686C366E37}" sibTransId="{36236B5B-C3A1-4612-A01B-C8A099F7B996}"/>
    <dgm:cxn modelId="{E07B57D1-1E22-4A00-98DD-A124D99B450B}" type="presOf" srcId="{44B79B3B-3E3D-4020-AB84-7BB2041A964A}" destId="{AFA4E66B-E5B9-4F0A-9505-F14E0F308C65}" srcOrd="0" destOrd="0" presId="urn:microsoft.com/office/officeart/2005/8/layout/default"/>
    <dgm:cxn modelId="{A49A8BD5-274A-49ED-8F08-D2A726A488BC}" srcId="{633D9AEA-039F-43F8-AA45-427836403668}" destId="{9207E0E5-98D0-472E-892A-1CB3A8615BA9}" srcOrd="11" destOrd="0" parTransId="{A9AE1573-80D2-489D-A244-A8CE0A50A327}" sibTransId="{4596D84A-095B-4216-8ECE-669CD50A2D5A}"/>
    <dgm:cxn modelId="{53B06BDA-80B7-4034-817D-CD6482C4E1C3}" type="presOf" srcId="{6DD436D1-3EF4-4D48-BCBB-D2C4FE88EFCF}" destId="{2FBF8CB2-97FB-4E5B-A288-4C2FBCD71AB3}" srcOrd="0" destOrd="0" presId="urn:microsoft.com/office/officeart/2005/8/layout/default"/>
    <dgm:cxn modelId="{16F549E3-D001-4202-A23E-F8C92DBB63B3}" type="presOf" srcId="{9207E0E5-98D0-472E-892A-1CB3A8615BA9}" destId="{6FFE7BB9-935E-4FC1-9098-2F98CBD25911}" srcOrd="0" destOrd="0" presId="urn:microsoft.com/office/officeart/2005/8/layout/default"/>
    <dgm:cxn modelId="{2BA692F1-916A-49DE-AEFA-1CFF10FC210D}" srcId="{633D9AEA-039F-43F8-AA45-427836403668}" destId="{DB20CE6E-D01F-4681-BFE5-EFB647C22AC8}" srcOrd="5" destOrd="0" parTransId="{A837DC45-D5BD-47E7-BD9E-54747325BA2C}" sibTransId="{ECFCB205-DE3C-4772-A1A7-14108E5C3312}"/>
    <dgm:cxn modelId="{91F1D3FB-A920-4D3F-84AF-403D82AC5D31}" type="presOf" srcId="{B3B619B9-37D3-47B9-84AC-938562A57AEB}" destId="{5E4803AF-F411-4A17-8EA8-E4C1E1A914C6}" srcOrd="0" destOrd="0" presId="urn:microsoft.com/office/officeart/2005/8/layout/default"/>
    <dgm:cxn modelId="{DBD27D1C-8862-42FF-AEE3-4CB07AEAEE83}" type="presParOf" srcId="{3C77EC9A-C617-417C-9693-61AA30DBC076}" destId="{CF3E2D41-E291-48D7-AEEB-EA820AB295BE}" srcOrd="0" destOrd="0" presId="urn:microsoft.com/office/officeart/2005/8/layout/default"/>
    <dgm:cxn modelId="{665DE28F-7CEA-4120-BA4E-DBAD8018BB71}" type="presParOf" srcId="{3C77EC9A-C617-417C-9693-61AA30DBC076}" destId="{1F5E7B03-00C9-405C-9D72-03124FA60069}" srcOrd="1" destOrd="0" presId="urn:microsoft.com/office/officeart/2005/8/layout/default"/>
    <dgm:cxn modelId="{E7A3FE4F-74D6-4E31-9DE6-5DF582A5E78A}" type="presParOf" srcId="{3C77EC9A-C617-417C-9693-61AA30DBC076}" destId="{D8204AF7-9C03-4D76-B8E6-8AFD0563EC7B}" srcOrd="2" destOrd="0" presId="urn:microsoft.com/office/officeart/2005/8/layout/default"/>
    <dgm:cxn modelId="{85049459-27A5-457E-B709-A1CDE6CDEFE3}" type="presParOf" srcId="{3C77EC9A-C617-417C-9693-61AA30DBC076}" destId="{5A917AC3-10E2-4F01-BBC5-129C9D6D25CB}" srcOrd="3" destOrd="0" presId="urn:microsoft.com/office/officeart/2005/8/layout/default"/>
    <dgm:cxn modelId="{D644C94A-2AAA-41F1-BAF3-4E8480C528CF}" type="presParOf" srcId="{3C77EC9A-C617-417C-9693-61AA30DBC076}" destId="{5E4803AF-F411-4A17-8EA8-E4C1E1A914C6}" srcOrd="4" destOrd="0" presId="urn:microsoft.com/office/officeart/2005/8/layout/default"/>
    <dgm:cxn modelId="{121E7D14-7867-4E40-9199-A7DD6FBB10B6}" type="presParOf" srcId="{3C77EC9A-C617-417C-9693-61AA30DBC076}" destId="{EA3C65C4-48F6-44FF-8213-21F020EB4B29}" srcOrd="5" destOrd="0" presId="urn:microsoft.com/office/officeart/2005/8/layout/default"/>
    <dgm:cxn modelId="{5289A905-BC67-4071-8A4B-74CB40E12579}" type="presParOf" srcId="{3C77EC9A-C617-417C-9693-61AA30DBC076}" destId="{2FBF8CB2-97FB-4E5B-A288-4C2FBCD71AB3}" srcOrd="6" destOrd="0" presId="urn:microsoft.com/office/officeart/2005/8/layout/default"/>
    <dgm:cxn modelId="{D0B17382-1522-4B0C-8D83-BEF19550E57D}" type="presParOf" srcId="{3C77EC9A-C617-417C-9693-61AA30DBC076}" destId="{8D2FFC0B-AE56-4A80-86DC-2E335827F64E}" srcOrd="7" destOrd="0" presId="urn:microsoft.com/office/officeart/2005/8/layout/default"/>
    <dgm:cxn modelId="{E892517C-D71D-4017-8DF3-DF2347E9EC25}" type="presParOf" srcId="{3C77EC9A-C617-417C-9693-61AA30DBC076}" destId="{D40FD29D-4EE8-43FC-8766-1BF5DEEEC9F8}" srcOrd="8" destOrd="0" presId="urn:microsoft.com/office/officeart/2005/8/layout/default"/>
    <dgm:cxn modelId="{DE6EB01C-D68D-4F17-8FF9-516D8003B6D5}" type="presParOf" srcId="{3C77EC9A-C617-417C-9693-61AA30DBC076}" destId="{0BC1716A-1453-4326-AD57-2ED4F94FD85A}" srcOrd="9" destOrd="0" presId="urn:microsoft.com/office/officeart/2005/8/layout/default"/>
    <dgm:cxn modelId="{CC3BFBB9-A962-4C5A-A27E-16237DB1646A}" type="presParOf" srcId="{3C77EC9A-C617-417C-9693-61AA30DBC076}" destId="{5D059A8D-BA3F-4EBC-AAB8-5419D9A9FA18}" srcOrd="10" destOrd="0" presId="urn:microsoft.com/office/officeart/2005/8/layout/default"/>
    <dgm:cxn modelId="{31806177-105A-4E45-9651-40DE90047643}" type="presParOf" srcId="{3C77EC9A-C617-417C-9693-61AA30DBC076}" destId="{7573DC41-5410-4410-8CB3-E686C20B5F8E}" srcOrd="11" destOrd="0" presId="urn:microsoft.com/office/officeart/2005/8/layout/default"/>
    <dgm:cxn modelId="{65025B7A-E182-452C-B71E-9A661518D34D}" type="presParOf" srcId="{3C77EC9A-C617-417C-9693-61AA30DBC076}" destId="{5D3D9C70-5C9E-4FC6-BFA9-5F2FA2389C42}" srcOrd="12" destOrd="0" presId="urn:microsoft.com/office/officeart/2005/8/layout/default"/>
    <dgm:cxn modelId="{F3198D44-4FDE-4818-BF87-87CBF2AE0454}" type="presParOf" srcId="{3C77EC9A-C617-417C-9693-61AA30DBC076}" destId="{98D5ADA4-682F-43D4-B1FE-EFE418C1DF10}" srcOrd="13" destOrd="0" presId="urn:microsoft.com/office/officeart/2005/8/layout/default"/>
    <dgm:cxn modelId="{8D8CE286-6592-4BE6-B237-E06F97BE0D15}" type="presParOf" srcId="{3C77EC9A-C617-417C-9693-61AA30DBC076}" destId="{AFA4E66B-E5B9-4F0A-9505-F14E0F308C65}" srcOrd="14" destOrd="0" presId="urn:microsoft.com/office/officeart/2005/8/layout/default"/>
    <dgm:cxn modelId="{BFB95D44-40CC-4BC6-974C-9AABE35A2AF8}" type="presParOf" srcId="{3C77EC9A-C617-417C-9693-61AA30DBC076}" destId="{6BFD71D4-6F12-4230-AC3E-964EAEBC8E2B}" srcOrd="15" destOrd="0" presId="urn:microsoft.com/office/officeart/2005/8/layout/default"/>
    <dgm:cxn modelId="{9DC787D9-B8D9-43AA-9D33-193F5D21EC19}" type="presParOf" srcId="{3C77EC9A-C617-417C-9693-61AA30DBC076}" destId="{818AEE24-F782-4ECB-91F7-4DF394967E9A}" srcOrd="16" destOrd="0" presId="urn:microsoft.com/office/officeart/2005/8/layout/default"/>
    <dgm:cxn modelId="{DFA21801-7E84-415D-8E48-339750366584}" type="presParOf" srcId="{3C77EC9A-C617-417C-9693-61AA30DBC076}" destId="{7238DF1C-F947-4B4A-B74C-A896652570F9}" srcOrd="17" destOrd="0" presId="urn:microsoft.com/office/officeart/2005/8/layout/default"/>
    <dgm:cxn modelId="{0223AEAC-F392-4219-AB9A-A6CFE8196F1A}" type="presParOf" srcId="{3C77EC9A-C617-417C-9693-61AA30DBC076}" destId="{D6924A08-9023-4795-B081-626E57E702BB}" srcOrd="18" destOrd="0" presId="urn:microsoft.com/office/officeart/2005/8/layout/default"/>
    <dgm:cxn modelId="{0FEE3DE4-C849-4524-81D3-CEA2FD2A0568}" type="presParOf" srcId="{3C77EC9A-C617-417C-9693-61AA30DBC076}" destId="{D164E7FD-34F1-4AA8-84D0-417EF1FC9DDD}" srcOrd="19" destOrd="0" presId="urn:microsoft.com/office/officeart/2005/8/layout/default"/>
    <dgm:cxn modelId="{3A435019-5D5C-4F79-ABF9-CA6FA202900B}" type="presParOf" srcId="{3C77EC9A-C617-417C-9693-61AA30DBC076}" destId="{D0ABC431-95F6-4D79-9A52-808BC8486E53}" srcOrd="20" destOrd="0" presId="urn:microsoft.com/office/officeart/2005/8/layout/default"/>
    <dgm:cxn modelId="{5009520A-0714-48E1-B489-21BCBFB25D72}" type="presParOf" srcId="{3C77EC9A-C617-417C-9693-61AA30DBC076}" destId="{0AB5E6FE-F4B8-4FC3-93B6-8BA9B293FB52}" srcOrd="21" destOrd="0" presId="urn:microsoft.com/office/officeart/2005/8/layout/default"/>
    <dgm:cxn modelId="{0F8296A3-EF88-4E12-9C2F-A9EF62E1E394}" type="presParOf" srcId="{3C77EC9A-C617-417C-9693-61AA30DBC076}" destId="{6FFE7BB9-935E-4FC1-9098-2F98CBD25911}"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C09A17-E44C-464A-B265-BD3E4511D3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FC5F28-85AF-4318-8FC3-27517E434C47}">
      <dgm:prSet/>
      <dgm:spPr/>
      <dgm:t>
        <a:bodyPr/>
        <a:lstStyle/>
        <a:p>
          <a:r>
            <a:rPr lang="en-GB" b="1"/>
            <a:t>Manual Cleaning Equipment:</a:t>
          </a:r>
          <a:endParaRPr lang="en-US"/>
        </a:p>
      </dgm:t>
    </dgm:pt>
    <dgm:pt modelId="{3BC26850-C647-4C89-8848-3E81C3DEAE40}" type="parTrans" cxnId="{39A300A3-EC12-4047-B9F6-7DAFFA4E202B}">
      <dgm:prSet/>
      <dgm:spPr/>
      <dgm:t>
        <a:bodyPr/>
        <a:lstStyle/>
        <a:p>
          <a:endParaRPr lang="en-US"/>
        </a:p>
      </dgm:t>
    </dgm:pt>
    <dgm:pt modelId="{2C295787-DF27-41DF-9BE8-869117ADBE1D}" type="sibTrans" cxnId="{39A300A3-EC12-4047-B9F6-7DAFFA4E202B}">
      <dgm:prSet/>
      <dgm:spPr/>
      <dgm:t>
        <a:bodyPr/>
        <a:lstStyle/>
        <a:p>
          <a:endParaRPr lang="en-US"/>
        </a:p>
      </dgm:t>
    </dgm:pt>
    <dgm:pt modelId="{A8330DE3-6A96-4682-8F6C-818D95AA4131}">
      <dgm:prSet/>
      <dgm:spPr/>
      <dgm:t>
        <a:bodyPr/>
        <a:lstStyle/>
        <a:p>
          <a:r>
            <a:rPr lang="en-GB"/>
            <a:t>Abrasives: Sharpening stones, grit paper</a:t>
          </a:r>
          <a:endParaRPr lang="en-US"/>
        </a:p>
      </dgm:t>
    </dgm:pt>
    <dgm:pt modelId="{FE8579F8-4B21-43F2-A740-C00F2E764C12}" type="parTrans" cxnId="{F4537C05-65C8-4664-AB20-45688AE2B08F}">
      <dgm:prSet/>
      <dgm:spPr/>
      <dgm:t>
        <a:bodyPr/>
        <a:lstStyle/>
        <a:p>
          <a:endParaRPr lang="en-US"/>
        </a:p>
      </dgm:t>
    </dgm:pt>
    <dgm:pt modelId="{00AE6B19-E91E-4514-87E5-4670BDD30427}" type="sibTrans" cxnId="{F4537C05-65C8-4664-AB20-45688AE2B08F}">
      <dgm:prSet/>
      <dgm:spPr/>
      <dgm:t>
        <a:bodyPr/>
        <a:lstStyle/>
        <a:p>
          <a:endParaRPr lang="en-US"/>
        </a:p>
      </dgm:t>
    </dgm:pt>
    <dgm:pt modelId="{F0630680-CE60-419B-86FE-84DF3D4AF35D}">
      <dgm:prSet/>
      <dgm:spPr/>
      <dgm:t>
        <a:bodyPr/>
        <a:lstStyle/>
        <a:p>
          <a:r>
            <a:rPr lang="en-GB"/>
            <a:t>Brushes: Handheld flat brushes</a:t>
          </a:r>
          <a:endParaRPr lang="en-US"/>
        </a:p>
      </dgm:t>
    </dgm:pt>
    <dgm:pt modelId="{D10C7C87-80EC-425C-942E-9A9DEFF0C469}" type="parTrans" cxnId="{7AEE2509-8028-4664-8F9F-6299A41A6D9F}">
      <dgm:prSet/>
      <dgm:spPr/>
      <dgm:t>
        <a:bodyPr/>
        <a:lstStyle/>
        <a:p>
          <a:endParaRPr lang="en-US"/>
        </a:p>
      </dgm:t>
    </dgm:pt>
    <dgm:pt modelId="{6309E998-5622-4DAC-B789-1233841E44DB}" type="sibTrans" cxnId="{7AEE2509-8028-4664-8F9F-6299A41A6D9F}">
      <dgm:prSet/>
      <dgm:spPr/>
      <dgm:t>
        <a:bodyPr/>
        <a:lstStyle/>
        <a:p>
          <a:endParaRPr lang="en-US"/>
        </a:p>
      </dgm:t>
    </dgm:pt>
    <dgm:pt modelId="{CF97EEF2-5D44-43E0-AC99-B364DF9E185F}">
      <dgm:prSet/>
      <dgm:spPr/>
      <dgm:t>
        <a:bodyPr/>
        <a:lstStyle/>
        <a:p>
          <a:r>
            <a:rPr lang="en-GB"/>
            <a:t>Trolley: Often found in hotels and used to store all the housekeeping tools – you can create one for the household you work at, if there is enough space to move the trolley around in.</a:t>
          </a:r>
          <a:endParaRPr lang="en-US"/>
        </a:p>
      </dgm:t>
    </dgm:pt>
    <dgm:pt modelId="{EF292B38-D084-4EA2-A719-66B8FE6F192C}" type="parTrans" cxnId="{46A9558B-62F2-4A11-B517-B8BE422DD59B}">
      <dgm:prSet/>
      <dgm:spPr/>
      <dgm:t>
        <a:bodyPr/>
        <a:lstStyle/>
        <a:p>
          <a:endParaRPr lang="en-US"/>
        </a:p>
      </dgm:t>
    </dgm:pt>
    <dgm:pt modelId="{DAF01C1F-A79F-45B6-B206-B322767C5A8F}" type="sibTrans" cxnId="{46A9558B-62F2-4A11-B517-B8BE422DD59B}">
      <dgm:prSet/>
      <dgm:spPr/>
      <dgm:t>
        <a:bodyPr/>
        <a:lstStyle/>
        <a:p>
          <a:endParaRPr lang="en-US"/>
        </a:p>
      </dgm:t>
    </dgm:pt>
    <dgm:pt modelId="{DCBA8377-3CEF-4500-A871-C66A4EB8761E}">
      <dgm:prSet/>
      <dgm:spPr/>
      <dgm:t>
        <a:bodyPr/>
        <a:lstStyle/>
        <a:p>
          <a:r>
            <a:rPr lang="en-GB"/>
            <a:t>Dustbins: Make sure they are big enough to store all the rubbish, and that the close properly. You don’t want any rubbish-smells coming out when the Principal and family are home!</a:t>
          </a:r>
          <a:endParaRPr lang="en-US"/>
        </a:p>
      </dgm:t>
    </dgm:pt>
    <dgm:pt modelId="{FF446679-5C14-44B4-9715-47E8B5B9ECA4}" type="parTrans" cxnId="{1ECF26F2-44B2-4C8F-B949-76C5A9D660CA}">
      <dgm:prSet/>
      <dgm:spPr/>
      <dgm:t>
        <a:bodyPr/>
        <a:lstStyle/>
        <a:p>
          <a:endParaRPr lang="en-US"/>
        </a:p>
      </dgm:t>
    </dgm:pt>
    <dgm:pt modelId="{3784DACE-FA61-4250-8D2C-B5A51C3C0A86}" type="sibTrans" cxnId="{1ECF26F2-44B2-4C8F-B949-76C5A9D660CA}">
      <dgm:prSet/>
      <dgm:spPr/>
      <dgm:t>
        <a:bodyPr/>
        <a:lstStyle/>
        <a:p>
          <a:endParaRPr lang="en-US"/>
        </a:p>
      </dgm:t>
    </dgm:pt>
    <dgm:pt modelId="{99ECB77D-0B32-4C51-A26F-DB40079786C9}">
      <dgm:prSet/>
      <dgm:spPr/>
      <dgm:t>
        <a:bodyPr/>
        <a:lstStyle/>
        <a:p>
          <a:r>
            <a:rPr lang="en-GB"/>
            <a:t>Dusting Cloths: These are soft cloths especially for dusting.</a:t>
          </a:r>
          <a:endParaRPr lang="en-US"/>
        </a:p>
      </dgm:t>
    </dgm:pt>
    <dgm:pt modelId="{6CA8FD1E-89CD-4003-9829-83CDFDF55601}" type="parTrans" cxnId="{A557725B-9DAD-44C5-91DB-F978C743BBA2}">
      <dgm:prSet/>
      <dgm:spPr/>
      <dgm:t>
        <a:bodyPr/>
        <a:lstStyle/>
        <a:p>
          <a:endParaRPr lang="en-US"/>
        </a:p>
      </dgm:t>
    </dgm:pt>
    <dgm:pt modelId="{0BE2E8B5-4410-4B58-8C88-E70D00F46BD0}" type="sibTrans" cxnId="{A557725B-9DAD-44C5-91DB-F978C743BBA2}">
      <dgm:prSet/>
      <dgm:spPr/>
      <dgm:t>
        <a:bodyPr/>
        <a:lstStyle/>
        <a:p>
          <a:endParaRPr lang="en-US"/>
        </a:p>
      </dgm:t>
    </dgm:pt>
    <dgm:pt modelId="{7ECAE6E2-F596-43F4-AA94-718AC7406198}" type="pres">
      <dgm:prSet presAssocID="{C7C09A17-E44C-464A-B265-BD3E4511D3A7}" presName="root" presStyleCnt="0">
        <dgm:presLayoutVars>
          <dgm:dir/>
          <dgm:resizeHandles val="exact"/>
        </dgm:presLayoutVars>
      </dgm:prSet>
      <dgm:spPr/>
    </dgm:pt>
    <dgm:pt modelId="{1A979C08-04E3-4D10-8879-C6656D871BE4}" type="pres">
      <dgm:prSet presAssocID="{2EFC5F28-85AF-4318-8FC3-27517E434C47}" presName="compNode" presStyleCnt="0"/>
      <dgm:spPr/>
    </dgm:pt>
    <dgm:pt modelId="{2A39D14F-228B-44B5-90B6-4F71C7C73AEF}" type="pres">
      <dgm:prSet presAssocID="{2EFC5F28-85AF-4318-8FC3-27517E434C47}" presName="bgRect" presStyleLbl="bgShp" presStyleIdx="0" presStyleCnt="6"/>
      <dgm:spPr/>
    </dgm:pt>
    <dgm:pt modelId="{59EDE8B7-387A-42B3-9F13-2018FEF5BE65}" type="pres">
      <dgm:prSet presAssocID="{2EFC5F28-85AF-4318-8FC3-27517E434C4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7690FE79-5AEC-4765-A1D1-678D4FB4B081}" type="pres">
      <dgm:prSet presAssocID="{2EFC5F28-85AF-4318-8FC3-27517E434C47}" presName="spaceRect" presStyleCnt="0"/>
      <dgm:spPr/>
    </dgm:pt>
    <dgm:pt modelId="{79D5E5A7-CAED-4019-9FE3-F65D649D5429}" type="pres">
      <dgm:prSet presAssocID="{2EFC5F28-85AF-4318-8FC3-27517E434C47}" presName="parTx" presStyleLbl="revTx" presStyleIdx="0" presStyleCnt="6">
        <dgm:presLayoutVars>
          <dgm:chMax val="0"/>
          <dgm:chPref val="0"/>
        </dgm:presLayoutVars>
      </dgm:prSet>
      <dgm:spPr/>
    </dgm:pt>
    <dgm:pt modelId="{F7B136D2-9C25-478C-9394-A8251B9C9B5E}" type="pres">
      <dgm:prSet presAssocID="{2C295787-DF27-41DF-9BE8-869117ADBE1D}" presName="sibTrans" presStyleCnt="0"/>
      <dgm:spPr/>
    </dgm:pt>
    <dgm:pt modelId="{A334D851-FDB4-49B7-93E9-410E02EAC3BE}" type="pres">
      <dgm:prSet presAssocID="{A8330DE3-6A96-4682-8F6C-818D95AA4131}" presName="compNode" presStyleCnt="0"/>
      <dgm:spPr/>
    </dgm:pt>
    <dgm:pt modelId="{D48CFBD7-0C2B-46B5-B1FC-8465564EF121}" type="pres">
      <dgm:prSet presAssocID="{A8330DE3-6A96-4682-8F6C-818D95AA4131}" presName="bgRect" presStyleLbl="bgShp" presStyleIdx="1" presStyleCnt="6"/>
      <dgm:spPr/>
    </dgm:pt>
    <dgm:pt modelId="{4AD70E17-5C7D-4990-AD79-3402B27BA0BB}" type="pres">
      <dgm:prSet presAssocID="{A8330DE3-6A96-4682-8F6C-818D95AA413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F086799A-97C9-4FCF-9C59-F8E39CEB7799}" type="pres">
      <dgm:prSet presAssocID="{A8330DE3-6A96-4682-8F6C-818D95AA4131}" presName="spaceRect" presStyleCnt="0"/>
      <dgm:spPr/>
    </dgm:pt>
    <dgm:pt modelId="{5E502B38-35A5-4AF2-8CEB-D4F94C2FAF12}" type="pres">
      <dgm:prSet presAssocID="{A8330DE3-6A96-4682-8F6C-818D95AA4131}" presName="parTx" presStyleLbl="revTx" presStyleIdx="1" presStyleCnt="6">
        <dgm:presLayoutVars>
          <dgm:chMax val="0"/>
          <dgm:chPref val="0"/>
        </dgm:presLayoutVars>
      </dgm:prSet>
      <dgm:spPr/>
    </dgm:pt>
    <dgm:pt modelId="{644BCC6F-1B78-429C-AD43-B33F43FB3E66}" type="pres">
      <dgm:prSet presAssocID="{00AE6B19-E91E-4514-87E5-4670BDD30427}" presName="sibTrans" presStyleCnt="0"/>
      <dgm:spPr/>
    </dgm:pt>
    <dgm:pt modelId="{DD8C0312-8849-455B-BADA-79B21379771A}" type="pres">
      <dgm:prSet presAssocID="{F0630680-CE60-419B-86FE-84DF3D4AF35D}" presName="compNode" presStyleCnt="0"/>
      <dgm:spPr/>
    </dgm:pt>
    <dgm:pt modelId="{B7DA0108-F4FE-4C77-849A-D0EFC7C071CE}" type="pres">
      <dgm:prSet presAssocID="{F0630680-CE60-419B-86FE-84DF3D4AF35D}" presName="bgRect" presStyleLbl="bgShp" presStyleIdx="2" presStyleCnt="6"/>
      <dgm:spPr/>
    </dgm:pt>
    <dgm:pt modelId="{F796A2DC-E1F7-4C78-AA79-5462A0FB0A2F}" type="pres">
      <dgm:prSet presAssocID="{F0630680-CE60-419B-86FE-84DF3D4AF35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ll paint brush"/>
        </a:ext>
      </dgm:extLst>
    </dgm:pt>
    <dgm:pt modelId="{E54C6AD5-A8C6-4601-98DC-DE17F57577F7}" type="pres">
      <dgm:prSet presAssocID="{F0630680-CE60-419B-86FE-84DF3D4AF35D}" presName="spaceRect" presStyleCnt="0"/>
      <dgm:spPr/>
    </dgm:pt>
    <dgm:pt modelId="{132038C8-0B69-4AF2-83A1-9BE069572209}" type="pres">
      <dgm:prSet presAssocID="{F0630680-CE60-419B-86FE-84DF3D4AF35D}" presName="parTx" presStyleLbl="revTx" presStyleIdx="2" presStyleCnt="6">
        <dgm:presLayoutVars>
          <dgm:chMax val="0"/>
          <dgm:chPref val="0"/>
        </dgm:presLayoutVars>
      </dgm:prSet>
      <dgm:spPr/>
    </dgm:pt>
    <dgm:pt modelId="{3B10690D-EE28-4B6A-AE31-90ED09CF9648}" type="pres">
      <dgm:prSet presAssocID="{6309E998-5622-4DAC-B789-1233841E44DB}" presName="sibTrans" presStyleCnt="0"/>
      <dgm:spPr/>
    </dgm:pt>
    <dgm:pt modelId="{13319C67-1D82-4B61-8287-743CB127F8ED}" type="pres">
      <dgm:prSet presAssocID="{CF97EEF2-5D44-43E0-AC99-B364DF9E185F}" presName="compNode" presStyleCnt="0"/>
      <dgm:spPr/>
    </dgm:pt>
    <dgm:pt modelId="{3F10EB8B-7E07-4C3A-A588-B32316043372}" type="pres">
      <dgm:prSet presAssocID="{CF97EEF2-5D44-43E0-AC99-B364DF9E185F}" presName="bgRect" presStyleLbl="bgShp" presStyleIdx="3" presStyleCnt="6"/>
      <dgm:spPr/>
    </dgm:pt>
    <dgm:pt modelId="{D0AF19E4-2892-4403-A316-0BB1C156E7A6}" type="pres">
      <dgm:prSet presAssocID="{CF97EEF2-5D44-43E0-AC99-B364DF9E185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reetcar"/>
        </a:ext>
      </dgm:extLst>
    </dgm:pt>
    <dgm:pt modelId="{3499A3B8-6512-4BB6-826E-5B2B17530817}" type="pres">
      <dgm:prSet presAssocID="{CF97EEF2-5D44-43E0-AC99-B364DF9E185F}" presName="spaceRect" presStyleCnt="0"/>
      <dgm:spPr/>
    </dgm:pt>
    <dgm:pt modelId="{FC043A3D-2D4F-4FBB-9360-534916A39EAF}" type="pres">
      <dgm:prSet presAssocID="{CF97EEF2-5D44-43E0-AC99-B364DF9E185F}" presName="parTx" presStyleLbl="revTx" presStyleIdx="3" presStyleCnt="6">
        <dgm:presLayoutVars>
          <dgm:chMax val="0"/>
          <dgm:chPref val="0"/>
        </dgm:presLayoutVars>
      </dgm:prSet>
      <dgm:spPr/>
    </dgm:pt>
    <dgm:pt modelId="{4551B3D4-3A47-4FFD-BA9B-434C87044C8E}" type="pres">
      <dgm:prSet presAssocID="{DAF01C1F-A79F-45B6-B206-B322767C5A8F}" presName="sibTrans" presStyleCnt="0"/>
      <dgm:spPr/>
    </dgm:pt>
    <dgm:pt modelId="{E704AEF2-6BB3-40B7-9AF3-A7ACC504DB62}" type="pres">
      <dgm:prSet presAssocID="{DCBA8377-3CEF-4500-A871-C66A4EB8761E}" presName="compNode" presStyleCnt="0"/>
      <dgm:spPr/>
    </dgm:pt>
    <dgm:pt modelId="{90876F55-D8FF-4717-8F6D-0598AAD17894}" type="pres">
      <dgm:prSet presAssocID="{DCBA8377-3CEF-4500-A871-C66A4EB8761E}" presName="bgRect" presStyleLbl="bgShp" presStyleIdx="4" presStyleCnt="6"/>
      <dgm:spPr/>
    </dgm:pt>
    <dgm:pt modelId="{F182D864-C688-4C53-96AC-75C11B0484B4}" type="pres">
      <dgm:prSet presAssocID="{DCBA8377-3CEF-4500-A871-C66A4EB8761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ycle"/>
        </a:ext>
      </dgm:extLst>
    </dgm:pt>
    <dgm:pt modelId="{1A7B35BD-7CFB-4219-A3FA-4226816B0BAC}" type="pres">
      <dgm:prSet presAssocID="{DCBA8377-3CEF-4500-A871-C66A4EB8761E}" presName="spaceRect" presStyleCnt="0"/>
      <dgm:spPr/>
    </dgm:pt>
    <dgm:pt modelId="{95379C3A-18BD-4274-A510-873610E8F37D}" type="pres">
      <dgm:prSet presAssocID="{DCBA8377-3CEF-4500-A871-C66A4EB8761E}" presName="parTx" presStyleLbl="revTx" presStyleIdx="4" presStyleCnt="6">
        <dgm:presLayoutVars>
          <dgm:chMax val="0"/>
          <dgm:chPref val="0"/>
        </dgm:presLayoutVars>
      </dgm:prSet>
      <dgm:spPr/>
    </dgm:pt>
    <dgm:pt modelId="{16828732-5B4F-4E97-9564-06988A5ED6F4}" type="pres">
      <dgm:prSet presAssocID="{3784DACE-FA61-4250-8D2C-B5A51C3C0A86}" presName="sibTrans" presStyleCnt="0"/>
      <dgm:spPr/>
    </dgm:pt>
    <dgm:pt modelId="{826765B2-8353-4465-AF20-416F243324ED}" type="pres">
      <dgm:prSet presAssocID="{99ECB77D-0B32-4C51-A26F-DB40079786C9}" presName="compNode" presStyleCnt="0"/>
      <dgm:spPr/>
    </dgm:pt>
    <dgm:pt modelId="{37E7B300-8507-449F-BEF5-5FB81C728D2A}" type="pres">
      <dgm:prSet presAssocID="{99ECB77D-0B32-4C51-A26F-DB40079786C9}" presName="bgRect" presStyleLbl="bgShp" presStyleIdx="5" presStyleCnt="6"/>
      <dgm:spPr/>
    </dgm:pt>
    <dgm:pt modelId="{FC98D7EB-9D44-492B-B3BA-86B70AA69D20}" type="pres">
      <dgm:prSet presAssocID="{99ECB77D-0B32-4C51-A26F-DB40079786C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w Temperature"/>
        </a:ext>
      </dgm:extLst>
    </dgm:pt>
    <dgm:pt modelId="{1B7424E1-4D72-4362-813C-073207BBDBB7}" type="pres">
      <dgm:prSet presAssocID="{99ECB77D-0B32-4C51-A26F-DB40079786C9}" presName="spaceRect" presStyleCnt="0"/>
      <dgm:spPr/>
    </dgm:pt>
    <dgm:pt modelId="{BD214E39-C8FA-4352-AC18-35BEE0BCE77A}" type="pres">
      <dgm:prSet presAssocID="{99ECB77D-0B32-4C51-A26F-DB40079786C9}" presName="parTx" presStyleLbl="revTx" presStyleIdx="5" presStyleCnt="6">
        <dgm:presLayoutVars>
          <dgm:chMax val="0"/>
          <dgm:chPref val="0"/>
        </dgm:presLayoutVars>
      </dgm:prSet>
      <dgm:spPr/>
    </dgm:pt>
  </dgm:ptLst>
  <dgm:cxnLst>
    <dgm:cxn modelId="{F4537C05-65C8-4664-AB20-45688AE2B08F}" srcId="{C7C09A17-E44C-464A-B265-BD3E4511D3A7}" destId="{A8330DE3-6A96-4682-8F6C-818D95AA4131}" srcOrd="1" destOrd="0" parTransId="{FE8579F8-4B21-43F2-A740-C00F2E764C12}" sibTransId="{00AE6B19-E91E-4514-87E5-4670BDD30427}"/>
    <dgm:cxn modelId="{7AEE2509-8028-4664-8F9F-6299A41A6D9F}" srcId="{C7C09A17-E44C-464A-B265-BD3E4511D3A7}" destId="{F0630680-CE60-419B-86FE-84DF3D4AF35D}" srcOrd="2" destOrd="0" parTransId="{D10C7C87-80EC-425C-942E-9A9DEFF0C469}" sibTransId="{6309E998-5622-4DAC-B789-1233841E44DB}"/>
    <dgm:cxn modelId="{91AAB728-555B-4262-9B3C-D5E21356E9F2}" type="presOf" srcId="{2EFC5F28-85AF-4318-8FC3-27517E434C47}" destId="{79D5E5A7-CAED-4019-9FE3-F65D649D5429}" srcOrd="0" destOrd="0" presId="urn:microsoft.com/office/officeart/2018/2/layout/IconVerticalSolidList"/>
    <dgm:cxn modelId="{A557725B-9DAD-44C5-91DB-F978C743BBA2}" srcId="{C7C09A17-E44C-464A-B265-BD3E4511D3A7}" destId="{99ECB77D-0B32-4C51-A26F-DB40079786C9}" srcOrd="5" destOrd="0" parTransId="{6CA8FD1E-89CD-4003-9829-83CDFDF55601}" sibTransId="{0BE2E8B5-4410-4B58-8C88-E70D00F46BD0}"/>
    <dgm:cxn modelId="{ED39A641-FDC5-401E-8110-50197E3E2FF1}" type="presOf" srcId="{CF97EEF2-5D44-43E0-AC99-B364DF9E185F}" destId="{FC043A3D-2D4F-4FBB-9360-534916A39EAF}" srcOrd="0" destOrd="0" presId="urn:microsoft.com/office/officeart/2018/2/layout/IconVerticalSolidList"/>
    <dgm:cxn modelId="{5FCB8D56-D69E-42C0-A6AB-E745A59327D9}" type="presOf" srcId="{C7C09A17-E44C-464A-B265-BD3E4511D3A7}" destId="{7ECAE6E2-F596-43F4-AA94-718AC7406198}" srcOrd="0" destOrd="0" presId="urn:microsoft.com/office/officeart/2018/2/layout/IconVerticalSolidList"/>
    <dgm:cxn modelId="{9834D682-11E3-44D4-AD3A-9D624EE3A6DF}" type="presOf" srcId="{DCBA8377-3CEF-4500-A871-C66A4EB8761E}" destId="{95379C3A-18BD-4274-A510-873610E8F37D}" srcOrd="0" destOrd="0" presId="urn:microsoft.com/office/officeart/2018/2/layout/IconVerticalSolidList"/>
    <dgm:cxn modelId="{F1218484-E1CF-4270-86EE-C1EAE8C34D3B}" type="presOf" srcId="{F0630680-CE60-419B-86FE-84DF3D4AF35D}" destId="{132038C8-0B69-4AF2-83A1-9BE069572209}" srcOrd="0" destOrd="0" presId="urn:microsoft.com/office/officeart/2018/2/layout/IconVerticalSolidList"/>
    <dgm:cxn modelId="{46A9558B-62F2-4A11-B517-B8BE422DD59B}" srcId="{C7C09A17-E44C-464A-B265-BD3E4511D3A7}" destId="{CF97EEF2-5D44-43E0-AC99-B364DF9E185F}" srcOrd="3" destOrd="0" parTransId="{EF292B38-D084-4EA2-A719-66B8FE6F192C}" sibTransId="{DAF01C1F-A79F-45B6-B206-B322767C5A8F}"/>
    <dgm:cxn modelId="{39A300A3-EC12-4047-B9F6-7DAFFA4E202B}" srcId="{C7C09A17-E44C-464A-B265-BD3E4511D3A7}" destId="{2EFC5F28-85AF-4318-8FC3-27517E434C47}" srcOrd="0" destOrd="0" parTransId="{3BC26850-C647-4C89-8848-3E81C3DEAE40}" sibTransId="{2C295787-DF27-41DF-9BE8-869117ADBE1D}"/>
    <dgm:cxn modelId="{DDA580AD-0BDD-4E12-BF59-499E7009D133}" type="presOf" srcId="{99ECB77D-0B32-4C51-A26F-DB40079786C9}" destId="{BD214E39-C8FA-4352-AC18-35BEE0BCE77A}" srcOrd="0" destOrd="0" presId="urn:microsoft.com/office/officeart/2018/2/layout/IconVerticalSolidList"/>
    <dgm:cxn modelId="{0F6DF2D8-05AE-4503-B80F-87D1B7E4CEB8}" type="presOf" srcId="{A8330DE3-6A96-4682-8F6C-818D95AA4131}" destId="{5E502B38-35A5-4AF2-8CEB-D4F94C2FAF12}" srcOrd="0" destOrd="0" presId="urn:microsoft.com/office/officeart/2018/2/layout/IconVerticalSolidList"/>
    <dgm:cxn modelId="{1ECF26F2-44B2-4C8F-B949-76C5A9D660CA}" srcId="{C7C09A17-E44C-464A-B265-BD3E4511D3A7}" destId="{DCBA8377-3CEF-4500-A871-C66A4EB8761E}" srcOrd="4" destOrd="0" parTransId="{FF446679-5C14-44B4-9715-47E8B5B9ECA4}" sibTransId="{3784DACE-FA61-4250-8D2C-B5A51C3C0A86}"/>
    <dgm:cxn modelId="{3401A54D-417E-4A49-BB3B-C288E2FB10CD}" type="presParOf" srcId="{7ECAE6E2-F596-43F4-AA94-718AC7406198}" destId="{1A979C08-04E3-4D10-8879-C6656D871BE4}" srcOrd="0" destOrd="0" presId="urn:microsoft.com/office/officeart/2018/2/layout/IconVerticalSolidList"/>
    <dgm:cxn modelId="{39373806-0295-44DF-AEFC-7D3FC4B69A9D}" type="presParOf" srcId="{1A979C08-04E3-4D10-8879-C6656D871BE4}" destId="{2A39D14F-228B-44B5-90B6-4F71C7C73AEF}" srcOrd="0" destOrd="0" presId="urn:microsoft.com/office/officeart/2018/2/layout/IconVerticalSolidList"/>
    <dgm:cxn modelId="{CFCF1AF3-AF7E-4495-B709-6129208CAE1F}" type="presParOf" srcId="{1A979C08-04E3-4D10-8879-C6656D871BE4}" destId="{59EDE8B7-387A-42B3-9F13-2018FEF5BE65}" srcOrd="1" destOrd="0" presId="urn:microsoft.com/office/officeart/2018/2/layout/IconVerticalSolidList"/>
    <dgm:cxn modelId="{8C773D52-7CE5-410F-B838-ABECB43B907D}" type="presParOf" srcId="{1A979C08-04E3-4D10-8879-C6656D871BE4}" destId="{7690FE79-5AEC-4765-A1D1-678D4FB4B081}" srcOrd="2" destOrd="0" presId="urn:microsoft.com/office/officeart/2018/2/layout/IconVerticalSolidList"/>
    <dgm:cxn modelId="{628F6474-EFC8-44F5-AA3D-94AE6B485183}" type="presParOf" srcId="{1A979C08-04E3-4D10-8879-C6656D871BE4}" destId="{79D5E5A7-CAED-4019-9FE3-F65D649D5429}" srcOrd="3" destOrd="0" presId="urn:microsoft.com/office/officeart/2018/2/layout/IconVerticalSolidList"/>
    <dgm:cxn modelId="{D0663703-9E50-413D-911E-9579FA8A00E5}" type="presParOf" srcId="{7ECAE6E2-F596-43F4-AA94-718AC7406198}" destId="{F7B136D2-9C25-478C-9394-A8251B9C9B5E}" srcOrd="1" destOrd="0" presId="urn:microsoft.com/office/officeart/2018/2/layout/IconVerticalSolidList"/>
    <dgm:cxn modelId="{E1568867-DE67-4DFD-B526-1A16070CA215}" type="presParOf" srcId="{7ECAE6E2-F596-43F4-AA94-718AC7406198}" destId="{A334D851-FDB4-49B7-93E9-410E02EAC3BE}" srcOrd="2" destOrd="0" presId="urn:microsoft.com/office/officeart/2018/2/layout/IconVerticalSolidList"/>
    <dgm:cxn modelId="{0F7F51CB-9446-462C-90B5-3D36B1194FBA}" type="presParOf" srcId="{A334D851-FDB4-49B7-93E9-410E02EAC3BE}" destId="{D48CFBD7-0C2B-46B5-B1FC-8465564EF121}" srcOrd="0" destOrd="0" presId="urn:microsoft.com/office/officeart/2018/2/layout/IconVerticalSolidList"/>
    <dgm:cxn modelId="{79D80947-BC09-4C6B-AE16-10081EC64B17}" type="presParOf" srcId="{A334D851-FDB4-49B7-93E9-410E02EAC3BE}" destId="{4AD70E17-5C7D-4990-AD79-3402B27BA0BB}" srcOrd="1" destOrd="0" presId="urn:microsoft.com/office/officeart/2018/2/layout/IconVerticalSolidList"/>
    <dgm:cxn modelId="{90CB7E2F-1732-4328-AB8E-A34636CA039F}" type="presParOf" srcId="{A334D851-FDB4-49B7-93E9-410E02EAC3BE}" destId="{F086799A-97C9-4FCF-9C59-F8E39CEB7799}" srcOrd="2" destOrd="0" presId="urn:microsoft.com/office/officeart/2018/2/layout/IconVerticalSolidList"/>
    <dgm:cxn modelId="{8AF545E1-3F12-42BB-A735-3CD6E173EE5E}" type="presParOf" srcId="{A334D851-FDB4-49B7-93E9-410E02EAC3BE}" destId="{5E502B38-35A5-4AF2-8CEB-D4F94C2FAF12}" srcOrd="3" destOrd="0" presId="urn:microsoft.com/office/officeart/2018/2/layout/IconVerticalSolidList"/>
    <dgm:cxn modelId="{7F83D175-D137-4D66-B43F-3D766CFEC84A}" type="presParOf" srcId="{7ECAE6E2-F596-43F4-AA94-718AC7406198}" destId="{644BCC6F-1B78-429C-AD43-B33F43FB3E66}" srcOrd="3" destOrd="0" presId="urn:microsoft.com/office/officeart/2018/2/layout/IconVerticalSolidList"/>
    <dgm:cxn modelId="{539218B1-38F5-4781-B3B9-2AE6DC533833}" type="presParOf" srcId="{7ECAE6E2-F596-43F4-AA94-718AC7406198}" destId="{DD8C0312-8849-455B-BADA-79B21379771A}" srcOrd="4" destOrd="0" presId="urn:microsoft.com/office/officeart/2018/2/layout/IconVerticalSolidList"/>
    <dgm:cxn modelId="{94CF00B9-DDAF-4423-9B7B-CDCC1A8A0CFC}" type="presParOf" srcId="{DD8C0312-8849-455B-BADA-79B21379771A}" destId="{B7DA0108-F4FE-4C77-849A-D0EFC7C071CE}" srcOrd="0" destOrd="0" presId="urn:microsoft.com/office/officeart/2018/2/layout/IconVerticalSolidList"/>
    <dgm:cxn modelId="{3BB276D6-BB08-4BAA-B0FB-BB4B82FD9B8A}" type="presParOf" srcId="{DD8C0312-8849-455B-BADA-79B21379771A}" destId="{F796A2DC-E1F7-4C78-AA79-5462A0FB0A2F}" srcOrd="1" destOrd="0" presId="urn:microsoft.com/office/officeart/2018/2/layout/IconVerticalSolidList"/>
    <dgm:cxn modelId="{A71FE793-50D0-409C-B0C9-42D9FEA81287}" type="presParOf" srcId="{DD8C0312-8849-455B-BADA-79B21379771A}" destId="{E54C6AD5-A8C6-4601-98DC-DE17F57577F7}" srcOrd="2" destOrd="0" presId="urn:microsoft.com/office/officeart/2018/2/layout/IconVerticalSolidList"/>
    <dgm:cxn modelId="{6B18EFFF-4987-4502-B152-F04EF030A58C}" type="presParOf" srcId="{DD8C0312-8849-455B-BADA-79B21379771A}" destId="{132038C8-0B69-4AF2-83A1-9BE069572209}" srcOrd="3" destOrd="0" presId="urn:microsoft.com/office/officeart/2018/2/layout/IconVerticalSolidList"/>
    <dgm:cxn modelId="{18386DDC-223B-42CF-811D-2B42C5B406A2}" type="presParOf" srcId="{7ECAE6E2-F596-43F4-AA94-718AC7406198}" destId="{3B10690D-EE28-4B6A-AE31-90ED09CF9648}" srcOrd="5" destOrd="0" presId="urn:microsoft.com/office/officeart/2018/2/layout/IconVerticalSolidList"/>
    <dgm:cxn modelId="{5FAC0168-745A-478F-A465-012D8F97C8BE}" type="presParOf" srcId="{7ECAE6E2-F596-43F4-AA94-718AC7406198}" destId="{13319C67-1D82-4B61-8287-743CB127F8ED}" srcOrd="6" destOrd="0" presId="urn:microsoft.com/office/officeart/2018/2/layout/IconVerticalSolidList"/>
    <dgm:cxn modelId="{77BBF20E-CFBC-4EB4-9E86-0893D6F88F7B}" type="presParOf" srcId="{13319C67-1D82-4B61-8287-743CB127F8ED}" destId="{3F10EB8B-7E07-4C3A-A588-B32316043372}" srcOrd="0" destOrd="0" presId="urn:microsoft.com/office/officeart/2018/2/layout/IconVerticalSolidList"/>
    <dgm:cxn modelId="{57EED723-CBCF-4A02-A9DF-BCABC094961D}" type="presParOf" srcId="{13319C67-1D82-4B61-8287-743CB127F8ED}" destId="{D0AF19E4-2892-4403-A316-0BB1C156E7A6}" srcOrd="1" destOrd="0" presId="urn:microsoft.com/office/officeart/2018/2/layout/IconVerticalSolidList"/>
    <dgm:cxn modelId="{9F1268DC-5346-416C-AFF5-32C5633A1549}" type="presParOf" srcId="{13319C67-1D82-4B61-8287-743CB127F8ED}" destId="{3499A3B8-6512-4BB6-826E-5B2B17530817}" srcOrd="2" destOrd="0" presId="urn:microsoft.com/office/officeart/2018/2/layout/IconVerticalSolidList"/>
    <dgm:cxn modelId="{3FADEA40-2B81-4348-9522-7FDDC28170E5}" type="presParOf" srcId="{13319C67-1D82-4B61-8287-743CB127F8ED}" destId="{FC043A3D-2D4F-4FBB-9360-534916A39EAF}" srcOrd="3" destOrd="0" presId="urn:microsoft.com/office/officeart/2018/2/layout/IconVerticalSolidList"/>
    <dgm:cxn modelId="{78411A5D-1288-4F28-B66C-9DAEE99DD414}" type="presParOf" srcId="{7ECAE6E2-F596-43F4-AA94-718AC7406198}" destId="{4551B3D4-3A47-4FFD-BA9B-434C87044C8E}" srcOrd="7" destOrd="0" presId="urn:microsoft.com/office/officeart/2018/2/layout/IconVerticalSolidList"/>
    <dgm:cxn modelId="{576B6B4D-342F-4323-96E3-3FC9CD99F1B8}" type="presParOf" srcId="{7ECAE6E2-F596-43F4-AA94-718AC7406198}" destId="{E704AEF2-6BB3-40B7-9AF3-A7ACC504DB62}" srcOrd="8" destOrd="0" presId="urn:microsoft.com/office/officeart/2018/2/layout/IconVerticalSolidList"/>
    <dgm:cxn modelId="{538982DE-9731-459D-B049-3869BC9576E3}" type="presParOf" srcId="{E704AEF2-6BB3-40B7-9AF3-A7ACC504DB62}" destId="{90876F55-D8FF-4717-8F6D-0598AAD17894}" srcOrd="0" destOrd="0" presId="urn:microsoft.com/office/officeart/2018/2/layout/IconVerticalSolidList"/>
    <dgm:cxn modelId="{0347C406-DEBE-4CEB-B755-D34B5620058C}" type="presParOf" srcId="{E704AEF2-6BB3-40B7-9AF3-A7ACC504DB62}" destId="{F182D864-C688-4C53-96AC-75C11B0484B4}" srcOrd="1" destOrd="0" presId="urn:microsoft.com/office/officeart/2018/2/layout/IconVerticalSolidList"/>
    <dgm:cxn modelId="{7CCE844A-9469-4EE5-A134-F5F2F96EE501}" type="presParOf" srcId="{E704AEF2-6BB3-40B7-9AF3-A7ACC504DB62}" destId="{1A7B35BD-7CFB-4219-A3FA-4226816B0BAC}" srcOrd="2" destOrd="0" presId="urn:microsoft.com/office/officeart/2018/2/layout/IconVerticalSolidList"/>
    <dgm:cxn modelId="{202E24D2-6FBF-4891-8514-A9C7AECEF057}" type="presParOf" srcId="{E704AEF2-6BB3-40B7-9AF3-A7ACC504DB62}" destId="{95379C3A-18BD-4274-A510-873610E8F37D}" srcOrd="3" destOrd="0" presId="urn:microsoft.com/office/officeart/2018/2/layout/IconVerticalSolidList"/>
    <dgm:cxn modelId="{EE213551-14F4-4EF0-8676-84872113E59A}" type="presParOf" srcId="{7ECAE6E2-F596-43F4-AA94-718AC7406198}" destId="{16828732-5B4F-4E97-9564-06988A5ED6F4}" srcOrd="9" destOrd="0" presId="urn:microsoft.com/office/officeart/2018/2/layout/IconVerticalSolidList"/>
    <dgm:cxn modelId="{0477FB36-8A7D-4795-8F03-1E01D7E2A115}" type="presParOf" srcId="{7ECAE6E2-F596-43F4-AA94-718AC7406198}" destId="{826765B2-8353-4465-AF20-416F243324ED}" srcOrd="10" destOrd="0" presId="urn:microsoft.com/office/officeart/2018/2/layout/IconVerticalSolidList"/>
    <dgm:cxn modelId="{28E80976-1427-45EE-842E-058ADB5AF0C0}" type="presParOf" srcId="{826765B2-8353-4465-AF20-416F243324ED}" destId="{37E7B300-8507-449F-BEF5-5FB81C728D2A}" srcOrd="0" destOrd="0" presId="urn:microsoft.com/office/officeart/2018/2/layout/IconVerticalSolidList"/>
    <dgm:cxn modelId="{D9A3745E-0F00-45A7-9DC0-1BAFFCA7478F}" type="presParOf" srcId="{826765B2-8353-4465-AF20-416F243324ED}" destId="{FC98D7EB-9D44-492B-B3BA-86B70AA69D20}" srcOrd="1" destOrd="0" presId="urn:microsoft.com/office/officeart/2018/2/layout/IconVerticalSolidList"/>
    <dgm:cxn modelId="{25403D73-8165-4AC5-BBD6-A487DB2622F0}" type="presParOf" srcId="{826765B2-8353-4465-AF20-416F243324ED}" destId="{1B7424E1-4D72-4362-813C-073207BBDBB7}" srcOrd="2" destOrd="0" presId="urn:microsoft.com/office/officeart/2018/2/layout/IconVerticalSolidList"/>
    <dgm:cxn modelId="{B2EE8404-407B-417D-BBA2-B758809F8B98}" type="presParOf" srcId="{826765B2-8353-4465-AF20-416F243324ED}" destId="{BD214E39-C8FA-4352-AC18-35BEE0BCE7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8AB4D2-ED2C-4A95-8C7A-3743A3BD9159}" type="doc">
      <dgm:prSet loTypeId="urn:microsoft.com/office/officeart/2008/layout/LinedList" loCatId="list" qsTypeId="urn:microsoft.com/office/officeart/2005/8/quickstyle/simple5" qsCatId="simple" csTypeId="urn:microsoft.com/office/officeart/2005/8/colors/colorful5" csCatId="colorful"/>
      <dgm:spPr/>
      <dgm:t>
        <a:bodyPr/>
        <a:lstStyle/>
        <a:p>
          <a:endParaRPr lang="en-US"/>
        </a:p>
      </dgm:t>
    </dgm:pt>
    <dgm:pt modelId="{513C9AC3-E7E8-45F0-BE1E-2986B6CD62EE}">
      <dgm:prSet/>
      <dgm:spPr/>
      <dgm:t>
        <a:bodyPr/>
        <a:lstStyle/>
        <a:p>
          <a:r>
            <a:rPr lang="en-GB"/>
            <a:t>Vacuum Cleaner</a:t>
          </a:r>
          <a:endParaRPr lang="en-US"/>
        </a:p>
      </dgm:t>
    </dgm:pt>
    <dgm:pt modelId="{83144C7E-25C8-4970-9874-85127DB3F6E3}" type="parTrans" cxnId="{FB21A41D-8236-476E-95FA-EDEF3B042139}">
      <dgm:prSet/>
      <dgm:spPr/>
      <dgm:t>
        <a:bodyPr/>
        <a:lstStyle/>
        <a:p>
          <a:endParaRPr lang="en-US"/>
        </a:p>
      </dgm:t>
    </dgm:pt>
    <dgm:pt modelId="{77CF6696-32E0-41A5-8DF8-682B93E38046}" type="sibTrans" cxnId="{FB21A41D-8236-476E-95FA-EDEF3B042139}">
      <dgm:prSet/>
      <dgm:spPr/>
      <dgm:t>
        <a:bodyPr/>
        <a:lstStyle/>
        <a:p>
          <a:endParaRPr lang="en-US"/>
        </a:p>
      </dgm:t>
    </dgm:pt>
    <dgm:pt modelId="{C9EAB9BA-856F-4169-A2C0-4F76D5B873CA}">
      <dgm:prSet/>
      <dgm:spPr/>
      <dgm:t>
        <a:bodyPr/>
        <a:lstStyle/>
        <a:p>
          <a:r>
            <a:rPr lang="en-GB"/>
            <a:t>Box sweeper</a:t>
          </a:r>
          <a:endParaRPr lang="en-US"/>
        </a:p>
      </dgm:t>
    </dgm:pt>
    <dgm:pt modelId="{44D2E695-93D3-4778-8C90-743C17566F50}" type="parTrans" cxnId="{67F3E16F-5257-4862-8662-AFFB7734296F}">
      <dgm:prSet/>
      <dgm:spPr/>
      <dgm:t>
        <a:bodyPr/>
        <a:lstStyle/>
        <a:p>
          <a:endParaRPr lang="en-US"/>
        </a:p>
      </dgm:t>
    </dgm:pt>
    <dgm:pt modelId="{900E7847-665A-49A5-872F-A411EAE37588}" type="sibTrans" cxnId="{67F3E16F-5257-4862-8662-AFFB7734296F}">
      <dgm:prSet/>
      <dgm:spPr/>
      <dgm:t>
        <a:bodyPr/>
        <a:lstStyle/>
        <a:p>
          <a:endParaRPr lang="en-US"/>
        </a:p>
      </dgm:t>
    </dgm:pt>
    <dgm:pt modelId="{E32C7E55-F717-44FB-9A3E-E0ADEB3BB17D}">
      <dgm:prSet/>
      <dgm:spPr/>
      <dgm:t>
        <a:bodyPr/>
        <a:lstStyle/>
        <a:p>
          <a:r>
            <a:rPr lang="en-GB"/>
            <a:t>Polishing machine</a:t>
          </a:r>
          <a:endParaRPr lang="en-US"/>
        </a:p>
      </dgm:t>
    </dgm:pt>
    <dgm:pt modelId="{19BF0B26-AC60-49AA-BBC6-74CCE356CB5A}" type="parTrans" cxnId="{6F341482-FDA7-49D0-976A-28D0ED3941FC}">
      <dgm:prSet/>
      <dgm:spPr/>
      <dgm:t>
        <a:bodyPr/>
        <a:lstStyle/>
        <a:p>
          <a:endParaRPr lang="en-US"/>
        </a:p>
      </dgm:t>
    </dgm:pt>
    <dgm:pt modelId="{C9574DE5-DDAB-451D-BDE1-C3C78DEDBE90}" type="sibTrans" cxnId="{6F341482-FDA7-49D0-976A-28D0ED3941FC}">
      <dgm:prSet/>
      <dgm:spPr/>
      <dgm:t>
        <a:bodyPr/>
        <a:lstStyle/>
        <a:p>
          <a:endParaRPr lang="en-US"/>
        </a:p>
      </dgm:t>
    </dgm:pt>
    <dgm:pt modelId="{0B9A6A72-588E-4DF7-A51D-FC357CFA4F49}">
      <dgm:prSet/>
      <dgm:spPr/>
      <dgm:t>
        <a:bodyPr/>
        <a:lstStyle/>
        <a:p>
          <a:r>
            <a:rPr lang="en-GB"/>
            <a:t>Vapour Cleaning</a:t>
          </a:r>
          <a:endParaRPr lang="en-US"/>
        </a:p>
      </dgm:t>
    </dgm:pt>
    <dgm:pt modelId="{249F047F-0917-42DC-9557-6B1E5DD5E2FC}" type="parTrans" cxnId="{6056A746-E390-4CFB-BD0D-C6C925A82338}">
      <dgm:prSet/>
      <dgm:spPr/>
      <dgm:t>
        <a:bodyPr/>
        <a:lstStyle/>
        <a:p>
          <a:endParaRPr lang="en-US"/>
        </a:p>
      </dgm:t>
    </dgm:pt>
    <dgm:pt modelId="{A26E75A1-AD35-456E-9C27-1E2D527E8BD7}" type="sibTrans" cxnId="{6056A746-E390-4CFB-BD0D-C6C925A82338}">
      <dgm:prSet/>
      <dgm:spPr/>
      <dgm:t>
        <a:bodyPr/>
        <a:lstStyle/>
        <a:p>
          <a:endParaRPr lang="en-US"/>
        </a:p>
      </dgm:t>
    </dgm:pt>
    <dgm:pt modelId="{3A0943A2-3952-4D28-9661-9661CCD95DE3}">
      <dgm:prSet/>
      <dgm:spPr/>
      <dgm:t>
        <a:bodyPr/>
        <a:lstStyle/>
        <a:p>
          <a:r>
            <a:rPr lang="en-GB"/>
            <a:t>Iron/steamer/press</a:t>
          </a:r>
          <a:endParaRPr lang="en-US"/>
        </a:p>
      </dgm:t>
    </dgm:pt>
    <dgm:pt modelId="{C09C97F3-681A-48DE-8497-331EC8B579A9}" type="parTrans" cxnId="{41628D14-C8A8-4CFE-916D-F5CA7945344B}">
      <dgm:prSet/>
      <dgm:spPr/>
      <dgm:t>
        <a:bodyPr/>
        <a:lstStyle/>
        <a:p>
          <a:endParaRPr lang="en-US"/>
        </a:p>
      </dgm:t>
    </dgm:pt>
    <dgm:pt modelId="{0E8DAEA0-7F4C-491C-87D0-51D9E0E06093}" type="sibTrans" cxnId="{41628D14-C8A8-4CFE-916D-F5CA7945344B}">
      <dgm:prSet/>
      <dgm:spPr/>
      <dgm:t>
        <a:bodyPr/>
        <a:lstStyle/>
        <a:p>
          <a:endParaRPr lang="en-US"/>
        </a:p>
      </dgm:t>
    </dgm:pt>
    <dgm:pt modelId="{4A1044E7-957B-4A1A-9D7F-076EEA744B5A}">
      <dgm:prSet/>
      <dgm:spPr/>
      <dgm:t>
        <a:bodyPr/>
        <a:lstStyle/>
        <a:p>
          <a:r>
            <a:rPr lang="en-GB"/>
            <a:t>Window cleaner</a:t>
          </a:r>
          <a:endParaRPr lang="en-US"/>
        </a:p>
      </dgm:t>
    </dgm:pt>
    <dgm:pt modelId="{4C13607C-2518-4CEE-9309-11DB476A5C5D}" type="parTrans" cxnId="{3860E56F-1FB6-42D0-805A-A12DDDCFB239}">
      <dgm:prSet/>
      <dgm:spPr/>
      <dgm:t>
        <a:bodyPr/>
        <a:lstStyle/>
        <a:p>
          <a:endParaRPr lang="en-US"/>
        </a:p>
      </dgm:t>
    </dgm:pt>
    <dgm:pt modelId="{4E773A90-4F74-4B0D-98D1-B9C62ED26828}" type="sibTrans" cxnId="{3860E56F-1FB6-42D0-805A-A12DDDCFB239}">
      <dgm:prSet/>
      <dgm:spPr/>
      <dgm:t>
        <a:bodyPr/>
        <a:lstStyle/>
        <a:p>
          <a:endParaRPr lang="en-US"/>
        </a:p>
      </dgm:t>
    </dgm:pt>
    <dgm:pt modelId="{B07BD1D0-6573-4631-9C23-1F81FA632FC8}">
      <dgm:prSet/>
      <dgm:spPr/>
      <dgm:t>
        <a:bodyPr/>
        <a:lstStyle/>
        <a:p>
          <a:r>
            <a:rPr lang="en-GB"/>
            <a:t>Steam Mop</a:t>
          </a:r>
          <a:endParaRPr lang="en-US"/>
        </a:p>
      </dgm:t>
    </dgm:pt>
    <dgm:pt modelId="{E0FFB419-3060-42EC-B4F8-53C64D765137}" type="parTrans" cxnId="{1F32596B-4544-4200-A89E-ACD8D55A42BC}">
      <dgm:prSet/>
      <dgm:spPr/>
      <dgm:t>
        <a:bodyPr/>
        <a:lstStyle/>
        <a:p>
          <a:endParaRPr lang="en-US"/>
        </a:p>
      </dgm:t>
    </dgm:pt>
    <dgm:pt modelId="{352F5C7B-BF5F-42CC-8A81-F4361E1F0460}" type="sibTrans" cxnId="{1F32596B-4544-4200-A89E-ACD8D55A42BC}">
      <dgm:prSet/>
      <dgm:spPr/>
      <dgm:t>
        <a:bodyPr/>
        <a:lstStyle/>
        <a:p>
          <a:endParaRPr lang="en-US"/>
        </a:p>
      </dgm:t>
    </dgm:pt>
    <dgm:pt modelId="{EF05F6C4-C194-4B09-AE70-5E2B78F09CE8}" type="pres">
      <dgm:prSet presAssocID="{088AB4D2-ED2C-4A95-8C7A-3743A3BD9159}" presName="vert0" presStyleCnt="0">
        <dgm:presLayoutVars>
          <dgm:dir/>
          <dgm:animOne val="branch"/>
          <dgm:animLvl val="lvl"/>
        </dgm:presLayoutVars>
      </dgm:prSet>
      <dgm:spPr/>
    </dgm:pt>
    <dgm:pt modelId="{C06A7156-A27A-4114-9D6B-8D583B30D2B9}" type="pres">
      <dgm:prSet presAssocID="{513C9AC3-E7E8-45F0-BE1E-2986B6CD62EE}" presName="thickLine" presStyleLbl="alignNode1" presStyleIdx="0" presStyleCnt="7"/>
      <dgm:spPr/>
    </dgm:pt>
    <dgm:pt modelId="{C9DD7C01-07D8-4E70-82EE-DCC052B6F4A5}" type="pres">
      <dgm:prSet presAssocID="{513C9AC3-E7E8-45F0-BE1E-2986B6CD62EE}" presName="horz1" presStyleCnt="0"/>
      <dgm:spPr/>
    </dgm:pt>
    <dgm:pt modelId="{C2A82AD4-835E-4C16-99CD-61C0C5A404DF}" type="pres">
      <dgm:prSet presAssocID="{513C9AC3-E7E8-45F0-BE1E-2986B6CD62EE}" presName="tx1" presStyleLbl="revTx" presStyleIdx="0" presStyleCnt="7"/>
      <dgm:spPr/>
    </dgm:pt>
    <dgm:pt modelId="{15B78A63-615B-4239-BD9A-83AE57875A2A}" type="pres">
      <dgm:prSet presAssocID="{513C9AC3-E7E8-45F0-BE1E-2986B6CD62EE}" presName="vert1" presStyleCnt="0"/>
      <dgm:spPr/>
    </dgm:pt>
    <dgm:pt modelId="{6FDC6D49-ABE5-4DB4-9CF4-93CA484AEE9A}" type="pres">
      <dgm:prSet presAssocID="{C9EAB9BA-856F-4169-A2C0-4F76D5B873CA}" presName="thickLine" presStyleLbl="alignNode1" presStyleIdx="1" presStyleCnt="7"/>
      <dgm:spPr/>
    </dgm:pt>
    <dgm:pt modelId="{B4431157-E210-41D5-BC6F-9F5C589EA8BF}" type="pres">
      <dgm:prSet presAssocID="{C9EAB9BA-856F-4169-A2C0-4F76D5B873CA}" presName="horz1" presStyleCnt="0"/>
      <dgm:spPr/>
    </dgm:pt>
    <dgm:pt modelId="{13A46553-F99A-4097-975F-EFD88B21BEA9}" type="pres">
      <dgm:prSet presAssocID="{C9EAB9BA-856F-4169-A2C0-4F76D5B873CA}" presName="tx1" presStyleLbl="revTx" presStyleIdx="1" presStyleCnt="7"/>
      <dgm:spPr/>
    </dgm:pt>
    <dgm:pt modelId="{E9AAFA89-6440-42D4-B027-D3436FD603DE}" type="pres">
      <dgm:prSet presAssocID="{C9EAB9BA-856F-4169-A2C0-4F76D5B873CA}" presName="vert1" presStyleCnt="0"/>
      <dgm:spPr/>
    </dgm:pt>
    <dgm:pt modelId="{E9C12F40-40C4-4FDA-A5E0-7CA2E5A7E0ED}" type="pres">
      <dgm:prSet presAssocID="{E32C7E55-F717-44FB-9A3E-E0ADEB3BB17D}" presName="thickLine" presStyleLbl="alignNode1" presStyleIdx="2" presStyleCnt="7"/>
      <dgm:spPr/>
    </dgm:pt>
    <dgm:pt modelId="{81A95879-E4D9-454F-BDF2-921D28112DDF}" type="pres">
      <dgm:prSet presAssocID="{E32C7E55-F717-44FB-9A3E-E0ADEB3BB17D}" presName="horz1" presStyleCnt="0"/>
      <dgm:spPr/>
    </dgm:pt>
    <dgm:pt modelId="{64E6AD8E-327F-46F9-BB63-10011567E932}" type="pres">
      <dgm:prSet presAssocID="{E32C7E55-F717-44FB-9A3E-E0ADEB3BB17D}" presName="tx1" presStyleLbl="revTx" presStyleIdx="2" presStyleCnt="7"/>
      <dgm:spPr/>
    </dgm:pt>
    <dgm:pt modelId="{A223888E-71AF-469E-A878-F0A314EF947C}" type="pres">
      <dgm:prSet presAssocID="{E32C7E55-F717-44FB-9A3E-E0ADEB3BB17D}" presName="vert1" presStyleCnt="0"/>
      <dgm:spPr/>
    </dgm:pt>
    <dgm:pt modelId="{499E8258-607F-4891-A172-21D51295FEA6}" type="pres">
      <dgm:prSet presAssocID="{0B9A6A72-588E-4DF7-A51D-FC357CFA4F49}" presName="thickLine" presStyleLbl="alignNode1" presStyleIdx="3" presStyleCnt="7"/>
      <dgm:spPr/>
    </dgm:pt>
    <dgm:pt modelId="{36323DBB-67C4-4BE2-A26F-404327650618}" type="pres">
      <dgm:prSet presAssocID="{0B9A6A72-588E-4DF7-A51D-FC357CFA4F49}" presName="horz1" presStyleCnt="0"/>
      <dgm:spPr/>
    </dgm:pt>
    <dgm:pt modelId="{A847238D-461B-41FE-A856-42F2227E9DBD}" type="pres">
      <dgm:prSet presAssocID="{0B9A6A72-588E-4DF7-A51D-FC357CFA4F49}" presName="tx1" presStyleLbl="revTx" presStyleIdx="3" presStyleCnt="7"/>
      <dgm:spPr/>
    </dgm:pt>
    <dgm:pt modelId="{349EFF48-ECA7-4A74-81A2-41B85D01CA6B}" type="pres">
      <dgm:prSet presAssocID="{0B9A6A72-588E-4DF7-A51D-FC357CFA4F49}" presName="vert1" presStyleCnt="0"/>
      <dgm:spPr/>
    </dgm:pt>
    <dgm:pt modelId="{E83B99AC-990E-4A8C-99DC-1AD0F76DD7DF}" type="pres">
      <dgm:prSet presAssocID="{3A0943A2-3952-4D28-9661-9661CCD95DE3}" presName="thickLine" presStyleLbl="alignNode1" presStyleIdx="4" presStyleCnt="7"/>
      <dgm:spPr/>
    </dgm:pt>
    <dgm:pt modelId="{F9FF35B4-EAE9-4945-8E3D-91F6F9ED35AD}" type="pres">
      <dgm:prSet presAssocID="{3A0943A2-3952-4D28-9661-9661CCD95DE3}" presName="horz1" presStyleCnt="0"/>
      <dgm:spPr/>
    </dgm:pt>
    <dgm:pt modelId="{0AA1E9DB-92E5-460F-9E4F-99F1F41ECE3C}" type="pres">
      <dgm:prSet presAssocID="{3A0943A2-3952-4D28-9661-9661CCD95DE3}" presName="tx1" presStyleLbl="revTx" presStyleIdx="4" presStyleCnt="7"/>
      <dgm:spPr/>
    </dgm:pt>
    <dgm:pt modelId="{23B2A3F5-1896-455C-AF2D-D27F7E13CFE2}" type="pres">
      <dgm:prSet presAssocID="{3A0943A2-3952-4D28-9661-9661CCD95DE3}" presName="vert1" presStyleCnt="0"/>
      <dgm:spPr/>
    </dgm:pt>
    <dgm:pt modelId="{6D804A25-9E53-4810-8DFA-E3C20C4973E2}" type="pres">
      <dgm:prSet presAssocID="{4A1044E7-957B-4A1A-9D7F-076EEA744B5A}" presName="thickLine" presStyleLbl="alignNode1" presStyleIdx="5" presStyleCnt="7"/>
      <dgm:spPr/>
    </dgm:pt>
    <dgm:pt modelId="{ADAB7AC1-CB54-49C6-87D5-F56B8C9D36DF}" type="pres">
      <dgm:prSet presAssocID="{4A1044E7-957B-4A1A-9D7F-076EEA744B5A}" presName="horz1" presStyleCnt="0"/>
      <dgm:spPr/>
    </dgm:pt>
    <dgm:pt modelId="{ECF0E828-D139-41F7-8069-C2A3866895B8}" type="pres">
      <dgm:prSet presAssocID="{4A1044E7-957B-4A1A-9D7F-076EEA744B5A}" presName="tx1" presStyleLbl="revTx" presStyleIdx="5" presStyleCnt="7"/>
      <dgm:spPr/>
    </dgm:pt>
    <dgm:pt modelId="{34C9A50F-D8E6-4341-A279-4F732A327ADD}" type="pres">
      <dgm:prSet presAssocID="{4A1044E7-957B-4A1A-9D7F-076EEA744B5A}" presName="vert1" presStyleCnt="0"/>
      <dgm:spPr/>
    </dgm:pt>
    <dgm:pt modelId="{5A4AD8A1-14B9-462B-A512-EEE5B1EAEEC7}" type="pres">
      <dgm:prSet presAssocID="{B07BD1D0-6573-4631-9C23-1F81FA632FC8}" presName="thickLine" presStyleLbl="alignNode1" presStyleIdx="6" presStyleCnt="7"/>
      <dgm:spPr/>
    </dgm:pt>
    <dgm:pt modelId="{C63320FF-BDBC-4717-A4CA-755340CDB667}" type="pres">
      <dgm:prSet presAssocID="{B07BD1D0-6573-4631-9C23-1F81FA632FC8}" presName="horz1" presStyleCnt="0"/>
      <dgm:spPr/>
    </dgm:pt>
    <dgm:pt modelId="{0AF7E2B0-5B5E-4319-A20A-9F4BF0416572}" type="pres">
      <dgm:prSet presAssocID="{B07BD1D0-6573-4631-9C23-1F81FA632FC8}" presName="tx1" presStyleLbl="revTx" presStyleIdx="6" presStyleCnt="7"/>
      <dgm:spPr/>
    </dgm:pt>
    <dgm:pt modelId="{5F8BF36B-8C39-408D-8E7E-0FC3033CEB38}" type="pres">
      <dgm:prSet presAssocID="{B07BD1D0-6573-4631-9C23-1F81FA632FC8}" presName="vert1" presStyleCnt="0"/>
      <dgm:spPr/>
    </dgm:pt>
  </dgm:ptLst>
  <dgm:cxnLst>
    <dgm:cxn modelId="{B7E76804-E9DE-4DDC-BB8B-3B8225352CD0}" type="presOf" srcId="{513C9AC3-E7E8-45F0-BE1E-2986B6CD62EE}" destId="{C2A82AD4-835E-4C16-99CD-61C0C5A404DF}" srcOrd="0" destOrd="0" presId="urn:microsoft.com/office/officeart/2008/layout/LinedList"/>
    <dgm:cxn modelId="{41628D14-C8A8-4CFE-916D-F5CA7945344B}" srcId="{088AB4D2-ED2C-4A95-8C7A-3743A3BD9159}" destId="{3A0943A2-3952-4D28-9661-9661CCD95DE3}" srcOrd="4" destOrd="0" parTransId="{C09C97F3-681A-48DE-8497-331EC8B579A9}" sibTransId="{0E8DAEA0-7F4C-491C-87D0-51D9E0E06093}"/>
    <dgm:cxn modelId="{7121EB1B-238B-43FE-947B-D0917BC0C793}" type="presOf" srcId="{4A1044E7-957B-4A1A-9D7F-076EEA744B5A}" destId="{ECF0E828-D139-41F7-8069-C2A3866895B8}" srcOrd="0" destOrd="0" presId="urn:microsoft.com/office/officeart/2008/layout/LinedList"/>
    <dgm:cxn modelId="{FB21A41D-8236-476E-95FA-EDEF3B042139}" srcId="{088AB4D2-ED2C-4A95-8C7A-3743A3BD9159}" destId="{513C9AC3-E7E8-45F0-BE1E-2986B6CD62EE}" srcOrd="0" destOrd="0" parTransId="{83144C7E-25C8-4970-9874-85127DB3F6E3}" sibTransId="{77CF6696-32E0-41A5-8DF8-682B93E38046}"/>
    <dgm:cxn modelId="{2DF5FA2E-97EE-42C2-A203-6EBF96F657D8}" type="presOf" srcId="{088AB4D2-ED2C-4A95-8C7A-3743A3BD9159}" destId="{EF05F6C4-C194-4B09-AE70-5E2B78F09CE8}" srcOrd="0" destOrd="0" presId="urn:microsoft.com/office/officeart/2008/layout/LinedList"/>
    <dgm:cxn modelId="{18070F30-BEE9-4733-A9D1-C89B2AE1BF37}" type="presOf" srcId="{E32C7E55-F717-44FB-9A3E-E0ADEB3BB17D}" destId="{64E6AD8E-327F-46F9-BB63-10011567E932}" srcOrd="0" destOrd="0" presId="urn:microsoft.com/office/officeart/2008/layout/LinedList"/>
    <dgm:cxn modelId="{25287730-0E6A-445A-BC68-71F1BC3B5BFD}" type="presOf" srcId="{0B9A6A72-588E-4DF7-A51D-FC357CFA4F49}" destId="{A847238D-461B-41FE-A856-42F2227E9DBD}" srcOrd="0" destOrd="0" presId="urn:microsoft.com/office/officeart/2008/layout/LinedList"/>
    <dgm:cxn modelId="{6056A746-E390-4CFB-BD0D-C6C925A82338}" srcId="{088AB4D2-ED2C-4A95-8C7A-3743A3BD9159}" destId="{0B9A6A72-588E-4DF7-A51D-FC357CFA4F49}" srcOrd="3" destOrd="0" parTransId="{249F047F-0917-42DC-9557-6B1E5DD5E2FC}" sibTransId="{A26E75A1-AD35-456E-9C27-1E2D527E8BD7}"/>
    <dgm:cxn modelId="{1F32596B-4544-4200-A89E-ACD8D55A42BC}" srcId="{088AB4D2-ED2C-4A95-8C7A-3743A3BD9159}" destId="{B07BD1D0-6573-4631-9C23-1F81FA632FC8}" srcOrd="6" destOrd="0" parTransId="{E0FFB419-3060-42EC-B4F8-53C64D765137}" sibTransId="{352F5C7B-BF5F-42CC-8A81-F4361E1F0460}"/>
    <dgm:cxn modelId="{67F3E16F-5257-4862-8662-AFFB7734296F}" srcId="{088AB4D2-ED2C-4A95-8C7A-3743A3BD9159}" destId="{C9EAB9BA-856F-4169-A2C0-4F76D5B873CA}" srcOrd="1" destOrd="0" parTransId="{44D2E695-93D3-4778-8C90-743C17566F50}" sibTransId="{900E7847-665A-49A5-872F-A411EAE37588}"/>
    <dgm:cxn modelId="{3860E56F-1FB6-42D0-805A-A12DDDCFB239}" srcId="{088AB4D2-ED2C-4A95-8C7A-3743A3BD9159}" destId="{4A1044E7-957B-4A1A-9D7F-076EEA744B5A}" srcOrd="5" destOrd="0" parTransId="{4C13607C-2518-4CEE-9309-11DB476A5C5D}" sibTransId="{4E773A90-4F74-4B0D-98D1-B9C62ED26828}"/>
    <dgm:cxn modelId="{6F341482-FDA7-49D0-976A-28D0ED3941FC}" srcId="{088AB4D2-ED2C-4A95-8C7A-3743A3BD9159}" destId="{E32C7E55-F717-44FB-9A3E-E0ADEB3BB17D}" srcOrd="2" destOrd="0" parTransId="{19BF0B26-AC60-49AA-BBC6-74CCE356CB5A}" sibTransId="{C9574DE5-DDAB-451D-BDE1-C3C78DEDBE90}"/>
    <dgm:cxn modelId="{7E820AB8-4E13-4E9A-92F3-99CB0E0BCACB}" type="presOf" srcId="{C9EAB9BA-856F-4169-A2C0-4F76D5B873CA}" destId="{13A46553-F99A-4097-975F-EFD88B21BEA9}" srcOrd="0" destOrd="0" presId="urn:microsoft.com/office/officeart/2008/layout/LinedList"/>
    <dgm:cxn modelId="{608E80EA-A7E2-4FCC-956D-CBB068DCBC08}" type="presOf" srcId="{B07BD1D0-6573-4631-9C23-1F81FA632FC8}" destId="{0AF7E2B0-5B5E-4319-A20A-9F4BF0416572}" srcOrd="0" destOrd="0" presId="urn:microsoft.com/office/officeart/2008/layout/LinedList"/>
    <dgm:cxn modelId="{EF1FABF6-C4C8-4B3B-9BEC-6E025109739F}" type="presOf" srcId="{3A0943A2-3952-4D28-9661-9661CCD95DE3}" destId="{0AA1E9DB-92E5-460F-9E4F-99F1F41ECE3C}" srcOrd="0" destOrd="0" presId="urn:microsoft.com/office/officeart/2008/layout/LinedList"/>
    <dgm:cxn modelId="{FA8FB604-2292-4E9F-9A51-C3C1B06FDF5A}" type="presParOf" srcId="{EF05F6C4-C194-4B09-AE70-5E2B78F09CE8}" destId="{C06A7156-A27A-4114-9D6B-8D583B30D2B9}" srcOrd="0" destOrd="0" presId="urn:microsoft.com/office/officeart/2008/layout/LinedList"/>
    <dgm:cxn modelId="{ADF92466-373B-428D-8D22-2AE05702690C}" type="presParOf" srcId="{EF05F6C4-C194-4B09-AE70-5E2B78F09CE8}" destId="{C9DD7C01-07D8-4E70-82EE-DCC052B6F4A5}" srcOrd="1" destOrd="0" presId="urn:microsoft.com/office/officeart/2008/layout/LinedList"/>
    <dgm:cxn modelId="{AE7510C0-E005-44F3-88C5-E238E238895F}" type="presParOf" srcId="{C9DD7C01-07D8-4E70-82EE-DCC052B6F4A5}" destId="{C2A82AD4-835E-4C16-99CD-61C0C5A404DF}" srcOrd="0" destOrd="0" presId="urn:microsoft.com/office/officeart/2008/layout/LinedList"/>
    <dgm:cxn modelId="{C7804A6C-0796-4595-9AE8-9FA8D1DB46B4}" type="presParOf" srcId="{C9DD7C01-07D8-4E70-82EE-DCC052B6F4A5}" destId="{15B78A63-615B-4239-BD9A-83AE57875A2A}" srcOrd="1" destOrd="0" presId="urn:microsoft.com/office/officeart/2008/layout/LinedList"/>
    <dgm:cxn modelId="{37F2EB0D-C078-4937-8E86-9F5319260FB7}" type="presParOf" srcId="{EF05F6C4-C194-4B09-AE70-5E2B78F09CE8}" destId="{6FDC6D49-ABE5-4DB4-9CF4-93CA484AEE9A}" srcOrd="2" destOrd="0" presId="urn:microsoft.com/office/officeart/2008/layout/LinedList"/>
    <dgm:cxn modelId="{CDEC4379-4660-4F0A-AC13-47888DFC6F25}" type="presParOf" srcId="{EF05F6C4-C194-4B09-AE70-5E2B78F09CE8}" destId="{B4431157-E210-41D5-BC6F-9F5C589EA8BF}" srcOrd="3" destOrd="0" presId="urn:microsoft.com/office/officeart/2008/layout/LinedList"/>
    <dgm:cxn modelId="{103F8B42-02B1-4E72-91E4-C052A1885E76}" type="presParOf" srcId="{B4431157-E210-41D5-BC6F-9F5C589EA8BF}" destId="{13A46553-F99A-4097-975F-EFD88B21BEA9}" srcOrd="0" destOrd="0" presId="urn:microsoft.com/office/officeart/2008/layout/LinedList"/>
    <dgm:cxn modelId="{311D7BED-E943-4683-A98E-61F897477F7B}" type="presParOf" srcId="{B4431157-E210-41D5-BC6F-9F5C589EA8BF}" destId="{E9AAFA89-6440-42D4-B027-D3436FD603DE}" srcOrd="1" destOrd="0" presId="urn:microsoft.com/office/officeart/2008/layout/LinedList"/>
    <dgm:cxn modelId="{D5522EB4-713B-4281-89EE-9E52838F71D6}" type="presParOf" srcId="{EF05F6C4-C194-4B09-AE70-5E2B78F09CE8}" destId="{E9C12F40-40C4-4FDA-A5E0-7CA2E5A7E0ED}" srcOrd="4" destOrd="0" presId="urn:microsoft.com/office/officeart/2008/layout/LinedList"/>
    <dgm:cxn modelId="{0B3B27D3-E83B-464A-B07F-7DB8F91DCDA2}" type="presParOf" srcId="{EF05F6C4-C194-4B09-AE70-5E2B78F09CE8}" destId="{81A95879-E4D9-454F-BDF2-921D28112DDF}" srcOrd="5" destOrd="0" presId="urn:microsoft.com/office/officeart/2008/layout/LinedList"/>
    <dgm:cxn modelId="{CC9D25E4-707C-4251-B786-FF2584F6663A}" type="presParOf" srcId="{81A95879-E4D9-454F-BDF2-921D28112DDF}" destId="{64E6AD8E-327F-46F9-BB63-10011567E932}" srcOrd="0" destOrd="0" presId="urn:microsoft.com/office/officeart/2008/layout/LinedList"/>
    <dgm:cxn modelId="{1FB1B6C3-A342-4D5A-87DC-3BA2BF147EEC}" type="presParOf" srcId="{81A95879-E4D9-454F-BDF2-921D28112DDF}" destId="{A223888E-71AF-469E-A878-F0A314EF947C}" srcOrd="1" destOrd="0" presId="urn:microsoft.com/office/officeart/2008/layout/LinedList"/>
    <dgm:cxn modelId="{2B72D683-DFE6-4852-843D-36D47C13B96E}" type="presParOf" srcId="{EF05F6C4-C194-4B09-AE70-5E2B78F09CE8}" destId="{499E8258-607F-4891-A172-21D51295FEA6}" srcOrd="6" destOrd="0" presId="urn:microsoft.com/office/officeart/2008/layout/LinedList"/>
    <dgm:cxn modelId="{CC267C19-8D23-44C6-8168-C0D29C009E71}" type="presParOf" srcId="{EF05F6C4-C194-4B09-AE70-5E2B78F09CE8}" destId="{36323DBB-67C4-4BE2-A26F-404327650618}" srcOrd="7" destOrd="0" presId="urn:microsoft.com/office/officeart/2008/layout/LinedList"/>
    <dgm:cxn modelId="{A2C9C2CB-1981-4D9C-94DE-CF3E6C11DF7C}" type="presParOf" srcId="{36323DBB-67C4-4BE2-A26F-404327650618}" destId="{A847238D-461B-41FE-A856-42F2227E9DBD}" srcOrd="0" destOrd="0" presId="urn:microsoft.com/office/officeart/2008/layout/LinedList"/>
    <dgm:cxn modelId="{D77C1BEB-68A0-4436-9007-FEE7C6106C9A}" type="presParOf" srcId="{36323DBB-67C4-4BE2-A26F-404327650618}" destId="{349EFF48-ECA7-4A74-81A2-41B85D01CA6B}" srcOrd="1" destOrd="0" presId="urn:microsoft.com/office/officeart/2008/layout/LinedList"/>
    <dgm:cxn modelId="{9FAACA01-B395-4F3B-AD60-65D3C53983A4}" type="presParOf" srcId="{EF05F6C4-C194-4B09-AE70-5E2B78F09CE8}" destId="{E83B99AC-990E-4A8C-99DC-1AD0F76DD7DF}" srcOrd="8" destOrd="0" presId="urn:microsoft.com/office/officeart/2008/layout/LinedList"/>
    <dgm:cxn modelId="{DE894D1F-8C42-4FB6-B829-D08099948890}" type="presParOf" srcId="{EF05F6C4-C194-4B09-AE70-5E2B78F09CE8}" destId="{F9FF35B4-EAE9-4945-8E3D-91F6F9ED35AD}" srcOrd="9" destOrd="0" presId="urn:microsoft.com/office/officeart/2008/layout/LinedList"/>
    <dgm:cxn modelId="{0C694CDA-56C3-4F83-9FDD-01741A31126F}" type="presParOf" srcId="{F9FF35B4-EAE9-4945-8E3D-91F6F9ED35AD}" destId="{0AA1E9DB-92E5-460F-9E4F-99F1F41ECE3C}" srcOrd="0" destOrd="0" presId="urn:microsoft.com/office/officeart/2008/layout/LinedList"/>
    <dgm:cxn modelId="{7BBF80FE-7D67-4C08-AA3E-9E1002191F96}" type="presParOf" srcId="{F9FF35B4-EAE9-4945-8E3D-91F6F9ED35AD}" destId="{23B2A3F5-1896-455C-AF2D-D27F7E13CFE2}" srcOrd="1" destOrd="0" presId="urn:microsoft.com/office/officeart/2008/layout/LinedList"/>
    <dgm:cxn modelId="{3FFBEE62-2722-415B-9A50-EB7F0D2F9D09}" type="presParOf" srcId="{EF05F6C4-C194-4B09-AE70-5E2B78F09CE8}" destId="{6D804A25-9E53-4810-8DFA-E3C20C4973E2}" srcOrd="10" destOrd="0" presId="urn:microsoft.com/office/officeart/2008/layout/LinedList"/>
    <dgm:cxn modelId="{F59EBA6E-2F32-4052-ABE0-D554FC87BA14}" type="presParOf" srcId="{EF05F6C4-C194-4B09-AE70-5E2B78F09CE8}" destId="{ADAB7AC1-CB54-49C6-87D5-F56B8C9D36DF}" srcOrd="11" destOrd="0" presId="urn:microsoft.com/office/officeart/2008/layout/LinedList"/>
    <dgm:cxn modelId="{24008310-3605-43C5-B9FD-8DF1875CB755}" type="presParOf" srcId="{ADAB7AC1-CB54-49C6-87D5-F56B8C9D36DF}" destId="{ECF0E828-D139-41F7-8069-C2A3866895B8}" srcOrd="0" destOrd="0" presId="urn:microsoft.com/office/officeart/2008/layout/LinedList"/>
    <dgm:cxn modelId="{168D78BF-C8FF-4F56-B620-820CDD62AD56}" type="presParOf" srcId="{ADAB7AC1-CB54-49C6-87D5-F56B8C9D36DF}" destId="{34C9A50F-D8E6-4341-A279-4F732A327ADD}" srcOrd="1" destOrd="0" presId="urn:microsoft.com/office/officeart/2008/layout/LinedList"/>
    <dgm:cxn modelId="{F1F4813C-9866-4203-B742-BBBD7AF26F7E}" type="presParOf" srcId="{EF05F6C4-C194-4B09-AE70-5E2B78F09CE8}" destId="{5A4AD8A1-14B9-462B-A512-EEE5B1EAEEC7}" srcOrd="12" destOrd="0" presId="urn:microsoft.com/office/officeart/2008/layout/LinedList"/>
    <dgm:cxn modelId="{CA1D7C2E-F4A2-486A-B6ED-2D6AB0CA94B5}" type="presParOf" srcId="{EF05F6C4-C194-4B09-AE70-5E2B78F09CE8}" destId="{C63320FF-BDBC-4717-A4CA-755340CDB667}" srcOrd="13" destOrd="0" presId="urn:microsoft.com/office/officeart/2008/layout/LinedList"/>
    <dgm:cxn modelId="{79D49D42-57C7-441A-9F2F-54285DD17FFB}" type="presParOf" srcId="{C63320FF-BDBC-4717-A4CA-755340CDB667}" destId="{0AF7E2B0-5B5E-4319-A20A-9F4BF0416572}" srcOrd="0" destOrd="0" presId="urn:microsoft.com/office/officeart/2008/layout/LinedList"/>
    <dgm:cxn modelId="{C8956100-1B7D-41B2-876B-54ED3ACAEF7D}" type="presParOf" srcId="{C63320FF-BDBC-4717-A4CA-755340CDB667}" destId="{5F8BF36B-8C39-408D-8E7E-0FC3033CEB3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84E48A-FE19-445E-A3A3-FA269BF6FE6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0048673-46DF-494A-B660-C896F9DE6B04}">
      <dgm:prSet/>
      <dgm:spPr/>
      <dgm:t>
        <a:bodyPr/>
        <a:lstStyle/>
        <a:p>
          <a:r>
            <a:rPr lang="en-GB"/>
            <a:t>sweeping and dusting surfaces</a:t>
          </a:r>
          <a:endParaRPr lang="en-US"/>
        </a:p>
      </dgm:t>
    </dgm:pt>
    <dgm:pt modelId="{485D2CD8-C0BD-4C03-894F-E1F246FA4997}" type="parTrans" cxnId="{578546D2-9203-4931-8F08-78BB9D6B14F9}">
      <dgm:prSet/>
      <dgm:spPr/>
      <dgm:t>
        <a:bodyPr/>
        <a:lstStyle/>
        <a:p>
          <a:endParaRPr lang="en-US"/>
        </a:p>
      </dgm:t>
    </dgm:pt>
    <dgm:pt modelId="{048CAE61-7C66-460D-9A03-424B0E5EF632}" type="sibTrans" cxnId="{578546D2-9203-4931-8F08-78BB9D6B14F9}">
      <dgm:prSet/>
      <dgm:spPr/>
      <dgm:t>
        <a:bodyPr/>
        <a:lstStyle/>
        <a:p>
          <a:endParaRPr lang="en-US"/>
        </a:p>
      </dgm:t>
    </dgm:pt>
    <dgm:pt modelId="{0BA073B6-AB2F-49D8-A2DE-13DE1FF4AB72}">
      <dgm:prSet/>
      <dgm:spPr/>
      <dgm:t>
        <a:bodyPr/>
        <a:lstStyle/>
        <a:p>
          <a:r>
            <a:rPr lang="en-GB"/>
            <a:t>Mopping and sweeping the floor</a:t>
          </a:r>
          <a:endParaRPr lang="en-US"/>
        </a:p>
      </dgm:t>
    </dgm:pt>
    <dgm:pt modelId="{01DFE9C6-C494-4FAF-90D8-F90640524AB7}" type="parTrans" cxnId="{474A75DB-D2DE-4C31-8EF4-34F9F3B8C5E2}">
      <dgm:prSet/>
      <dgm:spPr/>
      <dgm:t>
        <a:bodyPr/>
        <a:lstStyle/>
        <a:p>
          <a:endParaRPr lang="en-US"/>
        </a:p>
      </dgm:t>
    </dgm:pt>
    <dgm:pt modelId="{AED0A9F0-BC66-43BD-9697-A52DCE2F4A06}" type="sibTrans" cxnId="{474A75DB-D2DE-4C31-8EF4-34F9F3B8C5E2}">
      <dgm:prSet/>
      <dgm:spPr/>
      <dgm:t>
        <a:bodyPr/>
        <a:lstStyle/>
        <a:p>
          <a:endParaRPr lang="en-US"/>
        </a:p>
      </dgm:t>
    </dgm:pt>
    <dgm:pt modelId="{B776B0D4-17ED-4EED-B8E2-B1BA1C018577}">
      <dgm:prSet/>
      <dgm:spPr/>
      <dgm:t>
        <a:bodyPr/>
        <a:lstStyle/>
        <a:p>
          <a:r>
            <a:rPr lang="en-GB"/>
            <a:t>Vacuuming upholstery and carpets</a:t>
          </a:r>
          <a:endParaRPr lang="en-US"/>
        </a:p>
      </dgm:t>
    </dgm:pt>
    <dgm:pt modelId="{A854F32F-C2C1-4346-A65B-0E0EA9BB081D}" type="parTrans" cxnId="{4C5458A5-5CA0-418D-9CAC-CC4717F6D9B2}">
      <dgm:prSet/>
      <dgm:spPr/>
      <dgm:t>
        <a:bodyPr/>
        <a:lstStyle/>
        <a:p>
          <a:endParaRPr lang="en-US"/>
        </a:p>
      </dgm:t>
    </dgm:pt>
    <dgm:pt modelId="{B9C95036-08AD-43A5-A1BA-2C6EFC68ED31}" type="sibTrans" cxnId="{4C5458A5-5CA0-418D-9CAC-CC4717F6D9B2}">
      <dgm:prSet/>
      <dgm:spPr/>
      <dgm:t>
        <a:bodyPr/>
        <a:lstStyle/>
        <a:p>
          <a:endParaRPr lang="en-US"/>
        </a:p>
      </dgm:t>
    </dgm:pt>
    <dgm:pt modelId="{0B5A76F4-DB75-4F64-9C5C-2E7EBB6429EC}">
      <dgm:prSet/>
      <dgm:spPr/>
      <dgm:t>
        <a:bodyPr/>
        <a:lstStyle/>
        <a:p>
          <a:r>
            <a:rPr lang="en-GB"/>
            <a:t>The significance of adequate ventilation during cleaning</a:t>
          </a:r>
          <a:endParaRPr lang="en-US"/>
        </a:p>
      </dgm:t>
    </dgm:pt>
    <dgm:pt modelId="{3E5CCB70-3CFB-4FC9-80C3-1DC4096BEBFB}" type="parTrans" cxnId="{04E268AE-2D51-4F54-A0A0-10486C7E62E6}">
      <dgm:prSet/>
      <dgm:spPr/>
      <dgm:t>
        <a:bodyPr/>
        <a:lstStyle/>
        <a:p>
          <a:endParaRPr lang="en-US"/>
        </a:p>
      </dgm:t>
    </dgm:pt>
    <dgm:pt modelId="{AF73CAFD-CD2A-4D68-A590-2956B8808F7C}" type="sibTrans" cxnId="{04E268AE-2D51-4F54-A0A0-10486C7E62E6}">
      <dgm:prSet/>
      <dgm:spPr/>
      <dgm:t>
        <a:bodyPr/>
        <a:lstStyle/>
        <a:p>
          <a:endParaRPr lang="en-US"/>
        </a:p>
      </dgm:t>
    </dgm:pt>
    <dgm:pt modelId="{D376231C-5600-42EB-89E4-C4F5E008DB40}" type="pres">
      <dgm:prSet presAssocID="{7284E48A-FE19-445E-A3A3-FA269BF6FE60}" presName="root" presStyleCnt="0">
        <dgm:presLayoutVars>
          <dgm:dir/>
          <dgm:resizeHandles val="exact"/>
        </dgm:presLayoutVars>
      </dgm:prSet>
      <dgm:spPr/>
    </dgm:pt>
    <dgm:pt modelId="{19C84178-11FA-4FD2-ADB9-566235651860}" type="pres">
      <dgm:prSet presAssocID="{D0048673-46DF-494A-B660-C896F9DE6B04}" presName="compNode" presStyleCnt="0"/>
      <dgm:spPr/>
    </dgm:pt>
    <dgm:pt modelId="{216091CC-9F2A-4851-9DAF-C665A00426BF}" type="pres">
      <dgm:prSet presAssocID="{D0048673-46DF-494A-B660-C896F9DE6B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bweb"/>
        </a:ext>
      </dgm:extLst>
    </dgm:pt>
    <dgm:pt modelId="{8E4A46C2-D28B-4E89-AA06-A4CC0A8D468E}" type="pres">
      <dgm:prSet presAssocID="{D0048673-46DF-494A-B660-C896F9DE6B04}" presName="spaceRect" presStyleCnt="0"/>
      <dgm:spPr/>
    </dgm:pt>
    <dgm:pt modelId="{D44F251A-203C-4469-B0A4-0ED062588766}" type="pres">
      <dgm:prSet presAssocID="{D0048673-46DF-494A-B660-C896F9DE6B04}" presName="textRect" presStyleLbl="revTx" presStyleIdx="0" presStyleCnt="4">
        <dgm:presLayoutVars>
          <dgm:chMax val="1"/>
          <dgm:chPref val="1"/>
        </dgm:presLayoutVars>
      </dgm:prSet>
      <dgm:spPr/>
    </dgm:pt>
    <dgm:pt modelId="{17ED0251-D261-4DBD-8D76-D74BA74CFEE6}" type="pres">
      <dgm:prSet presAssocID="{048CAE61-7C66-460D-9A03-424B0E5EF632}" presName="sibTrans" presStyleCnt="0"/>
      <dgm:spPr/>
    </dgm:pt>
    <dgm:pt modelId="{1E1F9477-5619-4B2D-9CF6-3BFD28D41CEF}" type="pres">
      <dgm:prSet presAssocID="{0BA073B6-AB2F-49D8-A2DE-13DE1FF4AB72}" presName="compNode" presStyleCnt="0"/>
      <dgm:spPr/>
    </dgm:pt>
    <dgm:pt modelId="{114FA4F4-73E9-483B-B52F-A819C5AA7F78}" type="pres">
      <dgm:prSet presAssocID="{0BA073B6-AB2F-49D8-A2DE-13DE1FF4AB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se"/>
        </a:ext>
      </dgm:extLst>
    </dgm:pt>
    <dgm:pt modelId="{053DCBF7-FFF7-4EF3-B1AB-9F0FDA1EEDE0}" type="pres">
      <dgm:prSet presAssocID="{0BA073B6-AB2F-49D8-A2DE-13DE1FF4AB72}" presName="spaceRect" presStyleCnt="0"/>
      <dgm:spPr/>
    </dgm:pt>
    <dgm:pt modelId="{1B232F4A-CDD9-44DA-A95A-D5E58AAE6D14}" type="pres">
      <dgm:prSet presAssocID="{0BA073B6-AB2F-49D8-A2DE-13DE1FF4AB72}" presName="textRect" presStyleLbl="revTx" presStyleIdx="1" presStyleCnt="4">
        <dgm:presLayoutVars>
          <dgm:chMax val="1"/>
          <dgm:chPref val="1"/>
        </dgm:presLayoutVars>
      </dgm:prSet>
      <dgm:spPr/>
    </dgm:pt>
    <dgm:pt modelId="{77E97165-F6FF-4154-928C-C0B4D7D13C34}" type="pres">
      <dgm:prSet presAssocID="{AED0A9F0-BC66-43BD-9697-A52DCE2F4A06}" presName="sibTrans" presStyleCnt="0"/>
      <dgm:spPr/>
    </dgm:pt>
    <dgm:pt modelId="{48239DA3-39EC-42C0-B07D-9C389CFA3DB7}" type="pres">
      <dgm:prSet presAssocID="{B776B0D4-17ED-4EED-B8E2-B1BA1C018577}" presName="compNode" presStyleCnt="0"/>
      <dgm:spPr/>
    </dgm:pt>
    <dgm:pt modelId="{81877E88-D778-4FEB-931D-006057B48B99}" type="pres">
      <dgm:prSet presAssocID="{B776B0D4-17ED-4EED-B8E2-B1BA1C01857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thes hanger"/>
        </a:ext>
      </dgm:extLst>
    </dgm:pt>
    <dgm:pt modelId="{1F6D4F90-2E80-48D5-ABCC-94BB9E9A78D0}" type="pres">
      <dgm:prSet presAssocID="{B776B0D4-17ED-4EED-B8E2-B1BA1C018577}" presName="spaceRect" presStyleCnt="0"/>
      <dgm:spPr/>
    </dgm:pt>
    <dgm:pt modelId="{D0B1E3A7-B26B-433A-B96F-3765709A4FF9}" type="pres">
      <dgm:prSet presAssocID="{B776B0D4-17ED-4EED-B8E2-B1BA1C018577}" presName="textRect" presStyleLbl="revTx" presStyleIdx="2" presStyleCnt="4">
        <dgm:presLayoutVars>
          <dgm:chMax val="1"/>
          <dgm:chPref val="1"/>
        </dgm:presLayoutVars>
      </dgm:prSet>
      <dgm:spPr/>
    </dgm:pt>
    <dgm:pt modelId="{EEA78C90-C946-4B11-9F95-B89EDC69BA0F}" type="pres">
      <dgm:prSet presAssocID="{B9C95036-08AD-43A5-A1BA-2C6EFC68ED31}" presName="sibTrans" presStyleCnt="0"/>
      <dgm:spPr/>
    </dgm:pt>
    <dgm:pt modelId="{51AF9049-F4B4-4DBF-A715-5E2874304051}" type="pres">
      <dgm:prSet presAssocID="{0B5A76F4-DB75-4F64-9C5C-2E7EBB6429EC}" presName="compNode" presStyleCnt="0"/>
      <dgm:spPr/>
    </dgm:pt>
    <dgm:pt modelId="{E65842F5-B18A-4793-A24C-094FF0A21883}" type="pres">
      <dgm:prSet presAssocID="{0B5A76F4-DB75-4F64-9C5C-2E7EBB6429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43443EE5-AC2B-4FF5-81DE-AC1531DBC170}" type="pres">
      <dgm:prSet presAssocID="{0B5A76F4-DB75-4F64-9C5C-2E7EBB6429EC}" presName="spaceRect" presStyleCnt="0"/>
      <dgm:spPr/>
    </dgm:pt>
    <dgm:pt modelId="{CC4075CD-5C28-49FC-9CEC-95555BBFB3C9}" type="pres">
      <dgm:prSet presAssocID="{0B5A76F4-DB75-4F64-9C5C-2E7EBB6429EC}" presName="textRect" presStyleLbl="revTx" presStyleIdx="3" presStyleCnt="4">
        <dgm:presLayoutVars>
          <dgm:chMax val="1"/>
          <dgm:chPref val="1"/>
        </dgm:presLayoutVars>
      </dgm:prSet>
      <dgm:spPr/>
    </dgm:pt>
  </dgm:ptLst>
  <dgm:cxnLst>
    <dgm:cxn modelId="{3CD73A0C-E28C-4175-8797-4D0480397B5E}" type="presOf" srcId="{0B5A76F4-DB75-4F64-9C5C-2E7EBB6429EC}" destId="{CC4075CD-5C28-49FC-9CEC-95555BBFB3C9}" srcOrd="0" destOrd="0" presId="urn:microsoft.com/office/officeart/2018/2/layout/IconLabelList"/>
    <dgm:cxn modelId="{D2BBFD26-6CB6-4334-8FA2-239FC0D44E3E}" type="presOf" srcId="{7284E48A-FE19-445E-A3A3-FA269BF6FE60}" destId="{D376231C-5600-42EB-89E4-C4F5E008DB40}" srcOrd="0" destOrd="0" presId="urn:microsoft.com/office/officeart/2018/2/layout/IconLabelList"/>
    <dgm:cxn modelId="{2619E895-3A3B-4111-9237-DD5ECCCC3BD8}" type="presOf" srcId="{D0048673-46DF-494A-B660-C896F9DE6B04}" destId="{D44F251A-203C-4469-B0A4-0ED062588766}" srcOrd="0" destOrd="0" presId="urn:microsoft.com/office/officeart/2018/2/layout/IconLabelList"/>
    <dgm:cxn modelId="{4C5458A5-5CA0-418D-9CAC-CC4717F6D9B2}" srcId="{7284E48A-FE19-445E-A3A3-FA269BF6FE60}" destId="{B776B0D4-17ED-4EED-B8E2-B1BA1C018577}" srcOrd="2" destOrd="0" parTransId="{A854F32F-C2C1-4346-A65B-0E0EA9BB081D}" sibTransId="{B9C95036-08AD-43A5-A1BA-2C6EFC68ED31}"/>
    <dgm:cxn modelId="{04E268AE-2D51-4F54-A0A0-10486C7E62E6}" srcId="{7284E48A-FE19-445E-A3A3-FA269BF6FE60}" destId="{0B5A76F4-DB75-4F64-9C5C-2E7EBB6429EC}" srcOrd="3" destOrd="0" parTransId="{3E5CCB70-3CFB-4FC9-80C3-1DC4096BEBFB}" sibTransId="{AF73CAFD-CD2A-4D68-A590-2956B8808F7C}"/>
    <dgm:cxn modelId="{885ED2CA-5262-4C73-A66F-263780D7675D}" type="presOf" srcId="{B776B0D4-17ED-4EED-B8E2-B1BA1C018577}" destId="{D0B1E3A7-B26B-433A-B96F-3765709A4FF9}" srcOrd="0" destOrd="0" presId="urn:microsoft.com/office/officeart/2018/2/layout/IconLabelList"/>
    <dgm:cxn modelId="{578546D2-9203-4931-8F08-78BB9D6B14F9}" srcId="{7284E48A-FE19-445E-A3A3-FA269BF6FE60}" destId="{D0048673-46DF-494A-B660-C896F9DE6B04}" srcOrd="0" destOrd="0" parTransId="{485D2CD8-C0BD-4C03-894F-E1F246FA4997}" sibTransId="{048CAE61-7C66-460D-9A03-424B0E5EF632}"/>
    <dgm:cxn modelId="{474A75DB-D2DE-4C31-8EF4-34F9F3B8C5E2}" srcId="{7284E48A-FE19-445E-A3A3-FA269BF6FE60}" destId="{0BA073B6-AB2F-49D8-A2DE-13DE1FF4AB72}" srcOrd="1" destOrd="0" parTransId="{01DFE9C6-C494-4FAF-90D8-F90640524AB7}" sibTransId="{AED0A9F0-BC66-43BD-9697-A52DCE2F4A06}"/>
    <dgm:cxn modelId="{A39E37DE-76F0-46DE-870C-4E79E8DF7C15}" type="presOf" srcId="{0BA073B6-AB2F-49D8-A2DE-13DE1FF4AB72}" destId="{1B232F4A-CDD9-44DA-A95A-D5E58AAE6D14}" srcOrd="0" destOrd="0" presId="urn:microsoft.com/office/officeart/2018/2/layout/IconLabelList"/>
    <dgm:cxn modelId="{C931D53E-0FA8-4C98-8D26-E133ADF0B9F7}" type="presParOf" srcId="{D376231C-5600-42EB-89E4-C4F5E008DB40}" destId="{19C84178-11FA-4FD2-ADB9-566235651860}" srcOrd="0" destOrd="0" presId="urn:microsoft.com/office/officeart/2018/2/layout/IconLabelList"/>
    <dgm:cxn modelId="{DC8B8134-1BB4-4F96-9146-872C0E468C9A}" type="presParOf" srcId="{19C84178-11FA-4FD2-ADB9-566235651860}" destId="{216091CC-9F2A-4851-9DAF-C665A00426BF}" srcOrd="0" destOrd="0" presId="urn:microsoft.com/office/officeart/2018/2/layout/IconLabelList"/>
    <dgm:cxn modelId="{1DC52EDC-0F5E-4DB3-AB40-C3D000A1526E}" type="presParOf" srcId="{19C84178-11FA-4FD2-ADB9-566235651860}" destId="{8E4A46C2-D28B-4E89-AA06-A4CC0A8D468E}" srcOrd="1" destOrd="0" presId="urn:microsoft.com/office/officeart/2018/2/layout/IconLabelList"/>
    <dgm:cxn modelId="{751CA395-46F6-4FB2-A9FF-719677A17015}" type="presParOf" srcId="{19C84178-11FA-4FD2-ADB9-566235651860}" destId="{D44F251A-203C-4469-B0A4-0ED062588766}" srcOrd="2" destOrd="0" presId="urn:microsoft.com/office/officeart/2018/2/layout/IconLabelList"/>
    <dgm:cxn modelId="{97674EC8-8BEF-406C-8FED-C41B51496C7E}" type="presParOf" srcId="{D376231C-5600-42EB-89E4-C4F5E008DB40}" destId="{17ED0251-D261-4DBD-8D76-D74BA74CFEE6}" srcOrd="1" destOrd="0" presId="urn:microsoft.com/office/officeart/2018/2/layout/IconLabelList"/>
    <dgm:cxn modelId="{017922EF-3C57-4D45-B2A4-CE0C3E880825}" type="presParOf" srcId="{D376231C-5600-42EB-89E4-C4F5E008DB40}" destId="{1E1F9477-5619-4B2D-9CF6-3BFD28D41CEF}" srcOrd="2" destOrd="0" presId="urn:microsoft.com/office/officeart/2018/2/layout/IconLabelList"/>
    <dgm:cxn modelId="{653EF0E1-9B60-4D63-B76A-2A61B134C187}" type="presParOf" srcId="{1E1F9477-5619-4B2D-9CF6-3BFD28D41CEF}" destId="{114FA4F4-73E9-483B-B52F-A819C5AA7F78}" srcOrd="0" destOrd="0" presId="urn:microsoft.com/office/officeart/2018/2/layout/IconLabelList"/>
    <dgm:cxn modelId="{664A2FEB-ECD1-4BBE-85E4-C6FD7409B88F}" type="presParOf" srcId="{1E1F9477-5619-4B2D-9CF6-3BFD28D41CEF}" destId="{053DCBF7-FFF7-4EF3-B1AB-9F0FDA1EEDE0}" srcOrd="1" destOrd="0" presId="urn:microsoft.com/office/officeart/2018/2/layout/IconLabelList"/>
    <dgm:cxn modelId="{40F0D991-BF9C-4A9E-BF16-0D37DA463273}" type="presParOf" srcId="{1E1F9477-5619-4B2D-9CF6-3BFD28D41CEF}" destId="{1B232F4A-CDD9-44DA-A95A-D5E58AAE6D14}" srcOrd="2" destOrd="0" presId="urn:microsoft.com/office/officeart/2018/2/layout/IconLabelList"/>
    <dgm:cxn modelId="{317696C4-A38E-4519-8966-DA8129DBFC7E}" type="presParOf" srcId="{D376231C-5600-42EB-89E4-C4F5E008DB40}" destId="{77E97165-F6FF-4154-928C-C0B4D7D13C34}" srcOrd="3" destOrd="0" presId="urn:microsoft.com/office/officeart/2018/2/layout/IconLabelList"/>
    <dgm:cxn modelId="{C2F946C5-F91A-4231-B620-614A769AB96E}" type="presParOf" srcId="{D376231C-5600-42EB-89E4-C4F5E008DB40}" destId="{48239DA3-39EC-42C0-B07D-9C389CFA3DB7}" srcOrd="4" destOrd="0" presId="urn:microsoft.com/office/officeart/2018/2/layout/IconLabelList"/>
    <dgm:cxn modelId="{8241805C-90CF-4A78-8CAC-D5210EB65003}" type="presParOf" srcId="{48239DA3-39EC-42C0-B07D-9C389CFA3DB7}" destId="{81877E88-D778-4FEB-931D-006057B48B99}" srcOrd="0" destOrd="0" presId="urn:microsoft.com/office/officeart/2018/2/layout/IconLabelList"/>
    <dgm:cxn modelId="{2BAB4F68-0167-4E8D-8D83-DC2F1EC9C799}" type="presParOf" srcId="{48239DA3-39EC-42C0-B07D-9C389CFA3DB7}" destId="{1F6D4F90-2E80-48D5-ABCC-94BB9E9A78D0}" srcOrd="1" destOrd="0" presId="urn:microsoft.com/office/officeart/2018/2/layout/IconLabelList"/>
    <dgm:cxn modelId="{14ACD4E0-973D-499F-872A-1673BC6A7B46}" type="presParOf" srcId="{48239DA3-39EC-42C0-B07D-9C389CFA3DB7}" destId="{D0B1E3A7-B26B-433A-B96F-3765709A4FF9}" srcOrd="2" destOrd="0" presId="urn:microsoft.com/office/officeart/2018/2/layout/IconLabelList"/>
    <dgm:cxn modelId="{BF7978C3-97A3-40E1-B5C3-0588F5575CA4}" type="presParOf" srcId="{D376231C-5600-42EB-89E4-C4F5E008DB40}" destId="{EEA78C90-C946-4B11-9F95-B89EDC69BA0F}" srcOrd="5" destOrd="0" presId="urn:microsoft.com/office/officeart/2018/2/layout/IconLabelList"/>
    <dgm:cxn modelId="{8CC36A7F-9592-4C1A-B57A-4FD6F7595C11}" type="presParOf" srcId="{D376231C-5600-42EB-89E4-C4F5E008DB40}" destId="{51AF9049-F4B4-4DBF-A715-5E2874304051}" srcOrd="6" destOrd="0" presId="urn:microsoft.com/office/officeart/2018/2/layout/IconLabelList"/>
    <dgm:cxn modelId="{3A5CF817-6A87-44B5-9417-F9267F59FD69}" type="presParOf" srcId="{51AF9049-F4B4-4DBF-A715-5E2874304051}" destId="{E65842F5-B18A-4793-A24C-094FF0A21883}" srcOrd="0" destOrd="0" presId="urn:microsoft.com/office/officeart/2018/2/layout/IconLabelList"/>
    <dgm:cxn modelId="{A5E49E17-E9E6-4224-95E0-9ACDF3A47144}" type="presParOf" srcId="{51AF9049-F4B4-4DBF-A715-5E2874304051}" destId="{43443EE5-AC2B-4FF5-81DE-AC1531DBC170}" srcOrd="1" destOrd="0" presId="urn:microsoft.com/office/officeart/2018/2/layout/IconLabelList"/>
    <dgm:cxn modelId="{1C9C0790-06B6-4664-AFA5-774A62DFF4F3}" type="presParOf" srcId="{51AF9049-F4B4-4DBF-A715-5E2874304051}" destId="{CC4075CD-5C28-49FC-9CEC-95555BBFB3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B73605-2A2B-41D6-B698-2922263B8135}" type="doc">
      <dgm:prSet loTypeId="urn:microsoft.com/office/officeart/2018/2/layout/IconVerticalSolidList" loCatId="icon" qsTypeId="urn:microsoft.com/office/officeart/2005/8/quickstyle/simple1" qsCatId="simple" csTypeId="urn:microsoft.com/office/officeart/2018/5/colors/Iconchunking_neutralicontext_accent4_2" csCatId="accent4" phldr="1"/>
      <dgm:spPr/>
      <dgm:t>
        <a:bodyPr/>
        <a:lstStyle/>
        <a:p>
          <a:endParaRPr lang="en-US"/>
        </a:p>
      </dgm:t>
    </dgm:pt>
    <dgm:pt modelId="{A19E6891-7C6A-4569-BF3C-D1FDE5D27D0F}">
      <dgm:prSet/>
      <dgm:spPr/>
      <dgm:t>
        <a:bodyPr/>
        <a:lstStyle/>
        <a:p>
          <a:pPr>
            <a:lnSpc>
              <a:spcPct val="100000"/>
            </a:lnSpc>
          </a:pPr>
          <a:r>
            <a:rPr lang="en-GB"/>
            <a:t>Break down cleaning tasks for each room (kitchen, living room, bedroom, bathroom)</a:t>
          </a:r>
          <a:endParaRPr lang="en-US"/>
        </a:p>
      </dgm:t>
    </dgm:pt>
    <dgm:pt modelId="{72D1620B-1BD4-439C-BB67-CE505D6605FB}" type="parTrans" cxnId="{A4526B5D-1AE7-452C-8215-3B347896FA53}">
      <dgm:prSet/>
      <dgm:spPr/>
      <dgm:t>
        <a:bodyPr/>
        <a:lstStyle/>
        <a:p>
          <a:endParaRPr lang="en-US"/>
        </a:p>
      </dgm:t>
    </dgm:pt>
    <dgm:pt modelId="{4009C1B7-E492-449F-80CB-F7CB779620E5}" type="sibTrans" cxnId="{A4526B5D-1AE7-452C-8215-3B347896FA53}">
      <dgm:prSet/>
      <dgm:spPr/>
      <dgm:t>
        <a:bodyPr/>
        <a:lstStyle/>
        <a:p>
          <a:endParaRPr lang="en-US"/>
        </a:p>
      </dgm:t>
    </dgm:pt>
    <dgm:pt modelId="{06EA0984-3F1F-48DE-9B87-783B64AA2929}">
      <dgm:prSet/>
      <dgm:spPr/>
      <dgm:t>
        <a:bodyPr/>
        <a:lstStyle/>
        <a:p>
          <a:pPr>
            <a:lnSpc>
              <a:spcPct val="100000"/>
            </a:lnSpc>
          </a:pPr>
          <a:r>
            <a:rPr lang="en-GB"/>
            <a:t>Emphasize special considerations for each area</a:t>
          </a:r>
          <a:endParaRPr lang="en-US"/>
        </a:p>
      </dgm:t>
    </dgm:pt>
    <dgm:pt modelId="{D02437E6-D9EE-4AD0-8951-A99A6A41BAAB}" type="parTrans" cxnId="{0D5E9924-0B09-4215-8468-D38E26B7D55B}">
      <dgm:prSet/>
      <dgm:spPr/>
      <dgm:t>
        <a:bodyPr/>
        <a:lstStyle/>
        <a:p>
          <a:endParaRPr lang="en-US"/>
        </a:p>
      </dgm:t>
    </dgm:pt>
    <dgm:pt modelId="{94C89B9C-860D-40DC-AF8D-EE2E298B19E6}" type="sibTrans" cxnId="{0D5E9924-0B09-4215-8468-D38E26B7D55B}">
      <dgm:prSet/>
      <dgm:spPr/>
      <dgm:t>
        <a:bodyPr/>
        <a:lstStyle/>
        <a:p>
          <a:endParaRPr lang="en-US"/>
        </a:p>
      </dgm:t>
    </dgm:pt>
    <dgm:pt modelId="{78BC3A13-8C89-414B-8661-4258C79B5A3E}" type="pres">
      <dgm:prSet presAssocID="{15B73605-2A2B-41D6-B698-2922263B8135}" presName="root" presStyleCnt="0">
        <dgm:presLayoutVars>
          <dgm:dir/>
          <dgm:resizeHandles val="exact"/>
        </dgm:presLayoutVars>
      </dgm:prSet>
      <dgm:spPr/>
    </dgm:pt>
    <dgm:pt modelId="{CE7D1C05-80F7-4798-8901-2CB13FB72963}" type="pres">
      <dgm:prSet presAssocID="{A19E6891-7C6A-4569-BF3C-D1FDE5D27D0F}" presName="compNode" presStyleCnt="0"/>
      <dgm:spPr/>
    </dgm:pt>
    <dgm:pt modelId="{590F39BA-0450-4AF4-911B-2E9C1B328429}" type="pres">
      <dgm:prSet presAssocID="{A19E6891-7C6A-4569-BF3C-D1FDE5D27D0F}" presName="bgRect" presStyleLbl="bgShp" presStyleIdx="0" presStyleCnt="2"/>
      <dgm:spPr/>
    </dgm:pt>
    <dgm:pt modelId="{1B4DFD84-D901-4C83-8688-BA67E6E58327}" type="pres">
      <dgm:prSet presAssocID="{A19E6891-7C6A-4569-BF3C-D1FDE5D27D0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3E647F76-AD3C-426F-9F5B-FE04EFAE8966}" type="pres">
      <dgm:prSet presAssocID="{A19E6891-7C6A-4569-BF3C-D1FDE5D27D0F}" presName="spaceRect" presStyleCnt="0"/>
      <dgm:spPr/>
    </dgm:pt>
    <dgm:pt modelId="{CEF1AE50-6357-437D-A1E3-B0845F8711F4}" type="pres">
      <dgm:prSet presAssocID="{A19E6891-7C6A-4569-BF3C-D1FDE5D27D0F}" presName="parTx" presStyleLbl="revTx" presStyleIdx="0" presStyleCnt="2">
        <dgm:presLayoutVars>
          <dgm:chMax val="0"/>
          <dgm:chPref val="0"/>
        </dgm:presLayoutVars>
      </dgm:prSet>
      <dgm:spPr/>
    </dgm:pt>
    <dgm:pt modelId="{840CCA13-2DB4-489B-B7F6-62FEAEE204A5}" type="pres">
      <dgm:prSet presAssocID="{4009C1B7-E492-449F-80CB-F7CB779620E5}" presName="sibTrans" presStyleCnt="0"/>
      <dgm:spPr/>
    </dgm:pt>
    <dgm:pt modelId="{7F70BA93-DE01-4E9B-B8D4-65B79A00E851}" type="pres">
      <dgm:prSet presAssocID="{06EA0984-3F1F-48DE-9B87-783B64AA2929}" presName="compNode" presStyleCnt="0"/>
      <dgm:spPr/>
    </dgm:pt>
    <dgm:pt modelId="{2D003AC0-B0AB-49E6-86DF-D2EFC8C074E6}" type="pres">
      <dgm:prSet presAssocID="{06EA0984-3F1F-48DE-9B87-783B64AA2929}" presName="bgRect" presStyleLbl="bgShp" presStyleIdx="1" presStyleCnt="2"/>
      <dgm:spPr/>
    </dgm:pt>
    <dgm:pt modelId="{4DE775B0-2F32-4470-B421-9B10B637AB6F}" type="pres">
      <dgm:prSet presAssocID="{06EA0984-3F1F-48DE-9B87-783B64AA29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C6F5AFED-CE3F-446C-8C79-B96CB83CFA87}" type="pres">
      <dgm:prSet presAssocID="{06EA0984-3F1F-48DE-9B87-783B64AA2929}" presName="spaceRect" presStyleCnt="0"/>
      <dgm:spPr/>
    </dgm:pt>
    <dgm:pt modelId="{9B4A31BD-05D4-45DB-AE9D-295E2044CEED}" type="pres">
      <dgm:prSet presAssocID="{06EA0984-3F1F-48DE-9B87-783B64AA2929}" presName="parTx" presStyleLbl="revTx" presStyleIdx="1" presStyleCnt="2">
        <dgm:presLayoutVars>
          <dgm:chMax val="0"/>
          <dgm:chPref val="0"/>
        </dgm:presLayoutVars>
      </dgm:prSet>
      <dgm:spPr/>
    </dgm:pt>
  </dgm:ptLst>
  <dgm:cxnLst>
    <dgm:cxn modelId="{DE570307-8913-48AE-A4E6-7F5EA7D46A6E}" type="presOf" srcId="{A19E6891-7C6A-4569-BF3C-D1FDE5D27D0F}" destId="{CEF1AE50-6357-437D-A1E3-B0845F8711F4}" srcOrd="0" destOrd="0" presId="urn:microsoft.com/office/officeart/2018/2/layout/IconVerticalSolidList"/>
    <dgm:cxn modelId="{EF95C222-8A1D-4C4B-8D2C-3B4C35240CD2}" type="presOf" srcId="{15B73605-2A2B-41D6-B698-2922263B8135}" destId="{78BC3A13-8C89-414B-8661-4258C79B5A3E}" srcOrd="0" destOrd="0" presId="urn:microsoft.com/office/officeart/2018/2/layout/IconVerticalSolidList"/>
    <dgm:cxn modelId="{0D5E9924-0B09-4215-8468-D38E26B7D55B}" srcId="{15B73605-2A2B-41D6-B698-2922263B8135}" destId="{06EA0984-3F1F-48DE-9B87-783B64AA2929}" srcOrd="1" destOrd="0" parTransId="{D02437E6-D9EE-4AD0-8951-A99A6A41BAAB}" sibTransId="{94C89B9C-860D-40DC-AF8D-EE2E298B19E6}"/>
    <dgm:cxn modelId="{A4526B5D-1AE7-452C-8215-3B347896FA53}" srcId="{15B73605-2A2B-41D6-B698-2922263B8135}" destId="{A19E6891-7C6A-4569-BF3C-D1FDE5D27D0F}" srcOrd="0" destOrd="0" parTransId="{72D1620B-1BD4-439C-BB67-CE505D6605FB}" sibTransId="{4009C1B7-E492-449F-80CB-F7CB779620E5}"/>
    <dgm:cxn modelId="{0ED115C7-F079-4233-B540-F784CF6439BF}" type="presOf" srcId="{06EA0984-3F1F-48DE-9B87-783B64AA2929}" destId="{9B4A31BD-05D4-45DB-AE9D-295E2044CEED}" srcOrd="0" destOrd="0" presId="urn:microsoft.com/office/officeart/2018/2/layout/IconVerticalSolidList"/>
    <dgm:cxn modelId="{D2A59FC9-F90C-4D71-A8CA-F2672600D1B6}" type="presParOf" srcId="{78BC3A13-8C89-414B-8661-4258C79B5A3E}" destId="{CE7D1C05-80F7-4798-8901-2CB13FB72963}" srcOrd="0" destOrd="0" presId="urn:microsoft.com/office/officeart/2018/2/layout/IconVerticalSolidList"/>
    <dgm:cxn modelId="{02D9FD7F-5F28-44B0-8EB3-F1BFDE33C4EB}" type="presParOf" srcId="{CE7D1C05-80F7-4798-8901-2CB13FB72963}" destId="{590F39BA-0450-4AF4-911B-2E9C1B328429}" srcOrd="0" destOrd="0" presId="urn:microsoft.com/office/officeart/2018/2/layout/IconVerticalSolidList"/>
    <dgm:cxn modelId="{C0864C8F-D0C0-4644-8517-21C869E5FEC4}" type="presParOf" srcId="{CE7D1C05-80F7-4798-8901-2CB13FB72963}" destId="{1B4DFD84-D901-4C83-8688-BA67E6E58327}" srcOrd="1" destOrd="0" presId="urn:microsoft.com/office/officeart/2018/2/layout/IconVerticalSolidList"/>
    <dgm:cxn modelId="{8DCBAB32-79D0-4433-9F60-FD0FB8829B26}" type="presParOf" srcId="{CE7D1C05-80F7-4798-8901-2CB13FB72963}" destId="{3E647F76-AD3C-426F-9F5B-FE04EFAE8966}" srcOrd="2" destOrd="0" presId="urn:microsoft.com/office/officeart/2018/2/layout/IconVerticalSolidList"/>
    <dgm:cxn modelId="{919EBA41-1BA0-471E-83FF-A28B68F67204}" type="presParOf" srcId="{CE7D1C05-80F7-4798-8901-2CB13FB72963}" destId="{CEF1AE50-6357-437D-A1E3-B0845F8711F4}" srcOrd="3" destOrd="0" presId="urn:microsoft.com/office/officeart/2018/2/layout/IconVerticalSolidList"/>
    <dgm:cxn modelId="{C96EF42D-D28A-4A93-B2D3-F8A647DFAB22}" type="presParOf" srcId="{78BC3A13-8C89-414B-8661-4258C79B5A3E}" destId="{840CCA13-2DB4-489B-B7F6-62FEAEE204A5}" srcOrd="1" destOrd="0" presId="urn:microsoft.com/office/officeart/2018/2/layout/IconVerticalSolidList"/>
    <dgm:cxn modelId="{11776650-1196-4070-A78E-DDB46FBCAD81}" type="presParOf" srcId="{78BC3A13-8C89-414B-8661-4258C79B5A3E}" destId="{7F70BA93-DE01-4E9B-B8D4-65B79A00E851}" srcOrd="2" destOrd="0" presId="urn:microsoft.com/office/officeart/2018/2/layout/IconVerticalSolidList"/>
    <dgm:cxn modelId="{0D970111-0794-42D6-8FBB-6C4B307E8739}" type="presParOf" srcId="{7F70BA93-DE01-4E9B-B8D4-65B79A00E851}" destId="{2D003AC0-B0AB-49E6-86DF-D2EFC8C074E6}" srcOrd="0" destOrd="0" presId="urn:microsoft.com/office/officeart/2018/2/layout/IconVerticalSolidList"/>
    <dgm:cxn modelId="{8DF1CA0D-8B6D-41C4-871E-4BB437BF01A2}" type="presParOf" srcId="{7F70BA93-DE01-4E9B-B8D4-65B79A00E851}" destId="{4DE775B0-2F32-4470-B421-9B10B637AB6F}" srcOrd="1" destOrd="0" presId="urn:microsoft.com/office/officeart/2018/2/layout/IconVerticalSolidList"/>
    <dgm:cxn modelId="{1AF096F8-476C-4FF7-877F-19D6AAD3FC8B}" type="presParOf" srcId="{7F70BA93-DE01-4E9B-B8D4-65B79A00E851}" destId="{C6F5AFED-CE3F-446C-8C79-B96CB83CFA87}" srcOrd="2" destOrd="0" presId="urn:microsoft.com/office/officeart/2018/2/layout/IconVerticalSolidList"/>
    <dgm:cxn modelId="{9495AF2A-E880-4F11-B3BD-49C8FBAD5106}" type="presParOf" srcId="{7F70BA93-DE01-4E9B-B8D4-65B79A00E851}" destId="{9B4A31BD-05D4-45DB-AE9D-295E2044CE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E2D41-E291-48D7-AEEB-EA820AB295BE}">
      <dsp:nvSpPr>
        <dsp:cNvPr id="0" name=""/>
        <dsp:cNvSpPr/>
      </dsp:nvSpPr>
      <dsp:spPr>
        <a:xfrm>
          <a:off x="582645"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Introduction</a:t>
          </a:r>
          <a:endParaRPr lang="en-US" sz="2400" kern="1200"/>
        </a:p>
      </dsp:txBody>
      <dsp:txXfrm>
        <a:off x="582645" y="1178"/>
        <a:ext cx="2174490" cy="1304694"/>
      </dsp:txXfrm>
    </dsp:sp>
    <dsp:sp modelId="{D8204AF7-9C03-4D76-B8E6-8AFD0563EC7B}">
      <dsp:nvSpPr>
        <dsp:cNvPr id="0" name=""/>
        <dsp:cNvSpPr/>
      </dsp:nvSpPr>
      <dsp:spPr>
        <a:xfrm>
          <a:off x="297458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Laying the Groundwork</a:t>
          </a:r>
          <a:endParaRPr lang="en-US" sz="2400" kern="1200"/>
        </a:p>
      </dsp:txBody>
      <dsp:txXfrm>
        <a:off x="2974584" y="1178"/>
        <a:ext cx="2174490" cy="1304694"/>
      </dsp:txXfrm>
    </dsp:sp>
    <dsp:sp modelId="{5E4803AF-F411-4A17-8EA8-E4C1E1A914C6}">
      <dsp:nvSpPr>
        <dsp:cNvPr id="0" name=""/>
        <dsp:cNvSpPr/>
      </dsp:nvSpPr>
      <dsp:spPr>
        <a:xfrm>
          <a:off x="536652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Relive Stress</a:t>
          </a:r>
          <a:endParaRPr lang="en-US" sz="2400" kern="1200"/>
        </a:p>
      </dsp:txBody>
      <dsp:txXfrm>
        <a:off x="5366524" y="1178"/>
        <a:ext cx="2174490" cy="1304694"/>
      </dsp:txXfrm>
    </dsp:sp>
    <dsp:sp modelId="{2FBF8CB2-97FB-4E5B-A288-4C2FBCD71AB3}">
      <dsp:nvSpPr>
        <dsp:cNvPr id="0" name=""/>
        <dsp:cNvSpPr/>
      </dsp:nvSpPr>
      <dsp:spPr>
        <a:xfrm>
          <a:off x="7758464" y="1178"/>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Increase Productivity</a:t>
          </a:r>
          <a:endParaRPr lang="en-US" sz="2400" kern="1200"/>
        </a:p>
      </dsp:txBody>
      <dsp:txXfrm>
        <a:off x="7758464" y="1178"/>
        <a:ext cx="2174490" cy="1304694"/>
      </dsp:txXfrm>
    </dsp:sp>
    <dsp:sp modelId="{D40FD29D-4EE8-43FC-8766-1BF5DEEEC9F8}">
      <dsp:nvSpPr>
        <dsp:cNvPr id="0" name=""/>
        <dsp:cNvSpPr/>
      </dsp:nvSpPr>
      <dsp:spPr>
        <a:xfrm>
          <a:off x="582645"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 arguments in workplace</a:t>
          </a:r>
          <a:endParaRPr lang="en-US" sz="2400" kern="1200"/>
        </a:p>
      </dsp:txBody>
      <dsp:txXfrm>
        <a:off x="582645" y="1523321"/>
        <a:ext cx="2174490" cy="1304694"/>
      </dsp:txXfrm>
    </dsp:sp>
    <dsp:sp modelId="{5D059A8D-BA3F-4EBC-AAB8-5419D9A9FA18}">
      <dsp:nvSpPr>
        <dsp:cNvPr id="0" name=""/>
        <dsp:cNvSpPr/>
      </dsp:nvSpPr>
      <dsp:spPr>
        <a:xfrm>
          <a:off x="297458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Essential tools and Equipment</a:t>
          </a:r>
          <a:endParaRPr lang="en-US" sz="2400" kern="1200"/>
        </a:p>
      </dsp:txBody>
      <dsp:txXfrm>
        <a:off x="2974584" y="1523321"/>
        <a:ext cx="2174490" cy="1304694"/>
      </dsp:txXfrm>
    </dsp:sp>
    <dsp:sp modelId="{5D3D9C70-5C9E-4FC6-BFA9-5F2FA2389C42}">
      <dsp:nvSpPr>
        <dsp:cNvPr id="0" name=""/>
        <dsp:cNvSpPr/>
      </dsp:nvSpPr>
      <dsp:spPr>
        <a:xfrm>
          <a:off x="536652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Electric cleaning Equipment</a:t>
          </a:r>
          <a:endParaRPr lang="en-US" sz="2400" kern="1200"/>
        </a:p>
      </dsp:txBody>
      <dsp:txXfrm>
        <a:off x="5366524" y="1523321"/>
        <a:ext cx="2174490" cy="1304694"/>
      </dsp:txXfrm>
    </dsp:sp>
    <dsp:sp modelId="{AFA4E66B-E5B9-4F0A-9505-F14E0F308C65}">
      <dsp:nvSpPr>
        <dsp:cNvPr id="0" name=""/>
        <dsp:cNvSpPr/>
      </dsp:nvSpPr>
      <dsp:spPr>
        <a:xfrm>
          <a:off x="7758464" y="1523321"/>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Cleaning techniques and methods</a:t>
          </a:r>
          <a:endParaRPr lang="en-US" sz="2400" kern="1200"/>
        </a:p>
      </dsp:txBody>
      <dsp:txXfrm>
        <a:off x="7758464" y="1523321"/>
        <a:ext cx="2174490" cy="1304694"/>
      </dsp:txXfrm>
    </dsp:sp>
    <dsp:sp modelId="{818AEE24-F782-4ECB-91F7-4DF394967E9A}">
      <dsp:nvSpPr>
        <dsp:cNvPr id="0" name=""/>
        <dsp:cNvSpPr/>
      </dsp:nvSpPr>
      <dsp:spPr>
        <a:xfrm>
          <a:off x="582645"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Room-by-Room cleaning and service guide</a:t>
          </a:r>
          <a:endParaRPr lang="en-US" sz="2400" kern="1200"/>
        </a:p>
      </dsp:txBody>
      <dsp:txXfrm>
        <a:off x="582645" y="3045465"/>
        <a:ext cx="2174490" cy="1304694"/>
      </dsp:txXfrm>
    </dsp:sp>
    <dsp:sp modelId="{D6924A08-9023-4795-B081-626E57E702BB}">
      <dsp:nvSpPr>
        <dsp:cNvPr id="0" name=""/>
        <dsp:cNvSpPr/>
      </dsp:nvSpPr>
      <dsp:spPr>
        <a:xfrm>
          <a:off x="297458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Safety and Hygiene </a:t>
          </a:r>
          <a:endParaRPr lang="en-US" sz="2400" kern="1200"/>
        </a:p>
      </dsp:txBody>
      <dsp:txXfrm>
        <a:off x="2974584" y="3045465"/>
        <a:ext cx="2174490" cy="1304694"/>
      </dsp:txXfrm>
    </dsp:sp>
    <dsp:sp modelId="{D0ABC431-95F6-4D79-9A52-808BC8486E53}">
      <dsp:nvSpPr>
        <dsp:cNvPr id="0" name=""/>
        <dsp:cNvSpPr/>
      </dsp:nvSpPr>
      <dsp:spPr>
        <a:xfrm>
          <a:off x="536652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Conclusion</a:t>
          </a:r>
          <a:endParaRPr lang="en-US" sz="2400" kern="1200"/>
        </a:p>
      </dsp:txBody>
      <dsp:txXfrm>
        <a:off x="5366524" y="3045465"/>
        <a:ext cx="2174490" cy="1304694"/>
      </dsp:txXfrm>
    </dsp:sp>
    <dsp:sp modelId="{6FFE7BB9-935E-4FC1-9098-2F98CBD25911}">
      <dsp:nvSpPr>
        <dsp:cNvPr id="0" name=""/>
        <dsp:cNvSpPr/>
      </dsp:nvSpPr>
      <dsp:spPr>
        <a:xfrm>
          <a:off x="7758464" y="3045465"/>
          <a:ext cx="2174490" cy="130469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Reference list</a:t>
          </a:r>
          <a:endParaRPr lang="en-US" sz="2400" kern="1200"/>
        </a:p>
      </dsp:txBody>
      <dsp:txXfrm>
        <a:off x="775846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9D14F-228B-44B5-90B6-4F71C7C73AEF}">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EDE8B7-387A-42B3-9F13-2018FEF5BE65}">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5E5A7-CAED-4019-9FE3-F65D649D5429}">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b="1" kern="1200"/>
            <a:t>Manual Cleaning Equipment:</a:t>
          </a:r>
          <a:endParaRPr lang="en-US" sz="1500" kern="1200"/>
        </a:p>
      </dsp:txBody>
      <dsp:txXfrm>
        <a:off x="935949" y="1901"/>
        <a:ext cx="5365651" cy="810345"/>
      </dsp:txXfrm>
    </dsp:sp>
    <dsp:sp modelId="{D48CFBD7-0C2B-46B5-B1FC-8465564EF121}">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D70E17-5C7D-4990-AD79-3402B27BA0BB}">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502B38-35A5-4AF2-8CEB-D4F94C2FAF12}">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kern="1200"/>
            <a:t>Abrasives: Sharpening stones, grit paper</a:t>
          </a:r>
          <a:endParaRPr lang="en-US" sz="1500" kern="1200"/>
        </a:p>
      </dsp:txBody>
      <dsp:txXfrm>
        <a:off x="935949" y="1014833"/>
        <a:ext cx="5365651" cy="810345"/>
      </dsp:txXfrm>
    </dsp:sp>
    <dsp:sp modelId="{B7DA0108-F4FE-4C77-849A-D0EFC7C071CE}">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6A2DC-E1F7-4C78-AA79-5462A0FB0A2F}">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2038C8-0B69-4AF2-83A1-9BE069572209}">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kern="1200"/>
            <a:t>Brushes: Handheld flat brushes</a:t>
          </a:r>
          <a:endParaRPr lang="en-US" sz="1500" kern="1200"/>
        </a:p>
      </dsp:txBody>
      <dsp:txXfrm>
        <a:off x="935949" y="2027765"/>
        <a:ext cx="5365651" cy="810345"/>
      </dsp:txXfrm>
    </dsp:sp>
    <dsp:sp modelId="{3F10EB8B-7E07-4C3A-A588-B32316043372}">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AF19E4-2892-4403-A316-0BB1C156E7A6}">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043A3D-2D4F-4FBB-9360-534916A39EAF}">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kern="1200"/>
            <a:t>Trolley: Often found in hotels and used to store all the housekeeping tools – you can create one for the household you work at, if there is enough space to move the trolley around in.</a:t>
          </a:r>
          <a:endParaRPr lang="en-US" sz="1500" kern="1200"/>
        </a:p>
      </dsp:txBody>
      <dsp:txXfrm>
        <a:off x="935949" y="3040697"/>
        <a:ext cx="5365651" cy="810345"/>
      </dsp:txXfrm>
    </dsp:sp>
    <dsp:sp modelId="{90876F55-D8FF-4717-8F6D-0598AAD17894}">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2D864-C688-4C53-96AC-75C11B0484B4}">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79C3A-18BD-4274-A510-873610E8F37D}">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kern="1200"/>
            <a:t>Dustbins: Make sure they are big enough to store all the rubbish, and that the close properly. You don’t want any rubbish-smells coming out when the Principal and family are home!</a:t>
          </a:r>
          <a:endParaRPr lang="en-US" sz="1500" kern="1200"/>
        </a:p>
      </dsp:txBody>
      <dsp:txXfrm>
        <a:off x="935949" y="4053629"/>
        <a:ext cx="5365651" cy="810345"/>
      </dsp:txXfrm>
    </dsp:sp>
    <dsp:sp modelId="{37E7B300-8507-449F-BEF5-5FB81C728D2A}">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98D7EB-9D44-492B-B3BA-86B70AA69D20}">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214E39-C8FA-4352-AC18-35BEE0BCE77A}">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666750">
            <a:lnSpc>
              <a:spcPct val="90000"/>
            </a:lnSpc>
            <a:spcBef>
              <a:spcPct val="0"/>
            </a:spcBef>
            <a:spcAft>
              <a:spcPct val="35000"/>
            </a:spcAft>
            <a:buNone/>
          </a:pPr>
          <a:r>
            <a:rPr lang="en-GB" sz="1500" kern="1200"/>
            <a:t>Dusting Cloths: These are soft cloths especially for dusting.</a:t>
          </a:r>
          <a:endParaRPr lang="en-US" sz="1500" kern="1200"/>
        </a:p>
      </dsp:txBody>
      <dsp:txXfrm>
        <a:off x="935949" y="5066561"/>
        <a:ext cx="5365651" cy="810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A7156-A27A-4114-9D6B-8D583B30D2B9}">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2A82AD4-835E-4C16-99CD-61C0C5A404DF}">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Vacuum Cleaner</a:t>
          </a:r>
          <a:endParaRPr lang="en-US" sz="2800" kern="1200"/>
        </a:p>
      </dsp:txBody>
      <dsp:txXfrm>
        <a:off x="0" y="531"/>
        <a:ext cx="10515600" cy="621467"/>
      </dsp:txXfrm>
    </dsp:sp>
    <dsp:sp modelId="{6FDC6D49-ABE5-4DB4-9CF4-93CA484AEE9A}">
      <dsp:nvSpPr>
        <dsp:cNvPr id="0" name=""/>
        <dsp:cNvSpPr/>
      </dsp:nvSpPr>
      <dsp:spPr>
        <a:xfrm>
          <a:off x="0" y="621999"/>
          <a:ext cx="10515600" cy="0"/>
        </a:xfrm>
        <a:prstGeom prst="line">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w="6350" cap="flat" cmpd="sng" algn="ctr">
          <a:solidFill>
            <a:schemeClr val="accent5">
              <a:hueOff val="-1126424"/>
              <a:satOff val="-2903"/>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3A46553-F99A-4097-975F-EFD88B21BEA9}">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Box sweeper</a:t>
          </a:r>
          <a:endParaRPr lang="en-US" sz="2800" kern="1200"/>
        </a:p>
      </dsp:txBody>
      <dsp:txXfrm>
        <a:off x="0" y="621999"/>
        <a:ext cx="10515600" cy="621467"/>
      </dsp:txXfrm>
    </dsp:sp>
    <dsp:sp modelId="{E9C12F40-40C4-4FDA-A5E0-7CA2E5A7E0ED}">
      <dsp:nvSpPr>
        <dsp:cNvPr id="0" name=""/>
        <dsp:cNvSpPr/>
      </dsp:nvSpPr>
      <dsp:spPr>
        <a:xfrm>
          <a:off x="0" y="1243467"/>
          <a:ext cx="10515600"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4E6AD8E-327F-46F9-BB63-10011567E932}">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Polishing machine</a:t>
          </a:r>
          <a:endParaRPr lang="en-US" sz="2800" kern="1200"/>
        </a:p>
      </dsp:txBody>
      <dsp:txXfrm>
        <a:off x="0" y="1243467"/>
        <a:ext cx="10515600" cy="621467"/>
      </dsp:txXfrm>
    </dsp:sp>
    <dsp:sp modelId="{499E8258-607F-4891-A172-21D51295FEA6}">
      <dsp:nvSpPr>
        <dsp:cNvPr id="0" name=""/>
        <dsp:cNvSpPr/>
      </dsp:nvSpPr>
      <dsp:spPr>
        <a:xfrm>
          <a:off x="0" y="1864935"/>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47238D-461B-41FE-A856-42F2227E9DBD}">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Vapour Cleaning</a:t>
          </a:r>
          <a:endParaRPr lang="en-US" sz="2800" kern="1200"/>
        </a:p>
      </dsp:txBody>
      <dsp:txXfrm>
        <a:off x="0" y="1864935"/>
        <a:ext cx="10515600" cy="621467"/>
      </dsp:txXfrm>
    </dsp:sp>
    <dsp:sp modelId="{E83B99AC-990E-4A8C-99DC-1AD0F76DD7DF}">
      <dsp:nvSpPr>
        <dsp:cNvPr id="0" name=""/>
        <dsp:cNvSpPr/>
      </dsp:nvSpPr>
      <dsp:spPr>
        <a:xfrm>
          <a:off x="0" y="2486402"/>
          <a:ext cx="10515600"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AA1E9DB-92E5-460F-9E4F-99F1F41ECE3C}">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Iron/steamer/press</a:t>
          </a:r>
          <a:endParaRPr lang="en-US" sz="2800" kern="1200"/>
        </a:p>
      </dsp:txBody>
      <dsp:txXfrm>
        <a:off x="0" y="2486402"/>
        <a:ext cx="10515600" cy="621467"/>
      </dsp:txXfrm>
    </dsp:sp>
    <dsp:sp modelId="{6D804A25-9E53-4810-8DFA-E3C20C4973E2}">
      <dsp:nvSpPr>
        <dsp:cNvPr id="0" name=""/>
        <dsp:cNvSpPr/>
      </dsp:nvSpPr>
      <dsp:spPr>
        <a:xfrm>
          <a:off x="0" y="3107870"/>
          <a:ext cx="10515600" cy="0"/>
        </a:xfrm>
        <a:prstGeom prst="line">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w="6350" cap="flat" cmpd="sng" algn="ctr">
          <a:solidFill>
            <a:schemeClr val="accent5">
              <a:hueOff val="-5632119"/>
              <a:satOff val="-14516"/>
              <a:lumOff val="-980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CF0E828-D139-41F7-8069-C2A3866895B8}">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Window cleaner</a:t>
          </a:r>
          <a:endParaRPr lang="en-US" sz="2800" kern="1200"/>
        </a:p>
      </dsp:txBody>
      <dsp:txXfrm>
        <a:off x="0" y="3107870"/>
        <a:ext cx="10515600" cy="621467"/>
      </dsp:txXfrm>
    </dsp:sp>
    <dsp:sp modelId="{5A4AD8A1-14B9-462B-A512-EEE5B1EAEEC7}">
      <dsp:nvSpPr>
        <dsp:cNvPr id="0" name=""/>
        <dsp:cNvSpPr/>
      </dsp:nvSpPr>
      <dsp:spPr>
        <a:xfrm>
          <a:off x="0" y="3729338"/>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AF7E2B0-5B5E-4319-A20A-9F4BF0416572}">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Steam Mop</a:t>
          </a:r>
          <a:endParaRPr lang="en-US" sz="28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091CC-9F2A-4851-9DAF-C665A00426BF}">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F251A-203C-4469-B0A4-0ED062588766}">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sweeping and dusting surfaces</a:t>
          </a:r>
          <a:endParaRPr lang="en-US" sz="1700" kern="1200"/>
        </a:p>
      </dsp:txBody>
      <dsp:txXfrm>
        <a:off x="100682" y="2427484"/>
        <a:ext cx="2370489" cy="720000"/>
      </dsp:txXfrm>
    </dsp:sp>
    <dsp:sp modelId="{114FA4F4-73E9-483B-B52F-A819C5AA7F78}">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232F4A-CDD9-44DA-A95A-D5E58AAE6D14}">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Mopping and sweeping the floor</a:t>
          </a:r>
          <a:endParaRPr lang="en-US" sz="1700" kern="1200"/>
        </a:p>
      </dsp:txBody>
      <dsp:txXfrm>
        <a:off x="2886007" y="2427484"/>
        <a:ext cx="2370489" cy="720000"/>
      </dsp:txXfrm>
    </dsp:sp>
    <dsp:sp modelId="{81877E88-D778-4FEB-931D-006057B48B99}">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B1E3A7-B26B-433A-B96F-3765709A4FF9}">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Vacuuming upholstery and carpets</a:t>
          </a:r>
          <a:endParaRPr lang="en-US" sz="1700" kern="1200"/>
        </a:p>
      </dsp:txBody>
      <dsp:txXfrm>
        <a:off x="5671332" y="2427484"/>
        <a:ext cx="2370489" cy="720000"/>
      </dsp:txXfrm>
    </dsp:sp>
    <dsp:sp modelId="{E65842F5-B18A-4793-A24C-094FF0A21883}">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075CD-5C28-49FC-9CEC-95555BBFB3C9}">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The significance of adequate ventilation during cleaning</a:t>
          </a:r>
          <a:endParaRPr lang="en-US" sz="1700" kern="1200"/>
        </a:p>
      </dsp:txBody>
      <dsp:txXfrm>
        <a:off x="8456657" y="2427484"/>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F39BA-0450-4AF4-911B-2E9C1B328429}">
      <dsp:nvSpPr>
        <dsp:cNvPr id="0" name=""/>
        <dsp:cNvSpPr/>
      </dsp:nvSpPr>
      <dsp:spPr>
        <a:xfrm>
          <a:off x="0" y="707092"/>
          <a:ext cx="10515600" cy="13054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4DFD84-D901-4C83-8688-BA67E6E58327}">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F1AE50-6357-437D-A1E3-B0845F8711F4}">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Break down cleaning tasks for each room (kitchen, living room, bedroom, bathroom)</a:t>
          </a:r>
          <a:endParaRPr lang="en-US" sz="2500" kern="1200"/>
        </a:p>
      </dsp:txBody>
      <dsp:txXfrm>
        <a:off x="1507738" y="707092"/>
        <a:ext cx="9007861" cy="1305401"/>
      </dsp:txXfrm>
    </dsp:sp>
    <dsp:sp modelId="{2D003AC0-B0AB-49E6-86DF-D2EFC8C074E6}">
      <dsp:nvSpPr>
        <dsp:cNvPr id="0" name=""/>
        <dsp:cNvSpPr/>
      </dsp:nvSpPr>
      <dsp:spPr>
        <a:xfrm>
          <a:off x="0" y="2338844"/>
          <a:ext cx="10515600" cy="13054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775B0-2F32-4470-B421-9B10B637AB6F}">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4A31BD-05D4-45DB-AE9D-295E2044CEED}">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100000"/>
            </a:lnSpc>
            <a:spcBef>
              <a:spcPct val="0"/>
            </a:spcBef>
            <a:spcAft>
              <a:spcPct val="35000"/>
            </a:spcAft>
            <a:buNone/>
          </a:pPr>
          <a:r>
            <a:rPr lang="en-GB" sz="2500" kern="1200"/>
            <a:t>Emphasize special considerations for each area</a:t>
          </a:r>
          <a:endParaRPr lang="en-US" sz="2500" kern="120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cohs.ca/oshanswers/hsprograms/housekeeping/house.html#:~:text=Effective%20housekeeping%20can%20help%20control,Housekeeping%20is%20not%20just%20cleanliness" TargetMode="External"/><Relationship Id="rId2" Type="http://schemas.openxmlformats.org/officeDocument/2006/relationships/hyperlink" Target="https://www.merriam-webster.com/dictionary/housekeeping" TargetMode="External"/><Relationship Id="rId1" Type="http://schemas.openxmlformats.org/officeDocument/2006/relationships/slideLayout" Target="../slideLayouts/slideLayout2.xml"/><Relationship Id="rId6" Type="http://schemas.openxmlformats.org/officeDocument/2006/relationships/hyperlink" Target="https://www.hospitalitynet.org/file/152008969.pdf" TargetMode="External"/><Relationship Id="rId5" Type="http://schemas.openxmlformats.org/officeDocument/2006/relationships/hyperlink" Target="https://poloandtweed.com/blog/housekeeping-tools-products-a-must-have-list" TargetMode="External"/><Relationship Id="rId4" Type="http://schemas.openxmlformats.org/officeDocument/2006/relationships/hyperlink" Target="https://www.thebeautifulmethod.co.uk/blog/positive-effects-of-housekeeping/"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safer.me/toolbox-talk/housekeeping-toolbox-talk/" TargetMode="External"/><Relationship Id="rId2" Type="http://schemas.openxmlformats.org/officeDocument/2006/relationships/hyperlink" Target="https://www.safemanitoba.com/topics/Pages/Housekeeping.aspx" TargetMode="External"/><Relationship Id="rId1" Type="http://schemas.openxmlformats.org/officeDocument/2006/relationships/slideLayout" Target="../slideLayouts/slideLayout2.xml"/><Relationship Id="rId6" Type="http://schemas.openxmlformats.org/officeDocument/2006/relationships/hyperlink" Target="https://wirehouse-es.com/health-and-safety/workplace-housekeeping-why-its-important/" TargetMode="External"/><Relationship Id="rId5" Type="http://schemas.openxmlformats.org/officeDocument/2006/relationships/hyperlink" Target="https://www.markas.com/en/hygiene-and-safety-in-hotel-housekeeping--1-1151.html" TargetMode="External"/><Relationship Id="rId4" Type="http://schemas.openxmlformats.org/officeDocument/2006/relationships/hyperlink" Target="https://poloandtweed.com/blog/housekeeping-safety-training-and-t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39E4770-D7B5-9426-DED6-0E054DB6E243}"/>
              </a:ext>
            </a:extLst>
          </p:cNvPr>
          <p:cNvPicPr>
            <a:picLocks noChangeAspect="1"/>
          </p:cNvPicPr>
          <p:nvPr/>
        </p:nvPicPr>
        <p:blipFill rotWithShape="1">
          <a:blip r:embed="rId2"/>
          <a:srcRect t="8847" r="9092" b="16347"/>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2600" b="1">
                <a:latin typeface="Sitka Heading"/>
                <a:cs typeface="Calibri Light"/>
              </a:rPr>
              <a:t>Name: Mohammed Bab Al Fazal</a:t>
            </a:r>
            <a:br>
              <a:rPr lang="en-GB" sz="2600" b="1">
                <a:latin typeface="Sitka Heading"/>
                <a:cs typeface="Calibri Light"/>
              </a:rPr>
            </a:br>
            <a:r>
              <a:rPr lang="en-GB" sz="2600" b="1">
                <a:latin typeface="Sitka Heading"/>
                <a:cs typeface="Calibri Light"/>
              </a:rPr>
              <a:t>Student number: 2118712</a:t>
            </a:r>
            <a:br>
              <a:rPr lang="en-GB" sz="2600" b="1">
                <a:latin typeface="Sitka Heading"/>
                <a:cs typeface="Calibri Light"/>
              </a:rPr>
            </a:br>
            <a:r>
              <a:rPr lang="en-GB" sz="2600" b="1">
                <a:latin typeface="Sitka Heading"/>
                <a:cs typeface="Calibri Light"/>
              </a:rPr>
              <a:t>Programme: BA International Hotel Management</a:t>
            </a:r>
            <a:br>
              <a:rPr lang="en-GB" sz="2600" b="1">
                <a:latin typeface="Sitka Heading"/>
                <a:cs typeface="Calibri Light"/>
              </a:rPr>
            </a:br>
            <a:endParaRPr lang="en-GB" sz="2600"/>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b="1">
                <a:cs typeface="Calibri"/>
              </a:rPr>
              <a:t>Presentation: Basic Training for Housekeeping</a:t>
            </a:r>
            <a:endParaRPr lang="en-GB" sz="2000" b="1"/>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653510-C5CC-AA1B-0135-837DFC3D474E}"/>
              </a:ext>
            </a:extLst>
          </p:cNvPr>
          <p:cNvPicPr>
            <a:picLocks noChangeAspect="1"/>
          </p:cNvPicPr>
          <p:nvPr/>
        </p:nvPicPr>
        <p:blipFill rotWithShape="1">
          <a:blip r:embed="rId2">
            <a:duotone>
              <a:schemeClr val="bg2">
                <a:shade val="45000"/>
                <a:satMod val="135000"/>
              </a:schemeClr>
              <a:prstClr val="white"/>
            </a:duotone>
          </a:blip>
          <a:srcRect l="8605" r="11315" b="1755"/>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A22BD8-14FF-E319-B675-FC76D325FCB8}"/>
              </a:ext>
            </a:extLst>
          </p:cNvPr>
          <p:cNvSpPr>
            <a:spLocks noGrp="1"/>
          </p:cNvSpPr>
          <p:nvPr>
            <p:ph type="title"/>
          </p:nvPr>
        </p:nvSpPr>
        <p:spPr>
          <a:xfrm>
            <a:off x="838200" y="365125"/>
            <a:ext cx="10515600" cy="1325563"/>
          </a:xfrm>
        </p:spPr>
        <p:txBody>
          <a:bodyPr>
            <a:normAutofit/>
          </a:bodyPr>
          <a:lstStyle/>
          <a:p>
            <a:r>
              <a:rPr lang="en-GB" b="1">
                <a:latin typeface="Sitka Heading"/>
                <a:cs typeface="Calibri Light"/>
              </a:rPr>
              <a:t>Table of Content</a:t>
            </a:r>
            <a:endParaRPr lang="en-GB" b="1">
              <a:latin typeface="Sitka Heading"/>
            </a:endParaRPr>
          </a:p>
        </p:txBody>
      </p:sp>
      <p:graphicFrame>
        <p:nvGraphicFramePr>
          <p:cNvPr id="5" name="Content Placeholder 2">
            <a:extLst>
              <a:ext uri="{FF2B5EF4-FFF2-40B4-BE49-F238E27FC236}">
                <a16:creationId xmlns:a16="http://schemas.microsoft.com/office/drawing/2014/main" id="{7EC12E05-1836-76AE-3E59-39C0483B4DE9}"/>
              </a:ext>
            </a:extLst>
          </p:cNvPr>
          <p:cNvGraphicFramePr>
            <a:graphicFrameLocks noGrp="1"/>
          </p:cNvGraphicFramePr>
          <p:nvPr>
            <p:ph idx="1"/>
            <p:extLst>
              <p:ext uri="{D42A27DB-BD31-4B8C-83A1-F6EECF244321}">
                <p14:modId xmlns:p14="http://schemas.microsoft.com/office/powerpoint/2010/main" val="26445168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605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65F1-24F9-F65B-4400-701C3D9D8A1E}"/>
              </a:ext>
            </a:extLst>
          </p:cNvPr>
          <p:cNvSpPr>
            <a:spLocks noGrp="1"/>
          </p:cNvSpPr>
          <p:nvPr>
            <p:ph type="title"/>
          </p:nvPr>
        </p:nvSpPr>
        <p:spPr/>
        <p:txBody>
          <a:bodyPr/>
          <a:lstStyle/>
          <a:p>
            <a:r>
              <a:rPr lang="en-GB">
                <a:latin typeface="Sitka Heading"/>
                <a:cs typeface="Calibri Light"/>
              </a:rPr>
              <a:t>Introduction</a:t>
            </a:r>
            <a:endParaRPr lang="en-GB">
              <a:latin typeface="Sitka Heading"/>
            </a:endParaRPr>
          </a:p>
        </p:txBody>
      </p:sp>
      <p:sp>
        <p:nvSpPr>
          <p:cNvPr id="3" name="Content Placeholder 2">
            <a:extLst>
              <a:ext uri="{FF2B5EF4-FFF2-40B4-BE49-F238E27FC236}">
                <a16:creationId xmlns:a16="http://schemas.microsoft.com/office/drawing/2014/main" id="{C7070F49-869C-4970-4727-D8679AA2C5A2}"/>
              </a:ext>
            </a:extLst>
          </p:cNvPr>
          <p:cNvSpPr>
            <a:spLocks noGrp="1"/>
          </p:cNvSpPr>
          <p:nvPr>
            <p:ph idx="1"/>
          </p:nvPr>
        </p:nvSpPr>
        <p:spPr/>
        <p:txBody>
          <a:bodyPr vert="horz" lIns="91440" tIns="45720" rIns="91440" bIns="45720" rtlCol="0" anchor="t">
            <a:normAutofit/>
          </a:bodyPr>
          <a:lstStyle/>
          <a:p>
            <a:r>
              <a:rPr lang="en-GB" sz="2000">
                <a:ea typeface="+mn-lt"/>
                <a:cs typeface="+mn-lt"/>
              </a:rPr>
              <a:t>Housekeeping is the management of errands and tasks necessary to keep a living or working area tidy, clean, and organised. </a:t>
            </a:r>
          </a:p>
          <a:p>
            <a:r>
              <a:rPr lang="en-GB" sz="2000">
                <a:ea typeface="+mn-lt"/>
                <a:cs typeface="+mn-lt"/>
              </a:rPr>
              <a:t>Housekeeping is not confined to homes; it's a profession integral to hotels, hospitals, and workplaces.</a:t>
            </a:r>
            <a:endParaRPr lang="en-GB" sz="2000">
              <a:cs typeface="Calibri"/>
            </a:endParaRPr>
          </a:p>
          <a:p>
            <a:r>
              <a:rPr lang="en-GB" sz="2000">
                <a:ea typeface="+mn-lt"/>
                <a:cs typeface="+mn-lt"/>
              </a:rPr>
              <a:t>Strategic housekeeping is instrumental in managing and mitigating workplace hazards, contributing to a safer and healthier environment(Workplace housekeeping, June 2018, CCOHS)</a:t>
            </a:r>
            <a:endParaRPr lang="en-GB" sz="2000">
              <a:cs typeface="Calibri"/>
            </a:endParaRPr>
          </a:p>
          <a:p>
            <a:pPr marL="0" indent="0">
              <a:buNone/>
            </a:pPr>
            <a:endParaRPr lang="en-GB" sz="2000">
              <a:cs typeface="Calibri"/>
            </a:endParaRPr>
          </a:p>
          <a:p>
            <a:endParaRPr lang="en-GB">
              <a:cs typeface="Calibri"/>
            </a:endParaRPr>
          </a:p>
        </p:txBody>
      </p:sp>
    </p:spTree>
    <p:extLst>
      <p:ext uri="{BB962C8B-B14F-4D97-AF65-F5344CB8AC3E}">
        <p14:creationId xmlns:p14="http://schemas.microsoft.com/office/powerpoint/2010/main" val="15847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F29DEB-5181-A6F4-B0AE-0AB9FAD1A34C}"/>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Emphasizing the importance of a positive attitude in housekeeping is crucial for fostering a conducive and productive work environment. There are many benefits that are possible result of good mindset some are :</a:t>
            </a:r>
            <a:endParaRPr lang="en-US">
              <a:ea typeface="+mn-lt"/>
              <a:cs typeface="+mn-lt"/>
            </a:endParaRPr>
          </a:p>
          <a:p>
            <a:pPr marL="342900" indent="-342900"/>
            <a:r>
              <a:rPr lang="en-GB" sz="2000" b="1">
                <a:cs typeface="Calibri"/>
              </a:rPr>
              <a:t>Relives Stress</a:t>
            </a:r>
          </a:p>
          <a:p>
            <a:pPr marL="342900" indent="-342900"/>
            <a:r>
              <a:rPr lang="en-GB" sz="2000" b="1">
                <a:cs typeface="Calibri"/>
              </a:rPr>
              <a:t>Increases Productivity</a:t>
            </a:r>
          </a:p>
          <a:p>
            <a:pPr marL="342900" indent="-342900"/>
            <a:r>
              <a:rPr lang="en-GB" sz="2000" b="1">
                <a:cs typeface="Calibri"/>
              </a:rPr>
              <a:t>No arguments in workplace over arrangements</a:t>
            </a:r>
          </a:p>
          <a:p>
            <a:pPr marL="342900" indent="-342900"/>
            <a:r>
              <a:rPr lang="en-GB" sz="2000" b="1">
                <a:cs typeface="Calibri"/>
              </a:rPr>
              <a:t>Happiness in workplace</a:t>
            </a:r>
          </a:p>
          <a:p>
            <a:pPr marL="342900" indent="-342900"/>
            <a:endParaRPr lang="en-GB" sz="2000">
              <a:cs typeface="Calibri"/>
            </a:endParaRPr>
          </a:p>
        </p:txBody>
      </p:sp>
      <p:sp>
        <p:nvSpPr>
          <p:cNvPr id="5" name="Title 4">
            <a:extLst>
              <a:ext uri="{FF2B5EF4-FFF2-40B4-BE49-F238E27FC236}">
                <a16:creationId xmlns:a16="http://schemas.microsoft.com/office/drawing/2014/main" id="{CC0B1C0C-BE8F-0719-8EE1-0F3EE6EDEE2E}"/>
              </a:ext>
            </a:extLst>
          </p:cNvPr>
          <p:cNvSpPr>
            <a:spLocks noGrp="1"/>
          </p:cNvSpPr>
          <p:nvPr>
            <p:ph type="title"/>
          </p:nvPr>
        </p:nvSpPr>
        <p:spPr/>
        <p:txBody>
          <a:bodyPr/>
          <a:lstStyle/>
          <a:p>
            <a:r>
              <a:rPr lang="en-GB" b="1">
                <a:latin typeface="Sitka Heading"/>
                <a:cs typeface="Calibri Light"/>
              </a:rPr>
              <a:t>Laying the Groundwork: Attitude and Mindset</a:t>
            </a:r>
            <a:endParaRPr lang="en-GB" b="1">
              <a:latin typeface="Sitka Heading"/>
            </a:endParaRPr>
          </a:p>
        </p:txBody>
      </p:sp>
    </p:spTree>
    <p:extLst>
      <p:ext uri="{BB962C8B-B14F-4D97-AF65-F5344CB8AC3E}">
        <p14:creationId xmlns:p14="http://schemas.microsoft.com/office/powerpoint/2010/main" val="1010102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5A65A-A69A-7A41-7C59-0B6CA109B889}"/>
              </a:ext>
            </a:extLst>
          </p:cNvPr>
          <p:cNvSpPr>
            <a:spLocks noGrp="1"/>
          </p:cNvSpPr>
          <p:nvPr>
            <p:ph type="title"/>
          </p:nvPr>
        </p:nvSpPr>
        <p:spPr/>
        <p:txBody>
          <a:bodyPr/>
          <a:lstStyle/>
          <a:p>
            <a:r>
              <a:rPr lang="en-GB" b="1">
                <a:latin typeface="Sitka Heading"/>
                <a:cs typeface="Calibri Light"/>
              </a:rPr>
              <a:t>Relives Stress</a:t>
            </a:r>
            <a:endParaRPr lang="en-GB" b="1">
              <a:latin typeface="Sitka Heading"/>
            </a:endParaRPr>
          </a:p>
        </p:txBody>
      </p:sp>
      <p:sp>
        <p:nvSpPr>
          <p:cNvPr id="3" name="Content Placeholder 2">
            <a:extLst>
              <a:ext uri="{FF2B5EF4-FFF2-40B4-BE49-F238E27FC236}">
                <a16:creationId xmlns:a16="http://schemas.microsoft.com/office/drawing/2014/main" id="{D6F2BCEE-1522-D65E-D9F4-9B5AE09BA0F1}"/>
              </a:ext>
            </a:extLst>
          </p:cNvPr>
          <p:cNvSpPr>
            <a:spLocks noGrp="1"/>
          </p:cNvSpPr>
          <p:nvPr>
            <p:ph idx="1"/>
          </p:nvPr>
        </p:nvSpPr>
        <p:spPr/>
        <p:txBody>
          <a:bodyPr vert="horz" lIns="91440" tIns="45720" rIns="91440" bIns="45720" rtlCol="0" anchor="t">
            <a:normAutofit lnSpcReduction="10000"/>
          </a:bodyPr>
          <a:lstStyle/>
          <a:p>
            <a:pPr marL="0" indent="0">
              <a:buNone/>
            </a:pPr>
            <a:r>
              <a:rPr lang="en-GB">
                <a:ea typeface="+mn-lt"/>
                <a:cs typeface="+mn-lt"/>
              </a:rPr>
              <a:t>When done thoughtfully and strategically, housekeeping can be an effective tool for reducing stress. The following are some ways that housekeeping techniques can help reduce stress:</a:t>
            </a:r>
          </a:p>
          <a:p>
            <a:pPr marL="457200" indent="-457200"/>
            <a:r>
              <a:rPr lang="en-GB">
                <a:ea typeface="+mn-lt"/>
                <a:cs typeface="+mn-lt"/>
              </a:rPr>
              <a:t>Creating a routine for housekeeping helps to reduce chaos and provide structure, both of which can be stressful. A feeling of control and predictability can be achieved by knowing what to anticipate and when.</a:t>
            </a:r>
          </a:p>
          <a:p>
            <a:pPr marL="457200" indent="-457200"/>
            <a:r>
              <a:rPr lang="en-GB">
                <a:ea typeface="+mn-lt"/>
                <a:cs typeface="+mn-lt"/>
              </a:rPr>
              <a:t>Physical labour is frequently required for household chores like sweeping, mopping, and vacuuming. Exercise and regular movement are known to release endorphins, which have the ability to reduce stress and elevate mood.</a:t>
            </a:r>
            <a:endParaRPr lang="en-GB">
              <a:cs typeface="Calibri"/>
            </a:endParaRPr>
          </a:p>
        </p:txBody>
      </p:sp>
    </p:spTree>
    <p:extLst>
      <p:ext uri="{BB962C8B-B14F-4D97-AF65-F5344CB8AC3E}">
        <p14:creationId xmlns:p14="http://schemas.microsoft.com/office/powerpoint/2010/main" val="2088202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4D153-283F-D8C0-86D6-98C35C834092}"/>
              </a:ext>
            </a:extLst>
          </p:cNvPr>
          <p:cNvSpPr>
            <a:spLocks noGrp="1"/>
          </p:cNvSpPr>
          <p:nvPr>
            <p:ph type="title"/>
          </p:nvPr>
        </p:nvSpPr>
        <p:spPr>
          <a:xfrm>
            <a:off x="640080" y="325369"/>
            <a:ext cx="4368602" cy="1956841"/>
          </a:xfrm>
        </p:spPr>
        <p:txBody>
          <a:bodyPr anchor="b">
            <a:normAutofit/>
          </a:bodyPr>
          <a:lstStyle/>
          <a:p>
            <a:r>
              <a:rPr lang="en-GB" sz="5400" b="1">
                <a:latin typeface="Sitka Heading"/>
                <a:cs typeface="Calibri Light"/>
              </a:rPr>
              <a:t>Increases Productivity</a:t>
            </a:r>
          </a:p>
        </p:txBody>
      </p:sp>
      <p:sp>
        <p:nvSpPr>
          <p:cNvPr id="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5ED494-1A94-60EA-D209-836834263606}"/>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b="1">
                <a:latin typeface="Sitka Heading"/>
                <a:ea typeface="+mn-lt"/>
                <a:cs typeface="+mn-lt"/>
              </a:rPr>
              <a:t>A neat workspace cuts down on the amount of time spent looking for objects or information. Productivity is increased when things are located and accessed more easily, which is made possible by organised spaces and effective storage solutions.</a:t>
            </a:r>
            <a:endParaRPr lang="en-GB" sz="2200" b="1">
              <a:latin typeface="Sitka Heading"/>
            </a:endParaRPr>
          </a:p>
        </p:txBody>
      </p:sp>
      <p:pic>
        <p:nvPicPr>
          <p:cNvPr id="8" name="Picture 7" descr="Graph on document with pen">
            <a:extLst>
              <a:ext uri="{FF2B5EF4-FFF2-40B4-BE49-F238E27FC236}">
                <a16:creationId xmlns:a16="http://schemas.microsoft.com/office/drawing/2014/main" id="{A6F11792-A6B3-28EC-CE48-9EDE7C7B8C59}"/>
              </a:ext>
            </a:extLst>
          </p:cNvPr>
          <p:cNvPicPr>
            <a:picLocks noChangeAspect="1"/>
          </p:cNvPicPr>
          <p:nvPr/>
        </p:nvPicPr>
        <p:blipFill rotWithShape="1">
          <a:blip r:embed="rId2"/>
          <a:srcRect l="23599" r="954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89556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E3041-548E-A530-58EE-534F3A5806F8}"/>
              </a:ext>
            </a:extLst>
          </p:cNvPr>
          <p:cNvSpPr>
            <a:spLocks noGrp="1"/>
          </p:cNvSpPr>
          <p:nvPr>
            <p:ph type="title"/>
          </p:nvPr>
        </p:nvSpPr>
        <p:spPr/>
        <p:txBody>
          <a:bodyPr/>
          <a:lstStyle/>
          <a:p>
            <a:r>
              <a:rPr lang="en-GB" b="1">
                <a:latin typeface="Sitka Heading"/>
                <a:cs typeface="Calibri Light"/>
              </a:rPr>
              <a:t>No arguments in workplace over arrangements</a:t>
            </a:r>
            <a:endParaRPr lang="en-GB" b="1" err="1">
              <a:latin typeface="Sitka Heading"/>
            </a:endParaRPr>
          </a:p>
        </p:txBody>
      </p:sp>
      <p:sp>
        <p:nvSpPr>
          <p:cNvPr id="3" name="Content Placeholder 2">
            <a:extLst>
              <a:ext uri="{FF2B5EF4-FFF2-40B4-BE49-F238E27FC236}">
                <a16:creationId xmlns:a16="http://schemas.microsoft.com/office/drawing/2014/main" id="{3E3EE990-9665-35F0-E094-DE6629615A21}"/>
              </a:ext>
            </a:extLst>
          </p:cNvPr>
          <p:cNvSpPr>
            <a:spLocks noGrp="1"/>
          </p:cNvSpPr>
          <p:nvPr>
            <p:ph idx="1"/>
          </p:nvPr>
        </p:nvSpPr>
        <p:spPr/>
        <p:txBody>
          <a:bodyPr vert="horz" lIns="91440" tIns="45720" rIns="91440" bIns="45720" rtlCol="0" anchor="t">
            <a:normAutofit/>
          </a:bodyPr>
          <a:lstStyle/>
          <a:p>
            <a:r>
              <a:rPr lang="en-GB" b="1">
                <a:latin typeface="Sitka Heading"/>
                <a:ea typeface="+mn-lt"/>
                <a:cs typeface="+mn-lt"/>
              </a:rPr>
              <a:t>Because housekeeping practises facilitate communication, set clear expectations, and encourage teamwork, they can significantly reduce arguments over arrangements at work.</a:t>
            </a:r>
            <a:endParaRPr lang="en-GB" b="1">
              <a:latin typeface="Sitka Heading"/>
            </a:endParaRPr>
          </a:p>
        </p:txBody>
      </p:sp>
    </p:spTree>
    <p:extLst>
      <p:ext uri="{BB962C8B-B14F-4D97-AF65-F5344CB8AC3E}">
        <p14:creationId xmlns:p14="http://schemas.microsoft.com/office/powerpoint/2010/main" val="848727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CD202-A6A8-D5CE-5228-9277542933F9}"/>
              </a:ext>
            </a:extLst>
          </p:cNvPr>
          <p:cNvSpPr>
            <a:spLocks noGrp="1"/>
          </p:cNvSpPr>
          <p:nvPr>
            <p:ph type="title"/>
          </p:nvPr>
        </p:nvSpPr>
        <p:spPr>
          <a:xfrm>
            <a:off x="838200" y="1195697"/>
            <a:ext cx="3200400" cy="4238118"/>
          </a:xfrm>
        </p:spPr>
        <p:txBody>
          <a:bodyPr>
            <a:normAutofit/>
          </a:bodyPr>
          <a:lstStyle/>
          <a:p>
            <a:r>
              <a:rPr lang="en-GB" b="1">
                <a:solidFill>
                  <a:schemeClr val="bg1"/>
                </a:solidFill>
                <a:latin typeface="Sitka Heading"/>
                <a:ea typeface="+mj-lt"/>
                <a:cs typeface="+mj-lt"/>
              </a:rPr>
              <a:t>Essential Tools and Equipment</a:t>
            </a:r>
            <a:endParaRPr lang="en-US" b="1">
              <a:solidFill>
                <a:schemeClr val="bg1"/>
              </a:solidFill>
              <a:latin typeface="Sitka Heading"/>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B38BBB52-11A2-FC4D-7BC7-B290CD533647}"/>
              </a:ext>
            </a:extLst>
          </p:cNvPr>
          <p:cNvGraphicFramePr>
            <a:graphicFrameLocks noGrp="1"/>
          </p:cNvGraphicFramePr>
          <p:nvPr>
            <p:ph idx="1"/>
            <p:extLst>
              <p:ext uri="{D42A27DB-BD31-4B8C-83A1-F6EECF244321}">
                <p14:modId xmlns:p14="http://schemas.microsoft.com/office/powerpoint/2010/main" val="397903684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7347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3620188-93B5-162C-4FE6-66F3F148AD28}"/>
              </a:ext>
            </a:extLst>
          </p:cNvPr>
          <p:cNvPicPr>
            <a:picLocks noChangeAspect="1"/>
          </p:cNvPicPr>
          <p:nvPr/>
        </p:nvPicPr>
        <p:blipFill rotWithShape="1">
          <a:blip r:embed="rId2">
            <a:duotone>
              <a:schemeClr val="bg2">
                <a:shade val="45000"/>
                <a:satMod val="135000"/>
              </a:schemeClr>
              <a:prstClr val="white"/>
            </a:duotone>
          </a:blip>
          <a:srcRect t="8815" r="9091" b="14576"/>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B7460-1635-F1D2-B0B7-664E38F5FDA3}"/>
              </a:ext>
            </a:extLst>
          </p:cNvPr>
          <p:cNvSpPr>
            <a:spLocks noGrp="1"/>
          </p:cNvSpPr>
          <p:nvPr>
            <p:ph type="title"/>
          </p:nvPr>
        </p:nvSpPr>
        <p:spPr>
          <a:xfrm>
            <a:off x="838200" y="365125"/>
            <a:ext cx="10515600" cy="1325563"/>
          </a:xfrm>
        </p:spPr>
        <p:txBody>
          <a:bodyPr>
            <a:normAutofit/>
          </a:bodyPr>
          <a:lstStyle/>
          <a:p>
            <a:r>
              <a:rPr lang="en-GB" b="1">
                <a:latin typeface="Sitka Heading"/>
                <a:cs typeface="Calibri Light"/>
              </a:rPr>
              <a:t>Electric cleaning equipment</a:t>
            </a:r>
            <a:endParaRPr lang="en-GB" b="1" err="1">
              <a:latin typeface="Sitka Heading"/>
            </a:endParaRPr>
          </a:p>
        </p:txBody>
      </p:sp>
      <p:graphicFrame>
        <p:nvGraphicFramePr>
          <p:cNvPr id="5" name="Content Placeholder 2">
            <a:extLst>
              <a:ext uri="{FF2B5EF4-FFF2-40B4-BE49-F238E27FC236}">
                <a16:creationId xmlns:a16="http://schemas.microsoft.com/office/drawing/2014/main" id="{EAD3D556-6E1D-CDCC-1505-0BA8F3F978E3}"/>
              </a:ext>
            </a:extLst>
          </p:cNvPr>
          <p:cNvGraphicFramePr>
            <a:graphicFrameLocks noGrp="1"/>
          </p:cNvGraphicFramePr>
          <p:nvPr>
            <p:ph idx="1"/>
            <p:extLst>
              <p:ext uri="{D42A27DB-BD31-4B8C-83A1-F6EECF244321}">
                <p14:modId xmlns:p14="http://schemas.microsoft.com/office/powerpoint/2010/main" val="23879763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032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34E9E3-505E-5BBA-258E-9F64DDAB3474}"/>
              </a:ext>
            </a:extLst>
          </p:cNvPr>
          <p:cNvSpPr>
            <a:spLocks noGrp="1"/>
          </p:cNvSpPr>
          <p:nvPr>
            <p:ph type="title"/>
          </p:nvPr>
        </p:nvSpPr>
        <p:spPr>
          <a:xfrm>
            <a:off x="1371597" y="348865"/>
            <a:ext cx="10044023" cy="877729"/>
          </a:xfrm>
        </p:spPr>
        <p:txBody>
          <a:bodyPr anchor="ctr">
            <a:normAutofit/>
          </a:bodyPr>
          <a:lstStyle/>
          <a:p>
            <a:r>
              <a:rPr lang="en-GB" sz="4000" b="1">
                <a:solidFill>
                  <a:srgbClr val="FFFFFF"/>
                </a:solidFill>
                <a:ea typeface="+mj-lt"/>
                <a:cs typeface="+mj-lt"/>
              </a:rPr>
              <a:t>Cleaning Techniques and Methods</a:t>
            </a:r>
            <a:endParaRPr lang="en-US" sz="4000">
              <a:solidFill>
                <a:srgbClr val="FFFFFF"/>
              </a:solidFill>
            </a:endParaRPr>
          </a:p>
        </p:txBody>
      </p:sp>
      <p:graphicFrame>
        <p:nvGraphicFramePr>
          <p:cNvPr id="12" name="Content Placeholder 2">
            <a:extLst>
              <a:ext uri="{FF2B5EF4-FFF2-40B4-BE49-F238E27FC236}">
                <a16:creationId xmlns:a16="http://schemas.microsoft.com/office/drawing/2014/main" id="{3CC4C26E-2732-A5F7-6F11-EA565A93971D}"/>
              </a:ext>
            </a:extLst>
          </p:cNvPr>
          <p:cNvGraphicFramePr>
            <a:graphicFrameLocks noGrp="1"/>
          </p:cNvGraphicFramePr>
          <p:nvPr>
            <p:ph idx="1"/>
            <p:extLst>
              <p:ext uri="{D42A27DB-BD31-4B8C-83A1-F6EECF244321}">
                <p14:modId xmlns:p14="http://schemas.microsoft.com/office/powerpoint/2010/main" val="85626703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5565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4E07917-21FA-D1BC-27DD-EE016E1C2FD0}"/>
              </a:ext>
            </a:extLst>
          </p:cNvPr>
          <p:cNvPicPr>
            <a:picLocks noChangeAspect="1"/>
          </p:cNvPicPr>
          <p:nvPr/>
        </p:nvPicPr>
        <p:blipFill rotWithShape="1">
          <a:blip r:embed="rId2">
            <a:duotone>
              <a:schemeClr val="bg2">
                <a:shade val="45000"/>
                <a:satMod val="135000"/>
              </a:schemeClr>
              <a:prstClr val="white"/>
            </a:duotone>
          </a:blip>
          <a:srcRect t="27923" r="9091" b="3896"/>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697CA-7C5F-DDBF-47E6-9C6ABB61786D}"/>
              </a:ext>
            </a:extLst>
          </p:cNvPr>
          <p:cNvSpPr>
            <a:spLocks noGrp="1"/>
          </p:cNvSpPr>
          <p:nvPr>
            <p:ph type="title"/>
          </p:nvPr>
        </p:nvSpPr>
        <p:spPr>
          <a:xfrm>
            <a:off x="838200" y="365125"/>
            <a:ext cx="10515600" cy="1325563"/>
          </a:xfrm>
        </p:spPr>
        <p:txBody>
          <a:bodyPr>
            <a:normAutofit/>
          </a:bodyPr>
          <a:lstStyle/>
          <a:p>
            <a:r>
              <a:rPr lang="en-GB" b="1">
                <a:latin typeface="Sitka Heading"/>
                <a:cs typeface="Calibri Light"/>
              </a:rPr>
              <a:t>Room-by-Room cleaning and service guide</a:t>
            </a:r>
          </a:p>
        </p:txBody>
      </p:sp>
      <p:graphicFrame>
        <p:nvGraphicFramePr>
          <p:cNvPr id="5" name="Content Placeholder 2">
            <a:extLst>
              <a:ext uri="{FF2B5EF4-FFF2-40B4-BE49-F238E27FC236}">
                <a16:creationId xmlns:a16="http://schemas.microsoft.com/office/drawing/2014/main" id="{9865DE7B-8F6D-7E7C-A04F-DF6C161524EA}"/>
              </a:ext>
            </a:extLst>
          </p:cNvPr>
          <p:cNvGraphicFramePr>
            <a:graphicFrameLocks noGrp="1"/>
          </p:cNvGraphicFramePr>
          <p:nvPr>
            <p:ph idx="1"/>
            <p:extLst>
              <p:ext uri="{D42A27DB-BD31-4B8C-83A1-F6EECF244321}">
                <p14:modId xmlns:p14="http://schemas.microsoft.com/office/powerpoint/2010/main" val="47042274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275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F7932-E777-B716-3E56-50DD1A896A37}"/>
              </a:ext>
            </a:extLst>
          </p:cNvPr>
          <p:cNvSpPr>
            <a:spLocks noGrp="1"/>
          </p:cNvSpPr>
          <p:nvPr>
            <p:ph type="title"/>
          </p:nvPr>
        </p:nvSpPr>
        <p:spPr>
          <a:xfrm>
            <a:off x="1075767" y="1188637"/>
            <a:ext cx="2988234" cy="4480726"/>
          </a:xfrm>
        </p:spPr>
        <p:txBody>
          <a:bodyPr>
            <a:normAutofit/>
          </a:bodyPr>
          <a:lstStyle/>
          <a:p>
            <a:pPr algn="r"/>
            <a:r>
              <a:rPr lang="en-GB" sz="5600" b="1">
                <a:latin typeface="Sitka Heading"/>
                <a:cs typeface="Calibri Light"/>
              </a:rPr>
              <a:t>Safety and Hygiene</a:t>
            </a:r>
            <a:endParaRPr lang="en-GB" sz="5600" b="1">
              <a:latin typeface="Sitka Heading"/>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5259B1-8B1A-8A06-6E83-8B8EF6ECC44F}"/>
              </a:ext>
            </a:extLst>
          </p:cNvPr>
          <p:cNvSpPr>
            <a:spLocks noGrp="1"/>
          </p:cNvSpPr>
          <p:nvPr>
            <p:ph idx="1"/>
          </p:nvPr>
        </p:nvSpPr>
        <p:spPr>
          <a:xfrm>
            <a:off x="5255260" y="1648870"/>
            <a:ext cx="4702848" cy="3560260"/>
          </a:xfrm>
        </p:spPr>
        <p:txBody>
          <a:bodyPr vert="horz" lIns="91440" tIns="45720" rIns="91440" bIns="45720" rtlCol="0" anchor="ctr">
            <a:normAutofit/>
          </a:bodyPr>
          <a:lstStyle/>
          <a:p>
            <a:r>
              <a:rPr lang="en-GB" sz="2400" b="1">
                <a:latin typeface="Sitka Heading"/>
                <a:ea typeface="+mn-lt"/>
                <a:cs typeface="+mn-lt"/>
              </a:rPr>
              <a:t>Proper handling and storage of cleaning products</a:t>
            </a:r>
            <a:endParaRPr lang="en-GB" sz="2400" b="1">
              <a:latin typeface="Sitka Heading"/>
              <a:cs typeface="Calibri" panose="020F0502020204030204"/>
            </a:endParaRPr>
          </a:p>
          <a:p>
            <a:r>
              <a:rPr lang="en-GB" sz="2400" b="1">
                <a:latin typeface="Sitka Heading"/>
                <a:ea typeface="+mn-lt"/>
                <a:cs typeface="+mn-lt"/>
              </a:rPr>
              <a:t>Use of protective gear (gloves, masks)</a:t>
            </a:r>
            <a:endParaRPr lang="en-GB" sz="2400" b="1">
              <a:latin typeface="Sitka Heading"/>
              <a:cs typeface="Calibri"/>
            </a:endParaRPr>
          </a:p>
          <a:p>
            <a:r>
              <a:rPr lang="en-GB" sz="2400" b="1">
                <a:latin typeface="Sitka Heading"/>
                <a:ea typeface="+mn-lt"/>
                <a:cs typeface="+mn-lt"/>
              </a:rPr>
              <a:t>Awareness of potential hazards and precautions</a:t>
            </a:r>
            <a:endParaRPr lang="en-GB" sz="2400" b="1">
              <a:latin typeface="Sitka Heading"/>
            </a:endParaRPr>
          </a:p>
          <a:p>
            <a:endParaRPr lang="en-GB" sz="2400">
              <a:cs typeface="Calibri"/>
            </a:endParaRPr>
          </a:p>
        </p:txBody>
      </p:sp>
    </p:spTree>
    <p:extLst>
      <p:ext uri="{BB962C8B-B14F-4D97-AF65-F5344CB8AC3E}">
        <p14:creationId xmlns:p14="http://schemas.microsoft.com/office/powerpoint/2010/main" val="198277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DA98A-6A03-E826-F27F-ED3D9F1F97C5}"/>
              </a:ext>
            </a:extLst>
          </p:cNvPr>
          <p:cNvSpPr>
            <a:spLocks noGrp="1"/>
          </p:cNvSpPr>
          <p:nvPr>
            <p:ph type="title"/>
          </p:nvPr>
        </p:nvSpPr>
        <p:spPr/>
        <p:txBody>
          <a:bodyPr/>
          <a:lstStyle/>
          <a:p>
            <a:r>
              <a:rPr lang="en-GB" b="1">
                <a:latin typeface="Sitka Heading"/>
                <a:cs typeface="Calibri Light"/>
              </a:rPr>
              <a:t>Conclusion </a:t>
            </a:r>
            <a:endParaRPr lang="en-GB" b="1">
              <a:latin typeface="Sitka Heading"/>
            </a:endParaRPr>
          </a:p>
        </p:txBody>
      </p:sp>
      <p:sp>
        <p:nvSpPr>
          <p:cNvPr id="3" name="Content Placeholder 2">
            <a:extLst>
              <a:ext uri="{FF2B5EF4-FFF2-40B4-BE49-F238E27FC236}">
                <a16:creationId xmlns:a16="http://schemas.microsoft.com/office/drawing/2014/main" id="{5B2E2961-EA48-403A-B04B-F80E761480BB}"/>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This presentation talked about Housekeeping and its importance. The presentation talked and included:</a:t>
            </a:r>
          </a:p>
          <a:p>
            <a:r>
              <a:rPr lang="en-GB">
                <a:cs typeface="Calibri"/>
              </a:rPr>
              <a:t>The importance of good Attitude and Mindset</a:t>
            </a:r>
          </a:p>
          <a:p>
            <a:r>
              <a:rPr lang="en-GB">
                <a:cs typeface="Calibri"/>
              </a:rPr>
              <a:t>What are the benefits that can be achieved by good housekeeping, such as relieve stress, increase in productivity and increasing good workplace environment.</a:t>
            </a:r>
          </a:p>
          <a:p>
            <a:r>
              <a:rPr lang="en-GB">
                <a:cs typeface="Calibri"/>
              </a:rPr>
              <a:t>The tools that are essential for housekeeping.</a:t>
            </a:r>
          </a:p>
          <a:p>
            <a:r>
              <a:rPr lang="en-GB">
                <a:cs typeface="Calibri"/>
              </a:rPr>
              <a:t>Also included importance of safety and hygiene.</a:t>
            </a:r>
          </a:p>
          <a:p>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45459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20497-5F9D-5F7E-62C4-34ED6EE5071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2AD13268-DDD9-1915-FCFC-CB43E5CF580A}"/>
              </a:ext>
            </a:extLst>
          </p:cNvPr>
          <p:cNvSpPr>
            <a:spLocks noGrp="1"/>
          </p:cNvSpPr>
          <p:nvPr>
            <p:ph idx="1"/>
          </p:nvPr>
        </p:nvSpPr>
        <p:spPr/>
        <p:txBody>
          <a:bodyPr vert="horz" lIns="91440" tIns="45720" rIns="91440" bIns="45720" rtlCol="0" anchor="t">
            <a:normAutofit/>
          </a:bodyPr>
          <a:lstStyle/>
          <a:p>
            <a:pPr marL="342900" indent="-342900"/>
            <a:r>
              <a:rPr lang="en-GB" sz="2000">
                <a:cs typeface="Calibri"/>
              </a:rPr>
              <a:t>Merriam-Webster, November 2023, Definitions.</a:t>
            </a:r>
            <a:endParaRPr lang="en-US">
              <a:cs typeface="Calibri" panose="020F0502020204030204"/>
            </a:endParaRPr>
          </a:p>
          <a:p>
            <a:pPr marL="0" indent="0">
              <a:buNone/>
            </a:pPr>
            <a:r>
              <a:rPr lang="en-GB" sz="2000">
                <a:cs typeface="Calibri"/>
              </a:rPr>
              <a:t>Available: </a:t>
            </a:r>
            <a:r>
              <a:rPr lang="en-GB" sz="2000">
                <a:ea typeface="+mn-lt"/>
                <a:cs typeface="+mn-lt"/>
                <a:hlinkClick r:id="rId2"/>
              </a:rPr>
              <a:t>https://www.merriam-webster.com/dictionary/housekeeping</a:t>
            </a:r>
            <a:endParaRPr lang="en-GB" sz="2000">
              <a:ea typeface="+mn-lt"/>
              <a:cs typeface="+mn-lt"/>
            </a:endParaRPr>
          </a:p>
          <a:p>
            <a:pPr marL="342900" indent="-342900"/>
            <a:r>
              <a:rPr lang="en-GB" sz="2000">
                <a:cs typeface="Calibri"/>
              </a:rPr>
              <a:t>Workplace housekeeping, June 2018, CCOHS. </a:t>
            </a:r>
          </a:p>
          <a:p>
            <a:pPr marL="0" indent="0">
              <a:buNone/>
            </a:pPr>
            <a:r>
              <a:rPr lang="en-GB" sz="2000">
                <a:cs typeface="Calibri"/>
              </a:rPr>
              <a:t>Available: </a:t>
            </a:r>
            <a:r>
              <a:rPr lang="en-GB" sz="2000">
                <a:ea typeface="+mn-lt"/>
                <a:cs typeface="+mn-lt"/>
                <a:hlinkClick r:id="rId3"/>
              </a:rPr>
              <a:t>https://www.ccohs.ca/oshanswers/hsprograms/housekeeping/house.html#:~:text=Effective%20housekeeping%20can%20help%20control,Housekeeping%20is%20not%20just%20cleanliness</a:t>
            </a:r>
            <a:r>
              <a:rPr lang="en-GB" sz="2000">
                <a:ea typeface="+mn-lt"/>
                <a:cs typeface="+mn-lt"/>
              </a:rPr>
              <a:t>.</a:t>
            </a:r>
          </a:p>
          <a:p>
            <a:pPr marL="342900" indent="-342900"/>
            <a:r>
              <a:rPr lang="en-GB" sz="2000">
                <a:cs typeface="Calibri"/>
              </a:rPr>
              <a:t>The beautiful method, December 2020, Cleanliness in housekeeping.</a:t>
            </a:r>
          </a:p>
          <a:p>
            <a:pPr marL="0" indent="0">
              <a:buNone/>
            </a:pPr>
            <a:r>
              <a:rPr lang="en-GB" sz="2000">
                <a:cs typeface="Calibri"/>
              </a:rPr>
              <a:t>Available: </a:t>
            </a:r>
            <a:r>
              <a:rPr lang="en-GB" sz="2000">
                <a:ea typeface="+mn-lt"/>
                <a:cs typeface="+mn-lt"/>
                <a:hlinkClick r:id="rId4"/>
              </a:rPr>
              <a:t>https://www.thebeautifulmethod.co.uk/blog/positive-effects-of-housekeeping/</a:t>
            </a:r>
            <a:endParaRPr lang="en-GB" sz="2000">
              <a:ea typeface="+mn-lt"/>
              <a:cs typeface="+mn-lt"/>
            </a:endParaRPr>
          </a:p>
          <a:p>
            <a:r>
              <a:rPr lang="en-GB" sz="2100"/>
              <a:t>Housekeeping Tools &amp; Equipment: A Must-Have List, December 2018.</a:t>
            </a:r>
            <a:endParaRPr lang="en-GB" sz="2000">
              <a:cs typeface="Calibri"/>
            </a:endParaRPr>
          </a:p>
          <a:p>
            <a:pPr marL="0" indent="0">
              <a:buNone/>
            </a:pPr>
            <a:r>
              <a:rPr lang="en-GB" sz="2100">
                <a:cs typeface="Calibri"/>
              </a:rPr>
              <a:t>Available: </a:t>
            </a:r>
            <a:r>
              <a:rPr lang="en-GB" sz="2100">
                <a:ea typeface="+mn-lt"/>
                <a:cs typeface="+mn-lt"/>
                <a:hlinkClick r:id="rId5"/>
              </a:rPr>
              <a:t>https://poloandtweed.com/blog/housekeeping-tools-products-a-must-have-list</a:t>
            </a:r>
            <a:endParaRPr lang="en-GB" sz="2100">
              <a:cs typeface="Calibri"/>
            </a:endParaRPr>
          </a:p>
          <a:p>
            <a:r>
              <a:rPr lang="en-GB" sz="2100">
                <a:cs typeface="Calibri"/>
              </a:rPr>
              <a:t>The new landscape of housekeeping and hygiene, n.d. </a:t>
            </a:r>
            <a:r>
              <a:rPr lang="en-GB" sz="2100" err="1">
                <a:cs typeface="Calibri"/>
              </a:rPr>
              <a:t>Knowcross</a:t>
            </a:r>
            <a:r>
              <a:rPr lang="en-GB" sz="2100">
                <a:cs typeface="Calibri"/>
              </a:rPr>
              <a:t>.</a:t>
            </a:r>
          </a:p>
          <a:p>
            <a:pPr marL="0" indent="0">
              <a:buNone/>
            </a:pPr>
            <a:r>
              <a:rPr lang="en-GB" sz="2100">
                <a:cs typeface="Calibri"/>
              </a:rPr>
              <a:t>Available: </a:t>
            </a:r>
            <a:r>
              <a:rPr lang="en-GB" sz="2100">
                <a:ea typeface="+mn-lt"/>
                <a:cs typeface="+mn-lt"/>
                <a:hlinkClick r:id="rId6"/>
              </a:rPr>
              <a:t>https://www.hospitalitynet.org/file/152008969.pdf</a:t>
            </a:r>
            <a:endParaRPr lang="en-GB" sz="2100">
              <a:cs typeface="Calibri"/>
            </a:endParaRPr>
          </a:p>
          <a:p>
            <a:pPr marL="0" indent="0">
              <a:buNone/>
            </a:pPr>
            <a:endParaRPr lang="en-GB" sz="2100">
              <a:cs typeface="Calibri"/>
            </a:endParaRPr>
          </a:p>
          <a:p>
            <a:pPr marL="0" indent="0">
              <a:buNone/>
            </a:pPr>
            <a:endParaRPr lang="en-GB" sz="2100">
              <a:cs typeface="Calibri"/>
            </a:endParaRPr>
          </a:p>
          <a:p>
            <a:pPr marL="342900" indent="-342900"/>
            <a:endParaRPr lang="en-GB" sz="2000">
              <a:cs typeface="Calibri"/>
            </a:endParaRPr>
          </a:p>
        </p:txBody>
      </p:sp>
    </p:spTree>
    <p:extLst>
      <p:ext uri="{BB962C8B-B14F-4D97-AF65-F5344CB8AC3E}">
        <p14:creationId xmlns:p14="http://schemas.microsoft.com/office/powerpoint/2010/main" val="677799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B986E-F46A-71FC-B000-323BE1C0B09F}"/>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89519620-1B9D-DD08-273B-1D87FB31F083}"/>
              </a:ext>
            </a:extLst>
          </p:cNvPr>
          <p:cNvSpPr>
            <a:spLocks noGrp="1"/>
          </p:cNvSpPr>
          <p:nvPr>
            <p:ph idx="1"/>
          </p:nvPr>
        </p:nvSpPr>
        <p:spPr/>
        <p:txBody>
          <a:bodyPr vert="horz" lIns="91440" tIns="45720" rIns="91440" bIns="45720" rtlCol="0" anchor="t">
            <a:normAutofit lnSpcReduction="10000"/>
          </a:bodyPr>
          <a:lstStyle/>
          <a:p>
            <a:r>
              <a:rPr lang="en-GB" sz="2000">
                <a:cs typeface="Calibri"/>
              </a:rPr>
              <a:t>Safety topics, n.d. Safe work </a:t>
            </a:r>
            <a:r>
              <a:rPr lang="en-GB" sz="2000" err="1">
                <a:cs typeface="Calibri"/>
              </a:rPr>
              <a:t>manitoba</a:t>
            </a:r>
            <a:r>
              <a:rPr lang="en-GB" sz="2000">
                <a:cs typeface="Calibri"/>
              </a:rPr>
              <a:t>. </a:t>
            </a:r>
          </a:p>
          <a:p>
            <a:pPr marL="0" indent="0">
              <a:buNone/>
            </a:pPr>
            <a:r>
              <a:rPr lang="en-GB" sz="2000">
                <a:cs typeface="Calibri"/>
              </a:rPr>
              <a:t>Available: </a:t>
            </a:r>
            <a:r>
              <a:rPr lang="en-GB" sz="2000">
                <a:ea typeface="+mn-lt"/>
                <a:cs typeface="+mn-lt"/>
                <a:hlinkClick r:id="rId2"/>
              </a:rPr>
              <a:t>https://www.safemanitoba.com/topics/Pages/Housekeeping.aspx</a:t>
            </a:r>
            <a:endParaRPr lang="en-GB" sz="2000">
              <a:ea typeface="+mn-lt"/>
              <a:cs typeface="+mn-lt"/>
            </a:endParaRPr>
          </a:p>
          <a:p>
            <a:pPr marL="457200" indent="-457200"/>
            <a:r>
              <a:rPr lang="en-GB" sz="2000">
                <a:cs typeface="Calibri"/>
              </a:rPr>
              <a:t>Housekeeping toolbox talk, n.d. </a:t>
            </a:r>
            <a:r>
              <a:rPr lang="en-GB" sz="2000" err="1">
                <a:cs typeface="Calibri"/>
              </a:rPr>
              <a:t>saferme</a:t>
            </a:r>
            <a:r>
              <a:rPr lang="en-GB" sz="2000">
                <a:cs typeface="Calibri"/>
              </a:rPr>
              <a:t>.</a:t>
            </a:r>
          </a:p>
          <a:p>
            <a:pPr marL="0" indent="0">
              <a:buNone/>
            </a:pPr>
            <a:r>
              <a:rPr lang="en-GB" sz="2000">
                <a:cs typeface="Calibri"/>
              </a:rPr>
              <a:t>Available: </a:t>
            </a:r>
            <a:r>
              <a:rPr lang="en-GB" sz="2000">
                <a:ea typeface="+mn-lt"/>
                <a:cs typeface="+mn-lt"/>
                <a:hlinkClick r:id="rId3"/>
              </a:rPr>
              <a:t>https://www.safer.me/toolbox-talk/housekeeping-toolbox-talk/</a:t>
            </a:r>
            <a:endParaRPr lang="en-GB" sz="2000">
              <a:ea typeface="+mn-lt"/>
              <a:cs typeface="+mn-lt"/>
            </a:endParaRPr>
          </a:p>
          <a:p>
            <a:pPr marL="342900" indent="-342900"/>
            <a:r>
              <a:rPr lang="en-GB" sz="2000">
                <a:cs typeface="Calibri"/>
              </a:rPr>
              <a:t>Housekeeping safety training and tips, September 2018, polo and tweed.</a:t>
            </a:r>
          </a:p>
          <a:p>
            <a:pPr marL="0" indent="0">
              <a:buNone/>
            </a:pPr>
            <a:r>
              <a:rPr lang="en-GB" sz="2000">
                <a:cs typeface="Calibri"/>
              </a:rPr>
              <a:t>Available: </a:t>
            </a:r>
            <a:r>
              <a:rPr lang="en-GB" sz="2000">
                <a:ea typeface="+mn-lt"/>
                <a:cs typeface="+mn-lt"/>
                <a:hlinkClick r:id="rId4"/>
              </a:rPr>
              <a:t>https://poloandtweed.com/blog/housekeeping-safety-training-and-tips</a:t>
            </a:r>
            <a:endParaRPr lang="en-GB" sz="2000">
              <a:cs typeface="Calibri"/>
            </a:endParaRPr>
          </a:p>
          <a:p>
            <a:r>
              <a:rPr lang="en-GB" sz="2000">
                <a:solidFill>
                  <a:srgbClr val="58585A"/>
                </a:solidFill>
              </a:rPr>
              <a:t>Technology, hygiene and safety in housekeeping: the new pillars of the hospitality industry, September 2021, Markas.</a:t>
            </a:r>
            <a:endParaRPr lang="en-GB" sz="2000">
              <a:cs typeface="Calibri"/>
            </a:endParaRPr>
          </a:p>
          <a:p>
            <a:pPr marL="0" indent="0">
              <a:buNone/>
            </a:pPr>
            <a:r>
              <a:rPr lang="en-GB" sz="2000">
                <a:cs typeface="Calibri"/>
              </a:rPr>
              <a:t>Available: </a:t>
            </a:r>
            <a:r>
              <a:rPr lang="en-GB" sz="2000">
                <a:ea typeface="+mn-lt"/>
                <a:cs typeface="+mn-lt"/>
                <a:hlinkClick r:id="rId5"/>
              </a:rPr>
              <a:t>https://www.markas.com/en/hygiene-and-safety-in-hotel-housekeeping--1-1151.html</a:t>
            </a:r>
            <a:endParaRPr lang="en-GB" sz="2000">
              <a:solidFill>
                <a:srgbClr val="58585A"/>
              </a:solidFill>
              <a:cs typeface="Calibri"/>
            </a:endParaRPr>
          </a:p>
          <a:p>
            <a:pPr marL="342900" indent="-342900"/>
            <a:r>
              <a:rPr lang="en-GB" sz="2000">
                <a:cs typeface="Calibri"/>
              </a:rPr>
              <a:t>Laycock, April 2022, Workplace housekeeping and why it's important, </a:t>
            </a:r>
            <a:r>
              <a:rPr lang="en-GB" sz="2000" err="1">
                <a:cs typeface="Calibri"/>
              </a:rPr>
              <a:t>Wirehouse</a:t>
            </a:r>
            <a:r>
              <a:rPr lang="en-GB" sz="2000">
                <a:cs typeface="Calibri"/>
              </a:rPr>
              <a:t>.</a:t>
            </a:r>
          </a:p>
          <a:p>
            <a:pPr marL="0" indent="0">
              <a:buNone/>
            </a:pPr>
            <a:r>
              <a:rPr lang="en-GB" sz="2000">
                <a:cs typeface="Calibri"/>
              </a:rPr>
              <a:t>Available: </a:t>
            </a:r>
            <a:r>
              <a:rPr lang="en-GB" sz="2000">
                <a:ea typeface="+mn-lt"/>
                <a:cs typeface="+mn-lt"/>
                <a:hlinkClick r:id="rId6"/>
              </a:rPr>
              <a:t>https://wirehouse-es.com/health-and-safety/workplace-housekeeping-why-its-important/</a:t>
            </a:r>
            <a:endParaRPr lang="en-GB" sz="2000">
              <a:cs typeface="Calibri"/>
            </a:endParaRPr>
          </a:p>
          <a:p>
            <a:pPr marL="0" indent="0">
              <a:buNone/>
            </a:pPr>
            <a:endParaRPr lang="en-GB" sz="2000">
              <a:cs typeface="Calibri"/>
            </a:endParaRPr>
          </a:p>
          <a:p>
            <a:pPr marL="342900" indent="-342900"/>
            <a:endParaRPr lang="en-GB" sz="2000">
              <a:cs typeface="Calibri"/>
            </a:endParaRPr>
          </a:p>
          <a:p>
            <a:pPr marL="0" indent="0">
              <a:buNone/>
            </a:pPr>
            <a:endParaRPr lang="en-GB">
              <a:cs typeface="Calibri"/>
            </a:endParaRPr>
          </a:p>
        </p:txBody>
      </p:sp>
    </p:spTree>
    <p:extLst>
      <p:ext uri="{BB962C8B-B14F-4D97-AF65-F5344CB8AC3E}">
        <p14:creationId xmlns:p14="http://schemas.microsoft.com/office/powerpoint/2010/main" val="30964731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Name: Mohammed Bab Al Fazal Student number: 2118712 Programme: BA International Hotel Management </vt:lpstr>
      <vt:lpstr>Table of Content</vt:lpstr>
      <vt:lpstr>Introduction</vt:lpstr>
      <vt:lpstr>Laying the Groundwork: Attitude and Mindset</vt:lpstr>
      <vt:lpstr>Relives Stress</vt:lpstr>
      <vt:lpstr>Increases Productivity</vt:lpstr>
      <vt:lpstr>No arguments in workplace over arrangements</vt:lpstr>
      <vt:lpstr>Essential Tools and Equipment</vt:lpstr>
      <vt:lpstr>Electric cleaning equipment</vt:lpstr>
      <vt:lpstr>Cleaning Techniques and Methods</vt:lpstr>
      <vt:lpstr>Room-by-Room cleaning and service guide</vt:lpstr>
      <vt:lpstr>Safety and Hygiene</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2023-11-11T22:29:34Z</dcterms:created>
  <dcterms:modified xsi:type="dcterms:W3CDTF">2023-11-12T22:06:44Z</dcterms:modified>
</cp:coreProperties>
</file>