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75" r:id="rId6"/>
    <p:sldId id="276" r:id="rId7"/>
    <p:sldId id="277" r:id="rId8"/>
    <p:sldId id="278" r:id="rId9"/>
    <p:sldId id="279" r:id="rId10"/>
    <p:sldId id="299" r:id="rId11"/>
    <p:sldId id="280" r:id="rId12"/>
    <p:sldId id="281" r:id="rId13"/>
    <p:sldId id="283" r:id="rId14"/>
    <p:sldId id="284" r:id="rId15"/>
    <p:sldId id="285" r:id="rId16"/>
    <p:sldId id="286" r:id="rId17"/>
    <p:sldId id="288" r:id="rId18"/>
    <p:sldId id="289" r:id="rId19"/>
    <p:sldId id="291" r:id="rId20"/>
    <p:sldId id="292" r:id="rId21"/>
    <p:sldId id="290" r:id="rId22"/>
    <p:sldId id="282" r:id="rId23"/>
    <p:sldId id="296" r:id="rId24"/>
    <p:sldId id="297" r:id="rId25"/>
    <p:sldId id="298" r:id="rId26"/>
    <p:sldId id="293" r:id="rId27"/>
    <p:sldId id="295" r:id="rId28"/>
    <p:sldId id="294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E4625F-4F79-4D9C-B364-31EB2F76646E}" v="2" dt="2024-11-28T09:02:30.2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26" y="3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Locock" userId="e15b0232-237d-4436-a587-677fdd88485c" providerId="ADAL" clId="{4CE4625F-4F79-4D9C-B364-31EB2F76646E}"/>
    <pc:docChg chg="custSel addSld modSld sldOrd">
      <pc:chgData name="Martin Locock" userId="e15b0232-237d-4436-a587-677fdd88485c" providerId="ADAL" clId="{4CE4625F-4F79-4D9C-B364-31EB2F76646E}" dt="2024-11-28T10:27:20.867" v="1677" actId="1076"/>
      <pc:docMkLst>
        <pc:docMk/>
      </pc:docMkLst>
      <pc:sldChg chg="addSp delSp modSp mod">
        <pc:chgData name="Martin Locock" userId="e15b0232-237d-4436-a587-677fdd88485c" providerId="ADAL" clId="{4CE4625F-4F79-4D9C-B364-31EB2F76646E}" dt="2024-11-28T09:02:40.535" v="122" actId="478"/>
        <pc:sldMkLst>
          <pc:docMk/>
          <pc:sldMk cId="4256233887" sldId="277"/>
        </pc:sldMkLst>
        <pc:spChg chg="mod">
          <ac:chgData name="Martin Locock" userId="e15b0232-237d-4436-a587-677fdd88485c" providerId="ADAL" clId="{4CE4625F-4F79-4D9C-B364-31EB2F76646E}" dt="2024-11-26T12:07:51.514" v="29" actId="20577"/>
          <ac:spMkLst>
            <pc:docMk/>
            <pc:sldMk cId="4256233887" sldId="277"/>
            <ac:spMk id="3" creationId="{F8D7F240-08EE-B44A-5472-6B291510D5A1}"/>
          </ac:spMkLst>
        </pc:spChg>
        <pc:picChg chg="add del">
          <ac:chgData name="Martin Locock" userId="e15b0232-237d-4436-a587-677fdd88485c" providerId="ADAL" clId="{4CE4625F-4F79-4D9C-B364-31EB2F76646E}" dt="2024-11-28T09:02:40.535" v="122" actId="478"/>
          <ac:picMkLst>
            <pc:docMk/>
            <pc:sldMk cId="4256233887" sldId="277"/>
            <ac:picMk id="4" creationId="{3ACE8EC5-3EE5-EB62-4FFB-9B496828BD3A}"/>
          </ac:picMkLst>
        </pc:picChg>
      </pc:sldChg>
      <pc:sldChg chg="addSp delSp modSp mod">
        <pc:chgData name="Martin Locock" userId="e15b0232-237d-4436-a587-677fdd88485c" providerId="ADAL" clId="{4CE4625F-4F79-4D9C-B364-31EB2F76646E}" dt="2024-11-28T10:22:17.954" v="1660" actId="478"/>
        <pc:sldMkLst>
          <pc:docMk/>
          <pc:sldMk cId="3928332345" sldId="279"/>
        </pc:sldMkLst>
        <pc:spChg chg="add del mod">
          <ac:chgData name="Martin Locock" userId="e15b0232-237d-4436-a587-677fdd88485c" providerId="ADAL" clId="{4CE4625F-4F79-4D9C-B364-31EB2F76646E}" dt="2024-11-28T10:22:17.954" v="1660" actId="478"/>
          <ac:spMkLst>
            <pc:docMk/>
            <pc:sldMk cId="3928332345" sldId="279"/>
            <ac:spMk id="4" creationId="{D62A2994-D1BD-36B7-0814-EAB1045FFCA5}"/>
          </ac:spMkLst>
        </pc:spChg>
      </pc:sldChg>
      <pc:sldChg chg="modSp mod ord">
        <pc:chgData name="Martin Locock" userId="e15b0232-237d-4436-a587-677fdd88485c" providerId="ADAL" clId="{4CE4625F-4F79-4D9C-B364-31EB2F76646E}" dt="2024-11-28T10:23:02.656" v="1672" actId="6549"/>
        <pc:sldMkLst>
          <pc:docMk/>
          <pc:sldMk cId="785476606" sldId="282"/>
        </pc:sldMkLst>
        <pc:spChg chg="mod">
          <ac:chgData name="Martin Locock" userId="e15b0232-237d-4436-a587-677fdd88485c" providerId="ADAL" clId="{4CE4625F-4F79-4D9C-B364-31EB2F76646E}" dt="2024-11-28T10:23:02.656" v="1672" actId="6549"/>
          <ac:spMkLst>
            <pc:docMk/>
            <pc:sldMk cId="785476606" sldId="282"/>
            <ac:spMk id="3" creationId="{AF278223-108A-23BB-4887-7077802A6A5A}"/>
          </ac:spMkLst>
        </pc:spChg>
      </pc:sldChg>
      <pc:sldChg chg="modSp mod">
        <pc:chgData name="Martin Locock" userId="e15b0232-237d-4436-a587-677fdd88485c" providerId="ADAL" clId="{4CE4625F-4F79-4D9C-B364-31EB2F76646E}" dt="2024-11-28T10:03:09.716" v="1657" actId="27636"/>
        <pc:sldMkLst>
          <pc:docMk/>
          <pc:sldMk cId="3673055777" sldId="291"/>
        </pc:sldMkLst>
        <pc:spChg chg="mod">
          <ac:chgData name="Martin Locock" userId="e15b0232-237d-4436-a587-677fdd88485c" providerId="ADAL" clId="{4CE4625F-4F79-4D9C-B364-31EB2F76646E}" dt="2024-11-27T16:03:00.758" v="120" actId="20577"/>
          <ac:spMkLst>
            <pc:docMk/>
            <pc:sldMk cId="3673055777" sldId="291"/>
            <ac:spMk id="2" creationId="{0FD9FE03-6691-7ADA-9148-88D5DCC2313D}"/>
          </ac:spMkLst>
        </pc:spChg>
        <pc:spChg chg="mod">
          <ac:chgData name="Martin Locock" userId="e15b0232-237d-4436-a587-677fdd88485c" providerId="ADAL" clId="{4CE4625F-4F79-4D9C-B364-31EB2F76646E}" dt="2024-11-28T10:03:09.716" v="1657" actId="27636"/>
          <ac:spMkLst>
            <pc:docMk/>
            <pc:sldMk cId="3673055777" sldId="291"/>
            <ac:spMk id="3" creationId="{133B35E5-FA24-2DFD-6A28-BC36F432EEC0}"/>
          </ac:spMkLst>
        </pc:spChg>
      </pc:sldChg>
      <pc:sldChg chg="modSp mod">
        <pc:chgData name="Martin Locock" userId="e15b0232-237d-4436-a587-677fdd88485c" providerId="ADAL" clId="{4CE4625F-4F79-4D9C-B364-31EB2F76646E}" dt="2024-11-26T12:11:51.092" v="98" actId="6549"/>
        <pc:sldMkLst>
          <pc:docMk/>
          <pc:sldMk cId="1562592599" sldId="292"/>
        </pc:sldMkLst>
        <pc:spChg chg="mod">
          <ac:chgData name="Martin Locock" userId="e15b0232-237d-4436-a587-677fdd88485c" providerId="ADAL" clId="{4CE4625F-4F79-4D9C-B364-31EB2F76646E}" dt="2024-11-26T12:11:51.092" v="98" actId="6549"/>
          <ac:spMkLst>
            <pc:docMk/>
            <pc:sldMk cId="1562592599" sldId="292"/>
            <ac:spMk id="3" creationId="{26FA16EA-5F9C-1417-0FC7-678CE07429A0}"/>
          </ac:spMkLst>
        </pc:spChg>
      </pc:sldChg>
      <pc:sldChg chg="add ord">
        <pc:chgData name="Martin Locock" userId="e15b0232-237d-4436-a587-677fdd88485c" providerId="ADAL" clId="{4CE4625F-4F79-4D9C-B364-31EB2F76646E}" dt="2024-11-26T12:10:34.194" v="88"/>
        <pc:sldMkLst>
          <pc:docMk/>
          <pc:sldMk cId="310614102" sldId="294"/>
        </pc:sldMkLst>
      </pc:sldChg>
      <pc:sldChg chg="addSp modSp new mod">
        <pc:chgData name="Martin Locock" userId="e15b0232-237d-4436-a587-677fdd88485c" providerId="ADAL" clId="{4CE4625F-4F79-4D9C-B364-31EB2F76646E}" dt="2024-11-28T10:27:20.867" v="1677" actId="1076"/>
        <pc:sldMkLst>
          <pc:docMk/>
          <pc:sldMk cId="1997093276" sldId="295"/>
        </pc:sldMkLst>
        <pc:spChg chg="mod">
          <ac:chgData name="Martin Locock" userId="e15b0232-237d-4436-a587-677fdd88485c" providerId="ADAL" clId="{4CE4625F-4F79-4D9C-B364-31EB2F76646E}" dt="2024-11-28T09:06:01.454" v="143" actId="20577"/>
          <ac:spMkLst>
            <pc:docMk/>
            <pc:sldMk cId="1997093276" sldId="295"/>
            <ac:spMk id="2" creationId="{F3BDEB7A-392A-7980-71EC-9F305784CB36}"/>
          </ac:spMkLst>
        </pc:spChg>
        <pc:spChg chg="mod">
          <ac:chgData name="Martin Locock" userId="e15b0232-237d-4436-a587-677fdd88485c" providerId="ADAL" clId="{4CE4625F-4F79-4D9C-B364-31EB2F76646E}" dt="2024-11-28T09:09:31.427" v="318" actId="20577"/>
          <ac:spMkLst>
            <pc:docMk/>
            <pc:sldMk cId="1997093276" sldId="295"/>
            <ac:spMk id="3" creationId="{585088B3-A3AC-7AB1-C549-A4FD50FFAD57}"/>
          </ac:spMkLst>
        </pc:spChg>
        <pc:picChg chg="add mod">
          <ac:chgData name="Martin Locock" userId="e15b0232-237d-4436-a587-677fdd88485c" providerId="ADAL" clId="{4CE4625F-4F79-4D9C-B364-31EB2F76646E}" dt="2024-11-28T10:27:20.867" v="1677" actId="1076"/>
          <ac:picMkLst>
            <pc:docMk/>
            <pc:sldMk cId="1997093276" sldId="295"/>
            <ac:picMk id="5" creationId="{52799CCA-06D6-801B-0B4E-7B4E4BBB8EEE}"/>
          </ac:picMkLst>
        </pc:picChg>
      </pc:sldChg>
      <pc:sldChg chg="modSp new mod">
        <pc:chgData name="Martin Locock" userId="e15b0232-237d-4436-a587-677fdd88485c" providerId="ADAL" clId="{4CE4625F-4F79-4D9C-B364-31EB2F76646E}" dt="2024-11-28T10:04:44.062" v="1658" actId="6549"/>
        <pc:sldMkLst>
          <pc:docMk/>
          <pc:sldMk cId="3003630095" sldId="296"/>
        </pc:sldMkLst>
        <pc:spChg chg="mod">
          <ac:chgData name="Martin Locock" userId="e15b0232-237d-4436-a587-677fdd88485c" providerId="ADAL" clId="{4CE4625F-4F79-4D9C-B364-31EB2F76646E}" dt="2024-11-28T09:11:09.553" v="359" actId="20577"/>
          <ac:spMkLst>
            <pc:docMk/>
            <pc:sldMk cId="3003630095" sldId="296"/>
            <ac:spMk id="2" creationId="{1D98E228-BDD4-6BE7-24F2-277FD231234C}"/>
          </ac:spMkLst>
        </pc:spChg>
        <pc:spChg chg="mod">
          <ac:chgData name="Martin Locock" userId="e15b0232-237d-4436-a587-677fdd88485c" providerId="ADAL" clId="{4CE4625F-4F79-4D9C-B364-31EB2F76646E}" dt="2024-11-28T10:04:44.062" v="1658" actId="6549"/>
          <ac:spMkLst>
            <pc:docMk/>
            <pc:sldMk cId="3003630095" sldId="296"/>
            <ac:spMk id="3" creationId="{D2A56BD4-C9DA-8BA2-C427-8DAAEE083DF6}"/>
          </ac:spMkLst>
        </pc:spChg>
      </pc:sldChg>
      <pc:sldChg chg="modSp new mod">
        <pc:chgData name="Martin Locock" userId="e15b0232-237d-4436-a587-677fdd88485c" providerId="ADAL" clId="{4CE4625F-4F79-4D9C-B364-31EB2F76646E}" dt="2024-11-28T10:23:53.879" v="1673" actId="114"/>
        <pc:sldMkLst>
          <pc:docMk/>
          <pc:sldMk cId="3409270520" sldId="297"/>
        </pc:sldMkLst>
        <pc:spChg chg="mod">
          <ac:chgData name="Martin Locock" userId="e15b0232-237d-4436-a587-677fdd88485c" providerId="ADAL" clId="{4CE4625F-4F79-4D9C-B364-31EB2F76646E}" dt="2024-11-28T09:26:56.822" v="1180" actId="20577"/>
          <ac:spMkLst>
            <pc:docMk/>
            <pc:sldMk cId="3409270520" sldId="297"/>
            <ac:spMk id="2" creationId="{3AE669A1-0A57-ED49-B06F-63C90F773F63}"/>
          </ac:spMkLst>
        </pc:spChg>
        <pc:spChg chg="mod">
          <ac:chgData name="Martin Locock" userId="e15b0232-237d-4436-a587-677fdd88485c" providerId="ADAL" clId="{4CE4625F-4F79-4D9C-B364-31EB2F76646E}" dt="2024-11-28T10:23:53.879" v="1673" actId="114"/>
          <ac:spMkLst>
            <pc:docMk/>
            <pc:sldMk cId="3409270520" sldId="297"/>
            <ac:spMk id="3" creationId="{AC589C48-BC9C-C700-33D5-7402A77D10F8}"/>
          </ac:spMkLst>
        </pc:spChg>
      </pc:sldChg>
      <pc:sldChg chg="modSp new mod">
        <pc:chgData name="Martin Locock" userId="e15b0232-237d-4436-a587-677fdd88485c" providerId="ADAL" clId="{4CE4625F-4F79-4D9C-B364-31EB2F76646E}" dt="2024-11-28T10:02:08.461" v="1655" actId="6549"/>
        <pc:sldMkLst>
          <pc:docMk/>
          <pc:sldMk cId="2346430966" sldId="298"/>
        </pc:sldMkLst>
        <pc:spChg chg="mod">
          <ac:chgData name="Martin Locock" userId="e15b0232-237d-4436-a587-677fdd88485c" providerId="ADAL" clId="{4CE4625F-4F79-4D9C-B364-31EB2F76646E}" dt="2024-11-28T09:42:25.090" v="1520" actId="20577"/>
          <ac:spMkLst>
            <pc:docMk/>
            <pc:sldMk cId="2346430966" sldId="298"/>
            <ac:spMk id="2" creationId="{8C5383CA-E568-136E-83B7-E23F6EBA18CE}"/>
          </ac:spMkLst>
        </pc:spChg>
        <pc:spChg chg="mod">
          <ac:chgData name="Martin Locock" userId="e15b0232-237d-4436-a587-677fdd88485c" providerId="ADAL" clId="{4CE4625F-4F79-4D9C-B364-31EB2F76646E}" dt="2024-11-28T10:02:08.461" v="1655" actId="6549"/>
          <ac:spMkLst>
            <pc:docMk/>
            <pc:sldMk cId="2346430966" sldId="298"/>
            <ac:spMk id="3" creationId="{3BF4AC6D-B500-B1CD-1604-36A9A6CC6443}"/>
          </ac:spMkLst>
        </pc:spChg>
      </pc:sldChg>
      <pc:sldChg chg="add">
        <pc:chgData name="Martin Locock" userId="e15b0232-237d-4436-a587-677fdd88485c" providerId="ADAL" clId="{4CE4625F-4F79-4D9C-B364-31EB2F76646E}" dt="2024-11-28T10:22:12.468" v="1659" actId="2890"/>
        <pc:sldMkLst>
          <pc:docMk/>
          <pc:sldMk cId="2376623322" sldId="299"/>
        </pc:sldMkLst>
      </pc:sldChg>
    </pc:docChg>
  </pc:docChgLst>
  <pc:docChgLst>
    <pc:chgData name="Martin Locock" userId="e15b0232-237d-4436-a587-677fdd88485c" providerId="ADAL" clId="{0C5BE451-C0BE-4F75-AD00-82F530A7B2E5}"/>
    <pc:docChg chg="custSel addSld modSld">
      <pc:chgData name="Martin Locock" userId="e15b0232-237d-4436-a587-677fdd88485c" providerId="ADAL" clId="{0C5BE451-C0BE-4F75-AD00-82F530A7B2E5}" dt="2024-10-24T14:54:20.090" v="321" actId="6549"/>
      <pc:docMkLst>
        <pc:docMk/>
      </pc:docMkLst>
      <pc:sldChg chg="modSp mod">
        <pc:chgData name="Martin Locock" userId="e15b0232-237d-4436-a587-677fdd88485c" providerId="ADAL" clId="{0C5BE451-C0BE-4F75-AD00-82F530A7B2E5}" dt="2024-10-24T14:34:35.899" v="23" actId="20577"/>
        <pc:sldMkLst>
          <pc:docMk/>
          <pc:sldMk cId="1103036323" sldId="256"/>
        </pc:sldMkLst>
        <pc:spChg chg="mod">
          <ac:chgData name="Martin Locock" userId="e15b0232-237d-4436-a587-677fdd88485c" providerId="ADAL" clId="{0C5BE451-C0BE-4F75-AD00-82F530A7B2E5}" dt="2024-10-24T14:34:35.899" v="23" actId="20577"/>
          <ac:spMkLst>
            <pc:docMk/>
            <pc:sldMk cId="1103036323" sldId="256"/>
            <ac:spMk id="3" creationId="{0059608B-C5E2-7982-9BA8-9EAF72A0EF68}"/>
          </ac:spMkLst>
        </pc:spChg>
      </pc:sldChg>
      <pc:sldChg chg="modSp mod">
        <pc:chgData name="Martin Locock" userId="e15b0232-237d-4436-a587-677fdd88485c" providerId="ADAL" clId="{0C5BE451-C0BE-4F75-AD00-82F530A7B2E5}" dt="2024-10-24T14:34:45.145" v="34" actId="20577"/>
        <pc:sldMkLst>
          <pc:docMk/>
          <pc:sldMk cId="2270516414" sldId="275"/>
        </pc:sldMkLst>
        <pc:spChg chg="mod">
          <ac:chgData name="Martin Locock" userId="e15b0232-237d-4436-a587-677fdd88485c" providerId="ADAL" clId="{0C5BE451-C0BE-4F75-AD00-82F530A7B2E5}" dt="2024-10-24T14:34:45.145" v="34" actId="20577"/>
          <ac:spMkLst>
            <pc:docMk/>
            <pc:sldMk cId="2270516414" sldId="275"/>
            <ac:spMk id="3" creationId="{0A489157-8465-478A-4C05-4103F08D4370}"/>
          </ac:spMkLst>
        </pc:spChg>
      </pc:sldChg>
      <pc:sldChg chg="modSp mod">
        <pc:chgData name="Martin Locock" userId="e15b0232-237d-4436-a587-677fdd88485c" providerId="ADAL" clId="{0C5BE451-C0BE-4F75-AD00-82F530A7B2E5}" dt="2024-10-24T14:35:13.264" v="43" actId="20577"/>
        <pc:sldMkLst>
          <pc:docMk/>
          <pc:sldMk cId="785476606" sldId="282"/>
        </pc:sldMkLst>
        <pc:spChg chg="mod">
          <ac:chgData name="Martin Locock" userId="e15b0232-237d-4436-a587-677fdd88485c" providerId="ADAL" clId="{0C5BE451-C0BE-4F75-AD00-82F530A7B2E5}" dt="2024-10-24T14:35:13.264" v="43" actId="20577"/>
          <ac:spMkLst>
            <pc:docMk/>
            <pc:sldMk cId="785476606" sldId="282"/>
            <ac:spMk id="2" creationId="{EA6E16DB-38A6-BCFE-B0B1-0241B6B36114}"/>
          </ac:spMkLst>
        </pc:spChg>
      </pc:sldChg>
      <pc:sldChg chg="modSp mod">
        <pc:chgData name="Martin Locock" userId="e15b0232-237d-4436-a587-677fdd88485c" providerId="ADAL" clId="{0C5BE451-C0BE-4F75-AD00-82F530A7B2E5}" dt="2024-10-24T14:54:20.090" v="321" actId="6549"/>
        <pc:sldMkLst>
          <pc:docMk/>
          <pc:sldMk cId="2207660898" sldId="290"/>
        </pc:sldMkLst>
        <pc:spChg chg="mod">
          <ac:chgData name="Martin Locock" userId="e15b0232-237d-4436-a587-677fdd88485c" providerId="ADAL" clId="{0C5BE451-C0BE-4F75-AD00-82F530A7B2E5}" dt="2024-10-24T14:54:20.090" v="321" actId="6549"/>
          <ac:spMkLst>
            <pc:docMk/>
            <pc:sldMk cId="2207660898" sldId="290"/>
            <ac:spMk id="3" creationId="{6E432DF6-260F-A9DA-FB21-0A166F9A0BFF}"/>
          </ac:spMkLst>
        </pc:spChg>
      </pc:sldChg>
      <pc:sldChg chg="modSp mod">
        <pc:chgData name="Martin Locock" userId="e15b0232-237d-4436-a587-677fdd88485c" providerId="ADAL" clId="{0C5BE451-C0BE-4F75-AD00-82F530A7B2E5}" dt="2024-10-24T14:35:55.994" v="55" actId="20577"/>
        <pc:sldMkLst>
          <pc:docMk/>
          <pc:sldMk cId="3673055777" sldId="291"/>
        </pc:sldMkLst>
        <pc:spChg chg="mod">
          <ac:chgData name="Martin Locock" userId="e15b0232-237d-4436-a587-677fdd88485c" providerId="ADAL" clId="{0C5BE451-C0BE-4F75-AD00-82F530A7B2E5}" dt="2024-10-24T14:35:55.994" v="55" actId="20577"/>
          <ac:spMkLst>
            <pc:docMk/>
            <pc:sldMk cId="3673055777" sldId="291"/>
            <ac:spMk id="3" creationId="{133B35E5-FA24-2DFD-6A28-BC36F432EEC0}"/>
          </ac:spMkLst>
        </pc:spChg>
      </pc:sldChg>
      <pc:sldChg chg="modSp new mod">
        <pc:chgData name="Martin Locock" userId="e15b0232-237d-4436-a587-677fdd88485c" providerId="ADAL" clId="{0C5BE451-C0BE-4F75-AD00-82F530A7B2E5}" dt="2024-10-24T14:51:57.702" v="272" actId="20577"/>
        <pc:sldMkLst>
          <pc:docMk/>
          <pc:sldMk cId="101803376" sldId="293"/>
        </pc:sldMkLst>
        <pc:spChg chg="mod">
          <ac:chgData name="Martin Locock" userId="e15b0232-237d-4436-a587-677fdd88485c" providerId="ADAL" clId="{0C5BE451-C0BE-4F75-AD00-82F530A7B2E5}" dt="2024-10-24T14:35:29.707" v="52" actId="20577"/>
          <ac:spMkLst>
            <pc:docMk/>
            <pc:sldMk cId="101803376" sldId="293"/>
            <ac:spMk id="2" creationId="{A10C5F52-C5E8-474E-DC4A-6C9BDC5AD620}"/>
          </ac:spMkLst>
        </pc:spChg>
        <pc:spChg chg="mod">
          <ac:chgData name="Martin Locock" userId="e15b0232-237d-4436-a587-677fdd88485c" providerId="ADAL" clId="{0C5BE451-C0BE-4F75-AD00-82F530A7B2E5}" dt="2024-10-24T14:51:57.702" v="272" actId="20577"/>
          <ac:spMkLst>
            <pc:docMk/>
            <pc:sldMk cId="101803376" sldId="293"/>
            <ac:spMk id="3" creationId="{49E2AC3B-8CC0-EC14-E093-F645DC741F26}"/>
          </ac:spMkLst>
        </pc:spChg>
      </pc:sldChg>
    </pc:docChg>
  </pc:docChgLst>
  <pc:docChgLst>
    <pc:chgData name="Martin Locock" userId="e15b0232-237d-4436-a587-677fdd88485c" providerId="ADAL" clId="{C258DBDA-BF9A-4DC3-80A2-F654EC58FBE8}"/>
    <pc:docChg chg="delSld modSld">
      <pc:chgData name="Martin Locock" userId="e15b0232-237d-4436-a587-677fdd88485c" providerId="ADAL" clId="{C258DBDA-BF9A-4DC3-80A2-F654EC58FBE8}" dt="2024-08-20T11:51:28.188" v="19" actId="6549"/>
      <pc:docMkLst>
        <pc:docMk/>
      </pc:docMkLst>
      <pc:sldChg chg="modSp del mod">
        <pc:chgData name="Martin Locock" userId="e15b0232-237d-4436-a587-677fdd88485c" providerId="ADAL" clId="{C258DBDA-BF9A-4DC3-80A2-F654EC58FBE8}" dt="2024-08-20T11:49:19.761" v="1" actId="2696"/>
        <pc:sldMkLst>
          <pc:docMk/>
          <pc:sldMk cId="960408731" sldId="287"/>
        </pc:sldMkLst>
        <pc:spChg chg="mod">
          <ac:chgData name="Martin Locock" userId="e15b0232-237d-4436-a587-677fdd88485c" providerId="ADAL" clId="{C258DBDA-BF9A-4DC3-80A2-F654EC58FBE8}" dt="2024-08-20T11:49:03.554" v="0" actId="6549"/>
          <ac:spMkLst>
            <pc:docMk/>
            <pc:sldMk cId="960408731" sldId="287"/>
            <ac:spMk id="3" creationId="{5DD36A0F-2D12-6F98-C485-57EF0FA2EDB7}"/>
          </ac:spMkLst>
        </pc:spChg>
      </pc:sldChg>
      <pc:sldChg chg="modSp mod">
        <pc:chgData name="Martin Locock" userId="e15b0232-237d-4436-a587-677fdd88485c" providerId="ADAL" clId="{C258DBDA-BF9A-4DC3-80A2-F654EC58FBE8}" dt="2024-08-20T11:49:36.538" v="3" actId="6549"/>
        <pc:sldMkLst>
          <pc:docMk/>
          <pc:sldMk cId="2479300738" sldId="288"/>
        </pc:sldMkLst>
        <pc:spChg chg="mod">
          <ac:chgData name="Martin Locock" userId="e15b0232-237d-4436-a587-677fdd88485c" providerId="ADAL" clId="{C258DBDA-BF9A-4DC3-80A2-F654EC58FBE8}" dt="2024-08-20T11:49:36.538" v="3" actId="6549"/>
          <ac:spMkLst>
            <pc:docMk/>
            <pc:sldMk cId="2479300738" sldId="288"/>
            <ac:spMk id="3" creationId="{6077BC9A-EABB-2AC6-D600-E4346CA587A5}"/>
          </ac:spMkLst>
        </pc:spChg>
      </pc:sldChg>
      <pc:sldChg chg="modSp mod">
        <pc:chgData name="Martin Locock" userId="e15b0232-237d-4436-a587-677fdd88485c" providerId="ADAL" clId="{C258DBDA-BF9A-4DC3-80A2-F654EC58FBE8}" dt="2024-08-20T11:51:28.188" v="19" actId="6549"/>
        <pc:sldMkLst>
          <pc:docMk/>
          <pc:sldMk cId="1562592599" sldId="292"/>
        </pc:sldMkLst>
        <pc:spChg chg="mod">
          <ac:chgData name="Martin Locock" userId="e15b0232-237d-4436-a587-677fdd88485c" providerId="ADAL" clId="{C258DBDA-BF9A-4DC3-80A2-F654EC58FBE8}" dt="2024-08-20T11:51:28.188" v="19" actId="6549"/>
          <ac:spMkLst>
            <pc:docMk/>
            <pc:sldMk cId="1562592599" sldId="292"/>
            <ac:spMk id="3" creationId="{26FA16EA-5F9C-1417-0FC7-678CE07429A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228E2-5881-376C-B6C5-EB6C6496BA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522EE1-23B6-0C08-C32F-636AABC11F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964606-5913-4BDD-C64F-A7273FFE3B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27/11/2024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E6E124-E34B-7698-3433-659EEB858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9B03-85C3-4740-4944-A8A71C9A6A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9365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7A2FD2-38D1-2D05-A078-D251AAFF21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040B6-B7D0-2A5F-4A21-A0D5D907B1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3DAB5-347B-176F-F0EE-6BE2EFEA53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27/11/2024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A22B01-C402-27F2-AA26-DA5B308387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3C24AB-AB13-7682-9740-645C24AF71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6311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CB5F02-9797-993C-AA0F-30AA466EB1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C1DF33-DE87-1D00-0F9D-24EBF5E5EE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A53466-EFFD-194E-1717-46EBA7DEE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27/11/2024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DF3B5A-D603-F59E-82A1-CF2B9DDF0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A073CD-A5C7-2D09-14B1-0FBACD499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8305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10955-6400-4F6F-609C-D477EC2D83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E1711-B735-84A2-82C3-E5A30B3294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0A5E4A-19A6-B9A9-FB80-EFBEC2C1B3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266CC6-2CB2-690A-9BD6-940BBB6365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27/11/2024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00D83-B867-7174-5D68-2BC68F4690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DBF132-D087-A7AC-CF4C-F7B513BAC1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57456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F31C10-E6D3-4B58-8474-DD88968F15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77EB5C-FD4E-28C3-24BE-790BC1606D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BA6FCF-65DB-EF2F-34F9-2834BC31EE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B29789-8189-854F-817B-9D445CFEB8C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2E59CE-4497-E9AA-5176-63D7E91013A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75C23FA-3E49-76DE-FC0D-F457A19C5B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27/11/2024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0E9003C-3423-2003-CC5A-0C286B6EC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3775B8C-A84B-B168-868C-931B4522A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2756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C14C56-AD2C-7ABB-D23E-C4D90AE414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7EC74E-887A-6068-D453-90EB2DFCF9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27/11/2024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04BBEE-463A-CFB1-0ED4-1324EBF9A4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8AA4D8-CF2B-D4EA-43DC-14A896402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5972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755DDC-A81C-1411-A254-7503F247C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27/11/2024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03F81F-F08F-CA55-033B-7FB1A36DF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80580D-027B-838E-652F-BCF673369F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1790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2D4DD-2365-020F-9FEC-1DB6763E77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65C600-A1BA-78C8-D92F-70AB63C12B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7BBBE9-9300-CC3F-B3CD-CD7D567737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7BD5F4-39B0-5F99-88DF-1A1067E214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27/11/2024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F869BD-7492-F39A-C72B-CD2DEA1853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95DCB5-4FC5-61CF-6B9E-B43E6DC05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5923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06F57-ED60-1078-05FB-2CF5738D44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425C53-879E-64BC-1A47-C42873F9054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6A6513-010A-0430-6433-BF7E104154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21CA8B-0768-5ED1-A3F1-42E3DE35B1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27/11/2024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9CD9C0-3A8E-29BB-2872-9717C773E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1BAA16-CC9E-6C66-61F4-5163618CED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4454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64933B-321E-D701-4120-6EA7B567FD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025D37-E168-2BFC-B4C1-1E495209CC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399257-CCEB-273C-8F1F-AB07E031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27/11/2024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512E96-0889-D36E-D0D5-F1919B478D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4C30E2-D446-9295-DD7F-01AD8A798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9242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F354115-9B4E-9645-70C7-896B7274992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CAC645-F56C-3024-9A0E-529C40C4E2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FC2928-74DF-998B-CC03-8AFDC9570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27/11/2024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9082C5-677B-DD70-01B3-9B2670CA88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AE1038-B574-2925-833F-2EE236035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438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84D378B-4F96-A699-7A2C-923EE77E3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16BA5C-6E12-F1F1-E6F2-BB02BDCE88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4DD474-76E6-02A8-B6D7-E5306936D3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54770C-1445-41FA-BFD7-8DFA99BC8662}" type="datetimeFigureOut">
              <a:rPr lang="en-GB" smtClean="0"/>
              <a:t>27/11/2024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B38722-002B-A887-D06A-05193BF5097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CE71DA-5817-9977-C7A4-E86855D48ED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2437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A2412-77DD-A2ED-75E7-4762E06E1AE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HPAR7006 Archaeological reporting</a:t>
            </a:r>
            <a:br>
              <a:rPr lang="en-GB"/>
            </a:b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59608B-C5E2-7982-9BA8-9EAF72A0EF6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9: Supervising skills and feedback</a:t>
            </a:r>
          </a:p>
          <a:p>
            <a:r>
              <a:rPr lang="en-GB"/>
              <a:t>4/12/24</a:t>
            </a:r>
          </a:p>
        </p:txBody>
      </p:sp>
    </p:spTree>
    <p:extLst>
      <p:ext uri="{BB962C8B-B14F-4D97-AF65-F5344CB8AC3E}">
        <p14:creationId xmlns:p14="http://schemas.microsoft.com/office/powerpoint/2010/main" val="11030363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6E7E0-FF71-8241-33CA-C3AE339D70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Session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89157-8465-478A-4C05-4103F08D43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Characteristics of a good supervisor</a:t>
            </a:r>
          </a:p>
          <a:p>
            <a:r>
              <a:rPr lang="en-GB"/>
              <a:t>Managing upwards and feedback</a:t>
            </a:r>
          </a:p>
          <a:p>
            <a:r>
              <a:rPr lang="en-GB"/>
              <a:t>Work identity</a:t>
            </a:r>
          </a:p>
          <a:p>
            <a:r>
              <a:rPr lang="en-GB"/>
              <a:t>Supervisory responsibilities</a:t>
            </a:r>
          </a:p>
          <a:p>
            <a:r>
              <a:rPr lang="en-GB"/>
              <a:t>Dealing with conflict</a:t>
            </a:r>
          </a:p>
          <a:p>
            <a:r>
              <a:rPr lang="en-GB"/>
              <a:t>Personality types </a:t>
            </a:r>
          </a:p>
          <a:p>
            <a:r>
              <a:rPr lang="en-GB"/>
              <a:t>Dealing with poor performance</a:t>
            </a:r>
          </a:p>
          <a:p>
            <a:endParaRPr lang="en-GB"/>
          </a:p>
          <a:p>
            <a:r>
              <a:rPr lang="en-GB"/>
              <a:t>Feedback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05164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98AA8-2653-BE9C-AFF9-92E6C149E0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KSBs and British Values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7E024133-8B07-CF36-EAA7-07AA8FB859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6304817"/>
              </p:ext>
            </p:extLst>
          </p:nvPr>
        </p:nvGraphicFramePr>
        <p:xfrm>
          <a:off x="1269950" y="1879089"/>
          <a:ext cx="6028055" cy="502920"/>
        </p:xfrm>
        <a:graphic>
          <a:graphicData uri="http://schemas.openxmlformats.org/drawingml/2006/table">
            <a:tbl>
              <a:tblPr firstRow="1" firstCol="1" bandRow="1"/>
              <a:tblGrid>
                <a:gridCol w="432435">
                  <a:extLst>
                    <a:ext uri="{9D8B030D-6E8A-4147-A177-3AD203B41FA5}">
                      <a16:colId xmlns:a16="http://schemas.microsoft.com/office/drawing/2014/main" val="3984090734"/>
                    </a:ext>
                  </a:extLst>
                </a:gridCol>
                <a:gridCol w="5595620">
                  <a:extLst>
                    <a:ext uri="{9D8B030D-6E8A-4147-A177-3AD203B41FA5}">
                      <a16:colId xmlns:a16="http://schemas.microsoft.com/office/drawing/2014/main" val="330738692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S9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ability to employ supervisory techniques effectively 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562741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B1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be receptive to feedback, commit to quality and continuous professional development, including independent learning. 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25794404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781E8EEB-95DA-D088-B210-8DEB3D322B64}"/>
              </a:ext>
            </a:extLst>
          </p:cNvPr>
          <p:cNvSpPr txBox="1"/>
          <p:nvPr/>
        </p:nvSpPr>
        <p:spPr>
          <a:xfrm>
            <a:off x="1203403" y="3342661"/>
            <a:ext cx="609460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Democracy</a:t>
            </a:r>
          </a:p>
          <a:p>
            <a:r>
              <a:rPr lang="en-GB" b="1"/>
              <a:t>The Rule of Law</a:t>
            </a:r>
          </a:p>
          <a:p>
            <a:r>
              <a:rPr lang="en-GB"/>
              <a:t>Individual liberty</a:t>
            </a:r>
          </a:p>
          <a:p>
            <a:r>
              <a:rPr lang="en-GB" b="1"/>
              <a:t>Mutual Respect and Tolerance</a:t>
            </a:r>
          </a:p>
        </p:txBody>
      </p:sp>
    </p:spTree>
    <p:extLst>
      <p:ext uri="{BB962C8B-B14F-4D97-AF65-F5344CB8AC3E}">
        <p14:creationId xmlns:p14="http://schemas.microsoft.com/office/powerpoint/2010/main" val="39980253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C8D0A-0ECC-7D07-5ACD-03398616E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Characteristics of a good supervisor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D7F240-08EE-B44A-5472-6B291510D5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Think about a supervisor you have worked for that you consider to be a good example</a:t>
            </a:r>
          </a:p>
          <a:p>
            <a:endParaRPr lang="en-GB"/>
          </a:p>
          <a:p>
            <a:r>
              <a:rPr lang="en-GB"/>
              <a:t>On the whiteboard, identify  3-5 words that would describe them?  </a:t>
            </a:r>
          </a:p>
        </p:txBody>
      </p:sp>
    </p:spTree>
    <p:extLst>
      <p:ext uri="{BB962C8B-B14F-4D97-AF65-F5344CB8AC3E}">
        <p14:creationId xmlns:p14="http://schemas.microsoft.com/office/powerpoint/2010/main" val="42562338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E606C-E52C-58EA-A206-3301E3A8E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Characteristics of a good supervisor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91B596-8139-AC99-D140-7DB4BEB1CA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Feedback on responses</a:t>
            </a:r>
          </a:p>
        </p:txBody>
      </p:sp>
    </p:spTree>
    <p:extLst>
      <p:ext uri="{BB962C8B-B14F-4D97-AF65-F5344CB8AC3E}">
        <p14:creationId xmlns:p14="http://schemas.microsoft.com/office/powerpoint/2010/main" val="42038745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02116-DD7D-1436-B10B-5670A56BD1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Characteristics of a good supervisor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048D6C-0EBC-4EE6-DAA9-4A02B21372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numCol="2">
            <a:normAutofit lnSpcReduction="10000"/>
          </a:bodyPr>
          <a:lstStyle/>
          <a:p>
            <a:r>
              <a:rPr lang="en-GB"/>
              <a:t>Patient</a:t>
            </a:r>
          </a:p>
          <a:p>
            <a:r>
              <a:rPr lang="en-GB"/>
              <a:t>Supportive</a:t>
            </a:r>
          </a:p>
          <a:p>
            <a:r>
              <a:rPr lang="en-GB"/>
              <a:t>Respectful</a:t>
            </a:r>
          </a:p>
          <a:p>
            <a:r>
              <a:rPr lang="en-GB"/>
              <a:t>Consistent</a:t>
            </a:r>
          </a:p>
          <a:p>
            <a:r>
              <a:rPr lang="en-GB"/>
              <a:t>Professional</a:t>
            </a:r>
          </a:p>
          <a:p>
            <a:r>
              <a:rPr lang="en-GB"/>
              <a:t>Organised</a:t>
            </a:r>
          </a:p>
          <a:p>
            <a:r>
              <a:rPr lang="en-GB"/>
              <a:t>Communicative</a:t>
            </a:r>
          </a:p>
          <a:p>
            <a:r>
              <a:rPr lang="en-GB"/>
              <a:t>Trusted</a:t>
            </a:r>
          </a:p>
          <a:p>
            <a:r>
              <a:rPr lang="en-GB"/>
              <a:t>Clear</a:t>
            </a:r>
          </a:p>
          <a:p>
            <a:r>
              <a:rPr lang="en-GB"/>
              <a:t>Mentor</a:t>
            </a:r>
          </a:p>
          <a:p>
            <a:r>
              <a:rPr lang="en-GB"/>
              <a:t>Decisive</a:t>
            </a:r>
          </a:p>
          <a:p>
            <a:r>
              <a:rPr lang="en-GB"/>
              <a:t>Responsible</a:t>
            </a:r>
          </a:p>
          <a:p>
            <a:r>
              <a:rPr lang="en-GB"/>
              <a:t>Open to ideas/persuasion</a:t>
            </a:r>
          </a:p>
          <a:p>
            <a:r>
              <a:rPr lang="en-GB"/>
              <a:t>Relaxed</a:t>
            </a:r>
          </a:p>
          <a:p>
            <a:r>
              <a:rPr lang="en-GB"/>
              <a:t>Reliable</a:t>
            </a:r>
          </a:p>
          <a:p>
            <a:r>
              <a:rPr lang="en-GB"/>
              <a:t>Trusts others</a:t>
            </a:r>
          </a:p>
          <a:p>
            <a:r>
              <a:rPr lang="en-GB"/>
              <a:t>Knowledgeable</a:t>
            </a:r>
          </a:p>
          <a:p>
            <a:r>
              <a:rPr lang="en-GB"/>
              <a:t>Adaptable</a:t>
            </a:r>
          </a:p>
        </p:txBody>
      </p:sp>
    </p:spTree>
    <p:extLst>
      <p:ext uri="{BB962C8B-B14F-4D97-AF65-F5344CB8AC3E}">
        <p14:creationId xmlns:p14="http://schemas.microsoft.com/office/powerpoint/2010/main" val="39283323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02116-DD7D-1436-B10B-5670A56BD1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Characteristics of a good supervisor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048D6C-0EBC-4EE6-DAA9-4A02B21372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numCol="2">
            <a:normAutofit lnSpcReduction="10000"/>
          </a:bodyPr>
          <a:lstStyle/>
          <a:p>
            <a:r>
              <a:rPr lang="en-GB"/>
              <a:t>Patient</a:t>
            </a:r>
          </a:p>
          <a:p>
            <a:r>
              <a:rPr lang="en-GB"/>
              <a:t>Supportive</a:t>
            </a:r>
          </a:p>
          <a:p>
            <a:r>
              <a:rPr lang="en-GB"/>
              <a:t>Respectful</a:t>
            </a:r>
          </a:p>
          <a:p>
            <a:r>
              <a:rPr lang="en-GB"/>
              <a:t>Consistent</a:t>
            </a:r>
          </a:p>
          <a:p>
            <a:r>
              <a:rPr lang="en-GB"/>
              <a:t>Professional</a:t>
            </a:r>
          </a:p>
          <a:p>
            <a:r>
              <a:rPr lang="en-GB"/>
              <a:t>Organised</a:t>
            </a:r>
          </a:p>
          <a:p>
            <a:r>
              <a:rPr lang="en-GB"/>
              <a:t>Communicative</a:t>
            </a:r>
          </a:p>
          <a:p>
            <a:r>
              <a:rPr lang="en-GB"/>
              <a:t>Trusted</a:t>
            </a:r>
          </a:p>
          <a:p>
            <a:r>
              <a:rPr lang="en-GB"/>
              <a:t>Clear</a:t>
            </a:r>
          </a:p>
          <a:p>
            <a:r>
              <a:rPr lang="en-GB"/>
              <a:t>Mentor</a:t>
            </a:r>
          </a:p>
          <a:p>
            <a:r>
              <a:rPr lang="en-GB"/>
              <a:t>Decisive</a:t>
            </a:r>
          </a:p>
          <a:p>
            <a:r>
              <a:rPr lang="en-GB"/>
              <a:t>Responsible</a:t>
            </a:r>
          </a:p>
          <a:p>
            <a:r>
              <a:rPr lang="en-GB"/>
              <a:t>Open to ideas/persuasion</a:t>
            </a:r>
          </a:p>
          <a:p>
            <a:r>
              <a:rPr lang="en-GB"/>
              <a:t>Relaxed</a:t>
            </a:r>
          </a:p>
          <a:p>
            <a:r>
              <a:rPr lang="en-GB"/>
              <a:t>Reliable</a:t>
            </a:r>
          </a:p>
          <a:p>
            <a:r>
              <a:rPr lang="en-GB"/>
              <a:t>Trusts others</a:t>
            </a:r>
          </a:p>
          <a:p>
            <a:r>
              <a:rPr lang="en-GB"/>
              <a:t>Knowledgeable</a:t>
            </a:r>
          </a:p>
          <a:p>
            <a:r>
              <a:rPr lang="en-GB"/>
              <a:t>Adaptable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2A2994-D1BD-36B7-0814-EAB1045FFCA5}"/>
              </a:ext>
            </a:extLst>
          </p:cNvPr>
          <p:cNvSpPr txBox="1"/>
          <p:nvPr/>
        </p:nvSpPr>
        <p:spPr>
          <a:xfrm>
            <a:off x="1521151" y="6383708"/>
            <a:ext cx="6947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/>
              <a:t>Not who they are – how they behave/treat their team</a:t>
            </a:r>
          </a:p>
        </p:txBody>
      </p:sp>
    </p:spTree>
    <p:extLst>
      <p:ext uri="{BB962C8B-B14F-4D97-AF65-F5344CB8AC3E}">
        <p14:creationId xmlns:p14="http://schemas.microsoft.com/office/powerpoint/2010/main" val="23766233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6FEC3-D50D-47E1-EC24-59CA8F361F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Managing upwards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8E1603-D25D-065E-956E-7688FCA240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Recognising the strengths and weaknesses of your supervisor and adapting your behaviour to promote a mutually beneficial outcome</a:t>
            </a:r>
          </a:p>
          <a:p>
            <a:endParaRPr lang="en-GB"/>
          </a:p>
          <a:p>
            <a:r>
              <a:rPr lang="en-GB"/>
              <a:t>Always busy         &gt;          short questions and answers</a:t>
            </a:r>
          </a:p>
          <a:p>
            <a:r>
              <a:rPr lang="en-GB"/>
              <a:t>Disorganised         &gt;          keep lists/ info to hand </a:t>
            </a:r>
          </a:p>
          <a:p>
            <a:r>
              <a:rPr lang="en-GB"/>
              <a:t>Indecisive             &gt;         present options </a:t>
            </a:r>
          </a:p>
          <a:p>
            <a:r>
              <a:rPr lang="en-GB"/>
              <a:t>Favouritism            &gt;       ??</a:t>
            </a:r>
          </a:p>
          <a:p>
            <a:endParaRPr lang="en-GB"/>
          </a:p>
          <a:p>
            <a:r>
              <a:rPr lang="en-GB"/>
              <a:t>(article on Moodle)</a:t>
            </a:r>
          </a:p>
        </p:txBody>
      </p:sp>
    </p:spTree>
    <p:extLst>
      <p:ext uri="{BB962C8B-B14F-4D97-AF65-F5344CB8AC3E}">
        <p14:creationId xmlns:p14="http://schemas.microsoft.com/office/powerpoint/2010/main" val="39457403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CBE260-42E6-6100-672B-4455FAB4EB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Work identity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0EFF89-F49B-D780-71E2-8ED7A3058D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Work gives a sense of self (job title)</a:t>
            </a:r>
          </a:p>
          <a:p>
            <a:r>
              <a:rPr lang="en-GB"/>
              <a:t>Resources/ power/ purpose</a:t>
            </a:r>
          </a:p>
          <a:p>
            <a:r>
              <a:rPr lang="en-GB"/>
              <a:t>Engaging in worthwhile activity</a:t>
            </a:r>
          </a:p>
          <a:p>
            <a:r>
              <a:rPr lang="en-GB"/>
              <a:t>Social network</a:t>
            </a:r>
          </a:p>
          <a:p>
            <a:r>
              <a:rPr lang="en-GB"/>
              <a:t>Home/real/work identity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4118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FD66C-EBE2-5A1E-908B-AD33BBACE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supervisor role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843A4A-816E-9325-7B2D-19C137494F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New responsibilities – H&amp;S, HR, meetings, planning and monitoring work</a:t>
            </a:r>
          </a:p>
          <a:p>
            <a:r>
              <a:rPr lang="en-GB"/>
              <a:t>Skill gaps</a:t>
            </a:r>
          </a:p>
          <a:p>
            <a:r>
              <a:rPr lang="en-GB"/>
              <a:t>Confidence</a:t>
            </a:r>
          </a:p>
          <a:p>
            <a:r>
              <a:rPr lang="en-GB"/>
              <a:t>Reporting up and down</a:t>
            </a:r>
          </a:p>
          <a:p>
            <a:r>
              <a:rPr lang="en-GB"/>
              <a:t>Decision making</a:t>
            </a:r>
          </a:p>
          <a:p>
            <a:r>
              <a:rPr lang="en-GB"/>
              <a:t>Planning ahead</a:t>
            </a:r>
          </a:p>
          <a:p>
            <a:r>
              <a:rPr lang="en-GB"/>
              <a:t>Contingency planning</a:t>
            </a:r>
          </a:p>
          <a:p>
            <a:r>
              <a:rPr lang="en-GB"/>
              <a:t>Documentation</a:t>
            </a:r>
          </a:p>
          <a:p>
            <a:r>
              <a:rPr lang="en-GB"/>
              <a:t>Representing organisation </a:t>
            </a:r>
          </a:p>
          <a:p>
            <a:r>
              <a:rPr lang="en-GB"/>
              <a:t>Stress</a:t>
            </a:r>
          </a:p>
        </p:txBody>
      </p:sp>
    </p:spTree>
    <p:extLst>
      <p:ext uri="{BB962C8B-B14F-4D97-AF65-F5344CB8AC3E}">
        <p14:creationId xmlns:p14="http://schemas.microsoft.com/office/powerpoint/2010/main" val="15154508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46C9E-5DFB-9CAA-694C-8E951895E2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Being an effective supervisor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285DA9-98FA-B8BA-1394-DF0066510C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Monitor progress</a:t>
            </a:r>
          </a:p>
          <a:p>
            <a:r>
              <a:rPr lang="en-GB"/>
              <a:t>Manage by exception</a:t>
            </a:r>
          </a:p>
          <a:p>
            <a:r>
              <a:rPr lang="en-GB"/>
              <a:t>Share information</a:t>
            </a:r>
          </a:p>
          <a:p>
            <a:r>
              <a:rPr lang="en-GB"/>
              <a:t>Delegate</a:t>
            </a:r>
          </a:p>
          <a:p>
            <a:r>
              <a:rPr lang="en-GB"/>
              <a:t>Be open and available</a:t>
            </a:r>
          </a:p>
          <a:p>
            <a:r>
              <a:rPr lang="en-GB"/>
              <a:t>Be fair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30093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CBD19D-7C5C-17EC-8DAA-451D4B8CDA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Delegation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E1ACD5-863B-877C-F32C-50DD8D7D67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“Too busy to delegate” -  longterm failure</a:t>
            </a:r>
          </a:p>
          <a:p>
            <a:r>
              <a:rPr lang="en-GB"/>
              <a:t>Cede as much control as possible</a:t>
            </a:r>
          </a:p>
          <a:p>
            <a:r>
              <a:rPr lang="en-GB"/>
              <a:t>Clear briefing</a:t>
            </a:r>
          </a:p>
          <a:p>
            <a:r>
              <a:rPr lang="en-GB"/>
              <a:t>Allow worker to choose sequence/method where possible</a:t>
            </a:r>
          </a:p>
          <a:p>
            <a:r>
              <a:rPr lang="en-GB"/>
              <a:t>Do something and report back (or if problems)</a:t>
            </a:r>
          </a:p>
          <a:p>
            <a:endParaRPr lang="en-GB"/>
          </a:p>
          <a:p>
            <a:r>
              <a:rPr lang="en-GB"/>
              <a:t>Still responsible for outcome</a:t>
            </a:r>
          </a:p>
          <a:p>
            <a:endParaRPr lang="en-GB"/>
          </a:p>
          <a:p>
            <a:r>
              <a:rPr lang="en-GB"/>
              <a:t>Alternatives to hierarchies?</a:t>
            </a:r>
          </a:p>
        </p:txBody>
      </p:sp>
    </p:spTree>
    <p:extLst>
      <p:ext uri="{BB962C8B-B14F-4D97-AF65-F5344CB8AC3E}">
        <p14:creationId xmlns:p14="http://schemas.microsoft.com/office/powerpoint/2010/main" val="28847795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1FE56-57C1-0C81-B04C-CB48FD1942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Conflict at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494995-F348-C1ED-C0F9-4EB66768E5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Role conflicts</a:t>
            </a:r>
          </a:p>
          <a:p>
            <a:r>
              <a:rPr lang="en-GB"/>
              <a:t>Interpersonal conflicts</a:t>
            </a:r>
          </a:p>
          <a:p>
            <a:r>
              <a:rPr lang="en-GB"/>
              <a:t>Hierarchical conflicts</a:t>
            </a:r>
          </a:p>
          <a:p>
            <a:r>
              <a:rPr lang="en-GB"/>
              <a:t>Culture conflicts</a:t>
            </a:r>
          </a:p>
          <a:p>
            <a:endParaRPr lang="en-GB"/>
          </a:p>
          <a:p>
            <a:pPr marL="0" indent="0">
              <a:buNone/>
            </a:pPr>
            <a:r>
              <a:rPr lang="en-GB"/>
              <a:t>Conflict at work:  disruptive, poor output, lose staff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Legal duties  </a:t>
            </a:r>
          </a:p>
          <a:p>
            <a:r>
              <a:rPr lang="en-GB"/>
              <a:t>bullying</a:t>
            </a:r>
          </a:p>
          <a:p>
            <a:r>
              <a:rPr lang="en-GB"/>
              <a:t>harassment (</a:t>
            </a:r>
            <a:r>
              <a:rPr lang="en-GB" b="0" i="0">
                <a:solidFill>
                  <a:srgbClr val="0B0C0C"/>
                </a:solidFill>
                <a:effectLst/>
                <a:latin typeface="GDS Transport"/>
              </a:rPr>
              <a:t>Equality Act 2010)</a:t>
            </a:r>
          </a:p>
          <a:p>
            <a:r>
              <a:rPr lang="en-GB"/>
              <a:t>grievance procedure    </a:t>
            </a:r>
          </a:p>
        </p:txBody>
      </p:sp>
    </p:spTree>
    <p:extLst>
      <p:ext uri="{BB962C8B-B14F-4D97-AF65-F5344CB8AC3E}">
        <p14:creationId xmlns:p14="http://schemas.microsoft.com/office/powerpoint/2010/main" val="11282865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1750D-B3D3-A819-E47E-CCA883667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Personality types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77BC9A-EABB-2AC6-D600-E4346CA587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Dissimilar people tend to cause friction</a:t>
            </a:r>
          </a:p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3ECB1C-17CB-69B6-22E6-8EC09F3D53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4025" y="2820194"/>
            <a:ext cx="4857750" cy="1181100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4793007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0E6C1E-7F60-533A-323B-B060286CA4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Dealing with poor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9D434D-E95A-8AB4-7FAB-D4B1DEA9EB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Need to be addressed</a:t>
            </a:r>
          </a:p>
          <a:p>
            <a:r>
              <a:rPr lang="en-GB"/>
              <a:t>Effect on others</a:t>
            </a:r>
          </a:p>
          <a:p>
            <a:r>
              <a:rPr lang="en-GB"/>
              <a:t>Effect on work</a:t>
            </a:r>
          </a:p>
          <a:p>
            <a:endParaRPr lang="en-GB"/>
          </a:p>
          <a:p>
            <a:r>
              <a:rPr lang="en-GB"/>
              <a:t>Supervisor-worker dynamic</a:t>
            </a:r>
          </a:p>
          <a:p>
            <a:r>
              <a:rPr lang="en-GB"/>
              <a:t>Transactional Analysis     </a:t>
            </a:r>
            <a:r>
              <a:rPr lang="en-GB" i="1"/>
              <a:t>Games People Play</a:t>
            </a:r>
          </a:p>
          <a:p>
            <a:r>
              <a:rPr lang="en-GB"/>
              <a:t>Parent  / Adult/ Child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9607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D9FE03-6691-7ADA-9148-88D5DCC231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Case study – poor performance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3B35E5-FA24-2DFD-6A28-BC36F432EE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76462"/>
            <a:ext cx="10515600" cy="4700501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/>
              <a:t>Jamie joined the company a year ago as a graduate trainee. They have completed the induction training and passed their probationary period, working on several field projects.  They moved across to the post-excavation team for one of the field projects to undertake data entry under your supervision, and have been working for 3 months as part of your team. 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/>
              <a:t>They have taken several Mondays off sick.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/>
              <a:t>They seem to be distracting their colleagues from their work with long conversations about partying.</a:t>
            </a:r>
          </a:p>
          <a:p>
            <a:pPr marL="0" indent="0">
              <a:buNone/>
            </a:pPr>
            <a:r>
              <a:rPr lang="en-GB"/>
              <a:t>Their work is of a poor standard and is taking longer than expected.</a:t>
            </a:r>
          </a:p>
          <a:p>
            <a:pPr marL="0" indent="0">
              <a:buNone/>
            </a:pPr>
            <a:r>
              <a:rPr lang="en-GB"/>
              <a:t>Your manager has asked you to have a meeting with Jamie to explore their poor performance.</a:t>
            </a:r>
          </a:p>
          <a:p>
            <a:endParaRPr lang="en-GB"/>
          </a:p>
          <a:p>
            <a:pPr marL="0" indent="0">
              <a:buNone/>
            </a:pPr>
            <a:r>
              <a:rPr lang="en-GB"/>
              <a:t>1	How would you approach this meeting?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2	What would you want to find out?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3	What options do you have as possible outcomes?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0557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60967C-4681-82D7-BCB2-71C4BAFCF4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FA16EA-5F9C-1417-0FC7-678CE0742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lain"/>
            </a:pPr>
            <a:r>
              <a:rPr lang="en-GB"/>
              <a:t>May be several reasons </a:t>
            </a:r>
          </a:p>
          <a:p>
            <a:pPr marL="514350" indent="-514350">
              <a:buAutoNum type="arabicPlain"/>
            </a:pPr>
            <a:endParaRPr lang="en-GB"/>
          </a:p>
          <a:p>
            <a:pPr marL="514350" indent="-514350">
              <a:buAutoNum type="arabicPlain"/>
            </a:pPr>
            <a:r>
              <a:rPr lang="en-GB"/>
              <a:t>Do they understand how to do the work and why it is needed?  Personal circumstances?   Prefer onsite work?  Ability/disability?</a:t>
            </a:r>
          </a:p>
          <a:p>
            <a:pPr marL="514350" indent="-514350">
              <a:buAutoNum type="arabicPlain"/>
            </a:pPr>
            <a:endParaRPr lang="en-GB"/>
          </a:p>
          <a:p>
            <a:pPr marL="514350" indent="-514350">
              <a:buAutoNum type="arabicPlain"/>
            </a:pPr>
            <a:r>
              <a:rPr lang="en-GB"/>
              <a:t>Change room layout. Vary work.  Training.  Move to new role. Improvement plan. Recommend dismissal. </a:t>
            </a:r>
          </a:p>
        </p:txBody>
      </p:sp>
    </p:spTree>
    <p:extLst>
      <p:ext uri="{BB962C8B-B14F-4D97-AF65-F5344CB8AC3E}">
        <p14:creationId xmlns:p14="http://schemas.microsoft.com/office/powerpoint/2010/main" val="15625925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1779D-0F07-4CFB-3604-D328364FE2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Reasons for poor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432DF6-260F-A9DA-FB21-0A166F9A0B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/>
              <a:t>Bored</a:t>
            </a:r>
          </a:p>
          <a:p>
            <a:r>
              <a:rPr lang="en-GB"/>
              <a:t>Doesn’t see value of work</a:t>
            </a:r>
          </a:p>
          <a:p>
            <a:r>
              <a:rPr lang="en-GB"/>
              <a:t>Doesn’t have control over tasking</a:t>
            </a:r>
          </a:p>
          <a:p>
            <a:r>
              <a:rPr lang="en-GB"/>
              <a:t>Lack of skills</a:t>
            </a:r>
          </a:p>
          <a:p>
            <a:r>
              <a:rPr lang="en-GB"/>
              <a:t>Disengagement</a:t>
            </a:r>
          </a:p>
          <a:p>
            <a:r>
              <a:rPr lang="en-GB"/>
              <a:t>External issues</a:t>
            </a:r>
          </a:p>
          <a:p>
            <a:r>
              <a:rPr lang="en-GB"/>
              <a:t>Feels undervalued</a:t>
            </a:r>
          </a:p>
          <a:p>
            <a:r>
              <a:rPr lang="en-GB"/>
              <a:t>Personality</a:t>
            </a:r>
          </a:p>
          <a:p>
            <a:r>
              <a:rPr lang="en-GB"/>
              <a:t>Tired/unwell</a:t>
            </a:r>
          </a:p>
          <a:p>
            <a:r>
              <a:rPr lang="en-GB"/>
              <a:t>Frustration</a:t>
            </a:r>
          </a:p>
          <a:p>
            <a:endParaRPr lang="en-GB"/>
          </a:p>
          <a:p>
            <a:r>
              <a:rPr lang="en-GB"/>
              <a:t>Stated reason – real reason</a:t>
            </a:r>
          </a:p>
        </p:txBody>
      </p:sp>
    </p:spTree>
    <p:extLst>
      <p:ext uri="{BB962C8B-B14F-4D97-AF65-F5344CB8AC3E}">
        <p14:creationId xmlns:p14="http://schemas.microsoft.com/office/powerpoint/2010/main" val="22076608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E16DB-38A6-BCFE-B0B1-0241B6B361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Giving feedback and criticism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278223-108A-23BB-4887-7077802A6A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Language: “this wasn’t done right”; “you’ve got this wrong”  </a:t>
            </a:r>
          </a:p>
          <a:p>
            <a:pPr marL="0" indent="0">
              <a:buNone/>
            </a:pPr>
            <a:endParaRPr lang="en-GB"/>
          </a:p>
          <a:p>
            <a:endParaRPr lang="en-GB"/>
          </a:p>
          <a:p>
            <a:pPr marL="0" indent="0">
              <a:buNone/>
            </a:pPr>
            <a:r>
              <a:rPr lang="en-GB"/>
              <a:t>Good feedback</a:t>
            </a:r>
          </a:p>
          <a:p>
            <a:r>
              <a:rPr lang="en-GB"/>
              <a:t>Specific, clear, future focused (feed-forward) </a:t>
            </a:r>
          </a:p>
          <a:p>
            <a:r>
              <a:rPr lang="en-GB"/>
              <a:t>Valid</a:t>
            </a:r>
          </a:p>
          <a:p>
            <a:r>
              <a:rPr lang="en-GB"/>
              <a:t>Mixture of positive and negative </a:t>
            </a:r>
          </a:p>
          <a:p>
            <a:r>
              <a:rPr lang="en-GB" i="1"/>
              <a:t>One Minute Manager</a:t>
            </a:r>
          </a:p>
          <a:p>
            <a:r>
              <a:rPr lang="en-GB"/>
              <a:t>Helpful </a:t>
            </a:r>
          </a:p>
          <a:p>
            <a:r>
              <a:rPr lang="en-GB"/>
              <a:t>“The note behind the note”</a:t>
            </a:r>
          </a:p>
          <a:p>
            <a:pPr marL="0" indent="0">
              <a:buNone/>
            </a:pP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54766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8E228-BDD4-6BE7-24F2-277FD23123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Case study- giving negative 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A56BD4-C9DA-8BA2-C427-8DAAEE083D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In your discussion with Jamie they explained that they DJ at a regular late night event on Sundays and as a result are often tired and unwell on Mondays.   You later discussed the situation with Human Resources and your line manager and it was agreed as a first step that you should informally  tell Jamie that their commitment and standard of work was unsatisfactory and ask them to improve.</a:t>
            </a:r>
          </a:p>
          <a:p>
            <a:endParaRPr lang="en-GB"/>
          </a:p>
          <a:p>
            <a:pPr marL="0" indent="0">
              <a:buNone/>
            </a:pPr>
            <a:r>
              <a:rPr lang="en-GB"/>
              <a:t>Before talking to Jamie you decide to draft what you will say to make the meeting as effective as possible.  </a:t>
            </a:r>
          </a:p>
          <a:p>
            <a:pPr marL="0" indent="0">
              <a:buNone/>
            </a:pPr>
            <a:r>
              <a:rPr lang="en-GB"/>
              <a:t>What are the main points you wish to make?   </a:t>
            </a:r>
          </a:p>
        </p:txBody>
      </p:sp>
    </p:spTree>
    <p:extLst>
      <p:ext uri="{BB962C8B-B14F-4D97-AF65-F5344CB8AC3E}">
        <p14:creationId xmlns:p14="http://schemas.microsoft.com/office/powerpoint/2010/main" val="30036300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669A1-0A57-ED49-B06F-63C90F773F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Giving negative feedback – suggested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589C48-BC9C-C700-33D5-7402A77D10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i="1"/>
              <a:t>Location – private</a:t>
            </a:r>
          </a:p>
          <a:p>
            <a:r>
              <a:rPr lang="en-GB" i="1"/>
              <a:t>Time – not busy/constrained</a:t>
            </a:r>
          </a:p>
          <a:p>
            <a:r>
              <a:rPr lang="en-GB"/>
              <a:t>Want to discuss attitude and performance</a:t>
            </a:r>
          </a:p>
          <a:p>
            <a:r>
              <a:rPr lang="en-GB"/>
              <a:t>Recap from previous meeting – I said / you said</a:t>
            </a:r>
          </a:p>
          <a:p>
            <a:r>
              <a:rPr lang="en-GB"/>
              <a:t>Main issue 1: work quality      - response?</a:t>
            </a:r>
          </a:p>
          <a:p>
            <a:r>
              <a:rPr lang="en-GB"/>
              <a:t>Main issue 2: commitment   - response?</a:t>
            </a:r>
          </a:p>
          <a:p>
            <a:r>
              <a:rPr lang="en-GB"/>
              <a:t>Monitor progress, possible escalation</a:t>
            </a:r>
          </a:p>
          <a:p>
            <a:r>
              <a:rPr lang="en-GB"/>
              <a:t>Positive- want to keep/develop </a:t>
            </a:r>
          </a:p>
        </p:txBody>
      </p:sp>
    </p:spTree>
    <p:extLst>
      <p:ext uri="{BB962C8B-B14F-4D97-AF65-F5344CB8AC3E}">
        <p14:creationId xmlns:p14="http://schemas.microsoft.com/office/powerpoint/2010/main" val="34092705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383CA-E568-136E-83B7-E23F6EBA1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Reflection on 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F4AC6D-B500-B1CD-1604-36A9A6CC64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Opportunity for early action missed?</a:t>
            </a:r>
          </a:p>
          <a:p>
            <a:r>
              <a:rPr lang="en-GB"/>
              <a:t>Better if your line manager intervened?</a:t>
            </a:r>
          </a:p>
          <a:p>
            <a:r>
              <a:rPr lang="en-GB"/>
              <a:t>Documentation</a:t>
            </a:r>
          </a:p>
          <a:p>
            <a:r>
              <a:rPr lang="en-GB"/>
              <a:t>Your role as supervisor</a:t>
            </a:r>
          </a:p>
        </p:txBody>
      </p:sp>
    </p:spTree>
    <p:extLst>
      <p:ext uri="{BB962C8B-B14F-4D97-AF65-F5344CB8AC3E}">
        <p14:creationId xmlns:p14="http://schemas.microsoft.com/office/powerpoint/2010/main" val="23464309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C5F52-C5E8-474E-DC4A-6C9BDC5AD6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E2AC3B-8CC0-EC14-E093-F645DC741F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Counterproductive – inaccurate, unclear, irrelevant</a:t>
            </a:r>
          </a:p>
          <a:p>
            <a:r>
              <a:rPr lang="en-GB"/>
              <a:t>Feedback / feedforward</a:t>
            </a:r>
          </a:p>
          <a:p>
            <a:r>
              <a:rPr lang="en-GB"/>
              <a:t>Positive / negative / positive</a:t>
            </a:r>
          </a:p>
          <a:p>
            <a:r>
              <a:rPr lang="en-GB"/>
              <a:t>Best way to communicate?</a:t>
            </a:r>
          </a:p>
          <a:p>
            <a:endParaRPr lang="en-GB"/>
          </a:p>
          <a:p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8033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BDEB7A-392A-7980-71EC-9F305784CB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Recieving 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5088B3-A3AC-7AB1-C549-A4FD50FFAD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Formal (appraisal/ review) / informal</a:t>
            </a:r>
          </a:p>
          <a:p>
            <a:r>
              <a:rPr lang="en-GB"/>
              <a:t>Surprise?  (different perceptions)</a:t>
            </a:r>
          </a:p>
          <a:p>
            <a:r>
              <a:rPr lang="en-GB"/>
              <a:t>Emotional response</a:t>
            </a:r>
          </a:p>
          <a:p>
            <a:r>
              <a:rPr lang="en-GB"/>
              <a:t>Reality check</a:t>
            </a:r>
          </a:p>
          <a:p>
            <a:r>
              <a:rPr lang="en-GB"/>
              <a:t>Action plan?</a:t>
            </a:r>
          </a:p>
          <a:p>
            <a:r>
              <a:rPr lang="en-GB"/>
              <a:t>Opportunity for growth</a:t>
            </a:r>
          </a:p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799CCA-06D6-801B-0B4E-7B4E4BBB8E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9577" y="1292743"/>
            <a:ext cx="4945465" cy="5200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709327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98AA8-2653-BE9C-AFF9-92E6C149E0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KSBs and British Values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7E024133-8B07-CF36-EAA7-07AA8FB8591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269950" y="1879089"/>
          <a:ext cx="6028055" cy="502920"/>
        </p:xfrm>
        <a:graphic>
          <a:graphicData uri="http://schemas.openxmlformats.org/drawingml/2006/table">
            <a:tbl>
              <a:tblPr firstRow="1" firstCol="1" bandRow="1"/>
              <a:tblGrid>
                <a:gridCol w="432435">
                  <a:extLst>
                    <a:ext uri="{9D8B030D-6E8A-4147-A177-3AD203B41FA5}">
                      <a16:colId xmlns:a16="http://schemas.microsoft.com/office/drawing/2014/main" val="3984090734"/>
                    </a:ext>
                  </a:extLst>
                </a:gridCol>
                <a:gridCol w="5595620">
                  <a:extLst>
                    <a:ext uri="{9D8B030D-6E8A-4147-A177-3AD203B41FA5}">
                      <a16:colId xmlns:a16="http://schemas.microsoft.com/office/drawing/2014/main" val="330738692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S9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ability to employ supervisory techniques effectively 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562741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B1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be receptive to feedback, commit to quality and continuous professional development, including independent learning. 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25794404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781E8EEB-95DA-D088-B210-8DEB3D322B64}"/>
              </a:ext>
            </a:extLst>
          </p:cNvPr>
          <p:cNvSpPr txBox="1"/>
          <p:nvPr/>
        </p:nvSpPr>
        <p:spPr>
          <a:xfrm>
            <a:off x="1203403" y="3342661"/>
            <a:ext cx="609460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Democracy</a:t>
            </a:r>
          </a:p>
          <a:p>
            <a:r>
              <a:rPr lang="en-GB" b="1"/>
              <a:t>The Rule of Law</a:t>
            </a:r>
          </a:p>
          <a:p>
            <a:r>
              <a:rPr lang="en-GB"/>
              <a:t>Individual liberty</a:t>
            </a:r>
          </a:p>
          <a:p>
            <a:r>
              <a:rPr lang="en-GB" b="1"/>
              <a:t>Mutual Respect and Tolerance</a:t>
            </a:r>
          </a:p>
        </p:txBody>
      </p:sp>
    </p:spTree>
    <p:extLst>
      <p:ext uri="{BB962C8B-B14F-4D97-AF65-F5344CB8AC3E}">
        <p14:creationId xmlns:p14="http://schemas.microsoft.com/office/powerpoint/2010/main" val="3106141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7" ma:contentTypeDescription="Create a new document." ma:contentTypeScope="" ma:versionID="e92c77b3b7a92c44e00fbeb3e4ab2a70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5dc4a7d4f82f6b2036c06aab4ed0c6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Leaders" minOccurs="0"/>
                <xsd:element ref="ns2:Members" minOccurs="0"/>
                <xsd:element ref="ns2:Member_Groups" minOccurs="0"/>
                <xsd:element ref="ns2:Distribution_Groups" minOccurs="0"/>
                <xsd:element ref="ns2:LMS_Mappings" minOccurs="0"/>
                <xsd:element ref="ns2:Invited_Leaders" minOccurs="0"/>
                <xsd:element ref="ns2:Invited_Members" minOccurs="0"/>
                <xsd:element ref="ns2:Self_Registration_Enabled" minOccurs="0"/>
                <xsd:element ref="ns2:Has_Leaders_Only_SectionGroup" minOccurs="0"/>
                <xsd:element ref="ns2:Is_Collaboration_Space_Locked" minOccurs="0"/>
                <xsd:element ref="ns2:IsNotebookLocked" minOccurs="0"/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CultureName" ma:index="10" nillable="true" ma:displayName="Culture Name" ma:internalName="CultureName">
      <xsd:simpleType>
        <xsd:restriction base="dms:Text"/>
      </xsd:simpleType>
    </xsd:element>
    <xsd:element name="AppVersion" ma:index="11" nillable="true" ma:displayName="App Version" ma:internalName="AppVersion">
      <xsd:simpleType>
        <xsd:restriction base="dms:Text"/>
      </xsd:simpleType>
    </xsd:element>
    <xsd:element name="TeamsChannelId" ma:index="12" nillable="true" ma:displayName="Teams Channel Id" ma:internalName="TeamsChannelId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4" nillable="true" ma:displayName="Math Settings" ma:internalName="Math_Settings">
      <xsd:simpleType>
        <xsd:restriction base="dms:Text"/>
      </xsd:simpleType>
    </xsd:element>
    <xsd:element name="DefaultSectionNames" ma:index="1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6" nillable="true" ma:displayName="Templates" ma:internalName="Templates">
      <xsd:simpleType>
        <xsd:restriction base="dms:Note">
          <xsd:maxLength value="255"/>
        </xsd:restriction>
      </xsd:simpleType>
    </xsd:element>
    <xsd:element name="Leaders" ma:index="17" nillable="true" ma:displayName="Leaders" ma:internalName="Lead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s" ma:index="18" nillable="true" ma:displayName="Members" ma:internalName="Memb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_Groups" ma:index="19" nillable="true" ma:displayName="Member Groups" ma:internalName="Member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0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1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Leaders" ma:index="22" nillable="true" ma:displayName="Invited Leaders" ma:internalName="Invited_Leaders">
      <xsd:simpleType>
        <xsd:restriction base="dms:Note">
          <xsd:maxLength value="255"/>
        </xsd:restriction>
      </xsd:simpleType>
    </xsd:element>
    <xsd:element name="Invited_Members" ma:index="23" nillable="true" ma:displayName="Invited Members" ma:internalName="Invited_Members">
      <xsd:simpleType>
        <xsd:restriction base="dms:Note">
          <xsd:maxLength value="255"/>
        </xsd:restriction>
      </xsd:simpleType>
    </xsd:element>
    <xsd:element name="Self_Registration_Enabled" ma:index="24" nillable="true" ma:displayName="Self Registration Enabled" ma:internalName="Self_Registration_Enabled">
      <xsd:simpleType>
        <xsd:restriction base="dms:Boolean"/>
      </xsd:simpleType>
    </xsd:element>
    <xsd:element name="Has_Leaders_Only_SectionGroup" ma:index="25" nillable="true" ma:displayName="Has Leaders Only SectionGroup" ma:internalName="Has_Leaders_Only_SectionGroup">
      <xsd:simpleType>
        <xsd:restriction base="dms:Boolean"/>
      </xsd:simpleType>
    </xsd:element>
    <xsd:element name="Is_Collaboration_Space_Locked" ma:index="26" nillable="true" ma:displayName="Is Collaboration Space Locked" ma:internalName="Is_Collaboration_Space_Locked">
      <xsd:simpleType>
        <xsd:restriction base="dms:Boolean"/>
      </xsd:simpleType>
    </xsd:element>
    <xsd:element name="IsNotebookLocked" ma:index="27" nillable="true" ma:displayName="Is Notebook Locked" ma:internalName="IsNotebookLocked">
      <xsd:simpleType>
        <xsd:restriction base="dms:Boolean"/>
      </xsd:simpleType>
    </xsd:element>
    <xsd:element name="MediaServiceMetadata" ma:index="2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3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32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3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3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43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TaxCatchAll" ma:index="38" nillable="true" ma:displayName="Taxonomy Catch All Column" ma:hidden="true" ma:list="{a5513ad2-1f13-4aa5-bf0c-e8efd5c58722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3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DefaultSectionNames xmlns="92c24619-d6d5-42cf-b618-23d930ad9f20" xsi:nil="true"/>
    <Invited_Member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TaxCatchAll xmlns="8ee9550b-f5f4-4dde-bce5-39f4ba45c2f1" xsi:nil="true"/>
    <Is_Collaboration_Space_Locked xmlns="92c24619-d6d5-42cf-b618-23d930ad9f20" xsi:nil="true"/>
    <Templates xmlns="92c24619-d6d5-42cf-b618-23d930ad9f20" xsi:nil="true"/>
    <Has_Leaders_Only_SectionGroup xmlns="92c24619-d6d5-42cf-b618-23d930ad9f20" xsi:nil="true"/>
    <Leaders xmlns="92c24619-d6d5-42cf-b618-23d930ad9f20">
      <UserInfo>
        <DisplayName/>
        <AccountId xsi:nil="true"/>
        <AccountType/>
      </UserInfo>
    </Leader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Member_Groups xmlns="92c24619-d6d5-42cf-b618-23d930ad9f20">
      <UserInfo>
        <DisplayName/>
        <AccountId xsi:nil="true"/>
        <AccountType/>
      </UserInfo>
    </Member_Groups>
    <Self_Registration_Enabled xmlns="92c24619-d6d5-42cf-b618-23d930ad9f20" xsi:nil="true"/>
    <CultureName xmlns="92c24619-d6d5-42cf-b618-23d930ad9f20" xsi:nil="true"/>
    <AppVersion xmlns="92c24619-d6d5-42cf-b618-23d930ad9f20" xsi:nil="true"/>
    <Invited_Leaders xmlns="92c24619-d6d5-42cf-b618-23d930ad9f20" xsi:nil="true"/>
    <Members xmlns="92c24619-d6d5-42cf-b618-23d930ad9f20">
      <UserInfo>
        <DisplayName/>
        <AccountId xsi:nil="true"/>
        <AccountType/>
      </UserInfo>
    </Memb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5C2EA17-F985-4C2F-9F1A-B7C4BE7D6B0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FD1C60B-8EED-406A-BE28-84C255C950BC}">
  <ds:schemaRefs>
    <ds:schemaRef ds:uri="http://schemas.microsoft.com/office/2006/metadata/properties"/>
    <ds:schemaRef ds:uri="http://schemas.microsoft.com/office/infopath/2007/PartnerControls"/>
    <ds:schemaRef ds:uri="92c24619-d6d5-42cf-b618-23d930ad9f20"/>
    <ds:schemaRef ds:uri="8ee9550b-f5f4-4dde-bce5-39f4ba45c2f1"/>
  </ds:schemaRefs>
</ds:datastoreItem>
</file>

<file path=customXml/itemProps3.xml><?xml version="1.0" encoding="utf-8"?>
<ds:datastoreItem xmlns:ds="http://schemas.openxmlformats.org/officeDocument/2006/customXml" ds:itemID="{9EF52D95-180B-4DE6-9896-75DDEFA6D4B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1545</TotalTime>
  <Words>985</Words>
  <Application>Microsoft Office PowerPoint</Application>
  <PresentationFormat>Widescreen</PresentationFormat>
  <Paragraphs>220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GDS Transport</vt:lpstr>
      <vt:lpstr>Arial</vt:lpstr>
      <vt:lpstr>Calibri</vt:lpstr>
      <vt:lpstr>Calibri Light</vt:lpstr>
      <vt:lpstr>Office Theme</vt:lpstr>
      <vt:lpstr>HPAR7006 Archaeological reporting </vt:lpstr>
      <vt:lpstr>Session outline</vt:lpstr>
      <vt:lpstr>KSBs and British Values</vt:lpstr>
      <vt:lpstr>Characteristics of a good supervisor</vt:lpstr>
      <vt:lpstr>Characteristics of a good supervisor</vt:lpstr>
      <vt:lpstr>Characteristics of a good supervisor</vt:lpstr>
      <vt:lpstr>Characteristics of a good supervisor</vt:lpstr>
      <vt:lpstr>Managing upwards</vt:lpstr>
      <vt:lpstr>Work identity</vt:lpstr>
      <vt:lpstr>The supervisor role</vt:lpstr>
      <vt:lpstr>Being an effective supervisor</vt:lpstr>
      <vt:lpstr>Delegation</vt:lpstr>
      <vt:lpstr>Conflict at work</vt:lpstr>
      <vt:lpstr>Personality types</vt:lpstr>
      <vt:lpstr>Dealing with poor performance</vt:lpstr>
      <vt:lpstr>Case study – poor performance   </vt:lpstr>
      <vt:lpstr>Case study</vt:lpstr>
      <vt:lpstr>Reasons for poor performance</vt:lpstr>
      <vt:lpstr>Giving feedback and criticism</vt:lpstr>
      <vt:lpstr>Case study- giving negative feedback</vt:lpstr>
      <vt:lpstr>Giving negative feedback – suggested approach</vt:lpstr>
      <vt:lpstr>Reflection on case study</vt:lpstr>
      <vt:lpstr>Feedback</vt:lpstr>
      <vt:lpstr>Recieving feedback</vt:lpstr>
      <vt:lpstr>KSBs and British Values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HPAR7006 Archaeological reporting </dc:title>
  <dc:creator>Martin Locock</dc:creator>
  <cp:lastModifiedBy>Martin Locock</cp:lastModifiedBy>
  <cp:revision>3</cp:revision>
  <dcterms:created xsi:type="dcterms:W3CDTF">2022-10-05T12:49:08Z</dcterms:created>
  <dcterms:modified xsi:type="dcterms:W3CDTF">2024-11-28T10:27:24Z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