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7FA5B7-1581-4C6A-8FE7-2C0DFD79E0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F8F411-01F2-48A3-8245-96B62DAA5C5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BCDE40-CE04-42D9-B2A6-5639F9C03D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45EDD-1140-4237-A75C-FAC184AB436D}" type="datetimeFigureOut">
              <a:rPr lang="en-GB" smtClean="0"/>
              <a:t>03/03/2022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9F8EDB-FDDC-4E73-A4F0-C552608AD7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111E8D-76C8-4DE0-8A7E-AC7F6633FE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8C32F-5D6B-4C2A-8370-6F81B6665D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0646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A74869-D8D4-4AA1-8B94-435E01B93B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ABAFDE-3FD5-40FB-8D45-3F5D70FC28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33CA58-6C51-479B-82DA-1097BBD051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45EDD-1140-4237-A75C-FAC184AB436D}" type="datetimeFigureOut">
              <a:rPr lang="en-GB" smtClean="0"/>
              <a:t>03/03/2022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228C53-3491-4ACC-A0B9-FD984C7849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24AF6C-552C-4EA7-9582-653881DFB2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8C32F-5D6B-4C2A-8370-6F81B6665D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5983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B747A2-348F-486F-B41F-00F2CF1149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CCAE12-50A7-4C0F-A8D1-8C34334086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B3B725-0B18-4BBA-80BF-F1CB1EAF75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45EDD-1140-4237-A75C-FAC184AB436D}" type="datetimeFigureOut">
              <a:rPr lang="en-GB" smtClean="0"/>
              <a:t>03/03/2022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7CD76D-49A7-41FD-9D16-6C34D3C06C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4EF9EC-F405-42FA-B9C4-3C4844F16C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8C32F-5D6B-4C2A-8370-6F81B6665D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15029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5F958D-5E5A-4619-A432-5D795D8C88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ED1727-4887-481F-A30D-7FC98D5FDE7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0433DEC-93C1-4F4C-8549-ED9DA06A94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FDD012-CCE6-4BA6-AF91-DD4D64E881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45EDD-1140-4237-A75C-FAC184AB436D}" type="datetimeFigureOut">
              <a:rPr lang="en-GB" smtClean="0"/>
              <a:t>03/03/2022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0A4B087-C02E-4434-A2DC-17E0935D6C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7C9F35-467F-41A3-93A9-8758C45C67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8C32F-5D6B-4C2A-8370-6F81B6665D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09807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7235B5-6AF6-4428-B213-69E6F22F9F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AFC4A2-67D8-4179-9B02-53BDCCC8E25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06677E-DAAC-4B93-A52E-94BF52B1A7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C181B1A-017F-4511-968F-81C8FAB4CF1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D57C8D-EDA6-406C-8FA6-1DB5F28B92B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34861B0-4226-46BD-9CF5-B32AF040B2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45EDD-1140-4237-A75C-FAC184AB436D}" type="datetimeFigureOut">
              <a:rPr lang="en-GB" smtClean="0"/>
              <a:t>03/03/2022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295381F-CA70-4B47-84CD-7B4464C53F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1EC0FE3-A362-40CA-9CD9-2AA543D33F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8C32F-5D6B-4C2A-8370-6F81B6665D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98243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4067C8-1A4C-4939-9B29-FC543F864B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3889C36-C08B-4A66-8659-B3531EEB55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45EDD-1140-4237-A75C-FAC184AB436D}" type="datetimeFigureOut">
              <a:rPr lang="en-GB" smtClean="0"/>
              <a:t>03/03/2022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C96395F-60B0-43E4-849D-0EA27BDA0F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E5B8E-F5D7-4D3D-A0AA-F0BBA1397D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8C32F-5D6B-4C2A-8370-6F81B6665D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86029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87E7946-7A2D-424B-B39A-E110DF985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45EDD-1140-4237-A75C-FAC184AB436D}" type="datetimeFigureOut">
              <a:rPr lang="en-GB" smtClean="0"/>
              <a:t>03/03/2022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6A19D1-9E0D-4A87-8C48-B7A9202B3D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7F310B8-F04C-4C33-8C23-B00C216370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8C32F-5D6B-4C2A-8370-6F81B6665D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76850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DB11BB-D055-49DF-AE3A-5EC056FC97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0AC7E5-E2BA-4B70-9739-8CFC17ED4F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93AF06-FB59-4FEE-B2E3-F4F00D6400A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621965-B9F9-4B7A-A691-ECEC790513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45EDD-1140-4237-A75C-FAC184AB436D}" type="datetimeFigureOut">
              <a:rPr lang="en-GB" smtClean="0"/>
              <a:t>03/03/2022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990DC7-4854-466B-BC31-0D37D4706F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42B508-0A5E-4A3A-A76B-9BD7D48F46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8C32F-5D6B-4C2A-8370-6F81B6665D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0033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60EAAB-FA20-4E84-89EB-3759179A27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0A7EF74-20C0-4B16-A888-CDB5D3E694E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C43815-181D-4AC5-9871-855799A57E4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3C2375-ACEB-41B6-B2B3-7F207D5295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45EDD-1140-4237-A75C-FAC184AB436D}" type="datetimeFigureOut">
              <a:rPr lang="en-GB" smtClean="0"/>
              <a:t>03/03/2022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FBC295-8EFF-438D-8430-97AE44B2EE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5FCF49-5FCA-4652-8101-C7EDC8E089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8C32F-5D6B-4C2A-8370-6F81B6665D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61222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67DF5D-1273-4099-9BD6-7BE69F1E17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80B96E2-8E79-4E2C-B42F-B9D3285C64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8222AB-FE26-43B7-95C6-BDBDC22C75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45EDD-1140-4237-A75C-FAC184AB436D}" type="datetimeFigureOut">
              <a:rPr lang="en-GB" smtClean="0"/>
              <a:t>03/03/2022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520F60-4CAF-4D75-8D9B-EF2371E693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E53850-13DC-4E5D-960C-D88A4F2AA5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8C32F-5D6B-4C2A-8370-6F81B6665D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9993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C00F6E3-B57D-40AF-9F7E-204C98DB8D7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7DAD6F-A613-469B-AA19-3412DE7B29B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B2555C-EAAF-40C5-9C65-4561EB7F32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45EDD-1140-4237-A75C-FAC184AB436D}" type="datetimeFigureOut">
              <a:rPr lang="en-GB" smtClean="0"/>
              <a:t>03/03/2022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55196B-AF9E-4618-9501-C1EB5C6B2B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F4668A-A40D-4356-B415-432F536334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8C32F-5D6B-4C2A-8370-6F81B6665D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13807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23AB923-6911-4082-8FE7-A5F3BA4416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24AAF4-ED66-4087-9A34-E8954C24F0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CA6CC7-E990-4596-B7D6-89FB9CA07A5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E45EDD-1140-4237-A75C-FAC184AB436D}" type="datetimeFigureOut">
              <a:rPr lang="en-GB" smtClean="0"/>
              <a:t>03/03/2022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72DEA3-F7EB-4851-9A9E-784E3A41712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922C53-D251-43DC-A4A2-AAC81EA9392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18C32F-5D6B-4C2A-8370-6F81B6665D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27747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6324A5-F840-48D0-95D9-45CFBEA930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69372" y="52243"/>
            <a:ext cx="6632863" cy="1433657"/>
          </a:xfrm>
        </p:spPr>
        <p:txBody>
          <a:bodyPr/>
          <a:lstStyle/>
          <a:p>
            <a:r>
              <a:rPr lang="en-GB" dirty="0"/>
              <a:t>Hotel reservation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F61654-BA7B-4ADB-BE10-B013B904C3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1000" y="1704109"/>
            <a:ext cx="10633364" cy="4769427"/>
          </a:xfrm>
        </p:spPr>
        <p:txBody>
          <a:bodyPr>
            <a:normAutofit lnSpcReduction="10000"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800" dirty="0"/>
              <a:t>Buenos </a:t>
            </a:r>
            <a:r>
              <a:rPr lang="en-GB" sz="1800" dirty="0" err="1"/>
              <a:t>tardes</a:t>
            </a:r>
            <a:r>
              <a:rPr lang="en-GB" sz="1800" dirty="0"/>
              <a:t>. Hotel San </a:t>
            </a:r>
            <a:r>
              <a:rPr lang="en-GB" sz="1800" dirty="0" err="1"/>
              <a:t>Stefano.Como</a:t>
            </a:r>
            <a:r>
              <a:rPr lang="en-GB" sz="1800" dirty="0"/>
              <a:t> le </a:t>
            </a:r>
            <a:r>
              <a:rPr lang="en-GB" sz="1800" dirty="0" err="1"/>
              <a:t>puedo</a:t>
            </a:r>
            <a:r>
              <a:rPr lang="en-GB" sz="1800" dirty="0"/>
              <a:t> </a:t>
            </a:r>
            <a:r>
              <a:rPr lang="en-GB" sz="1800" dirty="0" err="1"/>
              <a:t>ayudar</a:t>
            </a:r>
            <a:r>
              <a:rPr lang="en-GB" sz="1800" dirty="0"/>
              <a:t>?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800" dirty="0"/>
              <a:t>Buenos </a:t>
            </a:r>
            <a:r>
              <a:rPr lang="en-GB" sz="1800" dirty="0" err="1"/>
              <a:t>tardes,me</a:t>
            </a:r>
            <a:r>
              <a:rPr lang="en-GB" sz="1800" dirty="0"/>
              <a:t> </a:t>
            </a:r>
            <a:r>
              <a:rPr lang="en-GB" sz="1800" dirty="0" err="1"/>
              <a:t>gustaria</a:t>
            </a:r>
            <a:r>
              <a:rPr lang="en-GB" sz="1800" dirty="0"/>
              <a:t> </a:t>
            </a:r>
            <a:r>
              <a:rPr lang="en-GB" sz="1800" dirty="0" err="1"/>
              <a:t>reservar</a:t>
            </a:r>
            <a:r>
              <a:rPr lang="en-GB" sz="1800" dirty="0"/>
              <a:t> una habitation </a:t>
            </a:r>
            <a:r>
              <a:rPr lang="en-GB" sz="1800" dirty="0" err="1"/>
              <a:t>en</a:t>
            </a:r>
            <a:r>
              <a:rPr lang="en-GB" sz="1800" dirty="0"/>
              <a:t> </a:t>
            </a:r>
            <a:r>
              <a:rPr lang="en-GB" sz="1800" dirty="0" err="1"/>
              <a:t>nombre</a:t>
            </a:r>
            <a:r>
              <a:rPr lang="en-GB" sz="1800" dirty="0"/>
              <a:t> es Valentina </a:t>
            </a:r>
            <a:r>
              <a:rPr lang="en-GB" sz="1800" dirty="0" err="1"/>
              <a:t>Gonsales</a:t>
            </a:r>
            <a:r>
              <a:rPr lang="en-GB" sz="1800" dirty="0"/>
              <a:t>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800" dirty="0" err="1"/>
              <a:t>Si,muy</a:t>
            </a:r>
            <a:r>
              <a:rPr lang="en-GB" sz="1800" dirty="0"/>
              <a:t> </a:t>
            </a:r>
            <a:r>
              <a:rPr lang="en-GB" sz="1800" dirty="0" err="1"/>
              <a:t>bien.Para</a:t>
            </a:r>
            <a:r>
              <a:rPr lang="en-GB" sz="1800" dirty="0"/>
              <a:t> </a:t>
            </a:r>
            <a:r>
              <a:rPr lang="en-GB" sz="1800" dirty="0" err="1"/>
              <a:t>cuantas</a:t>
            </a:r>
            <a:r>
              <a:rPr lang="en-GB" sz="1800" dirty="0"/>
              <a:t> personas?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800" dirty="0"/>
              <a:t>Para </a:t>
            </a:r>
            <a:r>
              <a:rPr lang="en-GB" sz="1800" dirty="0" err="1"/>
              <a:t>tres</a:t>
            </a:r>
            <a:r>
              <a:rPr lang="en-GB" sz="1800" dirty="0"/>
              <a:t> </a:t>
            </a:r>
            <a:r>
              <a:rPr lang="en-GB" sz="1800" dirty="0" err="1"/>
              <a:t>adultos</a:t>
            </a:r>
            <a:r>
              <a:rPr lang="en-GB" sz="1800" dirty="0"/>
              <a:t> y un </a:t>
            </a:r>
            <a:r>
              <a:rPr lang="en-GB" sz="1800" dirty="0" err="1"/>
              <a:t>bebe,por</a:t>
            </a:r>
            <a:r>
              <a:rPr lang="en-GB" sz="1800" dirty="0"/>
              <a:t> </a:t>
            </a:r>
            <a:r>
              <a:rPr lang="en-GB" sz="1800" dirty="0" err="1"/>
              <a:t>favor</a:t>
            </a:r>
            <a:r>
              <a:rPr lang="en-GB" sz="1800" dirty="0"/>
              <a:t>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800" dirty="0" err="1"/>
              <a:t>Una,o</a:t>
            </a:r>
            <a:r>
              <a:rPr lang="en-GB" sz="1800" dirty="0"/>
              <a:t> dos </a:t>
            </a:r>
            <a:r>
              <a:rPr lang="en-GB" sz="1800" dirty="0" err="1"/>
              <a:t>habitaciones</a:t>
            </a:r>
            <a:r>
              <a:rPr lang="en-GB" sz="1800" dirty="0"/>
              <a:t>? Y de que </a:t>
            </a:r>
            <a:r>
              <a:rPr lang="en-GB" sz="1800" dirty="0" err="1"/>
              <a:t>tipo</a:t>
            </a:r>
            <a:r>
              <a:rPr lang="en-GB" sz="1800" dirty="0"/>
              <a:t>?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800" dirty="0"/>
              <a:t>Una </a:t>
            </a:r>
            <a:r>
              <a:rPr lang="en-GB" sz="1800" dirty="0" err="1"/>
              <a:t>cama</a:t>
            </a:r>
            <a:r>
              <a:rPr lang="en-GB" sz="1800" dirty="0"/>
              <a:t> doble ,con </a:t>
            </a:r>
            <a:r>
              <a:rPr lang="en-GB" sz="1800" dirty="0" err="1"/>
              <a:t>cuna</a:t>
            </a:r>
            <a:r>
              <a:rPr lang="en-GB" sz="1800" dirty="0"/>
              <a:t> para </a:t>
            </a:r>
            <a:r>
              <a:rPr lang="en-GB" sz="1800" dirty="0" err="1"/>
              <a:t>el</a:t>
            </a:r>
            <a:r>
              <a:rPr lang="en-GB" sz="1800" dirty="0"/>
              <a:t> </a:t>
            </a:r>
            <a:r>
              <a:rPr lang="en-GB" sz="1800" dirty="0" err="1"/>
              <a:t>bebe,y</a:t>
            </a:r>
            <a:r>
              <a:rPr lang="en-GB" sz="1800" dirty="0"/>
              <a:t> una </a:t>
            </a:r>
            <a:r>
              <a:rPr lang="en-GB" sz="1800" dirty="0" err="1"/>
              <a:t>cama</a:t>
            </a:r>
            <a:r>
              <a:rPr lang="en-GB" sz="1800" dirty="0"/>
              <a:t> </a:t>
            </a:r>
            <a:r>
              <a:rPr lang="en-GB" sz="1800" dirty="0" err="1"/>
              <a:t>individuale,por</a:t>
            </a:r>
            <a:r>
              <a:rPr lang="en-GB" sz="1800" dirty="0"/>
              <a:t> </a:t>
            </a:r>
            <a:r>
              <a:rPr lang="en-GB" sz="1800" dirty="0" err="1"/>
              <a:t>favor</a:t>
            </a:r>
            <a:r>
              <a:rPr lang="en-GB" sz="1800" dirty="0"/>
              <a:t>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800" dirty="0" err="1"/>
              <a:t>Si,para</a:t>
            </a:r>
            <a:r>
              <a:rPr lang="en-GB" sz="1800" dirty="0"/>
              <a:t> que </a:t>
            </a:r>
            <a:r>
              <a:rPr lang="en-GB" sz="1800" dirty="0" err="1"/>
              <a:t>fetcha</a:t>
            </a:r>
            <a:r>
              <a:rPr lang="en-GB" sz="1800" dirty="0"/>
              <a:t>?	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800" dirty="0"/>
              <a:t>Para </a:t>
            </a:r>
            <a:r>
              <a:rPr lang="en-GB" sz="1800" dirty="0" err="1"/>
              <a:t>el</a:t>
            </a:r>
            <a:r>
              <a:rPr lang="en-GB" sz="1800" dirty="0"/>
              <a:t> </a:t>
            </a:r>
            <a:r>
              <a:rPr lang="en-GB" sz="1800" dirty="0" err="1"/>
              <a:t>veinti</a:t>
            </a:r>
            <a:r>
              <a:rPr lang="en-GB" sz="1800" dirty="0"/>
              <a:t> </a:t>
            </a:r>
            <a:r>
              <a:rPr lang="en-GB" sz="1800" dirty="0" err="1"/>
              <a:t>noueve</a:t>
            </a:r>
            <a:r>
              <a:rPr lang="en-GB" sz="1800" dirty="0"/>
              <a:t> de Agosto del 2022. Por 2 </a:t>
            </a:r>
            <a:r>
              <a:rPr lang="en-GB" sz="1800" dirty="0" err="1"/>
              <a:t>noches,por</a:t>
            </a:r>
            <a:r>
              <a:rPr lang="en-GB" sz="1800" dirty="0"/>
              <a:t> </a:t>
            </a:r>
            <a:r>
              <a:rPr lang="en-GB" sz="1800" dirty="0" err="1"/>
              <a:t>favor</a:t>
            </a:r>
            <a:r>
              <a:rPr lang="en-GB" sz="1800" dirty="0"/>
              <a:t>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800" dirty="0" err="1"/>
              <a:t>Bueno.Todo</a:t>
            </a:r>
            <a:r>
              <a:rPr lang="en-GB" sz="1800" dirty="0"/>
              <a:t> </a:t>
            </a:r>
            <a:r>
              <a:rPr lang="en-GB" sz="1800" dirty="0" err="1"/>
              <a:t>esta</a:t>
            </a:r>
            <a:r>
              <a:rPr lang="en-GB" sz="1800" dirty="0"/>
              <a:t> </a:t>
            </a:r>
            <a:r>
              <a:rPr lang="en-GB" sz="1800" dirty="0" err="1"/>
              <a:t>reservado</a:t>
            </a:r>
            <a:r>
              <a:rPr lang="en-GB" sz="1800" dirty="0"/>
              <a:t>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800" dirty="0" err="1"/>
              <a:t>Muchas</a:t>
            </a:r>
            <a:r>
              <a:rPr lang="en-GB" sz="1800" dirty="0"/>
              <a:t> </a:t>
            </a:r>
            <a:r>
              <a:rPr lang="en-GB" sz="1800" dirty="0" err="1"/>
              <a:t>grasias.Adios</a:t>
            </a:r>
            <a:r>
              <a:rPr lang="en-GB" sz="1800" dirty="0"/>
              <a:t>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800" dirty="0" err="1"/>
              <a:t>Muchas</a:t>
            </a:r>
            <a:r>
              <a:rPr lang="en-GB" sz="1800" dirty="0"/>
              <a:t> </a:t>
            </a:r>
            <a:r>
              <a:rPr lang="en-GB" sz="1800" dirty="0" err="1"/>
              <a:t>Grasias</a:t>
            </a:r>
            <a:r>
              <a:rPr lang="en-GB" sz="1800" dirty="0"/>
              <a:t> a </a:t>
            </a:r>
            <a:r>
              <a:rPr lang="en-GB" sz="1800" dirty="0" err="1"/>
              <a:t>usted,senora</a:t>
            </a:r>
            <a:r>
              <a:rPr lang="en-GB" sz="1800" dirty="0"/>
              <a:t> </a:t>
            </a:r>
            <a:r>
              <a:rPr lang="en-GB" sz="1800" dirty="0" err="1"/>
              <a:t>Valentina.Adios</a:t>
            </a:r>
            <a:r>
              <a:rPr lang="en-GB" sz="1800" dirty="0"/>
              <a:t>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18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800" dirty="0"/>
              <a:t>Valentina </a:t>
            </a:r>
            <a:r>
              <a:rPr lang="en-GB" sz="1800"/>
              <a:t>Somnik</a:t>
            </a:r>
            <a:endParaRPr lang="en-GB" sz="18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1800" dirty="0"/>
          </a:p>
        </p:txBody>
      </p:sp>
      <p:pic>
        <p:nvPicPr>
          <p:cNvPr id="4" name="2022_02_27_13_51_50">
            <a:hlinkClick r:id="" action="ppaction://media"/>
            <a:extLst>
              <a:ext uri="{FF2B5EF4-FFF2-40B4-BE49-F238E27FC236}">
                <a16:creationId xmlns:a16="http://schemas.microsoft.com/office/drawing/2014/main" id="{329AB9AD-63CA-47BC-8EFA-656373E8AB3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 flipH="1" flipV="1">
            <a:off x="9164089" y="-143944"/>
            <a:ext cx="2532611" cy="2532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3149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2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122</Words>
  <Application>Microsoft Office PowerPoint</Application>
  <PresentationFormat>Widescreen</PresentationFormat>
  <Paragraphs>14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Hotel reservation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Hotel reservation</dc:title>
  <dc:creator>paladivalentina92@gmail.com</dc:creator>
  <cp:lastModifiedBy>paladivalentina92@gmail.com</cp:lastModifiedBy>
  <cp:revision>2</cp:revision>
  <dcterms:created xsi:type="dcterms:W3CDTF">2022-03-02T13:17:15Z</dcterms:created>
  <dcterms:modified xsi:type="dcterms:W3CDTF">2022-03-03T09:39:41Z</dcterms:modified>
</cp:coreProperties>
</file>