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68" r:id="rId6"/>
    <p:sldId id="269" r:id="rId7"/>
    <p:sldId id="266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a-DK"/>
              <a:t>Klik for at redigere undertiteltypografien i masteren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og indholdsobjek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fsnits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dholdsobjek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Ku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dhold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da-DK"/>
              <a:t>Klik på ikonet for at tilføje et billede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sk billede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da-DK"/>
              <a:t>Klik på ikonet for at tilføje et billede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el og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med billed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da-DK"/>
              <a:t>Rediger teksttypografien i masteren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vnek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da-DK"/>
              <a:t>Rediger teksttypografien i masteren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ort med citat og nav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da-DK"/>
              <a:t>Rediger teksttypografien i masteren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andt eller fals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da-DK"/>
              <a:t>Rediger teksttypografien i masteren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a-DK"/>
              <a:t>Rediger teksttypografien i masteren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og lodre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ret ti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a-DK"/>
              <a:t>Klik for at redigere titeltypografien i masteren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da-DK"/>
              <a:t>Rediger teksttypografien i masteren</a:t>
            </a:r>
          </a:p>
          <a:p>
            <a:pPr lvl="1"/>
            <a:r>
              <a:rPr lang="da-DK"/>
              <a:t>Andet niveau</a:t>
            </a:r>
          </a:p>
          <a:p>
            <a:pPr lvl="2"/>
            <a:r>
              <a:rPr lang="da-DK"/>
              <a:t>Tredje niveau</a:t>
            </a:r>
          </a:p>
          <a:p>
            <a:pPr lvl="3"/>
            <a:r>
              <a:rPr lang="da-DK"/>
              <a:t>Fjerde niveau</a:t>
            </a:r>
          </a:p>
          <a:p>
            <a:pPr lvl="4"/>
            <a:r>
              <a:rPr lang="da-DK"/>
              <a:t>Femte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‹nr.›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3607F407-F8FC-46A8-9195-1A4023264D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GIS in Construction</a:t>
            </a:r>
            <a:endParaRPr lang="da-DK" dirty="0"/>
          </a:p>
        </p:txBody>
      </p:sp>
      <p:sp>
        <p:nvSpPr>
          <p:cNvPr id="3" name="Undertitel 2">
            <a:extLst>
              <a:ext uri="{FF2B5EF4-FFF2-40B4-BE49-F238E27FC236}">
                <a16:creationId xmlns:a16="http://schemas.microsoft.com/office/drawing/2014/main" id="{F9835B36-1870-42F9-BE58-8F3827F0FF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Pecha Kucha</a:t>
            </a:r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1743632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0"/>
    </mc:Choice>
    <mc:Fallback>
      <p:transition spd="slow" advTm="20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GIS?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‘Geographical Information System’</a:t>
            </a:r>
          </a:p>
          <a:p>
            <a:r>
              <a:rPr lang="en-US" dirty="0"/>
              <a:t>Advanced mapping software</a:t>
            </a:r>
          </a:p>
          <a:p>
            <a:pPr lvl="1"/>
            <a:r>
              <a:rPr lang="en-US" dirty="0"/>
              <a:t>2D, 3D &amp; 4D</a:t>
            </a:r>
          </a:p>
          <a:p>
            <a:endParaRPr lang="da-DK" dirty="0"/>
          </a:p>
        </p:txBody>
      </p:sp>
    </p:spTree>
    <p:extLst>
      <p:ext uri="{BB962C8B-B14F-4D97-AF65-F5344CB8AC3E}">
        <p14:creationId xmlns:p14="http://schemas.microsoft.com/office/powerpoint/2010/main" val="301478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</a:t>
            </a:r>
            <a:r>
              <a:rPr lang="en-US" dirty="0" err="1"/>
              <a:t>gis</a:t>
            </a:r>
            <a:r>
              <a:rPr lang="en-US" dirty="0"/>
              <a:t> be applied to construction?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Pre-construction</a:t>
            </a:r>
          </a:p>
          <a:p>
            <a:pPr lvl="1"/>
            <a:r>
              <a:rPr lang="en-US" dirty="0"/>
              <a:t>Focus groups</a:t>
            </a:r>
          </a:p>
          <a:p>
            <a:pPr lvl="2"/>
            <a:r>
              <a:rPr lang="en-US" dirty="0"/>
              <a:t>Surrounding </a:t>
            </a:r>
            <a:r>
              <a:rPr lang="en-US" dirty="0" err="1"/>
              <a:t>neighbourhoods</a:t>
            </a:r>
            <a:r>
              <a:rPr lang="en-US" dirty="0"/>
              <a:t> of site</a:t>
            </a:r>
          </a:p>
          <a:p>
            <a:pPr lvl="2"/>
            <a:r>
              <a:rPr lang="en-US" dirty="0"/>
              <a:t>Stakeholders</a:t>
            </a:r>
          </a:p>
        </p:txBody>
      </p:sp>
    </p:spTree>
    <p:extLst>
      <p:ext uri="{BB962C8B-B14F-4D97-AF65-F5344CB8AC3E}">
        <p14:creationId xmlns:p14="http://schemas.microsoft.com/office/powerpoint/2010/main" val="30576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</a:t>
            </a:r>
            <a:r>
              <a:rPr lang="en-US" dirty="0" err="1"/>
              <a:t>gis</a:t>
            </a:r>
            <a:r>
              <a:rPr lang="en-US" dirty="0"/>
              <a:t> be applied to construction?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/>
          <a:lstStyle/>
          <a:p>
            <a:r>
              <a:rPr lang="en-US" dirty="0"/>
              <a:t>Pre-construction</a:t>
            </a:r>
          </a:p>
          <a:p>
            <a:pPr lvl="1"/>
            <a:r>
              <a:rPr lang="en-US" dirty="0"/>
              <a:t>Soil maps</a:t>
            </a:r>
          </a:p>
          <a:p>
            <a:pPr lvl="1"/>
            <a:r>
              <a:rPr lang="en-US" dirty="0"/>
              <a:t>Vegetation maps</a:t>
            </a:r>
          </a:p>
        </p:txBody>
      </p:sp>
      <p:pic>
        <p:nvPicPr>
          <p:cNvPr id="2050" name="Picture 2" descr="Billedresultat for gis vegetation maps">
            <a:extLst>
              <a:ext uri="{FF2B5EF4-FFF2-40B4-BE49-F238E27FC236}">
                <a16:creationId xmlns:a16="http://schemas.microsoft.com/office/drawing/2014/main" id="{4F30FAAF-4A71-4696-8D50-F5338B0A2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332" y="2514600"/>
            <a:ext cx="6845417" cy="333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55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</a:t>
            </a:r>
            <a:r>
              <a:rPr lang="en-US" dirty="0" err="1"/>
              <a:t>gis</a:t>
            </a:r>
            <a:r>
              <a:rPr lang="en-US" dirty="0"/>
              <a:t> be applied to construction?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/>
          <a:lstStyle/>
          <a:p>
            <a:r>
              <a:rPr lang="en-US" dirty="0"/>
              <a:t>Pre-construction</a:t>
            </a:r>
          </a:p>
          <a:p>
            <a:pPr lvl="1"/>
            <a:r>
              <a:rPr lang="en-US" dirty="0"/>
              <a:t>Urban planning</a:t>
            </a:r>
          </a:p>
          <a:p>
            <a:pPr lvl="2"/>
            <a:r>
              <a:rPr lang="en-US" dirty="0"/>
              <a:t>Services</a:t>
            </a:r>
          </a:p>
        </p:txBody>
      </p:sp>
      <p:pic>
        <p:nvPicPr>
          <p:cNvPr id="3074" name="Picture 2" descr="Billedresultat for gis construction services">
            <a:extLst>
              <a:ext uri="{FF2B5EF4-FFF2-40B4-BE49-F238E27FC236}">
                <a16:creationId xmlns:a16="http://schemas.microsoft.com/office/drawing/2014/main" id="{EA8B586F-575F-4C3A-9AB3-C8843F0BD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327" y="2145227"/>
            <a:ext cx="5553133" cy="416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557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</a:t>
            </a:r>
            <a:r>
              <a:rPr lang="en-US" dirty="0" err="1"/>
              <a:t>gis</a:t>
            </a:r>
            <a:r>
              <a:rPr lang="en-US" dirty="0"/>
              <a:t> be applied to construction?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/>
          <a:lstStyle/>
          <a:p>
            <a:r>
              <a:rPr lang="en-US" dirty="0"/>
              <a:t>Pre-construction</a:t>
            </a:r>
          </a:p>
          <a:p>
            <a:pPr lvl="1"/>
            <a:r>
              <a:rPr lang="en-US" dirty="0"/>
              <a:t>Surveying</a:t>
            </a:r>
          </a:p>
          <a:p>
            <a:pPr lvl="2"/>
            <a:r>
              <a:rPr lang="en-US" dirty="0"/>
              <a:t>Piles</a:t>
            </a:r>
          </a:p>
          <a:p>
            <a:pPr lvl="2"/>
            <a:r>
              <a:rPr lang="en-US" dirty="0"/>
              <a:t>BIM/Revit</a:t>
            </a:r>
          </a:p>
        </p:txBody>
      </p:sp>
      <p:pic>
        <p:nvPicPr>
          <p:cNvPr id="5122" name="Picture 2" descr="http://www.esri.com/~/media/Images/Content/news/arcuser/0117/construction-gis_1-lg.jpg">
            <a:extLst>
              <a:ext uri="{FF2B5EF4-FFF2-40B4-BE49-F238E27FC236}">
                <a16:creationId xmlns:a16="http://schemas.microsoft.com/office/drawing/2014/main" id="{06BD8F7B-EC8C-4C6A-9F14-E050962FDE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487" y="2301663"/>
            <a:ext cx="7269593" cy="385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263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00"/>
    </mc:Choice>
    <mc:Fallback>
      <p:transition spd="slow" advTm="35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</a:t>
            </a:r>
            <a:r>
              <a:rPr lang="en-US" dirty="0" err="1"/>
              <a:t>gis</a:t>
            </a:r>
            <a:r>
              <a:rPr lang="en-US" dirty="0"/>
              <a:t> be applied to construction?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3623534" cy="3124201"/>
          </a:xfrm>
        </p:spPr>
        <p:txBody>
          <a:bodyPr/>
          <a:lstStyle/>
          <a:p>
            <a:r>
              <a:rPr lang="en-US" dirty="0"/>
              <a:t>Pre-construction</a:t>
            </a:r>
          </a:p>
          <a:p>
            <a:pPr lvl="1"/>
            <a:r>
              <a:rPr lang="en-US" dirty="0"/>
              <a:t>Traffic</a:t>
            </a:r>
          </a:p>
          <a:p>
            <a:pPr lvl="2"/>
            <a:r>
              <a:rPr lang="en-US" dirty="0"/>
              <a:t>Optimal delivery routes</a:t>
            </a:r>
          </a:p>
          <a:p>
            <a:pPr lvl="2"/>
            <a:r>
              <a:rPr lang="en-US" dirty="0"/>
              <a:t>Time of day</a:t>
            </a:r>
          </a:p>
        </p:txBody>
      </p:sp>
      <p:pic>
        <p:nvPicPr>
          <p:cNvPr id="1026" name="Picture 2" descr="http://www.traffic-inside.com/wp-content/uploads/2014/12/Basel_HotSpotAnalysis_TomTom_klein1.png">
            <a:extLst>
              <a:ext uri="{FF2B5EF4-FFF2-40B4-BE49-F238E27FC236}">
                <a16:creationId xmlns:a16="http://schemas.microsoft.com/office/drawing/2014/main" id="{FAEE7AB8-D7E2-4389-B2D5-0D55BCBC4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945" y="2306975"/>
            <a:ext cx="6496836" cy="384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049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</a:t>
            </a:r>
            <a:r>
              <a:rPr lang="en-US" dirty="0" err="1"/>
              <a:t>gis</a:t>
            </a:r>
            <a:r>
              <a:rPr lang="en-US" dirty="0"/>
              <a:t> be applied to construction?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Construction</a:t>
            </a:r>
          </a:p>
          <a:p>
            <a:pPr lvl="1"/>
            <a:r>
              <a:rPr lang="en-US" dirty="0"/>
              <a:t>Progress</a:t>
            </a:r>
          </a:p>
          <a:p>
            <a:pPr lvl="2"/>
            <a:r>
              <a:rPr lang="en-US" dirty="0"/>
              <a:t>3D drawing</a:t>
            </a:r>
          </a:p>
          <a:p>
            <a:pPr lvl="3"/>
            <a:r>
              <a:rPr lang="en-US" dirty="0"/>
              <a:t>Rendered in stages</a:t>
            </a:r>
          </a:p>
          <a:p>
            <a:pPr lvl="2"/>
            <a:r>
              <a:rPr lang="en-US" dirty="0"/>
              <a:t>Time as 4</a:t>
            </a:r>
            <a:r>
              <a:rPr lang="en-US" baseline="30000" dirty="0"/>
              <a:t>th</a:t>
            </a:r>
            <a:r>
              <a:rPr lang="en-US" dirty="0"/>
              <a:t> dimension</a:t>
            </a:r>
            <a:endParaRPr lang="da-DK" dirty="0"/>
          </a:p>
        </p:txBody>
      </p:sp>
      <p:pic>
        <p:nvPicPr>
          <p:cNvPr id="4098" name="Picture 2" descr="Billedresultat for gis construction progress">
            <a:extLst>
              <a:ext uri="{FF2B5EF4-FFF2-40B4-BE49-F238E27FC236}">
                <a16:creationId xmlns:a16="http://schemas.microsoft.com/office/drawing/2014/main" id="{19D4391E-E008-4973-812D-AA5B69BD7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129" y="2630859"/>
            <a:ext cx="4229187" cy="319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13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Drawbacks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Not heavily used</a:t>
            </a:r>
          </a:p>
          <a:p>
            <a:pPr lvl="1"/>
            <a:r>
              <a:rPr lang="en-US" dirty="0"/>
              <a:t>Lack of experience/teaching</a:t>
            </a:r>
          </a:p>
          <a:p>
            <a:r>
              <a:rPr lang="en-US" dirty="0"/>
              <a:t>Possibly not worth for small-medium projects</a:t>
            </a:r>
          </a:p>
        </p:txBody>
      </p:sp>
    </p:spTree>
    <p:extLst>
      <p:ext uri="{BB962C8B-B14F-4D97-AF65-F5344CB8AC3E}">
        <p14:creationId xmlns:p14="http://schemas.microsoft.com/office/powerpoint/2010/main" val="238582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D98CC57E-7D75-4790-B9B5-4E8B34734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da-DK" dirty="0"/>
          </a:p>
        </p:txBody>
      </p:sp>
      <p:sp>
        <p:nvSpPr>
          <p:cNvPr id="3" name="Pladsholder til indhold 2">
            <a:extLst>
              <a:ext uri="{FF2B5EF4-FFF2-40B4-BE49-F238E27FC236}">
                <a16:creationId xmlns:a16="http://schemas.microsoft.com/office/drawing/2014/main" id="{F3F72007-7466-4C92-B731-536607F2C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Very useful for pre-planning of a project</a:t>
            </a:r>
          </a:p>
          <a:p>
            <a:r>
              <a:rPr lang="en-US" dirty="0"/>
              <a:t>Needs to be more commonly taught and used</a:t>
            </a:r>
          </a:p>
          <a:p>
            <a:pPr lvl="1"/>
            <a:r>
              <a:rPr lang="en-US" dirty="0"/>
              <a:t>Similar to BIM</a:t>
            </a:r>
          </a:p>
        </p:txBody>
      </p:sp>
    </p:spTree>
    <p:extLst>
      <p:ext uri="{BB962C8B-B14F-4D97-AF65-F5344CB8AC3E}">
        <p14:creationId xmlns:p14="http://schemas.microsoft.com/office/powerpoint/2010/main" val="4042340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00"/>
    </mc:Choice>
    <mc:Fallback>
      <p:transition spd="slow" advTm="35000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ådnet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TM03457485[[fn=Net]]</Template>
  <TotalTime>750</TotalTime>
  <Words>146</Words>
  <Application>Microsoft Office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Benyttede skrifttyper</vt:lpstr>
      </vt:variant>
      <vt:variant>
        <vt:i4>2</vt:i4>
      </vt:variant>
      <vt:variant>
        <vt:lpstr>Tema</vt:lpstr>
      </vt:variant>
      <vt:variant>
        <vt:i4>1</vt:i4>
      </vt:variant>
      <vt:variant>
        <vt:lpstr>Slidetitler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Trådnet</vt:lpstr>
      <vt:lpstr>GIS in Construction</vt:lpstr>
      <vt:lpstr>What is GIS?</vt:lpstr>
      <vt:lpstr>How can gis be applied to construction?</vt:lpstr>
      <vt:lpstr>How can gis be applied to construction?</vt:lpstr>
      <vt:lpstr>How can gis be applied to construction?</vt:lpstr>
      <vt:lpstr>How can gis be applied to construction?</vt:lpstr>
      <vt:lpstr>How can gis be applied to construction?</vt:lpstr>
      <vt:lpstr>How can gis be applied to construction?</vt:lpstr>
      <vt:lpstr>Drawbacks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Geographical information system</dc:title>
  <dc:creator>Phillip Jensen</dc:creator>
  <cp:lastModifiedBy>Phillip Jensen</cp:lastModifiedBy>
  <cp:revision>17</cp:revision>
  <dcterms:created xsi:type="dcterms:W3CDTF">2018-03-11T17:15:35Z</dcterms:created>
  <dcterms:modified xsi:type="dcterms:W3CDTF">2018-03-14T23:57:42Z</dcterms:modified>
</cp:coreProperties>
</file>