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7" r:id="rId3"/>
    <p:sldId id="278" r:id="rId4"/>
    <p:sldId id="280" r:id="rId5"/>
    <p:sldId id="279" r:id="rId6"/>
    <p:sldId id="27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-1686" y="-96"/>
      </p:cViewPr>
      <p:guideLst>
        <p:guide orient="horz" pos="2164"/>
        <p:guide pos="2875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9709EA-B053-9440-AC0E-8F28FDF28B10}" type="datetimeFigureOut">
              <a:rPr lang="en-US" smtClean="0"/>
              <a:pPr/>
              <a:t>10/13/2015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lcr.com/toolkit/conceptDatabase/viewConcept.php?id=47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8678" y="2802785"/>
            <a:ext cx="7772400" cy="1470025"/>
          </a:xfrm>
        </p:spPr>
        <p:txBody>
          <a:bodyPr/>
          <a:lstStyle/>
          <a:p>
            <a:r>
              <a:rPr lang="en-US" dirty="0" smtClean="0"/>
              <a:t>Research Methods &amp; Communication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3905" y="4791629"/>
            <a:ext cx="6400800" cy="88302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9A: Communication</a:t>
            </a:r>
          </a:p>
          <a:p>
            <a:r>
              <a:rPr lang="en-US" dirty="0" smtClean="0"/>
              <a:t>Models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Claude Shannon</a:t>
            </a:r>
            <a:endParaRPr lang="en-US" dirty="0"/>
          </a:p>
        </p:txBody>
      </p:sp>
      <p:pic>
        <p:nvPicPr>
          <p:cNvPr id="4" name="Picture 3" descr="shannon_comm_channe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01" y="1271384"/>
            <a:ext cx="8761670" cy="551337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Claude Shannon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This is basically an engineering solution.</a:t>
            </a:r>
          </a:p>
          <a:p>
            <a:r>
              <a:rPr lang="en-US" dirty="0" smtClean="0"/>
              <a:t>Information is defined quantitatively (in bits): it has no semantic element.</a:t>
            </a:r>
          </a:p>
          <a:p>
            <a:r>
              <a:rPr lang="en-US" i="1" dirty="0" smtClean="0"/>
              <a:t>Information</a:t>
            </a:r>
            <a:r>
              <a:rPr lang="en-US" dirty="0" smtClean="0"/>
              <a:t> is the measure of one's freedom of choice when one selects a message.</a:t>
            </a:r>
          </a:p>
          <a:p>
            <a:r>
              <a:rPr lang="en-US" i="1" dirty="0" smtClean="0"/>
              <a:t>Entropy</a:t>
            </a:r>
            <a:r>
              <a:rPr lang="en-US" dirty="0" smtClean="0"/>
              <a:t> is the amount of randomness in the message.</a:t>
            </a:r>
          </a:p>
          <a:p>
            <a:r>
              <a:rPr lang="en-US" i="1" dirty="0" smtClean="0"/>
              <a:t>Redundancy</a:t>
            </a:r>
            <a:r>
              <a:rPr lang="en-US" dirty="0" smtClean="0"/>
              <a:t> is the amount of information that is unnecessary (i.e. if it were missing the message would still essentially be complete).</a:t>
            </a:r>
            <a:endParaRPr lang="en-US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Claude Shannon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Channel</a:t>
            </a:r>
            <a:r>
              <a:rPr lang="en-GB" dirty="0" smtClean="0"/>
              <a:t>  = the physical means by which the signal is transmitted.</a:t>
            </a:r>
          </a:p>
          <a:p>
            <a:r>
              <a:rPr lang="en-GB" i="1" dirty="0" smtClean="0"/>
              <a:t>Medium</a:t>
            </a:r>
            <a:r>
              <a:rPr lang="en-GB" dirty="0" smtClean="0"/>
              <a:t> = the physical means </a:t>
            </a:r>
            <a:r>
              <a:rPr lang="en-GB" dirty="0" err="1" smtClean="0"/>
              <a:t>means</a:t>
            </a:r>
            <a:r>
              <a:rPr lang="en-GB" dirty="0" smtClean="0"/>
              <a:t> of converting a message into a signal capable of being transmitted along a channel.</a:t>
            </a:r>
          </a:p>
          <a:p>
            <a:r>
              <a:rPr lang="en-GB" i="1" dirty="0" smtClean="0"/>
              <a:t>Code</a:t>
            </a:r>
            <a:r>
              <a:rPr lang="en-GB" dirty="0" smtClean="0"/>
              <a:t> = A system of signs and the rules and/or conventions for usage. The code depends on </a:t>
            </a:r>
            <a:r>
              <a:rPr lang="en-GB" smtClean="0"/>
              <a:t>the medium.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109425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Roman </a:t>
            </a:r>
            <a:r>
              <a:rPr lang="en-US" dirty="0" err="1" smtClean="0"/>
              <a:t>Jakobson</a:t>
            </a:r>
            <a:endParaRPr lang="en-US" dirty="0"/>
          </a:p>
        </p:txBody>
      </p:sp>
      <p:pic>
        <p:nvPicPr>
          <p:cNvPr id="4" name="Picture 3" descr="jakobson_communicatio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312" y="1499048"/>
            <a:ext cx="8721502" cy="523290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err="1" smtClean="0"/>
              <a:t>Jakobson</a:t>
            </a:r>
            <a:r>
              <a:rPr lang="en-US" sz="2000" dirty="0" smtClean="0"/>
              <a:t> image: </a:t>
            </a:r>
            <a:r>
              <a:rPr lang="en-US" sz="2000" dirty="0" smtClean="0">
                <a:hlinkClick r:id="rId2"/>
              </a:rPr>
              <a:t>http://www.sclcr.com/toolkit/conceptDatabase/viewConcept.php?id=470</a:t>
            </a:r>
            <a:r>
              <a:rPr lang="en-US" sz="2000" dirty="0" smtClean="0"/>
              <a:t> </a:t>
            </a:r>
            <a:endParaRPr lang="en-GB" sz="2000" smtClean="0"/>
          </a:p>
          <a:p>
            <a:pPr marL="0" indent="0">
              <a:buNone/>
            </a:pPr>
            <a:endParaRPr lang="en-GB" sz="2000" smtClean="0"/>
          </a:p>
          <a:p>
            <a:pPr marL="0" indent="0">
              <a:buNone/>
            </a:pPr>
            <a:r>
              <a:rPr lang="en-GB" sz="2000" dirty="0" smtClean="0"/>
              <a:t>Shannon, C. &amp; Weaver, W. (1949) </a:t>
            </a:r>
            <a:r>
              <a:rPr lang="en-GB" sz="2000" i="1" dirty="0" smtClean="0"/>
              <a:t>The Mathematical Theory of Communication</a:t>
            </a:r>
            <a:r>
              <a:rPr lang="en-GB" sz="2000" dirty="0" smtClean="0"/>
              <a:t>. UIP.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2548</TotalTime>
  <Words>167</Words>
  <Application>Microsoft Office PowerPoint</Application>
  <PresentationFormat>On-screen Show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Research Methods &amp; Communication</vt:lpstr>
      <vt:lpstr>Claude Shannon</vt:lpstr>
      <vt:lpstr>Claude Shannon</vt:lpstr>
      <vt:lpstr>Claude Shannon</vt:lpstr>
      <vt:lpstr>Roman Jakobson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SDM Identity</dc:title>
  <dc:creator>Paul Hazel</dc:creator>
  <cp:lastModifiedBy>Hazel, Paul</cp:lastModifiedBy>
  <cp:revision>54</cp:revision>
  <dcterms:created xsi:type="dcterms:W3CDTF">2015-10-13T07:27:13Z</dcterms:created>
  <dcterms:modified xsi:type="dcterms:W3CDTF">2015-10-13T12:50:18Z</dcterms:modified>
</cp:coreProperties>
</file>