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256" r:id="rId2"/>
    <p:sldId id="257" r:id="rId3"/>
    <p:sldId id="263" r:id="rId4"/>
    <p:sldId id="264" r:id="rId5"/>
    <p:sldId id="258" r:id="rId6"/>
    <p:sldId id="266" r:id="rId7"/>
    <p:sldId id="265" r:id="rId8"/>
    <p:sldId id="268" r:id="rId9"/>
    <p:sldId id="269" r:id="rId10"/>
    <p:sldId id="262" r:id="rId11"/>
    <p:sldId id="270" r:id="rId12"/>
    <p:sldId id="259" r:id="rId13"/>
    <p:sldId id="272" r:id="rId14"/>
    <p:sldId id="273" r:id="rId15"/>
    <p:sldId id="274" r:id="rId16"/>
    <p:sldId id="275" r:id="rId17"/>
    <p:sldId id="276" r:id="rId18"/>
    <p:sldId id="277" r:id="rId19"/>
    <p:sldId id="271" r:id="rId20"/>
    <p:sldId id="279" r:id="rId21"/>
    <p:sldId id="287" r:id="rId22"/>
    <p:sldId id="288" r:id="rId23"/>
    <p:sldId id="280" r:id="rId24"/>
    <p:sldId id="289" r:id="rId25"/>
    <p:sldId id="290" r:id="rId26"/>
    <p:sldId id="291" r:id="rId27"/>
    <p:sldId id="292" r:id="rId28"/>
    <p:sldId id="293" r:id="rId29"/>
    <p:sldId id="294" r:id="rId30"/>
    <p:sldId id="295" r:id="rId31"/>
    <p:sldId id="297" r:id="rId32"/>
    <p:sldId id="298" r:id="rId33"/>
    <p:sldId id="299" r:id="rId34"/>
    <p:sldId id="301" r:id="rId35"/>
    <p:sldId id="302" r:id="rId36"/>
    <p:sldId id="303" r:id="rId37"/>
    <p:sldId id="300" r:id="rId38"/>
    <p:sldId id="304" r:id="rId39"/>
    <p:sldId id="260" r:id="rId40"/>
    <p:sldId id="261" r:id="rId41"/>
    <p:sldId id="29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9174AA-01E7-43AF-91A8-C530CF6E824A}" v="77" dt="2024-11-19T20:44:37.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2" d="100"/>
          <a:sy n="72" d="100"/>
        </p:scale>
        <p:origin x="363"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5D9174AA-01E7-43AF-91A8-C530CF6E824A}"/>
    <pc:docChg chg="undo custSel addSld delSld modSld sldOrd">
      <pc:chgData name="Ebad Banissi" userId="46ce2bb489724496" providerId="LiveId" clId="{5D9174AA-01E7-43AF-91A8-C530CF6E824A}" dt="2024-11-19T20:52:03.504" v="1089" actId="20577"/>
      <pc:docMkLst>
        <pc:docMk/>
      </pc:docMkLst>
      <pc:sldChg chg="modSp mod">
        <pc:chgData name="Ebad Banissi" userId="46ce2bb489724496" providerId="LiveId" clId="{5D9174AA-01E7-43AF-91A8-C530CF6E824A}" dt="2024-11-18T23:02:39.425" v="261" actId="21"/>
        <pc:sldMkLst>
          <pc:docMk/>
          <pc:sldMk cId="0" sldId="256"/>
        </pc:sldMkLst>
        <pc:spChg chg="mod">
          <ac:chgData name="Ebad Banissi" userId="46ce2bb489724496" providerId="LiveId" clId="{5D9174AA-01E7-43AF-91A8-C530CF6E824A}" dt="2024-11-18T23:02:39.425" v="261" actId="21"/>
          <ac:spMkLst>
            <pc:docMk/>
            <pc:sldMk cId="0" sldId="256"/>
            <ac:spMk id="3" creationId="{00000000-0000-0000-0000-000000000000}"/>
          </ac:spMkLst>
        </pc:spChg>
      </pc:sldChg>
      <pc:sldChg chg="modSp mod ord">
        <pc:chgData name="Ebad Banissi" userId="46ce2bb489724496" providerId="LiveId" clId="{5D9174AA-01E7-43AF-91A8-C530CF6E824A}" dt="2024-11-19T10:54:35.449" v="281" actId="108"/>
        <pc:sldMkLst>
          <pc:docMk/>
          <pc:sldMk cId="0" sldId="258"/>
        </pc:sldMkLst>
        <pc:spChg chg="mod">
          <ac:chgData name="Ebad Banissi" userId="46ce2bb489724496" providerId="LiveId" clId="{5D9174AA-01E7-43AF-91A8-C530CF6E824A}" dt="2024-11-19T10:54:35.449" v="281" actId="108"/>
          <ac:spMkLst>
            <pc:docMk/>
            <pc:sldMk cId="0" sldId="258"/>
            <ac:spMk id="2" creationId="{00000000-0000-0000-0000-000000000000}"/>
          </ac:spMkLst>
        </pc:spChg>
        <pc:spChg chg="mod">
          <ac:chgData name="Ebad Banissi" userId="46ce2bb489724496" providerId="LiveId" clId="{5D9174AA-01E7-43AF-91A8-C530CF6E824A}" dt="2024-11-19T10:49:06.108" v="272" actId="6549"/>
          <ac:spMkLst>
            <pc:docMk/>
            <pc:sldMk cId="0" sldId="258"/>
            <ac:spMk id="3" creationId="{00000000-0000-0000-0000-000000000000}"/>
          </ac:spMkLst>
        </pc:spChg>
      </pc:sldChg>
      <pc:sldChg chg="modSp mod">
        <pc:chgData name="Ebad Banissi" userId="46ce2bb489724496" providerId="LiveId" clId="{5D9174AA-01E7-43AF-91A8-C530CF6E824A}" dt="2024-11-19T10:57:59.347" v="291" actId="27636"/>
        <pc:sldMkLst>
          <pc:docMk/>
          <pc:sldMk cId="0" sldId="259"/>
        </pc:sldMkLst>
        <pc:spChg chg="mod">
          <ac:chgData name="Ebad Banissi" userId="46ce2bb489724496" providerId="LiveId" clId="{5D9174AA-01E7-43AF-91A8-C530CF6E824A}" dt="2024-11-19T10:57:59.347" v="291" actId="27636"/>
          <ac:spMkLst>
            <pc:docMk/>
            <pc:sldMk cId="0" sldId="259"/>
            <ac:spMk id="2" creationId="{00000000-0000-0000-0000-000000000000}"/>
          </ac:spMkLst>
        </pc:spChg>
        <pc:spChg chg="mod">
          <ac:chgData name="Ebad Banissi" userId="46ce2bb489724496" providerId="LiveId" clId="{5D9174AA-01E7-43AF-91A8-C530CF6E824A}" dt="2024-11-18T22:09:13.996" v="134" actId="14100"/>
          <ac:spMkLst>
            <pc:docMk/>
            <pc:sldMk cId="0" sldId="259"/>
            <ac:spMk id="3" creationId="{00000000-0000-0000-0000-000000000000}"/>
          </ac:spMkLst>
        </pc:spChg>
      </pc:sldChg>
      <pc:sldChg chg="modSp mod">
        <pc:chgData name="Ebad Banissi" userId="46ce2bb489724496" providerId="LiveId" clId="{5D9174AA-01E7-43AF-91A8-C530CF6E824A}" dt="2024-11-19T20:52:03.504" v="1089" actId="20577"/>
        <pc:sldMkLst>
          <pc:docMk/>
          <pc:sldMk cId="0" sldId="261"/>
        </pc:sldMkLst>
        <pc:spChg chg="mod">
          <ac:chgData name="Ebad Banissi" userId="46ce2bb489724496" providerId="LiveId" clId="{5D9174AA-01E7-43AF-91A8-C530CF6E824A}" dt="2024-11-19T20:52:03.504" v="1089" actId="20577"/>
          <ac:spMkLst>
            <pc:docMk/>
            <pc:sldMk cId="0" sldId="261"/>
            <ac:spMk id="3" creationId="{00000000-0000-0000-0000-000000000000}"/>
          </ac:spMkLst>
        </pc:spChg>
      </pc:sldChg>
      <pc:sldChg chg="modSp mod">
        <pc:chgData name="Ebad Banissi" userId="46ce2bb489724496" providerId="LiveId" clId="{5D9174AA-01E7-43AF-91A8-C530CF6E824A}" dt="2024-11-19T12:20:21.163" v="391" actId="6549"/>
        <pc:sldMkLst>
          <pc:docMk/>
          <pc:sldMk cId="4256819964" sldId="262"/>
        </pc:sldMkLst>
        <pc:spChg chg="mod">
          <ac:chgData name="Ebad Banissi" userId="46ce2bb489724496" providerId="LiveId" clId="{5D9174AA-01E7-43AF-91A8-C530CF6E824A}" dt="2024-11-19T10:57:18.211" v="288" actId="27636"/>
          <ac:spMkLst>
            <pc:docMk/>
            <pc:sldMk cId="4256819964" sldId="262"/>
            <ac:spMk id="2" creationId="{00B88CE9-AA68-8E45-8091-3D60A4F25429}"/>
          </ac:spMkLst>
        </pc:spChg>
        <pc:spChg chg="mod">
          <ac:chgData name="Ebad Banissi" userId="46ce2bb489724496" providerId="LiveId" clId="{5D9174AA-01E7-43AF-91A8-C530CF6E824A}" dt="2024-11-19T12:20:21.163" v="391" actId="6549"/>
          <ac:spMkLst>
            <pc:docMk/>
            <pc:sldMk cId="4256819964" sldId="262"/>
            <ac:spMk id="3" creationId="{EC3CBC19-D89E-5B1C-A5D6-B7AE4907D5AA}"/>
          </ac:spMkLst>
        </pc:spChg>
      </pc:sldChg>
      <pc:sldChg chg="modSp mod">
        <pc:chgData name="Ebad Banissi" userId="46ce2bb489724496" providerId="LiveId" clId="{5D9174AA-01E7-43AF-91A8-C530CF6E824A}" dt="2024-11-19T10:54:08.759" v="279" actId="207"/>
        <pc:sldMkLst>
          <pc:docMk/>
          <pc:sldMk cId="62897446" sldId="263"/>
        </pc:sldMkLst>
        <pc:spChg chg="mod">
          <ac:chgData name="Ebad Banissi" userId="46ce2bb489724496" providerId="LiveId" clId="{5D9174AA-01E7-43AF-91A8-C530CF6E824A}" dt="2024-11-19T10:54:08.759" v="279" actId="207"/>
          <ac:spMkLst>
            <pc:docMk/>
            <pc:sldMk cId="62897446" sldId="263"/>
            <ac:spMk id="2" creationId="{D049DA05-FAEA-C8EE-0D4E-8F59BC6D43ED}"/>
          </ac:spMkLst>
        </pc:spChg>
      </pc:sldChg>
      <pc:sldChg chg="modSp mod">
        <pc:chgData name="Ebad Banissi" userId="46ce2bb489724496" providerId="LiveId" clId="{5D9174AA-01E7-43AF-91A8-C530CF6E824A}" dt="2024-11-19T10:54:16.231" v="280" actId="207"/>
        <pc:sldMkLst>
          <pc:docMk/>
          <pc:sldMk cId="1537091468" sldId="264"/>
        </pc:sldMkLst>
        <pc:spChg chg="mod">
          <ac:chgData name="Ebad Banissi" userId="46ce2bb489724496" providerId="LiveId" clId="{5D9174AA-01E7-43AF-91A8-C530CF6E824A}" dt="2024-11-19T10:54:16.231" v="280" actId="207"/>
          <ac:spMkLst>
            <pc:docMk/>
            <pc:sldMk cId="1537091468" sldId="264"/>
            <ac:spMk id="2" creationId="{4629EA19-3814-EAF2-32E0-F41C58AE0308}"/>
          </ac:spMkLst>
        </pc:spChg>
        <pc:spChg chg="mod">
          <ac:chgData name="Ebad Banissi" userId="46ce2bb489724496" providerId="LiveId" clId="{5D9174AA-01E7-43AF-91A8-C530CF6E824A}" dt="2024-11-18T22:01:39.549" v="78" actId="27636"/>
          <ac:spMkLst>
            <pc:docMk/>
            <pc:sldMk cId="1537091468" sldId="264"/>
            <ac:spMk id="3" creationId="{9F0520ED-49A0-1705-5F68-FC2ED891B9D9}"/>
          </ac:spMkLst>
        </pc:spChg>
      </pc:sldChg>
      <pc:sldChg chg="modSp mod">
        <pc:chgData name="Ebad Banissi" userId="46ce2bb489724496" providerId="LiveId" clId="{5D9174AA-01E7-43AF-91A8-C530CF6E824A}" dt="2024-11-19T10:55:21.156" v="284" actId="27636"/>
        <pc:sldMkLst>
          <pc:docMk/>
          <pc:sldMk cId="1080380249" sldId="265"/>
        </pc:sldMkLst>
        <pc:spChg chg="mod">
          <ac:chgData name="Ebad Banissi" userId="46ce2bb489724496" providerId="LiveId" clId="{5D9174AA-01E7-43AF-91A8-C530CF6E824A}" dt="2024-11-19T10:55:21.156" v="284" actId="27636"/>
          <ac:spMkLst>
            <pc:docMk/>
            <pc:sldMk cId="1080380249" sldId="265"/>
            <ac:spMk id="2" creationId="{F5C3C93E-A957-BE20-738C-3FDF8E4FC207}"/>
          </ac:spMkLst>
        </pc:spChg>
        <pc:spChg chg="mod">
          <ac:chgData name="Ebad Banissi" userId="46ce2bb489724496" providerId="LiveId" clId="{5D9174AA-01E7-43AF-91A8-C530CF6E824A}" dt="2024-11-19T10:52:08.022" v="278" actId="20577"/>
          <ac:spMkLst>
            <pc:docMk/>
            <pc:sldMk cId="1080380249" sldId="265"/>
            <ac:spMk id="3" creationId="{5B3ACFFC-F6BA-D87D-30D5-6AC2582FEF23}"/>
          </ac:spMkLst>
        </pc:spChg>
      </pc:sldChg>
      <pc:sldChg chg="modSp mod">
        <pc:chgData name="Ebad Banissi" userId="46ce2bb489724496" providerId="LiveId" clId="{5D9174AA-01E7-43AF-91A8-C530CF6E824A}" dt="2024-11-19T10:55:01.563" v="282" actId="108"/>
        <pc:sldMkLst>
          <pc:docMk/>
          <pc:sldMk cId="3929952928" sldId="266"/>
        </pc:sldMkLst>
        <pc:spChg chg="mod">
          <ac:chgData name="Ebad Banissi" userId="46ce2bb489724496" providerId="LiveId" clId="{5D9174AA-01E7-43AF-91A8-C530CF6E824A}" dt="2024-11-19T10:55:01.563" v="282" actId="108"/>
          <ac:spMkLst>
            <pc:docMk/>
            <pc:sldMk cId="3929952928" sldId="266"/>
            <ac:spMk id="2" creationId="{8C3E40AB-787B-7C16-3E88-2E11FEF17353}"/>
          </ac:spMkLst>
        </pc:spChg>
        <pc:spChg chg="mod">
          <ac:chgData name="Ebad Banissi" userId="46ce2bb489724496" providerId="LiveId" clId="{5D9174AA-01E7-43AF-91A8-C530CF6E824A}" dt="2024-11-18T22:03:40.191" v="91" actId="20577"/>
          <ac:spMkLst>
            <pc:docMk/>
            <pc:sldMk cId="3929952928" sldId="266"/>
            <ac:spMk id="3" creationId="{DFE9CECE-98CA-CD0F-0845-5F5C3528BA1D}"/>
          </ac:spMkLst>
        </pc:spChg>
      </pc:sldChg>
      <pc:sldChg chg="modSp mod">
        <pc:chgData name="Ebad Banissi" userId="46ce2bb489724496" providerId="LiveId" clId="{5D9174AA-01E7-43AF-91A8-C530CF6E824A}" dt="2024-11-19T10:56:02.601" v="286" actId="27636"/>
        <pc:sldMkLst>
          <pc:docMk/>
          <pc:sldMk cId="1308021790" sldId="268"/>
        </pc:sldMkLst>
        <pc:spChg chg="mod">
          <ac:chgData name="Ebad Banissi" userId="46ce2bb489724496" providerId="LiveId" clId="{5D9174AA-01E7-43AF-91A8-C530CF6E824A}" dt="2024-11-19T10:56:02.601" v="286" actId="27636"/>
          <ac:spMkLst>
            <pc:docMk/>
            <pc:sldMk cId="1308021790" sldId="268"/>
            <ac:spMk id="2" creationId="{00BC5762-BCD4-5C9C-418D-D287CA914CCF}"/>
          </ac:spMkLst>
        </pc:spChg>
      </pc:sldChg>
      <pc:sldChg chg="modSp mod">
        <pc:chgData name="Ebad Banissi" userId="46ce2bb489724496" providerId="LiveId" clId="{5D9174AA-01E7-43AF-91A8-C530CF6E824A}" dt="2024-11-19T10:57:46.810" v="289" actId="108"/>
        <pc:sldMkLst>
          <pc:docMk/>
          <pc:sldMk cId="1151342444" sldId="270"/>
        </pc:sldMkLst>
        <pc:spChg chg="mod">
          <ac:chgData name="Ebad Banissi" userId="46ce2bb489724496" providerId="LiveId" clId="{5D9174AA-01E7-43AF-91A8-C530CF6E824A}" dt="2024-11-19T10:57:46.810" v="289" actId="108"/>
          <ac:spMkLst>
            <pc:docMk/>
            <pc:sldMk cId="1151342444" sldId="270"/>
            <ac:spMk id="2" creationId="{A8BA8724-2A42-5EDE-1EA9-829222C0601F}"/>
          </ac:spMkLst>
        </pc:spChg>
      </pc:sldChg>
      <pc:sldChg chg="modSp mod">
        <pc:chgData name="Ebad Banissi" userId="46ce2bb489724496" providerId="LiveId" clId="{5D9174AA-01E7-43AF-91A8-C530CF6E824A}" dt="2024-11-19T10:58:34.674" v="292" actId="108"/>
        <pc:sldMkLst>
          <pc:docMk/>
          <pc:sldMk cId="1002658807" sldId="272"/>
        </pc:sldMkLst>
        <pc:spChg chg="mod">
          <ac:chgData name="Ebad Banissi" userId="46ce2bb489724496" providerId="LiveId" clId="{5D9174AA-01E7-43AF-91A8-C530CF6E824A}" dt="2024-11-19T10:58:34.674" v="292" actId="108"/>
          <ac:spMkLst>
            <pc:docMk/>
            <pc:sldMk cId="1002658807" sldId="272"/>
            <ac:spMk id="2" creationId="{225CC8D8-3EA3-E9AF-0803-4F46D9623BF8}"/>
          </ac:spMkLst>
        </pc:spChg>
        <pc:spChg chg="mod">
          <ac:chgData name="Ebad Banissi" userId="46ce2bb489724496" providerId="LiveId" clId="{5D9174AA-01E7-43AF-91A8-C530CF6E824A}" dt="2024-11-18T22:10:11.583" v="135" actId="14100"/>
          <ac:spMkLst>
            <pc:docMk/>
            <pc:sldMk cId="1002658807" sldId="272"/>
            <ac:spMk id="3" creationId="{58471397-F87D-8B20-AD0A-B30C3F6CFF6A}"/>
          </ac:spMkLst>
        </pc:spChg>
        <pc:picChg chg="mod">
          <ac:chgData name="Ebad Banissi" userId="46ce2bb489724496" providerId="LiveId" clId="{5D9174AA-01E7-43AF-91A8-C530CF6E824A}" dt="2024-11-18T22:10:28.578" v="136" actId="1076"/>
          <ac:picMkLst>
            <pc:docMk/>
            <pc:sldMk cId="1002658807" sldId="272"/>
            <ac:picMk id="4" creationId="{73851CBD-FD34-57DD-F5C8-EA05B98E36B3}"/>
          </ac:picMkLst>
        </pc:picChg>
      </pc:sldChg>
      <pc:sldChg chg="modSp mod">
        <pc:chgData name="Ebad Banissi" userId="46ce2bb489724496" providerId="LiveId" clId="{5D9174AA-01E7-43AF-91A8-C530CF6E824A}" dt="2024-11-19T10:59:58.022" v="299" actId="255"/>
        <pc:sldMkLst>
          <pc:docMk/>
          <pc:sldMk cId="679689778" sldId="273"/>
        </pc:sldMkLst>
        <pc:spChg chg="mod">
          <ac:chgData name="Ebad Banissi" userId="46ce2bb489724496" providerId="LiveId" clId="{5D9174AA-01E7-43AF-91A8-C530CF6E824A}" dt="2024-11-19T10:59:58.022" v="299" actId="255"/>
          <ac:spMkLst>
            <pc:docMk/>
            <pc:sldMk cId="679689778" sldId="273"/>
            <ac:spMk id="2" creationId="{55CE9A89-BC7E-BB4E-57A7-9E89A5CC2193}"/>
          </ac:spMkLst>
        </pc:spChg>
        <pc:spChg chg="mod">
          <ac:chgData name="Ebad Banissi" userId="46ce2bb489724496" providerId="LiveId" clId="{5D9174AA-01E7-43AF-91A8-C530CF6E824A}" dt="2024-11-18T22:11:02.549" v="140" actId="20577"/>
          <ac:spMkLst>
            <pc:docMk/>
            <pc:sldMk cId="679689778" sldId="273"/>
            <ac:spMk id="3" creationId="{C2044641-78C5-01DD-97FE-F47F69BBFD44}"/>
          </ac:spMkLst>
        </pc:spChg>
      </pc:sldChg>
      <pc:sldChg chg="modSp mod">
        <pc:chgData name="Ebad Banissi" userId="46ce2bb489724496" providerId="LiveId" clId="{5D9174AA-01E7-43AF-91A8-C530CF6E824A}" dt="2024-11-19T11:00:11.286" v="300"/>
        <pc:sldMkLst>
          <pc:docMk/>
          <pc:sldMk cId="1107666795" sldId="274"/>
        </pc:sldMkLst>
        <pc:spChg chg="mod">
          <ac:chgData name="Ebad Banissi" userId="46ce2bb489724496" providerId="LiveId" clId="{5D9174AA-01E7-43AF-91A8-C530CF6E824A}" dt="2024-11-19T11:00:11.286" v="300"/>
          <ac:spMkLst>
            <pc:docMk/>
            <pc:sldMk cId="1107666795" sldId="274"/>
            <ac:spMk id="2" creationId="{79DEC18C-1D78-8F8E-C33D-FC3821B02A0F}"/>
          </ac:spMkLst>
        </pc:spChg>
        <pc:spChg chg="mod">
          <ac:chgData name="Ebad Banissi" userId="46ce2bb489724496" providerId="LiveId" clId="{5D9174AA-01E7-43AF-91A8-C530CF6E824A}" dt="2024-11-18T22:12:12.412" v="148" actId="20577"/>
          <ac:spMkLst>
            <pc:docMk/>
            <pc:sldMk cId="1107666795" sldId="274"/>
            <ac:spMk id="3" creationId="{3F79C97E-9BFD-1FA4-A86C-92FBAD572F7C}"/>
          </ac:spMkLst>
        </pc:spChg>
      </pc:sldChg>
      <pc:sldChg chg="modSp mod">
        <pc:chgData name="Ebad Banissi" userId="46ce2bb489724496" providerId="LiveId" clId="{5D9174AA-01E7-43AF-91A8-C530CF6E824A}" dt="2024-11-19T11:01:01.816" v="302" actId="255"/>
        <pc:sldMkLst>
          <pc:docMk/>
          <pc:sldMk cId="79867719" sldId="275"/>
        </pc:sldMkLst>
        <pc:spChg chg="mod">
          <ac:chgData name="Ebad Banissi" userId="46ce2bb489724496" providerId="LiveId" clId="{5D9174AA-01E7-43AF-91A8-C530CF6E824A}" dt="2024-11-19T11:01:01.816" v="302" actId="255"/>
          <ac:spMkLst>
            <pc:docMk/>
            <pc:sldMk cId="79867719" sldId="275"/>
            <ac:spMk id="2" creationId="{F8E0EB3D-5E1B-0CBE-24EE-D3C15EC1FEB0}"/>
          </ac:spMkLst>
        </pc:spChg>
      </pc:sldChg>
      <pc:sldChg chg="modSp mod">
        <pc:chgData name="Ebad Banissi" userId="46ce2bb489724496" providerId="LiveId" clId="{5D9174AA-01E7-43AF-91A8-C530CF6E824A}" dt="2024-11-19T12:01:46.402" v="308" actId="27636"/>
        <pc:sldMkLst>
          <pc:docMk/>
          <pc:sldMk cId="1519124019" sldId="276"/>
        </pc:sldMkLst>
        <pc:spChg chg="mod">
          <ac:chgData name="Ebad Banissi" userId="46ce2bb489724496" providerId="LiveId" clId="{5D9174AA-01E7-43AF-91A8-C530CF6E824A}" dt="2024-11-19T12:01:38.960" v="306" actId="14100"/>
          <ac:spMkLst>
            <pc:docMk/>
            <pc:sldMk cId="1519124019" sldId="276"/>
            <ac:spMk id="2" creationId="{C68FF396-FBF0-800E-4FDB-D7B188B7FAB8}"/>
          </ac:spMkLst>
        </pc:spChg>
        <pc:spChg chg="mod">
          <ac:chgData name="Ebad Banissi" userId="46ce2bb489724496" providerId="LiveId" clId="{5D9174AA-01E7-43AF-91A8-C530CF6E824A}" dt="2024-11-19T12:01:46.402" v="308" actId="27636"/>
          <ac:spMkLst>
            <pc:docMk/>
            <pc:sldMk cId="1519124019" sldId="276"/>
            <ac:spMk id="3" creationId="{0728E8F8-CBFC-37F6-2210-2BEE05A1BF8A}"/>
          </ac:spMkLst>
        </pc:spChg>
      </pc:sldChg>
      <pc:sldChg chg="addSp modSp mod">
        <pc:chgData name="Ebad Banissi" userId="46ce2bb489724496" providerId="LiveId" clId="{5D9174AA-01E7-43AF-91A8-C530CF6E824A}" dt="2024-11-19T12:04:50.941" v="356" actId="20577"/>
        <pc:sldMkLst>
          <pc:docMk/>
          <pc:sldMk cId="1679280812" sldId="277"/>
        </pc:sldMkLst>
        <pc:spChg chg="mod">
          <ac:chgData name="Ebad Banissi" userId="46ce2bb489724496" providerId="LiveId" clId="{5D9174AA-01E7-43AF-91A8-C530CF6E824A}" dt="2024-11-19T12:02:21.746" v="314" actId="14100"/>
          <ac:spMkLst>
            <pc:docMk/>
            <pc:sldMk cId="1679280812" sldId="277"/>
            <ac:spMk id="2" creationId="{635CBAF7-731B-8CD1-553E-4E4BEDD56F5A}"/>
          </ac:spMkLst>
        </pc:spChg>
        <pc:spChg chg="mod">
          <ac:chgData name="Ebad Banissi" userId="46ce2bb489724496" providerId="LiveId" clId="{5D9174AA-01E7-43AF-91A8-C530CF6E824A}" dt="2024-11-19T12:04:50.941" v="356" actId="20577"/>
          <ac:spMkLst>
            <pc:docMk/>
            <pc:sldMk cId="1679280812" sldId="277"/>
            <ac:spMk id="3" creationId="{4957FA40-7322-A053-11E5-DDA8A7AE16EA}"/>
          </ac:spMkLst>
        </pc:spChg>
        <pc:picChg chg="add mod">
          <ac:chgData name="Ebad Banissi" userId="46ce2bb489724496" providerId="LiveId" clId="{5D9174AA-01E7-43AF-91A8-C530CF6E824A}" dt="2024-11-19T12:04:22.579" v="339" actId="1076"/>
          <ac:picMkLst>
            <pc:docMk/>
            <pc:sldMk cId="1679280812" sldId="277"/>
            <ac:picMk id="4" creationId="{AC4D8C40-AFBC-ECA4-BCDE-5A2340C6E024}"/>
          </ac:picMkLst>
        </pc:picChg>
        <pc:picChg chg="mod">
          <ac:chgData name="Ebad Banissi" userId="46ce2bb489724496" providerId="LiveId" clId="{5D9174AA-01E7-43AF-91A8-C530CF6E824A}" dt="2024-11-19T12:04:21.215" v="338" actId="1076"/>
          <ac:picMkLst>
            <pc:docMk/>
            <pc:sldMk cId="1679280812" sldId="277"/>
            <ac:picMk id="6" creationId="{CA4D26E7-BBA5-D012-4742-584562FA4FC1}"/>
          </ac:picMkLst>
        </pc:picChg>
      </pc:sldChg>
      <pc:sldChg chg="del">
        <pc:chgData name="Ebad Banissi" userId="46ce2bb489724496" providerId="LiveId" clId="{5D9174AA-01E7-43AF-91A8-C530CF6E824A}" dt="2024-11-19T12:04:31.405" v="340" actId="2696"/>
        <pc:sldMkLst>
          <pc:docMk/>
          <pc:sldMk cId="2937487212" sldId="278"/>
        </pc:sldMkLst>
      </pc:sldChg>
      <pc:sldChg chg="modSp mod">
        <pc:chgData name="Ebad Banissi" userId="46ce2bb489724496" providerId="LiveId" clId="{5D9174AA-01E7-43AF-91A8-C530CF6E824A}" dt="2024-11-19T12:20:37.735" v="392" actId="20577"/>
        <pc:sldMkLst>
          <pc:docMk/>
          <pc:sldMk cId="739019352" sldId="279"/>
        </pc:sldMkLst>
        <pc:spChg chg="mod">
          <ac:chgData name="Ebad Banissi" userId="46ce2bb489724496" providerId="LiveId" clId="{5D9174AA-01E7-43AF-91A8-C530CF6E824A}" dt="2024-11-19T12:06:51.927" v="370" actId="255"/>
          <ac:spMkLst>
            <pc:docMk/>
            <pc:sldMk cId="739019352" sldId="279"/>
            <ac:spMk id="2" creationId="{D8EA0CE7-5BF6-E35B-50DA-500E0D9AB801}"/>
          </ac:spMkLst>
        </pc:spChg>
        <pc:spChg chg="mod">
          <ac:chgData name="Ebad Banissi" userId="46ce2bb489724496" providerId="LiveId" clId="{5D9174AA-01E7-43AF-91A8-C530CF6E824A}" dt="2024-11-19T12:20:37.735" v="392" actId="20577"/>
          <ac:spMkLst>
            <pc:docMk/>
            <pc:sldMk cId="739019352" sldId="279"/>
            <ac:spMk id="3" creationId="{5851F94D-9618-ABE7-E005-5C98D233CE99}"/>
          </ac:spMkLst>
        </pc:spChg>
      </pc:sldChg>
      <pc:sldChg chg="addSp modSp mod">
        <pc:chgData name="Ebad Banissi" userId="46ce2bb489724496" providerId="LiveId" clId="{5D9174AA-01E7-43AF-91A8-C530CF6E824A}" dt="2024-11-19T12:35:42.625" v="398" actId="108"/>
        <pc:sldMkLst>
          <pc:docMk/>
          <pc:sldMk cId="1030416143" sldId="280"/>
        </pc:sldMkLst>
        <pc:spChg chg="mod">
          <ac:chgData name="Ebad Banissi" userId="46ce2bb489724496" providerId="LiveId" clId="{5D9174AA-01E7-43AF-91A8-C530CF6E824A}" dt="2024-11-19T12:35:42.625" v="398" actId="108"/>
          <ac:spMkLst>
            <pc:docMk/>
            <pc:sldMk cId="1030416143" sldId="280"/>
            <ac:spMk id="2" creationId="{27810E5F-D877-49F1-4273-94FE8ECE6A0C}"/>
          </ac:spMkLst>
        </pc:spChg>
        <pc:spChg chg="mod">
          <ac:chgData name="Ebad Banissi" userId="46ce2bb489724496" providerId="LiveId" clId="{5D9174AA-01E7-43AF-91A8-C530CF6E824A}" dt="2024-11-18T19:12:46.317" v="27" actId="14100"/>
          <ac:spMkLst>
            <pc:docMk/>
            <pc:sldMk cId="1030416143" sldId="280"/>
            <ac:spMk id="3" creationId="{4ECF4047-BB76-07E4-F9CB-DA90770AAD1E}"/>
          </ac:spMkLst>
        </pc:spChg>
        <pc:picChg chg="add mod">
          <ac:chgData name="Ebad Banissi" userId="46ce2bb489724496" providerId="LiveId" clId="{5D9174AA-01E7-43AF-91A8-C530CF6E824A}" dt="2024-11-18T19:12:29.069" v="21" actId="14100"/>
          <ac:picMkLst>
            <pc:docMk/>
            <pc:sldMk cId="1030416143" sldId="280"/>
            <ac:picMk id="4" creationId="{0AD40901-8554-CAB3-3A5F-03F1189FEBCD}"/>
          </ac:picMkLst>
        </pc:picChg>
      </pc:sldChg>
      <pc:sldChg chg="addSp delSp modSp del mod">
        <pc:chgData name="Ebad Banissi" userId="46ce2bb489724496" providerId="LiveId" clId="{5D9174AA-01E7-43AF-91A8-C530CF6E824A}" dt="2024-11-19T20:51:45.172" v="1086" actId="2696"/>
        <pc:sldMkLst>
          <pc:docMk/>
          <pc:sldMk cId="2519167191" sldId="281"/>
        </pc:sldMkLst>
        <pc:spChg chg="mod">
          <ac:chgData name="Ebad Banissi" userId="46ce2bb489724496" providerId="LiveId" clId="{5D9174AA-01E7-43AF-91A8-C530CF6E824A}" dt="2024-11-19T14:43:57.301" v="875" actId="27636"/>
          <ac:spMkLst>
            <pc:docMk/>
            <pc:sldMk cId="2519167191" sldId="281"/>
            <ac:spMk id="2" creationId="{4ACC55B4-B204-BDCA-6D11-CF639D13584A}"/>
          </ac:spMkLst>
        </pc:spChg>
        <pc:spChg chg="add del mod">
          <ac:chgData name="Ebad Banissi" userId="46ce2bb489724496" providerId="LiveId" clId="{5D9174AA-01E7-43AF-91A8-C530CF6E824A}" dt="2024-11-19T15:13:04.462" v="882" actId="21"/>
          <ac:spMkLst>
            <pc:docMk/>
            <pc:sldMk cId="2519167191" sldId="281"/>
            <ac:spMk id="7" creationId="{9F363AFE-C854-31EC-E446-47CE3318A3C6}"/>
          </ac:spMkLst>
        </pc:spChg>
        <pc:spChg chg="add del mod">
          <ac:chgData name="Ebad Banissi" userId="46ce2bb489724496" providerId="LiveId" clId="{5D9174AA-01E7-43AF-91A8-C530CF6E824A}" dt="2024-11-19T15:14:50.461" v="890" actId="21"/>
          <ac:spMkLst>
            <pc:docMk/>
            <pc:sldMk cId="2519167191" sldId="281"/>
            <ac:spMk id="11" creationId="{B75BA7ED-6465-F0EE-D9BE-D6B07288D9F0}"/>
          </ac:spMkLst>
        </pc:spChg>
        <pc:spChg chg="add mod">
          <ac:chgData name="Ebad Banissi" userId="46ce2bb489724496" providerId="LiveId" clId="{5D9174AA-01E7-43AF-91A8-C530CF6E824A}" dt="2024-11-19T15:39:40.285" v="984" actId="14100"/>
          <ac:spMkLst>
            <pc:docMk/>
            <pc:sldMk cId="2519167191" sldId="281"/>
            <ac:spMk id="14" creationId="{10D897F7-2B83-1A96-5439-CC81C33ACA5C}"/>
          </ac:spMkLst>
        </pc:spChg>
        <pc:graphicFrameChg chg="add del">
          <ac:chgData name="Ebad Banissi" userId="46ce2bb489724496" providerId="LiveId" clId="{5D9174AA-01E7-43AF-91A8-C530CF6E824A}" dt="2024-11-19T15:12:40.670" v="879" actId="3680"/>
          <ac:graphicFrameMkLst>
            <pc:docMk/>
            <pc:sldMk cId="2519167191" sldId="281"/>
            <ac:graphicFrameMk id="3" creationId="{374A7FB4-3C30-C28B-965A-C0F36105D2F3}"/>
          </ac:graphicFrameMkLst>
        </pc:graphicFrameChg>
        <pc:graphicFrameChg chg="add del">
          <ac:chgData name="Ebad Banissi" userId="46ce2bb489724496" providerId="LiveId" clId="{5D9174AA-01E7-43AF-91A8-C530CF6E824A}" dt="2024-11-19T15:13:14.123" v="883" actId="3680"/>
          <ac:graphicFrameMkLst>
            <pc:docMk/>
            <pc:sldMk cId="2519167191" sldId="281"/>
            <ac:graphicFrameMk id="4" creationId="{CA1CBA40-68F8-8FB1-55C7-C444BECBB8D1}"/>
          </ac:graphicFrameMkLst>
        </pc:graphicFrameChg>
        <pc:graphicFrameChg chg="add del mod modGraphic">
          <ac:chgData name="Ebad Banissi" userId="46ce2bb489724496" providerId="LiveId" clId="{5D9174AA-01E7-43AF-91A8-C530CF6E824A}" dt="2024-11-19T15:14:43.305" v="889" actId="21"/>
          <ac:graphicFrameMkLst>
            <pc:docMk/>
            <pc:sldMk cId="2519167191" sldId="281"/>
            <ac:graphicFrameMk id="5" creationId="{42FA656A-939C-48D3-F439-8A9DC28DBF46}"/>
          </ac:graphicFrameMkLst>
        </pc:graphicFrameChg>
        <pc:graphicFrameChg chg="add mod modGraphic">
          <ac:chgData name="Ebad Banissi" userId="46ce2bb489724496" providerId="LiveId" clId="{5D9174AA-01E7-43AF-91A8-C530CF6E824A}" dt="2024-11-19T15:47:42.258" v="990" actId="20577"/>
          <ac:graphicFrameMkLst>
            <pc:docMk/>
            <pc:sldMk cId="2519167191" sldId="281"/>
            <ac:graphicFrameMk id="8" creationId="{3AF08752-C607-B8B7-06B2-C7046F0A4529}"/>
          </ac:graphicFrameMkLst>
        </pc:graphicFrameChg>
      </pc:sldChg>
      <pc:sldChg chg="modSp del mod">
        <pc:chgData name="Ebad Banissi" userId="46ce2bb489724496" providerId="LiveId" clId="{5D9174AA-01E7-43AF-91A8-C530CF6E824A}" dt="2024-11-19T14:44:30.327" v="877" actId="2696"/>
        <pc:sldMkLst>
          <pc:docMk/>
          <pc:sldMk cId="2007063552" sldId="282"/>
        </pc:sldMkLst>
        <pc:spChg chg="mod">
          <ac:chgData name="Ebad Banissi" userId="46ce2bb489724496" providerId="LiveId" clId="{5D9174AA-01E7-43AF-91A8-C530CF6E824A}" dt="2024-11-19T14:43:34.596" v="873" actId="20577"/>
          <ac:spMkLst>
            <pc:docMk/>
            <pc:sldMk cId="2007063552" sldId="282"/>
            <ac:spMk id="2" creationId="{B1F2768F-6697-152C-E33B-742430958772}"/>
          </ac:spMkLst>
        </pc:spChg>
        <pc:graphicFrameChg chg="mod">
          <ac:chgData name="Ebad Banissi" userId="46ce2bb489724496" providerId="LiveId" clId="{5D9174AA-01E7-43AF-91A8-C530CF6E824A}" dt="2024-11-19T14:44:16.366" v="876" actId="1076"/>
          <ac:graphicFrameMkLst>
            <pc:docMk/>
            <pc:sldMk cId="2007063552" sldId="282"/>
            <ac:graphicFrameMk id="4" creationId="{AED4E2C1-5C07-9DB0-F8CA-A7348190A5BF}"/>
          </ac:graphicFrameMkLst>
        </pc:graphicFrameChg>
      </pc:sldChg>
      <pc:sldChg chg="add del">
        <pc:chgData name="Ebad Banissi" userId="46ce2bb489724496" providerId="LiveId" clId="{5D9174AA-01E7-43AF-91A8-C530CF6E824A}" dt="2024-11-18T22:17:38.040" v="196" actId="2696"/>
        <pc:sldMkLst>
          <pc:docMk/>
          <pc:sldMk cId="2139362815" sldId="283"/>
        </pc:sldMkLst>
      </pc:sldChg>
      <pc:sldChg chg="modSp del mod">
        <pc:chgData name="Ebad Banissi" userId="46ce2bb489724496" providerId="LiveId" clId="{5D9174AA-01E7-43AF-91A8-C530CF6E824A}" dt="2024-11-19T20:51:45.172" v="1086" actId="2696"/>
        <pc:sldMkLst>
          <pc:docMk/>
          <pc:sldMk cId="1822194789" sldId="284"/>
        </pc:sldMkLst>
        <pc:spChg chg="mod">
          <ac:chgData name="Ebad Banissi" userId="46ce2bb489724496" providerId="LiveId" clId="{5D9174AA-01E7-43AF-91A8-C530CF6E824A}" dt="2024-11-19T20:32:24.956" v="1026" actId="27636"/>
          <ac:spMkLst>
            <pc:docMk/>
            <pc:sldMk cId="1822194789" sldId="284"/>
            <ac:spMk id="2" creationId="{F47E83E8-5E2A-565C-DE64-8CD1F4E9001A}"/>
          </ac:spMkLst>
        </pc:spChg>
        <pc:spChg chg="mod">
          <ac:chgData name="Ebad Banissi" userId="46ce2bb489724496" providerId="LiveId" clId="{5D9174AA-01E7-43AF-91A8-C530CF6E824A}" dt="2024-11-19T20:31:56.179" v="1024" actId="1076"/>
          <ac:spMkLst>
            <pc:docMk/>
            <pc:sldMk cId="1822194789" sldId="284"/>
            <ac:spMk id="3" creationId="{322B33ED-C9C1-F747-0DFB-4AA6184B7059}"/>
          </ac:spMkLst>
        </pc:spChg>
        <pc:picChg chg="mod">
          <ac:chgData name="Ebad Banissi" userId="46ce2bb489724496" providerId="LiveId" clId="{5D9174AA-01E7-43AF-91A8-C530CF6E824A}" dt="2024-11-19T12:52:55.577" v="591" actId="1076"/>
          <ac:picMkLst>
            <pc:docMk/>
            <pc:sldMk cId="1822194789" sldId="284"/>
            <ac:picMk id="4" creationId="{5C75B060-7266-5549-D773-A82AF25CFE16}"/>
          </ac:picMkLst>
        </pc:picChg>
      </pc:sldChg>
      <pc:sldChg chg="modSp del mod">
        <pc:chgData name="Ebad Banissi" userId="46ce2bb489724496" providerId="LiveId" clId="{5D9174AA-01E7-43AF-91A8-C530CF6E824A}" dt="2024-11-19T20:51:45.172" v="1086" actId="2696"/>
        <pc:sldMkLst>
          <pc:docMk/>
          <pc:sldMk cId="3139085931" sldId="285"/>
        </pc:sldMkLst>
        <pc:spChg chg="mod">
          <ac:chgData name="Ebad Banissi" userId="46ce2bb489724496" providerId="LiveId" clId="{5D9174AA-01E7-43AF-91A8-C530CF6E824A}" dt="2024-11-19T20:29:56.925" v="991" actId="20577"/>
          <ac:spMkLst>
            <pc:docMk/>
            <pc:sldMk cId="3139085931" sldId="285"/>
            <ac:spMk id="3" creationId="{74EC4285-F78E-FE8A-82B6-A8E680A60187}"/>
          </ac:spMkLst>
        </pc:spChg>
      </pc:sldChg>
      <pc:sldChg chg="del">
        <pc:chgData name="Ebad Banissi" userId="46ce2bb489724496" providerId="LiveId" clId="{5D9174AA-01E7-43AF-91A8-C530CF6E824A}" dt="2024-11-19T20:51:45.172" v="1086" actId="2696"/>
        <pc:sldMkLst>
          <pc:docMk/>
          <pc:sldMk cId="1340006889" sldId="286"/>
        </pc:sldMkLst>
      </pc:sldChg>
      <pc:sldChg chg="addSp modSp new mod">
        <pc:chgData name="Ebad Banissi" userId="46ce2bb489724496" providerId="LiveId" clId="{5D9174AA-01E7-43AF-91A8-C530CF6E824A}" dt="2024-11-19T12:07:38.632" v="379" actId="14100"/>
        <pc:sldMkLst>
          <pc:docMk/>
          <pc:sldMk cId="2057953812" sldId="287"/>
        </pc:sldMkLst>
        <pc:spChg chg="mod">
          <ac:chgData name="Ebad Banissi" userId="46ce2bb489724496" providerId="LiveId" clId="{5D9174AA-01E7-43AF-91A8-C530CF6E824A}" dt="2024-11-19T12:07:24.900" v="375" actId="14100"/>
          <ac:spMkLst>
            <pc:docMk/>
            <pc:sldMk cId="2057953812" sldId="287"/>
            <ac:spMk id="2" creationId="{CE9F3DDE-11F2-5C3C-FCE6-C1D51E8F3454}"/>
          </ac:spMkLst>
        </pc:spChg>
        <pc:spChg chg="mod">
          <ac:chgData name="Ebad Banissi" userId="46ce2bb489724496" providerId="LiveId" clId="{5D9174AA-01E7-43AF-91A8-C530CF6E824A}" dt="2024-11-19T12:07:34.440" v="377" actId="14100"/>
          <ac:spMkLst>
            <pc:docMk/>
            <pc:sldMk cId="2057953812" sldId="287"/>
            <ac:spMk id="3" creationId="{A4092A2D-7434-0ACE-A8D6-7A706B92BAE1}"/>
          </ac:spMkLst>
        </pc:spChg>
        <pc:picChg chg="add mod">
          <ac:chgData name="Ebad Banissi" userId="46ce2bb489724496" providerId="LiveId" clId="{5D9174AA-01E7-43AF-91A8-C530CF6E824A}" dt="2024-11-19T12:07:38.632" v="379" actId="14100"/>
          <ac:picMkLst>
            <pc:docMk/>
            <pc:sldMk cId="2057953812" sldId="287"/>
            <ac:picMk id="4" creationId="{2452CA71-1E82-366B-D38A-D828FC569BD9}"/>
          </ac:picMkLst>
        </pc:picChg>
      </pc:sldChg>
      <pc:sldChg chg="modSp new mod">
        <pc:chgData name="Ebad Banissi" userId="46ce2bb489724496" providerId="LiveId" clId="{5D9174AA-01E7-43AF-91A8-C530CF6E824A}" dt="2024-11-19T12:28:34.104" v="396" actId="14100"/>
        <pc:sldMkLst>
          <pc:docMk/>
          <pc:sldMk cId="2491031065" sldId="288"/>
        </pc:sldMkLst>
        <pc:spChg chg="mod">
          <ac:chgData name="Ebad Banissi" userId="46ce2bb489724496" providerId="LiveId" clId="{5D9174AA-01E7-43AF-91A8-C530CF6E824A}" dt="2024-11-19T12:28:27.190" v="394" actId="108"/>
          <ac:spMkLst>
            <pc:docMk/>
            <pc:sldMk cId="2491031065" sldId="288"/>
            <ac:spMk id="2" creationId="{D2F7C784-B378-E2AB-0DC2-03A30F50992D}"/>
          </ac:spMkLst>
        </pc:spChg>
        <pc:spChg chg="mod">
          <ac:chgData name="Ebad Banissi" userId="46ce2bb489724496" providerId="LiveId" clId="{5D9174AA-01E7-43AF-91A8-C530CF6E824A}" dt="2024-11-19T12:28:34.104" v="396" actId="14100"/>
          <ac:spMkLst>
            <pc:docMk/>
            <pc:sldMk cId="2491031065" sldId="288"/>
            <ac:spMk id="3" creationId="{1A9D3CDA-03F1-836E-51C4-801E8996BF5C}"/>
          </ac:spMkLst>
        </pc:spChg>
      </pc:sldChg>
      <pc:sldChg chg="modSp new mod">
        <pc:chgData name="Ebad Banissi" userId="46ce2bb489724496" providerId="LiveId" clId="{5D9174AA-01E7-43AF-91A8-C530CF6E824A}" dt="2024-11-19T12:37:48.099" v="426" actId="6549"/>
        <pc:sldMkLst>
          <pc:docMk/>
          <pc:sldMk cId="3726256964" sldId="289"/>
        </pc:sldMkLst>
        <pc:spChg chg="mod">
          <ac:chgData name="Ebad Banissi" userId="46ce2bb489724496" providerId="LiveId" clId="{5D9174AA-01E7-43AF-91A8-C530CF6E824A}" dt="2024-11-19T12:37:48.099" v="426" actId="6549"/>
          <ac:spMkLst>
            <pc:docMk/>
            <pc:sldMk cId="3726256964" sldId="289"/>
            <ac:spMk id="2" creationId="{E1D5A7EE-4C82-A007-ED69-AA31D68D06C4}"/>
          </ac:spMkLst>
        </pc:spChg>
        <pc:spChg chg="mod">
          <ac:chgData name="Ebad Banissi" userId="46ce2bb489724496" providerId="LiveId" clId="{5D9174AA-01E7-43AF-91A8-C530CF6E824A}" dt="2024-11-19T12:37:28.877" v="425" actId="27636"/>
          <ac:spMkLst>
            <pc:docMk/>
            <pc:sldMk cId="3726256964" sldId="289"/>
            <ac:spMk id="3" creationId="{F3405636-FB72-7EA3-822D-FEAFEB1E6C1F}"/>
          </ac:spMkLst>
        </pc:spChg>
      </pc:sldChg>
      <pc:sldChg chg="modSp new mod">
        <pc:chgData name="Ebad Banissi" userId="46ce2bb489724496" providerId="LiveId" clId="{5D9174AA-01E7-43AF-91A8-C530CF6E824A}" dt="2024-11-19T12:39:17.571" v="441" actId="15"/>
        <pc:sldMkLst>
          <pc:docMk/>
          <pc:sldMk cId="3275082791" sldId="290"/>
        </pc:sldMkLst>
        <pc:spChg chg="mod">
          <ac:chgData name="Ebad Banissi" userId="46ce2bb489724496" providerId="LiveId" clId="{5D9174AA-01E7-43AF-91A8-C530CF6E824A}" dt="2024-11-19T12:38:04.112" v="431" actId="14100"/>
          <ac:spMkLst>
            <pc:docMk/>
            <pc:sldMk cId="3275082791" sldId="290"/>
            <ac:spMk id="2" creationId="{E371F88C-7FDD-DA59-AADF-FB0259526E97}"/>
          </ac:spMkLst>
        </pc:spChg>
        <pc:spChg chg="mod">
          <ac:chgData name="Ebad Banissi" userId="46ce2bb489724496" providerId="LiveId" clId="{5D9174AA-01E7-43AF-91A8-C530CF6E824A}" dt="2024-11-19T12:39:17.571" v="441" actId="15"/>
          <ac:spMkLst>
            <pc:docMk/>
            <pc:sldMk cId="3275082791" sldId="290"/>
            <ac:spMk id="3" creationId="{D550BF70-9621-399E-5EC2-DDA07315C2A0}"/>
          </ac:spMkLst>
        </pc:spChg>
      </pc:sldChg>
      <pc:sldChg chg="modSp new mod">
        <pc:chgData name="Ebad Banissi" userId="46ce2bb489724496" providerId="LiveId" clId="{5D9174AA-01E7-43AF-91A8-C530CF6E824A}" dt="2024-11-19T12:40:38.451" v="450" actId="5793"/>
        <pc:sldMkLst>
          <pc:docMk/>
          <pc:sldMk cId="1573546662" sldId="291"/>
        </pc:sldMkLst>
        <pc:spChg chg="mod">
          <ac:chgData name="Ebad Banissi" userId="46ce2bb489724496" providerId="LiveId" clId="{5D9174AA-01E7-43AF-91A8-C530CF6E824A}" dt="2024-11-19T12:40:17.651" v="446" actId="14100"/>
          <ac:spMkLst>
            <pc:docMk/>
            <pc:sldMk cId="1573546662" sldId="291"/>
            <ac:spMk id="2" creationId="{312FB8C8-62FC-AF62-2B15-A2D9853F36BD}"/>
          </ac:spMkLst>
        </pc:spChg>
        <pc:spChg chg="mod">
          <ac:chgData name="Ebad Banissi" userId="46ce2bb489724496" providerId="LiveId" clId="{5D9174AA-01E7-43AF-91A8-C530CF6E824A}" dt="2024-11-19T12:40:38.451" v="450" actId="5793"/>
          <ac:spMkLst>
            <pc:docMk/>
            <pc:sldMk cId="1573546662" sldId="291"/>
            <ac:spMk id="3" creationId="{EA76C7C1-318F-EB6E-2D14-CBB7EB0735AA}"/>
          </ac:spMkLst>
        </pc:spChg>
      </pc:sldChg>
      <pc:sldChg chg="modSp new mod">
        <pc:chgData name="Ebad Banissi" userId="46ce2bb489724496" providerId="LiveId" clId="{5D9174AA-01E7-43AF-91A8-C530CF6E824A}" dt="2024-11-19T12:41:21.586" v="461" actId="27636"/>
        <pc:sldMkLst>
          <pc:docMk/>
          <pc:sldMk cId="2974053649" sldId="292"/>
        </pc:sldMkLst>
        <pc:spChg chg="mod">
          <ac:chgData name="Ebad Banissi" userId="46ce2bb489724496" providerId="LiveId" clId="{5D9174AA-01E7-43AF-91A8-C530CF6E824A}" dt="2024-11-19T12:41:18.829" v="459" actId="14100"/>
          <ac:spMkLst>
            <pc:docMk/>
            <pc:sldMk cId="2974053649" sldId="292"/>
            <ac:spMk id="2" creationId="{4AF33B7B-9AF6-3475-8085-2C2E0D06BEBB}"/>
          </ac:spMkLst>
        </pc:spChg>
        <pc:spChg chg="mod">
          <ac:chgData name="Ebad Banissi" userId="46ce2bb489724496" providerId="LiveId" clId="{5D9174AA-01E7-43AF-91A8-C530CF6E824A}" dt="2024-11-19T12:41:21.586" v="461" actId="27636"/>
          <ac:spMkLst>
            <pc:docMk/>
            <pc:sldMk cId="2974053649" sldId="292"/>
            <ac:spMk id="3" creationId="{8F1746E6-F1EB-B1FA-7E8D-944BA68FF9E5}"/>
          </ac:spMkLst>
        </pc:spChg>
      </pc:sldChg>
      <pc:sldChg chg="addSp modSp new mod">
        <pc:chgData name="Ebad Banissi" userId="46ce2bb489724496" providerId="LiveId" clId="{5D9174AA-01E7-43AF-91A8-C530CF6E824A}" dt="2024-11-19T12:44:32.388" v="532" actId="120"/>
        <pc:sldMkLst>
          <pc:docMk/>
          <pc:sldMk cId="2930781920" sldId="293"/>
        </pc:sldMkLst>
        <pc:spChg chg="mod">
          <ac:chgData name="Ebad Banissi" userId="46ce2bb489724496" providerId="LiveId" clId="{5D9174AA-01E7-43AF-91A8-C530CF6E824A}" dt="2024-11-19T12:44:32.388" v="532" actId="120"/>
          <ac:spMkLst>
            <pc:docMk/>
            <pc:sldMk cId="2930781920" sldId="293"/>
            <ac:spMk id="2" creationId="{44248BA8-2D07-5A45-9EB7-F7666DB11634}"/>
          </ac:spMkLst>
        </pc:spChg>
        <pc:spChg chg="mod">
          <ac:chgData name="Ebad Banissi" userId="46ce2bb489724496" providerId="LiveId" clId="{5D9174AA-01E7-43AF-91A8-C530CF6E824A}" dt="2024-11-19T12:43:27.701" v="531" actId="20577"/>
          <ac:spMkLst>
            <pc:docMk/>
            <pc:sldMk cId="2930781920" sldId="293"/>
            <ac:spMk id="3" creationId="{B2F674A5-598B-AF3D-39A2-175AA24BA268}"/>
          </ac:spMkLst>
        </pc:spChg>
        <pc:picChg chg="add mod">
          <ac:chgData name="Ebad Banissi" userId="46ce2bb489724496" providerId="LiveId" clId="{5D9174AA-01E7-43AF-91A8-C530CF6E824A}" dt="2024-11-19T12:42:01.073" v="468" actId="14100"/>
          <ac:picMkLst>
            <pc:docMk/>
            <pc:sldMk cId="2930781920" sldId="293"/>
            <ac:picMk id="4" creationId="{F0F9A7FC-437A-25C6-0A3F-FE5EF7E4D606}"/>
          </ac:picMkLst>
        </pc:picChg>
        <pc:picChg chg="add mod">
          <ac:chgData name="Ebad Banissi" userId="46ce2bb489724496" providerId="LiveId" clId="{5D9174AA-01E7-43AF-91A8-C530CF6E824A}" dt="2024-11-19T12:42:04.981" v="469" actId="14100"/>
          <ac:picMkLst>
            <pc:docMk/>
            <pc:sldMk cId="2930781920" sldId="293"/>
            <ac:picMk id="5" creationId="{6B112F6D-17E4-7817-C849-D3386079D15D}"/>
          </ac:picMkLst>
        </pc:picChg>
      </pc:sldChg>
      <pc:sldChg chg="modSp new mod">
        <pc:chgData name="Ebad Banissi" userId="46ce2bb489724496" providerId="LiveId" clId="{5D9174AA-01E7-43AF-91A8-C530CF6E824A}" dt="2024-11-19T12:46:17.563" v="550" actId="27636"/>
        <pc:sldMkLst>
          <pc:docMk/>
          <pc:sldMk cId="975327808" sldId="294"/>
        </pc:sldMkLst>
        <pc:spChg chg="mod">
          <ac:chgData name="Ebad Banissi" userId="46ce2bb489724496" providerId="LiveId" clId="{5D9174AA-01E7-43AF-91A8-C530CF6E824A}" dt="2024-11-19T12:45:07.415" v="541" actId="14100"/>
          <ac:spMkLst>
            <pc:docMk/>
            <pc:sldMk cId="975327808" sldId="294"/>
            <ac:spMk id="2" creationId="{7C222EFB-6EBF-CD5A-7C64-4980EE5C5B07}"/>
          </ac:spMkLst>
        </pc:spChg>
        <pc:spChg chg="mod">
          <ac:chgData name="Ebad Banissi" userId="46ce2bb489724496" providerId="LiveId" clId="{5D9174AA-01E7-43AF-91A8-C530CF6E824A}" dt="2024-11-19T12:46:17.563" v="550" actId="27636"/>
          <ac:spMkLst>
            <pc:docMk/>
            <pc:sldMk cId="975327808" sldId="294"/>
            <ac:spMk id="3" creationId="{885A49CB-3EE3-4DB2-896B-1E94243432A9}"/>
          </ac:spMkLst>
        </pc:spChg>
      </pc:sldChg>
      <pc:sldChg chg="modSp new mod">
        <pc:chgData name="Ebad Banissi" userId="46ce2bb489724496" providerId="LiveId" clId="{5D9174AA-01E7-43AF-91A8-C530CF6E824A}" dt="2024-11-19T12:52:29.270" v="590" actId="20577"/>
        <pc:sldMkLst>
          <pc:docMk/>
          <pc:sldMk cId="3351967786" sldId="295"/>
        </pc:sldMkLst>
        <pc:spChg chg="mod">
          <ac:chgData name="Ebad Banissi" userId="46ce2bb489724496" providerId="LiveId" clId="{5D9174AA-01E7-43AF-91A8-C530CF6E824A}" dt="2024-11-19T12:47:20.197" v="579" actId="20577"/>
          <ac:spMkLst>
            <pc:docMk/>
            <pc:sldMk cId="3351967786" sldId="295"/>
            <ac:spMk id="2" creationId="{6030C0D2-2B44-F9AB-DBCF-F88081FC7E35}"/>
          </ac:spMkLst>
        </pc:spChg>
        <pc:spChg chg="mod">
          <ac:chgData name="Ebad Banissi" userId="46ce2bb489724496" providerId="LiveId" clId="{5D9174AA-01E7-43AF-91A8-C530CF6E824A}" dt="2024-11-19T12:52:29.270" v="590" actId="20577"/>
          <ac:spMkLst>
            <pc:docMk/>
            <pc:sldMk cId="3351967786" sldId="295"/>
            <ac:spMk id="3" creationId="{D2781EF8-DEAE-450A-DDEC-96641F9ED237}"/>
          </ac:spMkLst>
        </pc:spChg>
      </pc:sldChg>
      <pc:sldChg chg="modSp new mod">
        <pc:chgData name="Ebad Banissi" userId="46ce2bb489724496" providerId="LiveId" clId="{5D9174AA-01E7-43AF-91A8-C530CF6E824A}" dt="2024-11-18T23:02:53.644" v="263"/>
        <pc:sldMkLst>
          <pc:docMk/>
          <pc:sldMk cId="3455592005" sldId="296"/>
        </pc:sldMkLst>
        <pc:spChg chg="mod">
          <ac:chgData name="Ebad Banissi" userId="46ce2bb489724496" providerId="LiveId" clId="{5D9174AA-01E7-43AF-91A8-C530CF6E824A}" dt="2024-11-18T23:02:53.644" v="263"/>
          <ac:spMkLst>
            <pc:docMk/>
            <pc:sldMk cId="3455592005" sldId="296"/>
            <ac:spMk id="3" creationId="{58CA088C-8663-5E0C-666A-E68B80CA7F02}"/>
          </ac:spMkLst>
        </pc:spChg>
      </pc:sldChg>
      <pc:sldChg chg="new">
        <pc:chgData name="Ebad Banissi" userId="46ce2bb489724496" providerId="LiveId" clId="{5D9174AA-01E7-43AF-91A8-C530CF6E824A}" dt="2024-11-19T12:55:24.255" v="592" actId="680"/>
        <pc:sldMkLst>
          <pc:docMk/>
          <pc:sldMk cId="4089679170" sldId="297"/>
        </pc:sldMkLst>
      </pc:sldChg>
      <pc:sldChg chg="addSp modSp new mod">
        <pc:chgData name="Ebad Banissi" userId="46ce2bb489724496" providerId="LiveId" clId="{5D9174AA-01E7-43AF-91A8-C530CF6E824A}" dt="2024-11-19T13:52:11.671" v="634" actId="1076"/>
        <pc:sldMkLst>
          <pc:docMk/>
          <pc:sldMk cId="3851837008" sldId="298"/>
        </pc:sldMkLst>
        <pc:spChg chg="mod">
          <ac:chgData name="Ebad Banissi" userId="46ce2bb489724496" providerId="LiveId" clId="{5D9174AA-01E7-43AF-91A8-C530CF6E824A}" dt="2024-11-19T12:56:06.789" v="601" actId="14100"/>
          <ac:spMkLst>
            <pc:docMk/>
            <pc:sldMk cId="3851837008" sldId="298"/>
            <ac:spMk id="2" creationId="{0D39C148-5C5E-6C82-385C-84C68F602737}"/>
          </ac:spMkLst>
        </pc:spChg>
        <pc:spChg chg="mod">
          <ac:chgData name="Ebad Banissi" userId="46ce2bb489724496" providerId="LiveId" clId="{5D9174AA-01E7-43AF-91A8-C530CF6E824A}" dt="2024-11-19T13:51:38.020" v="632" actId="255"/>
          <ac:spMkLst>
            <pc:docMk/>
            <pc:sldMk cId="3851837008" sldId="298"/>
            <ac:spMk id="3" creationId="{4D5AB1D8-B2E7-8C5B-91E2-90ACCCC67D52}"/>
          </ac:spMkLst>
        </pc:spChg>
        <pc:picChg chg="add mod">
          <ac:chgData name="Ebad Banissi" userId="46ce2bb489724496" providerId="LiveId" clId="{5D9174AA-01E7-43AF-91A8-C530CF6E824A}" dt="2024-11-19T13:52:11.671" v="634" actId="1076"/>
          <ac:picMkLst>
            <pc:docMk/>
            <pc:sldMk cId="3851837008" sldId="298"/>
            <ac:picMk id="4" creationId="{F1C4A1F1-16EF-6B09-FDDB-D019DC061702}"/>
          </ac:picMkLst>
        </pc:picChg>
      </pc:sldChg>
      <pc:sldChg chg="addSp modSp new mod">
        <pc:chgData name="Ebad Banissi" userId="46ce2bb489724496" providerId="LiveId" clId="{5D9174AA-01E7-43AF-91A8-C530CF6E824A}" dt="2024-11-19T14:04:06.479" v="707" actId="20577"/>
        <pc:sldMkLst>
          <pc:docMk/>
          <pc:sldMk cId="4281079552" sldId="299"/>
        </pc:sldMkLst>
        <pc:spChg chg="mod">
          <ac:chgData name="Ebad Banissi" userId="46ce2bb489724496" providerId="LiveId" clId="{5D9174AA-01E7-43AF-91A8-C530CF6E824A}" dt="2024-11-19T13:53:35.047" v="646" actId="14100"/>
          <ac:spMkLst>
            <pc:docMk/>
            <pc:sldMk cId="4281079552" sldId="299"/>
            <ac:spMk id="2" creationId="{764DEA5B-0F7B-D468-74CA-328901F901DA}"/>
          </ac:spMkLst>
        </pc:spChg>
        <pc:spChg chg="mod">
          <ac:chgData name="Ebad Banissi" userId="46ce2bb489724496" providerId="LiveId" clId="{5D9174AA-01E7-43AF-91A8-C530CF6E824A}" dt="2024-11-19T14:04:06.479" v="707" actId="20577"/>
          <ac:spMkLst>
            <pc:docMk/>
            <pc:sldMk cId="4281079552" sldId="299"/>
            <ac:spMk id="3" creationId="{D156D1D7-E195-74FD-D06F-8797F075424A}"/>
          </ac:spMkLst>
        </pc:spChg>
        <pc:picChg chg="add mod">
          <ac:chgData name="Ebad Banissi" userId="46ce2bb489724496" providerId="LiveId" clId="{5D9174AA-01E7-43AF-91A8-C530CF6E824A}" dt="2024-11-19T14:03:56.664" v="670" actId="1076"/>
          <ac:picMkLst>
            <pc:docMk/>
            <pc:sldMk cId="4281079552" sldId="299"/>
            <ac:picMk id="4" creationId="{26D092FB-EA48-172D-9B67-F4E1490550B3}"/>
          </ac:picMkLst>
        </pc:picChg>
      </pc:sldChg>
      <pc:sldChg chg="addSp delSp modSp new mod">
        <pc:chgData name="Ebad Banissi" userId="46ce2bb489724496" providerId="LiveId" clId="{5D9174AA-01E7-43AF-91A8-C530CF6E824A}" dt="2024-11-19T14:38:50.378" v="865" actId="1076"/>
        <pc:sldMkLst>
          <pc:docMk/>
          <pc:sldMk cId="2350065402" sldId="300"/>
        </pc:sldMkLst>
        <pc:spChg chg="del">
          <ac:chgData name="Ebad Banissi" userId="46ce2bb489724496" providerId="LiveId" clId="{5D9174AA-01E7-43AF-91A8-C530CF6E824A}" dt="2024-11-19T14:26:26.895" v="773" actId="21"/>
          <ac:spMkLst>
            <pc:docMk/>
            <pc:sldMk cId="2350065402" sldId="300"/>
            <ac:spMk id="2" creationId="{B022DCD6-21F0-68C1-3842-3A49740EBC27}"/>
          </ac:spMkLst>
        </pc:spChg>
        <pc:spChg chg="del">
          <ac:chgData name="Ebad Banissi" userId="46ce2bb489724496" providerId="LiveId" clId="{5D9174AA-01E7-43AF-91A8-C530CF6E824A}" dt="2024-11-19T14:26:32.181" v="774" actId="21"/>
          <ac:spMkLst>
            <pc:docMk/>
            <pc:sldMk cId="2350065402" sldId="300"/>
            <ac:spMk id="3" creationId="{73C7DF16-9085-E177-5EAA-F7DC27449846}"/>
          </ac:spMkLst>
        </pc:spChg>
        <pc:spChg chg="add mod">
          <ac:chgData name="Ebad Banissi" userId="46ce2bb489724496" providerId="LiveId" clId="{5D9174AA-01E7-43AF-91A8-C530CF6E824A}" dt="2024-11-19T14:37:52.779" v="854" actId="14100"/>
          <ac:spMkLst>
            <pc:docMk/>
            <pc:sldMk cId="2350065402" sldId="300"/>
            <ac:spMk id="5" creationId="{A90A494D-0F12-1704-C438-4BF936ECBFF9}"/>
          </ac:spMkLst>
        </pc:spChg>
        <pc:spChg chg="add mod">
          <ac:chgData name="Ebad Banissi" userId="46ce2bb489724496" providerId="LiveId" clId="{5D9174AA-01E7-43AF-91A8-C530CF6E824A}" dt="2024-11-19T14:27:19.903" v="779" actId="1076"/>
          <ac:spMkLst>
            <pc:docMk/>
            <pc:sldMk cId="2350065402" sldId="300"/>
            <ac:spMk id="7" creationId="{CF8E0944-3708-B790-D888-D2F7E74A5174}"/>
          </ac:spMkLst>
        </pc:spChg>
        <pc:spChg chg="add mod">
          <ac:chgData name="Ebad Banissi" userId="46ce2bb489724496" providerId="LiveId" clId="{5D9174AA-01E7-43AF-91A8-C530CF6E824A}" dt="2024-11-19T14:27:47.574" v="782"/>
          <ac:spMkLst>
            <pc:docMk/>
            <pc:sldMk cId="2350065402" sldId="300"/>
            <ac:spMk id="11" creationId="{1877BF0E-CF43-49E5-E923-A0EB32D79BA7}"/>
          </ac:spMkLst>
        </pc:spChg>
        <pc:spChg chg="add del">
          <ac:chgData name="Ebad Banissi" userId="46ce2bb489724496" providerId="LiveId" clId="{5D9174AA-01E7-43AF-91A8-C530CF6E824A}" dt="2024-11-19T14:27:56.502" v="785" actId="22"/>
          <ac:spMkLst>
            <pc:docMk/>
            <pc:sldMk cId="2350065402" sldId="300"/>
            <ac:spMk id="13" creationId="{23C2925E-E21D-5D14-2637-1EAF8847C39E}"/>
          </ac:spMkLst>
        </pc:spChg>
        <pc:spChg chg="add del mod">
          <ac:chgData name="Ebad Banissi" userId="46ce2bb489724496" providerId="LiveId" clId="{5D9174AA-01E7-43AF-91A8-C530CF6E824A}" dt="2024-11-19T14:28:44.997" v="797"/>
          <ac:spMkLst>
            <pc:docMk/>
            <pc:sldMk cId="2350065402" sldId="300"/>
            <ac:spMk id="18" creationId="{E40D45A1-F6D1-D746-7A94-3FF0CA7ADC1A}"/>
          </ac:spMkLst>
        </pc:spChg>
        <pc:spChg chg="add mod">
          <ac:chgData name="Ebad Banissi" userId="46ce2bb489724496" providerId="LiveId" clId="{5D9174AA-01E7-43AF-91A8-C530CF6E824A}" dt="2024-11-19T14:33:18.536" v="809"/>
          <ac:spMkLst>
            <pc:docMk/>
            <pc:sldMk cId="2350065402" sldId="300"/>
            <ac:spMk id="21" creationId="{893F201A-13E6-EEDB-FB7C-F7E6519BB8E0}"/>
          </ac:spMkLst>
        </pc:spChg>
        <pc:spChg chg="add mod">
          <ac:chgData name="Ebad Banissi" userId="46ce2bb489724496" providerId="LiveId" clId="{5D9174AA-01E7-43AF-91A8-C530CF6E824A}" dt="2024-11-19T14:33:23.754" v="811"/>
          <ac:spMkLst>
            <pc:docMk/>
            <pc:sldMk cId="2350065402" sldId="300"/>
            <ac:spMk id="23" creationId="{EEB5D082-AA88-1215-69D3-4AFEFA50D720}"/>
          </ac:spMkLst>
        </pc:spChg>
        <pc:spChg chg="add mod">
          <ac:chgData name="Ebad Banissi" userId="46ce2bb489724496" providerId="LiveId" clId="{5D9174AA-01E7-43AF-91A8-C530CF6E824A}" dt="2024-11-19T14:37:23.765" v="847" actId="20577"/>
          <ac:spMkLst>
            <pc:docMk/>
            <pc:sldMk cId="2350065402" sldId="300"/>
            <ac:spMk id="25" creationId="{3131FB78-3F14-69E1-1A77-F948D5FC2219}"/>
          </ac:spMkLst>
        </pc:spChg>
        <pc:graphicFrameChg chg="add mod">
          <ac:chgData name="Ebad Banissi" userId="46ce2bb489724496" providerId="LiveId" clId="{5D9174AA-01E7-43AF-91A8-C530CF6E824A}" dt="2024-11-19T14:27:41.795" v="781"/>
          <ac:graphicFrameMkLst>
            <pc:docMk/>
            <pc:sldMk cId="2350065402" sldId="300"/>
            <ac:graphicFrameMk id="6" creationId="{618B571A-5973-95A2-11AD-43BFBA27852E}"/>
          </ac:graphicFrameMkLst>
        </pc:graphicFrameChg>
        <pc:graphicFrameChg chg="add mod">
          <ac:chgData name="Ebad Banissi" userId="46ce2bb489724496" providerId="LiveId" clId="{5D9174AA-01E7-43AF-91A8-C530CF6E824A}" dt="2024-11-19T14:27:41.795" v="781"/>
          <ac:graphicFrameMkLst>
            <pc:docMk/>
            <pc:sldMk cId="2350065402" sldId="300"/>
            <ac:graphicFrameMk id="8" creationId="{70B2B16E-0CBB-3FEE-90FA-2D871694746C}"/>
          </ac:graphicFrameMkLst>
        </pc:graphicFrameChg>
        <pc:graphicFrameChg chg="add mod">
          <ac:chgData name="Ebad Banissi" userId="46ce2bb489724496" providerId="LiveId" clId="{5D9174AA-01E7-43AF-91A8-C530CF6E824A}" dt="2024-11-19T14:27:41.795" v="781"/>
          <ac:graphicFrameMkLst>
            <pc:docMk/>
            <pc:sldMk cId="2350065402" sldId="300"/>
            <ac:graphicFrameMk id="9" creationId="{7B9CB2F9-028E-4F95-7B97-CCB0B3FEF626}"/>
          </ac:graphicFrameMkLst>
        </pc:graphicFrameChg>
        <pc:graphicFrameChg chg="add mod">
          <ac:chgData name="Ebad Banissi" userId="46ce2bb489724496" providerId="LiveId" clId="{5D9174AA-01E7-43AF-91A8-C530CF6E824A}" dt="2024-11-19T14:27:41.795" v="781"/>
          <ac:graphicFrameMkLst>
            <pc:docMk/>
            <pc:sldMk cId="2350065402" sldId="300"/>
            <ac:graphicFrameMk id="10" creationId="{5F2B6762-5797-2726-1681-2DA4F42285CB}"/>
          </ac:graphicFrameMkLst>
        </pc:graphicFrameChg>
        <pc:graphicFrameChg chg="add mod">
          <ac:chgData name="Ebad Banissi" userId="46ce2bb489724496" providerId="LiveId" clId="{5D9174AA-01E7-43AF-91A8-C530CF6E824A}" dt="2024-11-19T14:27:59.489" v="786"/>
          <ac:graphicFrameMkLst>
            <pc:docMk/>
            <pc:sldMk cId="2350065402" sldId="300"/>
            <ac:graphicFrameMk id="14" creationId="{2B5ACC89-40C5-177F-8802-D65704ACFAEE}"/>
          </ac:graphicFrameMkLst>
        </pc:graphicFrameChg>
        <pc:graphicFrameChg chg="add mod">
          <ac:chgData name="Ebad Banissi" userId="46ce2bb489724496" providerId="LiveId" clId="{5D9174AA-01E7-43AF-91A8-C530CF6E824A}" dt="2024-11-19T14:28:39.794" v="792" actId="1076"/>
          <ac:graphicFrameMkLst>
            <pc:docMk/>
            <pc:sldMk cId="2350065402" sldId="300"/>
            <ac:graphicFrameMk id="15" creationId="{A0522F07-BE04-8A19-81A9-0556EEA6F768}"/>
          </ac:graphicFrameMkLst>
        </pc:graphicFrameChg>
        <pc:graphicFrameChg chg="add mod modGraphic">
          <ac:chgData name="Ebad Banissi" userId="46ce2bb489724496" providerId="LiveId" clId="{5D9174AA-01E7-43AF-91A8-C530CF6E824A}" dt="2024-11-19T14:28:40.960" v="794" actId="14100"/>
          <ac:graphicFrameMkLst>
            <pc:docMk/>
            <pc:sldMk cId="2350065402" sldId="300"/>
            <ac:graphicFrameMk id="16" creationId="{3AD49CAE-C944-3C69-6E67-79987B55CEF9}"/>
          </ac:graphicFrameMkLst>
        </pc:graphicFrameChg>
        <pc:graphicFrameChg chg="add del mod">
          <ac:chgData name="Ebad Banissi" userId="46ce2bb489724496" providerId="LiveId" clId="{5D9174AA-01E7-43AF-91A8-C530CF6E824A}" dt="2024-11-19T14:28:43.904" v="796" actId="14100"/>
          <ac:graphicFrameMkLst>
            <pc:docMk/>
            <pc:sldMk cId="2350065402" sldId="300"/>
            <ac:graphicFrameMk id="17" creationId="{5BCCF16E-2FAE-A39F-F2F4-B7656BE8BB9E}"/>
          </ac:graphicFrameMkLst>
        </pc:graphicFrameChg>
        <pc:graphicFrameChg chg="add mod">
          <ac:chgData name="Ebad Banissi" userId="46ce2bb489724496" providerId="LiveId" clId="{5D9174AA-01E7-43AF-91A8-C530CF6E824A}" dt="2024-11-19T14:33:14.729" v="808"/>
          <ac:graphicFrameMkLst>
            <pc:docMk/>
            <pc:sldMk cId="2350065402" sldId="300"/>
            <ac:graphicFrameMk id="20" creationId="{9ABFD011-6A6B-4D8B-A79F-A4100D18F6E0}"/>
          </ac:graphicFrameMkLst>
        </pc:graphicFrameChg>
        <pc:graphicFrameChg chg="add mod">
          <ac:chgData name="Ebad Banissi" userId="46ce2bb489724496" providerId="LiveId" clId="{5D9174AA-01E7-43AF-91A8-C530CF6E824A}" dt="2024-11-19T14:33:21.934" v="810"/>
          <ac:graphicFrameMkLst>
            <pc:docMk/>
            <pc:sldMk cId="2350065402" sldId="300"/>
            <ac:graphicFrameMk id="22" creationId="{81F2A272-FFC6-788E-8621-D3EE3A77EECF}"/>
          </ac:graphicFrameMkLst>
        </pc:graphicFrameChg>
        <pc:graphicFrameChg chg="add del mod modGraphic">
          <ac:chgData name="Ebad Banissi" userId="46ce2bb489724496" providerId="LiveId" clId="{5D9174AA-01E7-43AF-91A8-C530CF6E824A}" dt="2024-11-19T14:35:48.831" v="826" actId="21"/>
          <ac:graphicFrameMkLst>
            <pc:docMk/>
            <pc:sldMk cId="2350065402" sldId="300"/>
            <ac:graphicFrameMk id="26" creationId="{D08244BC-82AA-5938-0B5E-A33ED2868299}"/>
          </ac:graphicFrameMkLst>
        </pc:graphicFrameChg>
        <pc:graphicFrameChg chg="add mod modGraphic">
          <ac:chgData name="Ebad Banissi" userId="46ce2bb489724496" providerId="LiveId" clId="{5D9174AA-01E7-43AF-91A8-C530CF6E824A}" dt="2024-11-19T14:38:50.378" v="865" actId="1076"/>
          <ac:graphicFrameMkLst>
            <pc:docMk/>
            <pc:sldMk cId="2350065402" sldId="300"/>
            <ac:graphicFrameMk id="27" creationId="{FCA4D399-59E4-AD5C-3055-449020B6C43D}"/>
          </ac:graphicFrameMkLst>
        </pc:graphicFrameChg>
        <pc:graphicFrameChg chg="add mod modGraphic">
          <ac:chgData name="Ebad Banissi" userId="46ce2bb489724496" providerId="LiveId" clId="{5D9174AA-01E7-43AF-91A8-C530CF6E824A}" dt="2024-11-19T14:38:46.572" v="864" actId="1076"/>
          <ac:graphicFrameMkLst>
            <pc:docMk/>
            <pc:sldMk cId="2350065402" sldId="300"/>
            <ac:graphicFrameMk id="28" creationId="{A371DE41-2541-A8D6-7435-7526F5353BA2}"/>
          </ac:graphicFrameMkLst>
        </pc:graphicFrameChg>
        <pc:graphicFrameChg chg="add mod modGraphic">
          <ac:chgData name="Ebad Banissi" userId="46ce2bb489724496" providerId="LiveId" clId="{5D9174AA-01E7-43AF-91A8-C530CF6E824A}" dt="2024-11-19T14:38:41.241" v="863" actId="1076"/>
          <ac:graphicFrameMkLst>
            <pc:docMk/>
            <pc:sldMk cId="2350065402" sldId="300"/>
            <ac:graphicFrameMk id="29" creationId="{E130D2F7-6F8B-D69E-0F79-D30FA820555E}"/>
          </ac:graphicFrameMkLst>
        </pc:graphicFrameChg>
        <pc:graphicFrameChg chg="add mod modGraphic">
          <ac:chgData name="Ebad Banissi" userId="46ce2bb489724496" providerId="LiveId" clId="{5D9174AA-01E7-43AF-91A8-C530CF6E824A}" dt="2024-11-19T14:38:17.235" v="859" actId="14100"/>
          <ac:graphicFrameMkLst>
            <pc:docMk/>
            <pc:sldMk cId="2350065402" sldId="300"/>
            <ac:graphicFrameMk id="30" creationId="{045F5896-73C7-757F-7DE4-D89D347C8407}"/>
          </ac:graphicFrameMkLst>
        </pc:graphicFrameChg>
        <pc:picChg chg="add del">
          <ac:chgData name="Ebad Banissi" userId="46ce2bb489724496" providerId="LiveId" clId="{5D9174AA-01E7-43AF-91A8-C530CF6E824A}" dt="2024-11-19T14:31:24.569" v="807" actId="21"/>
          <ac:picMkLst>
            <pc:docMk/>
            <pc:sldMk cId="2350065402" sldId="300"/>
            <ac:picMk id="19" creationId="{8ACB8E4B-3BDF-8320-23A2-A9291FD238DD}"/>
          </ac:picMkLst>
        </pc:picChg>
      </pc:sldChg>
      <pc:sldChg chg="addSp delSp modSp add mod">
        <pc:chgData name="Ebad Banissi" userId="46ce2bb489724496" providerId="LiveId" clId="{5D9174AA-01E7-43AF-91A8-C530CF6E824A}" dt="2024-11-19T14:10:17.624" v="727" actId="255"/>
        <pc:sldMkLst>
          <pc:docMk/>
          <pc:sldMk cId="3718768919" sldId="301"/>
        </pc:sldMkLst>
        <pc:spChg chg="mod">
          <ac:chgData name="Ebad Banissi" userId="46ce2bb489724496" providerId="LiveId" clId="{5D9174AA-01E7-43AF-91A8-C530CF6E824A}" dt="2024-11-19T14:05:42.176" v="711" actId="120"/>
          <ac:spMkLst>
            <pc:docMk/>
            <pc:sldMk cId="3718768919" sldId="301"/>
            <ac:spMk id="2" creationId="{E5C5520B-F058-5B5A-3423-D066DDF090AE}"/>
          </ac:spMkLst>
        </pc:spChg>
        <pc:spChg chg="mod">
          <ac:chgData name="Ebad Banissi" userId="46ce2bb489724496" providerId="LiveId" clId="{5D9174AA-01E7-43AF-91A8-C530CF6E824A}" dt="2024-11-19T14:10:17.624" v="727" actId="255"/>
          <ac:spMkLst>
            <pc:docMk/>
            <pc:sldMk cId="3718768919" sldId="301"/>
            <ac:spMk id="3" creationId="{A9E1ED67-4636-C04B-7795-FFA5E35C79A9}"/>
          </ac:spMkLst>
        </pc:spChg>
        <pc:picChg chg="del">
          <ac:chgData name="Ebad Banissi" userId="46ce2bb489724496" providerId="LiveId" clId="{5D9174AA-01E7-43AF-91A8-C530CF6E824A}" dt="2024-11-19T14:08:42.201" v="720" actId="478"/>
          <ac:picMkLst>
            <pc:docMk/>
            <pc:sldMk cId="3718768919" sldId="301"/>
            <ac:picMk id="4" creationId="{F39D35C9-CCEB-FEF2-9E7F-53AC2AD6205B}"/>
          </ac:picMkLst>
        </pc:picChg>
        <pc:picChg chg="add mod">
          <ac:chgData name="Ebad Banissi" userId="46ce2bb489724496" providerId="LiveId" clId="{5D9174AA-01E7-43AF-91A8-C530CF6E824A}" dt="2024-11-19T14:08:48.776" v="722" actId="14100"/>
          <ac:picMkLst>
            <pc:docMk/>
            <pc:sldMk cId="3718768919" sldId="301"/>
            <ac:picMk id="5" creationId="{87426AA5-E7B3-A863-DC5C-D064E5B943A8}"/>
          </ac:picMkLst>
        </pc:picChg>
      </pc:sldChg>
      <pc:sldChg chg="delSp modSp add mod">
        <pc:chgData name="Ebad Banissi" userId="46ce2bb489724496" providerId="LiveId" clId="{5D9174AA-01E7-43AF-91A8-C530CF6E824A}" dt="2024-11-19T14:12:09.068" v="737" actId="108"/>
        <pc:sldMkLst>
          <pc:docMk/>
          <pc:sldMk cId="1877835851" sldId="302"/>
        </pc:sldMkLst>
        <pc:spChg chg="mod">
          <ac:chgData name="Ebad Banissi" userId="46ce2bb489724496" providerId="LiveId" clId="{5D9174AA-01E7-43AF-91A8-C530CF6E824A}" dt="2024-11-19T14:09:44.333" v="725"/>
          <ac:spMkLst>
            <pc:docMk/>
            <pc:sldMk cId="1877835851" sldId="302"/>
            <ac:spMk id="2" creationId="{2AF52EA9-9FBE-8DCE-6053-8C2E6739AED5}"/>
          </ac:spMkLst>
        </pc:spChg>
        <pc:spChg chg="mod">
          <ac:chgData name="Ebad Banissi" userId="46ce2bb489724496" providerId="LiveId" clId="{5D9174AA-01E7-43AF-91A8-C530CF6E824A}" dt="2024-11-19T14:12:09.068" v="737" actId="108"/>
          <ac:spMkLst>
            <pc:docMk/>
            <pc:sldMk cId="1877835851" sldId="302"/>
            <ac:spMk id="3" creationId="{B89AE27D-6EB0-A7C1-B211-7D9D3D41145F}"/>
          </ac:spMkLst>
        </pc:spChg>
        <pc:picChg chg="del">
          <ac:chgData name="Ebad Banissi" userId="46ce2bb489724496" providerId="LiveId" clId="{5D9174AA-01E7-43AF-91A8-C530CF6E824A}" dt="2024-11-19T14:10:46.852" v="729" actId="478"/>
          <ac:picMkLst>
            <pc:docMk/>
            <pc:sldMk cId="1877835851" sldId="302"/>
            <ac:picMk id="5" creationId="{1BF0D304-A18B-F2AC-E581-EF540249F626}"/>
          </ac:picMkLst>
        </pc:picChg>
      </pc:sldChg>
      <pc:sldChg chg="addSp delSp modSp add mod">
        <pc:chgData name="Ebad Banissi" userId="46ce2bb489724496" providerId="LiveId" clId="{5D9174AA-01E7-43AF-91A8-C530CF6E824A}" dt="2024-11-19T14:24:44.635" v="768" actId="21"/>
        <pc:sldMkLst>
          <pc:docMk/>
          <pc:sldMk cId="2132801657" sldId="303"/>
        </pc:sldMkLst>
        <pc:spChg chg="mod">
          <ac:chgData name="Ebad Banissi" userId="46ce2bb489724496" providerId="LiveId" clId="{5D9174AA-01E7-43AF-91A8-C530CF6E824A}" dt="2024-11-19T14:13:33.737" v="744" actId="27636"/>
          <ac:spMkLst>
            <pc:docMk/>
            <pc:sldMk cId="2132801657" sldId="303"/>
            <ac:spMk id="2" creationId="{061E6D8A-5050-D4FC-FD08-78FEBB6C8CCB}"/>
          </ac:spMkLst>
        </pc:spChg>
        <pc:spChg chg="mod">
          <ac:chgData name="Ebad Banissi" userId="46ce2bb489724496" providerId="LiveId" clId="{5D9174AA-01E7-43AF-91A8-C530CF6E824A}" dt="2024-11-19T14:22:15.584" v="762" actId="255"/>
          <ac:spMkLst>
            <pc:docMk/>
            <pc:sldMk cId="2132801657" sldId="303"/>
            <ac:spMk id="3" creationId="{DA210B86-CA81-6118-DC73-B214044396E7}"/>
          </ac:spMkLst>
        </pc:spChg>
        <pc:spChg chg="add del">
          <ac:chgData name="Ebad Banissi" userId="46ce2bb489724496" providerId="LiveId" clId="{5D9174AA-01E7-43AF-91A8-C530CF6E824A}" dt="2024-11-19T14:24:44.635" v="768" actId="21"/>
          <ac:spMkLst>
            <pc:docMk/>
            <pc:sldMk cId="2132801657" sldId="303"/>
            <ac:spMk id="7" creationId="{CF8E0944-3708-B790-D888-D2F7E74A5174}"/>
          </ac:spMkLst>
        </pc:spChg>
        <pc:graphicFrameChg chg="add mod">
          <ac:chgData name="Ebad Banissi" userId="46ce2bb489724496" providerId="LiveId" clId="{5D9174AA-01E7-43AF-91A8-C530CF6E824A}" dt="2024-11-19T14:21:39.294" v="752" actId="1076"/>
          <ac:graphicFrameMkLst>
            <pc:docMk/>
            <pc:sldMk cId="2132801657" sldId="303"/>
            <ac:graphicFrameMk id="4" creationId="{B5A12DE8-8F1D-AA16-5F40-8411CC0CDA33}"/>
          </ac:graphicFrameMkLst>
        </pc:graphicFrameChg>
        <pc:picChg chg="add mod">
          <ac:chgData name="Ebad Banissi" userId="46ce2bb489724496" providerId="LiveId" clId="{5D9174AA-01E7-43AF-91A8-C530CF6E824A}" dt="2024-11-19T14:23:01.792" v="766" actId="14100"/>
          <ac:picMkLst>
            <pc:docMk/>
            <pc:sldMk cId="2132801657" sldId="303"/>
            <ac:picMk id="5" creationId="{1A04992A-0503-0375-9364-2F8C4D59AD4E}"/>
          </ac:picMkLst>
        </pc:picChg>
      </pc:sldChg>
      <pc:sldChg chg="addSp delSp modSp new del">
        <pc:chgData name="Ebad Banissi" userId="46ce2bb489724496" providerId="LiveId" clId="{5D9174AA-01E7-43AF-91A8-C530CF6E824A}" dt="2024-11-19T14:30:13.445" v="805" actId="2696"/>
        <pc:sldMkLst>
          <pc:docMk/>
          <pc:sldMk cId="1068961129" sldId="304"/>
        </pc:sldMkLst>
        <pc:spChg chg="add del">
          <ac:chgData name="Ebad Banissi" userId="46ce2bb489724496" providerId="LiveId" clId="{5D9174AA-01E7-43AF-91A8-C530CF6E824A}" dt="2024-11-19T14:30:00.519" v="803"/>
          <ac:spMkLst>
            <pc:docMk/>
            <pc:sldMk cId="1068961129" sldId="304"/>
            <ac:spMk id="3" creationId="{204F0408-39A2-665D-251F-55CDD539E01C}"/>
          </ac:spMkLst>
        </pc:spChg>
        <pc:spChg chg="add mod">
          <ac:chgData name="Ebad Banissi" userId="46ce2bb489724496" providerId="LiveId" clId="{5D9174AA-01E7-43AF-91A8-C530CF6E824A}" dt="2024-11-19T14:29:46.791" v="802"/>
          <ac:spMkLst>
            <pc:docMk/>
            <pc:sldMk cId="1068961129" sldId="304"/>
            <ac:spMk id="8" creationId="{5A080DD9-E83D-FEF1-910A-B332486E5F8D}"/>
          </ac:spMkLst>
        </pc:spChg>
        <pc:spChg chg="add mod">
          <ac:chgData name="Ebad Banissi" userId="46ce2bb489724496" providerId="LiveId" clId="{5D9174AA-01E7-43AF-91A8-C530CF6E824A}" dt="2024-11-19T14:30:08.338" v="804" actId="14100"/>
          <ac:spMkLst>
            <pc:docMk/>
            <pc:sldMk cId="1068961129" sldId="304"/>
            <ac:spMk id="13" creationId="{A916B068-1CA5-8AA5-84DB-0B93EB92F2F7}"/>
          </ac:spMkLst>
        </pc:spChg>
        <pc:graphicFrameChg chg="add mod">
          <ac:chgData name="Ebad Banissi" userId="46ce2bb489724496" providerId="LiveId" clId="{5D9174AA-01E7-43AF-91A8-C530CF6E824A}" dt="2024-11-19T14:29:46.791" v="802"/>
          <ac:graphicFrameMkLst>
            <pc:docMk/>
            <pc:sldMk cId="1068961129" sldId="304"/>
            <ac:graphicFrameMk id="4" creationId="{DF4A3CC9-6246-2E77-745F-C2106C252585}"/>
          </ac:graphicFrameMkLst>
        </pc:graphicFrameChg>
        <pc:graphicFrameChg chg="add mod">
          <ac:chgData name="Ebad Banissi" userId="46ce2bb489724496" providerId="LiveId" clId="{5D9174AA-01E7-43AF-91A8-C530CF6E824A}" dt="2024-11-19T14:29:40.943" v="801"/>
          <ac:graphicFrameMkLst>
            <pc:docMk/>
            <pc:sldMk cId="1068961129" sldId="304"/>
            <ac:graphicFrameMk id="5" creationId="{424F5C97-46A2-74F3-C42E-109BAAEDB20A}"/>
          </ac:graphicFrameMkLst>
        </pc:graphicFrameChg>
        <pc:graphicFrameChg chg="add mod">
          <ac:chgData name="Ebad Banissi" userId="46ce2bb489724496" providerId="LiveId" clId="{5D9174AA-01E7-43AF-91A8-C530CF6E824A}" dt="2024-11-19T14:29:40.943" v="801"/>
          <ac:graphicFrameMkLst>
            <pc:docMk/>
            <pc:sldMk cId="1068961129" sldId="304"/>
            <ac:graphicFrameMk id="6" creationId="{F7DF328B-2A4B-F576-0EBF-AF57A8877310}"/>
          </ac:graphicFrameMkLst>
        </pc:graphicFrameChg>
        <pc:graphicFrameChg chg="add mod">
          <ac:chgData name="Ebad Banissi" userId="46ce2bb489724496" providerId="LiveId" clId="{5D9174AA-01E7-43AF-91A8-C530CF6E824A}" dt="2024-11-19T14:29:40.943" v="801"/>
          <ac:graphicFrameMkLst>
            <pc:docMk/>
            <pc:sldMk cId="1068961129" sldId="304"/>
            <ac:graphicFrameMk id="7" creationId="{12007748-3B82-CDE2-EA2A-A4E7D2D23FF0}"/>
          </ac:graphicFrameMkLst>
        </pc:graphicFrameChg>
        <pc:graphicFrameChg chg="add mod">
          <ac:chgData name="Ebad Banissi" userId="46ce2bb489724496" providerId="LiveId" clId="{5D9174AA-01E7-43AF-91A8-C530CF6E824A}" dt="2024-11-19T14:30:00.519" v="803"/>
          <ac:graphicFrameMkLst>
            <pc:docMk/>
            <pc:sldMk cId="1068961129" sldId="304"/>
            <ac:graphicFrameMk id="9" creationId="{9517BB2E-53D7-4560-0E18-6F21EBAD089D}"/>
          </ac:graphicFrameMkLst>
        </pc:graphicFrameChg>
        <pc:graphicFrameChg chg="add mod">
          <ac:chgData name="Ebad Banissi" userId="46ce2bb489724496" providerId="LiveId" clId="{5D9174AA-01E7-43AF-91A8-C530CF6E824A}" dt="2024-11-19T14:30:00.519" v="803"/>
          <ac:graphicFrameMkLst>
            <pc:docMk/>
            <pc:sldMk cId="1068961129" sldId="304"/>
            <ac:graphicFrameMk id="10" creationId="{62E04C4C-7BF2-C054-A535-90DD0BD9BE82}"/>
          </ac:graphicFrameMkLst>
        </pc:graphicFrameChg>
        <pc:graphicFrameChg chg="add mod">
          <ac:chgData name="Ebad Banissi" userId="46ce2bb489724496" providerId="LiveId" clId="{5D9174AA-01E7-43AF-91A8-C530CF6E824A}" dt="2024-11-19T14:30:00.519" v="803"/>
          <ac:graphicFrameMkLst>
            <pc:docMk/>
            <pc:sldMk cId="1068961129" sldId="304"/>
            <ac:graphicFrameMk id="11" creationId="{D41660BA-55C2-FAAD-A7EF-7709BD265762}"/>
          </ac:graphicFrameMkLst>
        </pc:graphicFrameChg>
        <pc:graphicFrameChg chg="add mod">
          <ac:chgData name="Ebad Banissi" userId="46ce2bb489724496" providerId="LiveId" clId="{5D9174AA-01E7-43AF-91A8-C530CF6E824A}" dt="2024-11-19T14:30:08.338" v="804" actId="14100"/>
          <ac:graphicFrameMkLst>
            <pc:docMk/>
            <pc:sldMk cId="1068961129" sldId="304"/>
            <ac:graphicFrameMk id="12" creationId="{9E838B09-8BE7-F7D0-B1A1-1D8C62992E6A}"/>
          </ac:graphicFrameMkLst>
        </pc:graphicFrameChg>
      </pc:sldChg>
      <pc:sldChg chg="new">
        <pc:chgData name="Ebad Banissi" userId="46ce2bb489724496" providerId="LiveId" clId="{5D9174AA-01E7-43AF-91A8-C530CF6E824A}" dt="2024-11-19T14:38:56.636" v="866" actId="680"/>
        <pc:sldMkLst>
          <pc:docMk/>
          <pc:sldMk cId="1358122391" sldId="304"/>
        </pc:sldMkLst>
      </pc:sldChg>
      <pc:sldChg chg="addSp delSp modSp add del mod">
        <pc:chgData name="Ebad Banissi" userId="46ce2bb489724496" providerId="LiveId" clId="{5D9174AA-01E7-43AF-91A8-C530CF6E824A}" dt="2024-11-19T20:51:45.172" v="1086" actId="2696"/>
        <pc:sldMkLst>
          <pc:docMk/>
          <pc:sldMk cId="139276885" sldId="305"/>
        </pc:sldMkLst>
        <pc:spChg chg="mod">
          <ac:chgData name="Ebad Banissi" userId="46ce2bb489724496" providerId="LiveId" clId="{5D9174AA-01E7-43AF-91A8-C530CF6E824A}" dt="2024-11-19T20:33:01.049" v="1028"/>
          <ac:spMkLst>
            <pc:docMk/>
            <pc:sldMk cId="139276885" sldId="305"/>
            <ac:spMk id="2" creationId="{5EABB8BD-0D23-5D7A-DE75-4129CC38556E}"/>
          </ac:spMkLst>
        </pc:spChg>
        <pc:spChg chg="mod">
          <ac:chgData name="Ebad Banissi" userId="46ce2bb489724496" providerId="LiveId" clId="{5D9174AA-01E7-43AF-91A8-C530CF6E824A}" dt="2024-11-19T20:37:44.916" v="1051" actId="20577"/>
          <ac:spMkLst>
            <pc:docMk/>
            <pc:sldMk cId="139276885" sldId="305"/>
            <ac:spMk id="3" creationId="{5E1D3605-95F9-87AB-EDD4-4250241538CE}"/>
          </ac:spMkLst>
        </pc:spChg>
        <pc:picChg chg="del">
          <ac:chgData name="Ebad Banissi" userId="46ce2bb489724496" providerId="LiveId" clId="{5D9174AA-01E7-43AF-91A8-C530CF6E824A}" dt="2024-11-19T20:34:32.498" v="1037" actId="478"/>
          <ac:picMkLst>
            <pc:docMk/>
            <pc:sldMk cId="139276885" sldId="305"/>
            <ac:picMk id="4" creationId="{F982B6F0-9D31-7A29-BCC2-A0E3DF06C592}"/>
          </ac:picMkLst>
        </pc:picChg>
        <pc:picChg chg="add mod">
          <ac:chgData name="Ebad Banissi" userId="46ce2bb489724496" providerId="LiveId" clId="{5D9174AA-01E7-43AF-91A8-C530CF6E824A}" dt="2024-11-19T20:37:04.448" v="1049" actId="14100"/>
          <ac:picMkLst>
            <pc:docMk/>
            <pc:sldMk cId="139276885" sldId="305"/>
            <ac:picMk id="5" creationId="{D42DA580-8252-33B4-A6AC-D006C2E8CCA8}"/>
          </ac:picMkLst>
        </pc:picChg>
      </pc:sldChg>
      <pc:sldChg chg="modSp add del mod">
        <pc:chgData name="Ebad Banissi" userId="46ce2bb489724496" providerId="LiveId" clId="{5D9174AA-01E7-43AF-91A8-C530CF6E824A}" dt="2024-11-19T20:51:45.172" v="1086" actId="2696"/>
        <pc:sldMkLst>
          <pc:docMk/>
          <pc:sldMk cId="279415470" sldId="306"/>
        </pc:sldMkLst>
        <pc:spChg chg="mod">
          <ac:chgData name="Ebad Banissi" userId="46ce2bb489724496" providerId="LiveId" clId="{5D9174AA-01E7-43AF-91A8-C530CF6E824A}" dt="2024-11-19T20:33:51.420" v="1033"/>
          <ac:spMkLst>
            <pc:docMk/>
            <pc:sldMk cId="279415470" sldId="306"/>
            <ac:spMk id="2" creationId="{09D66AD4-B3DA-6430-12F1-F837232D9C90}"/>
          </ac:spMkLst>
        </pc:spChg>
        <pc:spChg chg="mod">
          <ac:chgData name="Ebad Banissi" userId="46ce2bb489724496" providerId="LiveId" clId="{5D9174AA-01E7-43AF-91A8-C530CF6E824A}" dt="2024-11-19T20:33:38.732" v="1032" actId="20577"/>
          <ac:spMkLst>
            <pc:docMk/>
            <pc:sldMk cId="279415470" sldId="306"/>
            <ac:spMk id="3" creationId="{BFA088CB-7196-2ACE-E29B-F261F92D7657}"/>
          </ac:spMkLst>
        </pc:spChg>
      </pc:sldChg>
      <pc:sldChg chg="add del">
        <pc:chgData name="Ebad Banissi" userId="46ce2bb489724496" providerId="LiveId" clId="{5D9174AA-01E7-43AF-91A8-C530CF6E824A}" dt="2024-11-19T20:37:57.573" v="1052" actId="2696"/>
        <pc:sldMkLst>
          <pc:docMk/>
          <pc:sldMk cId="3124537127" sldId="307"/>
        </pc:sldMkLst>
      </pc:sldChg>
      <pc:sldChg chg="new del">
        <pc:chgData name="Ebad Banissi" userId="46ce2bb489724496" providerId="LiveId" clId="{5D9174AA-01E7-43AF-91A8-C530CF6E824A}" dt="2024-11-19T20:51:45.172" v="1086" actId="2696"/>
        <pc:sldMkLst>
          <pc:docMk/>
          <pc:sldMk cId="3576490504" sldId="307"/>
        </pc:sldMkLst>
      </pc:sldChg>
      <pc:sldChg chg="delSp modSp add del mod">
        <pc:chgData name="Ebad Banissi" userId="46ce2bb489724496" providerId="LiveId" clId="{5D9174AA-01E7-43AF-91A8-C530CF6E824A}" dt="2024-11-19T20:51:45.172" v="1086" actId="2696"/>
        <pc:sldMkLst>
          <pc:docMk/>
          <pc:sldMk cId="129064104" sldId="308"/>
        </pc:sldMkLst>
        <pc:spChg chg="mod">
          <ac:chgData name="Ebad Banissi" userId="46ce2bb489724496" providerId="LiveId" clId="{5D9174AA-01E7-43AF-91A8-C530CF6E824A}" dt="2024-11-19T20:39:29" v="1057"/>
          <ac:spMkLst>
            <pc:docMk/>
            <pc:sldMk cId="129064104" sldId="308"/>
            <ac:spMk id="3" creationId="{8856E786-9592-C275-6953-680BA9D18EE8}"/>
          </ac:spMkLst>
        </pc:spChg>
        <pc:picChg chg="del">
          <ac:chgData name="Ebad Banissi" userId="46ce2bb489724496" providerId="LiveId" clId="{5D9174AA-01E7-43AF-91A8-C530CF6E824A}" dt="2024-11-19T20:39:31.740" v="1058" actId="478"/>
          <ac:picMkLst>
            <pc:docMk/>
            <pc:sldMk cId="129064104" sldId="308"/>
            <ac:picMk id="5" creationId="{62AC3CA0-F64E-CC38-77A7-315ED951C213}"/>
          </ac:picMkLst>
        </pc:picChg>
      </pc:sldChg>
      <pc:sldChg chg="addSp modSp add del mod">
        <pc:chgData name="Ebad Banissi" userId="46ce2bb489724496" providerId="LiveId" clId="{5D9174AA-01E7-43AF-91A8-C530CF6E824A}" dt="2024-11-19T20:51:45.172" v="1086" actId="2696"/>
        <pc:sldMkLst>
          <pc:docMk/>
          <pc:sldMk cId="2972170133" sldId="309"/>
        </pc:sldMkLst>
        <pc:spChg chg="mod">
          <ac:chgData name="Ebad Banissi" userId="46ce2bb489724496" providerId="LiveId" clId="{5D9174AA-01E7-43AF-91A8-C530CF6E824A}" dt="2024-11-19T20:41:42.458" v="1067"/>
          <ac:spMkLst>
            <pc:docMk/>
            <pc:sldMk cId="2972170133" sldId="309"/>
            <ac:spMk id="3" creationId="{404FC216-339D-6D2C-FBCD-FE1607B4558B}"/>
          </ac:spMkLst>
        </pc:spChg>
        <pc:picChg chg="add mod">
          <ac:chgData name="Ebad Banissi" userId="46ce2bb489724496" providerId="LiveId" clId="{5D9174AA-01E7-43AF-91A8-C530CF6E824A}" dt="2024-11-19T20:41:50.348" v="1069" actId="1076"/>
          <ac:picMkLst>
            <pc:docMk/>
            <pc:sldMk cId="2972170133" sldId="309"/>
            <ac:picMk id="4" creationId="{687346F7-9494-02EF-AC52-813608B01AAC}"/>
          </ac:picMkLst>
        </pc:picChg>
      </pc:sldChg>
      <pc:sldChg chg="delSp modSp add del mod">
        <pc:chgData name="Ebad Banissi" userId="46ce2bb489724496" providerId="LiveId" clId="{5D9174AA-01E7-43AF-91A8-C530CF6E824A}" dt="2024-11-19T20:51:45.172" v="1086" actId="2696"/>
        <pc:sldMkLst>
          <pc:docMk/>
          <pc:sldMk cId="2875180895" sldId="310"/>
        </pc:sldMkLst>
        <pc:spChg chg="mod">
          <ac:chgData name="Ebad Banissi" userId="46ce2bb489724496" providerId="LiveId" clId="{5D9174AA-01E7-43AF-91A8-C530CF6E824A}" dt="2024-11-19T20:44:37.684" v="1085" actId="20577"/>
          <ac:spMkLst>
            <pc:docMk/>
            <pc:sldMk cId="2875180895" sldId="310"/>
            <ac:spMk id="3" creationId="{B3B1476B-5D6A-A36B-1746-FBE968368B4E}"/>
          </ac:spMkLst>
        </pc:spChg>
        <pc:picChg chg="del">
          <ac:chgData name="Ebad Banissi" userId="46ce2bb489724496" providerId="LiveId" clId="{5D9174AA-01E7-43AF-91A8-C530CF6E824A}" dt="2024-11-19T20:43:31.609" v="1074" actId="478"/>
          <ac:picMkLst>
            <pc:docMk/>
            <pc:sldMk cId="2875180895" sldId="310"/>
            <ac:picMk id="4" creationId="{A305700D-7AC1-798A-4162-A50117FA7F1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CD50B5-95DD-448E-B5AB-5AFEAD94AC0F}" type="datetimeFigureOut">
              <a:rPr lang="en-GB" smtClean="0"/>
              <a:t>19/11/2024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F444E-8AB7-4599-9452-4E93B69B3054}" type="slidenum">
              <a:rPr lang="en-GB" smtClean="0"/>
              <a:t>‹#›</a:t>
            </a:fld>
            <a:endParaRPr lang="en-GB"/>
          </a:p>
        </p:txBody>
      </p:sp>
    </p:spTree>
    <p:extLst>
      <p:ext uri="{BB962C8B-B14F-4D97-AF65-F5344CB8AC3E}">
        <p14:creationId xmlns:p14="http://schemas.microsoft.com/office/powerpoint/2010/main" val="237836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18</a:t>
            </a:fld>
            <a:endParaRPr lang="en-GB"/>
          </a:p>
        </p:txBody>
      </p:sp>
    </p:spTree>
    <p:extLst>
      <p:ext uri="{BB962C8B-B14F-4D97-AF65-F5344CB8AC3E}">
        <p14:creationId xmlns:p14="http://schemas.microsoft.com/office/powerpoint/2010/main" val="3302797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32</a:t>
            </a:fld>
            <a:endParaRPr lang="en-GB"/>
          </a:p>
        </p:txBody>
      </p:sp>
    </p:spTree>
    <p:extLst>
      <p:ext uri="{BB962C8B-B14F-4D97-AF65-F5344CB8AC3E}">
        <p14:creationId xmlns:p14="http://schemas.microsoft.com/office/powerpoint/2010/main" val="3018622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33</a:t>
            </a:fld>
            <a:endParaRPr lang="en-GB"/>
          </a:p>
        </p:txBody>
      </p:sp>
    </p:spTree>
    <p:extLst>
      <p:ext uri="{BB962C8B-B14F-4D97-AF65-F5344CB8AC3E}">
        <p14:creationId xmlns:p14="http://schemas.microsoft.com/office/powerpoint/2010/main" val="2093937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D9E03-2575-EEB4-C8A9-BE3B2437D1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E73C31-AA31-76FB-63CC-2627F3AAA7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B80756-6023-B043-E7C7-34AEB17CAC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C491AE-FDE4-B4B4-9295-3406EEE6C459}"/>
              </a:ext>
            </a:extLst>
          </p:cNvPr>
          <p:cNvSpPr>
            <a:spLocks noGrp="1"/>
          </p:cNvSpPr>
          <p:nvPr>
            <p:ph type="sldNum" sz="quarter" idx="5"/>
          </p:nvPr>
        </p:nvSpPr>
        <p:spPr/>
        <p:txBody>
          <a:bodyPr/>
          <a:lstStyle/>
          <a:p>
            <a:fld id="{1FAF444E-8AB7-4599-9452-4E93B69B3054}" type="slidenum">
              <a:rPr lang="en-GB" smtClean="0"/>
              <a:t>34</a:t>
            </a:fld>
            <a:endParaRPr lang="en-GB"/>
          </a:p>
        </p:txBody>
      </p:sp>
    </p:spTree>
    <p:extLst>
      <p:ext uri="{BB962C8B-B14F-4D97-AF65-F5344CB8AC3E}">
        <p14:creationId xmlns:p14="http://schemas.microsoft.com/office/powerpoint/2010/main" val="522668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FC1AD-6D5B-34BD-FDA7-F11ABDE511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FBF564-446A-D73E-CD64-59F68176B8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4C1913-1F9E-0663-9906-6B14E57050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1D40AF-BDD9-28E0-2304-A34F1A411B6A}"/>
              </a:ext>
            </a:extLst>
          </p:cNvPr>
          <p:cNvSpPr>
            <a:spLocks noGrp="1"/>
          </p:cNvSpPr>
          <p:nvPr>
            <p:ph type="sldNum" sz="quarter" idx="5"/>
          </p:nvPr>
        </p:nvSpPr>
        <p:spPr/>
        <p:txBody>
          <a:bodyPr/>
          <a:lstStyle/>
          <a:p>
            <a:fld id="{1FAF444E-8AB7-4599-9452-4E93B69B3054}" type="slidenum">
              <a:rPr lang="en-GB" smtClean="0"/>
              <a:t>35</a:t>
            </a:fld>
            <a:endParaRPr lang="en-GB"/>
          </a:p>
        </p:txBody>
      </p:sp>
    </p:spTree>
    <p:extLst>
      <p:ext uri="{BB962C8B-B14F-4D97-AF65-F5344CB8AC3E}">
        <p14:creationId xmlns:p14="http://schemas.microsoft.com/office/powerpoint/2010/main" val="1289833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7ADF5-CBE3-0548-5EB6-2677B02F5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5F5494-2683-28E5-137D-7AE0C0E9C5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25345F-51D2-D8DC-6292-BA26184241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C4DCCA-99D7-96DC-449C-5BBE027F7ECF}"/>
              </a:ext>
            </a:extLst>
          </p:cNvPr>
          <p:cNvSpPr>
            <a:spLocks noGrp="1"/>
          </p:cNvSpPr>
          <p:nvPr>
            <p:ph type="sldNum" sz="quarter" idx="5"/>
          </p:nvPr>
        </p:nvSpPr>
        <p:spPr/>
        <p:txBody>
          <a:bodyPr/>
          <a:lstStyle/>
          <a:p>
            <a:fld id="{1FAF444E-8AB7-4599-9452-4E93B69B3054}" type="slidenum">
              <a:rPr lang="en-GB" smtClean="0"/>
              <a:t>36</a:t>
            </a:fld>
            <a:endParaRPr lang="en-GB"/>
          </a:p>
        </p:txBody>
      </p:sp>
    </p:spTree>
    <p:extLst>
      <p:ext uri="{BB962C8B-B14F-4D97-AF65-F5344CB8AC3E}">
        <p14:creationId xmlns:p14="http://schemas.microsoft.com/office/powerpoint/2010/main" val="3686870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atatab.net/tutorial/hypothesis-testing" TargetMode="External"/><Relationship Id="rId2" Type="http://schemas.openxmlformats.org/officeDocument/2006/relationships/hyperlink" Target="https://www.youtube.com/watch?v=welIUs2boQ8"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datatab.net/tutorial/test-of-normalit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atatab.net/tutorial/anova" TargetMode="External"/><Relationship Id="rId2" Type="http://schemas.openxmlformats.org/officeDocument/2006/relationships/hyperlink" Target="https://datatab.net/tutorial/paired-t-test" TargetMode="External"/><Relationship Id="rId1" Type="http://schemas.openxmlformats.org/officeDocument/2006/relationships/slideLayout" Target="../slideLayouts/slideLayout2.xml"/><Relationship Id="rId6" Type="http://schemas.openxmlformats.org/officeDocument/2006/relationships/hyperlink" Target="https://datatab.net/tutorial/wilcoxon-test" TargetMode="External"/><Relationship Id="rId5" Type="http://schemas.openxmlformats.org/officeDocument/2006/relationships/hyperlink" Target="https://datatab.net/tutorial/mann-whitney-u-test" TargetMode="External"/><Relationship Id="rId4" Type="http://schemas.openxmlformats.org/officeDocument/2006/relationships/hyperlink" Target="https://datatab.net/tutorial/correlation"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atatab.net/tutorial/anova-with-repeated-measures" TargetMode="External"/><Relationship Id="rId3" Type="http://schemas.openxmlformats.org/officeDocument/2006/relationships/hyperlink" Target="https://datatab.net/tutorial/paired-t-test" TargetMode="External"/><Relationship Id="rId7" Type="http://schemas.openxmlformats.org/officeDocument/2006/relationships/hyperlink" Target="https://datatab.net/tutorial/anova" TargetMode="External"/><Relationship Id="rId2" Type="http://schemas.openxmlformats.org/officeDocument/2006/relationships/hyperlink" Target="https://datatab.net/tutorial/one-sample-t-test" TargetMode="External"/><Relationship Id="rId1" Type="http://schemas.openxmlformats.org/officeDocument/2006/relationships/slideLayout" Target="../slideLayouts/slideLayout2.xml"/><Relationship Id="rId6" Type="http://schemas.openxmlformats.org/officeDocument/2006/relationships/hyperlink" Target="https://datatab.net/tutorial/mann-whitney-u-test" TargetMode="External"/><Relationship Id="rId5" Type="http://schemas.openxmlformats.org/officeDocument/2006/relationships/hyperlink" Target="https://datatab.net/tutorial/unpaired-t-test" TargetMode="External"/><Relationship Id="rId10" Type="http://schemas.openxmlformats.org/officeDocument/2006/relationships/hyperlink" Target="https://datatab.net/tutorial/correlation" TargetMode="External"/><Relationship Id="rId4" Type="http://schemas.openxmlformats.org/officeDocument/2006/relationships/hyperlink" Target="https://datatab.net/tutorial/wilcoxon-test" TargetMode="External"/><Relationship Id="rId9" Type="http://schemas.openxmlformats.org/officeDocument/2006/relationships/hyperlink" Target="https://datatab.net/tutorial/friedman-tes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DKOO0u65uC8&amp;list=PLxHjLUbDs-WEwEuwRGDyAI25vHvD8ngcM" TargetMode="External"/><Relationship Id="rId7" Type="http://schemas.openxmlformats.org/officeDocument/2006/relationships/hyperlink" Target="https://datatab.net/tutorial/anova" TargetMode="External"/><Relationship Id="rId2" Type="http://schemas.openxmlformats.org/officeDocument/2006/relationships/hyperlink" Target="https://datatab.net/tutorial/test-of-normality" TargetMode="External"/><Relationship Id="rId1" Type="http://schemas.openxmlformats.org/officeDocument/2006/relationships/slideLayout" Target="../slideLayouts/slideLayout2.xml"/><Relationship Id="rId6" Type="http://schemas.openxmlformats.org/officeDocument/2006/relationships/hyperlink" Target="https://datatab.net/tutorial/t-test" TargetMode="External"/><Relationship Id="rId5" Type="http://schemas.openxmlformats.org/officeDocument/2006/relationships/hyperlink" Target="https://datatab.net/tutorial/hypothesis-testing" TargetMode="External"/><Relationship Id="rId4" Type="http://schemas.openxmlformats.org/officeDocument/2006/relationships/hyperlink" Target="https://www.youtube.com/watch?v=2GRZ_d4ftoo"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datatab.net/tutorial/p-valu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atatab.net/tutorial/p-valu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datatab.net/tutorial/hypothesi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datatab.net/tutorial/correlation" TargetMode="External"/><Relationship Id="rId7" Type="http://schemas.openxmlformats.org/officeDocument/2006/relationships/hyperlink" Target="https://datatab.net/tutorial/chi-square-distribution" TargetMode="External"/><Relationship Id="rId2" Type="http://schemas.openxmlformats.org/officeDocument/2006/relationships/hyperlink" Target="https://datatab.net/tutorial/t-test" TargetMode="External"/><Relationship Id="rId1" Type="http://schemas.openxmlformats.org/officeDocument/2006/relationships/slideLayout" Target="../slideLayouts/slideLayout2.xml"/><Relationship Id="rId6" Type="http://schemas.openxmlformats.org/officeDocument/2006/relationships/hyperlink" Target="https://datatab.net/tutorial/t-distribution" TargetMode="External"/><Relationship Id="rId5" Type="http://schemas.openxmlformats.org/officeDocument/2006/relationships/hyperlink" Target="https://datatab.net/tutorial/linear-regression" TargetMode="External"/><Relationship Id="rId4" Type="http://schemas.openxmlformats.org/officeDocument/2006/relationships/hyperlink" Target="https://datatab.net/tutorial/chi-square-test" TargetMode="External"/><Relationship Id="rId9"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hyperlink" Target="https://datatab.net/tutorial/t-test" TargetMode="External"/><Relationship Id="rId2" Type="http://schemas.openxmlformats.org/officeDocument/2006/relationships/hyperlink" Target="https://datatab.net/tutorial/hypothesis-testing" TargetMode="External"/><Relationship Id="rId1" Type="http://schemas.openxmlformats.org/officeDocument/2006/relationships/slideLayout" Target="../slideLayouts/slideLayout2.xml"/><Relationship Id="rId4" Type="http://schemas.openxmlformats.org/officeDocument/2006/relationships/hyperlink" Target="https://datatab.net/tutorial/correlation"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R3EDudVZCmU" TargetMode="External"/><Relationship Id="rId2" Type="http://schemas.openxmlformats.org/officeDocument/2006/relationships/hyperlink" Target="https://www.youtube.com/watch?v=DrGVHIzQcl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datatab.net/tutorial/anova-with-repeated-measures" TargetMode="External"/><Relationship Id="rId3" Type="http://schemas.openxmlformats.org/officeDocument/2006/relationships/hyperlink" Target="https://youtu.be/L2pbK4ARzI8" TargetMode="External"/><Relationship Id="rId7" Type="http://schemas.openxmlformats.org/officeDocument/2006/relationships/hyperlink" Target="https://datatab.net/tutorial/paired-t-tes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atatab.net/tutorial/one-factorial-anova" TargetMode="External"/><Relationship Id="rId5" Type="http://schemas.openxmlformats.org/officeDocument/2006/relationships/hyperlink" Target="https://datatab.net/tutorial/unpaired-t-test" TargetMode="External"/><Relationship Id="rId4" Type="http://schemas.openxmlformats.org/officeDocument/2006/relationships/hyperlink" Target="https://datatab.net/tutorial/hypothesis-testing" TargetMode="External"/><Relationship Id="rId9" Type="http://schemas.openxmlformats.org/officeDocument/2006/relationships/image" Target="../media/image11.png"/></Relationships>
</file>

<file path=ppt/slides/_rels/slide33.xml.rels><?xml version="1.0" encoding="UTF-8" standalone="yes"?>
<Relationships xmlns="http://schemas.openxmlformats.org/package/2006/relationships"><Relationship Id="rId3" Type="http://schemas.openxmlformats.org/officeDocument/2006/relationships/hyperlink" Target="https://datatab.net/surve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datatab.net/tutorial/wilcoxon-test" TargetMode="External"/><Relationship Id="rId3" Type="http://schemas.openxmlformats.org/officeDocument/2006/relationships/hyperlink" Target="https://datatab.net/tutorial/level-of-measurement#Categorical" TargetMode="External"/><Relationship Id="rId7" Type="http://schemas.openxmlformats.org/officeDocument/2006/relationships/hyperlink" Target="https://datatab.net/tutorial/anova" TargetMode="External"/><Relationship Id="rId12"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datatab.net/tutorial/anova-with-repeated-measures" TargetMode="External"/><Relationship Id="rId11" Type="http://schemas.openxmlformats.org/officeDocument/2006/relationships/hyperlink" Target="https://datatab.net/tutorial/kruskal-wallis-test" TargetMode="External"/><Relationship Id="rId5" Type="http://schemas.openxmlformats.org/officeDocument/2006/relationships/hyperlink" Target="https://datatab.net/tutorial/unpaired-t-test" TargetMode="External"/><Relationship Id="rId10" Type="http://schemas.openxmlformats.org/officeDocument/2006/relationships/hyperlink" Target="https://datatab.net/tutorial/friedman-test" TargetMode="External"/><Relationship Id="rId4" Type="http://schemas.openxmlformats.org/officeDocument/2006/relationships/hyperlink" Target="https://datatab.net/tutorial/paired-t-test" TargetMode="External"/><Relationship Id="rId9" Type="http://schemas.openxmlformats.org/officeDocument/2006/relationships/hyperlink" Target="https://datatab.net/tutorial/mann-whitney-u-test"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toptipbio.com/sp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470025"/>
          </a:xfrm>
        </p:spPr>
        <p:txBody>
          <a:bodyPr/>
          <a:lstStyle/>
          <a:p>
            <a:r>
              <a:rPr dirty="0"/>
              <a:t>Comparison of Parametric and Non-Parametric Statistical Tests</a:t>
            </a:r>
          </a:p>
        </p:txBody>
      </p:sp>
      <p:sp>
        <p:nvSpPr>
          <p:cNvPr id="3" name="Subtitle 2"/>
          <p:cNvSpPr>
            <a:spLocks noGrp="1"/>
          </p:cNvSpPr>
          <p:nvPr>
            <p:ph type="subTitle" idx="1"/>
          </p:nvPr>
        </p:nvSpPr>
        <p:spPr>
          <a:xfrm>
            <a:off x="0" y="1958008"/>
            <a:ext cx="9144000" cy="1752600"/>
          </a:xfrm>
        </p:spPr>
        <p:txBody>
          <a:bodyPr/>
          <a:lstStyle/>
          <a:p>
            <a:r>
              <a:rPr dirty="0"/>
              <a:t>Summary of Key Differences and Applications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7774"/>
          </a:xfrm>
        </p:spPr>
        <p:txBody>
          <a:bodyPr/>
          <a:lstStyle/>
          <a:p>
            <a:r>
              <a:rPr dirty="0"/>
              <a:t>Introduction to Statistical Tests</a:t>
            </a:r>
          </a:p>
        </p:txBody>
      </p:sp>
      <p:sp>
        <p:nvSpPr>
          <p:cNvPr id="3" name="Content Placeholder 2"/>
          <p:cNvSpPr>
            <a:spLocks noGrp="1"/>
          </p:cNvSpPr>
          <p:nvPr>
            <p:ph idx="1"/>
          </p:nvPr>
        </p:nvSpPr>
        <p:spPr>
          <a:xfrm>
            <a:off x="0" y="1119810"/>
            <a:ext cx="9144000" cy="5738190"/>
          </a:xfrm>
        </p:spPr>
        <p:txBody>
          <a:bodyPr/>
          <a:lstStyle/>
          <a:p>
            <a:r>
              <a:rPr dirty="0"/>
              <a:t>Statistical tests are used to </a:t>
            </a:r>
            <a:r>
              <a:rPr lang="en-GB" dirty="0"/>
              <a:t>analyse</a:t>
            </a:r>
            <a:r>
              <a:rPr dirty="0"/>
              <a:t> data and make inferences.</a:t>
            </a:r>
          </a:p>
          <a:p>
            <a:r>
              <a:rPr dirty="0"/>
              <a:t>Broadly classified into:</a:t>
            </a:r>
          </a:p>
          <a:p>
            <a:r>
              <a:rPr dirty="0"/>
              <a:t>- Parametric Tests: Assumes data follows a specific distribution (e.g., Normal).</a:t>
            </a:r>
          </a:p>
          <a:p>
            <a:r>
              <a:rPr dirty="0"/>
              <a:t>- Non-Parametric Tests: No strict assumptions about data distribution.</a:t>
            </a:r>
          </a:p>
          <a:p>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9DA05-FAEA-C8EE-0D4E-8F59BC6D43ED}"/>
              </a:ext>
            </a:extLst>
          </p:cNvPr>
          <p:cNvSpPr>
            <a:spLocks noGrp="1"/>
          </p:cNvSpPr>
          <p:nvPr>
            <p:ph type="title"/>
          </p:nvPr>
        </p:nvSpPr>
        <p:spPr>
          <a:xfrm>
            <a:off x="53009" y="79513"/>
            <a:ext cx="9044608" cy="569844"/>
          </a:xfrm>
        </p:spPr>
        <p:txBody>
          <a:bodyPr>
            <a:normAutofit fontScale="90000"/>
          </a:bodyPr>
          <a:lstStyle/>
          <a:p>
            <a:r>
              <a:rPr lang="en-GB" b="0" i="0" dirty="0">
                <a:solidFill>
                  <a:srgbClr val="C00000"/>
                </a:solidFill>
                <a:effectLst/>
                <a:latin typeface="Roboto" panose="02000000000000000000" pitchFamily="2" charset="0"/>
              </a:rPr>
              <a:t>Parametric and non-parametric tests</a:t>
            </a:r>
            <a:endParaRPr lang="en-GB" dirty="0">
              <a:solidFill>
                <a:srgbClr val="C00000"/>
              </a:solidFill>
            </a:endParaRPr>
          </a:p>
        </p:txBody>
      </p:sp>
      <p:sp>
        <p:nvSpPr>
          <p:cNvPr id="3" name="Content Placeholder 2">
            <a:extLst>
              <a:ext uri="{FF2B5EF4-FFF2-40B4-BE49-F238E27FC236}">
                <a16:creationId xmlns:a16="http://schemas.microsoft.com/office/drawing/2014/main" id="{455CF686-3890-F5C5-54F3-2D8D2B2BD71D}"/>
              </a:ext>
            </a:extLst>
          </p:cNvPr>
          <p:cNvSpPr>
            <a:spLocks noGrp="1"/>
          </p:cNvSpPr>
          <p:nvPr>
            <p:ph idx="1"/>
          </p:nvPr>
        </p:nvSpPr>
        <p:spPr>
          <a:xfrm>
            <a:off x="132521" y="742122"/>
            <a:ext cx="8965095" cy="6036365"/>
          </a:xfrm>
        </p:spPr>
        <p:txBody>
          <a:bodyPr/>
          <a:lstStyle/>
          <a:p>
            <a:r>
              <a:rPr lang="en-GB" sz="2400" b="0" i="0" dirty="0">
                <a:solidFill>
                  <a:srgbClr val="212529"/>
                </a:solidFill>
                <a:effectLst/>
                <a:latin typeface="Roboto" panose="02000000000000000000" pitchFamily="2" charset="0"/>
                <a:hlinkClick r:id="rId2"/>
              </a:rPr>
              <a:t>https://www.youtube.com/watch?v=welIUs2boQ8</a:t>
            </a:r>
            <a:r>
              <a:rPr lang="en-GB" sz="2400" b="0" i="0" dirty="0">
                <a:solidFill>
                  <a:srgbClr val="212529"/>
                </a:solidFill>
                <a:effectLst/>
                <a:latin typeface="Roboto" panose="02000000000000000000" pitchFamily="2" charset="0"/>
              </a:rPr>
              <a:t> </a:t>
            </a:r>
          </a:p>
          <a:p>
            <a:r>
              <a:rPr lang="en-GB" sz="2800" b="0" i="0" dirty="0">
                <a:solidFill>
                  <a:srgbClr val="212529"/>
                </a:solidFill>
                <a:effectLst/>
                <a:latin typeface="Roboto" panose="02000000000000000000" pitchFamily="2" charset="0"/>
              </a:rPr>
              <a:t>If you want to calculate a </a:t>
            </a:r>
            <a:r>
              <a:rPr lang="en-GB" sz="2800" b="0" i="0" u="none" strike="noStrike" dirty="0">
                <a:solidFill>
                  <a:srgbClr val="018786"/>
                </a:solidFill>
                <a:effectLst/>
                <a:latin typeface="Roboto" panose="02000000000000000000" pitchFamily="2" charset="0"/>
                <a:hlinkClick r:id="rId3"/>
              </a:rPr>
              <a:t>hypothesis test</a:t>
            </a:r>
            <a:r>
              <a:rPr lang="en-GB" sz="2800" b="0" i="0" dirty="0">
                <a:solidFill>
                  <a:srgbClr val="212529"/>
                </a:solidFill>
                <a:effectLst/>
                <a:latin typeface="Roboto" panose="02000000000000000000" pitchFamily="2" charset="0"/>
              </a:rPr>
              <a:t>, you must first check the prerequisites of the hypothesis test. A very common requirement is that the data used must be subject to some distribution, usually the </a:t>
            </a:r>
            <a:r>
              <a:rPr lang="en-GB" sz="2800" b="0" i="0" u="none" strike="noStrike" dirty="0">
                <a:solidFill>
                  <a:srgbClr val="018786"/>
                </a:solidFill>
                <a:effectLst/>
                <a:latin typeface="Roboto" panose="02000000000000000000" pitchFamily="2" charset="0"/>
                <a:hlinkClick r:id="rId4"/>
              </a:rPr>
              <a:t>normal distribution</a:t>
            </a:r>
            <a:r>
              <a:rPr lang="en-GB" sz="2800" b="0" i="0" dirty="0">
                <a:solidFill>
                  <a:srgbClr val="212529"/>
                </a:solidFill>
                <a:effectLst/>
                <a:latin typeface="Roboto" panose="02000000000000000000" pitchFamily="2" charset="0"/>
              </a:rPr>
              <a:t>. If your data are normally distributed, parametric tests can usually be used, if they are not normally distributed, non-parametric tests are usually used.</a:t>
            </a:r>
            <a:endParaRPr lang="en-GB" sz="2800" dirty="0"/>
          </a:p>
        </p:txBody>
      </p:sp>
      <p:pic>
        <p:nvPicPr>
          <p:cNvPr id="4" name="Picture 3">
            <a:extLst>
              <a:ext uri="{FF2B5EF4-FFF2-40B4-BE49-F238E27FC236}">
                <a16:creationId xmlns:a16="http://schemas.microsoft.com/office/drawing/2014/main" id="{8E89907F-0180-413E-498C-F4997CE8CB12}"/>
              </a:ext>
            </a:extLst>
          </p:cNvPr>
          <p:cNvPicPr>
            <a:picLocks noChangeAspect="1"/>
          </p:cNvPicPr>
          <p:nvPr/>
        </p:nvPicPr>
        <p:blipFill>
          <a:blip r:embed="rId5"/>
          <a:stretch>
            <a:fillRect/>
          </a:stretch>
        </p:blipFill>
        <p:spPr>
          <a:xfrm>
            <a:off x="4088296" y="4251391"/>
            <a:ext cx="4923183" cy="2619861"/>
          </a:xfrm>
          <a:prstGeom prst="rect">
            <a:avLst/>
          </a:prstGeom>
        </p:spPr>
      </p:pic>
    </p:spTree>
    <p:extLst>
      <p:ext uri="{BB962C8B-B14F-4D97-AF65-F5344CB8AC3E}">
        <p14:creationId xmlns:p14="http://schemas.microsoft.com/office/powerpoint/2010/main" val="62897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EA19-3814-EAF2-32E0-F41C58AE0308}"/>
              </a:ext>
            </a:extLst>
          </p:cNvPr>
          <p:cNvSpPr>
            <a:spLocks noGrp="1"/>
          </p:cNvSpPr>
          <p:nvPr>
            <p:ph type="title"/>
          </p:nvPr>
        </p:nvSpPr>
        <p:spPr>
          <a:xfrm>
            <a:off x="0" y="-13942"/>
            <a:ext cx="9144000" cy="752405"/>
          </a:xfrm>
        </p:spPr>
        <p:txBody>
          <a:bodyPr>
            <a:normAutofit/>
          </a:bodyPr>
          <a:lstStyle/>
          <a:p>
            <a:r>
              <a:rPr lang="en-GB" sz="3600" dirty="0">
                <a:solidFill>
                  <a:srgbClr val="C00000"/>
                </a:solidFill>
              </a:rPr>
              <a:t>Parametric and Non-Parametric Statistical Tests</a:t>
            </a:r>
          </a:p>
        </p:txBody>
      </p:sp>
      <p:sp>
        <p:nvSpPr>
          <p:cNvPr id="3" name="Content Placeholder 2">
            <a:extLst>
              <a:ext uri="{FF2B5EF4-FFF2-40B4-BE49-F238E27FC236}">
                <a16:creationId xmlns:a16="http://schemas.microsoft.com/office/drawing/2014/main" id="{9F0520ED-49A0-1705-5F68-FC2ED891B9D9}"/>
              </a:ext>
            </a:extLst>
          </p:cNvPr>
          <p:cNvSpPr>
            <a:spLocks noGrp="1"/>
          </p:cNvSpPr>
          <p:nvPr>
            <p:ph idx="1"/>
          </p:nvPr>
        </p:nvSpPr>
        <p:spPr>
          <a:xfrm>
            <a:off x="79513" y="738464"/>
            <a:ext cx="9064487" cy="5387700"/>
          </a:xfrm>
        </p:spPr>
        <p:txBody>
          <a:bodyPr>
            <a:normAutofit/>
          </a:bodyPr>
          <a:lstStyle/>
          <a:p>
            <a:pPr algn="l"/>
            <a:r>
              <a:rPr lang="en-GB" b="0" i="0" dirty="0">
                <a:solidFill>
                  <a:srgbClr val="018786"/>
                </a:solidFill>
                <a:effectLst/>
                <a:latin typeface="Roboto" panose="02000000000000000000" pitchFamily="2" charset="0"/>
              </a:rPr>
              <a:t>Parametric tests</a:t>
            </a:r>
          </a:p>
          <a:p>
            <a:pPr algn="l"/>
            <a:r>
              <a:rPr lang="en-GB" b="0" i="0" dirty="0">
                <a:solidFill>
                  <a:srgbClr val="212529"/>
                </a:solidFill>
                <a:effectLst/>
                <a:latin typeface="Roboto" panose="02000000000000000000" pitchFamily="2" charset="0"/>
              </a:rPr>
              <a:t>If the data are normally distributed, parametric tests such as the </a:t>
            </a:r>
            <a:r>
              <a:rPr lang="en-GB" b="0" i="0" u="none" strike="noStrike" dirty="0">
                <a:solidFill>
                  <a:srgbClr val="018786"/>
                </a:solidFill>
                <a:effectLst/>
                <a:latin typeface="Roboto" panose="02000000000000000000" pitchFamily="2" charset="0"/>
                <a:hlinkClick r:id="rId2"/>
              </a:rPr>
              <a:t>t-test</a:t>
            </a:r>
            <a:r>
              <a:rPr lang="en-GB" b="0" i="0" dirty="0">
                <a:solidFill>
                  <a:srgbClr val="212529"/>
                </a:solidFill>
                <a:effectLst/>
                <a:latin typeface="Roboto" panose="02000000000000000000" pitchFamily="2" charset="0"/>
              </a:rPr>
              <a:t>, </a:t>
            </a:r>
            <a:r>
              <a:rPr lang="en-GB" b="0" i="0" u="none" strike="noStrike" dirty="0">
                <a:solidFill>
                  <a:srgbClr val="018786"/>
                </a:solidFill>
                <a:effectLst/>
                <a:latin typeface="Roboto" panose="02000000000000000000" pitchFamily="2" charset="0"/>
                <a:hlinkClick r:id="rId3"/>
              </a:rPr>
              <a:t>ANOVA</a:t>
            </a:r>
            <a:r>
              <a:rPr lang="en-GB" b="0" i="0" dirty="0">
                <a:solidFill>
                  <a:srgbClr val="212529"/>
                </a:solidFill>
                <a:effectLst/>
                <a:latin typeface="Roboto" panose="02000000000000000000" pitchFamily="2" charset="0"/>
              </a:rPr>
              <a:t> or </a:t>
            </a:r>
            <a:r>
              <a:rPr lang="en-GB" b="0" i="0" u="none" strike="noStrike" dirty="0">
                <a:solidFill>
                  <a:srgbClr val="018786"/>
                </a:solidFill>
                <a:effectLst/>
                <a:latin typeface="Roboto" panose="02000000000000000000" pitchFamily="2" charset="0"/>
                <a:hlinkClick r:id="rId4"/>
              </a:rPr>
              <a:t>Pearson correlation</a:t>
            </a:r>
            <a:r>
              <a:rPr lang="en-GB" b="0" i="0" dirty="0">
                <a:solidFill>
                  <a:srgbClr val="212529"/>
                </a:solidFill>
                <a:effectLst/>
                <a:latin typeface="Roboto" panose="02000000000000000000" pitchFamily="2" charset="0"/>
              </a:rPr>
              <a:t> are used.</a:t>
            </a:r>
          </a:p>
          <a:p>
            <a:pPr algn="l"/>
            <a:r>
              <a:rPr lang="en-GB" b="0" i="0" dirty="0">
                <a:solidFill>
                  <a:srgbClr val="018786"/>
                </a:solidFill>
                <a:effectLst/>
                <a:latin typeface="Roboto" panose="02000000000000000000" pitchFamily="2" charset="0"/>
              </a:rPr>
              <a:t>Non-parametric tests</a:t>
            </a:r>
          </a:p>
          <a:p>
            <a:pPr algn="l"/>
            <a:r>
              <a:rPr lang="en-GB" b="0" i="0" dirty="0">
                <a:solidFill>
                  <a:srgbClr val="212529"/>
                </a:solidFill>
                <a:effectLst/>
                <a:latin typeface="Roboto" panose="02000000000000000000" pitchFamily="2" charset="0"/>
              </a:rPr>
              <a:t>If the data are not normally distributed, the nonparametric tests are used. These are for example the </a:t>
            </a:r>
            <a:r>
              <a:rPr lang="en-GB" b="0" i="0" u="none" strike="noStrike" dirty="0">
                <a:solidFill>
                  <a:srgbClr val="018786"/>
                </a:solidFill>
                <a:effectLst/>
                <a:latin typeface="Roboto" panose="02000000000000000000" pitchFamily="2" charset="0"/>
                <a:hlinkClick r:id="rId5"/>
              </a:rPr>
              <a:t>Mann-Whitney U-Test</a:t>
            </a:r>
            <a:r>
              <a:rPr lang="en-GB" b="0" i="0" dirty="0">
                <a:solidFill>
                  <a:srgbClr val="212529"/>
                </a:solidFill>
                <a:effectLst/>
                <a:latin typeface="Roboto" panose="02000000000000000000" pitchFamily="2" charset="0"/>
              </a:rPr>
              <a:t> or the </a:t>
            </a:r>
            <a:r>
              <a:rPr lang="en-GB" b="0" i="0" u="none" strike="noStrike" dirty="0">
                <a:solidFill>
                  <a:srgbClr val="018786"/>
                </a:solidFill>
                <a:effectLst/>
                <a:latin typeface="Roboto" panose="02000000000000000000" pitchFamily="2" charset="0"/>
                <a:hlinkClick r:id="rId6"/>
              </a:rPr>
              <a:t>Wilcoxon-Test</a:t>
            </a:r>
            <a:r>
              <a:rPr lang="en-GB" b="0" i="0" dirty="0">
                <a:solidFill>
                  <a:srgbClr val="212529"/>
                </a:solidFill>
                <a:effectLst/>
                <a:latin typeface="Roboto" panose="02000000000000000000" pitchFamily="2" charset="0"/>
              </a:rPr>
              <a:t>.</a:t>
            </a:r>
          </a:p>
          <a:p>
            <a:endParaRPr lang="en-GB" dirty="0"/>
          </a:p>
        </p:txBody>
      </p:sp>
    </p:spTree>
    <p:extLst>
      <p:ext uri="{BB962C8B-B14F-4D97-AF65-F5344CB8AC3E}">
        <p14:creationId xmlns:p14="http://schemas.microsoft.com/office/powerpoint/2010/main" val="1537091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0223"/>
            <a:ext cx="9144000" cy="815353"/>
          </a:xfrm>
        </p:spPr>
        <p:txBody>
          <a:bodyPr>
            <a:normAutofit/>
          </a:bodyPr>
          <a:lstStyle/>
          <a:p>
            <a:r>
              <a:rPr sz="3600" dirty="0">
                <a:solidFill>
                  <a:srgbClr val="C00000"/>
                </a:solidFill>
              </a:rPr>
              <a:t>Parametric Statistical Tests</a:t>
            </a:r>
          </a:p>
        </p:txBody>
      </p:sp>
      <p:sp>
        <p:nvSpPr>
          <p:cNvPr id="3" name="Content Placeholder 2"/>
          <p:cNvSpPr>
            <a:spLocks noGrp="1"/>
          </p:cNvSpPr>
          <p:nvPr>
            <p:ph idx="1"/>
          </p:nvPr>
        </p:nvSpPr>
        <p:spPr>
          <a:xfrm>
            <a:off x="72886" y="854765"/>
            <a:ext cx="8965097" cy="5943599"/>
          </a:xfrm>
        </p:spPr>
        <p:txBody>
          <a:bodyPr/>
          <a:lstStyle/>
          <a:p>
            <a:r>
              <a:rPr dirty="0"/>
              <a:t>- Require assumptions about data distribution (e.g., Normal distribution).</a:t>
            </a:r>
          </a:p>
          <a:p>
            <a:pPr lvl="1"/>
            <a:r>
              <a:rPr dirty="0"/>
              <a:t>Used for continuous variables.</a:t>
            </a:r>
          </a:p>
          <a:p>
            <a:pPr lvl="1"/>
            <a:r>
              <a:rPr dirty="0"/>
              <a:t>Examples: t-test, Analysis of Variance (ANOVA).</a:t>
            </a:r>
          </a:p>
          <a:p>
            <a:pPr lvl="1"/>
            <a:r>
              <a:rPr dirty="0"/>
              <a:t>More statistical power if assumptions are met.</a:t>
            </a:r>
          </a:p>
          <a:p>
            <a:pPr lvl="1"/>
            <a:r>
              <a:rPr dirty="0"/>
              <a:t>Provides confidence intervals and precise estimates.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40AB-787B-7C16-3E88-2E11FEF17353}"/>
              </a:ext>
            </a:extLst>
          </p:cNvPr>
          <p:cNvSpPr>
            <a:spLocks noGrp="1"/>
          </p:cNvSpPr>
          <p:nvPr>
            <p:ph type="title"/>
          </p:nvPr>
        </p:nvSpPr>
        <p:spPr>
          <a:xfrm>
            <a:off x="0" y="16221"/>
            <a:ext cx="9144000" cy="600005"/>
          </a:xfrm>
        </p:spPr>
        <p:txBody>
          <a:bodyPr>
            <a:noAutofit/>
          </a:bodyPr>
          <a:lstStyle/>
          <a:p>
            <a:r>
              <a:rPr lang="en-GB" sz="3600" dirty="0">
                <a:solidFill>
                  <a:srgbClr val="C00000"/>
                </a:solidFill>
              </a:rPr>
              <a:t>Nonparametric tests </a:t>
            </a:r>
          </a:p>
        </p:txBody>
      </p:sp>
      <p:sp>
        <p:nvSpPr>
          <p:cNvPr id="3" name="Content Placeholder 2">
            <a:extLst>
              <a:ext uri="{FF2B5EF4-FFF2-40B4-BE49-F238E27FC236}">
                <a16:creationId xmlns:a16="http://schemas.microsoft.com/office/drawing/2014/main" id="{DFE9CECE-98CA-CD0F-0845-5F5C3528BA1D}"/>
              </a:ext>
            </a:extLst>
          </p:cNvPr>
          <p:cNvSpPr>
            <a:spLocks noGrp="1"/>
          </p:cNvSpPr>
          <p:nvPr>
            <p:ph idx="1"/>
          </p:nvPr>
        </p:nvSpPr>
        <p:spPr>
          <a:xfrm>
            <a:off x="86139" y="828262"/>
            <a:ext cx="8945218" cy="5297902"/>
          </a:xfrm>
        </p:spPr>
        <p:txBody>
          <a:bodyPr/>
          <a:lstStyle/>
          <a:p>
            <a:r>
              <a:rPr lang="en-GB" b="0" i="0" dirty="0">
                <a:solidFill>
                  <a:srgbClr val="212529"/>
                </a:solidFill>
                <a:effectLst/>
                <a:latin typeface="Roboto" panose="02000000000000000000" pitchFamily="2" charset="0"/>
              </a:rPr>
              <a:t>Nonparametric tests are used when</a:t>
            </a:r>
          </a:p>
          <a:p>
            <a:pPr lvl="1"/>
            <a:r>
              <a:rPr lang="en-GB" b="0" i="0" dirty="0">
                <a:solidFill>
                  <a:srgbClr val="212529"/>
                </a:solidFill>
                <a:effectLst/>
                <a:latin typeface="Roboto" panose="02000000000000000000" pitchFamily="2" charset="0"/>
              </a:rPr>
              <a:t>the scale level is not metric, </a:t>
            </a:r>
          </a:p>
          <a:p>
            <a:pPr lvl="1"/>
            <a:r>
              <a:rPr lang="en-GB" b="0" i="0" dirty="0">
                <a:solidFill>
                  <a:srgbClr val="212529"/>
                </a:solidFill>
                <a:effectLst/>
                <a:latin typeface="Roboto" panose="02000000000000000000" pitchFamily="2" charset="0"/>
              </a:rPr>
              <a:t>the true distribution of the random variables is not known, or the sample is too small to assume a normal distribution. </a:t>
            </a:r>
          </a:p>
          <a:p>
            <a:pPr lvl="1"/>
            <a:r>
              <a:rPr lang="en-GB" b="0" i="0" dirty="0">
                <a:solidFill>
                  <a:srgbClr val="212529"/>
                </a:solidFill>
                <a:effectLst/>
                <a:latin typeface="Roboto" panose="02000000000000000000" pitchFamily="2" charset="0"/>
              </a:rPr>
              <a:t>To assume a normal distribution, the sample should at least be larger than 30 cases.</a:t>
            </a:r>
            <a:endParaRPr lang="en-GB" dirty="0"/>
          </a:p>
        </p:txBody>
      </p:sp>
    </p:spTree>
    <p:extLst>
      <p:ext uri="{BB962C8B-B14F-4D97-AF65-F5344CB8AC3E}">
        <p14:creationId xmlns:p14="http://schemas.microsoft.com/office/powerpoint/2010/main" val="3929952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3C93E-A957-BE20-738C-3FDF8E4FC207}"/>
              </a:ext>
            </a:extLst>
          </p:cNvPr>
          <p:cNvSpPr>
            <a:spLocks noGrp="1"/>
          </p:cNvSpPr>
          <p:nvPr>
            <p:ph type="title"/>
          </p:nvPr>
        </p:nvSpPr>
        <p:spPr>
          <a:xfrm>
            <a:off x="-3314" y="19878"/>
            <a:ext cx="9144000" cy="659640"/>
          </a:xfrm>
        </p:spPr>
        <p:txBody>
          <a:bodyPr>
            <a:normAutofit/>
          </a:bodyPr>
          <a:lstStyle/>
          <a:p>
            <a:r>
              <a:rPr lang="en-GB" sz="3600" dirty="0">
                <a:solidFill>
                  <a:srgbClr val="C00000"/>
                </a:solidFill>
              </a:rPr>
              <a:t>Nonparametric tests </a:t>
            </a:r>
          </a:p>
        </p:txBody>
      </p:sp>
      <p:sp>
        <p:nvSpPr>
          <p:cNvPr id="3" name="Content Placeholder 2">
            <a:extLst>
              <a:ext uri="{FF2B5EF4-FFF2-40B4-BE49-F238E27FC236}">
                <a16:creationId xmlns:a16="http://schemas.microsoft.com/office/drawing/2014/main" id="{5B3ACFFC-F6BA-D87D-30D5-6AC2582FEF23}"/>
              </a:ext>
            </a:extLst>
          </p:cNvPr>
          <p:cNvSpPr>
            <a:spLocks noGrp="1"/>
          </p:cNvSpPr>
          <p:nvPr>
            <p:ph idx="1"/>
          </p:nvPr>
        </p:nvSpPr>
        <p:spPr>
          <a:xfrm>
            <a:off x="79513" y="768626"/>
            <a:ext cx="8978347" cy="5357537"/>
          </a:xfrm>
        </p:spPr>
        <p:txBody>
          <a:bodyPr>
            <a:normAutofit fontScale="92500" lnSpcReduction="10000"/>
          </a:bodyPr>
          <a:lstStyle/>
          <a:p>
            <a:pPr algn="l"/>
            <a:r>
              <a:rPr lang="en-GB" b="0" i="0" dirty="0">
                <a:solidFill>
                  <a:srgbClr val="212529"/>
                </a:solidFill>
                <a:effectLst/>
                <a:latin typeface="Roboto" panose="02000000000000000000" pitchFamily="2" charset="0"/>
              </a:rPr>
              <a:t>Thus, non-parametric tests are more robust than parametric tests and </a:t>
            </a:r>
          </a:p>
          <a:p>
            <a:pPr algn="l"/>
            <a:r>
              <a:rPr lang="en-GB" b="0" i="0" dirty="0">
                <a:solidFill>
                  <a:srgbClr val="212529"/>
                </a:solidFill>
                <a:effectLst/>
                <a:latin typeface="Roboto" panose="02000000000000000000" pitchFamily="2" charset="0"/>
              </a:rPr>
              <a:t>can be calculated in significantly more situations. Parametric tests, </a:t>
            </a:r>
          </a:p>
          <a:p>
            <a:pPr lvl="1"/>
            <a:r>
              <a:rPr lang="en-GB" b="0" i="0" dirty="0">
                <a:solidFill>
                  <a:srgbClr val="212529"/>
                </a:solidFill>
                <a:effectLst/>
                <a:latin typeface="Roboto" panose="02000000000000000000" pitchFamily="2" charset="0"/>
              </a:rPr>
              <a:t>have a greater statistical power than non-parametric tests. </a:t>
            </a:r>
          </a:p>
          <a:p>
            <a:pPr algn="l"/>
            <a:r>
              <a:rPr lang="en-GB" b="0" i="0" dirty="0">
                <a:solidFill>
                  <a:srgbClr val="212529"/>
                </a:solidFill>
                <a:effectLst/>
                <a:latin typeface="Roboto" panose="02000000000000000000" pitchFamily="2" charset="0"/>
              </a:rPr>
              <a:t>if the assumptions for a parametric test are met:</a:t>
            </a:r>
          </a:p>
          <a:p>
            <a:pPr lvl="1"/>
            <a:r>
              <a:rPr lang="en-GB" b="0" i="0" dirty="0">
                <a:solidFill>
                  <a:srgbClr val="212529"/>
                </a:solidFill>
                <a:effectLst/>
                <a:latin typeface="Roboto" panose="02000000000000000000" pitchFamily="2" charset="0"/>
              </a:rPr>
              <a:t>The following table lists the most common parametric and nonparametric tests. Depending on the number of samples and whether they are dependent or independent, there is a parametric and a nonparametric test.</a:t>
            </a:r>
          </a:p>
          <a:p>
            <a:endParaRPr lang="en-GB" dirty="0"/>
          </a:p>
        </p:txBody>
      </p:sp>
    </p:spTree>
    <p:extLst>
      <p:ext uri="{BB962C8B-B14F-4D97-AF65-F5344CB8AC3E}">
        <p14:creationId xmlns:p14="http://schemas.microsoft.com/office/powerpoint/2010/main" val="1080380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00BC5762-BCD4-5C9C-418D-D287CA914CCF}"/>
              </a:ext>
            </a:extLst>
          </p:cNvPr>
          <p:cNvSpPr>
            <a:spLocks noGrp="1"/>
          </p:cNvSpPr>
          <p:nvPr>
            <p:ph type="title"/>
          </p:nvPr>
        </p:nvSpPr>
        <p:spPr>
          <a:xfrm>
            <a:off x="-2286" y="13943"/>
            <a:ext cx="9141713" cy="661918"/>
          </a:xfrm>
        </p:spPr>
        <p:txBody>
          <a:bodyPr>
            <a:normAutofit/>
          </a:bodyPr>
          <a:lstStyle/>
          <a:p>
            <a:r>
              <a:rPr lang="en-GB" sz="3600" dirty="0">
                <a:solidFill>
                  <a:srgbClr val="C00000"/>
                </a:solidFill>
              </a:rPr>
              <a:t>Parametric and non-parametric tests</a:t>
            </a:r>
          </a:p>
        </p:txBody>
      </p:sp>
      <p:graphicFrame>
        <p:nvGraphicFramePr>
          <p:cNvPr id="8" name="Content Placeholder 7">
            <a:extLst>
              <a:ext uri="{FF2B5EF4-FFF2-40B4-BE49-F238E27FC236}">
                <a16:creationId xmlns:a16="http://schemas.microsoft.com/office/drawing/2014/main" id="{F3650266-DE11-B28A-5158-BE34A75A098E}"/>
              </a:ext>
            </a:extLst>
          </p:cNvPr>
          <p:cNvGraphicFramePr>
            <a:graphicFrameLocks noGrp="1"/>
          </p:cNvGraphicFramePr>
          <p:nvPr>
            <p:ph idx="1"/>
            <p:extLst>
              <p:ext uri="{D42A27DB-BD31-4B8C-83A1-F6EECF244321}">
                <p14:modId xmlns:p14="http://schemas.microsoft.com/office/powerpoint/2010/main" val="266878529"/>
              </p:ext>
            </p:extLst>
          </p:nvPr>
        </p:nvGraphicFramePr>
        <p:xfrm>
          <a:off x="86138" y="1660525"/>
          <a:ext cx="9055575" cy="4952311"/>
        </p:xfrm>
        <a:graphic>
          <a:graphicData uri="http://schemas.openxmlformats.org/drawingml/2006/table">
            <a:tbl>
              <a:tblPr/>
              <a:tblGrid>
                <a:gridCol w="3328913">
                  <a:extLst>
                    <a:ext uri="{9D8B030D-6E8A-4147-A177-3AD203B41FA5}">
                      <a16:colId xmlns:a16="http://schemas.microsoft.com/office/drawing/2014/main" val="2211031188"/>
                    </a:ext>
                  </a:extLst>
                </a:gridCol>
                <a:gridCol w="2819682">
                  <a:extLst>
                    <a:ext uri="{9D8B030D-6E8A-4147-A177-3AD203B41FA5}">
                      <a16:colId xmlns:a16="http://schemas.microsoft.com/office/drawing/2014/main" val="2737279083"/>
                    </a:ext>
                  </a:extLst>
                </a:gridCol>
                <a:gridCol w="2906980">
                  <a:extLst>
                    <a:ext uri="{9D8B030D-6E8A-4147-A177-3AD203B41FA5}">
                      <a16:colId xmlns:a16="http://schemas.microsoft.com/office/drawing/2014/main" val="3508802881"/>
                    </a:ext>
                  </a:extLst>
                </a:gridCol>
              </a:tblGrid>
              <a:tr h="475768">
                <a:tc>
                  <a:txBody>
                    <a:bodyPr/>
                    <a:lstStyle/>
                    <a:p>
                      <a:pPr algn="l" fontAlgn="b"/>
                      <a:endParaRPr lang="en-GB" sz="1800" b="0" i="0" u="none" strike="noStrike" dirty="0">
                        <a:effectLst/>
                        <a:latin typeface="Arial" panose="020B0604020202020204" pitchFamily="34" charset="0"/>
                      </a:endParaRPr>
                    </a:p>
                  </a:txBody>
                  <a:tcPr marL="90848" marR="90848" marT="45424" marB="4542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r>
                        <a:rPr lang="en-GB" sz="1800" b="1" i="0" u="none" strike="noStrike" dirty="0">
                          <a:effectLst/>
                          <a:latin typeface="Arial" panose="020B0604020202020204" pitchFamily="34" charset="0"/>
                        </a:rPr>
                        <a:t>Parametric tests</a:t>
                      </a:r>
                    </a:p>
                  </a:txBody>
                  <a:tcPr marL="90848" marR="90848" marT="45424" marB="45424"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1" i="0" u="none" strike="noStrike" dirty="0">
                          <a:effectLst/>
                          <a:latin typeface="Arial" panose="020B0604020202020204" pitchFamily="34" charset="0"/>
                        </a:rPr>
                        <a:t>Nonparametric tests</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66096822"/>
                  </a:ext>
                </a:extLst>
              </a:tr>
              <a:tr h="800155">
                <a:tc>
                  <a:txBody>
                    <a:bodyPr/>
                    <a:lstStyle/>
                    <a:p>
                      <a:pPr algn="l" fontAlgn="t"/>
                      <a:r>
                        <a:rPr lang="en-GB" sz="1800" b="0" i="0" u="none" strike="noStrike" dirty="0">
                          <a:effectLst/>
                          <a:latin typeface="Arial" panose="020B0604020202020204" pitchFamily="34" charset="0"/>
                        </a:rPr>
                        <a:t>One sample</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2"/>
                        </a:rPr>
                        <a:t>Simple t-Test</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a:effectLst/>
                          <a:latin typeface="Arial" panose="020B0604020202020204" pitchFamily="34" charset="0"/>
                        </a:rPr>
                        <a:t>Wilcoxon test for one sample</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2664551"/>
                  </a:ext>
                </a:extLst>
              </a:tr>
              <a:tr h="475768">
                <a:tc>
                  <a:txBody>
                    <a:bodyPr/>
                    <a:lstStyle/>
                    <a:p>
                      <a:pPr algn="l" fontAlgn="t"/>
                      <a:r>
                        <a:rPr lang="en-GB" sz="1800" b="0" i="0" u="none" strike="noStrike">
                          <a:effectLst/>
                          <a:latin typeface="Arial" panose="020B0604020202020204" pitchFamily="34" charset="0"/>
                        </a:rPr>
                        <a:t>Two dependent samples</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3"/>
                        </a:rPr>
                        <a:t>Paired Sample t-Test</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a:solidFill>
                            <a:srgbClr val="018786"/>
                          </a:solidFill>
                          <a:effectLst/>
                          <a:latin typeface="Arial" panose="020B0604020202020204" pitchFamily="34" charset="0"/>
                          <a:hlinkClick r:id="rId4"/>
                        </a:rPr>
                        <a:t>Wilcoxon-Test</a:t>
                      </a:r>
                      <a:endParaRPr lang="en-GB" sz="1800" b="0" i="0" u="none" strike="noStrike">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7676527"/>
                  </a:ext>
                </a:extLst>
              </a:tr>
              <a:tr h="800155">
                <a:tc>
                  <a:txBody>
                    <a:bodyPr/>
                    <a:lstStyle/>
                    <a:p>
                      <a:pPr algn="l" fontAlgn="t"/>
                      <a:r>
                        <a:rPr lang="en-GB" sz="1800" b="0" i="0" u="none" strike="noStrike">
                          <a:effectLst/>
                          <a:latin typeface="Arial" panose="020B0604020202020204" pitchFamily="34" charset="0"/>
                        </a:rPr>
                        <a:t>Two independent samples</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5"/>
                        </a:rPr>
                        <a:t>Unpaired Sample t-Test</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a:solidFill>
                            <a:srgbClr val="018786"/>
                          </a:solidFill>
                          <a:effectLst/>
                          <a:latin typeface="Arial" panose="020B0604020202020204" pitchFamily="34" charset="0"/>
                          <a:hlinkClick r:id="rId6"/>
                        </a:rPr>
                        <a:t>Mann-Whitney U-Test</a:t>
                      </a:r>
                      <a:endParaRPr lang="en-GB" sz="1800" b="0" i="0" u="none" strike="noStrike">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452797"/>
                  </a:ext>
                </a:extLst>
              </a:tr>
              <a:tr h="800155">
                <a:tc>
                  <a:txBody>
                    <a:bodyPr/>
                    <a:lstStyle/>
                    <a:p>
                      <a:pPr algn="l" fontAlgn="t"/>
                      <a:r>
                        <a:rPr lang="en-GB" sz="1800" b="0" i="0" u="none" strike="noStrike">
                          <a:effectLst/>
                          <a:latin typeface="Arial" panose="020B0604020202020204" pitchFamily="34" charset="0"/>
                        </a:rPr>
                        <a:t>More than two independent samples</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7"/>
                        </a:rPr>
                        <a:t>One-way ANOVA</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a:effectLst/>
                          <a:latin typeface="Arial" panose="020B0604020202020204" pitchFamily="34" charset="0"/>
                        </a:rPr>
                        <a:t>Kruskal-Wallis-Test</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08240294"/>
                  </a:ext>
                </a:extLst>
              </a:tr>
              <a:tr h="800155">
                <a:tc>
                  <a:txBody>
                    <a:bodyPr/>
                    <a:lstStyle/>
                    <a:p>
                      <a:pPr algn="l" fontAlgn="t"/>
                      <a:r>
                        <a:rPr lang="en-GB" sz="1800" b="0" i="0" u="none" strike="noStrike">
                          <a:effectLst/>
                          <a:latin typeface="Arial" panose="020B0604020202020204" pitchFamily="34" charset="0"/>
                        </a:rPr>
                        <a:t>More than two dependent samples</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8"/>
                        </a:rPr>
                        <a:t>Repeated Measures ANOVA</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9"/>
                        </a:rPr>
                        <a:t>Friedman-Test</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2240547"/>
                  </a:ext>
                </a:extLst>
              </a:tr>
              <a:tr h="800155">
                <a:tc>
                  <a:txBody>
                    <a:bodyPr/>
                    <a:lstStyle/>
                    <a:p>
                      <a:pPr algn="l" fontAlgn="t"/>
                      <a:r>
                        <a:rPr lang="en-GB" sz="1800" b="0" i="0" u="none" strike="noStrike">
                          <a:effectLst/>
                          <a:latin typeface="Arial" panose="020B0604020202020204" pitchFamily="34" charset="0"/>
                        </a:rPr>
                        <a:t>Correlation between two variables</a:t>
                      </a: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a:solidFill>
                            <a:srgbClr val="018786"/>
                          </a:solidFill>
                          <a:effectLst/>
                          <a:latin typeface="Arial" panose="020B0604020202020204" pitchFamily="34" charset="0"/>
                          <a:hlinkClick r:id="rId10"/>
                        </a:rPr>
                        <a:t>Pearson Correlation</a:t>
                      </a:r>
                      <a:endParaRPr lang="en-GB" sz="1800" b="0" i="0" u="none" strike="noStrike">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t"/>
                      <a:r>
                        <a:rPr lang="en-GB" sz="1800" b="0" i="0" u="none" strike="noStrike" dirty="0">
                          <a:solidFill>
                            <a:srgbClr val="018786"/>
                          </a:solidFill>
                          <a:effectLst/>
                          <a:latin typeface="Arial" panose="020B0604020202020204" pitchFamily="34" charset="0"/>
                          <a:hlinkClick r:id="rId10"/>
                        </a:rPr>
                        <a:t>Spearman-Correlation</a:t>
                      </a:r>
                      <a:endParaRPr lang="en-GB" sz="1800" b="0" i="0" u="none" strike="noStrike" dirty="0">
                        <a:effectLst/>
                        <a:latin typeface="Arial" panose="020B0604020202020204" pitchFamily="34" charset="0"/>
                      </a:endParaRPr>
                    </a:p>
                  </a:txBody>
                  <a:tcPr marL="90848" marR="90848" marT="45424" marB="454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61726814"/>
                  </a:ext>
                </a:extLst>
              </a:tr>
            </a:tbl>
          </a:graphicData>
        </a:graphic>
      </p:graphicFrame>
    </p:spTree>
    <p:extLst>
      <p:ext uri="{BB962C8B-B14F-4D97-AF65-F5344CB8AC3E}">
        <p14:creationId xmlns:p14="http://schemas.microsoft.com/office/powerpoint/2010/main" val="1308021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287CE-10F1-6966-97BC-E32B3B038D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870A16-02A5-DECD-BEE9-0D2A32F544B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43187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8CE9-AA68-8E45-8091-3D60A4F25429}"/>
              </a:ext>
            </a:extLst>
          </p:cNvPr>
          <p:cNvSpPr>
            <a:spLocks noGrp="1"/>
          </p:cNvSpPr>
          <p:nvPr>
            <p:ph type="title"/>
          </p:nvPr>
        </p:nvSpPr>
        <p:spPr>
          <a:xfrm>
            <a:off x="-1" y="0"/>
            <a:ext cx="9097617" cy="679519"/>
          </a:xfrm>
        </p:spPr>
        <p:txBody>
          <a:bodyPr>
            <a:normAutofit/>
          </a:bodyPr>
          <a:lstStyle/>
          <a:p>
            <a:r>
              <a:rPr lang="en-GB" sz="3600" dirty="0">
                <a:solidFill>
                  <a:srgbClr val="C00000"/>
                </a:solidFill>
              </a:rPr>
              <a:t>Normality test</a:t>
            </a:r>
          </a:p>
        </p:txBody>
      </p:sp>
      <p:sp>
        <p:nvSpPr>
          <p:cNvPr id="3" name="Content Placeholder 2">
            <a:extLst>
              <a:ext uri="{FF2B5EF4-FFF2-40B4-BE49-F238E27FC236}">
                <a16:creationId xmlns:a16="http://schemas.microsoft.com/office/drawing/2014/main" id="{EC3CBC19-D89E-5B1C-A5D6-B7AE4907D5AA}"/>
              </a:ext>
            </a:extLst>
          </p:cNvPr>
          <p:cNvSpPr>
            <a:spLocks noGrp="1"/>
          </p:cNvSpPr>
          <p:nvPr>
            <p:ph idx="1"/>
          </p:nvPr>
        </p:nvSpPr>
        <p:spPr>
          <a:xfrm>
            <a:off x="59635" y="974035"/>
            <a:ext cx="9037981" cy="5314121"/>
          </a:xfrm>
        </p:spPr>
        <p:txBody>
          <a:bodyPr>
            <a:normAutofit/>
          </a:bodyPr>
          <a:lstStyle/>
          <a:p>
            <a:endParaRPr lang="en-GB" sz="1800" dirty="0">
              <a:hlinkClick r:id="rId2"/>
            </a:endParaRPr>
          </a:p>
          <a:p>
            <a:r>
              <a:rPr lang="en-GB" sz="2200" b="1" i="0" dirty="0">
                <a:solidFill>
                  <a:srgbClr val="0F0F0F"/>
                </a:solidFill>
                <a:effectLst/>
                <a:latin typeface="Roboto" panose="02000000000000000000" pitchFamily="2" charset="0"/>
              </a:rPr>
              <a:t>The Normal (Gaussian) Distribution</a:t>
            </a:r>
            <a:r>
              <a:rPr lang="en-GB" sz="1100" b="1" i="0" dirty="0">
                <a:solidFill>
                  <a:srgbClr val="0F0F0F"/>
                </a:solidFill>
                <a:effectLst/>
                <a:latin typeface="Roboto" panose="02000000000000000000" pitchFamily="2" charset="0"/>
              </a:rPr>
              <a:t>: </a:t>
            </a:r>
          </a:p>
          <a:p>
            <a:pPr lvl="1"/>
            <a:r>
              <a:rPr lang="en-GB" sz="1400" dirty="0">
                <a:hlinkClick r:id="rId3"/>
              </a:rPr>
              <a:t>https://www.youtube.com/watch?v=DKOO0u65uC8&amp;list=PLxHjLUbDs-WEwEuwRGDyAI25vHvD8ngcM</a:t>
            </a:r>
            <a:r>
              <a:rPr lang="en-GB" sz="1400" dirty="0"/>
              <a:t> </a:t>
            </a:r>
          </a:p>
          <a:p>
            <a:r>
              <a:rPr lang="en-GB" sz="1800" b="1" dirty="0">
                <a:solidFill>
                  <a:srgbClr val="0F0F0F"/>
                </a:solidFill>
                <a:latin typeface="Roboto" panose="02000000000000000000" pitchFamily="2" charset="0"/>
              </a:rPr>
              <a:t>Testing For Normality  :</a:t>
            </a:r>
          </a:p>
          <a:p>
            <a:pPr lvl="1"/>
            <a:r>
              <a:rPr lang="en-GB" sz="1400" dirty="0">
                <a:hlinkClick r:id="rId2"/>
              </a:rPr>
              <a:t> https://datatab.net/tutorial/test-of-normality</a:t>
            </a:r>
            <a:endParaRPr lang="en-GB" sz="1400" dirty="0"/>
          </a:p>
          <a:p>
            <a:pPr lvl="1"/>
            <a:r>
              <a:rPr lang="en-GB" sz="1050" b="1" i="0" dirty="0">
                <a:solidFill>
                  <a:srgbClr val="0F0F0F"/>
                </a:solidFill>
                <a:effectLst/>
                <a:latin typeface="Roboto" panose="02000000000000000000" pitchFamily="2" charset="0"/>
              </a:rPr>
              <a:t>Normality Tests in SPSS _ </a:t>
            </a:r>
            <a:r>
              <a:rPr lang="en-GB" sz="1050" b="1" i="0" dirty="0">
                <a:solidFill>
                  <a:srgbClr val="0F0F0F"/>
                </a:solidFill>
                <a:effectLst/>
                <a:latin typeface="Roboto" panose="02000000000000000000" pitchFamily="2" charset="0"/>
                <a:hlinkClick r:id="rId4"/>
              </a:rPr>
              <a:t>https://www.youtube.com/watch?v=2GRZ_d4ftoo</a:t>
            </a:r>
            <a:r>
              <a:rPr lang="en-GB" sz="1050" b="1" i="0" dirty="0">
                <a:solidFill>
                  <a:srgbClr val="0F0F0F"/>
                </a:solidFill>
                <a:effectLst/>
                <a:latin typeface="Roboto" panose="02000000000000000000" pitchFamily="2" charset="0"/>
              </a:rPr>
              <a:t> </a:t>
            </a:r>
            <a:endParaRPr lang="en-GB" sz="1400" dirty="0"/>
          </a:p>
          <a:p>
            <a:r>
              <a:rPr lang="en-GB" b="0" i="0" dirty="0">
                <a:solidFill>
                  <a:srgbClr val="212529"/>
                </a:solidFill>
                <a:effectLst/>
                <a:latin typeface="Roboto" panose="02000000000000000000" pitchFamily="2" charset="0"/>
              </a:rPr>
              <a:t>One of the most common assumptions for </a:t>
            </a:r>
            <a:r>
              <a:rPr lang="en-GB" b="0" i="0" u="none" strike="noStrike" dirty="0">
                <a:solidFill>
                  <a:srgbClr val="018786"/>
                </a:solidFill>
                <a:effectLst/>
                <a:latin typeface="Roboto" panose="02000000000000000000" pitchFamily="2" charset="0"/>
                <a:hlinkClick r:id="rId5"/>
              </a:rPr>
              <a:t>statistical tests</a:t>
            </a:r>
            <a:r>
              <a:rPr lang="en-GB" b="0" i="0" dirty="0">
                <a:solidFill>
                  <a:srgbClr val="212529"/>
                </a:solidFill>
                <a:effectLst/>
                <a:latin typeface="Roboto" panose="02000000000000000000" pitchFamily="2" charset="0"/>
              </a:rPr>
              <a:t> is that the data used are normally distributed. </a:t>
            </a:r>
          </a:p>
          <a:p>
            <a:r>
              <a:rPr lang="en-GB" b="0" i="0" dirty="0">
                <a:solidFill>
                  <a:srgbClr val="212529"/>
                </a:solidFill>
                <a:effectLst/>
                <a:latin typeface="Roboto" panose="02000000000000000000" pitchFamily="2" charset="0"/>
              </a:rPr>
              <a:t>For example, if you want to run a </a:t>
            </a:r>
            <a:r>
              <a:rPr lang="en-GB" b="0" i="0" u="none" strike="noStrike" dirty="0">
                <a:solidFill>
                  <a:srgbClr val="018786"/>
                </a:solidFill>
                <a:effectLst/>
                <a:latin typeface="Roboto" panose="02000000000000000000" pitchFamily="2" charset="0"/>
                <a:hlinkClick r:id="rId6"/>
              </a:rPr>
              <a:t>t-test</a:t>
            </a:r>
            <a:r>
              <a:rPr lang="en-GB" b="0" i="0" dirty="0">
                <a:solidFill>
                  <a:srgbClr val="212529"/>
                </a:solidFill>
                <a:effectLst/>
                <a:latin typeface="Roboto" panose="02000000000000000000" pitchFamily="2" charset="0"/>
              </a:rPr>
              <a:t> or an </a:t>
            </a:r>
            <a:r>
              <a:rPr lang="en-GB" b="0" i="0" u="none" strike="noStrike" dirty="0">
                <a:solidFill>
                  <a:srgbClr val="018786"/>
                </a:solidFill>
                <a:effectLst/>
                <a:latin typeface="Roboto" panose="02000000000000000000" pitchFamily="2" charset="0"/>
                <a:hlinkClick r:id="rId7"/>
              </a:rPr>
              <a:t>ANOVA</a:t>
            </a:r>
            <a:r>
              <a:rPr lang="en-GB" b="0" i="0" dirty="0">
                <a:solidFill>
                  <a:srgbClr val="212529"/>
                </a:solidFill>
                <a:effectLst/>
                <a:latin typeface="Roboto" panose="02000000000000000000" pitchFamily="2" charset="0"/>
              </a:rPr>
              <a:t>, you must first test whether the data or variables are normally distributed.</a:t>
            </a:r>
            <a:endParaRPr lang="en-GB" dirty="0"/>
          </a:p>
        </p:txBody>
      </p:sp>
    </p:spTree>
    <p:extLst>
      <p:ext uri="{BB962C8B-B14F-4D97-AF65-F5344CB8AC3E}">
        <p14:creationId xmlns:p14="http://schemas.microsoft.com/office/powerpoint/2010/main" val="4256819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A8724-2A42-5EDE-1EA9-829222C0601F}"/>
              </a:ext>
            </a:extLst>
          </p:cNvPr>
          <p:cNvSpPr>
            <a:spLocks noGrp="1"/>
          </p:cNvSpPr>
          <p:nvPr>
            <p:ph type="title"/>
          </p:nvPr>
        </p:nvSpPr>
        <p:spPr>
          <a:xfrm>
            <a:off x="0" y="0"/>
            <a:ext cx="9144000" cy="566875"/>
          </a:xfrm>
        </p:spPr>
        <p:txBody>
          <a:bodyPr>
            <a:noAutofit/>
          </a:bodyPr>
          <a:lstStyle/>
          <a:p>
            <a:r>
              <a:rPr lang="en-GB" sz="3600" dirty="0">
                <a:solidFill>
                  <a:srgbClr val="C00000"/>
                </a:solidFill>
              </a:rPr>
              <a:t>How is the normal distribution tested?</a:t>
            </a:r>
          </a:p>
        </p:txBody>
      </p:sp>
      <p:sp>
        <p:nvSpPr>
          <p:cNvPr id="3" name="Content Placeholder 2">
            <a:extLst>
              <a:ext uri="{FF2B5EF4-FFF2-40B4-BE49-F238E27FC236}">
                <a16:creationId xmlns:a16="http://schemas.microsoft.com/office/drawing/2014/main" id="{DBF44CB8-86E2-9F34-45F0-089D167D69AA}"/>
              </a:ext>
            </a:extLst>
          </p:cNvPr>
          <p:cNvSpPr>
            <a:spLocks noGrp="1"/>
          </p:cNvSpPr>
          <p:nvPr>
            <p:ph idx="1"/>
          </p:nvPr>
        </p:nvSpPr>
        <p:spPr>
          <a:xfrm>
            <a:off x="46383" y="1000540"/>
            <a:ext cx="9097617" cy="5738190"/>
          </a:xfrm>
        </p:spPr>
        <p:txBody>
          <a:bodyPr>
            <a:normAutofit lnSpcReduction="10000"/>
          </a:bodyPr>
          <a:lstStyle/>
          <a:p>
            <a:pPr algn="l"/>
            <a:r>
              <a:rPr lang="en-GB" b="0" i="0" dirty="0">
                <a:solidFill>
                  <a:srgbClr val="212529"/>
                </a:solidFill>
                <a:effectLst/>
                <a:latin typeface="Roboto" panose="02000000000000000000" pitchFamily="2" charset="0"/>
              </a:rPr>
              <a:t>Normal distribution can be tested either analytically (statistical tests) or graphically. The most common analytical tests to check data for normal distribution are the:</a:t>
            </a:r>
          </a:p>
          <a:p>
            <a:pPr lvl="1">
              <a:buFont typeface="Arial" panose="020B0604020202020204" pitchFamily="34" charset="0"/>
              <a:buChar char="•"/>
            </a:pPr>
            <a:r>
              <a:rPr lang="en-GB" b="0" i="0" dirty="0">
                <a:solidFill>
                  <a:srgbClr val="212529"/>
                </a:solidFill>
                <a:effectLst/>
                <a:latin typeface="Roboto" panose="02000000000000000000" pitchFamily="2" charset="0"/>
              </a:rPr>
              <a:t>Kolmogorov-Smirnov Test</a:t>
            </a:r>
          </a:p>
          <a:p>
            <a:pPr lvl="1">
              <a:buFont typeface="Arial" panose="020B0604020202020204" pitchFamily="34" charset="0"/>
              <a:buChar char="•"/>
            </a:pPr>
            <a:r>
              <a:rPr lang="en-GB" b="0" i="0" dirty="0">
                <a:solidFill>
                  <a:srgbClr val="212529"/>
                </a:solidFill>
                <a:effectLst/>
                <a:latin typeface="Roboto" panose="02000000000000000000" pitchFamily="2" charset="0"/>
              </a:rPr>
              <a:t>Shapiro-Wilk Test</a:t>
            </a:r>
          </a:p>
          <a:p>
            <a:pPr lvl="1">
              <a:buFont typeface="Arial" panose="020B0604020202020204" pitchFamily="34" charset="0"/>
              <a:buChar char="•"/>
            </a:pPr>
            <a:r>
              <a:rPr lang="en-GB" b="0" i="0" dirty="0">
                <a:solidFill>
                  <a:srgbClr val="212529"/>
                </a:solidFill>
                <a:effectLst/>
                <a:latin typeface="Roboto" panose="02000000000000000000" pitchFamily="2" charset="0"/>
              </a:rPr>
              <a:t>Anderson-Darling Test</a:t>
            </a:r>
          </a:p>
          <a:p>
            <a:pPr algn="l"/>
            <a:r>
              <a:rPr lang="en-GB" b="0" i="0" dirty="0">
                <a:solidFill>
                  <a:srgbClr val="212529"/>
                </a:solidFill>
                <a:effectLst/>
                <a:latin typeface="Roboto" panose="02000000000000000000" pitchFamily="2" charset="0"/>
              </a:rPr>
              <a:t>For graphical verification, either a histogram or, better, the Q-Q plot is used. Q-Q stands for quantile-quantile plot, where the actually observed distribution is compared with the theoretically expected distribution.</a:t>
            </a:r>
          </a:p>
          <a:p>
            <a:endParaRPr lang="en-GB" dirty="0"/>
          </a:p>
        </p:txBody>
      </p:sp>
    </p:spTree>
    <p:extLst>
      <p:ext uri="{BB962C8B-B14F-4D97-AF65-F5344CB8AC3E}">
        <p14:creationId xmlns:p14="http://schemas.microsoft.com/office/powerpoint/2010/main" val="1151342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31837"/>
          </a:xfrm>
        </p:spPr>
        <p:txBody>
          <a:bodyPr>
            <a:normAutofit/>
          </a:bodyPr>
          <a:lstStyle/>
          <a:p>
            <a:r>
              <a:rPr sz="3600" dirty="0">
                <a:solidFill>
                  <a:srgbClr val="C00000"/>
                </a:solidFill>
              </a:rPr>
              <a:t>Non-Parametric Statistical Tests</a:t>
            </a:r>
          </a:p>
        </p:txBody>
      </p:sp>
      <p:sp>
        <p:nvSpPr>
          <p:cNvPr id="3" name="Content Placeholder 2"/>
          <p:cNvSpPr>
            <a:spLocks noGrp="1"/>
          </p:cNvSpPr>
          <p:nvPr>
            <p:ph idx="1"/>
          </p:nvPr>
        </p:nvSpPr>
        <p:spPr>
          <a:xfrm>
            <a:off x="-1" y="980662"/>
            <a:ext cx="9084365" cy="5400260"/>
          </a:xfrm>
        </p:spPr>
        <p:txBody>
          <a:bodyPr>
            <a:normAutofit/>
          </a:bodyPr>
          <a:lstStyle/>
          <a:p>
            <a:r>
              <a:rPr dirty="0"/>
              <a:t>- Do not require assumptions about data distribution.</a:t>
            </a:r>
          </a:p>
          <a:p>
            <a:r>
              <a:rPr dirty="0"/>
              <a:t>- Suitable for ordinal data or non-Normal continuous data.</a:t>
            </a:r>
          </a:p>
          <a:p>
            <a:r>
              <a:rPr dirty="0"/>
              <a:t>- Examples: Mann-Whitney U test, Wilcoxon Rank Sum test.</a:t>
            </a:r>
          </a:p>
          <a:p>
            <a:r>
              <a:rPr dirty="0"/>
              <a:t>- Less statistical power compared to parametric tests.</a:t>
            </a:r>
          </a:p>
          <a:p>
            <a:r>
              <a:rPr dirty="0"/>
              <a:t>- Ideal for small sample sizes or skewed data.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CC8D8-3EA3-E9AF-0803-4F46D9623BF8}"/>
              </a:ext>
            </a:extLst>
          </p:cNvPr>
          <p:cNvSpPr>
            <a:spLocks noGrp="1"/>
          </p:cNvSpPr>
          <p:nvPr>
            <p:ph type="title"/>
          </p:nvPr>
        </p:nvSpPr>
        <p:spPr>
          <a:xfrm>
            <a:off x="0" y="49351"/>
            <a:ext cx="9144000" cy="825292"/>
          </a:xfrm>
        </p:spPr>
        <p:txBody>
          <a:bodyPr>
            <a:normAutofit/>
          </a:bodyPr>
          <a:lstStyle/>
          <a:p>
            <a:r>
              <a:rPr lang="en-GB" sz="3600" dirty="0">
                <a:solidFill>
                  <a:srgbClr val="C00000"/>
                </a:solidFill>
              </a:rPr>
              <a:t>Statistical tests for normal distribution</a:t>
            </a:r>
          </a:p>
        </p:txBody>
      </p:sp>
      <p:sp>
        <p:nvSpPr>
          <p:cNvPr id="3" name="Content Placeholder 2">
            <a:extLst>
              <a:ext uri="{FF2B5EF4-FFF2-40B4-BE49-F238E27FC236}">
                <a16:creationId xmlns:a16="http://schemas.microsoft.com/office/drawing/2014/main" id="{58471397-F87D-8B20-AD0A-B30C3F6CFF6A}"/>
              </a:ext>
            </a:extLst>
          </p:cNvPr>
          <p:cNvSpPr>
            <a:spLocks noGrp="1"/>
          </p:cNvSpPr>
          <p:nvPr>
            <p:ph idx="1"/>
          </p:nvPr>
        </p:nvSpPr>
        <p:spPr>
          <a:xfrm>
            <a:off x="59635" y="1172816"/>
            <a:ext cx="9037982" cy="5512905"/>
          </a:xfrm>
        </p:spPr>
        <p:txBody>
          <a:bodyPr/>
          <a:lstStyle/>
          <a:p>
            <a:pPr algn="l"/>
            <a:r>
              <a:rPr lang="en-GB" b="0" i="0" dirty="0">
                <a:solidFill>
                  <a:srgbClr val="212529"/>
                </a:solidFill>
                <a:effectLst/>
                <a:latin typeface="Roboto" panose="02000000000000000000" pitchFamily="2" charset="0"/>
              </a:rPr>
              <a:t>test your data analytically for normal distribution, there are several test procedures, the best known being the Kolmogorov-Smirnov test, the Shapiro-Wilk test, and the Anderson Darling test.</a:t>
            </a:r>
          </a:p>
          <a:p>
            <a:br>
              <a:rPr lang="en-GB" dirty="0"/>
            </a:br>
            <a:endParaRPr lang="en-GB" dirty="0"/>
          </a:p>
        </p:txBody>
      </p:sp>
      <p:pic>
        <p:nvPicPr>
          <p:cNvPr id="4" name="Picture 3">
            <a:extLst>
              <a:ext uri="{FF2B5EF4-FFF2-40B4-BE49-F238E27FC236}">
                <a16:creationId xmlns:a16="http://schemas.microsoft.com/office/drawing/2014/main" id="{73851CBD-FD34-57DD-F5C8-EA05B98E36B3}"/>
              </a:ext>
            </a:extLst>
          </p:cNvPr>
          <p:cNvPicPr>
            <a:picLocks noChangeAspect="1"/>
          </p:cNvPicPr>
          <p:nvPr/>
        </p:nvPicPr>
        <p:blipFill>
          <a:blip r:embed="rId2"/>
          <a:stretch>
            <a:fillRect/>
          </a:stretch>
        </p:blipFill>
        <p:spPr>
          <a:xfrm>
            <a:off x="59635" y="4748006"/>
            <a:ext cx="8372475" cy="1381125"/>
          </a:xfrm>
          <a:prstGeom prst="rect">
            <a:avLst/>
          </a:prstGeom>
        </p:spPr>
      </p:pic>
    </p:spTree>
    <p:extLst>
      <p:ext uri="{BB962C8B-B14F-4D97-AF65-F5344CB8AC3E}">
        <p14:creationId xmlns:p14="http://schemas.microsoft.com/office/powerpoint/2010/main" val="1002658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9A89-BC7E-BB4E-57A7-9E89A5CC2193}"/>
              </a:ext>
            </a:extLst>
          </p:cNvPr>
          <p:cNvSpPr>
            <a:spLocks noGrp="1"/>
          </p:cNvSpPr>
          <p:nvPr>
            <p:ph type="title"/>
          </p:nvPr>
        </p:nvSpPr>
        <p:spPr>
          <a:xfrm>
            <a:off x="0" y="-31620"/>
            <a:ext cx="5132015" cy="1086024"/>
          </a:xfrm>
        </p:spPr>
        <p:txBody>
          <a:bodyPr>
            <a:normAutofit/>
          </a:bodyPr>
          <a:lstStyle/>
          <a:p>
            <a:r>
              <a:rPr lang="en-GB" sz="2400" dirty="0">
                <a:solidFill>
                  <a:srgbClr val="C00000"/>
                </a:solidFill>
              </a:rPr>
              <a:t>Statistical tests for normal distribution</a:t>
            </a:r>
            <a:endParaRPr lang="en-GB" sz="2400" dirty="0"/>
          </a:p>
        </p:txBody>
      </p:sp>
      <p:sp>
        <p:nvSpPr>
          <p:cNvPr id="3" name="Content Placeholder 2">
            <a:extLst>
              <a:ext uri="{FF2B5EF4-FFF2-40B4-BE49-F238E27FC236}">
                <a16:creationId xmlns:a16="http://schemas.microsoft.com/office/drawing/2014/main" id="{C2044641-78C5-01DD-97FE-F47F69BBFD44}"/>
              </a:ext>
            </a:extLst>
          </p:cNvPr>
          <p:cNvSpPr>
            <a:spLocks noGrp="1"/>
          </p:cNvSpPr>
          <p:nvPr>
            <p:ph idx="1"/>
          </p:nvPr>
        </p:nvSpPr>
        <p:spPr>
          <a:xfrm>
            <a:off x="0" y="2332382"/>
            <a:ext cx="8865704" cy="3793781"/>
          </a:xfrm>
        </p:spPr>
        <p:txBody>
          <a:bodyPr>
            <a:normAutofit fontScale="92500" lnSpcReduction="20000"/>
          </a:bodyPr>
          <a:lstStyle/>
          <a:p>
            <a:r>
              <a:rPr lang="en-GB" b="0" i="0" dirty="0">
                <a:solidFill>
                  <a:srgbClr val="212529"/>
                </a:solidFill>
                <a:effectLst/>
                <a:latin typeface="Roboto" panose="02000000000000000000" pitchFamily="2" charset="0"/>
              </a:rPr>
              <a:t>In all of these tests, you are testing the null hypothesis that your data are normally distributed. </a:t>
            </a:r>
          </a:p>
          <a:p>
            <a:r>
              <a:rPr lang="en-GB" b="0" i="0" dirty="0">
                <a:solidFill>
                  <a:srgbClr val="212529"/>
                </a:solidFill>
                <a:effectLst/>
                <a:latin typeface="Roboto" panose="02000000000000000000" pitchFamily="2" charset="0"/>
              </a:rPr>
              <a:t>The null hypothesis is that the frequency distribution of your data is normally distributed. </a:t>
            </a:r>
          </a:p>
          <a:p>
            <a:r>
              <a:rPr lang="en-GB" b="0" i="0" dirty="0">
                <a:solidFill>
                  <a:srgbClr val="212529"/>
                </a:solidFill>
                <a:effectLst/>
                <a:latin typeface="Roboto" panose="02000000000000000000" pitchFamily="2" charset="0"/>
              </a:rPr>
              <a:t>To reject or not reject the null hypothesis, all these tests give you a </a:t>
            </a:r>
            <a:r>
              <a:rPr lang="en-GB" b="0" i="0" u="none" strike="noStrike" dirty="0">
                <a:solidFill>
                  <a:srgbClr val="018786"/>
                </a:solidFill>
                <a:effectLst/>
                <a:latin typeface="Roboto" panose="02000000000000000000" pitchFamily="2" charset="0"/>
                <a:hlinkClick r:id="rId2"/>
              </a:rPr>
              <a:t>p-value</a:t>
            </a:r>
            <a:r>
              <a:rPr lang="en-GB" b="0" i="0" dirty="0">
                <a:solidFill>
                  <a:srgbClr val="212529"/>
                </a:solidFill>
                <a:effectLst/>
                <a:latin typeface="Roboto" panose="02000000000000000000" pitchFamily="2" charset="0"/>
              </a:rPr>
              <a:t>. </a:t>
            </a:r>
          </a:p>
          <a:p>
            <a:r>
              <a:rPr lang="en-GB" b="0" i="0" dirty="0">
                <a:solidFill>
                  <a:srgbClr val="212529"/>
                </a:solidFill>
                <a:effectLst/>
                <a:latin typeface="Roboto" panose="02000000000000000000" pitchFamily="2" charset="0"/>
              </a:rPr>
              <a:t>What matters is whether this p-value is less than or greater than 0.05.</a:t>
            </a:r>
            <a:endParaRPr lang="en-GB" dirty="0"/>
          </a:p>
        </p:txBody>
      </p:sp>
      <p:pic>
        <p:nvPicPr>
          <p:cNvPr id="4" name="Picture 3">
            <a:extLst>
              <a:ext uri="{FF2B5EF4-FFF2-40B4-BE49-F238E27FC236}">
                <a16:creationId xmlns:a16="http://schemas.microsoft.com/office/drawing/2014/main" id="{349C56CE-4E53-D412-B008-A6BA3EBA04B5}"/>
              </a:ext>
            </a:extLst>
          </p:cNvPr>
          <p:cNvPicPr>
            <a:picLocks noChangeAspect="1"/>
          </p:cNvPicPr>
          <p:nvPr/>
        </p:nvPicPr>
        <p:blipFill>
          <a:blip r:embed="rId3"/>
          <a:stretch>
            <a:fillRect/>
          </a:stretch>
        </p:blipFill>
        <p:spPr>
          <a:xfrm>
            <a:off x="5181600" y="0"/>
            <a:ext cx="3962400" cy="2365612"/>
          </a:xfrm>
          <a:prstGeom prst="rect">
            <a:avLst/>
          </a:prstGeom>
        </p:spPr>
      </p:pic>
    </p:spTree>
    <p:extLst>
      <p:ext uri="{BB962C8B-B14F-4D97-AF65-F5344CB8AC3E}">
        <p14:creationId xmlns:p14="http://schemas.microsoft.com/office/powerpoint/2010/main" val="679689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EC18C-1D78-8F8E-C33D-FC3821B02A0F}"/>
              </a:ext>
            </a:extLst>
          </p:cNvPr>
          <p:cNvSpPr>
            <a:spLocks noGrp="1"/>
          </p:cNvSpPr>
          <p:nvPr>
            <p:ph type="title"/>
          </p:nvPr>
        </p:nvSpPr>
        <p:spPr>
          <a:xfrm>
            <a:off x="-1" y="0"/>
            <a:ext cx="9143999" cy="722243"/>
          </a:xfrm>
        </p:spPr>
        <p:txBody>
          <a:bodyPr>
            <a:normAutofit fontScale="90000"/>
          </a:bodyPr>
          <a:lstStyle/>
          <a:p>
            <a:r>
              <a:rPr lang="en-GB" sz="4400" dirty="0">
                <a:solidFill>
                  <a:srgbClr val="C00000"/>
                </a:solidFill>
              </a:rPr>
              <a:t>Statistical tests for normal distribution</a:t>
            </a:r>
            <a:endParaRPr lang="en-GB" dirty="0"/>
          </a:p>
        </p:txBody>
      </p:sp>
      <p:sp>
        <p:nvSpPr>
          <p:cNvPr id="3" name="Content Placeholder 2">
            <a:extLst>
              <a:ext uri="{FF2B5EF4-FFF2-40B4-BE49-F238E27FC236}">
                <a16:creationId xmlns:a16="http://schemas.microsoft.com/office/drawing/2014/main" id="{3F79C97E-9BFD-1FA4-A86C-92FBAD572F7C}"/>
              </a:ext>
            </a:extLst>
          </p:cNvPr>
          <p:cNvSpPr>
            <a:spLocks noGrp="1"/>
          </p:cNvSpPr>
          <p:nvPr>
            <p:ph idx="1"/>
          </p:nvPr>
        </p:nvSpPr>
        <p:spPr>
          <a:xfrm>
            <a:off x="0" y="1139687"/>
            <a:ext cx="9144000" cy="5718313"/>
          </a:xfrm>
        </p:spPr>
        <p:txBody>
          <a:bodyPr>
            <a:normAutofit fontScale="85000" lnSpcReduction="20000"/>
          </a:bodyPr>
          <a:lstStyle/>
          <a:p>
            <a:pPr algn="l"/>
            <a:r>
              <a:rPr lang="en-GB" b="0" i="0" dirty="0">
                <a:solidFill>
                  <a:srgbClr val="212529"/>
                </a:solidFill>
                <a:effectLst/>
                <a:latin typeface="Roboto" panose="02000000000000000000" pitchFamily="2" charset="0"/>
              </a:rPr>
              <a:t>If the p-value is less than 0.05, this is interpreted as a significant deviation from the normal distribution, and it can be assumed that the data are not normally distributed. </a:t>
            </a:r>
          </a:p>
          <a:p>
            <a:pPr algn="l"/>
            <a:r>
              <a:rPr lang="en-GB" b="0" i="0" dirty="0">
                <a:solidFill>
                  <a:srgbClr val="212529"/>
                </a:solidFill>
                <a:effectLst/>
                <a:latin typeface="Roboto" panose="02000000000000000000" pitchFamily="2" charset="0"/>
              </a:rPr>
              <a:t>If the p-value is greater than 0.05 and you want to be statistically clean, you cannot necessarily say that the frequency distribution is normal; you just cannot reject the null hypothesis.</a:t>
            </a:r>
          </a:p>
          <a:p>
            <a:pPr algn="l"/>
            <a:r>
              <a:rPr lang="en-GB" b="0" i="0" dirty="0">
                <a:solidFill>
                  <a:srgbClr val="212529"/>
                </a:solidFill>
                <a:effectLst/>
                <a:latin typeface="Roboto" panose="02000000000000000000" pitchFamily="2" charset="0"/>
              </a:rPr>
              <a:t>In practice, a normal distribution is assumed for values greater than 0.05, although this is not entirely correct. Nevertheless, the graphical solution should always be considered.</a:t>
            </a:r>
          </a:p>
          <a:p>
            <a:pPr algn="l"/>
            <a:r>
              <a:rPr lang="en-GB" b="0" i="0" dirty="0">
                <a:solidFill>
                  <a:srgbClr val="212529"/>
                </a:solidFill>
                <a:effectLst/>
                <a:latin typeface="Roboto" panose="02000000000000000000" pitchFamily="2" charset="0"/>
              </a:rPr>
              <a:t>Note: The Kolmogorov-Smirnov test and the Anderson-Darling test can also be used to test distributions other than the normal distribution.</a:t>
            </a:r>
          </a:p>
          <a:p>
            <a:endParaRPr lang="en-GB" dirty="0"/>
          </a:p>
        </p:txBody>
      </p:sp>
    </p:spTree>
    <p:extLst>
      <p:ext uri="{BB962C8B-B14F-4D97-AF65-F5344CB8AC3E}">
        <p14:creationId xmlns:p14="http://schemas.microsoft.com/office/powerpoint/2010/main" val="11076667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0EB3D-5E1B-0CBE-24EE-D3C15EC1FEB0}"/>
              </a:ext>
            </a:extLst>
          </p:cNvPr>
          <p:cNvSpPr>
            <a:spLocks noGrp="1"/>
          </p:cNvSpPr>
          <p:nvPr>
            <p:ph type="title"/>
          </p:nvPr>
        </p:nvSpPr>
        <p:spPr>
          <a:xfrm>
            <a:off x="0" y="0"/>
            <a:ext cx="9144000" cy="838545"/>
          </a:xfrm>
        </p:spPr>
        <p:txBody>
          <a:bodyPr>
            <a:noAutofit/>
          </a:bodyPr>
          <a:lstStyle/>
          <a:p>
            <a:r>
              <a:rPr lang="en-GB" sz="2800" dirty="0">
                <a:solidFill>
                  <a:srgbClr val="C00000"/>
                </a:solidFill>
              </a:rPr>
              <a:t>Disadvantage of the analytical tests for normal distribution</a:t>
            </a:r>
          </a:p>
        </p:txBody>
      </p:sp>
      <p:sp>
        <p:nvSpPr>
          <p:cNvPr id="3" name="Content Placeholder 2">
            <a:extLst>
              <a:ext uri="{FF2B5EF4-FFF2-40B4-BE49-F238E27FC236}">
                <a16:creationId xmlns:a16="http://schemas.microsoft.com/office/drawing/2014/main" id="{D6F92939-9470-74A8-23D1-D09B9B89CAB5}"/>
              </a:ext>
            </a:extLst>
          </p:cNvPr>
          <p:cNvSpPr>
            <a:spLocks noGrp="1"/>
          </p:cNvSpPr>
          <p:nvPr>
            <p:ph idx="1"/>
          </p:nvPr>
        </p:nvSpPr>
        <p:spPr>
          <a:xfrm>
            <a:off x="0" y="768626"/>
            <a:ext cx="9144000" cy="5357538"/>
          </a:xfrm>
        </p:spPr>
        <p:txBody>
          <a:bodyPr>
            <a:normAutofit/>
          </a:bodyPr>
          <a:lstStyle/>
          <a:p>
            <a:pPr algn="l"/>
            <a:r>
              <a:rPr lang="en-GB" sz="2400" b="0" i="0" dirty="0">
                <a:solidFill>
                  <a:srgbClr val="212529"/>
                </a:solidFill>
                <a:effectLst/>
                <a:latin typeface="Roboto" panose="02000000000000000000" pitchFamily="2" charset="0"/>
              </a:rPr>
              <a:t>Unfortunately, the analytical method has a major drawback, which is why more and more attention is being paid to graphical methods.</a:t>
            </a:r>
          </a:p>
          <a:p>
            <a:pPr algn="l"/>
            <a:r>
              <a:rPr lang="en-GB" sz="2400" b="0" i="0" dirty="0">
                <a:solidFill>
                  <a:srgbClr val="212529"/>
                </a:solidFill>
                <a:effectLst/>
                <a:latin typeface="Roboto" panose="02000000000000000000" pitchFamily="2" charset="0"/>
              </a:rPr>
              <a:t>The problem is that the calculated p-value is affected by the size of the sample. Therefore, if you have a very small sample, your p-value may be much larger than 0.05, but if you have a very </a:t>
            </a:r>
            <a:r>
              <a:rPr lang="en-GB" sz="2400" b="0" i="0" dirty="0" err="1">
                <a:solidFill>
                  <a:srgbClr val="212529"/>
                </a:solidFill>
                <a:effectLst/>
                <a:latin typeface="Roboto" panose="02000000000000000000" pitchFamily="2" charset="0"/>
              </a:rPr>
              <a:t>very</a:t>
            </a:r>
            <a:r>
              <a:rPr lang="en-GB" sz="2400" b="0" i="0" dirty="0">
                <a:solidFill>
                  <a:srgbClr val="212529"/>
                </a:solidFill>
                <a:effectLst/>
                <a:latin typeface="Roboto" panose="02000000000000000000" pitchFamily="2" charset="0"/>
              </a:rPr>
              <a:t> large sample from the same population, your p-value may be smaller than 0.05.</a:t>
            </a:r>
          </a:p>
          <a:p>
            <a:endParaRPr lang="en-GB" dirty="0"/>
          </a:p>
        </p:txBody>
      </p:sp>
      <p:pic>
        <p:nvPicPr>
          <p:cNvPr id="4" name="Picture 3">
            <a:extLst>
              <a:ext uri="{FF2B5EF4-FFF2-40B4-BE49-F238E27FC236}">
                <a16:creationId xmlns:a16="http://schemas.microsoft.com/office/drawing/2014/main" id="{9BDA4969-B5E7-476A-5A84-38E95447A7DF}"/>
              </a:ext>
            </a:extLst>
          </p:cNvPr>
          <p:cNvPicPr>
            <a:picLocks noChangeAspect="1"/>
          </p:cNvPicPr>
          <p:nvPr/>
        </p:nvPicPr>
        <p:blipFill>
          <a:blip r:embed="rId2"/>
          <a:stretch>
            <a:fillRect/>
          </a:stretch>
        </p:blipFill>
        <p:spPr>
          <a:xfrm>
            <a:off x="4015408" y="3885243"/>
            <a:ext cx="5128591" cy="2798201"/>
          </a:xfrm>
          <a:prstGeom prst="rect">
            <a:avLst/>
          </a:prstGeom>
        </p:spPr>
      </p:pic>
    </p:spTree>
    <p:extLst>
      <p:ext uri="{BB962C8B-B14F-4D97-AF65-F5344CB8AC3E}">
        <p14:creationId xmlns:p14="http://schemas.microsoft.com/office/powerpoint/2010/main" val="79867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FF396-FBF0-800E-4FDB-D7B188B7FAB8}"/>
              </a:ext>
            </a:extLst>
          </p:cNvPr>
          <p:cNvSpPr>
            <a:spLocks noGrp="1"/>
          </p:cNvSpPr>
          <p:nvPr>
            <p:ph type="title"/>
          </p:nvPr>
        </p:nvSpPr>
        <p:spPr>
          <a:xfrm>
            <a:off x="0" y="20881"/>
            <a:ext cx="9144000" cy="447605"/>
          </a:xfrm>
        </p:spPr>
        <p:txBody>
          <a:bodyPr>
            <a:normAutofit fontScale="90000"/>
          </a:bodyPr>
          <a:lstStyle/>
          <a:p>
            <a:r>
              <a:rPr lang="en-GB" sz="2800" dirty="0">
                <a:solidFill>
                  <a:srgbClr val="C00000"/>
                </a:solidFill>
              </a:rPr>
              <a:t>Disadvantage of the analytical tests for normal distribution</a:t>
            </a:r>
          </a:p>
        </p:txBody>
      </p:sp>
      <p:sp>
        <p:nvSpPr>
          <p:cNvPr id="3" name="Content Placeholder 2">
            <a:extLst>
              <a:ext uri="{FF2B5EF4-FFF2-40B4-BE49-F238E27FC236}">
                <a16:creationId xmlns:a16="http://schemas.microsoft.com/office/drawing/2014/main" id="{0728E8F8-CBFC-37F6-2210-2BEE05A1BF8A}"/>
              </a:ext>
            </a:extLst>
          </p:cNvPr>
          <p:cNvSpPr>
            <a:spLocks noGrp="1"/>
          </p:cNvSpPr>
          <p:nvPr>
            <p:ph idx="1"/>
          </p:nvPr>
        </p:nvSpPr>
        <p:spPr>
          <a:xfrm>
            <a:off x="0" y="735020"/>
            <a:ext cx="9144000" cy="5848342"/>
          </a:xfrm>
        </p:spPr>
        <p:txBody>
          <a:bodyPr>
            <a:normAutofit fontScale="92500" lnSpcReduction="20000"/>
          </a:bodyPr>
          <a:lstStyle/>
          <a:p>
            <a:pPr algn="l"/>
            <a:r>
              <a:rPr lang="en-GB" b="0" i="0" dirty="0">
                <a:solidFill>
                  <a:srgbClr val="212529"/>
                </a:solidFill>
                <a:effectLst/>
                <a:latin typeface="Roboto" panose="02000000000000000000" pitchFamily="2" charset="0"/>
              </a:rPr>
              <a:t>If we assume that the distribution in the population deviates only slightly from the normal distribution, we will get a very large p-value with a very small sample and, therefore, assume that the data are normally distributed. </a:t>
            </a:r>
          </a:p>
          <a:p>
            <a:pPr algn="l"/>
            <a:r>
              <a:rPr lang="en-GB" b="0" i="0" dirty="0">
                <a:solidFill>
                  <a:srgbClr val="212529"/>
                </a:solidFill>
                <a:effectLst/>
                <a:latin typeface="Roboto" panose="02000000000000000000" pitchFamily="2" charset="0"/>
              </a:rPr>
              <a:t>However, if you take a larger sample, the p-value gets smaller and smaller, even though the samples are from the same population with the same distribution. </a:t>
            </a:r>
          </a:p>
          <a:p>
            <a:pPr algn="l"/>
            <a:r>
              <a:rPr lang="en-GB" b="0" i="0" dirty="0">
                <a:solidFill>
                  <a:srgbClr val="212529"/>
                </a:solidFill>
                <a:effectLst/>
                <a:latin typeface="Roboto" panose="02000000000000000000" pitchFamily="2" charset="0"/>
              </a:rPr>
              <a:t>With a very large sample, you can even get a p-value of less than 0.05, rejecting the null hypothesis of normal distribution.</a:t>
            </a:r>
          </a:p>
          <a:p>
            <a:pPr algn="l"/>
            <a:r>
              <a:rPr lang="en-GB" b="0" i="0" dirty="0">
                <a:solidFill>
                  <a:srgbClr val="212529"/>
                </a:solidFill>
                <a:effectLst/>
                <a:latin typeface="Roboto" panose="02000000000000000000" pitchFamily="2" charset="0"/>
              </a:rPr>
              <a:t>To avoid this problem, graphical methods are increasingly being used.</a:t>
            </a:r>
          </a:p>
          <a:p>
            <a:endParaRPr lang="en-GB" dirty="0"/>
          </a:p>
        </p:txBody>
      </p:sp>
    </p:spTree>
    <p:extLst>
      <p:ext uri="{BB962C8B-B14F-4D97-AF65-F5344CB8AC3E}">
        <p14:creationId xmlns:p14="http://schemas.microsoft.com/office/powerpoint/2010/main" val="1519124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CBAF7-731B-8CD1-553E-4E4BEDD56F5A}"/>
              </a:ext>
            </a:extLst>
          </p:cNvPr>
          <p:cNvSpPr>
            <a:spLocks noGrp="1"/>
          </p:cNvSpPr>
          <p:nvPr>
            <p:ph type="title"/>
          </p:nvPr>
        </p:nvSpPr>
        <p:spPr>
          <a:xfrm>
            <a:off x="0" y="1364"/>
            <a:ext cx="9144000" cy="479900"/>
          </a:xfrm>
        </p:spPr>
        <p:txBody>
          <a:bodyPr>
            <a:normAutofit/>
          </a:bodyPr>
          <a:lstStyle/>
          <a:p>
            <a:r>
              <a:rPr lang="en-GB" sz="2500" dirty="0">
                <a:solidFill>
                  <a:srgbClr val="C00000"/>
                </a:solidFill>
              </a:rPr>
              <a:t>Graphical test for normal distribution</a:t>
            </a:r>
          </a:p>
        </p:txBody>
      </p:sp>
      <p:sp>
        <p:nvSpPr>
          <p:cNvPr id="3" name="Content Placeholder 2">
            <a:extLst>
              <a:ext uri="{FF2B5EF4-FFF2-40B4-BE49-F238E27FC236}">
                <a16:creationId xmlns:a16="http://schemas.microsoft.com/office/drawing/2014/main" id="{4957FA40-7322-A053-11E5-DDA8A7AE16EA}"/>
              </a:ext>
            </a:extLst>
          </p:cNvPr>
          <p:cNvSpPr>
            <a:spLocks noGrp="1"/>
          </p:cNvSpPr>
          <p:nvPr>
            <p:ph idx="1"/>
          </p:nvPr>
        </p:nvSpPr>
        <p:spPr>
          <a:xfrm>
            <a:off x="53009" y="529389"/>
            <a:ext cx="5210259" cy="6053973"/>
          </a:xfrm>
        </p:spPr>
        <p:txBody>
          <a:bodyPr>
            <a:normAutofit/>
          </a:bodyPr>
          <a:lstStyle/>
          <a:p>
            <a:pPr algn="l"/>
            <a:r>
              <a:rPr lang="en-GB" sz="2600" b="0" i="0" dirty="0">
                <a:solidFill>
                  <a:srgbClr val="212529"/>
                </a:solidFill>
                <a:effectLst/>
                <a:latin typeface="Roboto" panose="02000000000000000000" pitchFamily="2" charset="0"/>
              </a:rPr>
              <a:t>If the normal distribution is tested graphically, one looks either at the histogram or, even better, the QQ plot.</a:t>
            </a:r>
          </a:p>
          <a:p>
            <a:pPr lvl="1"/>
            <a:r>
              <a:rPr lang="en-GB" sz="2000" b="0" i="0" dirty="0">
                <a:solidFill>
                  <a:srgbClr val="212529"/>
                </a:solidFill>
                <a:effectLst/>
                <a:latin typeface="Roboto" panose="02000000000000000000" pitchFamily="2" charset="0"/>
              </a:rPr>
              <a:t>If you want to check the normal distribution using a histogram, plot the normal distribution on the histogram of your data and check that the distribution curve of the data approximately matches the normal distribution curve.</a:t>
            </a:r>
          </a:p>
          <a:p>
            <a:pPr lvl="1"/>
            <a:r>
              <a:rPr lang="en-GB" sz="2000" b="0" i="0" dirty="0">
                <a:solidFill>
                  <a:srgbClr val="212529"/>
                </a:solidFill>
                <a:effectLst/>
                <a:latin typeface="Roboto" panose="02000000000000000000" pitchFamily="2" charset="0"/>
              </a:rPr>
              <a:t>A better way to do this is to use a quantile-quantile plot, or Q-Q plot for short. This compares the theoretical quantiles that the data should have if they were perfectly normal with the quantiles of the measured values</a:t>
            </a:r>
          </a:p>
          <a:p>
            <a:endParaRPr lang="en-GB" dirty="0"/>
          </a:p>
        </p:txBody>
      </p:sp>
      <p:pic>
        <p:nvPicPr>
          <p:cNvPr id="6" name="Picture 5">
            <a:extLst>
              <a:ext uri="{FF2B5EF4-FFF2-40B4-BE49-F238E27FC236}">
                <a16:creationId xmlns:a16="http://schemas.microsoft.com/office/drawing/2014/main" id="{CA4D26E7-BBA5-D012-4742-584562FA4FC1}"/>
              </a:ext>
            </a:extLst>
          </p:cNvPr>
          <p:cNvPicPr>
            <a:picLocks noChangeAspect="1"/>
          </p:cNvPicPr>
          <p:nvPr/>
        </p:nvPicPr>
        <p:blipFill>
          <a:blip r:embed="rId3"/>
          <a:stretch>
            <a:fillRect/>
          </a:stretch>
        </p:blipFill>
        <p:spPr>
          <a:xfrm>
            <a:off x="5132016" y="1656111"/>
            <a:ext cx="3854480" cy="2635882"/>
          </a:xfrm>
          <a:prstGeom prst="rect">
            <a:avLst/>
          </a:prstGeom>
        </p:spPr>
      </p:pic>
      <p:pic>
        <p:nvPicPr>
          <p:cNvPr id="4" name="Picture 3">
            <a:extLst>
              <a:ext uri="{FF2B5EF4-FFF2-40B4-BE49-F238E27FC236}">
                <a16:creationId xmlns:a16="http://schemas.microsoft.com/office/drawing/2014/main" id="{AC4D8C40-AFBC-ECA4-BCDE-5A2340C6E024}"/>
              </a:ext>
            </a:extLst>
          </p:cNvPr>
          <p:cNvPicPr>
            <a:picLocks noChangeAspect="1"/>
          </p:cNvPicPr>
          <p:nvPr/>
        </p:nvPicPr>
        <p:blipFill>
          <a:blip r:embed="rId4"/>
          <a:stretch>
            <a:fillRect/>
          </a:stretch>
        </p:blipFill>
        <p:spPr>
          <a:xfrm>
            <a:off x="5579852" y="4410438"/>
            <a:ext cx="3105182" cy="2112804"/>
          </a:xfrm>
          <a:prstGeom prst="rect">
            <a:avLst/>
          </a:prstGeom>
        </p:spPr>
      </p:pic>
    </p:spTree>
    <p:extLst>
      <p:ext uri="{BB962C8B-B14F-4D97-AF65-F5344CB8AC3E}">
        <p14:creationId xmlns:p14="http://schemas.microsoft.com/office/powerpoint/2010/main" val="1679280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49834-79A6-9D1A-B918-40D85F53EF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2D6CBF-728D-306F-D0A5-EDE45E965AD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86250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A0CE7-5BF6-E35B-50DA-500E0D9AB801}"/>
              </a:ext>
            </a:extLst>
          </p:cNvPr>
          <p:cNvSpPr>
            <a:spLocks noGrp="1"/>
          </p:cNvSpPr>
          <p:nvPr>
            <p:ph type="title"/>
          </p:nvPr>
        </p:nvSpPr>
        <p:spPr>
          <a:xfrm>
            <a:off x="0" y="21018"/>
            <a:ext cx="9144000" cy="507240"/>
          </a:xfrm>
        </p:spPr>
        <p:txBody>
          <a:bodyPr>
            <a:noAutofit/>
          </a:bodyPr>
          <a:lstStyle/>
          <a:p>
            <a:r>
              <a:rPr lang="en-GB" sz="3600" dirty="0">
                <a:solidFill>
                  <a:srgbClr val="C00000"/>
                </a:solidFill>
              </a:rPr>
              <a:t>What is the p-value?</a:t>
            </a:r>
          </a:p>
        </p:txBody>
      </p:sp>
      <p:sp>
        <p:nvSpPr>
          <p:cNvPr id="3" name="Content Placeholder 2">
            <a:extLst>
              <a:ext uri="{FF2B5EF4-FFF2-40B4-BE49-F238E27FC236}">
                <a16:creationId xmlns:a16="http://schemas.microsoft.com/office/drawing/2014/main" id="{5851F94D-9618-ABE7-E005-5C98D233CE99}"/>
              </a:ext>
            </a:extLst>
          </p:cNvPr>
          <p:cNvSpPr>
            <a:spLocks noGrp="1"/>
          </p:cNvSpPr>
          <p:nvPr>
            <p:ph idx="1"/>
          </p:nvPr>
        </p:nvSpPr>
        <p:spPr>
          <a:xfrm>
            <a:off x="43751" y="695740"/>
            <a:ext cx="9053865" cy="6103196"/>
          </a:xfrm>
        </p:spPr>
        <p:txBody>
          <a:bodyPr/>
          <a:lstStyle/>
          <a:p>
            <a:r>
              <a:rPr lang="en-GB" dirty="0">
                <a:hlinkClick r:id="rId2"/>
              </a:rPr>
              <a:t>https://datatab.net/tutorial/p-value</a:t>
            </a:r>
            <a:r>
              <a:rPr lang="en-GB" dirty="0"/>
              <a:t> </a:t>
            </a:r>
          </a:p>
          <a:p>
            <a:endParaRPr lang="en-GB" dirty="0"/>
          </a:p>
          <a:p>
            <a:r>
              <a:rPr lang="en-GB" b="0" i="0" dirty="0">
                <a:solidFill>
                  <a:srgbClr val="212529"/>
                </a:solidFill>
                <a:effectLst/>
                <a:latin typeface="Roboto" panose="02000000000000000000" pitchFamily="2" charset="0"/>
              </a:rPr>
              <a:t>The p-value indicates the probability that the observed result or an even more extreme result will occur if the null hypothesis is true.</a:t>
            </a:r>
          </a:p>
          <a:p>
            <a:r>
              <a:rPr lang="en-GB" b="0" i="0" dirty="0">
                <a:solidFill>
                  <a:srgbClr val="212529"/>
                </a:solidFill>
                <a:effectLst/>
                <a:latin typeface="Roboto" panose="02000000000000000000" pitchFamily="2" charset="0"/>
              </a:rPr>
              <a:t>The p-value is used to decide whether the null hypothesis is rejected or not rejected. If the p-value is smaller than the defined significance level (often 5%), the null hypothesis is rejected, it is not.</a:t>
            </a:r>
            <a:endParaRPr lang="en-GB" dirty="0"/>
          </a:p>
        </p:txBody>
      </p:sp>
    </p:spTree>
    <p:extLst>
      <p:ext uri="{BB962C8B-B14F-4D97-AF65-F5344CB8AC3E}">
        <p14:creationId xmlns:p14="http://schemas.microsoft.com/office/powerpoint/2010/main" val="739019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F3DDE-11F2-5C3C-FCE6-C1D51E8F3454}"/>
              </a:ext>
            </a:extLst>
          </p:cNvPr>
          <p:cNvSpPr>
            <a:spLocks noGrp="1"/>
          </p:cNvSpPr>
          <p:nvPr>
            <p:ph type="title"/>
          </p:nvPr>
        </p:nvSpPr>
        <p:spPr>
          <a:xfrm>
            <a:off x="0" y="0"/>
            <a:ext cx="9144000" cy="457199"/>
          </a:xfrm>
        </p:spPr>
        <p:txBody>
          <a:bodyPr>
            <a:normAutofit fontScale="90000"/>
          </a:bodyPr>
          <a:lstStyle/>
          <a:p>
            <a:r>
              <a:rPr lang="en-GB" sz="4400" dirty="0">
                <a:solidFill>
                  <a:srgbClr val="C00000"/>
                </a:solidFill>
              </a:rPr>
              <a:t>What is the p-value?</a:t>
            </a:r>
            <a:endParaRPr lang="en-GB" dirty="0"/>
          </a:p>
        </p:txBody>
      </p:sp>
      <p:sp>
        <p:nvSpPr>
          <p:cNvPr id="3" name="Content Placeholder 2">
            <a:extLst>
              <a:ext uri="{FF2B5EF4-FFF2-40B4-BE49-F238E27FC236}">
                <a16:creationId xmlns:a16="http://schemas.microsoft.com/office/drawing/2014/main" id="{A4092A2D-7434-0ACE-A8D6-7A706B92BAE1}"/>
              </a:ext>
            </a:extLst>
          </p:cNvPr>
          <p:cNvSpPr>
            <a:spLocks noGrp="1"/>
          </p:cNvSpPr>
          <p:nvPr>
            <p:ph idx="1"/>
          </p:nvPr>
        </p:nvSpPr>
        <p:spPr>
          <a:xfrm>
            <a:off x="54688" y="541421"/>
            <a:ext cx="4250973" cy="4525963"/>
          </a:xfrm>
        </p:spPr>
        <p:txBody>
          <a:bodyPr>
            <a:normAutofit fontScale="85000" lnSpcReduction="20000"/>
          </a:bodyPr>
          <a:lstStyle/>
          <a:p>
            <a:r>
              <a:rPr lang="en-GB" b="0" i="0" dirty="0">
                <a:solidFill>
                  <a:srgbClr val="212529"/>
                </a:solidFill>
                <a:effectLst/>
                <a:latin typeface="Roboto" panose="02000000000000000000" pitchFamily="2" charset="0"/>
              </a:rPr>
              <a:t>You want to make a statement about the population and have set up a hypothesis for this. Since it is usually not possible to survey the entire population, you survey a sample. Now this sample, due to chance, will most likely deviate from the population.</a:t>
            </a:r>
            <a:endParaRPr lang="en-GB" dirty="0"/>
          </a:p>
        </p:txBody>
      </p:sp>
      <p:pic>
        <p:nvPicPr>
          <p:cNvPr id="4" name="Picture 3">
            <a:extLst>
              <a:ext uri="{FF2B5EF4-FFF2-40B4-BE49-F238E27FC236}">
                <a16:creationId xmlns:a16="http://schemas.microsoft.com/office/drawing/2014/main" id="{2452CA71-1E82-366B-D38A-D828FC569BD9}"/>
              </a:ext>
            </a:extLst>
          </p:cNvPr>
          <p:cNvPicPr>
            <a:picLocks noChangeAspect="1"/>
          </p:cNvPicPr>
          <p:nvPr/>
        </p:nvPicPr>
        <p:blipFill>
          <a:blip r:embed="rId2"/>
          <a:stretch>
            <a:fillRect/>
          </a:stretch>
        </p:blipFill>
        <p:spPr>
          <a:xfrm>
            <a:off x="4405554" y="861392"/>
            <a:ext cx="4683757" cy="2485576"/>
          </a:xfrm>
          <a:prstGeom prst="rect">
            <a:avLst/>
          </a:prstGeom>
        </p:spPr>
      </p:pic>
    </p:spTree>
    <p:extLst>
      <p:ext uri="{BB962C8B-B14F-4D97-AF65-F5344CB8AC3E}">
        <p14:creationId xmlns:p14="http://schemas.microsoft.com/office/powerpoint/2010/main" val="2057953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7C784-B378-E2AB-0DC2-03A30F50992D}"/>
              </a:ext>
            </a:extLst>
          </p:cNvPr>
          <p:cNvSpPr>
            <a:spLocks noGrp="1"/>
          </p:cNvSpPr>
          <p:nvPr>
            <p:ph type="title"/>
          </p:nvPr>
        </p:nvSpPr>
        <p:spPr>
          <a:xfrm>
            <a:off x="0" y="0"/>
            <a:ext cx="9144000" cy="653014"/>
          </a:xfrm>
        </p:spPr>
        <p:txBody>
          <a:bodyPr>
            <a:normAutofit fontScale="90000"/>
          </a:bodyPr>
          <a:lstStyle/>
          <a:p>
            <a:r>
              <a:rPr lang="en-GB" sz="4000" dirty="0">
                <a:solidFill>
                  <a:srgbClr val="C00000"/>
                </a:solidFill>
              </a:rPr>
              <a:t>What is the p-value?</a:t>
            </a:r>
          </a:p>
        </p:txBody>
      </p:sp>
      <p:sp>
        <p:nvSpPr>
          <p:cNvPr id="3" name="Content Placeholder 2">
            <a:extLst>
              <a:ext uri="{FF2B5EF4-FFF2-40B4-BE49-F238E27FC236}">
                <a16:creationId xmlns:a16="http://schemas.microsoft.com/office/drawing/2014/main" id="{1A9D3CDA-03F1-836E-51C4-801E8996BF5C}"/>
              </a:ext>
            </a:extLst>
          </p:cNvPr>
          <p:cNvSpPr>
            <a:spLocks noGrp="1"/>
          </p:cNvSpPr>
          <p:nvPr>
            <p:ph idx="1"/>
          </p:nvPr>
        </p:nvSpPr>
        <p:spPr>
          <a:xfrm>
            <a:off x="96254" y="1139688"/>
            <a:ext cx="8925244" cy="5227982"/>
          </a:xfrm>
        </p:spPr>
        <p:txBody>
          <a:bodyPr>
            <a:normAutofit fontScale="85000" lnSpcReduction="10000"/>
          </a:bodyPr>
          <a:lstStyle/>
          <a:p>
            <a:pPr algn="l"/>
            <a:r>
              <a:rPr lang="en-GB" b="0" i="0" dirty="0">
                <a:solidFill>
                  <a:srgbClr val="212529"/>
                </a:solidFill>
                <a:effectLst/>
                <a:latin typeface="Roboto" panose="02000000000000000000" pitchFamily="2" charset="0"/>
              </a:rPr>
              <a:t>If the </a:t>
            </a:r>
            <a:r>
              <a:rPr lang="en-GB" b="0" i="0" u="none" strike="noStrike" dirty="0">
                <a:solidFill>
                  <a:srgbClr val="018786"/>
                </a:solidFill>
                <a:effectLst/>
                <a:latin typeface="Roboto" panose="02000000000000000000" pitchFamily="2" charset="0"/>
                <a:hlinkClick r:id="rId2"/>
              </a:rPr>
              <a:t>null hypothesis</a:t>
            </a:r>
            <a:r>
              <a:rPr lang="en-GB" b="0" i="0" dirty="0">
                <a:solidFill>
                  <a:srgbClr val="212529"/>
                </a:solidFill>
                <a:effectLst/>
                <a:latin typeface="Roboto" panose="02000000000000000000" pitchFamily="2" charset="0"/>
              </a:rPr>
              <a:t> applies in your population, e.g. the salary of men and women does not differ in Germany, then there will certainly still be a difference in the sample, e.g. a difference of 300 euros per month. </a:t>
            </a:r>
          </a:p>
          <a:p>
            <a:pPr algn="l"/>
            <a:r>
              <a:rPr lang="en-GB" b="0" i="0" dirty="0">
                <a:solidFill>
                  <a:srgbClr val="212529"/>
                </a:solidFill>
                <a:effectLst/>
                <a:latin typeface="Roboto" panose="02000000000000000000" pitchFamily="2" charset="0"/>
              </a:rPr>
              <a:t>Now the p-value tells you how likely it is that a difference of 300 euros or more will occur by chance in the sample if there is no difference in the population.</a:t>
            </a:r>
          </a:p>
          <a:p>
            <a:pPr algn="l"/>
            <a:r>
              <a:rPr lang="en-GB" b="0" i="0" dirty="0">
                <a:solidFill>
                  <a:srgbClr val="212529"/>
                </a:solidFill>
                <a:effectLst/>
                <a:latin typeface="Roboto" panose="02000000000000000000" pitchFamily="2" charset="0"/>
              </a:rPr>
              <a:t>If the result is a very small probability, you can of course ask yourself whether the assumption about the population is true at all.</a:t>
            </a:r>
          </a:p>
          <a:p>
            <a:pPr algn="l"/>
            <a:r>
              <a:rPr lang="en-GB" b="0" i="0" dirty="0">
                <a:solidFill>
                  <a:srgbClr val="212529"/>
                </a:solidFill>
                <a:effectLst/>
                <a:latin typeface="Roboto" panose="02000000000000000000" pitchFamily="2" charset="0"/>
              </a:rPr>
              <a:t>If the p-value is 3%, for example, then it is only 3% likely that a sample is drawn in which the salaries of men and women differ by more than 300 euros.</a:t>
            </a:r>
          </a:p>
          <a:p>
            <a:endParaRPr lang="en-GB" dirty="0"/>
          </a:p>
        </p:txBody>
      </p:sp>
    </p:spTree>
    <p:extLst>
      <p:ext uri="{BB962C8B-B14F-4D97-AF65-F5344CB8AC3E}">
        <p14:creationId xmlns:p14="http://schemas.microsoft.com/office/powerpoint/2010/main" val="24910310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0E5F-D877-49F1-4273-94FE8ECE6A0C}"/>
              </a:ext>
            </a:extLst>
          </p:cNvPr>
          <p:cNvSpPr>
            <a:spLocks noGrp="1"/>
          </p:cNvSpPr>
          <p:nvPr>
            <p:ph type="title"/>
          </p:nvPr>
        </p:nvSpPr>
        <p:spPr>
          <a:xfrm>
            <a:off x="0" y="43484"/>
            <a:ext cx="9144000" cy="507240"/>
          </a:xfrm>
        </p:spPr>
        <p:txBody>
          <a:bodyPr>
            <a:normAutofit fontScale="90000"/>
          </a:bodyPr>
          <a:lstStyle/>
          <a:p>
            <a:r>
              <a:rPr lang="en-GB" sz="3600" dirty="0">
                <a:solidFill>
                  <a:srgbClr val="C00000"/>
                </a:solidFill>
              </a:rPr>
              <a:t>When is the p-value used?</a:t>
            </a:r>
          </a:p>
        </p:txBody>
      </p:sp>
      <p:sp>
        <p:nvSpPr>
          <p:cNvPr id="3" name="Content Placeholder 2">
            <a:extLst>
              <a:ext uri="{FF2B5EF4-FFF2-40B4-BE49-F238E27FC236}">
                <a16:creationId xmlns:a16="http://schemas.microsoft.com/office/drawing/2014/main" id="{4ECF4047-BB76-07E4-F9CB-DA90770AAD1E}"/>
              </a:ext>
            </a:extLst>
          </p:cNvPr>
          <p:cNvSpPr>
            <a:spLocks noGrp="1"/>
          </p:cNvSpPr>
          <p:nvPr>
            <p:ph idx="1"/>
          </p:nvPr>
        </p:nvSpPr>
        <p:spPr>
          <a:xfrm>
            <a:off x="0" y="550724"/>
            <a:ext cx="9070078" cy="4525963"/>
          </a:xfrm>
        </p:spPr>
        <p:txBody>
          <a:bodyPr/>
          <a:lstStyle/>
          <a:p>
            <a:r>
              <a:rPr lang="en-GB" b="0" i="0" dirty="0">
                <a:solidFill>
                  <a:srgbClr val="212529"/>
                </a:solidFill>
                <a:effectLst/>
                <a:latin typeface="Roboto" panose="02000000000000000000" pitchFamily="2" charset="0"/>
              </a:rPr>
              <a:t>The p-value is used to either reject or retain (not reject) the null hypothesis in a hypothesis test. If the calculated p-value is </a:t>
            </a:r>
            <a:r>
              <a:rPr lang="en-GB" b="0" i="0" dirty="0">
                <a:solidFill>
                  <a:srgbClr val="FF0000"/>
                </a:solidFill>
                <a:effectLst/>
                <a:latin typeface="Roboto" panose="02000000000000000000" pitchFamily="2" charset="0"/>
              </a:rPr>
              <a:t>smaller</a:t>
            </a:r>
            <a:r>
              <a:rPr lang="en-GB" b="0" i="0" dirty="0">
                <a:solidFill>
                  <a:srgbClr val="212529"/>
                </a:solidFill>
                <a:effectLst/>
                <a:latin typeface="Roboto" panose="02000000000000000000" pitchFamily="2" charset="0"/>
              </a:rPr>
              <a:t> than the significance level, which in most cases is 5%, then the null hypothesis is rejected, otherwise it is not rejected.</a:t>
            </a:r>
            <a:endParaRPr lang="en-GB" dirty="0"/>
          </a:p>
        </p:txBody>
      </p:sp>
      <p:pic>
        <p:nvPicPr>
          <p:cNvPr id="4" name="Picture 3">
            <a:extLst>
              <a:ext uri="{FF2B5EF4-FFF2-40B4-BE49-F238E27FC236}">
                <a16:creationId xmlns:a16="http://schemas.microsoft.com/office/drawing/2014/main" id="{0AD40901-8554-CAB3-3A5F-03F1189FEBCD}"/>
              </a:ext>
            </a:extLst>
          </p:cNvPr>
          <p:cNvPicPr>
            <a:picLocks noChangeAspect="1"/>
          </p:cNvPicPr>
          <p:nvPr/>
        </p:nvPicPr>
        <p:blipFill>
          <a:blip r:embed="rId2"/>
          <a:stretch>
            <a:fillRect/>
          </a:stretch>
        </p:blipFill>
        <p:spPr>
          <a:xfrm>
            <a:off x="5565913" y="3377206"/>
            <a:ext cx="3504165" cy="3460157"/>
          </a:xfrm>
          <a:prstGeom prst="rect">
            <a:avLst/>
          </a:prstGeom>
        </p:spPr>
      </p:pic>
    </p:spTree>
    <p:extLst>
      <p:ext uri="{BB962C8B-B14F-4D97-AF65-F5344CB8AC3E}">
        <p14:creationId xmlns:p14="http://schemas.microsoft.com/office/powerpoint/2010/main" val="1030416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A7EE-4C82-A007-ED69-AA31D68D06C4}"/>
              </a:ext>
            </a:extLst>
          </p:cNvPr>
          <p:cNvSpPr>
            <a:spLocks noGrp="1"/>
          </p:cNvSpPr>
          <p:nvPr>
            <p:ph type="title"/>
          </p:nvPr>
        </p:nvSpPr>
        <p:spPr>
          <a:xfrm>
            <a:off x="0" y="6562"/>
            <a:ext cx="9144000" cy="661638"/>
          </a:xfrm>
        </p:spPr>
        <p:txBody>
          <a:bodyPr>
            <a:normAutofit fontScale="90000"/>
          </a:bodyPr>
          <a:lstStyle/>
          <a:p>
            <a:r>
              <a:rPr lang="en-GB" sz="4400" dirty="0">
                <a:solidFill>
                  <a:srgbClr val="C00000"/>
                </a:solidFill>
              </a:rPr>
              <a:t>p-value -example</a:t>
            </a:r>
            <a:endParaRPr lang="en-GB" dirty="0"/>
          </a:p>
        </p:txBody>
      </p:sp>
      <p:sp>
        <p:nvSpPr>
          <p:cNvPr id="3" name="Content Placeholder 2">
            <a:extLst>
              <a:ext uri="{FF2B5EF4-FFF2-40B4-BE49-F238E27FC236}">
                <a16:creationId xmlns:a16="http://schemas.microsoft.com/office/drawing/2014/main" id="{F3405636-FB72-7EA3-822D-FEAFEB1E6C1F}"/>
              </a:ext>
            </a:extLst>
          </p:cNvPr>
          <p:cNvSpPr>
            <a:spLocks noGrp="1"/>
          </p:cNvSpPr>
          <p:nvPr>
            <p:ph idx="1"/>
          </p:nvPr>
        </p:nvSpPr>
        <p:spPr>
          <a:xfrm>
            <a:off x="83127" y="966902"/>
            <a:ext cx="9060873" cy="5657030"/>
          </a:xfrm>
        </p:spPr>
        <p:txBody>
          <a:bodyPr>
            <a:normAutofit fontScale="40000" lnSpcReduction="20000"/>
          </a:bodyPr>
          <a:lstStyle/>
          <a:p>
            <a:pPr algn="l"/>
            <a:r>
              <a:rPr lang="en-GB" b="0" i="0" dirty="0">
                <a:solidFill>
                  <a:srgbClr val="018786"/>
                </a:solidFill>
                <a:effectLst/>
                <a:latin typeface="Roboto" panose="02000000000000000000" pitchFamily="2" charset="0"/>
              </a:rPr>
              <a:t>Example:</a:t>
            </a:r>
          </a:p>
          <a:p>
            <a:pPr algn="l">
              <a:buFont typeface="Arial" panose="020B0604020202020204" pitchFamily="34" charset="0"/>
              <a:buChar char="•"/>
            </a:pPr>
            <a:r>
              <a:rPr lang="en-GB" sz="4500" b="0" i="0" dirty="0">
                <a:solidFill>
                  <a:srgbClr val="212529"/>
                </a:solidFill>
                <a:effectLst/>
                <a:latin typeface="Roboto" panose="02000000000000000000" pitchFamily="2" charset="0"/>
              </a:rPr>
              <a:t>The null hypothesis is that there is no difference between the salaries of men and women.</a:t>
            </a:r>
          </a:p>
          <a:p>
            <a:pPr algn="l">
              <a:buFont typeface="Arial" panose="020B0604020202020204" pitchFamily="34" charset="0"/>
              <a:buChar char="•"/>
            </a:pPr>
            <a:r>
              <a:rPr lang="en-GB" sz="4500" b="0" i="0" dirty="0">
                <a:solidFill>
                  <a:srgbClr val="212529"/>
                </a:solidFill>
                <a:effectLst/>
                <a:latin typeface="Roboto" panose="02000000000000000000" pitchFamily="2" charset="0"/>
              </a:rPr>
              <a:t>Now a sample is taken with the salary of men and women. These are our observed results.</a:t>
            </a:r>
          </a:p>
          <a:p>
            <a:pPr algn="l">
              <a:buFont typeface="Arial" panose="020B0604020202020204" pitchFamily="34" charset="0"/>
              <a:buChar char="•"/>
            </a:pPr>
            <a:r>
              <a:rPr lang="en-GB" sz="4500" b="0" i="0" dirty="0">
                <a:solidFill>
                  <a:srgbClr val="212529"/>
                </a:solidFill>
                <a:effectLst/>
                <a:latin typeface="Roboto" panose="02000000000000000000" pitchFamily="2" charset="0"/>
              </a:rPr>
              <a:t>We assume that the null hypothesis is true, that is, that there is no difference between the salaries of men and women.</a:t>
            </a:r>
          </a:p>
          <a:p>
            <a:pPr algn="l">
              <a:buFont typeface="Arial" panose="020B0604020202020204" pitchFamily="34" charset="0"/>
              <a:buChar char="•"/>
            </a:pPr>
            <a:r>
              <a:rPr lang="en-GB" sz="4500" b="0" i="0" dirty="0">
                <a:solidFill>
                  <a:srgbClr val="212529"/>
                </a:solidFill>
                <a:effectLst/>
                <a:latin typeface="Roboto" panose="02000000000000000000" pitchFamily="2" charset="0"/>
              </a:rPr>
              <a:t>In the observed result (sample) we now find out that men earn 150 € more per month than women.</a:t>
            </a:r>
          </a:p>
          <a:p>
            <a:pPr algn="l">
              <a:buFont typeface="Arial" panose="020B0604020202020204" pitchFamily="34" charset="0"/>
              <a:buChar char="•"/>
            </a:pPr>
            <a:r>
              <a:rPr lang="en-GB" sz="4500" b="0" i="0" dirty="0">
                <a:solidFill>
                  <a:srgbClr val="212529"/>
                </a:solidFill>
                <a:effectLst/>
                <a:latin typeface="Roboto" panose="02000000000000000000" pitchFamily="2" charset="0"/>
              </a:rPr>
              <a:t>The p-value now indicates how likely it is to draw a sample in which the salary of men and women differ by 150€ or more, even though there is no difference in the population.</a:t>
            </a:r>
          </a:p>
          <a:p>
            <a:pPr algn="l">
              <a:buFont typeface="Arial" panose="020B0604020202020204" pitchFamily="34" charset="0"/>
              <a:buChar char="•"/>
            </a:pPr>
            <a:r>
              <a:rPr lang="en-GB" sz="4500" b="0" i="0" dirty="0">
                <a:solidFill>
                  <a:srgbClr val="212529"/>
                </a:solidFill>
                <a:effectLst/>
                <a:latin typeface="Roboto" panose="02000000000000000000" pitchFamily="2" charset="0"/>
              </a:rPr>
              <a:t>If the p-value is e.g. 0.04, it is only 4% likely to draw a sample of 150€ or more extreme, if there is no difference in salary in the population.</a:t>
            </a:r>
          </a:p>
          <a:p>
            <a:pPr algn="l"/>
            <a:r>
              <a:rPr lang="en-GB" sz="4500" b="0" i="0" dirty="0">
                <a:solidFill>
                  <a:srgbClr val="212529"/>
                </a:solidFill>
                <a:effectLst/>
                <a:latin typeface="Roboto" panose="02000000000000000000" pitchFamily="2" charset="0"/>
              </a:rPr>
              <a:t>Let's say, in the upper case a p-value of 0.04 or 4% comes out, what does this p-value mean now? It means that if there is no difference in salary in the population, it is only 4% likely to draw a sample that is 150€ or more extreme.</a:t>
            </a:r>
          </a:p>
          <a:p>
            <a:pPr algn="l"/>
            <a:r>
              <a:rPr lang="en-GB" sz="4500" b="0" i="0" dirty="0">
                <a:solidFill>
                  <a:srgbClr val="212529"/>
                </a:solidFill>
                <a:effectLst/>
                <a:latin typeface="Roboto" panose="02000000000000000000" pitchFamily="2" charset="0"/>
              </a:rPr>
              <a:t>The probability of 4% is of course very low, so that one can ask oneself whether it is at all true that men and women in the population earn the same or whether this hypothesis should rather be rejected.</a:t>
            </a:r>
          </a:p>
          <a:p>
            <a:pPr algn="l"/>
            <a:r>
              <a:rPr lang="en-GB" sz="4500" b="0" i="0" dirty="0">
                <a:solidFill>
                  <a:srgbClr val="212529"/>
                </a:solidFill>
                <a:effectLst/>
                <a:latin typeface="Roboto" panose="02000000000000000000" pitchFamily="2" charset="0"/>
              </a:rPr>
              <a:t>The question from when the null hypothesis is discarded answers the significance level</a:t>
            </a:r>
          </a:p>
        </p:txBody>
      </p:sp>
    </p:spTree>
    <p:extLst>
      <p:ext uri="{BB962C8B-B14F-4D97-AF65-F5344CB8AC3E}">
        <p14:creationId xmlns:p14="http://schemas.microsoft.com/office/powerpoint/2010/main" val="3726256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1F88C-7FDD-DA59-AADF-FB0259526E97}"/>
              </a:ext>
            </a:extLst>
          </p:cNvPr>
          <p:cNvSpPr>
            <a:spLocks noGrp="1"/>
          </p:cNvSpPr>
          <p:nvPr>
            <p:ph type="title"/>
          </p:nvPr>
        </p:nvSpPr>
        <p:spPr>
          <a:xfrm>
            <a:off x="0" y="22571"/>
            <a:ext cx="9144000" cy="504133"/>
          </a:xfrm>
        </p:spPr>
        <p:txBody>
          <a:bodyPr>
            <a:normAutofit fontScale="90000"/>
          </a:bodyPr>
          <a:lstStyle/>
          <a:p>
            <a:r>
              <a:rPr lang="en-GB" sz="4400" dirty="0">
                <a:solidFill>
                  <a:srgbClr val="C00000"/>
                </a:solidFill>
              </a:rPr>
              <a:t>p-value -example</a:t>
            </a:r>
            <a:endParaRPr lang="en-GB" dirty="0"/>
          </a:p>
        </p:txBody>
      </p:sp>
      <p:sp>
        <p:nvSpPr>
          <p:cNvPr id="3" name="Content Placeholder 2">
            <a:extLst>
              <a:ext uri="{FF2B5EF4-FFF2-40B4-BE49-F238E27FC236}">
                <a16:creationId xmlns:a16="http://schemas.microsoft.com/office/drawing/2014/main" id="{D550BF70-9621-399E-5EC2-DDA07315C2A0}"/>
              </a:ext>
            </a:extLst>
          </p:cNvPr>
          <p:cNvSpPr>
            <a:spLocks noGrp="1"/>
          </p:cNvSpPr>
          <p:nvPr>
            <p:ph idx="1"/>
          </p:nvPr>
        </p:nvSpPr>
        <p:spPr>
          <a:xfrm>
            <a:off x="0" y="730646"/>
            <a:ext cx="9144000" cy="6037664"/>
          </a:xfrm>
        </p:spPr>
        <p:txBody>
          <a:bodyPr>
            <a:normAutofit fontScale="85000" lnSpcReduction="20000"/>
          </a:bodyPr>
          <a:lstStyle/>
          <a:p>
            <a:pPr algn="l"/>
            <a:r>
              <a:rPr lang="en-GB" b="0" i="0" dirty="0">
                <a:solidFill>
                  <a:srgbClr val="C00000"/>
                </a:solidFill>
                <a:effectLst/>
                <a:latin typeface="Roboto" panose="02000000000000000000" pitchFamily="2" charset="0"/>
              </a:rPr>
              <a:t>Significance level</a:t>
            </a:r>
          </a:p>
          <a:p>
            <a:pPr algn="l"/>
            <a:r>
              <a:rPr lang="en-GB" b="0" i="0" dirty="0">
                <a:solidFill>
                  <a:srgbClr val="212529"/>
                </a:solidFill>
                <a:effectLst/>
                <a:latin typeface="Roboto" panose="02000000000000000000" pitchFamily="2" charset="0"/>
              </a:rPr>
              <a:t>The </a:t>
            </a:r>
            <a:r>
              <a:rPr lang="en-GB" b="1" i="0" dirty="0">
                <a:solidFill>
                  <a:srgbClr val="212529"/>
                </a:solidFill>
                <a:effectLst/>
                <a:latin typeface="Roboto" panose="02000000000000000000" pitchFamily="2" charset="0"/>
              </a:rPr>
              <a:t>significance level</a:t>
            </a:r>
            <a:r>
              <a:rPr lang="en-GB" b="0" i="0" dirty="0">
                <a:solidFill>
                  <a:srgbClr val="212529"/>
                </a:solidFill>
                <a:effectLst/>
                <a:latin typeface="Roboto" panose="02000000000000000000" pitchFamily="2" charset="0"/>
              </a:rPr>
              <a:t> is determined before the test. If the calculated p-value is below this value, the null hypothesis is rejected, otherwise it is not rejected. As a rule, a significance level of 5 % is chosen.</a:t>
            </a:r>
          </a:p>
          <a:p>
            <a:pPr lvl="1">
              <a:buFont typeface="Arial" panose="020B0604020202020204" pitchFamily="34" charset="0"/>
              <a:buChar char="•"/>
            </a:pPr>
            <a:r>
              <a:rPr lang="en-GB" b="0" i="0" dirty="0">
                <a:solidFill>
                  <a:srgbClr val="212529"/>
                </a:solidFill>
                <a:effectLst/>
                <a:latin typeface="Roboto" panose="02000000000000000000" pitchFamily="2" charset="0"/>
              </a:rPr>
              <a:t>alpha &lt; 0.01 : very significant result.</a:t>
            </a:r>
          </a:p>
          <a:p>
            <a:pPr lvl="1">
              <a:buFont typeface="Arial" panose="020B0604020202020204" pitchFamily="34" charset="0"/>
              <a:buChar char="•"/>
            </a:pPr>
            <a:r>
              <a:rPr lang="en-GB" b="0" i="0" dirty="0">
                <a:solidFill>
                  <a:srgbClr val="212529"/>
                </a:solidFill>
                <a:effectLst/>
                <a:latin typeface="Roboto" panose="02000000000000000000" pitchFamily="2" charset="0"/>
              </a:rPr>
              <a:t>alpha &lt; 0.05 : significant result.</a:t>
            </a:r>
          </a:p>
          <a:p>
            <a:pPr lvl="1">
              <a:buFont typeface="Arial" panose="020B0604020202020204" pitchFamily="34" charset="0"/>
              <a:buChar char="•"/>
            </a:pPr>
            <a:r>
              <a:rPr lang="en-GB" b="0" i="0" dirty="0">
                <a:solidFill>
                  <a:srgbClr val="212529"/>
                </a:solidFill>
                <a:effectLst/>
                <a:latin typeface="Roboto" panose="02000000000000000000" pitchFamily="2" charset="0"/>
              </a:rPr>
              <a:t>alpha &gt; 0.05 : not significant result.</a:t>
            </a:r>
          </a:p>
          <a:p>
            <a:pPr algn="l"/>
            <a:r>
              <a:rPr lang="en-GB" b="0" i="0" dirty="0">
                <a:solidFill>
                  <a:srgbClr val="212529"/>
                </a:solidFill>
                <a:effectLst/>
                <a:latin typeface="Roboto" panose="02000000000000000000" pitchFamily="2" charset="0"/>
              </a:rPr>
              <a:t>The significance level thus indicates the probability of a 1st type error. What does this mean?</a:t>
            </a:r>
          </a:p>
          <a:p>
            <a:pPr lvl="1"/>
            <a:r>
              <a:rPr lang="en-GB" b="0" i="0" dirty="0">
                <a:solidFill>
                  <a:srgbClr val="212529"/>
                </a:solidFill>
                <a:effectLst/>
                <a:latin typeface="Roboto" panose="02000000000000000000" pitchFamily="2" charset="0"/>
              </a:rPr>
              <a:t> If there is a p-value of 5% and the null hypothesis is rejected, the probability that the null hypothesis is valid is 5%, i.e. there is a 5% probability of making a mistake. </a:t>
            </a:r>
          </a:p>
          <a:p>
            <a:pPr lvl="1"/>
            <a:r>
              <a:rPr lang="en-GB" b="0" i="0" dirty="0">
                <a:solidFill>
                  <a:srgbClr val="212529"/>
                </a:solidFill>
                <a:effectLst/>
                <a:latin typeface="Roboto" panose="02000000000000000000" pitchFamily="2" charset="0"/>
              </a:rPr>
              <a:t>If the critical value is reduced to 1%, the probability of error is accordingly only 1%, but it is also more difficult to confirm the alternative hypothesis</a:t>
            </a:r>
          </a:p>
          <a:p>
            <a:endParaRPr lang="en-GB" dirty="0"/>
          </a:p>
        </p:txBody>
      </p:sp>
    </p:spTree>
    <p:extLst>
      <p:ext uri="{BB962C8B-B14F-4D97-AF65-F5344CB8AC3E}">
        <p14:creationId xmlns:p14="http://schemas.microsoft.com/office/powerpoint/2010/main" val="3275082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B8C8-62FC-AF62-2B15-A2D9853F36BD}"/>
              </a:ext>
            </a:extLst>
          </p:cNvPr>
          <p:cNvSpPr>
            <a:spLocks noGrp="1"/>
          </p:cNvSpPr>
          <p:nvPr>
            <p:ph type="title"/>
          </p:nvPr>
        </p:nvSpPr>
        <p:spPr>
          <a:xfrm>
            <a:off x="0" y="46038"/>
            <a:ext cx="9144000" cy="457199"/>
          </a:xfrm>
        </p:spPr>
        <p:txBody>
          <a:bodyPr>
            <a:normAutofit fontScale="90000"/>
          </a:bodyPr>
          <a:lstStyle/>
          <a:p>
            <a:r>
              <a:rPr lang="en-GB" sz="4400" dirty="0">
                <a:solidFill>
                  <a:srgbClr val="C00000"/>
                </a:solidFill>
              </a:rPr>
              <a:t>p-value -example</a:t>
            </a:r>
            <a:endParaRPr lang="en-GB" dirty="0"/>
          </a:p>
        </p:txBody>
      </p:sp>
      <p:sp>
        <p:nvSpPr>
          <p:cNvPr id="3" name="Content Placeholder 2">
            <a:extLst>
              <a:ext uri="{FF2B5EF4-FFF2-40B4-BE49-F238E27FC236}">
                <a16:creationId xmlns:a16="http://schemas.microsoft.com/office/drawing/2014/main" id="{EA76C7C1-318F-EB6E-2D14-CBB7EB0735AA}"/>
              </a:ext>
            </a:extLst>
          </p:cNvPr>
          <p:cNvSpPr>
            <a:spLocks noGrp="1"/>
          </p:cNvSpPr>
          <p:nvPr>
            <p:ph idx="1"/>
          </p:nvPr>
        </p:nvSpPr>
        <p:spPr>
          <a:xfrm>
            <a:off x="43751" y="634392"/>
            <a:ext cx="8643049" cy="5491771"/>
          </a:xfrm>
        </p:spPr>
        <p:txBody>
          <a:bodyPr>
            <a:normAutofit fontScale="70000" lnSpcReduction="20000"/>
          </a:bodyPr>
          <a:lstStyle/>
          <a:p>
            <a:pPr algn="l"/>
            <a:r>
              <a:rPr lang="en-GB" b="0" i="0" dirty="0">
                <a:solidFill>
                  <a:srgbClr val="212529"/>
                </a:solidFill>
                <a:effectLst/>
                <a:latin typeface="Roboto" panose="02000000000000000000" pitchFamily="2" charset="0"/>
              </a:rPr>
              <a:t>One tailed p-value</a:t>
            </a:r>
          </a:p>
          <a:p>
            <a:pPr algn="l"/>
            <a:r>
              <a:rPr lang="en-GB" b="0" i="0" dirty="0">
                <a:solidFill>
                  <a:srgbClr val="212529"/>
                </a:solidFill>
                <a:effectLst/>
                <a:latin typeface="Roboto" panose="02000000000000000000" pitchFamily="2" charset="0"/>
              </a:rPr>
              <a:t>Let's say you are examining the reaction time of two groups. Then it is often not of interest whether there is a difference between the two groups, but whether one group has a larger or smaller value than the other. In this case, you would have a directional hypothesis and then calculate what is called a one-sided p-value.</a:t>
            </a:r>
          </a:p>
          <a:p>
            <a:pPr marL="0" indent="0" algn="l">
              <a:buNone/>
            </a:pPr>
            <a:endParaRPr lang="en-GB" b="0" i="0" dirty="0">
              <a:solidFill>
                <a:srgbClr val="212529"/>
              </a:solidFill>
              <a:effectLst/>
              <a:latin typeface="Roboto" panose="02000000000000000000" pitchFamily="2" charset="0"/>
            </a:endParaRPr>
          </a:p>
          <a:p>
            <a:pPr algn="l">
              <a:spcAft>
                <a:spcPts val="1125"/>
              </a:spcAft>
            </a:pPr>
            <a:r>
              <a:rPr lang="en-GB" b="0" i="0" dirty="0">
                <a:solidFill>
                  <a:srgbClr val="212529"/>
                </a:solidFill>
                <a:effectLst/>
                <a:latin typeface="Roboto" panose="02000000000000000000" pitchFamily="2" charset="0"/>
              </a:rPr>
              <a:t>A </a:t>
            </a:r>
            <a:r>
              <a:rPr lang="en-GB" b="1" i="0" dirty="0">
                <a:solidFill>
                  <a:srgbClr val="212529"/>
                </a:solidFill>
                <a:effectLst/>
                <a:latin typeface="Roboto" panose="02000000000000000000" pitchFamily="2" charset="0"/>
              </a:rPr>
              <a:t>one tailed</a:t>
            </a:r>
            <a:r>
              <a:rPr lang="en-GB" b="0" i="0" dirty="0">
                <a:solidFill>
                  <a:srgbClr val="212529"/>
                </a:solidFill>
                <a:effectLst/>
                <a:latin typeface="Roboto" panose="02000000000000000000" pitchFamily="2" charset="0"/>
              </a:rPr>
              <a:t> p value includes values more extreme than the obtained result in one direction, that direction having been stated in advance.</a:t>
            </a:r>
          </a:p>
          <a:p>
            <a:pPr algn="l">
              <a:spcAft>
                <a:spcPts val="1125"/>
              </a:spcAft>
            </a:pPr>
            <a:r>
              <a:rPr lang="en-GB" b="0" i="0" dirty="0">
                <a:solidFill>
                  <a:srgbClr val="212529"/>
                </a:solidFill>
                <a:effectLst/>
                <a:latin typeface="Roboto" panose="02000000000000000000" pitchFamily="2" charset="0"/>
              </a:rPr>
              <a:t>A </a:t>
            </a:r>
            <a:r>
              <a:rPr lang="en-GB" b="1" i="0" dirty="0">
                <a:solidFill>
                  <a:srgbClr val="212529"/>
                </a:solidFill>
                <a:effectLst/>
                <a:latin typeface="Roboto" panose="02000000000000000000" pitchFamily="2" charset="0"/>
              </a:rPr>
              <a:t>two tailed</a:t>
            </a:r>
            <a:r>
              <a:rPr lang="en-GB" b="0" i="0" dirty="0">
                <a:solidFill>
                  <a:srgbClr val="212529"/>
                </a:solidFill>
                <a:effectLst/>
                <a:latin typeface="Roboto" panose="02000000000000000000" pitchFamily="2" charset="0"/>
              </a:rPr>
              <a:t> p value includes values more extreme in both positive and negative directions.</a:t>
            </a:r>
          </a:p>
          <a:p>
            <a:pPr algn="l"/>
            <a:r>
              <a:rPr lang="en-GB" b="0" i="0" dirty="0">
                <a:solidFill>
                  <a:srgbClr val="212529"/>
                </a:solidFill>
                <a:effectLst/>
                <a:latin typeface="Roboto" panose="02000000000000000000" pitchFamily="2" charset="0"/>
              </a:rPr>
              <a:t>The one-sided p-value is then obtained by dividing the two-sided p-value by 2. Here, of course, care must be taken whether the difference or effect under consideration is at all in the direction of the alternative hypothesis.</a:t>
            </a:r>
          </a:p>
          <a:p>
            <a:endParaRPr lang="en-GB" dirty="0"/>
          </a:p>
        </p:txBody>
      </p:sp>
    </p:spTree>
    <p:extLst>
      <p:ext uri="{BB962C8B-B14F-4D97-AF65-F5344CB8AC3E}">
        <p14:creationId xmlns:p14="http://schemas.microsoft.com/office/powerpoint/2010/main" val="1573546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3B7B-9AF6-3475-8085-2C2E0D06BEBB}"/>
              </a:ext>
            </a:extLst>
          </p:cNvPr>
          <p:cNvSpPr>
            <a:spLocks noGrp="1"/>
          </p:cNvSpPr>
          <p:nvPr>
            <p:ph type="title"/>
          </p:nvPr>
        </p:nvSpPr>
        <p:spPr>
          <a:xfrm>
            <a:off x="0" y="48822"/>
            <a:ext cx="9100248" cy="451632"/>
          </a:xfrm>
        </p:spPr>
        <p:txBody>
          <a:bodyPr>
            <a:normAutofit fontScale="90000"/>
          </a:bodyPr>
          <a:lstStyle/>
          <a:p>
            <a:r>
              <a:rPr lang="en-GB" sz="4400" dirty="0">
                <a:solidFill>
                  <a:srgbClr val="C00000"/>
                </a:solidFill>
              </a:rPr>
              <a:t>p-value -example</a:t>
            </a:r>
            <a:endParaRPr lang="en-GB" dirty="0"/>
          </a:p>
        </p:txBody>
      </p:sp>
      <p:sp>
        <p:nvSpPr>
          <p:cNvPr id="3" name="Content Placeholder 2">
            <a:extLst>
              <a:ext uri="{FF2B5EF4-FFF2-40B4-BE49-F238E27FC236}">
                <a16:creationId xmlns:a16="http://schemas.microsoft.com/office/drawing/2014/main" id="{8F1746E6-F1EB-B1FA-7E8D-944BA68FF9E5}"/>
              </a:ext>
            </a:extLst>
          </p:cNvPr>
          <p:cNvSpPr>
            <a:spLocks noGrp="1"/>
          </p:cNvSpPr>
          <p:nvPr>
            <p:ph idx="1"/>
          </p:nvPr>
        </p:nvSpPr>
        <p:spPr>
          <a:xfrm>
            <a:off x="-1" y="669394"/>
            <a:ext cx="9100249" cy="5954538"/>
          </a:xfrm>
        </p:spPr>
        <p:txBody>
          <a:bodyPr>
            <a:normAutofit fontScale="92500" lnSpcReduction="10000"/>
          </a:bodyPr>
          <a:lstStyle/>
          <a:p>
            <a:pPr algn="l"/>
            <a:r>
              <a:rPr lang="en-GB" b="0" i="0" dirty="0">
                <a:solidFill>
                  <a:srgbClr val="212529"/>
                </a:solidFill>
                <a:effectLst/>
                <a:latin typeface="Roboto" panose="02000000000000000000" pitchFamily="2" charset="0"/>
              </a:rPr>
              <a:t>Example</a:t>
            </a:r>
          </a:p>
          <a:p>
            <a:pPr algn="l"/>
            <a:r>
              <a:rPr lang="en-GB" b="0" i="0" dirty="0">
                <a:solidFill>
                  <a:srgbClr val="212529"/>
                </a:solidFill>
                <a:effectLst/>
                <a:latin typeface="Roboto" panose="02000000000000000000" pitchFamily="2" charset="0"/>
              </a:rPr>
              <a:t>Your alternative hypothesis is that group A has greater reaction time values than group B. When </a:t>
            </a:r>
            <a:r>
              <a:rPr lang="en-GB" b="0" i="0" dirty="0" err="1">
                <a:solidFill>
                  <a:srgbClr val="212529"/>
                </a:solidFill>
                <a:effectLst/>
                <a:latin typeface="Roboto" panose="02000000000000000000" pitchFamily="2" charset="0"/>
              </a:rPr>
              <a:t>analyzing</a:t>
            </a:r>
            <a:r>
              <a:rPr lang="en-GB" b="0" i="0" dirty="0">
                <a:solidFill>
                  <a:srgbClr val="212529"/>
                </a:solidFill>
                <a:effectLst/>
                <a:latin typeface="Roboto" panose="02000000000000000000" pitchFamily="2" charset="0"/>
              </a:rPr>
              <a:t> your data you get a two-sided p-value of 0.04.</a:t>
            </a:r>
          </a:p>
          <a:p>
            <a:pPr algn="l"/>
            <a:r>
              <a:rPr lang="en-GB" b="0" i="0" dirty="0">
                <a:solidFill>
                  <a:srgbClr val="212529"/>
                </a:solidFill>
                <a:effectLst/>
                <a:latin typeface="Roboto" panose="02000000000000000000" pitchFamily="2" charset="0"/>
              </a:rPr>
              <a:t>Now you have to check whether group A really has larger values in your data. If this is the case, the two-sided p-value is divided by two, so you get 0.02.</a:t>
            </a:r>
          </a:p>
          <a:p>
            <a:pPr algn="l"/>
            <a:r>
              <a:rPr lang="en-GB" b="0" i="0" dirty="0">
                <a:solidFill>
                  <a:srgbClr val="212529"/>
                </a:solidFill>
                <a:effectLst/>
                <a:latin typeface="Roboto" panose="02000000000000000000" pitchFamily="2" charset="0"/>
              </a:rPr>
              <a:t>If this is not the case and the effect or difference goes exactly in the other direction than formulated in the alternative hypothesis, your p-value is 1-0.02, i.e. 0.98.</a:t>
            </a:r>
          </a:p>
          <a:p>
            <a:endParaRPr lang="en-GB" dirty="0"/>
          </a:p>
        </p:txBody>
      </p:sp>
    </p:spTree>
    <p:extLst>
      <p:ext uri="{BB962C8B-B14F-4D97-AF65-F5344CB8AC3E}">
        <p14:creationId xmlns:p14="http://schemas.microsoft.com/office/powerpoint/2010/main" val="2974053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48BA8-2D07-5A45-9EB7-F7666DB11634}"/>
              </a:ext>
            </a:extLst>
          </p:cNvPr>
          <p:cNvSpPr>
            <a:spLocks noGrp="1"/>
          </p:cNvSpPr>
          <p:nvPr>
            <p:ph type="title"/>
          </p:nvPr>
        </p:nvSpPr>
        <p:spPr>
          <a:xfrm>
            <a:off x="0" y="5566"/>
            <a:ext cx="9144000" cy="457198"/>
          </a:xfrm>
        </p:spPr>
        <p:txBody>
          <a:bodyPr>
            <a:normAutofit fontScale="90000"/>
          </a:bodyPr>
          <a:lstStyle/>
          <a:p>
            <a:pPr algn="l"/>
            <a:r>
              <a:rPr lang="en-GB" sz="4000" dirty="0">
                <a:solidFill>
                  <a:srgbClr val="C00000"/>
                </a:solidFill>
              </a:rPr>
              <a:t>Calculate p-value</a:t>
            </a:r>
          </a:p>
        </p:txBody>
      </p:sp>
      <p:sp>
        <p:nvSpPr>
          <p:cNvPr id="3" name="Content Placeholder 2">
            <a:extLst>
              <a:ext uri="{FF2B5EF4-FFF2-40B4-BE49-F238E27FC236}">
                <a16:creationId xmlns:a16="http://schemas.microsoft.com/office/drawing/2014/main" id="{B2F674A5-598B-AF3D-39A2-175AA24BA268}"/>
              </a:ext>
            </a:extLst>
          </p:cNvPr>
          <p:cNvSpPr>
            <a:spLocks noGrp="1"/>
          </p:cNvSpPr>
          <p:nvPr>
            <p:ph idx="1"/>
          </p:nvPr>
        </p:nvSpPr>
        <p:spPr>
          <a:xfrm>
            <a:off x="81670" y="599392"/>
            <a:ext cx="6684651" cy="6190794"/>
          </a:xfrm>
        </p:spPr>
        <p:txBody>
          <a:bodyPr>
            <a:normAutofit fontScale="77500" lnSpcReduction="20000"/>
          </a:bodyPr>
          <a:lstStyle/>
          <a:p>
            <a:pPr algn="l"/>
            <a:r>
              <a:rPr lang="en-GB" b="0" i="0" dirty="0">
                <a:solidFill>
                  <a:srgbClr val="212529"/>
                </a:solidFill>
                <a:effectLst/>
                <a:latin typeface="Roboto" panose="02000000000000000000" pitchFamily="2" charset="0"/>
              </a:rPr>
              <a:t>For the calculation of the p-value a suitable hypothesis test must first be found. </a:t>
            </a:r>
          </a:p>
          <a:p>
            <a:pPr lvl="1"/>
            <a:r>
              <a:rPr lang="en-GB" b="0" i="0" dirty="0">
                <a:solidFill>
                  <a:srgbClr val="212529"/>
                </a:solidFill>
                <a:effectLst/>
                <a:latin typeface="Roboto" panose="02000000000000000000" pitchFamily="2" charset="0"/>
              </a:rPr>
              <a:t>If the suitable hypothesis test is found you can calculate the p-value in the </a:t>
            </a:r>
            <a:r>
              <a:rPr lang="en-GB" b="0" i="0" u="none" strike="noStrike" dirty="0">
                <a:solidFill>
                  <a:srgbClr val="018786"/>
                </a:solidFill>
                <a:effectLst/>
                <a:latin typeface="Roboto" panose="02000000000000000000" pitchFamily="2" charset="0"/>
              </a:rPr>
              <a:t>SPSS</a:t>
            </a:r>
            <a:r>
              <a:rPr lang="en-GB" b="0" i="0" dirty="0">
                <a:solidFill>
                  <a:srgbClr val="212529"/>
                </a:solidFill>
                <a:effectLst/>
                <a:latin typeface="Roboto" panose="02000000000000000000" pitchFamily="2" charset="0"/>
              </a:rPr>
              <a:t>. </a:t>
            </a:r>
          </a:p>
          <a:p>
            <a:pPr lvl="1"/>
            <a:r>
              <a:rPr lang="en-GB" b="0" i="0" dirty="0">
                <a:solidFill>
                  <a:srgbClr val="212529"/>
                </a:solidFill>
                <a:effectLst/>
                <a:latin typeface="Roboto" panose="02000000000000000000" pitchFamily="2" charset="0"/>
              </a:rPr>
              <a:t>The best known hypothesis tests are:</a:t>
            </a:r>
          </a:p>
          <a:p>
            <a:pPr lvl="1">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t-Test</a:t>
            </a:r>
            <a:endParaRPr lang="en-GB" b="0" i="0" dirty="0">
              <a:solidFill>
                <a:srgbClr val="212529"/>
              </a:solidFill>
              <a:effectLst/>
              <a:latin typeface="Roboto" panose="02000000000000000000" pitchFamily="2" charset="0"/>
            </a:endParaRPr>
          </a:p>
          <a:p>
            <a:pPr lvl="1">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3"/>
              </a:rPr>
              <a:t>Correlation analysis</a:t>
            </a:r>
            <a:endParaRPr lang="en-GB" b="0" i="0" dirty="0">
              <a:solidFill>
                <a:srgbClr val="212529"/>
              </a:solidFill>
              <a:effectLst/>
              <a:latin typeface="Roboto" panose="02000000000000000000" pitchFamily="2" charset="0"/>
            </a:endParaRPr>
          </a:p>
          <a:p>
            <a:pPr lvl="1">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4"/>
              </a:rPr>
              <a:t>Chi-Quadrat-Test</a:t>
            </a:r>
            <a:endParaRPr lang="en-GB" b="0" i="0" dirty="0">
              <a:solidFill>
                <a:srgbClr val="212529"/>
              </a:solidFill>
              <a:effectLst/>
              <a:latin typeface="Roboto" panose="02000000000000000000" pitchFamily="2" charset="0"/>
            </a:endParaRPr>
          </a:p>
          <a:p>
            <a:pPr lvl="1">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5"/>
              </a:rPr>
              <a:t>Regression analysis</a:t>
            </a:r>
            <a:endParaRPr lang="en-GB" b="0" i="0" dirty="0">
              <a:solidFill>
                <a:srgbClr val="212529"/>
              </a:solidFill>
              <a:effectLst/>
              <a:latin typeface="Roboto" panose="02000000000000000000" pitchFamily="2" charset="0"/>
            </a:endParaRPr>
          </a:p>
          <a:p>
            <a:pPr algn="l"/>
            <a:r>
              <a:rPr lang="en-GB" b="0" i="0" dirty="0">
                <a:solidFill>
                  <a:srgbClr val="212529"/>
                </a:solidFill>
                <a:effectLst/>
                <a:latin typeface="Roboto" panose="02000000000000000000" pitchFamily="2" charset="0"/>
              </a:rPr>
              <a:t>For the </a:t>
            </a:r>
            <a:r>
              <a:rPr lang="en-GB" b="1" i="0" dirty="0">
                <a:solidFill>
                  <a:srgbClr val="212529"/>
                </a:solidFill>
                <a:effectLst/>
                <a:latin typeface="Roboto" panose="02000000000000000000" pitchFamily="2" charset="0"/>
              </a:rPr>
              <a:t>calculation of the p-value</a:t>
            </a:r>
            <a:r>
              <a:rPr lang="en-GB" b="0" i="0" dirty="0">
                <a:solidFill>
                  <a:srgbClr val="212529"/>
                </a:solidFill>
                <a:effectLst/>
                <a:latin typeface="Roboto" panose="02000000000000000000" pitchFamily="2" charset="0"/>
              </a:rPr>
              <a:t>, a distribution function is needed, which describes the realisations or drawings of the sample. If this distribution function is known, it can be determined how probable it is that a drawn sample is less than or equal to a considered value. Classical representatives of these distributions are the </a:t>
            </a:r>
            <a:r>
              <a:rPr lang="en-GB" b="0" i="0" u="none" strike="noStrike" dirty="0">
                <a:solidFill>
                  <a:srgbClr val="018786"/>
                </a:solidFill>
                <a:effectLst/>
                <a:latin typeface="Roboto" panose="02000000000000000000" pitchFamily="2" charset="0"/>
                <a:hlinkClick r:id="rId6"/>
              </a:rPr>
              <a:t>t-distribution</a:t>
            </a:r>
            <a:r>
              <a:rPr lang="en-GB" b="0" i="0" dirty="0">
                <a:solidFill>
                  <a:srgbClr val="212529"/>
                </a:solidFill>
                <a:effectLst/>
                <a:latin typeface="Roboto" panose="02000000000000000000" pitchFamily="2" charset="0"/>
              </a:rPr>
              <a:t> and the </a:t>
            </a:r>
            <a:r>
              <a:rPr lang="en-GB" b="0" i="0" u="none" strike="noStrike" dirty="0">
                <a:solidFill>
                  <a:srgbClr val="018786"/>
                </a:solidFill>
                <a:effectLst/>
                <a:latin typeface="Roboto" panose="02000000000000000000" pitchFamily="2" charset="0"/>
                <a:hlinkClick r:id="rId7"/>
              </a:rPr>
              <a:t>Chi-square distribution</a:t>
            </a:r>
            <a:r>
              <a:rPr lang="en-GB" b="0" i="0" dirty="0">
                <a:solidFill>
                  <a:srgbClr val="212529"/>
                </a:solidFill>
                <a:effectLst/>
                <a:latin typeface="Roboto" panose="02000000000000000000" pitchFamily="2" charset="0"/>
              </a:rPr>
              <a:t>.</a:t>
            </a:r>
          </a:p>
          <a:p>
            <a:endParaRPr lang="en-GB" dirty="0"/>
          </a:p>
        </p:txBody>
      </p:sp>
      <p:pic>
        <p:nvPicPr>
          <p:cNvPr id="4" name="Picture 3">
            <a:extLst>
              <a:ext uri="{FF2B5EF4-FFF2-40B4-BE49-F238E27FC236}">
                <a16:creationId xmlns:a16="http://schemas.microsoft.com/office/drawing/2014/main" id="{F0F9A7FC-437A-25C6-0A3F-FE5EF7E4D606}"/>
              </a:ext>
            </a:extLst>
          </p:cNvPr>
          <p:cNvPicPr>
            <a:picLocks noChangeAspect="1"/>
          </p:cNvPicPr>
          <p:nvPr/>
        </p:nvPicPr>
        <p:blipFill>
          <a:blip r:embed="rId8"/>
          <a:stretch>
            <a:fillRect/>
          </a:stretch>
        </p:blipFill>
        <p:spPr>
          <a:xfrm>
            <a:off x="6693784" y="508585"/>
            <a:ext cx="2368546" cy="2064754"/>
          </a:xfrm>
          <a:prstGeom prst="rect">
            <a:avLst/>
          </a:prstGeom>
        </p:spPr>
      </p:pic>
      <p:pic>
        <p:nvPicPr>
          <p:cNvPr id="5" name="Picture 4">
            <a:extLst>
              <a:ext uri="{FF2B5EF4-FFF2-40B4-BE49-F238E27FC236}">
                <a16:creationId xmlns:a16="http://schemas.microsoft.com/office/drawing/2014/main" id="{6B112F6D-17E4-7817-C849-D3386079D15D}"/>
              </a:ext>
            </a:extLst>
          </p:cNvPr>
          <p:cNvPicPr>
            <a:picLocks noChangeAspect="1"/>
          </p:cNvPicPr>
          <p:nvPr/>
        </p:nvPicPr>
        <p:blipFill>
          <a:blip r:embed="rId9"/>
          <a:stretch>
            <a:fillRect/>
          </a:stretch>
        </p:blipFill>
        <p:spPr>
          <a:xfrm>
            <a:off x="6766321" y="3164516"/>
            <a:ext cx="2076934" cy="1871247"/>
          </a:xfrm>
          <a:prstGeom prst="rect">
            <a:avLst/>
          </a:prstGeom>
        </p:spPr>
      </p:pic>
    </p:spTree>
    <p:extLst>
      <p:ext uri="{BB962C8B-B14F-4D97-AF65-F5344CB8AC3E}">
        <p14:creationId xmlns:p14="http://schemas.microsoft.com/office/powerpoint/2010/main" val="29307819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22EFB-6EBF-CD5A-7C64-4980EE5C5B07}"/>
              </a:ext>
            </a:extLst>
          </p:cNvPr>
          <p:cNvSpPr>
            <a:spLocks noGrp="1"/>
          </p:cNvSpPr>
          <p:nvPr>
            <p:ph type="title"/>
          </p:nvPr>
        </p:nvSpPr>
        <p:spPr>
          <a:xfrm>
            <a:off x="0" y="4375"/>
            <a:ext cx="9144000" cy="390380"/>
          </a:xfrm>
        </p:spPr>
        <p:txBody>
          <a:bodyPr>
            <a:normAutofit fontScale="90000"/>
          </a:bodyPr>
          <a:lstStyle/>
          <a:p>
            <a:pPr algn="l"/>
            <a:r>
              <a:rPr lang="en-GB" sz="4000" dirty="0">
                <a:solidFill>
                  <a:srgbClr val="C00000"/>
                </a:solidFill>
              </a:rPr>
              <a:t>Statistical tests and the p-value</a:t>
            </a:r>
            <a:endParaRPr lang="en-GB" dirty="0"/>
          </a:p>
        </p:txBody>
      </p:sp>
      <p:sp>
        <p:nvSpPr>
          <p:cNvPr id="3" name="Content Placeholder 2">
            <a:extLst>
              <a:ext uri="{FF2B5EF4-FFF2-40B4-BE49-F238E27FC236}">
                <a16:creationId xmlns:a16="http://schemas.microsoft.com/office/drawing/2014/main" id="{885A49CB-3EE3-4DB2-896B-1E94243432A9}"/>
              </a:ext>
            </a:extLst>
          </p:cNvPr>
          <p:cNvSpPr>
            <a:spLocks noGrp="1"/>
          </p:cNvSpPr>
          <p:nvPr>
            <p:ph idx="1"/>
          </p:nvPr>
        </p:nvSpPr>
        <p:spPr>
          <a:xfrm>
            <a:off x="0" y="546890"/>
            <a:ext cx="8686800" cy="5579273"/>
          </a:xfrm>
        </p:spPr>
        <p:txBody>
          <a:bodyPr>
            <a:normAutofit fontScale="92500" lnSpcReduction="20000"/>
          </a:bodyPr>
          <a:lstStyle/>
          <a:p>
            <a:pPr algn="l"/>
            <a:r>
              <a:rPr lang="en-GB" b="0" i="0" dirty="0">
                <a:solidFill>
                  <a:srgbClr val="212529"/>
                </a:solidFill>
                <a:effectLst/>
                <a:latin typeface="Roboto" panose="02000000000000000000" pitchFamily="2" charset="0"/>
              </a:rPr>
              <a:t>In order to reject or maintain a </a:t>
            </a:r>
            <a:r>
              <a:rPr lang="en-GB" b="0" i="0" u="none" strike="noStrike" dirty="0">
                <a:solidFill>
                  <a:srgbClr val="018786"/>
                </a:solidFill>
                <a:effectLst/>
                <a:latin typeface="Roboto" panose="02000000000000000000" pitchFamily="2" charset="0"/>
                <a:hlinkClick r:id="rId2"/>
              </a:rPr>
              <a:t>hypothesis</a:t>
            </a:r>
            <a:r>
              <a:rPr lang="en-GB" b="0" i="0" dirty="0">
                <a:solidFill>
                  <a:srgbClr val="212529"/>
                </a:solidFill>
                <a:effectLst/>
                <a:latin typeface="Roboto" panose="02000000000000000000" pitchFamily="2" charset="0"/>
              </a:rPr>
              <a:t> one needs the p-value. The procedure how the p-value is used for statistical tests, is now the following:</a:t>
            </a:r>
          </a:p>
          <a:p>
            <a:pPr lvl="1">
              <a:buFont typeface="Arial" panose="020B0604020202020204" pitchFamily="34" charset="0"/>
              <a:buChar char="•"/>
            </a:pPr>
            <a:r>
              <a:rPr lang="en-GB" b="0" i="0" dirty="0">
                <a:solidFill>
                  <a:srgbClr val="212529"/>
                </a:solidFill>
                <a:effectLst/>
                <a:latin typeface="Roboto" panose="02000000000000000000" pitchFamily="2" charset="0"/>
              </a:rPr>
              <a:t>Definition of the critical p-value or the significance level  e.g. 5 %</a:t>
            </a:r>
          </a:p>
          <a:p>
            <a:pPr lvl="1">
              <a:buFont typeface="Arial" panose="020B0604020202020204" pitchFamily="34" charset="0"/>
              <a:buChar char="•"/>
            </a:pPr>
            <a:r>
              <a:rPr lang="en-GB" b="0" i="0" dirty="0">
                <a:solidFill>
                  <a:srgbClr val="212529"/>
                </a:solidFill>
                <a:effectLst/>
                <a:latin typeface="Roboto" panose="02000000000000000000" pitchFamily="2" charset="0"/>
              </a:rPr>
              <a:t>Definition of a statistical test procedure  e.g. </a:t>
            </a:r>
            <a:r>
              <a:rPr lang="en-GB" b="0" i="0" u="none" strike="noStrike" dirty="0">
                <a:solidFill>
                  <a:srgbClr val="018786"/>
                </a:solidFill>
                <a:effectLst/>
                <a:latin typeface="Roboto" panose="02000000000000000000" pitchFamily="2" charset="0"/>
                <a:hlinkClick r:id="rId3"/>
              </a:rPr>
              <a:t>t-tests</a:t>
            </a:r>
            <a:r>
              <a:rPr lang="en-GB" b="0" i="0" dirty="0">
                <a:solidFill>
                  <a:srgbClr val="212529"/>
                </a:solidFill>
                <a:effectLst/>
                <a:latin typeface="Roboto" panose="02000000000000000000" pitchFamily="2" charset="0"/>
              </a:rPr>
              <a:t> or </a:t>
            </a:r>
            <a:r>
              <a:rPr lang="en-GB" b="0" i="0" u="none" strike="noStrike" dirty="0">
                <a:solidFill>
                  <a:srgbClr val="018786"/>
                </a:solidFill>
                <a:effectLst/>
                <a:latin typeface="Roboto" panose="02000000000000000000" pitchFamily="2" charset="0"/>
                <a:hlinkClick r:id="rId4"/>
              </a:rPr>
              <a:t>Correlation analysis</a:t>
            </a:r>
            <a:endParaRPr lang="en-GB" b="0" i="0" dirty="0">
              <a:solidFill>
                <a:srgbClr val="212529"/>
              </a:solidFill>
              <a:effectLst/>
              <a:latin typeface="Roboto" panose="02000000000000000000" pitchFamily="2" charset="0"/>
            </a:endParaRPr>
          </a:p>
          <a:p>
            <a:pPr lvl="1">
              <a:buFont typeface="Arial" panose="020B0604020202020204" pitchFamily="34" charset="0"/>
              <a:buChar char="•"/>
            </a:pPr>
            <a:r>
              <a:rPr lang="en-GB" b="0" i="0" dirty="0">
                <a:solidFill>
                  <a:srgbClr val="212529"/>
                </a:solidFill>
                <a:effectLst/>
                <a:latin typeface="Roboto" panose="02000000000000000000" pitchFamily="2" charset="0"/>
              </a:rPr>
              <a:t>Calculation of the test statistics from the sample  e.g. the t value in the </a:t>
            </a:r>
            <a:r>
              <a:rPr lang="en-GB" b="0" i="0" u="none" strike="noStrike" dirty="0">
                <a:solidFill>
                  <a:srgbClr val="018786"/>
                </a:solidFill>
                <a:effectLst/>
                <a:latin typeface="Roboto" panose="02000000000000000000" pitchFamily="2" charset="0"/>
                <a:hlinkClick r:id="rId3"/>
              </a:rPr>
              <a:t>t-test</a:t>
            </a:r>
            <a:endParaRPr lang="en-GB" b="0" i="0" dirty="0">
              <a:solidFill>
                <a:srgbClr val="212529"/>
              </a:solidFill>
              <a:effectLst/>
              <a:latin typeface="Roboto" panose="02000000000000000000" pitchFamily="2" charset="0"/>
            </a:endParaRPr>
          </a:p>
          <a:p>
            <a:pPr lvl="1">
              <a:buFont typeface="Arial" panose="020B0604020202020204" pitchFamily="34" charset="0"/>
              <a:buChar char="•"/>
            </a:pPr>
            <a:r>
              <a:rPr lang="en-GB" b="0" i="0" dirty="0">
                <a:solidFill>
                  <a:srgbClr val="212529"/>
                </a:solidFill>
                <a:effectLst/>
                <a:latin typeface="Roboto" panose="02000000000000000000" pitchFamily="2" charset="0"/>
              </a:rPr>
              <a:t>Determination of the p-value for the test statistics  e.g. p-value for given t in t-test</a:t>
            </a:r>
          </a:p>
          <a:p>
            <a:pPr lvl="1">
              <a:buFont typeface="Arial" panose="020B0604020202020204" pitchFamily="34" charset="0"/>
              <a:buChar char="•"/>
            </a:pPr>
            <a:r>
              <a:rPr lang="en-GB" b="0" i="0" dirty="0">
                <a:solidFill>
                  <a:srgbClr val="212529"/>
                </a:solidFill>
                <a:effectLst/>
                <a:latin typeface="Roboto" panose="02000000000000000000" pitchFamily="2" charset="0"/>
              </a:rPr>
              <a:t>Check whether the p-value is above or below the specified critical p-value  e.g. p-value 1% leaks below the critical value of 5%</a:t>
            </a:r>
          </a:p>
          <a:p>
            <a:endParaRPr lang="en-GB" dirty="0"/>
          </a:p>
        </p:txBody>
      </p:sp>
    </p:spTree>
    <p:extLst>
      <p:ext uri="{BB962C8B-B14F-4D97-AF65-F5344CB8AC3E}">
        <p14:creationId xmlns:p14="http://schemas.microsoft.com/office/powerpoint/2010/main" val="9753278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C0D2-2B44-F9AB-DBCF-F88081FC7E35}"/>
              </a:ext>
            </a:extLst>
          </p:cNvPr>
          <p:cNvSpPr>
            <a:spLocks noGrp="1"/>
          </p:cNvSpPr>
          <p:nvPr>
            <p:ph type="title"/>
          </p:nvPr>
        </p:nvSpPr>
        <p:spPr>
          <a:xfrm>
            <a:off x="0" y="16008"/>
            <a:ext cx="9113374" cy="517259"/>
          </a:xfrm>
        </p:spPr>
        <p:txBody>
          <a:bodyPr>
            <a:normAutofit fontScale="90000"/>
          </a:bodyPr>
          <a:lstStyle/>
          <a:p>
            <a:r>
              <a:rPr lang="en-GB" sz="4400" dirty="0">
                <a:solidFill>
                  <a:srgbClr val="C00000"/>
                </a:solidFill>
              </a:rPr>
              <a:t>the p-value in SPSS-videos</a:t>
            </a:r>
            <a:endParaRPr lang="en-GB" dirty="0"/>
          </a:p>
        </p:txBody>
      </p:sp>
      <p:sp>
        <p:nvSpPr>
          <p:cNvPr id="3" name="Content Placeholder 2">
            <a:extLst>
              <a:ext uri="{FF2B5EF4-FFF2-40B4-BE49-F238E27FC236}">
                <a16:creationId xmlns:a16="http://schemas.microsoft.com/office/drawing/2014/main" id="{D2781EF8-DEAE-450A-DDEC-96641F9ED237}"/>
              </a:ext>
            </a:extLst>
          </p:cNvPr>
          <p:cNvSpPr>
            <a:spLocks noGrp="1"/>
          </p:cNvSpPr>
          <p:nvPr>
            <p:ph idx="1"/>
          </p:nvPr>
        </p:nvSpPr>
        <p:spPr>
          <a:xfrm>
            <a:off x="-1" y="660644"/>
            <a:ext cx="9113373" cy="6197356"/>
          </a:xfrm>
        </p:spPr>
        <p:txBody>
          <a:bodyPr/>
          <a:lstStyle/>
          <a:p>
            <a:r>
              <a:rPr lang="en-GB" sz="2000" b="1" i="0" dirty="0">
                <a:solidFill>
                  <a:srgbClr val="0F0F0F"/>
                </a:solidFill>
                <a:effectLst/>
                <a:latin typeface="Roboto" panose="02000000000000000000" pitchFamily="2" charset="0"/>
              </a:rPr>
              <a:t>t Test in SPSS - P-Value; Null Hypothesis; Written </a:t>
            </a:r>
            <a:r>
              <a:rPr lang="en-GB" sz="2000" b="1" i="0" dirty="0" err="1">
                <a:solidFill>
                  <a:srgbClr val="0F0F0F"/>
                </a:solidFill>
                <a:effectLst/>
                <a:latin typeface="Roboto" panose="02000000000000000000" pitchFamily="2" charset="0"/>
              </a:rPr>
              <a:t>Resutls</a:t>
            </a:r>
            <a:r>
              <a:rPr lang="en-GB" sz="2000" b="1" i="0" dirty="0">
                <a:solidFill>
                  <a:srgbClr val="0F0F0F"/>
                </a:solidFill>
                <a:effectLst/>
                <a:latin typeface="Roboto" panose="02000000000000000000" pitchFamily="2" charset="0"/>
              </a:rPr>
              <a:t>; APA Format (Part 1 of 2): </a:t>
            </a:r>
            <a:r>
              <a:rPr lang="en-GB" sz="2000" b="1" i="0" dirty="0">
                <a:solidFill>
                  <a:srgbClr val="0F0F0F"/>
                </a:solidFill>
                <a:effectLst/>
                <a:latin typeface="Roboto" panose="02000000000000000000" pitchFamily="2" charset="0"/>
                <a:hlinkClick r:id="rId2"/>
              </a:rPr>
              <a:t>https://www.youtube.com/watch?v=DrGVHIzQclM</a:t>
            </a:r>
            <a:r>
              <a:rPr lang="en-GB" sz="2000" b="1" i="0" dirty="0">
                <a:solidFill>
                  <a:srgbClr val="0F0F0F"/>
                </a:solidFill>
                <a:effectLst/>
                <a:latin typeface="Roboto" panose="02000000000000000000" pitchFamily="2" charset="0"/>
              </a:rPr>
              <a:t> </a:t>
            </a:r>
          </a:p>
          <a:p>
            <a:r>
              <a:rPr lang="en-GB" sz="2000" b="1" i="0" dirty="0">
                <a:solidFill>
                  <a:srgbClr val="0F0F0F"/>
                </a:solidFill>
                <a:effectLst/>
                <a:latin typeface="Roboto" panose="02000000000000000000" pitchFamily="2" charset="0"/>
              </a:rPr>
              <a:t>t Test in SPSS: Step by Step - P Value (Part 2 of 2): </a:t>
            </a:r>
            <a:r>
              <a:rPr lang="en-GB" sz="2000" b="1" i="0" dirty="0">
                <a:solidFill>
                  <a:srgbClr val="0F0F0F"/>
                </a:solidFill>
                <a:effectLst/>
                <a:latin typeface="Roboto" panose="02000000000000000000" pitchFamily="2" charset="0"/>
                <a:hlinkClick r:id="rId3"/>
              </a:rPr>
              <a:t>https://www.youtube.com/watch?v=R3EDudVZCmU</a:t>
            </a:r>
            <a:r>
              <a:rPr lang="en-GB" sz="2000" b="1" i="0" dirty="0">
                <a:solidFill>
                  <a:srgbClr val="0F0F0F"/>
                </a:solidFill>
                <a:effectLst/>
                <a:latin typeface="Roboto" panose="02000000000000000000" pitchFamily="2" charset="0"/>
              </a:rPr>
              <a:t> </a:t>
            </a:r>
          </a:p>
          <a:p>
            <a:endParaRPr lang="en-GB" dirty="0"/>
          </a:p>
        </p:txBody>
      </p:sp>
    </p:spTree>
    <p:extLst>
      <p:ext uri="{BB962C8B-B14F-4D97-AF65-F5344CB8AC3E}">
        <p14:creationId xmlns:p14="http://schemas.microsoft.com/office/powerpoint/2010/main" val="33519677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1144C-A13F-4930-DA54-C1B35F84B7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3B8FE2-6BFE-F69A-7974-55553F1A33C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89679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C148-5C5E-6C82-385C-84C68F602737}"/>
              </a:ext>
            </a:extLst>
          </p:cNvPr>
          <p:cNvSpPr>
            <a:spLocks noGrp="1"/>
          </p:cNvSpPr>
          <p:nvPr>
            <p:ph type="title"/>
          </p:nvPr>
        </p:nvSpPr>
        <p:spPr>
          <a:xfrm>
            <a:off x="0" y="20881"/>
            <a:ext cx="9144000" cy="582885"/>
          </a:xfrm>
        </p:spPr>
        <p:txBody>
          <a:bodyPr>
            <a:normAutofit fontScale="90000"/>
          </a:bodyPr>
          <a:lstStyle/>
          <a:p>
            <a:r>
              <a:rPr lang="en-GB" sz="4000" dirty="0">
                <a:solidFill>
                  <a:srgbClr val="C00000"/>
                </a:solidFill>
              </a:rPr>
              <a:t>Dependent and independent samples</a:t>
            </a:r>
          </a:p>
        </p:txBody>
      </p:sp>
      <p:sp>
        <p:nvSpPr>
          <p:cNvPr id="3" name="Content Placeholder 2">
            <a:extLst>
              <a:ext uri="{FF2B5EF4-FFF2-40B4-BE49-F238E27FC236}">
                <a16:creationId xmlns:a16="http://schemas.microsoft.com/office/drawing/2014/main" id="{4D5AB1D8-B2E7-8C5B-91E2-90ACCCC67D52}"/>
              </a:ext>
            </a:extLst>
          </p:cNvPr>
          <p:cNvSpPr>
            <a:spLocks noGrp="1"/>
          </p:cNvSpPr>
          <p:nvPr>
            <p:ph idx="1"/>
          </p:nvPr>
        </p:nvSpPr>
        <p:spPr>
          <a:xfrm>
            <a:off x="0" y="603766"/>
            <a:ext cx="9174626" cy="6233353"/>
          </a:xfrm>
        </p:spPr>
        <p:txBody>
          <a:bodyPr/>
          <a:lstStyle/>
          <a:p>
            <a:r>
              <a:rPr lang="en-GB" dirty="0"/>
              <a:t>Video version - </a:t>
            </a:r>
            <a:r>
              <a:rPr lang="en-GB" sz="2400" dirty="0">
                <a:hlinkClick r:id="rId3"/>
              </a:rPr>
              <a:t>https://youtu.be/L2pbK4ARzI8</a:t>
            </a:r>
            <a:r>
              <a:rPr lang="en-GB" sz="2400" dirty="0"/>
              <a:t> </a:t>
            </a:r>
          </a:p>
          <a:p>
            <a:r>
              <a:rPr lang="en-GB" sz="2000" b="0" i="0" dirty="0">
                <a:solidFill>
                  <a:srgbClr val="212529"/>
                </a:solidFill>
                <a:effectLst/>
                <a:latin typeface="Roboto" panose="02000000000000000000" pitchFamily="2" charset="0"/>
              </a:rPr>
              <a:t>What is the difference between a dependent sample and an independent sample? And why is it important to know the difference? Whether the data at hand are from a dependent or an independent sample determines which </a:t>
            </a:r>
            <a:r>
              <a:rPr lang="en-GB" sz="2000" b="0" i="0" u="none" strike="noStrike" dirty="0">
                <a:solidFill>
                  <a:srgbClr val="018786"/>
                </a:solidFill>
                <a:effectLst/>
                <a:latin typeface="Roboto" panose="02000000000000000000" pitchFamily="2" charset="0"/>
                <a:hlinkClick r:id="rId4"/>
              </a:rPr>
              <a:t>hypothesis test</a:t>
            </a:r>
            <a:r>
              <a:rPr lang="en-GB" sz="2000" b="0" i="0" dirty="0">
                <a:solidFill>
                  <a:srgbClr val="212529"/>
                </a:solidFill>
                <a:effectLst/>
                <a:latin typeface="Roboto" panose="02000000000000000000" pitchFamily="2" charset="0"/>
              </a:rPr>
              <a:t> is used.</a:t>
            </a:r>
          </a:p>
          <a:p>
            <a:pPr lvl="1"/>
            <a:r>
              <a:rPr lang="en-GB" sz="1800" b="0" i="0" dirty="0">
                <a:solidFill>
                  <a:srgbClr val="212529"/>
                </a:solidFill>
                <a:effectLst/>
                <a:latin typeface="Roboto" panose="02000000000000000000" pitchFamily="2" charset="0"/>
              </a:rPr>
              <a:t>If your data are independent, for example, an </a:t>
            </a:r>
            <a:r>
              <a:rPr lang="en-GB" sz="1800" b="0" i="0" u="none" strike="noStrike" dirty="0">
                <a:solidFill>
                  <a:srgbClr val="018786"/>
                </a:solidFill>
                <a:effectLst/>
                <a:latin typeface="Roboto" panose="02000000000000000000" pitchFamily="2" charset="0"/>
                <a:hlinkClick r:id="rId5"/>
              </a:rPr>
              <a:t>independent samples t-test</a:t>
            </a:r>
            <a:r>
              <a:rPr lang="en-GB" sz="1800" b="0" i="0" dirty="0">
                <a:solidFill>
                  <a:srgbClr val="212529"/>
                </a:solidFill>
                <a:effectLst/>
                <a:latin typeface="Roboto" panose="02000000000000000000" pitchFamily="2" charset="0"/>
              </a:rPr>
              <a:t> or an </a:t>
            </a:r>
            <a:r>
              <a:rPr lang="en-GB" sz="1800" b="0" i="0" u="none" strike="noStrike" dirty="0">
                <a:solidFill>
                  <a:srgbClr val="018786"/>
                </a:solidFill>
                <a:effectLst/>
                <a:latin typeface="Roboto" panose="02000000000000000000" pitchFamily="2" charset="0"/>
                <a:hlinkClick r:id="rId6"/>
              </a:rPr>
              <a:t>ANOVA without repeated measures</a:t>
            </a:r>
            <a:r>
              <a:rPr lang="en-GB" sz="1800" b="0" i="0" dirty="0">
                <a:solidFill>
                  <a:srgbClr val="212529"/>
                </a:solidFill>
                <a:effectLst/>
                <a:latin typeface="Roboto" panose="02000000000000000000" pitchFamily="2" charset="0"/>
              </a:rPr>
              <a:t> is calculated. </a:t>
            </a:r>
          </a:p>
          <a:p>
            <a:pPr lvl="1"/>
            <a:r>
              <a:rPr lang="en-GB" sz="1800" b="0" i="0" dirty="0">
                <a:solidFill>
                  <a:srgbClr val="212529"/>
                </a:solidFill>
                <a:effectLst/>
                <a:latin typeface="Roboto" panose="02000000000000000000" pitchFamily="2" charset="0"/>
              </a:rPr>
              <a:t>If your data are dependent, a </a:t>
            </a:r>
            <a:r>
              <a:rPr lang="en-GB" sz="1800" b="0" i="0" u="none" strike="noStrike" dirty="0">
                <a:solidFill>
                  <a:srgbClr val="018786"/>
                </a:solidFill>
                <a:effectLst/>
                <a:latin typeface="Roboto" panose="02000000000000000000" pitchFamily="2" charset="0"/>
                <a:hlinkClick r:id="rId7"/>
              </a:rPr>
              <a:t>t-test for dependent samples</a:t>
            </a:r>
            <a:r>
              <a:rPr lang="en-GB" sz="1800" b="0" i="0" dirty="0">
                <a:solidFill>
                  <a:srgbClr val="212529"/>
                </a:solidFill>
                <a:effectLst/>
                <a:latin typeface="Roboto" panose="02000000000000000000" pitchFamily="2" charset="0"/>
              </a:rPr>
              <a:t> or an </a:t>
            </a:r>
            <a:r>
              <a:rPr lang="en-GB" sz="1800" b="0" i="0" u="none" strike="noStrike" dirty="0">
                <a:solidFill>
                  <a:srgbClr val="018786"/>
                </a:solidFill>
                <a:effectLst/>
                <a:latin typeface="Roboto" panose="02000000000000000000" pitchFamily="2" charset="0"/>
                <a:hlinkClick r:id="rId8"/>
              </a:rPr>
              <a:t>ANOVA with repeated measures</a:t>
            </a:r>
            <a:r>
              <a:rPr lang="en-GB" sz="1800" b="0" i="0" dirty="0">
                <a:solidFill>
                  <a:srgbClr val="212529"/>
                </a:solidFill>
                <a:effectLst/>
                <a:latin typeface="Roboto" panose="02000000000000000000" pitchFamily="2" charset="0"/>
              </a:rPr>
              <a:t> is calculated.</a:t>
            </a:r>
            <a:endParaRPr lang="en-GB" sz="1800" dirty="0"/>
          </a:p>
        </p:txBody>
      </p:sp>
      <p:pic>
        <p:nvPicPr>
          <p:cNvPr id="4" name="Picture 3">
            <a:extLst>
              <a:ext uri="{FF2B5EF4-FFF2-40B4-BE49-F238E27FC236}">
                <a16:creationId xmlns:a16="http://schemas.microsoft.com/office/drawing/2014/main" id="{F1C4A1F1-16EF-6B09-FDDB-D019DC061702}"/>
              </a:ext>
            </a:extLst>
          </p:cNvPr>
          <p:cNvPicPr>
            <a:picLocks noChangeAspect="1"/>
          </p:cNvPicPr>
          <p:nvPr/>
        </p:nvPicPr>
        <p:blipFill>
          <a:blip r:embed="rId9"/>
          <a:stretch>
            <a:fillRect/>
          </a:stretch>
        </p:blipFill>
        <p:spPr>
          <a:xfrm>
            <a:off x="4885026" y="5363122"/>
            <a:ext cx="4029075" cy="1390650"/>
          </a:xfrm>
          <a:prstGeom prst="rect">
            <a:avLst/>
          </a:prstGeom>
        </p:spPr>
      </p:pic>
    </p:spTree>
    <p:extLst>
      <p:ext uri="{BB962C8B-B14F-4D97-AF65-F5344CB8AC3E}">
        <p14:creationId xmlns:p14="http://schemas.microsoft.com/office/powerpoint/2010/main" val="3851837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DEA5B-0F7B-D468-74CA-328901F901DA}"/>
              </a:ext>
            </a:extLst>
          </p:cNvPr>
          <p:cNvSpPr>
            <a:spLocks noGrp="1"/>
          </p:cNvSpPr>
          <p:nvPr>
            <p:ph type="title"/>
          </p:nvPr>
        </p:nvSpPr>
        <p:spPr>
          <a:xfrm>
            <a:off x="65627" y="5370"/>
            <a:ext cx="8999621" cy="381630"/>
          </a:xfrm>
        </p:spPr>
        <p:txBody>
          <a:bodyPr>
            <a:normAutofit fontScale="90000"/>
          </a:bodyPr>
          <a:lstStyle/>
          <a:p>
            <a:r>
              <a:rPr lang="en-GB" sz="3600" dirty="0">
                <a:solidFill>
                  <a:srgbClr val="C00000"/>
                </a:solidFill>
              </a:rPr>
              <a:t>Example independent and dependent variable</a:t>
            </a:r>
          </a:p>
        </p:txBody>
      </p:sp>
      <p:sp>
        <p:nvSpPr>
          <p:cNvPr id="3" name="Content Placeholder 2">
            <a:extLst>
              <a:ext uri="{FF2B5EF4-FFF2-40B4-BE49-F238E27FC236}">
                <a16:creationId xmlns:a16="http://schemas.microsoft.com/office/drawing/2014/main" id="{D156D1D7-E195-74FD-D06F-8797F075424A}"/>
              </a:ext>
            </a:extLst>
          </p:cNvPr>
          <p:cNvSpPr>
            <a:spLocks noGrp="1"/>
          </p:cNvSpPr>
          <p:nvPr>
            <p:ph idx="1"/>
          </p:nvPr>
        </p:nvSpPr>
        <p:spPr>
          <a:xfrm>
            <a:off x="-1" y="551266"/>
            <a:ext cx="4926385" cy="6301364"/>
          </a:xfrm>
        </p:spPr>
        <p:txBody>
          <a:bodyPr/>
          <a:lstStyle/>
          <a:p>
            <a:r>
              <a:rPr lang="en-GB" sz="2000" dirty="0">
                <a:solidFill>
                  <a:srgbClr val="212529"/>
                </a:solidFill>
                <a:latin typeface="Roboto" panose="02000000000000000000" pitchFamily="2" charset="0"/>
              </a:rPr>
              <a:t>Let's say you want to find out whether holidays have an effect on people's stress levels. To find out, you have created a small </a:t>
            </a:r>
            <a:r>
              <a:rPr lang="en-GB" sz="2000" dirty="0">
                <a:solidFill>
                  <a:srgbClr val="212529"/>
                </a:solidFill>
                <a:latin typeface="Roboto" panose="02000000000000000000" pitchFamily="2" charset="0"/>
                <a:hlinkClick r:id="rId3">
                  <a:extLst>
                    <a:ext uri="{A12FA001-AC4F-418D-AE19-62706E023703}">
                      <ahyp:hlinkClr xmlns:ahyp="http://schemas.microsoft.com/office/drawing/2018/hyperlinkcolor" val="tx"/>
                    </a:ext>
                  </a:extLst>
                </a:hlinkClick>
              </a:rPr>
              <a:t>online survey</a:t>
            </a:r>
            <a:r>
              <a:rPr lang="en-GB" sz="2000" dirty="0">
                <a:solidFill>
                  <a:srgbClr val="212529"/>
                </a:solidFill>
                <a:latin typeface="Roboto" panose="02000000000000000000" pitchFamily="2" charset="0"/>
              </a:rPr>
              <a:t> on that allows you to measure people's stress levels. In the survey, you ask people about their stress levels before and after their holiday. You now have two options:</a:t>
            </a:r>
          </a:p>
          <a:p>
            <a:pPr lvl="1"/>
            <a:r>
              <a:rPr lang="en-GB" sz="1400" b="0" i="0" dirty="0">
                <a:solidFill>
                  <a:srgbClr val="212529"/>
                </a:solidFill>
                <a:effectLst/>
                <a:latin typeface="Roboto" panose="02000000000000000000" pitchFamily="2" charset="0"/>
              </a:rPr>
              <a:t>In the left case you would have an independent sample, because the people you interviewed before the holiday have nothing to do with the people you interviewed after the holiday.</a:t>
            </a:r>
          </a:p>
          <a:p>
            <a:pPr lvl="1"/>
            <a:r>
              <a:rPr lang="en-GB" sz="1400" b="0" i="0" dirty="0">
                <a:solidFill>
                  <a:srgbClr val="212529"/>
                </a:solidFill>
                <a:effectLst/>
                <a:latin typeface="Roboto" panose="02000000000000000000" pitchFamily="2" charset="0"/>
              </a:rPr>
              <a:t>In the right case, you would have a dependent sample; you would interview people before the holiday and interview the same people after the holiday, so the measures are always available in pairs. In this case, this is the preferred solution for this research question!</a:t>
            </a:r>
          </a:p>
          <a:p>
            <a:endParaRPr lang="en-GB" sz="2000" dirty="0">
              <a:solidFill>
                <a:srgbClr val="212529"/>
              </a:solidFill>
              <a:latin typeface="Roboto" panose="02000000000000000000" pitchFamily="2" charset="0"/>
            </a:endParaRPr>
          </a:p>
          <a:p>
            <a:endParaRPr lang="en-GB" sz="2000" dirty="0">
              <a:solidFill>
                <a:srgbClr val="212529"/>
              </a:solidFill>
              <a:latin typeface="Roboto" panose="02000000000000000000" pitchFamily="2" charset="0"/>
            </a:endParaRPr>
          </a:p>
        </p:txBody>
      </p:sp>
      <p:pic>
        <p:nvPicPr>
          <p:cNvPr id="4" name="Picture 3">
            <a:extLst>
              <a:ext uri="{FF2B5EF4-FFF2-40B4-BE49-F238E27FC236}">
                <a16:creationId xmlns:a16="http://schemas.microsoft.com/office/drawing/2014/main" id="{26D092FB-EA48-172D-9B67-F4E1490550B3}"/>
              </a:ext>
            </a:extLst>
          </p:cNvPr>
          <p:cNvPicPr>
            <a:picLocks noChangeAspect="1"/>
          </p:cNvPicPr>
          <p:nvPr/>
        </p:nvPicPr>
        <p:blipFill>
          <a:blip r:embed="rId4"/>
          <a:stretch>
            <a:fillRect/>
          </a:stretch>
        </p:blipFill>
        <p:spPr>
          <a:xfrm>
            <a:off x="5158437" y="738963"/>
            <a:ext cx="3906811" cy="2958014"/>
          </a:xfrm>
          <a:prstGeom prst="rect">
            <a:avLst/>
          </a:prstGeom>
        </p:spPr>
      </p:pic>
    </p:spTree>
    <p:extLst>
      <p:ext uri="{BB962C8B-B14F-4D97-AF65-F5344CB8AC3E}">
        <p14:creationId xmlns:p14="http://schemas.microsoft.com/office/powerpoint/2010/main" val="4281079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C7EC3-37F0-2A22-FC2D-598662BB0D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C5520B-F058-5B5A-3423-D066DDF090AE}"/>
              </a:ext>
            </a:extLst>
          </p:cNvPr>
          <p:cNvSpPr>
            <a:spLocks noGrp="1"/>
          </p:cNvSpPr>
          <p:nvPr>
            <p:ph type="title"/>
          </p:nvPr>
        </p:nvSpPr>
        <p:spPr>
          <a:xfrm>
            <a:off x="65627" y="5370"/>
            <a:ext cx="8999621" cy="381630"/>
          </a:xfrm>
        </p:spPr>
        <p:txBody>
          <a:bodyPr>
            <a:normAutofit fontScale="90000"/>
          </a:bodyPr>
          <a:lstStyle/>
          <a:p>
            <a:pPr algn="l"/>
            <a:r>
              <a:rPr lang="en-GB" sz="3600" dirty="0">
                <a:solidFill>
                  <a:srgbClr val="C00000"/>
                </a:solidFill>
              </a:rPr>
              <a:t>Dependent sample</a:t>
            </a:r>
          </a:p>
        </p:txBody>
      </p:sp>
      <p:sp>
        <p:nvSpPr>
          <p:cNvPr id="3" name="Content Placeholder 2">
            <a:extLst>
              <a:ext uri="{FF2B5EF4-FFF2-40B4-BE49-F238E27FC236}">
                <a16:creationId xmlns:a16="http://schemas.microsoft.com/office/drawing/2014/main" id="{A9E1ED67-4636-C04B-7795-FFA5E35C79A9}"/>
              </a:ext>
            </a:extLst>
          </p:cNvPr>
          <p:cNvSpPr>
            <a:spLocks noGrp="1"/>
          </p:cNvSpPr>
          <p:nvPr>
            <p:ph idx="1"/>
          </p:nvPr>
        </p:nvSpPr>
        <p:spPr>
          <a:xfrm>
            <a:off x="-1" y="551266"/>
            <a:ext cx="6085792" cy="6301364"/>
          </a:xfrm>
        </p:spPr>
        <p:txBody>
          <a:bodyPr/>
          <a:lstStyle/>
          <a:p>
            <a:pPr algn="l"/>
            <a:r>
              <a:rPr lang="en-GB" sz="1600" b="0" i="0" dirty="0">
                <a:solidFill>
                  <a:srgbClr val="212529"/>
                </a:solidFill>
                <a:effectLst/>
                <a:latin typeface="Roboto" panose="02000000000000000000" pitchFamily="2" charset="0"/>
              </a:rPr>
              <a:t>In a dependent sample, the measures are related. For example, if you take a sample of people who have had a knee operation and interview them before and after the operation, this is a dependent sample. This is because the same person was interviewed at two different times.</a:t>
            </a:r>
          </a:p>
          <a:p>
            <a:pPr algn="l"/>
            <a:r>
              <a:rPr lang="en-GB" sz="1600" b="0" i="0" dirty="0">
                <a:solidFill>
                  <a:srgbClr val="212529"/>
                </a:solidFill>
                <a:effectLst/>
                <a:latin typeface="Roboto" panose="02000000000000000000" pitchFamily="2" charset="0"/>
              </a:rPr>
              <a:t>Of course, there does not necessarily need to be a before-and-after relationship to be studied</a:t>
            </a:r>
          </a:p>
          <a:p>
            <a:pPr algn="l"/>
            <a:r>
              <a:rPr lang="en-GB" sz="1600" b="0" i="0" dirty="0">
                <a:solidFill>
                  <a:srgbClr val="212529"/>
                </a:solidFill>
                <a:effectLst/>
                <a:latin typeface="Roboto" panose="02000000000000000000" pitchFamily="2" charset="0"/>
              </a:rPr>
              <a:t>For example, if you want to investigate whether a new baseball bat has an effect on batting performance, and the same people play once with the old bat and once with the new one, then you have a dependent sample. In this case, the measurements are also available in pairs, each player has used both bats, so there are two measurements for each player.</a:t>
            </a:r>
          </a:p>
          <a:p>
            <a:pPr algn="l"/>
            <a:r>
              <a:rPr lang="en-GB" sz="1600" b="0" i="0" dirty="0">
                <a:solidFill>
                  <a:srgbClr val="212529"/>
                </a:solidFill>
                <a:effectLst/>
                <a:latin typeface="Roboto" panose="02000000000000000000" pitchFamily="2" charset="0"/>
              </a:rPr>
              <a:t>And it does not have to be the same person. For example, if you wanted to find out whether, in a relationship between men and women, women do more gardening than men, you would also have a dependent sample. You would have two measures that always go together in pairs, always one woman and one man.</a:t>
            </a:r>
            <a:endParaRPr lang="en-GB" sz="1600" dirty="0">
              <a:solidFill>
                <a:srgbClr val="212529"/>
              </a:solidFill>
              <a:latin typeface="Roboto" panose="02000000000000000000" pitchFamily="2" charset="0"/>
            </a:endParaRPr>
          </a:p>
          <a:p>
            <a:endParaRPr lang="en-GB" sz="2000" dirty="0">
              <a:solidFill>
                <a:srgbClr val="212529"/>
              </a:solidFill>
              <a:latin typeface="Roboto" panose="02000000000000000000" pitchFamily="2" charset="0"/>
            </a:endParaRPr>
          </a:p>
        </p:txBody>
      </p:sp>
      <p:pic>
        <p:nvPicPr>
          <p:cNvPr id="5" name="Picture 4">
            <a:extLst>
              <a:ext uri="{FF2B5EF4-FFF2-40B4-BE49-F238E27FC236}">
                <a16:creationId xmlns:a16="http://schemas.microsoft.com/office/drawing/2014/main" id="{87426AA5-E7B3-A863-DC5C-D064E5B943A8}"/>
              </a:ext>
            </a:extLst>
          </p:cNvPr>
          <p:cNvPicPr>
            <a:picLocks noChangeAspect="1"/>
          </p:cNvPicPr>
          <p:nvPr/>
        </p:nvPicPr>
        <p:blipFill>
          <a:blip r:embed="rId3"/>
          <a:stretch>
            <a:fillRect/>
          </a:stretch>
        </p:blipFill>
        <p:spPr>
          <a:xfrm>
            <a:off x="6331118" y="2882611"/>
            <a:ext cx="2734130" cy="1308754"/>
          </a:xfrm>
          <a:prstGeom prst="rect">
            <a:avLst/>
          </a:prstGeom>
        </p:spPr>
      </p:pic>
    </p:spTree>
    <p:extLst>
      <p:ext uri="{BB962C8B-B14F-4D97-AF65-F5344CB8AC3E}">
        <p14:creationId xmlns:p14="http://schemas.microsoft.com/office/powerpoint/2010/main" val="37187689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8161A-AD7A-A1B9-BC5F-F7A803F4F1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F52EA9-9FBE-8DCE-6053-8C2E6739AED5}"/>
              </a:ext>
            </a:extLst>
          </p:cNvPr>
          <p:cNvSpPr>
            <a:spLocks noGrp="1"/>
          </p:cNvSpPr>
          <p:nvPr>
            <p:ph type="title"/>
          </p:nvPr>
        </p:nvSpPr>
        <p:spPr>
          <a:xfrm>
            <a:off x="65627" y="5370"/>
            <a:ext cx="8999621" cy="381630"/>
          </a:xfrm>
        </p:spPr>
        <p:txBody>
          <a:bodyPr>
            <a:normAutofit fontScale="90000"/>
          </a:bodyPr>
          <a:lstStyle/>
          <a:p>
            <a:pPr algn="l"/>
            <a:r>
              <a:rPr lang="en-GB" sz="3600" dirty="0">
                <a:solidFill>
                  <a:srgbClr val="C00000"/>
                </a:solidFill>
              </a:rPr>
              <a:t>Independent sample</a:t>
            </a:r>
          </a:p>
        </p:txBody>
      </p:sp>
      <p:sp>
        <p:nvSpPr>
          <p:cNvPr id="3" name="Content Placeholder 2">
            <a:extLst>
              <a:ext uri="{FF2B5EF4-FFF2-40B4-BE49-F238E27FC236}">
                <a16:creationId xmlns:a16="http://schemas.microsoft.com/office/drawing/2014/main" id="{B89AE27D-6EB0-A7C1-B211-7D9D3D41145F}"/>
              </a:ext>
            </a:extLst>
          </p:cNvPr>
          <p:cNvSpPr>
            <a:spLocks noGrp="1"/>
          </p:cNvSpPr>
          <p:nvPr>
            <p:ph idx="1"/>
          </p:nvPr>
        </p:nvSpPr>
        <p:spPr>
          <a:xfrm>
            <a:off x="-2" y="551266"/>
            <a:ext cx="9144002" cy="6301364"/>
          </a:xfrm>
        </p:spPr>
        <p:txBody>
          <a:bodyPr/>
          <a:lstStyle/>
          <a:p>
            <a:r>
              <a:rPr lang="en-GB" sz="1600" dirty="0">
                <a:solidFill>
                  <a:srgbClr val="212529"/>
                </a:solidFill>
                <a:latin typeface="Roboto" panose="02000000000000000000" pitchFamily="2" charset="0"/>
              </a:rPr>
              <a:t>In independent samples, the values come from two or more different groups. For example, if the men's group and the women's group are asked about their income, independent samples exist. In this case, a person from one sample cannot be assigned to a person from the other sample.</a:t>
            </a:r>
          </a:p>
          <a:p>
            <a:pPr marL="0" indent="0">
              <a:buNone/>
            </a:pPr>
            <a:endParaRPr lang="en-GB" sz="1600" dirty="0">
              <a:solidFill>
                <a:srgbClr val="212529"/>
              </a:solidFill>
              <a:latin typeface="Roboto" panose="02000000000000000000" pitchFamily="2" charset="0"/>
            </a:endParaRPr>
          </a:p>
          <a:p>
            <a:pPr marL="0" indent="0">
              <a:spcBef>
                <a:spcPct val="0"/>
              </a:spcBef>
              <a:buNone/>
            </a:pPr>
            <a:r>
              <a:rPr lang="en-GB" dirty="0">
                <a:solidFill>
                  <a:srgbClr val="C00000"/>
                </a:solidFill>
                <a:latin typeface="+mj-lt"/>
                <a:ea typeface="+mj-ea"/>
                <a:cs typeface="+mj-cs"/>
              </a:rPr>
              <a:t>More than two dependent or independent samples</a:t>
            </a:r>
          </a:p>
          <a:p>
            <a:r>
              <a:rPr lang="en-GB" sz="1600" dirty="0">
                <a:solidFill>
                  <a:srgbClr val="212529"/>
                </a:solidFill>
                <a:latin typeface="Roboto" panose="02000000000000000000" pitchFamily="2" charset="0"/>
              </a:rPr>
              <a:t>Of course, in the case of independent and dependent sampling, there can be more than two samples. The important thing is that in the case of independent sampling, the individual groups or samples have nothing to do with each other, and in the case of dependent sampling, a respondent appears in all groups.</a:t>
            </a:r>
          </a:p>
          <a:p>
            <a:endParaRPr lang="en-GB" sz="1600" dirty="0">
              <a:solidFill>
                <a:srgbClr val="212529"/>
              </a:solidFill>
              <a:latin typeface="Roboto" panose="02000000000000000000" pitchFamily="2" charset="0"/>
            </a:endParaRPr>
          </a:p>
        </p:txBody>
      </p:sp>
    </p:spTree>
    <p:extLst>
      <p:ext uri="{BB962C8B-B14F-4D97-AF65-F5344CB8AC3E}">
        <p14:creationId xmlns:p14="http://schemas.microsoft.com/office/powerpoint/2010/main" val="18778358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A8B8B-DECF-071D-6250-715ED981EC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1E6D8A-5050-D4FC-FD08-78FEBB6C8CCB}"/>
              </a:ext>
            </a:extLst>
          </p:cNvPr>
          <p:cNvSpPr>
            <a:spLocks noGrp="1"/>
          </p:cNvSpPr>
          <p:nvPr>
            <p:ph type="title"/>
          </p:nvPr>
        </p:nvSpPr>
        <p:spPr>
          <a:xfrm>
            <a:off x="65627" y="5370"/>
            <a:ext cx="8999621" cy="611522"/>
          </a:xfrm>
        </p:spPr>
        <p:txBody>
          <a:bodyPr>
            <a:normAutofit/>
          </a:bodyPr>
          <a:lstStyle/>
          <a:p>
            <a:pPr algn="l"/>
            <a:r>
              <a:rPr lang="en-GB" sz="2800" dirty="0">
                <a:solidFill>
                  <a:srgbClr val="C00000"/>
                </a:solidFill>
              </a:rPr>
              <a:t>Hypothesis testing for dependent and independent samples</a:t>
            </a:r>
          </a:p>
        </p:txBody>
      </p:sp>
      <p:sp>
        <p:nvSpPr>
          <p:cNvPr id="3" name="Content Placeholder 2">
            <a:extLst>
              <a:ext uri="{FF2B5EF4-FFF2-40B4-BE49-F238E27FC236}">
                <a16:creationId xmlns:a16="http://schemas.microsoft.com/office/drawing/2014/main" id="{DA210B86-CA81-6118-DC73-B214044396E7}"/>
              </a:ext>
            </a:extLst>
          </p:cNvPr>
          <p:cNvSpPr>
            <a:spLocks noGrp="1"/>
          </p:cNvSpPr>
          <p:nvPr>
            <p:ph idx="1"/>
          </p:nvPr>
        </p:nvSpPr>
        <p:spPr>
          <a:xfrm>
            <a:off x="-2" y="551266"/>
            <a:ext cx="9144002" cy="6301364"/>
          </a:xfrm>
        </p:spPr>
        <p:txBody>
          <a:bodyPr/>
          <a:lstStyle/>
          <a:p>
            <a:r>
              <a:rPr lang="en-GB" sz="1600" dirty="0">
                <a:solidFill>
                  <a:srgbClr val="212529"/>
                </a:solidFill>
                <a:latin typeface="Roboto" panose="02000000000000000000" pitchFamily="2" charset="0"/>
              </a:rPr>
              <a:t>In general, there is always a hypothesis test for independent samples and a counterpart for dependent samples. Instead of the term dependent and independent, paired and unpaired are often used in the case of analysis of variance with and without repeated measures, as well as in the case of the t-test.</a:t>
            </a: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pPr algn="l"/>
            <a:r>
              <a:rPr lang="en-GB" sz="1600" b="0" i="0" dirty="0">
                <a:solidFill>
                  <a:srgbClr val="212529"/>
                </a:solidFill>
                <a:effectLst/>
                <a:latin typeface="Roboto" panose="02000000000000000000" pitchFamily="2" charset="0"/>
              </a:rPr>
              <a:t>Depending on the format in which you insert your data, a variant is pre-selected. Usually, a series is a respondent or, more generally, a case. Therefore, </a:t>
            </a:r>
            <a:r>
              <a:rPr lang="en-GB" sz="1600" b="0" i="0" u="none" strike="noStrike" dirty="0">
                <a:solidFill>
                  <a:srgbClr val="018786"/>
                </a:solidFill>
                <a:effectLst/>
                <a:latin typeface="Roboto" panose="02000000000000000000" pitchFamily="2" charset="0"/>
                <a:hlinkClick r:id="rId3"/>
              </a:rPr>
              <a:t>metric values</a:t>
            </a:r>
            <a:r>
              <a:rPr lang="en-GB" sz="1600" b="0" i="0" dirty="0">
                <a:solidFill>
                  <a:srgbClr val="212529"/>
                </a:solidFill>
                <a:effectLst/>
                <a:latin typeface="Roboto" panose="02000000000000000000" pitchFamily="2" charset="0"/>
              </a:rPr>
              <a:t> that are in a series are initially considered dependent.</a:t>
            </a:r>
          </a:p>
          <a:p>
            <a:pPr algn="l"/>
            <a:r>
              <a:rPr lang="en-GB" sz="1600" b="0" i="0" dirty="0">
                <a:solidFill>
                  <a:srgbClr val="212529"/>
                </a:solidFill>
                <a:effectLst/>
                <a:latin typeface="Roboto" panose="02000000000000000000" pitchFamily="2" charset="0"/>
              </a:rPr>
              <a:t>If a metric and a </a:t>
            </a:r>
            <a:r>
              <a:rPr lang="en-GB" sz="1600" b="0" i="0" u="none" strike="noStrike" dirty="0">
                <a:solidFill>
                  <a:srgbClr val="018786"/>
                </a:solidFill>
                <a:effectLst/>
                <a:latin typeface="Roboto" panose="02000000000000000000" pitchFamily="2" charset="0"/>
                <a:hlinkClick r:id="rId3"/>
              </a:rPr>
              <a:t>categorical variable</a:t>
            </a:r>
            <a:r>
              <a:rPr lang="en-GB" sz="1600" b="0" i="0" dirty="0">
                <a:solidFill>
                  <a:srgbClr val="212529"/>
                </a:solidFill>
                <a:effectLst/>
                <a:latin typeface="Roboto" panose="02000000000000000000" pitchFamily="2" charset="0"/>
              </a:rPr>
              <a:t> are clicked, the respective independent test is automatically selected.</a:t>
            </a:r>
          </a:p>
          <a:p>
            <a:br>
              <a:rPr lang="en-GB" sz="1050" dirty="0"/>
            </a:br>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a:p>
            <a:endParaRPr lang="en-GB" sz="1600" dirty="0">
              <a:solidFill>
                <a:srgbClr val="212529"/>
              </a:solidFill>
              <a:latin typeface="Roboto" panose="02000000000000000000" pitchFamily="2" charset="0"/>
            </a:endParaRPr>
          </a:p>
        </p:txBody>
      </p:sp>
      <p:graphicFrame>
        <p:nvGraphicFramePr>
          <p:cNvPr id="4" name="Table 3">
            <a:extLst>
              <a:ext uri="{FF2B5EF4-FFF2-40B4-BE49-F238E27FC236}">
                <a16:creationId xmlns:a16="http://schemas.microsoft.com/office/drawing/2014/main" id="{B5A12DE8-8F1D-AA16-5F40-8411CC0CDA33}"/>
              </a:ext>
            </a:extLst>
          </p:cNvPr>
          <p:cNvGraphicFramePr>
            <a:graphicFrameLocks noGrp="1"/>
          </p:cNvGraphicFramePr>
          <p:nvPr>
            <p:extLst>
              <p:ext uri="{D42A27DB-BD31-4B8C-83A1-F6EECF244321}">
                <p14:modId xmlns:p14="http://schemas.microsoft.com/office/powerpoint/2010/main" val="755706604"/>
              </p:ext>
            </p:extLst>
          </p:nvPr>
        </p:nvGraphicFramePr>
        <p:xfrm>
          <a:off x="317196" y="1662653"/>
          <a:ext cx="8229600" cy="1609730"/>
        </p:xfrm>
        <a:graphic>
          <a:graphicData uri="http://schemas.openxmlformats.org/drawingml/2006/table">
            <a:tbl>
              <a:tblPr/>
              <a:tblGrid>
                <a:gridCol w="4114800">
                  <a:extLst>
                    <a:ext uri="{9D8B030D-6E8A-4147-A177-3AD203B41FA5}">
                      <a16:colId xmlns:a16="http://schemas.microsoft.com/office/drawing/2014/main" val="2777732602"/>
                    </a:ext>
                  </a:extLst>
                </a:gridCol>
                <a:gridCol w="4114800">
                  <a:extLst>
                    <a:ext uri="{9D8B030D-6E8A-4147-A177-3AD203B41FA5}">
                      <a16:colId xmlns:a16="http://schemas.microsoft.com/office/drawing/2014/main" val="3892790583"/>
                    </a:ext>
                  </a:extLst>
                </a:gridCol>
              </a:tblGrid>
              <a:tr h="0">
                <a:tc>
                  <a:txBody>
                    <a:bodyPr/>
                    <a:lstStyle/>
                    <a:p>
                      <a:pPr algn="l" fontAlgn="b"/>
                      <a:r>
                        <a:rPr lang="en-GB" b="0" dirty="0">
                          <a:effectLst/>
                        </a:rPr>
                        <a:t>Dependent sample</a:t>
                      </a:r>
                    </a:p>
                  </a:txBody>
                  <a:tcPr marL="47625" marR="47625" marT="23813" marB="23813" anchor="b">
                    <a:lnL>
                      <a:noFill/>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lgn="l" fontAlgn="b"/>
                      <a:r>
                        <a:rPr lang="en-GB" b="0" dirty="0">
                          <a:effectLst/>
                        </a:rPr>
                        <a:t>Independent sample</a:t>
                      </a:r>
                    </a:p>
                  </a:txBody>
                  <a:tcPr marL="47625" marR="47625" marT="23813" marB="23813" anchor="b">
                    <a:lnL w="12700" cap="flat" cmpd="sng" algn="ctr">
                      <a:solidFill>
                        <a:schemeClr val="tx1"/>
                      </a:solidFill>
                      <a:prstDash val="solid"/>
                      <a:round/>
                      <a:headEnd type="none" w="med" len="med"/>
                      <a:tailEnd type="none" w="med" len="med"/>
                    </a:lnL>
                    <a:lnR>
                      <a:noFill/>
                    </a:lnR>
                    <a:lnT>
                      <a:noFill/>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223715099"/>
                  </a:ext>
                </a:extLst>
              </a:tr>
              <a:tr h="0">
                <a:tc>
                  <a:txBody>
                    <a:bodyPr/>
                    <a:lstStyle/>
                    <a:p>
                      <a:pPr algn="l" fontAlgn="t"/>
                      <a:r>
                        <a:rPr lang="en-GB" b="0" u="none" strike="noStrike" dirty="0">
                          <a:solidFill>
                            <a:srgbClr val="018786"/>
                          </a:solidFill>
                          <a:effectLst/>
                          <a:hlinkClick r:id="rId4"/>
                        </a:rPr>
                        <a:t>t-test for dependent samples</a:t>
                      </a:r>
                      <a:endParaRPr lang="en-GB" b="0" dirty="0">
                        <a:effectLst/>
                      </a:endParaRPr>
                    </a:p>
                  </a:txBody>
                  <a:tcPr marL="47625" marR="47625" marT="23813" marB="23813">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fontAlgn="t"/>
                      <a:r>
                        <a:rPr lang="en-GB" b="0" u="none" strike="noStrike" dirty="0">
                          <a:solidFill>
                            <a:srgbClr val="018786"/>
                          </a:solidFill>
                          <a:effectLst/>
                          <a:hlinkClick r:id="rId5"/>
                        </a:rPr>
                        <a:t>t-test for independent samples</a:t>
                      </a:r>
                      <a:endParaRPr lang="en-GB" b="0" dirty="0">
                        <a:effectLst/>
                      </a:endParaRPr>
                    </a:p>
                  </a:txBody>
                  <a:tcPr marL="47625" marR="47625" marT="23813" marB="23813">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006207902"/>
                  </a:ext>
                </a:extLst>
              </a:tr>
              <a:tr h="0">
                <a:tc>
                  <a:txBody>
                    <a:bodyPr/>
                    <a:lstStyle/>
                    <a:p>
                      <a:pPr algn="l" fontAlgn="t"/>
                      <a:r>
                        <a:rPr lang="en-GB" b="0" u="none" strike="noStrike" dirty="0">
                          <a:solidFill>
                            <a:srgbClr val="018786"/>
                          </a:solidFill>
                          <a:effectLst/>
                          <a:hlinkClick r:id="rId6"/>
                        </a:rPr>
                        <a:t>ANOVA with repeated measures</a:t>
                      </a:r>
                      <a:endParaRPr lang="en-GB" b="0" dirty="0">
                        <a:effectLst/>
                      </a:endParaRPr>
                    </a:p>
                  </a:txBody>
                  <a:tcPr marL="47625" marR="47625" marT="23813" marB="23813">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fontAlgn="t"/>
                      <a:r>
                        <a:rPr lang="en-GB" b="0" u="none" strike="noStrike" dirty="0">
                          <a:solidFill>
                            <a:srgbClr val="018786"/>
                          </a:solidFill>
                          <a:effectLst/>
                          <a:hlinkClick r:id="rId7"/>
                        </a:rPr>
                        <a:t>ANOVA without repeated measures</a:t>
                      </a:r>
                      <a:endParaRPr lang="en-GB" b="0" dirty="0">
                        <a:effectLst/>
                      </a:endParaRPr>
                    </a:p>
                  </a:txBody>
                  <a:tcPr marL="47625" marR="47625" marT="23813" marB="23813">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031696074"/>
                  </a:ext>
                </a:extLst>
              </a:tr>
              <a:tr h="0">
                <a:tc>
                  <a:txBody>
                    <a:bodyPr/>
                    <a:lstStyle/>
                    <a:p>
                      <a:pPr algn="l" fontAlgn="t"/>
                      <a:r>
                        <a:rPr lang="en-GB" b="0" u="none" strike="noStrike" dirty="0">
                          <a:solidFill>
                            <a:srgbClr val="018786"/>
                          </a:solidFill>
                          <a:effectLst/>
                          <a:hlinkClick r:id="rId8"/>
                        </a:rPr>
                        <a:t>Wilcoxon-Test</a:t>
                      </a:r>
                      <a:endParaRPr lang="en-GB" b="0" dirty="0">
                        <a:effectLst/>
                      </a:endParaRPr>
                    </a:p>
                  </a:txBody>
                  <a:tcPr marL="47625" marR="47625" marT="23813" marB="23813">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fontAlgn="t"/>
                      <a:r>
                        <a:rPr lang="en-GB" b="0" u="none" strike="noStrike" dirty="0">
                          <a:solidFill>
                            <a:srgbClr val="018786"/>
                          </a:solidFill>
                          <a:effectLst/>
                          <a:hlinkClick r:id="rId9"/>
                        </a:rPr>
                        <a:t>Mann-Whitney U-Test</a:t>
                      </a:r>
                      <a:endParaRPr lang="en-GB" b="0" dirty="0">
                        <a:effectLst/>
                      </a:endParaRPr>
                    </a:p>
                  </a:txBody>
                  <a:tcPr marL="47625" marR="47625" marT="23813" marB="23813">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843660836"/>
                  </a:ext>
                </a:extLst>
              </a:tr>
              <a:tr h="0">
                <a:tc>
                  <a:txBody>
                    <a:bodyPr/>
                    <a:lstStyle/>
                    <a:p>
                      <a:pPr algn="l" fontAlgn="t"/>
                      <a:r>
                        <a:rPr lang="en-GB" b="0" u="none" strike="noStrike" dirty="0">
                          <a:solidFill>
                            <a:srgbClr val="018786"/>
                          </a:solidFill>
                          <a:effectLst/>
                          <a:hlinkClick r:id="rId10"/>
                        </a:rPr>
                        <a:t>Friedman Test</a:t>
                      </a:r>
                      <a:endParaRPr lang="en-GB" b="0" dirty="0">
                        <a:effectLst/>
                      </a:endParaRPr>
                    </a:p>
                  </a:txBody>
                  <a:tcPr marL="47625" marR="47625" marT="23813" marB="23813">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solidFill>
                      <a:srgbClr val="FFFFFF"/>
                    </a:solidFill>
                  </a:tcPr>
                </a:tc>
                <a:tc>
                  <a:txBody>
                    <a:bodyPr/>
                    <a:lstStyle/>
                    <a:p>
                      <a:pPr algn="l" fontAlgn="t"/>
                      <a:r>
                        <a:rPr lang="en-GB" b="0" u="none" strike="noStrike" dirty="0">
                          <a:solidFill>
                            <a:srgbClr val="018786"/>
                          </a:solidFill>
                          <a:effectLst/>
                          <a:hlinkClick r:id="rId11"/>
                        </a:rPr>
                        <a:t>Kruskal-Wallis Test</a:t>
                      </a:r>
                      <a:endParaRPr lang="en-GB" b="0" dirty="0">
                        <a:effectLst/>
                      </a:endParaRPr>
                    </a:p>
                  </a:txBody>
                  <a:tcPr marL="47625" marR="47625" marT="23813" marB="23813">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068522651"/>
                  </a:ext>
                </a:extLst>
              </a:tr>
            </a:tbl>
          </a:graphicData>
        </a:graphic>
      </p:graphicFrame>
      <p:pic>
        <p:nvPicPr>
          <p:cNvPr id="5" name="Picture 4">
            <a:extLst>
              <a:ext uri="{FF2B5EF4-FFF2-40B4-BE49-F238E27FC236}">
                <a16:creationId xmlns:a16="http://schemas.microsoft.com/office/drawing/2014/main" id="{1A04992A-0503-0375-9364-2F8C4D59AD4E}"/>
              </a:ext>
            </a:extLst>
          </p:cNvPr>
          <p:cNvPicPr>
            <a:picLocks noChangeAspect="1"/>
          </p:cNvPicPr>
          <p:nvPr/>
        </p:nvPicPr>
        <p:blipFill>
          <a:blip r:embed="rId12"/>
          <a:stretch>
            <a:fillRect/>
          </a:stretch>
        </p:blipFill>
        <p:spPr>
          <a:xfrm>
            <a:off x="5085409" y="4895759"/>
            <a:ext cx="4058591" cy="1948326"/>
          </a:xfrm>
          <a:prstGeom prst="rect">
            <a:avLst/>
          </a:prstGeom>
        </p:spPr>
      </p:pic>
    </p:spTree>
    <p:extLst>
      <p:ext uri="{BB962C8B-B14F-4D97-AF65-F5344CB8AC3E}">
        <p14:creationId xmlns:p14="http://schemas.microsoft.com/office/powerpoint/2010/main" val="21328016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8E0944-3708-B790-D888-D2F7E74A5174}"/>
              </a:ext>
            </a:extLst>
          </p:cNvPr>
          <p:cNvSpPr txBox="1"/>
          <p:nvPr/>
        </p:nvSpPr>
        <p:spPr>
          <a:xfrm>
            <a:off x="-28439" y="0"/>
            <a:ext cx="6801123" cy="2862322"/>
          </a:xfrm>
          <a:prstGeom prst="rect">
            <a:avLst/>
          </a:prstGeom>
          <a:noFill/>
        </p:spPr>
        <p:txBody>
          <a:bodyPr wrap="square">
            <a:spAutoFit/>
          </a:bodyPr>
          <a:lstStyle/>
          <a:p>
            <a:r>
              <a:rPr lang="en-GB" b="1" dirty="0">
                <a:solidFill>
                  <a:srgbClr val="C00000"/>
                </a:solidFill>
              </a:rPr>
              <a:t>Categorical variables</a:t>
            </a:r>
          </a:p>
          <a:p>
            <a:r>
              <a:rPr lang="en-GB" dirty="0"/>
              <a:t>Variables that have a nominal scale or an ordinal scale are also called categorical variables. In other words, categorical is an umbrella term for variables scaled nominally and ordinally.</a:t>
            </a:r>
          </a:p>
          <a:p>
            <a:endParaRPr lang="en-GB" dirty="0"/>
          </a:p>
          <a:p>
            <a:r>
              <a:rPr lang="en-GB" dirty="0"/>
              <a:t>Categorical variables can have a limited and usually fixed number of expressions, e.g. country with "Germany", "Austria", ... or gender with "female" and "male". It is important, however, that it must be a finite number of categories or groups. The different categories may have a ranking, but must not.</a:t>
            </a:r>
          </a:p>
        </p:txBody>
      </p:sp>
      <p:sp>
        <p:nvSpPr>
          <p:cNvPr id="5" name="TextBox 4">
            <a:extLst>
              <a:ext uri="{FF2B5EF4-FFF2-40B4-BE49-F238E27FC236}">
                <a16:creationId xmlns:a16="http://schemas.microsoft.com/office/drawing/2014/main" id="{A90A494D-0F12-1704-C438-4BF936ECBFF9}"/>
              </a:ext>
            </a:extLst>
          </p:cNvPr>
          <p:cNvSpPr txBox="1"/>
          <p:nvPr/>
        </p:nvSpPr>
        <p:spPr>
          <a:xfrm>
            <a:off x="5626404" y="2958727"/>
            <a:ext cx="3517596" cy="5909310"/>
          </a:xfrm>
          <a:prstGeom prst="rect">
            <a:avLst/>
          </a:prstGeom>
          <a:noFill/>
        </p:spPr>
        <p:txBody>
          <a:bodyPr wrap="square">
            <a:spAutoFit/>
          </a:bodyPr>
          <a:lstStyle/>
          <a:p>
            <a:pPr algn="l"/>
            <a:r>
              <a:rPr lang="en-GB" b="1" i="0" dirty="0">
                <a:solidFill>
                  <a:srgbClr val="C00000"/>
                </a:solidFill>
                <a:effectLst/>
                <a:latin typeface="Roboto" panose="02000000000000000000" pitchFamily="2" charset="0"/>
              </a:rPr>
              <a:t>Metric variables</a:t>
            </a:r>
          </a:p>
          <a:p>
            <a:pPr algn="l"/>
            <a:r>
              <a:rPr lang="en-GB" b="0" i="0" dirty="0">
                <a:solidFill>
                  <a:srgbClr val="212529"/>
                </a:solidFill>
                <a:effectLst/>
                <a:latin typeface="Roboto" panose="02000000000000000000" pitchFamily="2" charset="0"/>
              </a:rPr>
              <a:t>Metric variables have the </a:t>
            </a:r>
            <a:r>
              <a:rPr lang="en-GB" b="1" i="0" dirty="0">
                <a:solidFill>
                  <a:srgbClr val="212529"/>
                </a:solidFill>
                <a:effectLst/>
                <a:latin typeface="Roboto" panose="02000000000000000000" pitchFamily="2" charset="0"/>
              </a:rPr>
              <a:t>highest possible level of measurement</a:t>
            </a:r>
            <a:r>
              <a:rPr lang="en-GB" b="0" i="0" dirty="0">
                <a:solidFill>
                  <a:srgbClr val="212529"/>
                </a:solidFill>
                <a:effectLst/>
                <a:latin typeface="Roboto" panose="02000000000000000000" pitchFamily="2" charset="0"/>
              </a:rPr>
              <a:t>. With a metric level of measurement, the characteristic values can be compared and sorted and distances between the values can be calculated. Examples would be the </a:t>
            </a:r>
            <a:r>
              <a:rPr lang="en-GB" b="0" i="1" dirty="0">
                <a:solidFill>
                  <a:srgbClr val="212529"/>
                </a:solidFill>
                <a:effectLst/>
                <a:latin typeface="Roboto" panose="02000000000000000000" pitchFamily="2" charset="0"/>
              </a:rPr>
              <a:t>weight</a:t>
            </a:r>
            <a:r>
              <a:rPr lang="en-GB" b="0" i="0" dirty="0">
                <a:solidFill>
                  <a:srgbClr val="212529"/>
                </a:solidFill>
                <a:effectLst/>
                <a:latin typeface="Roboto" panose="02000000000000000000" pitchFamily="2" charset="0"/>
              </a:rPr>
              <a:t> and </a:t>
            </a:r>
            <a:r>
              <a:rPr lang="en-GB" b="0" i="1" dirty="0">
                <a:solidFill>
                  <a:srgbClr val="212529"/>
                </a:solidFill>
                <a:effectLst/>
                <a:latin typeface="Roboto" panose="02000000000000000000" pitchFamily="2" charset="0"/>
              </a:rPr>
              <a:t>age</a:t>
            </a:r>
            <a:r>
              <a:rPr lang="en-GB" b="0" i="0" dirty="0">
                <a:solidFill>
                  <a:srgbClr val="212529"/>
                </a:solidFill>
                <a:effectLst/>
                <a:latin typeface="Roboto" panose="02000000000000000000" pitchFamily="2" charset="0"/>
              </a:rPr>
              <a:t> of subjects.</a:t>
            </a:r>
          </a:p>
          <a:p>
            <a:pPr lvl="1">
              <a:buFont typeface="Arial" panose="020B0604020202020204" pitchFamily="34" charset="0"/>
              <a:buChar char="•"/>
            </a:pPr>
            <a:r>
              <a:rPr lang="en-GB" b="0" i="0" dirty="0">
                <a:solidFill>
                  <a:srgbClr val="212529"/>
                </a:solidFill>
                <a:effectLst/>
                <a:latin typeface="Roboto" panose="02000000000000000000" pitchFamily="2" charset="0"/>
              </a:rPr>
              <a:t>Highest level of measurement.</a:t>
            </a:r>
          </a:p>
          <a:p>
            <a:pPr lvl="1">
              <a:buFont typeface="Arial" panose="020B0604020202020204" pitchFamily="34" charset="0"/>
              <a:buChar char="•"/>
            </a:pPr>
            <a:r>
              <a:rPr lang="en-GB" b="0" i="0" dirty="0">
                <a:solidFill>
                  <a:srgbClr val="212529"/>
                </a:solidFill>
                <a:effectLst/>
                <a:latin typeface="Roboto" panose="02000000000000000000" pitchFamily="2" charset="0"/>
              </a:rPr>
              <a:t>Creation of rankings possible.</a:t>
            </a:r>
          </a:p>
          <a:p>
            <a:pPr lvl="1">
              <a:buFont typeface="Arial" panose="020B0604020202020204" pitchFamily="34" charset="0"/>
              <a:buChar char="•"/>
            </a:pPr>
            <a:r>
              <a:rPr lang="en-GB" b="0" i="0" dirty="0">
                <a:solidFill>
                  <a:srgbClr val="212529"/>
                </a:solidFill>
                <a:effectLst/>
                <a:latin typeface="Roboto" panose="02000000000000000000" pitchFamily="2" charset="0"/>
              </a:rPr>
              <a:t>"Equal" and "unequal", as well as "greater" and "smaller", can also be determined</a:t>
            </a:r>
          </a:p>
          <a:p>
            <a:pPr lvl="1">
              <a:buFont typeface="Arial" panose="020B0604020202020204" pitchFamily="34" charset="0"/>
              <a:buChar char="•"/>
            </a:pPr>
            <a:r>
              <a:rPr lang="en-GB" b="0" i="0" dirty="0">
                <a:solidFill>
                  <a:srgbClr val="212529"/>
                </a:solidFill>
                <a:effectLst/>
                <a:latin typeface="Roboto" panose="02000000000000000000" pitchFamily="2" charset="0"/>
              </a:rPr>
              <a:t>Differences and sums can be formed meaningfully.</a:t>
            </a:r>
          </a:p>
        </p:txBody>
      </p:sp>
      <p:sp>
        <p:nvSpPr>
          <p:cNvPr id="25" name="TextBox 24">
            <a:extLst>
              <a:ext uri="{FF2B5EF4-FFF2-40B4-BE49-F238E27FC236}">
                <a16:creationId xmlns:a16="http://schemas.microsoft.com/office/drawing/2014/main" id="{3131FB78-3F14-69E1-1A77-F948D5FC2219}"/>
              </a:ext>
            </a:extLst>
          </p:cNvPr>
          <p:cNvSpPr txBox="1"/>
          <p:nvPr/>
        </p:nvSpPr>
        <p:spPr>
          <a:xfrm>
            <a:off x="61252" y="2997005"/>
            <a:ext cx="4112612" cy="369332"/>
          </a:xfrm>
          <a:prstGeom prst="rect">
            <a:avLst/>
          </a:prstGeom>
          <a:noFill/>
        </p:spPr>
        <p:txBody>
          <a:bodyPr wrap="square">
            <a:spAutoFit/>
          </a:bodyPr>
          <a:lstStyle/>
          <a:p>
            <a:r>
              <a:rPr lang="en-GB" dirty="0"/>
              <a:t>Examples:</a:t>
            </a:r>
          </a:p>
        </p:txBody>
      </p:sp>
      <p:graphicFrame>
        <p:nvGraphicFramePr>
          <p:cNvPr id="27" name="Table 26">
            <a:extLst>
              <a:ext uri="{FF2B5EF4-FFF2-40B4-BE49-F238E27FC236}">
                <a16:creationId xmlns:a16="http://schemas.microsoft.com/office/drawing/2014/main" id="{FCA4D399-59E4-AD5C-3055-449020B6C43D}"/>
              </a:ext>
            </a:extLst>
          </p:cNvPr>
          <p:cNvGraphicFramePr>
            <a:graphicFrameLocks noGrp="1"/>
          </p:cNvGraphicFramePr>
          <p:nvPr>
            <p:extLst>
              <p:ext uri="{D42A27DB-BD31-4B8C-83A1-F6EECF244321}">
                <p14:modId xmlns:p14="http://schemas.microsoft.com/office/powerpoint/2010/main" val="3293793347"/>
              </p:ext>
            </p:extLst>
          </p:nvPr>
        </p:nvGraphicFramePr>
        <p:xfrm>
          <a:off x="3470497" y="3653761"/>
          <a:ext cx="1044975" cy="1828800"/>
        </p:xfrm>
        <a:graphic>
          <a:graphicData uri="http://schemas.openxmlformats.org/drawingml/2006/table">
            <a:tbl>
              <a:tblPr/>
              <a:tblGrid>
                <a:gridCol w="1044975">
                  <a:extLst>
                    <a:ext uri="{9D8B030D-6E8A-4147-A177-3AD203B41FA5}">
                      <a16:colId xmlns:a16="http://schemas.microsoft.com/office/drawing/2014/main" val="3161003129"/>
                    </a:ext>
                  </a:extLst>
                </a:gridCol>
              </a:tblGrid>
              <a:tr h="0">
                <a:tc>
                  <a:txBody>
                    <a:bodyPr/>
                    <a:lstStyle/>
                    <a:p>
                      <a:pPr algn="l" fontAlgn="b"/>
                      <a:r>
                        <a:rPr lang="en-GB">
                          <a:effectLst/>
                        </a:rPr>
                        <a:t>Income</a:t>
                      </a:r>
                    </a:p>
                  </a:txBody>
                  <a:tcPr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3423761325"/>
                  </a:ext>
                </a:extLst>
              </a:tr>
              <a:tr h="0">
                <a:tc>
                  <a:txBody>
                    <a:bodyPr/>
                    <a:lstStyle/>
                    <a:p>
                      <a:pPr fontAlgn="t"/>
                      <a:r>
                        <a:rPr lang="en-GB" dirty="0">
                          <a:effectLst/>
                        </a:rPr>
                        <a:t>1820 $</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660852941"/>
                  </a:ext>
                </a:extLst>
              </a:tr>
              <a:tr h="0">
                <a:tc>
                  <a:txBody>
                    <a:bodyPr/>
                    <a:lstStyle/>
                    <a:p>
                      <a:pPr fontAlgn="t"/>
                      <a:r>
                        <a:rPr lang="en-GB">
                          <a:effectLst/>
                        </a:rPr>
                        <a:t>3200 $</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3379058816"/>
                  </a:ext>
                </a:extLst>
              </a:tr>
              <a:tr h="0">
                <a:tc>
                  <a:txBody>
                    <a:bodyPr/>
                    <a:lstStyle/>
                    <a:p>
                      <a:pPr fontAlgn="t"/>
                      <a:r>
                        <a:rPr lang="en-GB">
                          <a:effectLst/>
                        </a:rPr>
                        <a:t>800 $</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612512527"/>
                  </a:ext>
                </a:extLst>
              </a:tr>
              <a:tr h="0">
                <a:tc>
                  <a:txBody>
                    <a:bodyPr/>
                    <a:lstStyle/>
                    <a:p>
                      <a:pPr fontAlgn="t"/>
                      <a:r>
                        <a:rPr lang="en-GB" dirty="0">
                          <a:effectLst/>
                        </a:rPr>
                        <a:t>...</a:t>
                      </a:r>
                    </a:p>
                  </a:txBody>
                  <a:tcPr>
                    <a:lnL>
                      <a:noFill/>
                    </a:lnL>
                    <a:lnR>
                      <a:noFill/>
                    </a:lnR>
                    <a:lnT w="4763" cap="flat" cmpd="sng" algn="ctr">
                      <a:solidFill>
                        <a:srgbClr val="DEE2E6"/>
                      </a:solidFill>
                      <a:prstDash val="solid"/>
                      <a:round/>
                      <a:headEnd type="none" w="med" len="med"/>
                      <a:tailEnd type="none" w="med" len="med"/>
                    </a:lnT>
                    <a:lnB>
                      <a:noFill/>
                    </a:lnB>
                    <a:noFill/>
                  </a:tcPr>
                </a:tc>
                <a:extLst>
                  <a:ext uri="{0D108BD9-81ED-4DB2-BD59-A6C34878D82A}">
                    <a16:rowId xmlns:a16="http://schemas.microsoft.com/office/drawing/2014/main" val="1593867968"/>
                  </a:ext>
                </a:extLst>
              </a:tr>
            </a:tbl>
          </a:graphicData>
        </a:graphic>
      </p:graphicFrame>
      <p:graphicFrame>
        <p:nvGraphicFramePr>
          <p:cNvPr id="28" name="Table 27">
            <a:extLst>
              <a:ext uri="{FF2B5EF4-FFF2-40B4-BE49-F238E27FC236}">
                <a16:creationId xmlns:a16="http://schemas.microsoft.com/office/drawing/2014/main" id="{A371DE41-2541-A8D6-7435-7526F5353BA2}"/>
              </a:ext>
            </a:extLst>
          </p:cNvPr>
          <p:cNvGraphicFramePr>
            <a:graphicFrameLocks noGrp="1"/>
          </p:cNvGraphicFramePr>
          <p:nvPr>
            <p:extLst>
              <p:ext uri="{D42A27DB-BD31-4B8C-83A1-F6EECF244321}">
                <p14:modId xmlns:p14="http://schemas.microsoft.com/office/powerpoint/2010/main" val="2710157986"/>
              </p:ext>
            </p:extLst>
          </p:nvPr>
        </p:nvGraphicFramePr>
        <p:xfrm>
          <a:off x="2516827" y="3638180"/>
          <a:ext cx="1191854" cy="1828800"/>
        </p:xfrm>
        <a:graphic>
          <a:graphicData uri="http://schemas.openxmlformats.org/drawingml/2006/table">
            <a:tbl>
              <a:tblPr/>
              <a:tblGrid>
                <a:gridCol w="1191854">
                  <a:extLst>
                    <a:ext uri="{9D8B030D-6E8A-4147-A177-3AD203B41FA5}">
                      <a16:colId xmlns:a16="http://schemas.microsoft.com/office/drawing/2014/main" val="3358720295"/>
                    </a:ext>
                  </a:extLst>
                </a:gridCol>
              </a:tblGrid>
              <a:tr h="0">
                <a:tc>
                  <a:txBody>
                    <a:bodyPr/>
                    <a:lstStyle/>
                    <a:p>
                      <a:pPr algn="l" fontAlgn="b"/>
                      <a:r>
                        <a:rPr lang="en-GB" dirty="0">
                          <a:effectLst/>
                        </a:rPr>
                        <a:t>Weight</a:t>
                      </a:r>
                    </a:p>
                  </a:txBody>
                  <a:tcPr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489065496"/>
                  </a:ext>
                </a:extLst>
              </a:tr>
              <a:tr h="0">
                <a:tc>
                  <a:txBody>
                    <a:bodyPr/>
                    <a:lstStyle/>
                    <a:p>
                      <a:pPr fontAlgn="t"/>
                      <a:r>
                        <a:rPr lang="en-GB" dirty="0">
                          <a:effectLst/>
                        </a:rPr>
                        <a:t>81 kg</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1684209172"/>
                  </a:ext>
                </a:extLst>
              </a:tr>
              <a:tr h="0">
                <a:tc>
                  <a:txBody>
                    <a:bodyPr/>
                    <a:lstStyle/>
                    <a:p>
                      <a:pPr fontAlgn="t"/>
                      <a:r>
                        <a:rPr lang="en-GB">
                          <a:effectLst/>
                        </a:rPr>
                        <a:t>70 kg</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944791442"/>
                  </a:ext>
                </a:extLst>
              </a:tr>
              <a:tr h="0">
                <a:tc>
                  <a:txBody>
                    <a:bodyPr/>
                    <a:lstStyle/>
                    <a:p>
                      <a:pPr fontAlgn="t"/>
                      <a:r>
                        <a:rPr lang="en-GB">
                          <a:effectLst/>
                        </a:rPr>
                        <a:t>68 kg</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3138399408"/>
                  </a:ext>
                </a:extLst>
              </a:tr>
              <a:tr h="0">
                <a:tc>
                  <a:txBody>
                    <a:bodyPr/>
                    <a:lstStyle/>
                    <a:p>
                      <a:pPr fontAlgn="t"/>
                      <a:r>
                        <a:rPr lang="en-GB" dirty="0">
                          <a:effectLst/>
                        </a:rPr>
                        <a:t>...</a:t>
                      </a:r>
                    </a:p>
                  </a:txBody>
                  <a:tcPr>
                    <a:lnL>
                      <a:noFill/>
                    </a:lnL>
                    <a:lnR>
                      <a:noFill/>
                    </a:lnR>
                    <a:lnT w="4763" cap="flat" cmpd="sng" algn="ctr">
                      <a:solidFill>
                        <a:srgbClr val="DEE2E6"/>
                      </a:solidFill>
                      <a:prstDash val="solid"/>
                      <a:round/>
                      <a:headEnd type="none" w="med" len="med"/>
                      <a:tailEnd type="none" w="med" len="med"/>
                    </a:lnT>
                    <a:lnB>
                      <a:noFill/>
                    </a:lnB>
                    <a:noFill/>
                  </a:tcPr>
                </a:tc>
                <a:extLst>
                  <a:ext uri="{0D108BD9-81ED-4DB2-BD59-A6C34878D82A}">
                    <a16:rowId xmlns:a16="http://schemas.microsoft.com/office/drawing/2014/main" val="3687532634"/>
                  </a:ext>
                </a:extLst>
              </a:tr>
            </a:tbl>
          </a:graphicData>
        </a:graphic>
      </p:graphicFrame>
      <p:graphicFrame>
        <p:nvGraphicFramePr>
          <p:cNvPr id="29" name="Table 28">
            <a:extLst>
              <a:ext uri="{FF2B5EF4-FFF2-40B4-BE49-F238E27FC236}">
                <a16:creationId xmlns:a16="http://schemas.microsoft.com/office/drawing/2014/main" id="{E130D2F7-6F8B-D69E-0F79-D30FA820555E}"/>
              </a:ext>
            </a:extLst>
          </p:cNvPr>
          <p:cNvGraphicFramePr>
            <a:graphicFrameLocks noGrp="1"/>
          </p:cNvGraphicFramePr>
          <p:nvPr>
            <p:extLst>
              <p:ext uri="{D42A27DB-BD31-4B8C-83A1-F6EECF244321}">
                <p14:modId xmlns:p14="http://schemas.microsoft.com/office/powerpoint/2010/main" val="3648235117"/>
              </p:ext>
            </p:extLst>
          </p:nvPr>
        </p:nvGraphicFramePr>
        <p:xfrm>
          <a:off x="1546747" y="3638180"/>
          <a:ext cx="1044976" cy="1828800"/>
        </p:xfrm>
        <a:graphic>
          <a:graphicData uri="http://schemas.openxmlformats.org/drawingml/2006/table">
            <a:tbl>
              <a:tblPr/>
              <a:tblGrid>
                <a:gridCol w="1044976">
                  <a:extLst>
                    <a:ext uri="{9D8B030D-6E8A-4147-A177-3AD203B41FA5}">
                      <a16:colId xmlns:a16="http://schemas.microsoft.com/office/drawing/2014/main" val="1628661985"/>
                    </a:ext>
                  </a:extLst>
                </a:gridCol>
              </a:tblGrid>
              <a:tr h="0">
                <a:tc>
                  <a:txBody>
                    <a:bodyPr/>
                    <a:lstStyle/>
                    <a:p>
                      <a:pPr algn="l" fontAlgn="b"/>
                      <a:r>
                        <a:rPr lang="en-GB">
                          <a:effectLst/>
                        </a:rPr>
                        <a:t>Age</a:t>
                      </a:r>
                    </a:p>
                  </a:txBody>
                  <a:tcPr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3545203619"/>
                  </a:ext>
                </a:extLst>
              </a:tr>
              <a:tr h="0">
                <a:tc>
                  <a:txBody>
                    <a:bodyPr/>
                    <a:lstStyle/>
                    <a:p>
                      <a:pPr fontAlgn="t"/>
                      <a:r>
                        <a:rPr lang="en-GB" dirty="0">
                          <a:effectLst/>
                        </a:rPr>
                        <a:t>18 years</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1499242631"/>
                  </a:ext>
                </a:extLst>
              </a:tr>
              <a:tr h="0">
                <a:tc>
                  <a:txBody>
                    <a:bodyPr/>
                    <a:lstStyle/>
                    <a:p>
                      <a:pPr fontAlgn="t"/>
                      <a:r>
                        <a:rPr lang="en-GB" dirty="0">
                          <a:effectLst/>
                        </a:rPr>
                        <a:t>27 years</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2439981733"/>
                  </a:ext>
                </a:extLst>
              </a:tr>
              <a:tr h="0">
                <a:tc>
                  <a:txBody>
                    <a:bodyPr/>
                    <a:lstStyle/>
                    <a:p>
                      <a:pPr fontAlgn="t"/>
                      <a:r>
                        <a:rPr lang="en-GB">
                          <a:effectLst/>
                        </a:rPr>
                        <a:t>64 years</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3777282073"/>
                  </a:ext>
                </a:extLst>
              </a:tr>
              <a:tr h="0">
                <a:tc>
                  <a:txBody>
                    <a:bodyPr/>
                    <a:lstStyle/>
                    <a:p>
                      <a:pPr fontAlgn="t"/>
                      <a:r>
                        <a:rPr lang="en-GB" dirty="0">
                          <a:effectLst/>
                        </a:rPr>
                        <a:t>...</a:t>
                      </a:r>
                    </a:p>
                  </a:txBody>
                  <a:tcPr>
                    <a:lnL>
                      <a:noFill/>
                    </a:lnL>
                    <a:lnR>
                      <a:noFill/>
                    </a:lnR>
                    <a:lnT w="4763" cap="flat" cmpd="sng" algn="ctr">
                      <a:solidFill>
                        <a:srgbClr val="DEE2E6"/>
                      </a:solidFill>
                      <a:prstDash val="solid"/>
                      <a:round/>
                      <a:headEnd type="none" w="med" len="med"/>
                      <a:tailEnd type="none" w="med" len="med"/>
                    </a:lnT>
                    <a:lnB>
                      <a:noFill/>
                    </a:lnB>
                    <a:noFill/>
                  </a:tcPr>
                </a:tc>
                <a:extLst>
                  <a:ext uri="{0D108BD9-81ED-4DB2-BD59-A6C34878D82A}">
                    <a16:rowId xmlns:a16="http://schemas.microsoft.com/office/drawing/2014/main" val="2326955500"/>
                  </a:ext>
                </a:extLst>
              </a:tr>
            </a:tbl>
          </a:graphicData>
        </a:graphic>
      </p:graphicFrame>
      <p:graphicFrame>
        <p:nvGraphicFramePr>
          <p:cNvPr id="30" name="Table 29">
            <a:extLst>
              <a:ext uri="{FF2B5EF4-FFF2-40B4-BE49-F238E27FC236}">
                <a16:creationId xmlns:a16="http://schemas.microsoft.com/office/drawing/2014/main" id="{045F5896-73C7-757F-7DE4-D89D347C8407}"/>
              </a:ext>
            </a:extLst>
          </p:cNvPr>
          <p:cNvGraphicFramePr>
            <a:graphicFrameLocks noGrp="1"/>
          </p:cNvGraphicFramePr>
          <p:nvPr>
            <p:extLst>
              <p:ext uri="{D42A27DB-BD31-4B8C-83A1-F6EECF244321}">
                <p14:modId xmlns:p14="http://schemas.microsoft.com/office/powerpoint/2010/main" val="837541418"/>
              </p:ext>
            </p:extLst>
          </p:nvPr>
        </p:nvGraphicFramePr>
        <p:xfrm>
          <a:off x="145485" y="3363860"/>
          <a:ext cx="1503935" cy="2103120"/>
        </p:xfrm>
        <a:graphic>
          <a:graphicData uri="http://schemas.openxmlformats.org/drawingml/2006/table">
            <a:tbl>
              <a:tblPr/>
              <a:tblGrid>
                <a:gridCol w="1503935">
                  <a:extLst>
                    <a:ext uri="{9D8B030D-6E8A-4147-A177-3AD203B41FA5}">
                      <a16:colId xmlns:a16="http://schemas.microsoft.com/office/drawing/2014/main" val="1295901390"/>
                    </a:ext>
                  </a:extLst>
                </a:gridCol>
              </a:tblGrid>
              <a:tr h="0">
                <a:tc>
                  <a:txBody>
                    <a:bodyPr/>
                    <a:lstStyle/>
                    <a:p>
                      <a:pPr algn="l" fontAlgn="b"/>
                      <a:r>
                        <a:rPr lang="en-GB" dirty="0">
                          <a:effectLst/>
                        </a:rPr>
                        <a:t>Electricity consumption</a:t>
                      </a:r>
                    </a:p>
                  </a:txBody>
                  <a:tcPr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3271816079"/>
                  </a:ext>
                </a:extLst>
              </a:tr>
              <a:tr h="0">
                <a:tc>
                  <a:txBody>
                    <a:bodyPr/>
                    <a:lstStyle/>
                    <a:p>
                      <a:pPr fontAlgn="t"/>
                      <a:r>
                        <a:rPr lang="en-GB" dirty="0">
                          <a:effectLst/>
                        </a:rPr>
                        <a:t>520 kWh</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2046037150"/>
                  </a:ext>
                </a:extLst>
              </a:tr>
              <a:tr h="0">
                <a:tc>
                  <a:txBody>
                    <a:bodyPr/>
                    <a:lstStyle/>
                    <a:p>
                      <a:pPr fontAlgn="t"/>
                      <a:r>
                        <a:rPr lang="en-GB">
                          <a:effectLst/>
                        </a:rPr>
                        <a:t>470 kWh</a:t>
                      </a: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1502856236"/>
                  </a:ext>
                </a:extLst>
              </a:tr>
              <a:tr h="0">
                <a:tc>
                  <a:txBody>
                    <a:bodyPr/>
                    <a:lstStyle/>
                    <a:p>
                      <a:pPr fontAlgn="t"/>
                      <a:r>
                        <a:rPr lang="en-GB">
                          <a:effectLst/>
                        </a:rPr>
                        <a:t>340 kWh</a:t>
                      </a:r>
                      <a:endParaRPr lang="en-GB" dirty="0">
                        <a:effectLst/>
                      </a:endParaRPr>
                    </a:p>
                  </a:txBody>
                  <a:tcPr>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noFill/>
                  </a:tcPr>
                </a:tc>
                <a:extLst>
                  <a:ext uri="{0D108BD9-81ED-4DB2-BD59-A6C34878D82A}">
                    <a16:rowId xmlns:a16="http://schemas.microsoft.com/office/drawing/2014/main" val="4292787855"/>
                  </a:ext>
                </a:extLst>
              </a:tr>
              <a:tr h="0">
                <a:tc>
                  <a:txBody>
                    <a:bodyPr/>
                    <a:lstStyle/>
                    <a:p>
                      <a:pPr fontAlgn="t"/>
                      <a:r>
                        <a:rPr lang="en-GB" dirty="0">
                          <a:effectLst/>
                        </a:rPr>
                        <a:t>...</a:t>
                      </a:r>
                    </a:p>
                  </a:txBody>
                  <a:tcPr>
                    <a:lnL>
                      <a:noFill/>
                    </a:lnL>
                    <a:lnR>
                      <a:noFill/>
                    </a:lnR>
                    <a:lnT w="4763" cap="flat" cmpd="sng" algn="ctr">
                      <a:solidFill>
                        <a:srgbClr val="DEE2E6"/>
                      </a:solidFill>
                      <a:prstDash val="solid"/>
                      <a:round/>
                      <a:headEnd type="none" w="med" len="med"/>
                      <a:tailEnd type="none" w="med" len="med"/>
                    </a:lnT>
                    <a:lnB>
                      <a:noFill/>
                    </a:lnB>
                    <a:noFill/>
                  </a:tcPr>
                </a:tc>
                <a:extLst>
                  <a:ext uri="{0D108BD9-81ED-4DB2-BD59-A6C34878D82A}">
                    <a16:rowId xmlns:a16="http://schemas.microsoft.com/office/drawing/2014/main" val="2651011871"/>
                  </a:ext>
                </a:extLst>
              </a:tr>
            </a:tbl>
          </a:graphicData>
        </a:graphic>
      </p:graphicFrame>
    </p:spTree>
    <p:extLst>
      <p:ext uri="{BB962C8B-B14F-4D97-AF65-F5344CB8AC3E}">
        <p14:creationId xmlns:p14="http://schemas.microsoft.com/office/powerpoint/2010/main" val="23500654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48BA-40CE-18B7-2D59-DECFE165F6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9B0E3A-C08B-B184-83C5-09C82C0CB24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58122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Differences</a:t>
            </a:r>
          </a:p>
        </p:txBody>
      </p:sp>
      <p:sp>
        <p:nvSpPr>
          <p:cNvPr id="3" name="Content Placeholder 2"/>
          <p:cNvSpPr>
            <a:spLocks noGrp="1"/>
          </p:cNvSpPr>
          <p:nvPr>
            <p:ph idx="1"/>
          </p:nvPr>
        </p:nvSpPr>
        <p:spPr/>
        <p:txBody>
          <a:bodyPr/>
          <a:lstStyle/>
          <a:p>
            <a:r>
              <a:t>Parametric Tests:</a:t>
            </a:r>
          </a:p>
          <a:p>
            <a:r>
              <a:t>- Assumes data follows a specific distribution.</a:t>
            </a:r>
          </a:p>
          <a:p>
            <a:r>
              <a:t>- Higher power when assumptions are valid.</a:t>
            </a:r>
          </a:p>
          <a:p>
            <a:endParaRPr/>
          </a:p>
          <a:p>
            <a:r>
              <a:t>Non-Parametric Tests:</a:t>
            </a:r>
          </a:p>
          <a:p>
            <a:r>
              <a:t>- Distribution-free methods.</a:t>
            </a:r>
          </a:p>
          <a:p>
            <a:r>
              <a:t>- Works for ordinal or non-Normal data.</a:t>
            </a:r>
          </a:p>
          <a:p>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Applications and Examples</a:t>
            </a:r>
          </a:p>
        </p:txBody>
      </p:sp>
      <p:sp>
        <p:nvSpPr>
          <p:cNvPr id="3" name="Content Placeholder 2"/>
          <p:cNvSpPr>
            <a:spLocks noGrp="1"/>
          </p:cNvSpPr>
          <p:nvPr>
            <p:ph idx="1"/>
          </p:nvPr>
        </p:nvSpPr>
        <p:spPr/>
        <p:txBody>
          <a:bodyPr>
            <a:normAutofit fontScale="92500" lnSpcReduction="20000"/>
          </a:bodyPr>
          <a:lstStyle/>
          <a:p>
            <a:r>
              <a:rPr dirty="0"/>
              <a:t>Examples in Research:</a:t>
            </a:r>
          </a:p>
          <a:p>
            <a:r>
              <a:rPr dirty="0"/>
              <a:t>- Parametric: Comparing mean birth weights (t</a:t>
            </a:r>
            <a:r>
              <a:rPr lang="en-GB"/>
              <a:t>-</a:t>
            </a:r>
            <a:r>
              <a:t>test</a:t>
            </a:r>
            <a:r>
              <a:rPr dirty="0"/>
              <a:t>).</a:t>
            </a:r>
          </a:p>
          <a:p>
            <a:r>
              <a:rPr dirty="0"/>
              <a:t>- Non-Parametric: Analyzing Apgar scores (Mann-Whitney U test).</a:t>
            </a:r>
          </a:p>
          <a:p>
            <a:endParaRPr dirty="0"/>
          </a:p>
          <a:p>
            <a:r>
              <a:rPr dirty="0"/>
              <a:t>Selection Criteria:</a:t>
            </a:r>
          </a:p>
          <a:p>
            <a:r>
              <a:rPr dirty="0"/>
              <a:t>- Use parametric when data is Normal and assumptions are met.</a:t>
            </a:r>
          </a:p>
          <a:p>
            <a:r>
              <a:rPr dirty="0"/>
              <a:t>- Use non-parametric for ordinal or skewed data.</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EE744-D377-CC39-B659-E93A5CC7A1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CA088C-8663-5E0C-666A-E68B80CA7F02}"/>
              </a:ext>
            </a:extLst>
          </p:cNvPr>
          <p:cNvSpPr>
            <a:spLocks noGrp="1"/>
          </p:cNvSpPr>
          <p:nvPr>
            <p:ph idx="1"/>
          </p:nvPr>
        </p:nvSpPr>
        <p:spPr/>
        <p:txBody>
          <a:bodyPr/>
          <a:lstStyle/>
          <a:p>
            <a:r>
              <a:rPr lang="en-GB"/>
              <a:t>Useful site: </a:t>
            </a:r>
            <a:r>
              <a:rPr lang="en-GB">
                <a:hlinkClick r:id="rId2"/>
              </a:rPr>
              <a:t>https://toptipbio.com/spss/</a:t>
            </a:r>
            <a:r>
              <a:rPr lang="en-GB"/>
              <a:t> </a:t>
            </a:r>
          </a:p>
          <a:p>
            <a:endParaRPr lang="en-GB"/>
          </a:p>
        </p:txBody>
      </p:sp>
    </p:spTree>
    <p:extLst>
      <p:ext uri="{BB962C8B-B14F-4D97-AF65-F5344CB8AC3E}">
        <p14:creationId xmlns:p14="http://schemas.microsoft.com/office/powerpoint/2010/main" val="3455592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761</TotalTime>
  <Words>3609</Words>
  <Application>Microsoft Office PowerPoint</Application>
  <PresentationFormat>On-screen Show (4:3)</PresentationFormat>
  <Paragraphs>259</Paragraphs>
  <Slides>41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Aptos</vt:lpstr>
      <vt:lpstr>Arial</vt:lpstr>
      <vt:lpstr>Calibri</vt:lpstr>
      <vt:lpstr>Roboto</vt:lpstr>
      <vt:lpstr>Office Theme</vt:lpstr>
      <vt:lpstr>Comparison of Parametric and Non-Parametric Statistical Tests</vt:lpstr>
      <vt:lpstr>Introduction to Statistical Tests</vt:lpstr>
      <vt:lpstr>Parametric and non-parametric tests</vt:lpstr>
      <vt:lpstr>Parametric and Non-Parametric Statistical Tests</vt:lpstr>
      <vt:lpstr>Parametric Statistical Tests</vt:lpstr>
      <vt:lpstr>Nonparametric tests </vt:lpstr>
      <vt:lpstr>Nonparametric tests </vt:lpstr>
      <vt:lpstr>Parametric and non-parametric tests</vt:lpstr>
      <vt:lpstr>PowerPoint Presentation</vt:lpstr>
      <vt:lpstr>Normality test</vt:lpstr>
      <vt:lpstr>How is the normal distribution tested?</vt:lpstr>
      <vt:lpstr>Non-Parametric Statistical Tests</vt:lpstr>
      <vt:lpstr>Statistical tests for normal distribution</vt:lpstr>
      <vt:lpstr>Statistical tests for normal distribution</vt:lpstr>
      <vt:lpstr>Statistical tests for normal distribution</vt:lpstr>
      <vt:lpstr>Disadvantage of the analytical tests for normal distribution</vt:lpstr>
      <vt:lpstr>Disadvantage of the analytical tests for normal distribution</vt:lpstr>
      <vt:lpstr>Graphical test for normal distribution</vt:lpstr>
      <vt:lpstr>PowerPoint Presentation</vt:lpstr>
      <vt:lpstr>What is the p-value?</vt:lpstr>
      <vt:lpstr>What is the p-value?</vt:lpstr>
      <vt:lpstr>What is the p-value?</vt:lpstr>
      <vt:lpstr>When is the p-value used?</vt:lpstr>
      <vt:lpstr>p-value -example</vt:lpstr>
      <vt:lpstr>p-value -example</vt:lpstr>
      <vt:lpstr>p-value -example</vt:lpstr>
      <vt:lpstr>p-value -example</vt:lpstr>
      <vt:lpstr>Calculate p-value</vt:lpstr>
      <vt:lpstr>Statistical tests and the p-value</vt:lpstr>
      <vt:lpstr>the p-value in SPSS-videos</vt:lpstr>
      <vt:lpstr>PowerPoint Presentation</vt:lpstr>
      <vt:lpstr>Dependent and independent samples</vt:lpstr>
      <vt:lpstr>Example independent and dependent variable</vt:lpstr>
      <vt:lpstr>Dependent sample</vt:lpstr>
      <vt:lpstr>Independent sample</vt:lpstr>
      <vt:lpstr>Hypothesis testing for dependent and independent samples</vt:lpstr>
      <vt:lpstr>PowerPoint Presentation</vt:lpstr>
      <vt:lpstr>PowerPoint Presentation</vt:lpstr>
      <vt:lpstr>Key Differences</vt:lpstr>
      <vt:lpstr>Applications and Examples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Ebad Banissi</dc:creator>
  <cp:keywords/>
  <dc:description>generated using python-pptx</dc:description>
  <cp:lastModifiedBy>Ebad Banissi</cp:lastModifiedBy>
  <cp:revision>2</cp:revision>
  <dcterms:created xsi:type="dcterms:W3CDTF">2013-01-27T09:14:16Z</dcterms:created>
  <dcterms:modified xsi:type="dcterms:W3CDTF">2024-11-19T20:52:05Z</dcterms:modified>
  <cp:category/>
</cp:coreProperties>
</file>