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media/image27.jpg" ContentType="image/png"/>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3"/>
  </p:notesMasterIdLst>
  <p:sldIdLst>
    <p:sldId id="266" r:id="rId5"/>
    <p:sldId id="257" r:id="rId6"/>
    <p:sldId id="269" r:id="rId7"/>
    <p:sldId id="270" r:id="rId8"/>
    <p:sldId id="283" r:id="rId9"/>
    <p:sldId id="286" r:id="rId10"/>
    <p:sldId id="281" r:id="rId11"/>
    <p:sldId id="284" r:id="rId12"/>
    <p:sldId id="275" r:id="rId13"/>
    <p:sldId id="279" r:id="rId14"/>
    <p:sldId id="276" r:id="rId15"/>
    <p:sldId id="282" r:id="rId16"/>
    <p:sldId id="278" r:id="rId17"/>
    <p:sldId id="288" r:id="rId18"/>
    <p:sldId id="289" r:id="rId19"/>
    <p:sldId id="277" r:id="rId20"/>
    <p:sldId id="274" r:id="rId21"/>
    <p:sldId id="28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861" autoAdjust="0"/>
    <p:restoredTop sz="94660"/>
  </p:normalViewPr>
  <p:slideViewPr>
    <p:cSldViewPr snapToGrid="0">
      <p:cViewPr varScale="1">
        <p:scale>
          <a:sx n="68" d="100"/>
          <a:sy n="68" d="100"/>
        </p:scale>
        <p:origin x="468" y="5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ata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FF870C-5D9B-4878-9827-A3D8F8D3B4C3}" type="doc">
      <dgm:prSet loTypeId="urn:microsoft.com/office/officeart/2016/7/layout/RepeatingBendingProcessNew" loCatId="process" qsTypeId="urn:microsoft.com/office/officeart/2005/8/quickstyle/simple5" qsCatId="simple" csTypeId="urn:microsoft.com/office/officeart/2005/8/colors/colorful2" csCatId="colorful" phldr="1"/>
      <dgm:spPr/>
      <dgm:t>
        <a:bodyPr/>
        <a:lstStyle/>
        <a:p>
          <a:endParaRPr lang="en-US"/>
        </a:p>
      </dgm:t>
    </dgm:pt>
    <dgm:pt modelId="{193252BB-1661-4EF1-B4B4-B609E884D6B5}">
      <dgm:prSet custT="1"/>
      <dgm:spPr/>
      <dgm:t>
        <a:bodyPr/>
        <a:lstStyle/>
        <a:p>
          <a:pPr>
            <a:defRPr cap="all"/>
          </a:pPr>
          <a:r>
            <a:rPr lang="en-US" sz="1400" b="1" kern="0" cap="none" spc="100" normalizeH="0" baseline="0" dirty="0">
              <a:latin typeface="+mj-lt"/>
            </a:rPr>
            <a:t>1. Abstract</a:t>
          </a:r>
        </a:p>
        <a:p>
          <a:endParaRPr lang="en-US" sz="1400" b="1" kern="0" cap="none" normalizeH="1" baseline="0" dirty="0"/>
        </a:p>
      </dgm:t>
    </dgm:pt>
    <dgm:pt modelId="{54292CB0-011E-4706-9294-372AD5816BB9}" type="sibTrans" cxnId="{095425F3-197C-4E69-84D5-0C51196EF1C6}">
      <dgm:prSet/>
      <dgm:spPr/>
      <dgm:t>
        <a:bodyPr/>
        <a:lstStyle/>
        <a:p>
          <a:endParaRPr lang="en-US"/>
        </a:p>
      </dgm:t>
    </dgm:pt>
    <dgm:pt modelId="{5A04EF90-0F09-4424-BA8F-063E80337D8E}" type="parTrans" cxnId="{095425F3-197C-4E69-84D5-0C51196EF1C6}">
      <dgm:prSet/>
      <dgm:spPr/>
      <dgm:t>
        <a:bodyPr/>
        <a:lstStyle/>
        <a:p>
          <a:endParaRPr lang="en-US"/>
        </a:p>
      </dgm:t>
    </dgm:pt>
    <dgm:pt modelId="{A0E3938A-38FD-4C6B-BC76-DCF294EE93DC}">
      <dgm:prSet custT="1"/>
      <dgm:spPr/>
      <dgm:t>
        <a:bodyPr/>
        <a:lstStyle/>
        <a:p>
          <a:r>
            <a:rPr lang="en-US" sz="1400" b="1">
              <a:latin typeface="+mj-lt"/>
            </a:rPr>
            <a:t> 3. Aims and Objectives</a:t>
          </a:r>
        </a:p>
        <a:p>
          <a:endParaRPr lang="en-US" sz="1400" b="1" dirty="0"/>
        </a:p>
      </dgm:t>
    </dgm:pt>
    <dgm:pt modelId="{7DE219E0-15AA-4B4B-9BED-F21993E27992}" type="sibTrans" cxnId="{F1960191-6C4D-45E6-A70C-022CDEE00113}">
      <dgm:prSet/>
      <dgm:spPr/>
      <dgm:t>
        <a:bodyPr/>
        <a:lstStyle/>
        <a:p>
          <a:endParaRPr lang="en-US"/>
        </a:p>
      </dgm:t>
    </dgm:pt>
    <dgm:pt modelId="{8655D1BC-F152-4DA3-90FE-11A6554E87C9}" type="parTrans" cxnId="{F1960191-6C4D-45E6-A70C-022CDEE00113}">
      <dgm:prSet/>
      <dgm:spPr/>
      <dgm:t>
        <a:bodyPr/>
        <a:lstStyle/>
        <a:p>
          <a:endParaRPr lang="en-US"/>
        </a:p>
      </dgm:t>
    </dgm:pt>
    <dgm:pt modelId="{FF205C3A-664F-44D2-ADBA-22E17098DB6E}">
      <dgm:prSet custT="1"/>
      <dgm:spPr/>
      <dgm:t>
        <a:bodyPr/>
        <a:lstStyle/>
        <a:p>
          <a:r>
            <a:rPr lang="en-US" sz="1400" b="1">
              <a:latin typeface="+mj-lt"/>
            </a:rPr>
            <a:t>4. Gantt Chart</a:t>
          </a:r>
        </a:p>
      </dgm:t>
    </dgm:pt>
    <dgm:pt modelId="{47B4DB7F-6464-49BA-8238-B36B1D302B21}" type="parTrans" cxnId="{BC0C4905-C18C-46F5-A0E9-38EB91E2A445}">
      <dgm:prSet/>
      <dgm:spPr/>
      <dgm:t>
        <a:bodyPr/>
        <a:lstStyle/>
        <a:p>
          <a:endParaRPr lang="en-GB"/>
        </a:p>
      </dgm:t>
    </dgm:pt>
    <dgm:pt modelId="{D2A140A3-C488-41C3-BD98-6549C23668CD}" type="sibTrans" cxnId="{BC0C4905-C18C-46F5-A0E9-38EB91E2A445}">
      <dgm:prSet/>
      <dgm:spPr/>
      <dgm:t>
        <a:bodyPr/>
        <a:lstStyle/>
        <a:p>
          <a:endParaRPr lang="en-GB"/>
        </a:p>
      </dgm:t>
    </dgm:pt>
    <dgm:pt modelId="{BD707616-2967-4945-90BC-6BECF6622743}">
      <dgm:prSet custT="1"/>
      <dgm:spPr/>
      <dgm:t>
        <a:bodyPr/>
        <a:lstStyle/>
        <a:p>
          <a:r>
            <a:rPr lang="en-US" sz="1400" b="1">
              <a:latin typeface="+mj-lt"/>
            </a:rPr>
            <a:t>5. Literature Review</a:t>
          </a:r>
        </a:p>
      </dgm:t>
    </dgm:pt>
    <dgm:pt modelId="{3609B942-E6A1-40B6-9798-F933C397DDBF}" type="parTrans" cxnId="{ECC66184-B75F-4509-9603-CEAF67BDF1E0}">
      <dgm:prSet/>
      <dgm:spPr/>
      <dgm:t>
        <a:bodyPr/>
        <a:lstStyle/>
        <a:p>
          <a:endParaRPr lang="en-GB"/>
        </a:p>
      </dgm:t>
    </dgm:pt>
    <dgm:pt modelId="{1C969F20-4021-4902-8902-4FB87DE35E24}" type="sibTrans" cxnId="{ECC66184-B75F-4509-9603-CEAF67BDF1E0}">
      <dgm:prSet/>
      <dgm:spPr/>
      <dgm:t>
        <a:bodyPr/>
        <a:lstStyle/>
        <a:p>
          <a:endParaRPr lang="en-GB"/>
        </a:p>
      </dgm:t>
    </dgm:pt>
    <dgm:pt modelId="{5775191F-2CED-4A4C-B2EA-EA3A8D49AC1C}">
      <dgm:prSet custT="1"/>
      <dgm:spPr/>
      <dgm:t>
        <a:bodyPr/>
        <a:lstStyle/>
        <a:p>
          <a:r>
            <a:rPr lang="en-US" sz="1400" b="1">
              <a:latin typeface="+mj-lt"/>
            </a:rPr>
            <a:t>6. Methodology</a:t>
          </a:r>
        </a:p>
      </dgm:t>
    </dgm:pt>
    <dgm:pt modelId="{45892131-4116-4AAA-8A4A-E34E441BB768}" type="parTrans" cxnId="{710D0B81-A3A1-4795-9AD0-5B5439CD0E11}">
      <dgm:prSet/>
      <dgm:spPr/>
      <dgm:t>
        <a:bodyPr/>
        <a:lstStyle/>
        <a:p>
          <a:endParaRPr lang="en-GB"/>
        </a:p>
      </dgm:t>
    </dgm:pt>
    <dgm:pt modelId="{6C77FA3C-89E3-4E42-8960-598E5853F89E}" type="sibTrans" cxnId="{710D0B81-A3A1-4795-9AD0-5B5439CD0E11}">
      <dgm:prSet/>
      <dgm:spPr/>
      <dgm:t>
        <a:bodyPr/>
        <a:lstStyle/>
        <a:p>
          <a:endParaRPr lang="en-GB"/>
        </a:p>
      </dgm:t>
    </dgm:pt>
    <dgm:pt modelId="{06C4B257-45BF-4FD3-9793-FC9E80A508D3}">
      <dgm:prSet custT="1"/>
      <dgm:spPr/>
      <dgm:t>
        <a:bodyPr/>
        <a:lstStyle/>
        <a:p>
          <a:r>
            <a:rPr lang="en-US" sz="1400" b="1">
              <a:latin typeface="+mj-lt"/>
            </a:rPr>
            <a:t>7. Approach</a:t>
          </a:r>
        </a:p>
      </dgm:t>
    </dgm:pt>
    <dgm:pt modelId="{72EC52F7-6D72-4D1D-8E0D-460B42D8FDC5}" type="parTrans" cxnId="{7A8190A1-CC6E-42E6-97FF-77C117E848D7}">
      <dgm:prSet/>
      <dgm:spPr/>
      <dgm:t>
        <a:bodyPr/>
        <a:lstStyle/>
        <a:p>
          <a:endParaRPr lang="en-GB"/>
        </a:p>
      </dgm:t>
    </dgm:pt>
    <dgm:pt modelId="{593A3A43-3A81-45AD-8D68-C32B02EC9F9D}" type="sibTrans" cxnId="{7A8190A1-CC6E-42E6-97FF-77C117E848D7}">
      <dgm:prSet/>
      <dgm:spPr/>
      <dgm:t>
        <a:bodyPr/>
        <a:lstStyle/>
        <a:p>
          <a:endParaRPr lang="en-GB"/>
        </a:p>
      </dgm:t>
    </dgm:pt>
    <dgm:pt modelId="{1C820D6D-7310-4FB2-A586-0E39EE358560}">
      <dgm:prSet custT="1"/>
      <dgm:spPr/>
      <dgm:t>
        <a:bodyPr/>
        <a:lstStyle/>
        <a:p>
          <a:r>
            <a:rPr lang="en-US" sz="1400" b="1">
              <a:latin typeface="+mj-lt"/>
            </a:rPr>
            <a:t>8. Design Overview</a:t>
          </a:r>
        </a:p>
      </dgm:t>
    </dgm:pt>
    <dgm:pt modelId="{DFF3650B-E358-4D6B-A6A9-DD0069919514}" type="parTrans" cxnId="{7E66EDA1-06EB-41A7-A7DC-F13342DD19DC}">
      <dgm:prSet/>
      <dgm:spPr/>
      <dgm:t>
        <a:bodyPr/>
        <a:lstStyle/>
        <a:p>
          <a:endParaRPr lang="en-GB"/>
        </a:p>
      </dgm:t>
    </dgm:pt>
    <dgm:pt modelId="{60BA3B8E-828B-4C18-B7A3-2B6ABC99BF38}" type="sibTrans" cxnId="{7E66EDA1-06EB-41A7-A7DC-F13342DD19DC}">
      <dgm:prSet/>
      <dgm:spPr/>
      <dgm:t>
        <a:bodyPr/>
        <a:lstStyle/>
        <a:p>
          <a:endParaRPr lang="en-GB"/>
        </a:p>
      </dgm:t>
    </dgm:pt>
    <dgm:pt modelId="{C05A20B2-968C-4C82-A69E-034C16F185EB}">
      <dgm:prSet custT="1"/>
      <dgm:spPr/>
      <dgm:t>
        <a:bodyPr/>
        <a:lstStyle/>
        <a:p>
          <a:r>
            <a:rPr lang="en-US" sz="1400" b="1">
              <a:latin typeface="+mj-lt"/>
            </a:rPr>
            <a:t>9. Conclusion</a:t>
          </a:r>
        </a:p>
      </dgm:t>
    </dgm:pt>
    <dgm:pt modelId="{18AE6130-65F5-4832-97DA-28CC28E2ED92}" type="parTrans" cxnId="{9330D498-3B16-47F0-8DF8-9A13A1F2E49F}">
      <dgm:prSet/>
      <dgm:spPr/>
      <dgm:t>
        <a:bodyPr/>
        <a:lstStyle/>
        <a:p>
          <a:endParaRPr lang="en-GB"/>
        </a:p>
      </dgm:t>
    </dgm:pt>
    <dgm:pt modelId="{0B4274E3-22E7-44F9-8CCB-A8AF699FACCF}" type="sibTrans" cxnId="{9330D498-3B16-47F0-8DF8-9A13A1F2E49F}">
      <dgm:prSet/>
      <dgm:spPr/>
      <dgm:t>
        <a:bodyPr/>
        <a:lstStyle/>
        <a:p>
          <a:endParaRPr lang="en-GB"/>
        </a:p>
      </dgm:t>
    </dgm:pt>
    <dgm:pt modelId="{7FCE7E26-C013-4941-B7AF-D2003332E28E}">
      <dgm:prSet custT="1"/>
      <dgm:spPr/>
      <dgm:t>
        <a:bodyPr/>
        <a:lstStyle/>
        <a:p>
          <a:r>
            <a:rPr lang="en-US" sz="1400" b="1">
              <a:latin typeface="+mj-lt"/>
            </a:rPr>
            <a:t>10. References</a:t>
          </a:r>
          <a:endParaRPr lang="en-GB" sz="1400" b="1"/>
        </a:p>
      </dgm:t>
    </dgm:pt>
    <dgm:pt modelId="{63A53D4B-DCA8-448E-B4F4-68803A3D8912}" type="parTrans" cxnId="{22C65C9E-2D3A-4A25-9E5E-D4B3A96B6C94}">
      <dgm:prSet/>
      <dgm:spPr/>
      <dgm:t>
        <a:bodyPr/>
        <a:lstStyle/>
        <a:p>
          <a:endParaRPr lang="en-GB"/>
        </a:p>
      </dgm:t>
    </dgm:pt>
    <dgm:pt modelId="{D6B828C6-A802-4DDD-BA5C-65D782BBE7E0}" type="sibTrans" cxnId="{22C65C9E-2D3A-4A25-9E5E-D4B3A96B6C94}">
      <dgm:prSet/>
      <dgm:spPr/>
      <dgm:t>
        <a:bodyPr/>
        <a:lstStyle/>
        <a:p>
          <a:endParaRPr lang="en-GB"/>
        </a:p>
      </dgm:t>
    </dgm:pt>
    <dgm:pt modelId="{1777E161-D0DE-4D31-91FE-E2AD8AAC6AAC}">
      <dgm:prSet custT="1"/>
      <dgm:spPr/>
      <dgm:t>
        <a:bodyPr/>
        <a:lstStyle/>
        <a:p>
          <a:pPr>
            <a:defRPr cap="all"/>
          </a:pPr>
          <a:r>
            <a:rPr lang="en-US" sz="1400" b="1" cap="none" baseline="0" dirty="0">
              <a:latin typeface="+mj-lt"/>
            </a:rPr>
            <a:t>2. Introduction</a:t>
          </a:r>
        </a:p>
      </dgm:t>
    </dgm:pt>
    <dgm:pt modelId="{FB489039-8D8A-4FC2-9B37-994383FDE902}" type="sibTrans" cxnId="{A341BC0D-6DD3-4979-9832-08DC41068DC6}">
      <dgm:prSet/>
      <dgm:spPr/>
      <dgm:t>
        <a:bodyPr/>
        <a:lstStyle/>
        <a:p>
          <a:endParaRPr lang="en-US"/>
        </a:p>
      </dgm:t>
    </dgm:pt>
    <dgm:pt modelId="{50E45982-4B36-4BD3-ABAD-204FBA61FF0E}" type="parTrans" cxnId="{A341BC0D-6DD3-4979-9832-08DC41068DC6}">
      <dgm:prSet/>
      <dgm:spPr/>
      <dgm:t>
        <a:bodyPr/>
        <a:lstStyle/>
        <a:p>
          <a:endParaRPr lang="en-US"/>
        </a:p>
      </dgm:t>
    </dgm:pt>
    <dgm:pt modelId="{A2EE453E-67B1-494A-898E-939E92387037}" type="pres">
      <dgm:prSet presAssocID="{34FF870C-5D9B-4878-9827-A3D8F8D3B4C3}" presName="Name0" presStyleCnt="0">
        <dgm:presLayoutVars>
          <dgm:dir/>
          <dgm:resizeHandles val="exact"/>
        </dgm:presLayoutVars>
      </dgm:prSet>
      <dgm:spPr/>
    </dgm:pt>
    <dgm:pt modelId="{A7CF6FB9-6AE4-43EF-A8C4-36A7A9E59AC8}" type="pres">
      <dgm:prSet presAssocID="{193252BB-1661-4EF1-B4B4-B609E884D6B5}" presName="node" presStyleLbl="node1" presStyleIdx="0" presStyleCnt="10">
        <dgm:presLayoutVars>
          <dgm:bulletEnabled val="1"/>
        </dgm:presLayoutVars>
      </dgm:prSet>
      <dgm:spPr/>
    </dgm:pt>
    <dgm:pt modelId="{B88B729D-2164-4383-8505-7A664494EA4C}" type="pres">
      <dgm:prSet presAssocID="{54292CB0-011E-4706-9294-372AD5816BB9}" presName="sibTrans" presStyleLbl="sibTrans1D1" presStyleIdx="0" presStyleCnt="9"/>
      <dgm:spPr/>
    </dgm:pt>
    <dgm:pt modelId="{E49F9F49-2E25-4ACA-BB55-99247D0BA91A}" type="pres">
      <dgm:prSet presAssocID="{54292CB0-011E-4706-9294-372AD5816BB9}" presName="connectorText" presStyleLbl="sibTrans1D1" presStyleIdx="0" presStyleCnt="9"/>
      <dgm:spPr/>
    </dgm:pt>
    <dgm:pt modelId="{0A7BEED0-88F5-45D6-BA86-A4AD400E792E}" type="pres">
      <dgm:prSet presAssocID="{1777E161-D0DE-4D31-91FE-E2AD8AAC6AAC}" presName="node" presStyleLbl="node1" presStyleIdx="1" presStyleCnt="10">
        <dgm:presLayoutVars>
          <dgm:bulletEnabled val="1"/>
        </dgm:presLayoutVars>
      </dgm:prSet>
      <dgm:spPr/>
    </dgm:pt>
    <dgm:pt modelId="{58ED1BE6-4F9E-4FBA-A2DC-A93AAA243DF1}" type="pres">
      <dgm:prSet presAssocID="{FB489039-8D8A-4FC2-9B37-994383FDE902}" presName="sibTrans" presStyleLbl="sibTrans1D1" presStyleIdx="1" presStyleCnt="9"/>
      <dgm:spPr/>
    </dgm:pt>
    <dgm:pt modelId="{9D027960-08F1-4500-94F5-E56F909EBDE1}" type="pres">
      <dgm:prSet presAssocID="{FB489039-8D8A-4FC2-9B37-994383FDE902}" presName="connectorText" presStyleLbl="sibTrans1D1" presStyleIdx="1" presStyleCnt="9"/>
      <dgm:spPr/>
    </dgm:pt>
    <dgm:pt modelId="{539514A8-EA81-4D7D-9880-43DFBE1FEF07}" type="pres">
      <dgm:prSet presAssocID="{A0E3938A-38FD-4C6B-BC76-DCF294EE93DC}" presName="node" presStyleLbl="node1" presStyleIdx="2" presStyleCnt="10">
        <dgm:presLayoutVars>
          <dgm:bulletEnabled val="1"/>
        </dgm:presLayoutVars>
      </dgm:prSet>
      <dgm:spPr/>
    </dgm:pt>
    <dgm:pt modelId="{66C01B4E-54F4-44EF-95C2-CAEE5E9D56FA}" type="pres">
      <dgm:prSet presAssocID="{7DE219E0-15AA-4B4B-9BED-F21993E27992}" presName="sibTrans" presStyleLbl="sibTrans1D1" presStyleIdx="2" presStyleCnt="9"/>
      <dgm:spPr/>
    </dgm:pt>
    <dgm:pt modelId="{7F183FAA-F716-4D6E-B2EB-C08F0ED648E7}" type="pres">
      <dgm:prSet presAssocID="{7DE219E0-15AA-4B4B-9BED-F21993E27992}" presName="connectorText" presStyleLbl="sibTrans1D1" presStyleIdx="2" presStyleCnt="9"/>
      <dgm:spPr/>
    </dgm:pt>
    <dgm:pt modelId="{B53AC429-2609-41CF-A734-00034BFA19ED}" type="pres">
      <dgm:prSet presAssocID="{FF205C3A-664F-44D2-ADBA-22E17098DB6E}" presName="node" presStyleLbl="node1" presStyleIdx="3" presStyleCnt="10">
        <dgm:presLayoutVars>
          <dgm:bulletEnabled val="1"/>
        </dgm:presLayoutVars>
      </dgm:prSet>
      <dgm:spPr/>
    </dgm:pt>
    <dgm:pt modelId="{1B56013F-ED7A-4500-8BE6-E408FB63AAA5}" type="pres">
      <dgm:prSet presAssocID="{D2A140A3-C488-41C3-BD98-6549C23668CD}" presName="sibTrans" presStyleLbl="sibTrans1D1" presStyleIdx="3" presStyleCnt="9"/>
      <dgm:spPr/>
    </dgm:pt>
    <dgm:pt modelId="{3146E80F-62F1-4204-B3E7-C59FFAA690E9}" type="pres">
      <dgm:prSet presAssocID="{D2A140A3-C488-41C3-BD98-6549C23668CD}" presName="connectorText" presStyleLbl="sibTrans1D1" presStyleIdx="3" presStyleCnt="9"/>
      <dgm:spPr/>
    </dgm:pt>
    <dgm:pt modelId="{358A8E52-3975-4F57-B0C1-C982BA91AD59}" type="pres">
      <dgm:prSet presAssocID="{BD707616-2967-4945-90BC-6BECF6622743}" presName="node" presStyleLbl="node1" presStyleIdx="4" presStyleCnt="10">
        <dgm:presLayoutVars>
          <dgm:bulletEnabled val="1"/>
        </dgm:presLayoutVars>
      </dgm:prSet>
      <dgm:spPr/>
    </dgm:pt>
    <dgm:pt modelId="{CAD9ADEF-A18C-4491-BDE1-0F05F77A171C}" type="pres">
      <dgm:prSet presAssocID="{1C969F20-4021-4902-8902-4FB87DE35E24}" presName="sibTrans" presStyleLbl="sibTrans1D1" presStyleIdx="4" presStyleCnt="9"/>
      <dgm:spPr/>
    </dgm:pt>
    <dgm:pt modelId="{5A047ED4-E0B9-468E-A489-37DAA5C31DD4}" type="pres">
      <dgm:prSet presAssocID="{1C969F20-4021-4902-8902-4FB87DE35E24}" presName="connectorText" presStyleLbl="sibTrans1D1" presStyleIdx="4" presStyleCnt="9"/>
      <dgm:spPr/>
    </dgm:pt>
    <dgm:pt modelId="{E6B03232-BF5D-4249-917E-044611FE0FE5}" type="pres">
      <dgm:prSet presAssocID="{5775191F-2CED-4A4C-B2EA-EA3A8D49AC1C}" presName="node" presStyleLbl="node1" presStyleIdx="5" presStyleCnt="10">
        <dgm:presLayoutVars>
          <dgm:bulletEnabled val="1"/>
        </dgm:presLayoutVars>
      </dgm:prSet>
      <dgm:spPr/>
    </dgm:pt>
    <dgm:pt modelId="{56498461-143D-4AA8-B865-2BB46B4EA62C}" type="pres">
      <dgm:prSet presAssocID="{6C77FA3C-89E3-4E42-8960-598E5853F89E}" presName="sibTrans" presStyleLbl="sibTrans1D1" presStyleIdx="5" presStyleCnt="9"/>
      <dgm:spPr/>
    </dgm:pt>
    <dgm:pt modelId="{9948A050-CC82-46CF-A2A9-9B7002BFAC25}" type="pres">
      <dgm:prSet presAssocID="{6C77FA3C-89E3-4E42-8960-598E5853F89E}" presName="connectorText" presStyleLbl="sibTrans1D1" presStyleIdx="5" presStyleCnt="9"/>
      <dgm:spPr/>
    </dgm:pt>
    <dgm:pt modelId="{75E3D4ED-6D40-49C7-A04F-72D99C868829}" type="pres">
      <dgm:prSet presAssocID="{06C4B257-45BF-4FD3-9793-FC9E80A508D3}" presName="node" presStyleLbl="node1" presStyleIdx="6" presStyleCnt="10">
        <dgm:presLayoutVars>
          <dgm:bulletEnabled val="1"/>
        </dgm:presLayoutVars>
      </dgm:prSet>
      <dgm:spPr/>
    </dgm:pt>
    <dgm:pt modelId="{981B81F9-CB12-4692-A5F0-880B346ECC4E}" type="pres">
      <dgm:prSet presAssocID="{593A3A43-3A81-45AD-8D68-C32B02EC9F9D}" presName="sibTrans" presStyleLbl="sibTrans1D1" presStyleIdx="6" presStyleCnt="9"/>
      <dgm:spPr/>
    </dgm:pt>
    <dgm:pt modelId="{82ED83BB-069E-4EE7-BF4E-FE5EAF622D48}" type="pres">
      <dgm:prSet presAssocID="{593A3A43-3A81-45AD-8D68-C32B02EC9F9D}" presName="connectorText" presStyleLbl="sibTrans1D1" presStyleIdx="6" presStyleCnt="9"/>
      <dgm:spPr/>
    </dgm:pt>
    <dgm:pt modelId="{6F661A2B-758E-4292-8E2A-E80E0DE8FA8D}" type="pres">
      <dgm:prSet presAssocID="{1C820D6D-7310-4FB2-A586-0E39EE358560}" presName="node" presStyleLbl="node1" presStyleIdx="7" presStyleCnt="10">
        <dgm:presLayoutVars>
          <dgm:bulletEnabled val="1"/>
        </dgm:presLayoutVars>
      </dgm:prSet>
      <dgm:spPr/>
    </dgm:pt>
    <dgm:pt modelId="{0E08BA96-7C1D-4A3B-8BCC-A4E5D1E1D0E1}" type="pres">
      <dgm:prSet presAssocID="{60BA3B8E-828B-4C18-B7A3-2B6ABC99BF38}" presName="sibTrans" presStyleLbl="sibTrans1D1" presStyleIdx="7" presStyleCnt="9"/>
      <dgm:spPr/>
    </dgm:pt>
    <dgm:pt modelId="{055C0299-3AD7-4AD8-8E66-87399BA5ADE2}" type="pres">
      <dgm:prSet presAssocID="{60BA3B8E-828B-4C18-B7A3-2B6ABC99BF38}" presName="connectorText" presStyleLbl="sibTrans1D1" presStyleIdx="7" presStyleCnt="9"/>
      <dgm:spPr/>
    </dgm:pt>
    <dgm:pt modelId="{9770B021-2FA6-419D-B6CF-2988310A9E18}" type="pres">
      <dgm:prSet presAssocID="{C05A20B2-968C-4C82-A69E-034C16F185EB}" presName="node" presStyleLbl="node1" presStyleIdx="8" presStyleCnt="10" custLinFactX="25997" custLinFactNeighborX="100000" custLinFactNeighborY="-2726">
        <dgm:presLayoutVars>
          <dgm:bulletEnabled val="1"/>
        </dgm:presLayoutVars>
      </dgm:prSet>
      <dgm:spPr/>
    </dgm:pt>
    <dgm:pt modelId="{1633254E-F7F7-4F90-9EE9-C5022903B511}" type="pres">
      <dgm:prSet presAssocID="{0B4274E3-22E7-44F9-8CCB-A8AF699FACCF}" presName="sibTrans" presStyleLbl="sibTrans1D1" presStyleIdx="8" presStyleCnt="9"/>
      <dgm:spPr/>
    </dgm:pt>
    <dgm:pt modelId="{012775C1-5882-4821-9D65-46171AE8062B}" type="pres">
      <dgm:prSet presAssocID="{0B4274E3-22E7-44F9-8CCB-A8AF699FACCF}" presName="connectorText" presStyleLbl="sibTrans1D1" presStyleIdx="8" presStyleCnt="9"/>
      <dgm:spPr/>
    </dgm:pt>
    <dgm:pt modelId="{B993BE78-094D-43AE-A8FD-C6220D7925C3}" type="pres">
      <dgm:prSet presAssocID="{7FCE7E26-C013-4941-B7AF-D2003332E28E}" presName="node" presStyleLbl="node1" presStyleIdx="9" presStyleCnt="10" custLinFactX="35006" custLinFactNeighborX="100000" custLinFactNeighborY="-3041">
        <dgm:presLayoutVars>
          <dgm:bulletEnabled val="1"/>
        </dgm:presLayoutVars>
      </dgm:prSet>
      <dgm:spPr/>
    </dgm:pt>
  </dgm:ptLst>
  <dgm:cxnLst>
    <dgm:cxn modelId="{BC0C4905-C18C-46F5-A0E9-38EB91E2A445}" srcId="{34FF870C-5D9B-4878-9827-A3D8F8D3B4C3}" destId="{FF205C3A-664F-44D2-ADBA-22E17098DB6E}" srcOrd="3" destOrd="0" parTransId="{47B4DB7F-6464-49BA-8238-B36B1D302B21}" sibTransId="{D2A140A3-C488-41C3-BD98-6549C23668CD}"/>
    <dgm:cxn modelId="{9E591608-5103-46FA-BEED-4102FD4215EA}" type="presOf" srcId="{193252BB-1661-4EF1-B4B4-B609E884D6B5}" destId="{A7CF6FB9-6AE4-43EF-A8C4-36A7A9E59AC8}" srcOrd="0" destOrd="0" presId="urn:microsoft.com/office/officeart/2016/7/layout/RepeatingBendingProcessNew"/>
    <dgm:cxn modelId="{58421C08-1325-48A7-BB2D-0C8D42968C18}" type="presOf" srcId="{60BA3B8E-828B-4C18-B7A3-2B6ABC99BF38}" destId="{0E08BA96-7C1D-4A3B-8BCC-A4E5D1E1D0E1}" srcOrd="0" destOrd="0" presId="urn:microsoft.com/office/officeart/2016/7/layout/RepeatingBendingProcessNew"/>
    <dgm:cxn modelId="{A341BC0D-6DD3-4979-9832-08DC41068DC6}" srcId="{34FF870C-5D9B-4878-9827-A3D8F8D3B4C3}" destId="{1777E161-D0DE-4D31-91FE-E2AD8AAC6AAC}" srcOrd="1" destOrd="0" parTransId="{50E45982-4B36-4BD3-ABAD-204FBA61FF0E}" sibTransId="{FB489039-8D8A-4FC2-9B37-994383FDE902}"/>
    <dgm:cxn modelId="{6CB5E411-6FBC-4BDB-9498-371B884C48D0}" type="presOf" srcId="{BD707616-2967-4945-90BC-6BECF6622743}" destId="{358A8E52-3975-4F57-B0C1-C982BA91AD59}" srcOrd="0" destOrd="0" presId="urn:microsoft.com/office/officeart/2016/7/layout/RepeatingBendingProcessNew"/>
    <dgm:cxn modelId="{8A4EAA17-A301-4B1D-8497-5DAE1EBBF2A8}" type="presOf" srcId="{7DE219E0-15AA-4B4B-9BED-F21993E27992}" destId="{7F183FAA-F716-4D6E-B2EB-C08F0ED648E7}" srcOrd="1" destOrd="0" presId="urn:microsoft.com/office/officeart/2016/7/layout/RepeatingBendingProcessNew"/>
    <dgm:cxn modelId="{8014515C-03F7-4A83-89B0-194019015530}" type="presOf" srcId="{FF205C3A-664F-44D2-ADBA-22E17098DB6E}" destId="{B53AC429-2609-41CF-A734-00034BFA19ED}" srcOrd="0" destOrd="0" presId="urn:microsoft.com/office/officeart/2016/7/layout/RepeatingBendingProcessNew"/>
    <dgm:cxn modelId="{5375B963-9445-4456-BDD4-68F0C57F5664}" type="presOf" srcId="{1C969F20-4021-4902-8902-4FB87DE35E24}" destId="{CAD9ADEF-A18C-4491-BDE1-0F05F77A171C}" srcOrd="0" destOrd="0" presId="urn:microsoft.com/office/officeart/2016/7/layout/RepeatingBendingProcessNew"/>
    <dgm:cxn modelId="{FED59767-D6F8-4EC6-88E5-5C414527BD8E}" type="presOf" srcId="{54292CB0-011E-4706-9294-372AD5816BB9}" destId="{B88B729D-2164-4383-8505-7A664494EA4C}" srcOrd="0" destOrd="0" presId="urn:microsoft.com/office/officeart/2016/7/layout/RepeatingBendingProcessNew"/>
    <dgm:cxn modelId="{A3A72172-C956-45B3-A711-B0156500D47D}" type="presOf" srcId="{C05A20B2-968C-4C82-A69E-034C16F185EB}" destId="{9770B021-2FA6-419D-B6CF-2988310A9E18}" srcOrd="0" destOrd="0" presId="urn:microsoft.com/office/officeart/2016/7/layout/RepeatingBendingProcessNew"/>
    <dgm:cxn modelId="{6AC7BE52-404A-42D4-BB24-D8E63417B46B}" type="presOf" srcId="{D2A140A3-C488-41C3-BD98-6549C23668CD}" destId="{3146E80F-62F1-4204-B3E7-C59FFAA690E9}" srcOrd="1" destOrd="0" presId="urn:microsoft.com/office/officeart/2016/7/layout/RepeatingBendingProcessNew"/>
    <dgm:cxn modelId="{8F156C53-187E-4D8C-B2DF-8E1D16CEE2FF}" type="presOf" srcId="{7DE219E0-15AA-4B4B-9BED-F21993E27992}" destId="{66C01B4E-54F4-44EF-95C2-CAEE5E9D56FA}" srcOrd="0" destOrd="0" presId="urn:microsoft.com/office/officeart/2016/7/layout/RepeatingBendingProcessNew"/>
    <dgm:cxn modelId="{F3A7DF53-7247-48A5-AF15-E86C40F67ADE}" type="presOf" srcId="{0B4274E3-22E7-44F9-8CCB-A8AF699FACCF}" destId="{1633254E-F7F7-4F90-9EE9-C5022903B511}" srcOrd="0" destOrd="0" presId="urn:microsoft.com/office/officeart/2016/7/layout/RepeatingBendingProcessNew"/>
    <dgm:cxn modelId="{682D1E76-497F-4B2B-9AEF-97BE7C5DB86B}" type="presOf" srcId="{1C969F20-4021-4902-8902-4FB87DE35E24}" destId="{5A047ED4-E0B9-468E-A489-37DAA5C31DD4}" srcOrd="1" destOrd="0" presId="urn:microsoft.com/office/officeart/2016/7/layout/RepeatingBendingProcessNew"/>
    <dgm:cxn modelId="{3B01F778-4E69-4026-957B-B73F4B60BBCD}" type="presOf" srcId="{6C77FA3C-89E3-4E42-8960-598E5853F89E}" destId="{56498461-143D-4AA8-B865-2BB46B4EA62C}" srcOrd="0" destOrd="0" presId="urn:microsoft.com/office/officeart/2016/7/layout/RepeatingBendingProcessNew"/>
    <dgm:cxn modelId="{BF59177B-8430-45F9-9133-5AB7F074BE15}" type="presOf" srcId="{FB489039-8D8A-4FC2-9B37-994383FDE902}" destId="{9D027960-08F1-4500-94F5-E56F909EBDE1}" srcOrd="1" destOrd="0" presId="urn:microsoft.com/office/officeart/2016/7/layout/RepeatingBendingProcessNew"/>
    <dgm:cxn modelId="{710D0B81-A3A1-4795-9AD0-5B5439CD0E11}" srcId="{34FF870C-5D9B-4878-9827-A3D8F8D3B4C3}" destId="{5775191F-2CED-4A4C-B2EA-EA3A8D49AC1C}" srcOrd="5" destOrd="0" parTransId="{45892131-4116-4AAA-8A4A-E34E441BB768}" sibTransId="{6C77FA3C-89E3-4E42-8960-598E5853F89E}"/>
    <dgm:cxn modelId="{93E47A83-E364-441B-A545-F1F287B2A6DD}" type="presOf" srcId="{54292CB0-011E-4706-9294-372AD5816BB9}" destId="{E49F9F49-2E25-4ACA-BB55-99247D0BA91A}" srcOrd="1" destOrd="0" presId="urn:microsoft.com/office/officeart/2016/7/layout/RepeatingBendingProcessNew"/>
    <dgm:cxn modelId="{ECC66184-B75F-4509-9603-CEAF67BDF1E0}" srcId="{34FF870C-5D9B-4878-9827-A3D8F8D3B4C3}" destId="{BD707616-2967-4945-90BC-6BECF6622743}" srcOrd="4" destOrd="0" parTransId="{3609B942-E6A1-40B6-9798-F933C397DDBF}" sibTransId="{1C969F20-4021-4902-8902-4FB87DE35E24}"/>
    <dgm:cxn modelId="{05AD8D8D-3D80-4209-B44B-11EE5CD6398A}" type="presOf" srcId="{1777E161-D0DE-4D31-91FE-E2AD8AAC6AAC}" destId="{0A7BEED0-88F5-45D6-BA86-A4AD400E792E}" srcOrd="0" destOrd="0" presId="urn:microsoft.com/office/officeart/2016/7/layout/RepeatingBendingProcessNew"/>
    <dgm:cxn modelId="{95DF0D90-3192-4D08-8B7D-A335475555CD}" type="presOf" srcId="{34FF870C-5D9B-4878-9827-A3D8F8D3B4C3}" destId="{A2EE453E-67B1-494A-898E-939E92387037}" srcOrd="0" destOrd="0" presId="urn:microsoft.com/office/officeart/2016/7/layout/RepeatingBendingProcessNew"/>
    <dgm:cxn modelId="{F1960191-6C4D-45E6-A70C-022CDEE00113}" srcId="{34FF870C-5D9B-4878-9827-A3D8F8D3B4C3}" destId="{A0E3938A-38FD-4C6B-BC76-DCF294EE93DC}" srcOrd="2" destOrd="0" parTransId="{8655D1BC-F152-4DA3-90FE-11A6554E87C9}" sibTransId="{7DE219E0-15AA-4B4B-9BED-F21993E27992}"/>
    <dgm:cxn modelId="{90D29A95-7AC9-4288-A3FF-E2E7B02BBF8A}" type="presOf" srcId="{D2A140A3-C488-41C3-BD98-6549C23668CD}" destId="{1B56013F-ED7A-4500-8BE6-E408FB63AAA5}" srcOrd="0" destOrd="0" presId="urn:microsoft.com/office/officeart/2016/7/layout/RepeatingBendingProcessNew"/>
    <dgm:cxn modelId="{9330D498-3B16-47F0-8DF8-9A13A1F2E49F}" srcId="{34FF870C-5D9B-4878-9827-A3D8F8D3B4C3}" destId="{C05A20B2-968C-4C82-A69E-034C16F185EB}" srcOrd="8" destOrd="0" parTransId="{18AE6130-65F5-4832-97DA-28CC28E2ED92}" sibTransId="{0B4274E3-22E7-44F9-8CCB-A8AF699FACCF}"/>
    <dgm:cxn modelId="{22C65C9E-2D3A-4A25-9E5E-D4B3A96B6C94}" srcId="{34FF870C-5D9B-4878-9827-A3D8F8D3B4C3}" destId="{7FCE7E26-C013-4941-B7AF-D2003332E28E}" srcOrd="9" destOrd="0" parTransId="{63A53D4B-DCA8-448E-B4F4-68803A3D8912}" sibTransId="{D6B828C6-A802-4DDD-BA5C-65D782BBE7E0}"/>
    <dgm:cxn modelId="{8A96ADA0-CA15-480C-BBE2-6E7931A66E3E}" type="presOf" srcId="{60BA3B8E-828B-4C18-B7A3-2B6ABC99BF38}" destId="{055C0299-3AD7-4AD8-8E66-87399BA5ADE2}" srcOrd="1" destOrd="0" presId="urn:microsoft.com/office/officeart/2016/7/layout/RepeatingBendingProcessNew"/>
    <dgm:cxn modelId="{7A8190A1-CC6E-42E6-97FF-77C117E848D7}" srcId="{34FF870C-5D9B-4878-9827-A3D8F8D3B4C3}" destId="{06C4B257-45BF-4FD3-9793-FC9E80A508D3}" srcOrd="6" destOrd="0" parTransId="{72EC52F7-6D72-4D1D-8E0D-460B42D8FDC5}" sibTransId="{593A3A43-3A81-45AD-8D68-C32B02EC9F9D}"/>
    <dgm:cxn modelId="{7E66EDA1-06EB-41A7-A7DC-F13342DD19DC}" srcId="{34FF870C-5D9B-4878-9827-A3D8F8D3B4C3}" destId="{1C820D6D-7310-4FB2-A586-0E39EE358560}" srcOrd="7" destOrd="0" parTransId="{DFF3650B-E358-4D6B-A6A9-DD0069919514}" sibTransId="{60BA3B8E-828B-4C18-B7A3-2B6ABC99BF38}"/>
    <dgm:cxn modelId="{DBD3C8A4-5290-41CD-B098-A452860635EF}" type="presOf" srcId="{6C77FA3C-89E3-4E42-8960-598E5853F89E}" destId="{9948A050-CC82-46CF-A2A9-9B7002BFAC25}" srcOrd="1" destOrd="0" presId="urn:microsoft.com/office/officeart/2016/7/layout/RepeatingBendingProcessNew"/>
    <dgm:cxn modelId="{4ABECFA4-EE90-431B-9A8D-326AD55352B1}" type="presOf" srcId="{593A3A43-3A81-45AD-8D68-C32B02EC9F9D}" destId="{981B81F9-CB12-4692-A5F0-880B346ECC4E}" srcOrd="0" destOrd="0" presId="urn:microsoft.com/office/officeart/2016/7/layout/RepeatingBendingProcessNew"/>
    <dgm:cxn modelId="{5DC025A6-425B-4E63-BAB0-62E2EFF7283C}" type="presOf" srcId="{1C820D6D-7310-4FB2-A586-0E39EE358560}" destId="{6F661A2B-758E-4292-8E2A-E80E0DE8FA8D}" srcOrd="0" destOrd="0" presId="urn:microsoft.com/office/officeart/2016/7/layout/RepeatingBendingProcessNew"/>
    <dgm:cxn modelId="{75B0FAA8-3ADC-457D-96F7-BC5CFB081A5F}" type="presOf" srcId="{A0E3938A-38FD-4C6B-BC76-DCF294EE93DC}" destId="{539514A8-EA81-4D7D-9880-43DFBE1FEF07}" srcOrd="0" destOrd="0" presId="urn:microsoft.com/office/officeart/2016/7/layout/RepeatingBendingProcessNew"/>
    <dgm:cxn modelId="{9D230AB4-B500-4074-A8CD-FE5653136E65}" type="presOf" srcId="{7FCE7E26-C013-4941-B7AF-D2003332E28E}" destId="{B993BE78-094D-43AE-A8FD-C6220D7925C3}" srcOrd="0" destOrd="0" presId="urn:microsoft.com/office/officeart/2016/7/layout/RepeatingBendingProcessNew"/>
    <dgm:cxn modelId="{3A76B3CD-A98C-4E1E-8CB0-A86FD84AE2E5}" type="presOf" srcId="{0B4274E3-22E7-44F9-8CCB-A8AF699FACCF}" destId="{012775C1-5882-4821-9D65-46171AE8062B}" srcOrd="1" destOrd="0" presId="urn:microsoft.com/office/officeart/2016/7/layout/RepeatingBendingProcessNew"/>
    <dgm:cxn modelId="{FDA925D2-80C2-4336-992D-DEE09607E65D}" type="presOf" srcId="{593A3A43-3A81-45AD-8D68-C32B02EC9F9D}" destId="{82ED83BB-069E-4EE7-BF4E-FE5EAF622D48}" srcOrd="1" destOrd="0" presId="urn:microsoft.com/office/officeart/2016/7/layout/RepeatingBendingProcessNew"/>
    <dgm:cxn modelId="{184ED4D3-C5C4-424B-B708-1753876AC198}" type="presOf" srcId="{FB489039-8D8A-4FC2-9B37-994383FDE902}" destId="{58ED1BE6-4F9E-4FBA-A2DC-A93AAA243DF1}" srcOrd="0" destOrd="0" presId="urn:microsoft.com/office/officeart/2016/7/layout/RepeatingBendingProcessNew"/>
    <dgm:cxn modelId="{334D22F0-8588-4D93-9AE0-1CF4798E56B3}" type="presOf" srcId="{06C4B257-45BF-4FD3-9793-FC9E80A508D3}" destId="{75E3D4ED-6D40-49C7-A04F-72D99C868829}" srcOrd="0" destOrd="0" presId="urn:microsoft.com/office/officeart/2016/7/layout/RepeatingBendingProcessNew"/>
    <dgm:cxn modelId="{095425F3-197C-4E69-84D5-0C51196EF1C6}" srcId="{34FF870C-5D9B-4878-9827-A3D8F8D3B4C3}" destId="{193252BB-1661-4EF1-B4B4-B609E884D6B5}" srcOrd="0" destOrd="0" parTransId="{5A04EF90-0F09-4424-BA8F-063E80337D8E}" sibTransId="{54292CB0-011E-4706-9294-372AD5816BB9}"/>
    <dgm:cxn modelId="{9FA83DF7-1A73-43A2-9DA9-3BAA3225992B}" type="presOf" srcId="{5775191F-2CED-4A4C-B2EA-EA3A8D49AC1C}" destId="{E6B03232-BF5D-4249-917E-044611FE0FE5}" srcOrd="0" destOrd="0" presId="urn:microsoft.com/office/officeart/2016/7/layout/RepeatingBendingProcessNew"/>
    <dgm:cxn modelId="{DA4658B9-6D66-444B-BF74-75D06510A730}" type="presParOf" srcId="{A2EE453E-67B1-494A-898E-939E92387037}" destId="{A7CF6FB9-6AE4-43EF-A8C4-36A7A9E59AC8}" srcOrd="0" destOrd="0" presId="urn:microsoft.com/office/officeart/2016/7/layout/RepeatingBendingProcessNew"/>
    <dgm:cxn modelId="{C8307536-7D03-4BAC-8E3D-FB8800AF0BC8}" type="presParOf" srcId="{A2EE453E-67B1-494A-898E-939E92387037}" destId="{B88B729D-2164-4383-8505-7A664494EA4C}" srcOrd="1" destOrd="0" presId="urn:microsoft.com/office/officeart/2016/7/layout/RepeatingBendingProcessNew"/>
    <dgm:cxn modelId="{C8DA104C-D39D-4031-B569-6B74E921ECA4}" type="presParOf" srcId="{B88B729D-2164-4383-8505-7A664494EA4C}" destId="{E49F9F49-2E25-4ACA-BB55-99247D0BA91A}" srcOrd="0" destOrd="0" presId="urn:microsoft.com/office/officeart/2016/7/layout/RepeatingBendingProcessNew"/>
    <dgm:cxn modelId="{D0AB94C2-0025-4D5F-85EA-52F48482D8C7}" type="presParOf" srcId="{A2EE453E-67B1-494A-898E-939E92387037}" destId="{0A7BEED0-88F5-45D6-BA86-A4AD400E792E}" srcOrd="2" destOrd="0" presId="urn:microsoft.com/office/officeart/2016/7/layout/RepeatingBendingProcessNew"/>
    <dgm:cxn modelId="{86B11928-4D27-4776-8B58-881BD7528163}" type="presParOf" srcId="{A2EE453E-67B1-494A-898E-939E92387037}" destId="{58ED1BE6-4F9E-4FBA-A2DC-A93AAA243DF1}" srcOrd="3" destOrd="0" presId="urn:microsoft.com/office/officeart/2016/7/layout/RepeatingBendingProcessNew"/>
    <dgm:cxn modelId="{328C1EFF-12A6-427D-8A0A-2971F573E374}" type="presParOf" srcId="{58ED1BE6-4F9E-4FBA-A2DC-A93AAA243DF1}" destId="{9D027960-08F1-4500-94F5-E56F909EBDE1}" srcOrd="0" destOrd="0" presId="urn:microsoft.com/office/officeart/2016/7/layout/RepeatingBendingProcessNew"/>
    <dgm:cxn modelId="{8D8EE592-80DB-4E6A-BA7E-5E2566BB04DA}" type="presParOf" srcId="{A2EE453E-67B1-494A-898E-939E92387037}" destId="{539514A8-EA81-4D7D-9880-43DFBE1FEF07}" srcOrd="4" destOrd="0" presId="urn:microsoft.com/office/officeart/2016/7/layout/RepeatingBendingProcessNew"/>
    <dgm:cxn modelId="{E502EAC9-0D7C-4270-9306-6E497CB5EDED}" type="presParOf" srcId="{A2EE453E-67B1-494A-898E-939E92387037}" destId="{66C01B4E-54F4-44EF-95C2-CAEE5E9D56FA}" srcOrd="5" destOrd="0" presId="urn:microsoft.com/office/officeart/2016/7/layout/RepeatingBendingProcessNew"/>
    <dgm:cxn modelId="{B05BC6E6-4C26-44EB-A47A-A4F2251C6CC9}" type="presParOf" srcId="{66C01B4E-54F4-44EF-95C2-CAEE5E9D56FA}" destId="{7F183FAA-F716-4D6E-B2EB-C08F0ED648E7}" srcOrd="0" destOrd="0" presId="urn:microsoft.com/office/officeart/2016/7/layout/RepeatingBendingProcessNew"/>
    <dgm:cxn modelId="{1B42EAF9-7D73-4BAA-9BAF-8A670543BEE0}" type="presParOf" srcId="{A2EE453E-67B1-494A-898E-939E92387037}" destId="{B53AC429-2609-41CF-A734-00034BFA19ED}" srcOrd="6" destOrd="0" presId="urn:microsoft.com/office/officeart/2016/7/layout/RepeatingBendingProcessNew"/>
    <dgm:cxn modelId="{155BB8BE-0946-4108-A481-DB28462FB558}" type="presParOf" srcId="{A2EE453E-67B1-494A-898E-939E92387037}" destId="{1B56013F-ED7A-4500-8BE6-E408FB63AAA5}" srcOrd="7" destOrd="0" presId="urn:microsoft.com/office/officeart/2016/7/layout/RepeatingBendingProcessNew"/>
    <dgm:cxn modelId="{B5A36584-0644-4DCD-84BE-C934AFB31816}" type="presParOf" srcId="{1B56013F-ED7A-4500-8BE6-E408FB63AAA5}" destId="{3146E80F-62F1-4204-B3E7-C59FFAA690E9}" srcOrd="0" destOrd="0" presId="urn:microsoft.com/office/officeart/2016/7/layout/RepeatingBendingProcessNew"/>
    <dgm:cxn modelId="{E78742F3-9EAF-4371-967C-438DABD80E13}" type="presParOf" srcId="{A2EE453E-67B1-494A-898E-939E92387037}" destId="{358A8E52-3975-4F57-B0C1-C982BA91AD59}" srcOrd="8" destOrd="0" presId="urn:microsoft.com/office/officeart/2016/7/layout/RepeatingBendingProcessNew"/>
    <dgm:cxn modelId="{587A378E-9D65-47EF-82B4-A69BEFD82402}" type="presParOf" srcId="{A2EE453E-67B1-494A-898E-939E92387037}" destId="{CAD9ADEF-A18C-4491-BDE1-0F05F77A171C}" srcOrd="9" destOrd="0" presId="urn:microsoft.com/office/officeart/2016/7/layout/RepeatingBendingProcessNew"/>
    <dgm:cxn modelId="{0B32DA99-1504-4759-8637-2E1E2A1EDC62}" type="presParOf" srcId="{CAD9ADEF-A18C-4491-BDE1-0F05F77A171C}" destId="{5A047ED4-E0B9-468E-A489-37DAA5C31DD4}" srcOrd="0" destOrd="0" presId="urn:microsoft.com/office/officeart/2016/7/layout/RepeatingBendingProcessNew"/>
    <dgm:cxn modelId="{FA3CB67C-00C5-4E21-80A6-255884C93787}" type="presParOf" srcId="{A2EE453E-67B1-494A-898E-939E92387037}" destId="{E6B03232-BF5D-4249-917E-044611FE0FE5}" srcOrd="10" destOrd="0" presId="urn:microsoft.com/office/officeart/2016/7/layout/RepeatingBendingProcessNew"/>
    <dgm:cxn modelId="{C3D85761-E063-43D5-B968-901063E03960}" type="presParOf" srcId="{A2EE453E-67B1-494A-898E-939E92387037}" destId="{56498461-143D-4AA8-B865-2BB46B4EA62C}" srcOrd="11" destOrd="0" presId="urn:microsoft.com/office/officeart/2016/7/layout/RepeatingBendingProcessNew"/>
    <dgm:cxn modelId="{9585FCCB-7E45-48E7-94EB-2043C382F161}" type="presParOf" srcId="{56498461-143D-4AA8-B865-2BB46B4EA62C}" destId="{9948A050-CC82-46CF-A2A9-9B7002BFAC25}" srcOrd="0" destOrd="0" presId="urn:microsoft.com/office/officeart/2016/7/layout/RepeatingBendingProcessNew"/>
    <dgm:cxn modelId="{4A8255DA-982B-408F-8E97-1BC5C66F7A58}" type="presParOf" srcId="{A2EE453E-67B1-494A-898E-939E92387037}" destId="{75E3D4ED-6D40-49C7-A04F-72D99C868829}" srcOrd="12" destOrd="0" presId="urn:microsoft.com/office/officeart/2016/7/layout/RepeatingBendingProcessNew"/>
    <dgm:cxn modelId="{875697C6-ABC3-4923-93C8-0A1260A9243B}" type="presParOf" srcId="{A2EE453E-67B1-494A-898E-939E92387037}" destId="{981B81F9-CB12-4692-A5F0-880B346ECC4E}" srcOrd="13" destOrd="0" presId="urn:microsoft.com/office/officeart/2016/7/layout/RepeatingBendingProcessNew"/>
    <dgm:cxn modelId="{70640350-2649-4155-BD5D-54863B12B806}" type="presParOf" srcId="{981B81F9-CB12-4692-A5F0-880B346ECC4E}" destId="{82ED83BB-069E-4EE7-BF4E-FE5EAF622D48}" srcOrd="0" destOrd="0" presId="urn:microsoft.com/office/officeart/2016/7/layout/RepeatingBendingProcessNew"/>
    <dgm:cxn modelId="{4AE147FF-1E0F-46FF-9C97-F58CB8A18BF3}" type="presParOf" srcId="{A2EE453E-67B1-494A-898E-939E92387037}" destId="{6F661A2B-758E-4292-8E2A-E80E0DE8FA8D}" srcOrd="14" destOrd="0" presId="urn:microsoft.com/office/officeart/2016/7/layout/RepeatingBendingProcessNew"/>
    <dgm:cxn modelId="{78618092-010C-4C9F-AEF5-4948D48886EA}" type="presParOf" srcId="{A2EE453E-67B1-494A-898E-939E92387037}" destId="{0E08BA96-7C1D-4A3B-8BCC-A4E5D1E1D0E1}" srcOrd="15" destOrd="0" presId="urn:microsoft.com/office/officeart/2016/7/layout/RepeatingBendingProcessNew"/>
    <dgm:cxn modelId="{E7F1506A-40AE-426D-90B2-CFA9AAB93CB1}" type="presParOf" srcId="{0E08BA96-7C1D-4A3B-8BCC-A4E5D1E1D0E1}" destId="{055C0299-3AD7-4AD8-8E66-87399BA5ADE2}" srcOrd="0" destOrd="0" presId="urn:microsoft.com/office/officeart/2016/7/layout/RepeatingBendingProcessNew"/>
    <dgm:cxn modelId="{F18067F5-3260-4F55-806A-E68B1ED28FA7}" type="presParOf" srcId="{A2EE453E-67B1-494A-898E-939E92387037}" destId="{9770B021-2FA6-419D-B6CF-2988310A9E18}" srcOrd="16" destOrd="0" presId="urn:microsoft.com/office/officeart/2016/7/layout/RepeatingBendingProcessNew"/>
    <dgm:cxn modelId="{631841D8-2076-4978-B099-9222C6A58B65}" type="presParOf" srcId="{A2EE453E-67B1-494A-898E-939E92387037}" destId="{1633254E-F7F7-4F90-9EE9-C5022903B511}" srcOrd="17" destOrd="0" presId="urn:microsoft.com/office/officeart/2016/7/layout/RepeatingBendingProcessNew"/>
    <dgm:cxn modelId="{7D17CD16-7DAD-490C-9D6A-A6A66A3E5E80}" type="presParOf" srcId="{1633254E-F7F7-4F90-9EE9-C5022903B511}" destId="{012775C1-5882-4821-9D65-46171AE8062B}" srcOrd="0" destOrd="0" presId="urn:microsoft.com/office/officeart/2016/7/layout/RepeatingBendingProcessNew"/>
    <dgm:cxn modelId="{739071D3-AC80-44FC-AE33-6F21E2C0CF54}" type="presParOf" srcId="{A2EE453E-67B1-494A-898E-939E92387037}" destId="{B993BE78-094D-43AE-A8FD-C6220D7925C3}"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2CCB01-FAD7-40C3-B924-CE78907EDCBB}"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29B8CCA0-7D6B-40AD-AEE8-0C62E0448CF8}">
      <dgm:prSet/>
      <dgm:spPr/>
      <dgm:t>
        <a:bodyPr/>
        <a:lstStyle/>
        <a:p>
          <a:pPr>
            <a:lnSpc>
              <a:spcPct val="100000"/>
            </a:lnSpc>
          </a:pPr>
          <a:r>
            <a:rPr lang="en-GB" baseline="0">
              <a:latin typeface="+mj-lt"/>
            </a:rPr>
            <a:t>Predicting the starting success of a film is a difficult issue, since it does not always rely entirely on its content. </a:t>
          </a:r>
          <a:endParaRPr lang="en-US" dirty="0">
            <a:latin typeface="+mj-lt"/>
          </a:endParaRPr>
        </a:p>
      </dgm:t>
    </dgm:pt>
    <dgm:pt modelId="{90B2943C-0402-4763-BB17-F58C51A09854}" type="parTrans" cxnId="{33E0F40D-A5C2-4A2E-9411-8CEA24CC3205}">
      <dgm:prSet/>
      <dgm:spPr/>
      <dgm:t>
        <a:bodyPr/>
        <a:lstStyle/>
        <a:p>
          <a:endParaRPr lang="en-US"/>
        </a:p>
      </dgm:t>
    </dgm:pt>
    <dgm:pt modelId="{5A9C87B4-F699-408D-8F98-89C5A96ED1B0}" type="sibTrans" cxnId="{33E0F40D-A5C2-4A2E-9411-8CEA24CC3205}">
      <dgm:prSet/>
      <dgm:spPr/>
      <dgm:t>
        <a:bodyPr/>
        <a:lstStyle/>
        <a:p>
          <a:endParaRPr lang="en-US"/>
        </a:p>
      </dgm:t>
    </dgm:pt>
    <dgm:pt modelId="{D73EC543-4F63-4176-8587-6898A40E5718}">
      <dgm:prSet/>
      <dgm:spPr/>
      <dgm:t>
        <a:bodyPr/>
        <a:lstStyle/>
        <a:p>
          <a:pPr>
            <a:lnSpc>
              <a:spcPct val="100000"/>
            </a:lnSpc>
          </a:pPr>
          <a:r>
            <a:rPr lang="en-GB" baseline="0" dirty="0">
              <a:latin typeface="+mj-lt"/>
            </a:rPr>
            <a:t>The success is affected by external variables such as competitive films, time of year, even weather and pandemics as these variables affect Box Office revenue.</a:t>
          </a:r>
          <a:endParaRPr lang="en-US" dirty="0">
            <a:latin typeface="+mj-lt"/>
          </a:endParaRPr>
        </a:p>
      </dgm:t>
    </dgm:pt>
    <dgm:pt modelId="{A9913525-7206-4351-8331-12DA8E3C9D68}" type="parTrans" cxnId="{4CE54FCD-9E2D-49D3-BE12-2D77A44A1AA2}">
      <dgm:prSet/>
      <dgm:spPr/>
      <dgm:t>
        <a:bodyPr/>
        <a:lstStyle/>
        <a:p>
          <a:endParaRPr lang="en-US"/>
        </a:p>
      </dgm:t>
    </dgm:pt>
    <dgm:pt modelId="{9AFEB64B-1566-4F19-948C-035D66C64DD4}" type="sibTrans" cxnId="{4CE54FCD-9E2D-49D3-BE12-2D77A44A1AA2}">
      <dgm:prSet/>
      <dgm:spPr/>
      <dgm:t>
        <a:bodyPr/>
        <a:lstStyle/>
        <a:p>
          <a:endParaRPr lang="en-US"/>
        </a:p>
      </dgm:t>
    </dgm:pt>
    <dgm:pt modelId="{0A9A9590-2600-476F-BAE7-4CE6E5016604}">
      <dgm:prSet/>
      <dgm:spPr/>
      <dgm:t>
        <a:bodyPr/>
        <a:lstStyle/>
        <a:p>
          <a:pPr>
            <a:lnSpc>
              <a:spcPct val="100000"/>
            </a:lnSpc>
          </a:pPr>
          <a:r>
            <a:rPr lang="en-US" baseline="0" dirty="0">
              <a:latin typeface="+mj-lt"/>
            </a:rPr>
            <a:t>However, in order to plan their expenses and make the work lucrative, it is important for a film studio foreseeing the film's launching success as regards Box Office sales.</a:t>
          </a:r>
          <a:endParaRPr lang="en-US" dirty="0">
            <a:latin typeface="+mj-lt"/>
          </a:endParaRPr>
        </a:p>
      </dgm:t>
    </dgm:pt>
    <dgm:pt modelId="{240DCB16-5EED-45CA-BA01-494F6A48A7E2}" type="parTrans" cxnId="{BFDCF41C-95EC-4CF4-ABF6-4D750E0B7DE1}">
      <dgm:prSet/>
      <dgm:spPr/>
      <dgm:t>
        <a:bodyPr/>
        <a:lstStyle/>
        <a:p>
          <a:endParaRPr lang="en-US"/>
        </a:p>
      </dgm:t>
    </dgm:pt>
    <dgm:pt modelId="{46C74261-1F94-49C4-846A-F04743CDC09F}" type="sibTrans" cxnId="{BFDCF41C-95EC-4CF4-ABF6-4D750E0B7DE1}">
      <dgm:prSet/>
      <dgm:spPr/>
      <dgm:t>
        <a:bodyPr/>
        <a:lstStyle/>
        <a:p>
          <a:endParaRPr lang="en-US"/>
        </a:p>
      </dgm:t>
    </dgm:pt>
    <dgm:pt modelId="{66E8C601-9ED7-445B-AC93-3B792BF90502}" type="pres">
      <dgm:prSet presAssocID="{202CCB01-FAD7-40C3-B924-CE78907EDCBB}" presName="root" presStyleCnt="0">
        <dgm:presLayoutVars>
          <dgm:dir/>
          <dgm:resizeHandles val="exact"/>
        </dgm:presLayoutVars>
      </dgm:prSet>
      <dgm:spPr/>
    </dgm:pt>
    <dgm:pt modelId="{F2337C58-AE2F-4FEA-87E7-3687E77A88DA}" type="pres">
      <dgm:prSet presAssocID="{29B8CCA0-7D6B-40AD-AEE8-0C62E0448CF8}" presName="compNode" presStyleCnt="0"/>
      <dgm:spPr/>
    </dgm:pt>
    <dgm:pt modelId="{797F9201-8A07-45CD-8137-3283F62CFDA9}" type="pres">
      <dgm:prSet presAssocID="{29B8CCA0-7D6B-40AD-AEE8-0C62E0448CF8}" presName="bgRect" presStyleLbl="bgShp" presStyleIdx="0" presStyleCnt="3"/>
      <dgm:spPr/>
    </dgm:pt>
    <dgm:pt modelId="{B8447EDE-4C8B-43ED-97E6-AB2C3D5916B9}" type="pres">
      <dgm:prSet presAssocID="{29B8CCA0-7D6B-40AD-AEE8-0C62E0448CF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lm reel"/>
        </a:ext>
      </dgm:extLst>
    </dgm:pt>
    <dgm:pt modelId="{BE5C3657-DDC5-4932-9116-FB81111AAD17}" type="pres">
      <dgm:prSet presAssocID="{29B8CCA0-7D6B-40AD-AEE8-0C62E0448CF8}" presName="spaceRect" presStyleCnt="0"/>
      <dgm:spPr/>
    </dgm:pt>
    <dgm:pt modelId="{C10A379C-B772-46CC-80B5-31D72EB16B03}" type="pres">
      <dgm:prSet presAssocID="{29B8CCA0-7D6B-40AD-AEE8-0C62E0448CF8}" presName="parTx" presStyleLbl="revTx" presStyleIdx="0" presStyleCnt="3">
        <dgm:presLayoutVars>
          <dgm:chMax val="0"/>
          <dgm:chPref val="0"/>
        </dgm:presLayoutVars>
      </dgm:prSet>
      <dgm:spPr/>
    </dgm:pt>
    <dgm:pt modelId="{B8D42A9C-C776-43F2-956B-6D94BE7D9710}" type="pres">
      <dgm:prSet presAssocID="{5A9C87B4-F699-408D-8F98-89C5A96ED1B0}" presName="sibTrans" presStyleCnt="0"/>
      <dgm:spPr/>
    </dgm:pt>
    <dgm:pt modelId="{FECBCC62-DA38-4F6F-87FB-09BC5E141268}" type="pres">
      <dgm:prSet presAssocID="{D73EC543-4F63-4176-8587-6898A40E5718}" presName="compNode" presStyleCnt="0"/>
      <dgm:spPr/>
    </dgm:pt>
    <dgm:pt modelId="{FDA28589-02B5-4158-8BF3-D500E5552445}" type="pres">
      <dgm:prSet presAssocID="{D73EC543-4F63-4176-8587-6898A40E5718}" presName="bgRect" presStyleLbl="bgShp" presStyleIdx="1" presStyleCnt="3"/>
      <dgm:spPr/>
    </dgm:pt>
    <dgm:pt modelId="{62071815-F07F-4A55-96A8-2D8B433FD195}" type="pres">
      <dgm:prSet presAssocID="{D73EC543-4F63-4176-8587-6898A40E571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C498C091-BBE4-42BD-9C91-7FBAA7B9BA96}" type="pres">
      <dgm:prSet presAssocID="{D73EC543-4F63-4176-8587-6898A40E5718}" presName="spaceRect" presStyleCnt="0"/>
      <dgm:spPr/>
    </dgm:pt>
    <dgm:pt modelId="{FDECD9B7-2070-482A-AD2B-4A1769FB9966}" type="pres">
      <dgm:prSet presAssocID="{D73EC543-4F63-4176-8587-6898A40E5718}" presName="parTx" presStyleLbl="revTx" presStyleIdx="1" presStyleCnt="3">
        <dgm:presLayoutVars>
          <dgm:chMax val="0"/>
          <dgm:chPref val="0"/>
        </dgm:presLayoutVars>
      </dgm:prSet>
      <dgm:spPr/>
    </dgm:pt>
    <dgm:pt modelId="{76C92830-DBA2-4DBD-851E-065EA957BFE1}" type="pres">
      <dgm:prSet presAssocID="{9AFEB64B-1566-4F19-948C-035D66C64DD4}" presName="sibTrans" presStyleCnt="0"/>
      <dgm:spPr/>
    </dgm:pt>
    <dgm:pt modelId="{6673C233-DB03-49B2-BF8B-D69E1B976550}" type="pres">
      <dgm:prSet presAssocID="{0A9A9590-2600-476F-BAE7-4CE6E5016604}" presName="compNode" presStyleCnt="0"/>
      <dgm:spPr/>
    </dgm:pt>
    <dgm:pt modelId="{5A613213-AC8C-4FA3-95D0-BF2C20C4777F}" type="pres">
      <dgm:prSet presAssocID="{0A9A9590-2600-476F-BAE7-4CE6E5016604}" presName="bgRect" presStyleLbl="bgShp" presStyleIdx="2" presStyleCnt="3"/>
      <dgm:spPr/>
    </dgm:pt>
    <dgm:pt modelId="{2BF10785-BD79-4B23-8391-EA128DE5B1B5}" type="pres">
      <dgm:prSet presAssocID="{0A9A9590-2600-476F-BAE7-4CE6E50166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lm strip"/>
        </a:ext>
      </dgm:extLst>
    </dgm:pt>
    <dgm:pt modelId="{FE9C0B88-CDDE-48B1-A80C-E2C1EF23FE35}" type="pres">
      <dgm:prSet presAssocID="{0A9A9590-2600-476F-BAE7-4CE6E5016604}" presName="spaceRect" presStyleCnt="0"/>
      <dgm:spPr/>
    </dgm:pt>
    <dgm:pt modelId="{FB3159EE-FB94-4914-A285-F75ADD637B27}" type="pres">
      <dgm:prSet presAssocID="{0A9A9590-2600-476F-BAE7-4CE6E5016604}" presName="parTx" presStyleLbl="revTx" presStyleIdx="2" presStyleCnt="3">
        <dgm:presLayoutVars>
          <dgm:chMax val="0"/>
          <dgm:chPref val="0"/>
        </dgm:presLayoutVars>
      </dgm:prSet>
      <dgm:spPr/>
    </dgm:pt>
  </dgm:ptLst>
  <dgm:cxnLst>
    <dgm:cxn modelId="{57816A0D-4E85-401E-BCB2-170BB5879925}" type="presOf" srcId="{0A9A9590-2600-476F-BAE7-4CE6E5016604}" destId="{FB3159EE-FB94-4914-A285-F75ADD637B27}" srcOrd="0" destOrd="0" presId="urn:microsoft.com/office/officeart/2018/2/layout/IconVerticalSolidList"/>
    <dgm:cxn modelId="{33E0F40D-A5C2-4A2E-9411-8CEA24CC3205}" srcId="{202CCB01-FAD7-40C3-B924-CE78907EDCBB}" destId="{29B8CCA0-7D6B-40AD-AEE8-0C62E0448CF8}" srcOrd="0" destOrd="0" parTransId="{90B2943C-0402-4763-BB17-F58C51A09854}" sibTransId="{5A9C87B4-F699-408D-8F98-89C5A96ED1B0}"/>
    <dgm:cxn modelId="{BFDCF41C-95EC-4CF4-ABF6-4D750E0B7DE1}" srcId="{202CCB01-FAD7-40C3-B924-CE78907EDCBB}" destId="{0A9A9590-2600-476F-BAE7-4CE6E5016604}" srcOrd="2" destOrd="0" parTransId="{240DCB16-5EED-45CA-BA01-494F6A48A7E2}" sibTransId="{46C74261-1F94-49C4-846A-F04743CDC09F}"/>
    <dgm:cxn modelId="{691D046A-B08E-45F2-ACD8-EB163940DA73}" type="presOf" srcId="{D73EC543-4F63-4176-8587-6898A40E5718}" destId="{FDECD9B7-2070-482A-AD2B-4A1769FB9966}" srcOrd="0" destOrd="0" presId="urn:microsoft.com/office/officeart/2018/2/layout/IconVerticalSolidList"/>
    <dgm:cxn modelId="{A746084A-A066-469A-9161-085F5C3C6BA2}" type="presOf" srcId="{202CCB01-FAD7-40C3-B924-CE78907EDCBB}" destId="{66E8C601-9ED7-445B-AC93-3B792BF90502}" srcOrd="0" destOrd="0" presId="urn:microsoft.com/office/officeart/2018/2/layout/IconVerticalSolidList"/>
    <dgm:cxn modelId="{4CE54FCD-9E2D-49D3-BE12-2D77A44A1AA2}" srcId="{202CCB01-FAD7-40C3-B924-CE78907EDCBB}" destId="{D73EC543-4F63-4176-8587-6898A40E5718}" srcOrd="1" destOrd="0" parTransId="{A9913525-7206-4351-8331-12DA8E3C9D68}" sibTransId="{9AFEB64B-1566-4F19-948C-035D66C64DD4}"/>
    <dgm:cxn modelId="{6A7CE7FF-2925-4CA8-B630-3248AFEABA05}" type="presOf" srcId="{29B8CCA0-7D6B-40AD-AEE8-0C62E0448CF8}" destId="{C10A379C-B772-46CC-80B5-31D72EB16B03}" srcOrd="0" destOrd="0" presId="urn:microsoft.com/office/officeart/2018/2/layout/IconVerticalSolidList"/>
    <dgm:cxn modelId="{2F977792-0A16-43D2-BC2E-1C75D3CCE9C6}" type="presParOf" srcId="{66E8C601-9ED7-445B-AC93-3B792BF90502}" destId="{F2337C58-AE2F-4FEA-87E7-3687E77A88DA}" srcOrd="0" destOrd="0" presId="urn:microsoft.com/office/officeart/2018/2/layout/IconVerticalSolidList"/>
    <dgm:cxn modelId="{87038D95-66AE-4814-AC48-EB69A716A2C5}" type="presParOf" srcId="{F2337C58-AE2F-4FEA-87E7-3687E77A88DA}" destId="{797F9201-8A07-45CD-8137-3283F62CFDA9}" srcOrd="0" destOrd="0" presId="urn:microsoft.com/office/officeart/2018/2/layout/IconVerticalSolidList"/>
    <dgm:cxn modelId="{3F81C147-7574-4647-AF93-03F59F044E54}" type="presParOf" srcId="{F2337C58-AE2F-4FEA-87E7-3687E77A88DA}" destId="{B8447EDE-4C8B-43ED-97E6-AB2C3D5916B9}" srcOrd="1" destOrd="0" presId="urn:microsoft.com/office/officeart/2018/2/layout/IconVerticalSolidList"/>
    <dgm:cxn modelId="{7D5B307C-359C-494A-8FE3-95C2918C7282}" type="presParOf" srcId="{F2337C58-AE2F-4FEA-87E7-3687E77A88DA}" destId="{BE5C3657-DDC5-4932-9116-FB81111AAD17}" srcOrd="2" destOrd="0" presId="urn:microsoft.com/office/officeart/2018/2/layout/IconVerticalSolidList"/>
    <dgm:cxn modelId="{18646864-A582-4EB8-8285-D5E66AF5BB7C}" type="presParOf" srcId="{F2337C58-AE2F-4FEA-87E7-3687E77A88DA}" destId="{C10A379C-B772-46CC-80B5-31D72EB16B03}" srcOrd="3" destOrd="0" presId="urn:microsoft.com/office/officeart/2018/2/layout/IconVerticalSolidList"/>
    <dgm:cxn modelId="{FAD25638-7416-4BFF-969A-2E0783519851}" type="presParOf" srcId="{66E8C601-9ED7-445B-AC93-3B792BF90502}" destId="{B8D42A9C-C776-43F2-956B-6D94BE7D9710}" srcOrd="1" destOrd="0" presId="urn:microsoft.com/office/officeart/2018/2/layout/IconVerticalSolidList"/>
    <dgm:cxn modelId="{31ED7D95-60A1-4DCA-8D28-C77C2E662023}" type="presParOf" srcId="{66E8C601-9ED7-445B-AC93-3B792BF90502}" destId="{FECBCC62-DA38-4F6F-87FB-09BC5E141268}" srcOrd="2" destOrd="0" presId="urn:microsoft.com/office/officeart/2018/2/layout/IconVerticalSolidList"/>
    <dgm:cxn modelId="{8BAB76EA-AF3A-4444-A168-C741FE278F63}" type="presParOf" srcId="{FECBCC62-DA38-4F6F-87FB-09BC5E141268}" destId="{FDA28589-02B5-4158-8BF3-D500E5552445}" srcOrd="0" destOrd="0" presId="urn:microsoft.com/office/officeart/2018/2/layout/IconVerticalSolidList"/>
    <dgm:cxn modelId="{BE9B6312-5F57-44BF-BDE3-1A23E838558F}" type="presParOf" srcId="{FECBCC62-DA38-4F6F-87FB-09BC5E141268}" destId="{62071815-F07F-4A55-96A8-2D8B433FD195}" srcOrd="1" destOrd="0" presId="urn:microsoft.com/office/officeart/2018/2/layout/IconVerticalSolidList"/>
    <dgm:cxn modelId="{7CC43FDF-6B0A-4ED0-AF9B-D415E8F77BA5}" type="presParOf" srcId="{FECBCC62-DA38-4F6F-87FB-09BC5E141268}" destId="{C498C091-BBE4-42BD-9C91-7FBAA7B9BA96}" srcOrd="2" destOrd="0" presId="urn:microsoft.com/office/officeart/2018/2/layout/IconVerticalSolidList"/>
    <dgm:cxn modelId="{F40CC338-B7D5-46E0-B639-5B28FFBFEB28}" type="presParOf" srcId="{FECBCC62-DA38-4F6F-87FB-09BC5E141268}" destId="{FDECD9B7-2070-482A-AD2B-4A1769FB9966}" srcOrd="3" destOrd="0" presId="urn:microsoft.com/office/officeart/2018/2/layout/IconVerticalSolidList"/>
    <dgm:cxn modelId="{BECDF7E1-56AD-493B-BC6E-5A6B63E6723C}" type="presParOf" srcId="{66E8C601-9ED7-445B-AC93-3B792BF90502}" destId="{76C92830-DBA2-4DBD-851E-065EA957BFE1}" srcOrd="3" destOrd="0" presId="urn:microsoft.com/office/officeart/2018/2/layout/IconVerticalSolidList"/>
    <dgm:cxn modelId="{449E3F2F-9541-43D0-AE61-765089C09642}" type="presParOf" srcId="{66E8C601-9ED7-445B-AC93-3B792BF90502}" destId="{6673C233-DB03-49B2-BF8B-D69E1B976550}" srcOrd="4" destOrd="0" presId="urn:microsoft.com/office/officeart/2018/2/layout/IconVerticalSolidList"/>
    <dgm:cxn modelId="{E2778FA4-7A10-4501-A235-5B8A88589896}" type="presParOf" srcId="{6673C233-DB03-49B2-BF8B-D69E1B976550}" destId="{5A613213-AC8C-4FA3-95D0-BF2C20C4777F}" srcOrd="0" destOrd="0" presId="urn:microsoft.com/office/officeart/2018/2/layout/IconVerticalSolidList"/>
    <dgm:cxn modelId="{CF8C5FF7-547D-4256-B54C-B81593C25E0A}" type="presParOf" srcId="{6673C233-DB03-49B2-BF8B-D69E1B976550}" destId="{2BF10785-BD79-4B23-8391-EA128DE5B1B5}" srcOrd="1" destOrd="0" presId="urn:microsoft.com/office/officeart/2018/2/layout/IconVerticalSolidList"/>
    <dgm:cxn modelId="{46C703FF-DBA6-4162-801D-282FD893C7E0}" type="presParOf" srcId="{6673C233-DB03-49B2-BF8B-D69E1B976550}" destId="{FE9C0B88-CDDE-48B1-A80C-E2C1EF23FE35}" srcOrd="2" destOrd="0" presId="urn:microsoft.com/office/officeart/2018/2/layout/IconVerticalSolidList"/>
    <dgm:cxn modelId="{6BDC11C9-89AE-4145-81D3-F91C6C2F59C5}" type="presParOf" srcId="{6673C233-DB03-49B2-BF8B-D69E1B976550}" destId="{FB3159EE-FB94-4914-A285-F75ADD637B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ECFA4A-7DC2-40A0-81EE-12455FADE8C7}"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BE857E-7C0C-4F80-A60C-C36A9454C018}">
      <dgm:prSet custT="1"/>
      <dgm:spPr/>
      <dgm:t>
        <a:bodyPr/>
        <a:lstStyle/>
        <a:p>
          <a:pPr>
            <a:defRPr cap="all"/>
          </a:pPr>
          <a:r>
            <a:rPr lang="en-US" sz="1400" cap="none" baseline="0" dirty="0"/>
            <a:t>Investigate and comprehend the application of machine learning.</a:t>
          </a:r>
        </a:p>
      </dgm:t>
    </dgm:pt>
    <dgm:pt modelId="{5F9D8FAE-D0B2-4930-9D39-E51340064CD8}" type="parTrans" cxnId="{C9010149-6C6B-4C59-BA8C-A04761B8D3CA}">
      <dgm:prSet/>
      <dgm:spPr/>
      <dgm:t>
        <a:bodyPr/>
        <a:lstStyle/>
        <a:p>
          <a:endParaRPr lang="en-US"/>
        </a:p>
      </dgm:t>
    </dgm:pt>
    <dgm:pt modelId="{F4E334E9-B2FA-4615-9216-AD2FBB14A63D}" type="sibTrans" cxnId="{C9010149-6C6B-4C59-BA8C-A04761B8D3CA}">
      <dgm:prSet/>
      <dgm:spPr/>
      <dgm:t>
        <a:bodyPr/>
        <a:lstStyle/>
        <a:p>
          <a:endParaRPr lang="en-US"/>
        </a:p>
      </dgm:t>
    </dgm:pt>
    <dgm:pt modelId="{17B27680-EF56-4D0D-AC18-15F0612CDC7B}">
      <dgm:prSet custT="1"/>
      <dgm:spPr/>
      <dgm:t>
        <a:bodyPr/>
        <a:lstStyle/>
        <a:p>
          <a:pPr>
            <a:defRPr cap="all"/>
          </a:pPr>
          <a:r>
            <a:rPr lang="en-US" sz="1400" cap="none" baseline="0" dirty="0"/>
            <a:t>Data collection for the research in question</a:t>
          </a:r>
        </a:p>
      </dgm:t>
    </dgm:pt>
    <dgm:pt modelId="{2ACD846A-4D36-4E6E-A672-1C85AC1076D4}" type="parTrans" cxnId="{233F3C6D-E9C3-4E40-88C0-D875C339DF90}">
      <dgm:prSet/>
      <dgm:spPr/>
      <dgm:t>
        <a:bodyPr/>
        <a:lstStyle/>
        <a:p>
          <a:endParaRPr lang="en-US"/>
        </a:p>
      </dgm:t>
    </dgm:pt>
    <dgm:pt modelId="{0AD9D29D-81AC-4279-A692-C8DD24E98B8C}" type="sibTrans" cxnId="{233F3C6D-E9C3-4E40-88C0-D875C339DF90}">
      <dgm:prSet/>
      <dgm:spPr/>
      <dgm:t>
        <a:bodyPr/>
        <a:lstStyle/>
        <a:p>
          <a:endParaRPr lang="en-US"/>
        </a:p>
      </dgm:t>
    </dgm:pt>
    <dgm:pt modelId="{3EF4FFCD-351E-49E4-822A-7E55DF0706B7}">
      <dgm:prSet custT="1"/>
      <dgm:spPr/>
      <dgm:t>
        <a:bodyPr/>
        <a:lstStyle/>
        <a:p>
          <a:pPr>
            <a:defRPr cap="all"/>
          </a:pPr>
          <a:r>
            <a:rPr lang="en-US" sz="1400" cap="none" baseline="0" dirty="0"/>
            <a:t>Comparing the methods for data mining</a:t>
          </a:r>
        </a:p>
      </dgm:t>
    </dgm:pt>
    <dgm:pt modelId="{ACC500D1-3C3D-47E4-BBFC-7E8A4D2A2E0C}" type="parTrans" cxnId="{8321E7FA-F1E7-4377-82BB-4065EF469A64}">
      <dgm:prSet/>
      <dgm:spPr/>
      <dgm:t>
        <a:bodyPr/>
        <a:lstStyle/>
        <a:p>
          <a:endParaRPr lang="en-US"/>
        </a:p>
      </dgm:t>
    </dgm:pt>
    <dgm:pt modelId="{D6E0A9EB-8DD1-4855-AC14-26EB60F37510}" type="sibTrans" cxnId="{8321E7FA-F1E7-4377-82BB-4065EF469A64}">
      <dgm:prSet/>
      <dgm:spPr/>
      <dgm:t>
        <a:bodyPr/>
        <a:lstStyle/>
        <a:p>
          <a:endParaRPr lang="en-US"/>
        </a:p>
      </dgm:t>
    </dgm:pt>
    <dgm:pt modelId="{8CF6E7A2-B82E-490E-B2DF-DC7A3A391E6C}">
      <dgm:prSet custT="1"/>
      <dgm:spPr/>
      <dgm:t>
        <a:bodyPr/>
        <a:lstStyle/>
        <a:p>
          <a:pPr>
            <a:defRPr cap="all"/>
          </a:pPr>
          <a:r>
            <a:rPr lang="en-GB" sz="1400" cap="none" baseline="0" dirty="0"/>
            <a:t>Comparing different algorithm models</a:t>
          </a:r>
          <a:endParaRPr lang="en-US" sz="1400" cap="none" baseline="0" dirty="0"/>
        </a:p>
      </dgm:t>
    </dgm:pt>
    <dgm:pt modelId="{319E96B3-1AC7-4C7A-917F-68BFD2C6B208}" type="parTrans" cxnId="{16E03441-803D-49FA-B398-033224953BE3}">
      <dgm:prSet/>
      <dgm:spPr/>
      <dgm:t>
        <a:bodyPr/>
        <a:lstStyle/>
        <a:p>
          <a:endParaRPr lang="en-US"/>
        </a:p>
      </dgm:t>
    </dgm:pt>
    <dgm:pt modelId="{97C332C2-8A13-4F06-8F78-F797E54DB980}" type="sibTrans" cxnId="{16E03441-803D-49FA-B398-033224953BE3}">
      <dgm:prSet/>
      <dgm:spPr/>
      <dgm:t>
        <a:bodyPr/>
        <a:lstStyle/>
        <a:p>
          <a:endParaRPr lang="en-US"/>
        </a:p>
      </dgm:t>
    </dgm:pt>
    <dgm:pt modelId="{215B5308-3FFC-4FD0-AF61-673830638615}">
      <dgm:prSet custT="1"/>
      <dgm:spPr/>
      <dgm:t>
        <a:bodyPr/>
        <a:lstStyle/>
        <a:p>
          <a:pPr>
            <a:defRPr cap="all"/>
          </a:pPr>
          <a:r>
            <a:rPr lang="en-GB" sz="1400" cap="none" baseline="0" dirty="0"/>
            <a:t>Preparing Data</a:t>
          </a:r>
          <a:endParaRPr lang="en-US" sz="1400" cap="none" baseline="0" dirty="0"/>
        </a:p>
      </dgm:t>
    </dgm:pt>
    <dgm:pt modelId="{E0A3CAA3-EB70-4AA3-9ADD-2362ED1B42F1}" type="parTrans" cxnId="{D960EC87-6FCC-4AED-A0DD-5AA46C1C84B4}">
      <dgm:prSet/>
      <dgm:spPr/>
      <dgm:t>
        <a:bodyPr/>
        <a:lstStyle/>
        <a:p>
          <a:endParaRPr lang="en-US"/>
        </a:p>
      </dgm:t>
    </dgm:pt>
    <dgm:pt modelId="{0541CC9B-3FFC-4780-AACB-2B1589BD57D3}" type="sibTrans" cxnId="{D960EC87-6FCC-4AED-A0DD-5AA46C1C84B4}">
      <dgm:prSet/>
      <dgm:spPr/>
      <dgm:t>
        <a:bodyPr/>
        <a:lstStyle/>
        <a:p>
          <a:endParaRPr lang="en-US"/>
        </a:p>
      </dgm:t>
    </dgm:pt>
    <dgm:pt modelId="{EB3FAFFB-6615-489E-8226-EB2C697A1774}">
      <dgm:prSet custT="1"/>
      <dgm:spPr/>
      <dgm:t>
        <a:bodyPr/>
        <a:lstStyle/>
        <a:p>
          <a:pPr>
            <a:defRPr cap="all"/>
          </a:pPr>
          <a:r>
            <a:rPr lang="en-US" sz="1400" cap="none" baseline="0"/>
            <a:t>Algorithmic data testing and training</a:t>
          </a:r>
          <a:endParaRPr lang="en-US" sz="1400" cap="none" baseline="0" dirty="0"/>
        </a:p>
      </dgm:t>
    </dgm:pt>
    <dgm:pt modelId="{846559A8-B81A-4A0A-825E-7D3050ABEAA9}" type="parTrans" cxnId="{28E887E9-98F7-465C-B825-22F9713917F8}">
      <dgm:prSet/>
      <dgm:spPr/>
      <dgm:t>
        <a:bodyPr/>
        <a:lstStyle/>
        <a:p>
          <a:endParaRPr lang="en-US"/>
        </a:p>
      </dgm:t>
    </dgm:pt>
    <dgm:pt modelId="{EEBCB7E5-77B4-4D7A-A99B-26D33A75F0EC}" type="sibTrans" cxnId="{28E887E9-98F7-465C-B825-22F9713917F8}">
      <dgm:prSet/>
      <dgm:spPr/>
      <dgm:t>
        <a:bodyPr/>
        <a:lstStyle/>
        <a:p>
          <a:endParaRPr lang="en-US"/>
        </a:p>
      </dgm:t>
    </dgm:pt>
    <dgm:pt modelId="{D63273EA-11A1-4604-BDC3-EEED9943656B}">
      <dgm:prSet custT="1"/>
      <dgm:spPr/>
      <dgm:t>
        <a:bodyPr/>
        <a:lstStyle/>
        <a:p>
          <a:pPr>
            <a:defRPr cap="all"/>
          </a:pPr>
          <a:r>
            <a:rPr lang="en-GB" sz="1400" cap="none" baseline="0" dirty="0">
              <a:latin typeface="+mj-lt"/>
            </a:rPr>
            <a:t>Use of the mining instruments Weka and Java</a:t>
          </a:r>
          <a:endParaRPr lang="en-US" sz="1400" cap="none" baseline="0" dirty="0">
            <a:latin typeface="+mj-lt"/>
          </a:endParaRPr>
        </a:p>
      </dgm:t>
    </dgm:pt>
    <dgm:pt modelId="{5C04AA3E-C2C7-4AC4-BBF6-C3C20BACD6CC}" type="parTrans" cxnId="{61FDE1F9-FA12-413B-81A3-2C123B7D758B}">
      <dgm:prSet/>
      <dgm:spPr/>
      <dgm:t>
        <a:bodyPr/>
        <a:lstStyle/>
        <a:p>
          <a:endParaRPr lang="en-US"/>
        </a:p>
      </dgm:t>
    </dgm:pt>
    <dgm:pt modelId="{4FA6C816-F7C1-4D50-830B-830753A51FC2}" type="sibTrans" cxnId="{61FDE1F9-FA12-413B-81A3-2C123B7D758B}">
      <dgm:prSet/>
      <dgm:spPr/>
      <dgm:t>
        <a:bodyPr/>
        <a:lstStyle/>
        <a:p>
          <a:endParaRPr lang="en-US"/>
        </a:p>
      </dgm:t>
    </dgm:pt>
    <dgm:pt modelId="{BF75B58B-1FEA-47BE-95DF-71BC280E5EED}" type="pres">
      <dgm:prSet presAssocID="{C6ECFA4A-7DC2-40A0-81EE-12455FADE8C7}" presName="root" presStyleCnt="0">
        <dgm:presLayoutVars>
          <dgm:dir/>
          <dgm:resizeHandles val="exact"/>
        </dgm:presLayoutVars>
      </dgm:prSet>
      <dgm:spPr/>
    </dgm:pt>
    <dgm:pt modelId="{ECEF4EBA-AFF2-4712-AA29-F4F099F394C3}" type="pres">
      <dgm:prSet presAssocID="{54BE857E-7C0C-4F80-A60C-C36A9454C018}" presName="compNode" presStyleCnt="0"/>
      <dgm:spPr/>
    </dgm:pt>
    <dgm:pt modelId="{AF05ED3D-8A2D-4F02-9C1C-9985E9047E98}" type="pres">
      <dgm:prSet presAssocID="{54BE857E-7C0C-4F80-A60C-C36A9454C018}" presName="iconBgRect" presStyleLbl="bgShp" presStyleIdx="0" presStyleCnt="7"/>
      <dgm:spPr>
        <a:prstGeom prst="round2DiagRect">
          <a:avLst>
            <a:gd name="adj1" fmla="val 29727"/>
            <a:gd name="adj2" fmla="val 0"/>
          </a:avLst>
        </a:prstGeom>
      </dgm:spPr>
    </dgm:pt>
    <dgm:pt modelId="{5143CA7E-2379-45D0-BD72-216C888FEA2F}" type="pres">
      <dgm:prSet presAssocID="{54BE857E-7C0C-4F80-A60C-C36A9454C01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0D335BE5-C814-43F4-BBCE-E2954C4EBD27}" type="pres">
      <dgm:prSet presAssocID="{54BE857E-7C0C-4F80-A60C-C36A9454C018}" presName="spaceRect" presStyleCnt="0"/>
      <dgm:spPr/>
    </dgm:pt>
    <dgm:pt modelId="{8C2D4CD0-F1FB-4BCC-BC40-9F36FC96EBB4}" type="pres">
      <dgm:prSet presAssocID="{54BE857E-7C0C-4F80-A60C-C36A9454C018}" presName="textRect" presStyleLbl="revTx" presStyleIdx="0" presStyleCnt="7" custScaleY="102482">
        <dgm:presLayoutVars>
          <dgm:chMax val="1"/>
          <dgm:chPref val="1"/>
        </dgm:presLayoutVars>
      </dgm:prSet>
      <dgm:spPr/>
    </dgm:pt>
    <dgm:pt modelId="{DF006BAC-700A-41CE-88DD-AE2F60A91CF3}" type="pres">
      <dgm:prSet presAssocID="{F4E334E9-B2FA-4615-9216-AD2FBB14A63D}" presName="sibTrans" presStyleCnt="0"/>
      <dgm:spPr/>
    </dgm:pt>
    <dgm:pt modelId="{BA4329D2-9259-4B29-8CF1-119478B97DF6}" type="pres">
      <dgm:prSet presAssocID="{17B27680-EF56-4D0D-AC18-15F0612CDC7B}" presName="compNode" presStyleCnt="0"/>
      <dgm:spPr/>
    </dgm:pt>
    <dgm:pt modelId="{589369F7-8602-4C91-84A4-B6C660C7D33E}" type="pres">
      <dgm:prSet presAssocID="{17B27680-EF56-4D0D-AC18-15F0612CDC7B}" presName="iconBgRect" presStyleLbl="bgShp" presStyleIdx="1" presStyleCnt="7"/>
      <dgm:spPr>
        <a:prstGeom prst="round2DiagRect">
          <a:avLst>
            <a:gd name="adj1" fmla="val 29727"/>
            <a:gd name="adj2" fmla="val 0"/>
          </a:avLst>
        </a:prstGeom>
      </dgm:spPr>
    </dgm:pt>
    <dgm:pt modelId="{0D01F54C-913F-48DC-B35E-ECAAA9873F58}" type="pres">
      <dgm:prSet presAssocID="{17B27680-EF56-4D0D-AC18-15F0612CDC7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58A75D3F-5CAF-4391-83C1-30C9D2F6AC34}" type="pres">
      <dgm:prSet presAssocID="{17B27680-EF56-4D0D-AC18-15F0612CDC7B}" presName="spaceRect" presStyleCnt="0"/>
      <dgm:spPr/>
    </dgm:pt>
    <dgm:pt modelId="{D5964DD6-B74C-467F-9EF6-8A9F13CE648D}" type="pres">
      <dgm:prSet presAssocID="{17B27680-EF56-4D0D-AC18-15F0612CDC7B}" presName="textRect" presStyleLbl="revTx" presStyleIdx="1" presStyleCnt="7">
        <dgm:presLayoutVars>
          <dgm:chMax val="1"/>
          <dgm:chPref val="1"/>
        </dgm:presLayoutVars>
      </dgm:prSet>
      <dgm:spPr/>
    </dgm:pt>
    <dgm:pt modelId="{6EA17E41-E4C7-4669-854E-48ED1B8B9B95}" type="pres">
      <dgm:prSet presAssocID="{0AD9D29D-81AC-4279-A692-C8DD24E98B8C}" presName="sibTrans" presStyleCnt="0"/>
      <dgm:spPr/>
    </dgm:pt>
    <dgm:pt modelId="{BBED37B1-9085-4428-B8ED-E13E9CEB9A48}" type="pres">
      <dgm:prSet presAssocID="{3EF4FFCD-351E-49E4-822A-7E55DF0706B7}" presName="compNode" presStyleCnt="0"/>
      <dgm:spPr/>
    </dgm:pt>
    <dgm:pt modelId="{5FDE62B4-1476-40D9-93A0-8C33753916FD}" type="pres">
      <dgm:prSet presAssocID="{3EF4FFCD-351E-49E4-822A-7E55DF0706B7}" presName="iconBgRect" presStyleLbl="bgShp" presStyleIdx="2" presStyleCnt="7"/>
      <dgm:spPr>
        <a:prstGeom prst="round2DiagRect">
          <a:avLst>
            <a:gd name="adj1" fmla="val 29727"/>
            <a:gd name="adj2" fmla="val 0"/>
          </a:avLst>
        </a:prstGeom>
      </dgm:spPr>
    </dgm:pt>
    <dgm:pt modelId="{BB27C90D-8375-4532-9CFA-F98ED2E787E5}" type="pres">
      <dgm:prSet presAssocID="{3EF4FFCD-351E-49E4-822A-7E55DF0706B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C6FFED9E-B83C-435D-B57F-0C8B410398FF}" type="pres">
      <dgm:prSet presAssocID="{3EF4FFCD-351E-49E4-822A-7E55DF0706B7}" presName="spaceRect" presStyleCnt="0"/>
      <dgm:spPr/>
    </dgm:pt>
    <dgm:pt modelId="{7DBC754C-93ED-492D-914D-79A953FC9899}" type="pres">
      <dgm:prSet presAssocID="{3EF4FFCD-351E-49E4-822A-7E55DF0706B7}" presName="textRect" presStyleLbl="revTx" presStyleIdx="2" presStyleCnt="7">
        <dgm:presLayoutVars>
          <dgm:chMax val="1"/>
          <dgm:chPref val="1"/>
        </dgm:presLayoutVars>
      </dgm:prSet>
      <dgm:spPr/>
    </dgm:pt>
    <dgm:pt modelId="{C8D71795-BE05-4869-ACE1-2586E9FE5317}" type="pres">
      <dgm:prSet presAssocID="{D6E0A9EB-8DD1-4855-AC14-26EB60F37510}" presName="sibTrans" presStyleCnt="0"/>
      <dgm:spPr/>
    </dgm:pt>
    <dgm:pt modelId="{D5A2954A-A882-481B-8F16-D056BD579527}" type="pres">
      <dgm:prSet presAssocID="{8CF6E7A2-B82E-490E-B2DF-DC7A3A391E6C}" presName="compNode" presStyleCnt="0"/>
      <dgm:spPr/>
    </dgm:pt>
    <dgm:pt modelId="{347D8498-50EB-4398-9F9C-2FFAF798C1E9}" type="pres">
      <dgm:prSet presAssocID="{8CF6E7A2-B82E-490E-B2DF-DC7A3A391E6C}" presName="iconBgRect" presStyleLbl="bgShp" presStyleIdx="3" presStyleCnt="7"/>
      <dgm:spPr>
        <a:prstGeom prst="round2DiagRect">
          <a:avLst>
            <a:gd name="adj1" fmla="val 29727"/>
            <a:gd name="adj2" fmla="val 0"/>
          </a:avLst>
        </a:prstGeom>
      </dgm:spPr>
    </dgm:pt>
    <dgm:pt modelId="{0BF447A6-E0C3-42D8-B95B-32D8B62F3E51}" type="pres">
      <dgm:prSet presAssocID="{8CF6E7A2-B82E-490E-B2DF-DC7A3A391E6C}"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rver"/>
        </a:ext>
      </dgm:extLst>
    </dgm:pt>
    <dgm:pt modelId="{50F96204-A585-4768-8CEC-F04DE6EEA482}" type="pres">
      <dgm:prSet presAssocID="{8CF6E7A2-B82E-490E-B2DF-DC7A3A391E6C}" presName="spaceRect" presStyleCnt="0"/>
      <dgm:spPr/>
    </dgm:pt>
    <dgm:pt modelId="{6D6BBFE5-E557-491D-8F41-19799974624B}" type="pres">
      <dgm:prSet presAssocID="{8CF6E7A2-B82E-490E-B2DF-DC7A3A391E6C}" presName="textRect" presStyleLbl="revTx" presStyleIdx="3" presStyleCnt="7">
        <dgm:presLayoutVars>
          <dgm:chMax val="1"/>
          <dgm:chPref val="1"/>
        </dgm:presLayoutVars>
      </dgm:prSet>
      <dgm:spPr/>
    </dgm:pt>
    <dgm:pt modelId="{E206AB59-5030-419C-896A-C551FF22C7F2}" type="pres">
      <dgm:prSet presAssocID="{97C332C2-8A13-4F06-8F78-F797E54DB980}" presName="sibTrans" presStyleCnt="0"/>
      <dgm:spPr/>
    </dgm:pt>
    <dgm:pt modelId="{C49CFBFB-1C90-4EA1-B97D-6E2E14AC78A3}" type="pres">
      <dgm:prSet presAssocID="{215B5308-3FFC-4FD0-AF61-673830638615}" presName="compNode" presStyleCnt="0"/>
      <dgm:spPr/>
    </dgm:pt>
    <dgm:pt modelId="{8394831C-A480-478C-88DB-15BABAEB20B1}" type="pres">
      <dgm:prSet presAssocID="{215B5308-3FFC-4FD0-AF61-673830638615}" presName="iconBgRect" presStyleLbl="bgShp" presStyleIdx="4" presStyleCnt="7"/>
      <dgm:spPr>
        <a:prstGeom prst="round2DiagRect">
          <a:avLst>
            <a:gd name="adj1" fmla="val 29727"/>
            <a:gd name="adj2" fmla="val 0"/>
          </a:avLst>
        </a:prstGeom>
      </dgm:spPr>
    </dgm:pt>
    <dgm:pt modelId="{FEF37DB8-BD50-4F2B-814C-6975EA0036E6}" type="pres">
      <dgm:prSet presAssocID="{215B5308-3FFC-4FD0-AF61-673830638615}"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
        </a:ext>
      </dgm:extLst>
    </dgm:pt>
    <dgm:pt modelId="{A132C68D-4BB5-465C-B487-1C4A39F46E82}" type="pres">
      <dgm:prSet presAssocID="{215B5308-3FFC-4FD0-AF61-673830638615}" presName="spaceRect" presStyleCnt="0"/>
      <dgm:spPr/>
    </dgm:pt>
    <dgm:pt modelId="{763E8C9F-6B78-4C98-8F04-290C7979CAF0}" type="pres">
      <dgm:prSet presAssocID="{215B5308-3FFC-4FD0-AF61-673830638615}" presName="textRect" presStyleLbl="revTx" presStyleIdx="4" presStyleCnt="7">
        <dgm:presLayoutVars>
          <dgm:chMax val="1"/>
          <dgm:chPref val="1"/>
        </dgm:presLayoutVars>
      </dgm:prSet>
      <dgm:spPr/>
    </dgm:pt>
    <dgm:pt modelId="{FC495AE0-5C72-4E43-816E-1D9BE0B5D204}" type="pres">
      <dgm:prSet presAssocID="{0541CC9B-3FFC-4780-AACB-2B1589BD57D3}" presName="sibTrans" presStyleCnt="0"/>
      <dgm:spPr/>
    </dgm:pt>
    <dgm:pt modelId="{7D7016F7-5E70-44D3-AEDF-59776024595B}" type="pres">
      <dgm:prSet presAssocID="{EB3FAFFB-6615-489E-8226-EB2C697A1774}" presName="compNode" presStyleCnt="0"/>
      <dgm:spPr/>
    </dgm:pt>
    <dgm:pt modelId="{90BDF4EE-5E5D-48DD-B81D-CF085F801C9B}" type="pres">
      <dgm:prSet presAssocID="{EB3FAFFB-6615-489E-8226-EB2C697A1774}" presName="iconBgRect" presStyleLbl="bgShp" presStyleIdx="5" presStyleCnt="7"/>
      <dgm:spPr>
        <a:prstGeom prst="round2DiagRect">
          <a:avLst>
            <a:gd name="adj1" fmla="val 29727"/>
            <a:gd name="adj2" fmla="val 0"/>
          </a:avLst>
        </a:prstGeom>
      </dgm:spPr>
    </dgm:pt>
    <dgm:pt modelId="{A32B6DE9-027A-4034-BBC8-5FD459B973EE}" type="pres">
      <dgm:prSet presAssocID="{EB3FAFFB-6615-489E-8226-EB2C697A177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pward trend"/>
        </a:ext>
      </dgm:extLst>
    </dgm:pt>
    <dgm:pt modelId="{BFF389A6-80C3-4C9D-81BA-68950BD58E77}" type="pres">
      <dgm:prSet presAssocID="{EB3FAFFB-6615-489E-8226-EB2C697A1774}" presName="spaceRect" presStyleCnt="0"/>
      <dgm:spPr/>
    </dgm:pt>
    <dgm:pt modelId="{482675E9-FE03-4A94-A898-0AB9F306941B}" type="pres">
      <dgm:prSet presAssocID="{EB3FAFFB-6615-489E-8226-EB2C697A1774}" presName="textRect" presStyleLbl="revTx" presStyleIdx="5" presStyleCnt="7">
        <dgm:presLayoutVars>
          <dgm:chMax val="1"/>
          <dgm:chPref val="1"/>
        </dgm:presLayoutVars>
      </dgm:prSet>
      <dgm:spPr/>
    </dgm:pt>
    <dgm:pt modelId="{277EFCFC-93CB-4742-B917-2ECA1C6B09FF}" type="pres">
      <dgm:prSet presAssocID="{EEBCB7E5-77B4-4D7A-A99B-26D33A75F0EC}" presName="sibTrans" presStyleCnt="0"/>
      <dgm:spPr/>
    </dgm:pt>
    <dgm:pt modelId="{1B5667F1-6933-4CAF-8B82-9144291BE2C1}" type="pres">
      <dgm:prSet presAssocID="{D63273EA-11A1-4604-BDC3-EEED9943656B}" presName="compNode" presStyleCnt="0"/>
      <dgm:spPr/>
    </dgm:pt>
    <dgm:pt modelId="{C55CD8B9-0C82-465C-97EF-6D8C48E484A7}" type="pres">
      <dgm:prSet presAssocID="{D63273EA-11A1-4604-BDC3-EEED9943656B}" presName="iconBgRect" presStyleLbl="bgShp" presStyleIdx="6" presStyleCnt="7"/>
      <dgm:spPr>
        <a:prstGeom prst="round2DiagRect">
          <a:avLst>
            <a:gd name="adj1" fmla="val 29727"/>
            <a:gd name="adj2" fmla="val 0"/>
          </a:avLst>
        </a:prstGeom>
      </dgm:spPr>
    </dgm:pt>
    <dgm:pt modelId="{88A67085-3C4F-4581-ACE5-D7A7B4A4854A}" type="pres">
      <dgm:prSet presAssocID="{D63273EA-11A1-4604-BDC3-EEED9943656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 List"/>
        </a:ext>
      </dgm:extLst>
    </dgm:pt>
    <dgm:pt modelId="{3E5703D8-0481-4708-A764-C14549416D50}" type="pres">
      <dgm:prSet presAssocID="{D63273EA-11A1-4604-BDC3-EEED9943656B}" presName="spaceRect" presStyleCnt="0"/>
      <dgm:spPr/>
    </dgm:pt>
    <dgm:pt modelId="{12EE75B5-6EE4-43C5-93C9-908FFD5CEFBB}" type="pres">
      <dgm:prSet presAssocID="{D63273EA-11A1-4604-BDC3-EEED9943656B}" presName="textRect" presStyleLbl="revTx" presStyleIdx="6" presStyleCnt="7">
        <dgm:presLayoutVars>
          <dgm:chMax val="1"/>
          <dgm:chPref val="1"/>
        </dgm:presLayoutVars>
      </dgm:prSet>
      <dgm:spPr/>
    </dgm:pt>
  </dgm:ptLst>
  <dgm:cxnLst>
    <dgm:cxn modelId="{FBD3F022-18EE-482A-AE3D-BB55A345F010}" type="presOf" srcId="{EB3FAFFB-6615-489E-8226-EB2C697A1774}" destId="{482675E9-FE03-4A94-A898-0AB9F306941B}" srcOrd="0" destOrd="0" presId="urn:microsoft.com/office/officeart/2018/5/layout/IconLeafLabelList"/>
    <dgm:cxn modelId="{2C1B2425-8973-4D95-A43F-07001609E9ED}" type="presOf" srcId="{3EF4FFCD-351E-49E4-822A-7E55DF0706B7}" destId="{7DBC754C-93ED-492D-914D-79A953FC9899}" srcOrd="0" destOrd="0" presId="urn:microsoft.com/office/officeart/2018/5/layout/IconLeafLabelList"/>
    <dgm:cxn modelId="{30B9055B-4D85-4ABD-887D-D1EE4BCCEF37}" type="presOf" srcId="{17B27680-EF56-4D0D-AC18-15F0612CDC7B}" destId="{D5964DD6-B74C-467F-9EF6-8A9F13CE648D}" srcOrd="0" destOrd="0" presId="urn:microsoft.com/office/officeart/2018/5/layout/IconLeafLabelList"/>
    <dgm:cxn modelId="{16E03441-803D-49FA-B398-033224953BE3}" srcId="{C6ECFA4A-7DC2-40A0-81EE-12455FADE8C7}" destId="{8CF6E7A2-B82E-490E-B2DF-DC7A3A391E6C}" srcOrd="3" destOrd="0" parTransId="{319E96B3-1AC7-4C7A-917F-68BFD2C6B208}" sibTransId="{97C332C2-8A13-4F06-8F78-F797E54DB980}"/>
    <dgm:cxn modelId="{C9010149-6C6B-4C59-BA8C-A04761B8D3CA}" srcId="{C6ECFA4A-7DC2-40A0-81EE-12455FADE8C7}" destId="{54BE857E-7C0C-4F80-A60C-C36A9454C018}" srcOrd="0" destOrd="0" parTransId="{5F9D8FAE-D0B2-4930-9D39-E51340064CD8}" sibTransId="{F4E334E9-B2FA-4615-9216-AD2FBB14A63D}"/>
    <dgm:cxn modelId="{233F3C6D-E9C3-4E40-88C0-D875C339DF90}" srcId="{C6ECFA4A-7DC2-40A0-81EE-12455FADE8C7}" destId="{17B27680-EF56-4D0D-AC18-15F0612CDC7B}" srcOrd="1" destOrd="0" parTransId="{2ACD846A-4D36-4E6E-A672-1C85AC1076D4}" sibTransId="{0AD9D29D-81AC-4279-A692-C8DD24E98B8C}"/>
    <dgm:cxn modelId="{9C6C9A70-DD9F-46F5-B79B-E1E1744DDA12}" type="presOf" srcId="{54BE857E-7C0C-4F80-A60C-C36A9454C018}" destId="{8C2D4CD0-F1FB-4BCC-BC40-9F36FC96EBB4}" srcOrd="0" destOrd="0" presId="urn:microsoft.com/office/officeart/2018/5/layout/IconLeafLabelList"/>
    <dgm:cxn modelId="{E47CFC50-1341-4234-8643-6A5A1F3C2936}" type="presOf" srcId="{C6ECFA4A-7DC2-40A0-81EE-12455FADE8C7}" destId="{BF75B58B-1FEA-47BE-95DF-71BC280E5EED}" srcOrd="0" destOrd="0" presId="urn:microsoft.com/office/officeart/2018/5/layout/IconLeafLabelList"/>
    <dgm:cxn modelId="{2F2E7257-7927-486F-9C0C-6C060EED17D7}" type="presOf" srcId="{8CF6E7A2-B82E-490E-B2DF-DC7A3A391E6C}" destId="{6D6BBFE5-E557-491D-8F41-19799974624B}" srcOrd="0" destOrd="0" presId="urn:microsoft.com/office/officeart/2018/5/layout/IconLeafLabelList"/>
    <dgm:cxn modelId="{D960EC87-6FCC-4AED-A0DD-5AA46C1C84B4}" srcId="{C6ECFA4A-7DC2-40A0-81EE-12455FADE8C7}" destId="{215B5308-3FFC-4FD0-AF61-673830638615}" srcOrd="4" destOrd="0" parTransId="{E0A3CAA3-EB70-4AA3-9ADD-2362ED1B42F1}" sibTransId="{0541CC9B-3FFC-4780-AACB-2B1589BD57D3}"/>
    <dgm:cxn modelId="{4A820DA5-61B9-4B32-B58D-C18C1D6B7736}" type="presOf" srcId="{D63273EA-11A1-4604-BDC3-EEED9943656B}" destId="{12EE75B5-6EE4-43C5-93C9-908FFD5CEFBB}" srcOrd="0" destOrd="0" presId="urn:microsoft.com/office/officeart/2018/5/layout/IconLeafLabelList"/>
    <dgm:cxn modelId="{67DA4BC3-2ABC-45DE-BEFD-E520742B31CB}" type="presOf" srcId="{215B5308-3FFC-4FD0-AF61-673830638615}" destId="{763E8C9F-6B78-4C98-8F04-290C7979CAF0}" srcOrd="0" destOrd="0" presId="urn:microsoft.com/office/officeart/2018/5/layout/IconLeafLabelList"/>
    <dgm:cxn modelId="{28E887E9-98F7-465C-B825-22F9713917F8}" srcId="{C6ECFA4A-7DC2-40A0-81EE-12455FADE8C7}" destId="{EB3FAFFB-6615-489E-8226-EB2C697A1774}" srcOrd="5" destOrd="0" parTransId="{846559A8-B81A-4A0A-825E-7D3050ABEAA9}" sibTransId="{EEBCB7E5-77B4-4D7A-A99B-26D33A75F0EC}"/>
    <dgm:cxn modelId="{61FDE1F9-FA12-413B-81A3-2C123B7D758B}" srcId="{C6ECFA4A-7DC2-40A0-81EE-12455FADE8C7}" destId="{D63273EA-11A1-4604-BDC3-EEED9943656B}" srcOrd="6" destOrd="0" parTransId="{5C04AA3E-C2C7-4AC4-BBF6-C3C20BACD6CC}" sibTransId="{4FA6C816-F7C1-4D50-830B-830753A51FC2}"/>
    <dgm:cxn modelId="{8321E7FA-F1E7-4377-82BB-4065EF469A64}" srcId="{C6ECFA4A-7DC2-40A0-81EE-12455FADE8C7}" destId="{3EF4FFCD-351E-49E4-822A-7E55DF0706B7}" srcOrd="2" destOrd="0" parTransId="{ACC500D1-3C3D-47E4-BBFC-7E8A4D2A2E0C}" sibTransId="{D6E0A9EB-8DD1-4855-AC14-26EB60F37510}"/>
    <dgm:cxn modelId="{A3A68EB9-52E1-416F-84E3-58FDB769BAD1}" type="presParOf" srcId="{BF75B58B-1FEA-47BE-95DF-71BC280E5EED}" destId="{ECEF4EBA-AFF2-4712-AA29-F4F099F394C3}" srcOrd="0" destOrd="0" presId="urn:microsoft.com/office/officeart/2018/5/layout/IconLeafLabelList"/>
    <dgm:cxn modelId="{25DE9158-5149-44B3-B17C-E01F9CB4D39D}" type="presParOf" srcId="{ECEF4EBA-AFF2-4712-AA29-F4F099F394C3}" destId="{AF05ED3D-8A2D-4F02-9C1C-9985E9047E98}" srcOrd="0" destOrd="0" presId="urn:microsoft.com/office/officeart/2018/5/layout/IconLeafLabelList"/>
    <dgm:cxn modelId="{52E1B617-ADAB-4A00-94CC-07D0B91E0F5F}" type="presParOf" srcId="{ECEF4EBA-AFF2-4712-AA29-F4F099F394C3}" destId="{5143CA7E-2379-45D0-BD72-216C888FEA2F}" srcOrd="1" destOrd="0" presId="urn:microsoft.com/office/officeart/2018/5/layout/IconLeafLabelList"/>
    <dgm:cxn modelId="{6CF3039D-A335-4BED-BA16-EF7E9EBFC241}" type="presParOf" srcId="{ECEF4EBA-AFF2-4712-AA29-F4F099F394C3}" destId="{0D335BE5-C814-43F4-BBCE-E2954C4EBD27}" srcOrd="2" destOrd="0" presId="urn:microsoft.com/office/officeart/2018/5/layout/IconLeafLabelList"/>
    <dgm:cxn modelId="{458A6F3A-D926-4F5B-A722-DD13278B138F}" type="presParOf" srcId="{ECEF4EBA-AFF2-4712-AA29-F4F099F394C3}" destId="{8C2D4CD0-F1FB-4BCC-BC40-9F36FC96EBB4}" srcOrd="3" destOrd="0" presId="urn:microsoft.com/office/officeart/2018/5/layout/IconLeafLabelList"/>
    <dgm:cxn modelId="{267C9556-A9BA-4DC2-BC92-93120B3027A7}" type="presParOf" srcId="{BF75B58B-1FEA-47BE-95DF-71BC280E5EED}" destId="{DF006BAC-700A-41CE-88DD-AE2F60A91CF3}" srcOrd="1" destOrd="0" presId="urn:microsoft.com/office/officeart/2018/5/layout/IconLeafLabelList"/>
    <dgm:cxn modelId="{C1AEA8DE-3768-42D4-B585-3B38B0DFE46D}" type="presParOf" srcId="{BF75B58B-1FEA-47BE-95DF-71BC280E5EED}" destId="{BA4329D2-9259-4B29-8CF1-119478B97DF6}" srcOrd="2" destOrd="0" presId="urn:microsoft.com/office/officeart/2018/5/layout/IconLeafLabelList"/>
    <dgm:cxn modelId="{F3D782EB-CC3E-41C2-997B-A06FC83C9DB0}" type="presParOf" srcId="{BA4329D2-9259-4B29-8CF1-119478B97DF6}" destId="{589369F7-8602-4C91-84A4-B6C660C7D33E}" srcOrd="0" destOrd="0" presId="urn:microsoft.com/office/officeart/2018/5/layout/IconLeafLabelList"/>
    <dgm:cxn modelId="{B0958A80-5680-4869-AEDD-BAF2B763089E}" type="presParOf" srcId="{BA4329D2-9259-4B29-8CF1-119478B97DF6}" destId="{0D01F54C-913F-48DC-B35E-ECAAA9873F58}" srcOrd="1" destOrd="0" presId="urn:microsoft.com/office/officeart/2018/5/layout/IconLeafLabelList"/>
    <dgm:cxn modelId="{779E6A11-0FD4-4DEA-8D4B-A51AD5C96821}" type="presParOf" srcId="{BA4329D2-9259-4B29-8CF1-119478B97DF6}" destId="{58A75D3F-5CAF-4391-83C1-30C9D2F6AC34}" srcOrd="2" destOrd="0" presId="urn:microsoft.com/office/officeart/2018/5/layout/IconLeafLabelList"/>
    <dgm:cxn modelId="{7468C44B-0475-4523-BF57-116E57226886}" type="presParOf" srcId="{BA4329D2-9259-4B29-8CF1-119478B97DF6}" destId="{D5964DD6-B74C-467F-9EF6-8A9F13CE648D}" srcOrd="3" destOrd="0" presId="urn:microsoft.com/office/officeart/2018/5/layout/IconLeafLabelList"/>
    <dgm:cxn modelId="{7B1BE6A2-2743-4EB7-B97E-05AC11273F2F}" type="presParOf" srcId="{BF75B58B-1FEA-47BE-95DF-71BC280E5EED}" destId="{6EA17E41-E4C7-4669-854E-48ED1B8B9B95}" srcOrd="3" destOrd="0" presId="urn:microsoft.com/office/officeart/2018/5/layout/IconLeafLabelList"/>
    <dgm:cxn modelId="{A441D9FA-53F4-4265-A84C-BD1C0A363969}" type="presParOf" srcId="{BF75B58B-1FEA-47BE-95DF-71BC280E5EED}" destId="{BBED37B1-9085-4428-B8ED-E13E9CEB9A48}" srcOrd="4" destOrd="0" presId="urn:microsoft.com/office/officeart/2018/5/layout/IconLeafLabelList"/>
    <dgm:cxn modelId="{5FB266F5-3B2F-4F03-9640-99DB40385890}" type="presParOf" srcId="{BBED37B1-9085-4428-B8ED-E13E9CEB9A48}" destId="{5FDE62B4-1476-40D9-93A0-8C33753916FD}" srcOrd="0" destOrd="0" presId="urn:microsoft.com/office/officeart/2018/5/layout/IconLeafLabelList"/>
    <dgm:cxn modelId="{A18B0D6A-229C-49F6-908F-5121002F69FF}" type="presParOf" srcId="{BBED37B1-9085-4428-B8ED-E13E9CEB9A48}" destId="{BB27C90D-8375-4532-9CFA-F98ED2E787E5}" srcOrd="1" destOrd="0" presId="urn:microsoft.com/office/officeart/2018/5/layout/IconLeafLabelList"/>
    <dgm:cxn modelId="{B05EF938-8D18-4C41-AF26-1689CC9D5C82}" type="presParOf" srcId="{BBED37B1-9085-4428-B8ED-E13E9CEB9A48}" destId="{C6FFED9E-B83C-435D-B57F-0C8B410398FF}" srcOrd="2" destOrd="0" presId="urn:microsoft.com/office/officeart/2018/5/layout/IconLeafLabelList"/>
    <dgm:cxn modelId="{3BD2BB53-244F-4E2F-AD68-101836336F37}" type="presParOf" srcId="{BBED37B1-9085-4428-B8ED-E13E9CEB9A48}" destId="{7DBC754C-93ED-492D-914D-79A953FC9899}" srcOrd="3" destOrd="0" presId="urn:microsoft.com/office/officeart/2018/5/layout/IconLeafLabelList"/>
    <dgm:cxn modelId="{33AB0C84-020A-4D88-8CA7-247468391CAD}" type="presParOf" srcId="{BF75B58B-1FEA-47BE-95DF-71BC280E5EED}" destId="{C8D71795-BE05-4869-ACE1-2586E9FE5317}" srcOrd="5" destOrd="0" presId="urn:microsoft.com/office/officeart/2018/5/layout/IconLeafLabelList"/>
    <dgm:cxn modelId="{A393581A-D0E6-45C5-B72C-83340E30CD02}" type="presParOf" srcId="{BF75B58B-1FEA-47BE-95DF-71BC280E5EED}" destId="{D5A2954A-A882-481B-8F16-D056BD579527}" srcOrd="6" destOrd="0" presId="urn:microsoft.com/office/officeart/2018/5/layout/IconLeafLabelList"/>
    <dgm:cxn modelId="{DFB719EB-D4A7-47F4-9C4A-00217D9F3087}" type="presParOf" srcId="{D5A2954A-A882-481B-8F16-D056BD579527}" destId="{347D8498-50EB-4398-9F9C-2FFAF798C1E9}" srcOrd="0" destOrd="0" presId="urn:microsoft.com/office/officeart/2018/5/layout/IconLeafLabelList"/>
    <dgm:cxn modelId="{5C15DE44-0CE5-4B0F-9ED4-FFBBA1C3B26E}" type="presParOf" srcId="{D5A2954A-A882-481B-8F16-D056BD579527}" destId="{0BF447A6-E0C3-42D8-B95B-32D8B62F3E51}" srcOrd="1" destOrd="0" presId="urn:microsoft.com/office/officeart/2018/5/layout/IconLeafLabelList"/>
    <dgm:cxn modelId="{8CFDF74A-9B01-4E58-9233-6B0C6046DD50}" type="presParOf" srcId="{D5A2954A-A882-481B-8F16-D056BD579527}" destId="{50F96204-A585-4768-8CEC-F04DE6EEA482}" srcOrd="2" destOrd="0" presId="urn:microsoft.com/office/officeart/2018/5/layout/IconLeafLabelList"/>
    <dgm:cxn modelId="{2F17AF31-B7BD-472F-A860-9E41C1E6BB83}" type="presParOf" srcId="{D5A2954A-A882-481B-8F16-D056BD579527}" destId="{6D6BBFE5-E557-491D-8F41-19799974624B}" srcOrd="3" destOrd="0" presId="urn:microsoft.com/office/officeart/2018/5/layout/IconLeafLabelList"/>
    <dgm:cxn modelId="{CB5564B6-FCD2-4DC7-AD86-C9771C6D33A0}" type="presParOf" srcId="{BF75B58B-1FEA-47BE-95DF-71BC280E5EED}" destId="{E206AB59-5030-419C-896A-C551FF22C7F2}" srcOrd="7" destOrd="0" presId="urn:microsoft.com/office/officeart/2018/5/layout/IconLeafLabelList"/>
    <dgm:cxn modelId="{5CB078F2-6E76-4EDD-88D3-6DE0B503B6F5}" type="presParOf" srcId="{BF75B58B-1FEA-47BE-95DF-71BC280E5EED}" destId="{C49CFBFB-1C90-4EA1-B97D-6E2E14AC78A3}" srcOrd="8" destOrd="0" presId="urn:microsoft.com/office/officeart/2018/5/layout/IconLeafLabelList"/>
    <dgm:cxn modelId="{9521B4A1-6750-4F5B-87EA-E2028DD7488E}" type="presParOf" srcId="{C49CFBFB-1C90-4EA1-B97D-6E2E14AC78A3}" destId="{8394831C-A480-478C-88DB-15BABAEB20B1}" srcOrd="0" destOrd="0" presId="urn:microsoft.com/office/officeart/2018/5/layout/IconLeafLabelList"/>
    <dgm:cxn modelId="{94293007-F43B-41A4-B6F9-A379FA37D8BF}" type="presParOf" srcId="{C49CFBFB-1C90-4EA1-B97D-6E2E14AC78A3}" destId="{FEF37DB8-BD50-4F2B-814C-6975EA0036E6}" srcOrd="1" destOrd="0" presId="urn:microsoft.com/office/officeart/2018/5/layout/IconLeafLabelList"/>
    <dgm:cxn modelId="{3BB91450-B488-46F4-9C98-6C7AE67AEAB2}" type="presParOf" srcId="{C49CFBFB-1C90-4EA1-B97D-6E2E14AC78A3}" destId="{A132C68D-4BB5-465C-B487-1C4A39F46E82}" srcOrd="2" destOrd="0" presId="urn:microsoft.com/office/officeart/2018/5/layout/IconLeafLabelList"/>
    <dgm:cxn modelId="{19A6F37D-338B-45B2-942D-A9D2062DB925}" type="presParOf" srcId="{C49CFBFB-1C90-4EA1-B97D-6E2E14AC78A3}" destId="{763E8C9F-6B78-4C98-8F04-290C7979CAF0}" srcOrd="3" destOrd="0" presId="urn:microsoft.com/office/officeart/2018/5/layout/IconLeafLabelList"/>
    <dgm:cxn modelId="{8419B0CC-2CE3-4282-9615-8F29089F94BC}" type="presParOf" srcId="{BF75B58B-1FEA-47BE-95DF-71BC280E5EED}" destId="{FC495AE0-5C72-4E43-816E-1D9BE0B5D204}" srcOrd="9" destOrd="0" presId="urn:microsoft.com/office/officeart/2018/5/layout/IconLeafLabelList"/>
    <dgm:cxn modelId="{F3E9E212-5FEC-4042-AB79-8333CC59C43E}" type="presParOf" srcId="{BF75B58B-1FEA-47BE-95DF-71BC280E5EED}" destId="{7D7016F7-5E70-44D3-AEDF-59776024595B}" srcOrd="10" destOrd="0" presId="urn:microsoft.com/office/officeart/2018/5/layout/IconLeafLabelList"/>
    <dgm:cxn modelId="{D85ABD40-B2FB-4FFE-8B51-FBD0DE996814}" type="presParOf" srcId="{7D7016F7-5E70-44D3-AEDF-59776024595B}" destId="{90BDF4EE-5E5D-48DD-B81D-CF085F801C9B}" srcOrd="0" destOrd="0" presId="urn:microsoft.com/office/officeart/2018/5/layout/IconLeafLabelList"/>
    <dgm:cxn modelId="{A801E9E0-41DC-4ED6-A30A-7CA1BF13612C}" type="presParOf" srcId="{7D7016F7-5E70-44D3-AEDF-59776024595B}" destId="{A32B6DE9-027A-4034-BBC8-5FD459B973EE}" srcOrd="1" destOrd="0" presId="urn:microsoft.com/office/officeart/2018/5/layout/IconLeafLabelList"/>
    <dgm:cxn modelId="{5ACF179F-A321-46A9-BD63-3AD67B92E650}" type="presParOf" srcId="{7D7016F7-5E70-44D3-AEDF-59776024595B}" destId="{BFF389A6-80C3-4C9D-81BA-68950BD58E77}" srcOrd="2" destOrd="0" presId="urn:microsoft.com/office/officeart/2018/5/layout/IconLeafLabelList"/>
    <dgm:cxn modelId="{057586B3-A40D-490E-A2EE-039A2732E6D4}" type="presParOf" srcId="{7D7016F7-5E70-44D3-AEDF-59776024595B}" destId="{482675E9-FE03-4A94-A898-0AB9F306941B}" srcOrd="3" destOrd="0" presId="urn:microsoft.com/office/officeart/2018/5/layout/IconLeafLabelList"/>
    <dgm:cxn modelId="{3D94CEAC-5513-4564-AB82-8888282387B7}" type="presParOf" srcId="{BF75B58B-1FEA-47BE-95DF-71BC280E5EED}" destId="{277EFCFC-93CB-4742-B917-2ECA1C6B09FF}" srcOrd="11" destOrd="0" presId="urn:microsoft.com/office/officeart/2018/5/layout/IconLeafLabelList"/>
    <dgm:cxn modelId="{2D900B9E-27BC-4687-8A8F-D3ED48DA73D8}" type="presParOf" srcId="{BF75B58B-1FEA-47BE-95DF-71BC280E5EED}" destId="{1B5667F1-6933-4CAF-8B82-9144291BE2C1}" srcOrd="12" destOrd="0" presId="urn:microsoft.com/office/officeart/2018/5/layout/IconLeafLabelList"/>
    <dgm:cxn modelId="{3550A338-07B8-4333-9B61-FACBCA9E50FF}" type="presParOf" srcId="{1B5667F1-6933-4CAF-8B82-9144291BE2C1}" destId="{C55CD8B9-0C82-465C-97EF-6D8C48E484A7}" srcOrd="0" destOrd="0" presId="urn:microsoft.com/office/officeart/2018/5/layout/IconLeafLabelList"/>
    <dgm:cxn modelId="{49D3DFB5-894D-45D7-9DFD-11B085A17024}" type="presParOf" srcId="{1B5667F1-6933-4CAF-8B82-9144291BE2C1}" destId="{88A67085-3C4F-4581-ACE5-D7A7B4A4854A}" srcOrd="1" destOrd="0" presId="urn:microsoft.com/office/officeart/2018/5/layout/IconLeafLabelList"/>
    <dgm:cxn modelId="{0DE69A2F-D5C8-46B2-95A5-533C39D8320B}" type="presParOf" srcId="{1B5667F1-6933-4CAF-8B82-9144291BE2C1}" destId="{3E5703D8-0481-4708-A764-C14549416D50}" srcOrd="2" destOrd="0" presId="urn:microsoft.com/office/officeart/2018/5/layout/IconLeafLabelList"/>
    <dgm:cxn modelId="{CC52FCA7-36A4-4DF6-B9C7-B1317F9142E2}" type="presParOf" srcId="{1B5667F1-6933-4CAF-8B82-9144291BE2C1}" destId="{12EE75B5-6EE4-43C5-93C9-908FFD5CEFB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3E80FE-1CEF-4526-AF5F-81FFD463768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48EBB0F-C5ED-468F-ACE8-D7D110D5B7C8}">
      <dgm:prSet/>
      <dgm:spPr/>
      <dgm:t>
        <a:bodyPr/>
        <a:lstStyle/>
        <a:p>
          <a:pPr>
            <a:lnSpc>
              <a:spcPct val="100000"/>
            </a:lnSpc>
          </a:pPr>
          <a:r>
            <a:rPr lang="en-US" dirty="0">
              <a:latin typeface="+mj-lt"/>
            </a:rPr>
            <a:t>Since movies are classified as experience products with limited product life cycles, forecasting demand for television programs is difficult. Nonetheless, in order to alleviate volatility in the film industry, producers and distributors of new films must forecast box-office returns. Ultimately, many aspects affect film earnings, which are difficult to predict. Even further, such models would almost definitely work better by supplementing human interpretation and assessment, eliminating unintended (or intentional) distortions that result in bad film resource creation and expenditure.</a:t>
          </a:r>
        </a:p>
      </dgm:t>
    </dgm:pt>
    <dgm:pt modelId="{E493281B-F7B1-4622-8277-70A625F90854}" type="parTrans" cxnId="{9959147A-0B71-4C9B-A04E-AB389C5A2B90}">
      <dgm:prSet/>
      <dgm:spPr/>
      <dgm:t>
        <a:bodyPr/>
        <a:lstStyle/>
        <a:p>
          <a:endParaRPr lang="en-US"/>
        </a:p>
      </dgm:t>
    </dgm:pt>
    <dgm:pt modelId="{C1F730C3-56FB-4CCD-8CD5-279B7ABC8CCF}" type="sibTrans" cxnId="{9959147A-0B71-4C9B-A04E-AB389C5A2B90}">
      <dgm:prSet/>
      <dgm:spPr/>
      <dgm:t>
        <a:bodyPr/>
        <a:lstStyle/>
        <a:p>
          <a:endParaRPr lang="en-US"/>
        </a:p>
      </dgm:t>
    </dgm:pt>
    <dgm:pt modelId="{5DB50AC6-4146-470E-9408-57CC46E78212}">
      <dgm:prSet/>
      <dgm:spPr/>
      <dgm:t>
        <a:bodyPr/>
        <a:lstStyle/>
        <a:p>
          <a:pPr>
            <a:lnSpc>
              <a:spcPct val="100000"/>
            </a:lnSpc>
          </a:pPr>
          <a:r>
            <a:rPr lang="en-US" dirty="0">
              <a:latin typeface="+mj-lt"/>
            </a:rPr>
            <a:t>In this study different algorithms will be used to forecast, and then precise analysis will be carried out.</a:t>
          </a:r>
        </a:p>
      </dgm:t>
    </dgm:pt>
    <dgm:pt modelId="{6E6C0CE6-74FF-4C46-A77C-0F28B9B3195E}" type="parTrans" cxnId="{BC2F2514-17CA-479B-8E1F-B54CF3085F0E}">
      <dgm:prSet/>
      <dgm:spPr/>
      <dgm:t>
        <a:bodyPr/>
        <a:lstStyle/>
        <a:p>
          <a:endParaRPr lang="en-US"/>
        </a:p>
      </dgm:t>
    </dgm:pt>
    <dgm:pt modelId="{3E60DE53-54EC-49F2-B35D-F979781DC53E}" type="sibTrans" cxnId="{BC2F2514-17CA-479B-8E1F-B54CF3085F0E}">
      <dgm:prSet/>
      <dgm:spPr/>
      <dgm:t>
        <a:bodyPr/>
        <a:lstStyle/>
        <a:p>
          <a:endParaRPr lang="en-US"/>
        </a:p>
      </dgm:t>
    </dgm:pt>
    <dgm:pt modelId="{AA521E21-60F5-4131-84A7-FC271F962405}" type="pres">
      <dgm:prSet presAssocID="{513E80FE-1CEF-4526-AF5F-81FFD4637689}" presName="root" presStyleCnt="0">
        <dgm:presLayoutVars>
          <dgm:dir/>
          <dgm:resizeHandles val="exact"/>
        </dgm:presLayoutVars>
      </dgm:prSet>
      <dgm:spPr/>
    </dgm:pt>
    <dgm:pt modelId="{EDB5C983-B464-41D6-8702-97F4FE485413}" type="pres">
      <dgm:prSet presAssocID="{948EBB0F-C5ED-468F-ACE8-D7D110D5B7C8}" presName="compNode" presStyleCnt="0"/>
      <dgm:spPr/>
    </dgm:pt>
    <dgm:pt modelId="{CFF90402-CC39-48AC-B55B-C0FF3F2E78F3}" type="pres">
      <dgm:prSet presAssocID="{948EBB0F-C5ED-468F-ACE8-D7D110D5B7C8}" presName="bgRect" presStyleLbl="bgShp" presStyleIdx="0" presStyleCnt="2" custLinFactNeighborX="4588" custLinFactNeighborY="3067"/>
      <dgm:spPr/>
    </dgm:pt>
    <dgm:pt modelId="{A070A5D8-B1DC-48C9-87E4-2ECD89F84452}" type="pres">
      <dgm:prSet presAssocID="{948EBB0F-C5ED-468F-ACE8-D7D110D5B7C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vision"/>
        </a:ext>
      </dgm:extLst>
    </dgm:pt>
    <dgm:pt modelId="{20A0B04B-CF86-49F3-805D-64799EA9F67C}" type="pres">
      <dgm:prSet presAssocID="{948EBB0F-C5ED-468F-ACE8-D7D110D5B7C8}" presName="spaceRect" presStyleCnt="0"/>
      <dgm:spPr/>
    </dgm:pt>
    <dgm:pt modelId="{8137236C-F827-4357-A931-6D65B7AF0FE0}" type="pres">
      <dgm:prSet presAssocID="{948EBB0F-C5ED-468F-ACE8-D7D110D5B7C8}" presName="parTx" presStyleLbl="revTx" presStyleIdx="0" presStyleCnt="2" custScaleX="101993">
        <dgm:presLayoutVars>
          <dgm:chMax val="0"/>
          <dgm:chPref val="0"/>
        </dgm:presLayoutVars>
      </dgm:prSet>
      <dgm:spPr/>
    </dgm:pt>
    <dgm:pt modelId="{26174064-9801-4B12-AF9D-6AA4764774A0}" type="pres">
      <dgm:prSet presAssocID="{C1F730C3-56FB-4CCD-8CD5-279B7ABC8CCF}" presName="sibTrans" presStyleCnt="0"/>
      <dgm:spPr/>
    </dgm:pt>
    <dgm:pt modelId="{C580F87A-8BF8-4F8C-9780-17CFF5D0793F}" type="pres">
      <dgm:prSet presAssocID="{5DB50AC6-4146-470E-9408-57CC46E78212}" presName="compNode" presStyleCnt="0"/>
      <dgm:spPr/>
    </dgm:pt>
    <dgm:pt modelId="{62E555FC-922A-4E29-8076-5134AC62B665}" type="pres">
      <dgm:prSet presAssocID="{5DB50AC6-4146-470E-9408-57CC46E78212}" presName="bgRect" presStyleLbl="bgShp" presStyleIdx="1" presStyleCnt="2"/>
      <dgm:spPr/>
    </dgm:pt>
    <dgm:pt modelId="{B1BCB789-73C9-4C94-8754-C9FA5E7F25BC}" type="pres">
      <dgm:prSet presAssocID="{5DB50AC6-4146-470E-9408-57CC46E7821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D7980272-532A-40E9-B6DF-0F5B3F81963F}" type="pres">
      <dgm:prSet presAssocID="{5DB50AC6-4146-470E-9408-57CC46E78212}" presName="spaceRect" presStyleCnt="0"/>
      <dgm:spPr/>
    </dgm:pt>
    <dgm:pt modelId="{1D414113-F915-418B-B640-3DB4B80BF0F6}" type="pres">
      <dgm:prSet presAssocID="{5DB50AC6-4146-470E-9408-57CC46E78212}" presName="parTx" presStyleLbl="revTx" presStyleIdx="1" presStyleCnt="2">
        <dgm:presLayoutVars>
          <dgm:chMax val="0"/>
          <dgm:chPref val="0"/>
        </dgm:presLayoutVars>
      </dgm:prSet>
      <dgm:spPr/>
    </dgm:pt>
  </dgm:ptLst>
  <dgm:cxnLst>
    <dgm:cxn modelId="{BC2F2514-17CA-479B-8E1F-B54CF3085F0E}" srcId="{513E80FE-1CEF-4526-AF5F-81FFD4637689}" destId="{5DB50AC6-4146-470E-9408-57CC46E78212}" srcOrd="1" destOrd="0" parTransId="{6E6C0CE6-74FF-4C46-A77C-0F28B9B3195E}" sibTransId="{3E60DE53-54EC-49F2-B35D-F979781DC53E}"/>
    <dgm:cxn modelId="{4450C619-C55D-4BDA-A0A4-669828036426}" type="presOf" srcId="{948EBB0F-C5ED-468F-ACE8-D7D110D5B7C8}" destId="{8137236C-F827-4357-A931-6D65B7AF0FE0}" srcOrd="0" destOrd="0" presId="urn:microsoft.com/office/officeart/2018/2/layout/IconVerticalSolidList"/>
    <dgm:cxn modelId="{9959147A-0B71-4C9B-A04E-AB389C5A2B90}" srcId="{513E80FE-1CEF-4526-AF5F-81FFD4637689}" destId="{948EBB0F-C5ED-468F-ACE8-D7D110D5B7C8}" srcOrd="0" destOrd="0" parTransId="{E493281B-F7B1-4622-8277-70A625F90854}" sibTransId="{C1F730C3-56FB-4CCD-8CD5-279B7ABC8CCF}"/>
    <dgm:cxn modelId="{EBBB2691-CDCA-43E4-A60E-B967DD54B4FF}" type="presOf" srcId="{5DB50AC6-4146-470E-9408-57CC46E78212}" destId="{1D414113-F915-418B-B640-3DB4B80BF0F6}" srcOrd="0" destOrd="0" presId="urn:microsoft.com/office/officeart/2018/2/layout/IconVerticalSolidList"/>
    <dgm:cxn modelId="{114DABE3-F5DD-4B44-B65D-483D9E95D46C}" type="presOf" srcId="{513E80FE-1CEF-4526-AF5F-81FFD4637689}" destId="{AA521E21-60F5-4131-84A7-FC271F962405}" srcOrd="0" destOrd="0" presId="urn:microsoft.com/office/officeart/2018/2/layout/IconVerticalSolidList"/>
    <dgm:cxn modelId="{D4866E41-A1E9-47F9-81E3-B72266073372}" type="presParOf" srcId="{AA521E21-60F5-4131-84A7-FC271F962405}" destId="{EDB5C983-B464-41D6-8702-97F4FE485413}" srcOrd="0" destOrd="0" presId="urn:microsoft.com/office/officeart/2018/2/layout/IconVerticalSolidList"/>
    <dgm:cxn modelId="{BD3B62AE-BC5A-4C3C-B745-9F32152F808A}" type="presParOf" srcId="{EDB5C983-B464-41D6-8702-97F4FE485413}" destId="{CFF90402-CC39-48AC-B55B-C0FF3F2E78F3}" srcOrd="0" destOrd="0" presId="urn:microsoft.com/office/officeart/2018/2/layout/IconVerticalSolidList"/>
    <dgm:cxn modelId="{9C2FF1B0-566C-408E-946C-05EA957A7442}" type="presParOf" srcId="{EDB5C983-B464-41D6-8702-97F4FE485413}" destId="{A070A5D8-B1DC-48C9-87E4-2ECD89F84452}" srcOrd="1" destOrd="0" presId="urn:microsoft.com/office/officeart/2018/2/layout/IconVerticalSolidList"/>
    <dgm:cxn modelId="{D192DEDE-967F-4808-BBEF-396DF1C1ABD3}" type="presParOf" srcId="{EDB5C983-B464-41D6-8702-97F4FE485413}" destId="{20A0B04B-CF86-49F3-805D-64799EA9F67C}" srcOrd="2" destOrd="0" presId="urn:microsoft.com/office/officeart/2018/2/layout/IconVerticalSolidList"/>
    <dgm:cxn modelId="{2F66C808-E5BE-4C3A-A798-187B85440F88}" type="presParOf" srcId="{EDB5C983-B464-41D6-8702-97F4FE485413}" destId="{8137236C-F827-4357-A931-6D65B7AF0FE0}" srcOrd="3" destOrd="0" presId="urn:microsoft.com/office/officeart/2018/2/layout/IconVerticalSolidList"/>
    <dgm:cxn modelId="{3C18294C-2C78-4D8C-9273-DA04B6B5413C}" type="presParOf" srcId="{AA521E21-60F5-4131-84A7-FC271F962405}" destId="{26174064-9801-4B12-AF9D-6AA4764774A0}" srcOrd="1" destOrd="0" presId="urn:microsoft.com/office/officeart/2018/2/layout/IconVerticalSolidList"/>
    <dgm:cxn modelId="{C1ECD3BD-E0C2-4A9B-979F-A4094E23E853}" type="presParOf" srcId="{AA521E21-60F5-4131-84A7-FC271F962405}" destId="{C580F87A-8BF8-4F8C-9780-17CFF5D0793F}" srcOrd="2" destOrd="0" presId="urn:microsoft.com/office/officeart/2018/2/layout/IconVerticalSolidList"/>
    <dgm:cxn modelId="{FE60BFA3-8499-40F5-A353-7AA893F240D1}" type="presParOf" srcId="{C580F87A-8BF8-4F8C-9780-17CFF5D0793F}" destId="{62E555FC-922A-4E29-8076-5134AC62B665}" srcOrd="0" destOrd="0" presId="urn:microsoft.com/office/officeart/2018/2/layout/IconVerticalSolidList"/>
    <dgm:cxn modelId="{8C9A8D48-6833-4DCD-A053-3E85A2C0F058}" type="presParOf" srcId="{C580F87A-8BF8-4F8C-9780-17CFF5D0793F}" destId="{B1BCB789-73C9-4C94-8754-C9FA5E7F25BC}" srcOrd="1" destOrd="0" presId="urn:microsoft.com/office/officeart/2018/2/layout/IconVerticalSolidList"/>
    <dgm:cxn modelId="{9A6C75CE-3164-4D9B-AE41-A9D2C57BD1FE}" type="presParOf" srcId="{C580F87A-8BF8-4F8C-9780-17CFF5D0793F}" destId="{D7980272-532A-40E9-B6DF-0F5B3F81963F}" srcOrd="2" destOrd="0" presId="urn:microsoft.com/office/officeart/2018/2/layout/IconVerticalSolidList"/>
    <dgm:cxn modelId="{CC88A55A-D714-4747-8F52-32C8E2182EBA}" type="presParOf" srcId="{C580F87A-8BF8-4F8C-9780-17CFF5D0793F}" destId="{1D414113-F915-418B-B640-3DB4B80BF0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F90423-9B95-47F2-BB77-487F3C49688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AF01067-24BC-4EB8-80EC-94F6450C7A41}">
      <dgm:prSet custT="1"/>
      <dgm:spPr/>
      <dgm:t>
        <a:bodyPr/>
        <a:lstStyle/>
        <a:p>
          <a:r>
            <a:rPr lang="en-US" sz="1400" b="0" i="0" dirty="0">
              <a:latin typeface="+mj-lt"/>
            </a:rPr>
            <a:t>[1]Y. Liu, </a:t>
          </a:r>
          <a:r>
            <a:rPr lang="en-US" sz="1400" b="0" i="1" dirty="0">
              <a:latin typeface="+mj-lt"/>
            </a:rPr>
            <a:t>Word of Mouth for Movies: Its Dynamics and Impact on Box Office Revenue</a:t>
          </a:r>
          <a:r>
            <a:rPr lang="en-US" sz="1400" b="0" i="0" dirty="0">
              <a:latin typeface="+mj-lt"/>
            </a:rPr>
            <a:t>. Sage Publications, Inc., 2006, pp. Journal of Marketing Vol. 70, pp. 74-89.</a:t>
          </a:r>
          <a:endParaRPr lang="en-US" sz="1400" dirty="0">
            <a:latin typeface="+mj-lt"/>
          </a:endParaRPr>
        </a:p>
      </dgm:t>
    </dgm:pt>
    <dgm:pt modelId="{34E9F52B-AD85-4FA7-AA3C-711139DB0290}" type="parTrans" cxnId="{ACB3A91C-DA7E-478E-B748-F7CA15D6CCED}">
      <dgm:prSet/>
      <dgm:spPr/>
      <dgm:t>
        <a:bodyPr/>
        <a:lstStyle/>
        <a:p>
          <a:endParaRPr lang="en-US"/>
        </a:p>
      </dgm:t>
    </dgm:pt>
    <dgm:pt modelId="{D18C768C-CAC4-4B60-9D7F-3EDDA5FE28DB}" type="sibTrans" cxnId="{ACB3A91C-DA7E-478E-B748-F7CA15D6CCED}">
      <dgm:prSet/>
      <dgm:spPr/>
      <dgm:t>
        <a:bodyPr/>
        <a:lstStyle/>
        <a:p>
          <a:endParaRPr lang="en-US"/>
        </a:p>
      </dgm:t>
    </dgm:pt>
    <dgm:pt modelId="{55551476-CD3F-4A66-A416-FC15956E6237}">
      <dgm:prSet custT="1"/>
      <dgm:spPr/>
      <dgm:t>
        <a:bodyPr/>
        <a:lstStyle/>
        <a:p>
          <a:r>
            <a:rPr lang="en-US" sz="1400" b="0" i="0" dirty="0">
              <a:latin typeface="+mj-lt"/>
            </a:rPr>
            <a:t>[2]B. Litman, </a:t>
          </a:r>
          <a:r>
            <a:rPr lang="en-US" sz="1400" b="0" i="1" dirty="0">
              <a:latin typeface="+mj-lt"/>
            </a:rPr>
            <a:t>Predicting Success of Theatrical Movies: An Empirical Study</a:t>
          </a:r>
          <a:r>
            <a:rPr lang="en-US" sz="1400" b="0" i="0" dirty="0">
              <a:latin typeface="+mj-lt"/>
            </a:rPr>
            <a:t>. The Journal of Popular Culture, 1981, pp. Vol.16(4), p.159-175.</a:t>
          </a:r>
          <a:endParaRPr lang="en-US" sz="1400" dirty="0">
            <a:latin typeface="+mj-lt"/>
          </a:endParaRPr>
        </a:p>
      </dgm:t>
    </dgm:pt>
    <dgm:pt modelId="{C6020719-0CCC-41D5-8B12-1DF5DB8CCE0F}" type="parTrans" cxnId="{16919837-B18D-47AD-88B3-BE5F5194B533}">
      <dgm:prSet/>
      <dgm:spPr/>
      <dgm:t>
        <a:bodyPr/>
        <a:lstStyle/>
        <a:p>
          <a:endParaRPr lang="en-US"/>
        </a:p>
      </dgm:t>
    </dgm:pt>
    <dgm:pt modelId="{DDB2C6F2-1435-4755-A69A-EFCA52FDA309}" type="sibTrans" cxnId="{16919837-B18D-47AD-88B3-BE5F5194B533}">
      <dgm:prSet/>
      <dgm:spPr/>
      <dgm:t>
        <a:bodyPr/>
        <a:lstStyle/>
        <a:p>
          <a:endParaRPr lang="en-US"/>
        </a:p>
      </dgm:t>
    </dgm:pt>
    <dgm:pt modelId="{3202CF0F-F2D4-46B7-B468-03963153EA7C}">
      <dgm:prSet custT="1"/>
      <dgm:spPr/>
      <dgm:t>
        <a:bodyPr/>
        <a:lstStyle/>
        <a:p>
          <a:r>
            <a:rPr lang="en-US" sz="1400" dirty="0">
              <a:latin typeface="+mj-lt"/>
            </a:rPr>
            <a:t>[3] </a:t>
          </a:r>
          <a:r>
            <a:rPr lang="en-US" sz="1400" b="0" i="0" baseline="0" dirty="0">
              <a:latin typeface="+mj-lt"/>
            </a:rPr>
            <a:t>Barry R Litman and Linda S Kohl. </a:t>
          </a:r>
          <a:r>
            <a:rPr lang="en-US" sz="1400" b="0" i="1" baseline="0" dirty="0">
              <a:latin typeface="+mj-lt"/>
            </a:rPr>
            <a:t>Predicting financial success of motion pictures: The’80s experience</a:t>
          </a:r>
          <a:r>
            <a:rPr lang="en-US" sz="1400" b="0" i="0" baseline="0" dirty="0">
              <a:latin typeface="+mj-lt"/>
            </a:rPr>
            <a:t>. Journal of Media Economics, </a:t>
          </a:r>
          <a:r>
            <a:rPr lang="en-GB" sz="1400" b="0" i="0" baseline="0" dirty="0">
              <a:latin typeface="+mj-lt"/>
            </a:rPr>
            <a:t>1989, p. </a:t>
          </a:r>
          <a:r>
            <a:rPr lang="en-GB" sz="1400" b="0" i="0" dirty="0">
              <a:latin typeface="+mj-lt"/>
            </a:rPr>
            <a:t>35-50.</a:t>
          </a:r>
          <a:endParaRPr lang="en-US" sz="1400" dirty="0">
            <a:latin typeface="+mj-lt"/>
          </a:endParaRPr>
        </a:p>
      </dgm:t>
    </dgm:pt>
    <dgm:pt modelId="{3F332145-CCCD-4A4B-9F2D-3A93BB04FFC3}" type="parTrans" cxnId="{1FC8C38A-E181-4430-B19B-4ECF903B0DDA}">
      <dgm:prSet/>
      <dgm:spPr/>
      <dgm:t>
        <a:bodyPr/>
        <a:lstStyle/>
        <a:p>
          <a:endParaRPr lang="en-US"/>
        </a:p>
      </dgm:t>
    </dgm:pt>
    <dgm:pt modelId="{FEED8EB7-86FD-4B88-A328-A940DFD4F64D}" type="sibTrans" cxnId="{1FC8C38A-E181-4430-B19B-4ECF903B0DDA}">
      <dgm:prSet/>
      <dgm:spPr/>
      <dgm:t>
        <a:bodyPr/>
        <a:lstStyle/>
        <a:p>
          <a:endParaRPr lang="en-US"/>
        </a:p>
      </dgm:t>
    </dgm:pt>
    <dgm:pt modelId="{F222FC93-E1F5-4455-8C22-AB140C518BD0}">
      <dgm:prSet custT="1"/>
      <dgm:spPr/>
      <dgm:t>
        <a:bodyPr/>
        <a:lstStyle/>
        <a:p>
          <a:r>
            <a:rPr lang="en-GB" sz="1400" dirty="0">
              <a:latin typeface="+mj-lt"/>
            </a:rPr>
            <a:t>[4] </a:t>
          </a:r>
          <a:r>
            <a:rPr lang="en-US" sz="1400" b="0" i="0" baseline="0" dirty="0">
              <a:latin typeface="+mj-lt"/>
            </a:rPr>
            <a:t>You Jin Kim, Yung Joon Lee, Yung Gyung Cheong. </a:t>
          </a:r>
          <a:r>
            <a:rPr lang="en-US" sz="1400" b="0" i="1" baseline="0" dirty="0">
              <a:latin typeface="+mj-lt"/>
            </a:rPr>
            <a:t>Prediction of a movie’s success using plot summaries using Deep learning models. Proceedings of the second story-telling </a:t>
          </a:r>
          <a:r>
            <a:rPr lang="en-GB" sz="1400" b="0" i="1" baseline="0" dirty="0">
              <a:latin typeface="+mj-lt"/>
            </a:rPr>
            <a:t>workshop,</a:t>
          </a:r>
          <a:r>
            <a:rPr lang="en-GB" sz="1400" b="0" i="0" baseline="0" dirty="0">
              <a:latin typeface="+mj-lt"/>
            </a:rPr>
            <a:t>2019, p. </a:t>
          </a:r>
          <a:r>
            <a:rPr lang="en-GB" sz="1400" b="0" i="0" dirty="0">
              <a:latin typeface="+mj-lt"/>
            </a:rPr>
            <a:t>127–135.</a:t>
          </a:r>
          <a:endParaRPr lang="en-US" sz="1400" dirty="0">
            <a:latin typeface="+mj-lt"/>
          </a:endParaRPr>
        </a:p>
      </dgm:t>
    </dgm:pt>
    <dgm:pt modelId="{3AA28164-A7EF-4CCE-8F11-44A9C9DB548B}" type="parTrans" cxnId="{3CA79769-E665-4602-8BA6-A8B31D4EBFA3}">
      <dgm:prSet/>
      <dgm:spPr/>
      <dgm:t>
        <a:bodyPr/>
        <a:lstStyle/>
        <a:p>
          <a:endParaRPr lang="en-US"/>
        </a:p>
      </dgm:t>
    </dgm:pt>
    <dgm:pt modelId="{FE09133F-88F3-46AB-8A73-12285405ED8A}" type="sibTrans" cxnId="{3CA79769-E665-4602-8BA6-A8B31D4EBFA3}">
      <dgm:prSet/>
      <dgm:spPr/>
      <dgm:t>
        <a:bodyPr/>
        <a:lstStyle/>
        <a:p>
          <a:endParaRPr lang="en-US"/>
        </a:p>
      </dgm:t>
    </dgm:pt>
    <dgm:pt modelId="{CD179344-40C3-47FF-9757-13FFC6BACF1B}">
      <dgm:prSet custT="1"/>
      <dgm:spPr/>
      <dgm:t>
        <a:bodyPr/>
        <a:lstStyle/>
        <a:p>
          <a:r>
            <a:rPr lang="en-GB" sz="1400" dirty="0">
              <a:latin typeface="+mj-lt"/>
            </a:rPr>
            <a:t>[5] </a:t>
          </a:r>
          <a:r>
            <a:rPr lang="en-GB" sz="1400" b="0" i="0" baseline="0" dirty="0">
              <a:latin typeface="+mj-lt"/>
            </a:rPr>
            <a:t>Usman Ahmed, Humaira Waqas, Muhammad Tanvir Afzal. </a:t>
          </a:r>
          <a:r>
            <a:rPr lang="en-GB" sz="1400" b="0" i="1" baseline="0" dirty="0">
              <a:latin typeface="+mj-lt"/>
            </a:rPr>
            <a:t>Preproduction box office success</a:t>
          </a:r>
          <a:r>
            <a:rPr lang="en-US" sz="1400" b="0" i="1" baseline="0" dirty="0">
              <a:latin typeface="+mj-lt"/>
            </a:rPr>
            <a:t>quotient forecasting</a:t>
          </a:r>
          <a:r>
            <a:rPr lang="en-US" sz="1400" b="0" i="0" baseline="0" dirty="0">
              <a:latin typeface="+mj-lt"/>
            </a:rPr>
            <a:t>. </a:t>
          </a:r>
          <a:r>
            <a:rPr lang="en-US" sz="1400" b="0" i="1" baseline="0" dirty="0">
              <a:latin typeface="+mj-lt"/>
            </a:rPr>
            <a:t>Soft Computing</a:t>
          </a:r>
          <a:r>
            <a:rPr lang="en-US" sz="1400" b="0" i="0" baseline="0" dirty="0">
              <a:latin typeface="+mj-lt"/>
            </a:rPr>
            <a:t>, 2019, p </a:t>
          </a:r>
          <a:r>
            <a:rPr lang="en-GB" sz="1400" b="0" i="0" dirty="0">
              <a:latin typeface="+mj-lt"/>
            </a:rPr>
            <a:t>49 – 52.</a:t>
          </a:r>
          <a:endParaRPr lang="en-US" sz="1400" b="0" i="0" dirty="0">
            <a:latin typeface="+mj-lt"/>
          </a:endParaRPr>
        </a:p>
      </dgm:t>
    </dgm:pt>
    <dgm:pt modelId="{2D008AD8-5496-4AAD-BF5E-1DC3880DE0B2}" type="parTrans" cxnId="{D2D1E16B-898D-4176-9CD4-89E3244C8017}">
      <dgm:prSet/>
      <dgm:spPr/>
      <dgm:t>
        <a:bodyPr/>
        <a:lstStyle/>
        <a:p>
          <a:endParaRPr lang="en-US"/>
        </a:p>
      </dgm:t>
    </dgm:pt>
    <dgm:pt modelId="{C36DEB5B-2799-42CC-9E5B-AC14E6EE1FAE}" type="sibTrans" cxnId="{D2D1E16B-898D-4176-9CD4-89E3244C8017}">
      <dgm:prSet/>
      <dgm:spPr/>
      <dgm:t>
        <a:bodyPr/>
        <a:lstStyle/>
        <a:p>
          <a:endParaRPr lang="en-US"/>
        </a:p>
      </dgm:t>
    </dgm:pt>
    <dgm:pt modelId="{2A1823A0-17B2-40C9-9EFE-364BE57E0BA7}">
      <dgm:prSet custT="1"/>
      <dgm:spPr/>
      <dgm:t>
        <a:bodyPr/>
        <a:lstStyle/>
        <a:p>
          <a:r>
            <a:rPr lang="en-GB" sz="1400" b="0" i="0" baseline="0" dirty="0">
              <a:latin typeface="+mj-lt"/>
            </a:rPr>
            <a:t>[6] Babita M Jangid, Chaitali K. Jadhav, Swati M Dhokate, Grish M. Jadhav, Dr G.M Bhandari. </a:t>
          </a:r>
          <a:r>
            <a:rPr lang="en-US" sz="1400" b="0" i="0" baseline="0" dirty="0">
              <a:latin typeface="+mj-lt"/>
            </a:rPr>
            <a:t>Movie popularity prediction using social media and conventional features. International</a:t>
          </a:r>
          <a:r>
            <a:rPr lang="en-GB" sz="1400" dirty="0">
              <a:latin typeface="+mj-lt"/>
            </a:rPr>
            <a:t> </a:t>
          </a:r>
          <a:r>
            <a:rPr lang="en-US" sz="1400" b="0" i="0" baseline="0" dirty="0">
              <a:latin typeface="+mj-lt"/>
            </a:rPr>
            <a:t>Journal of Innovative Research in Science, Engineering and Technology.2017, </a:t>
          </a:r>
          <a:r>
            <a:rPr lang="en-GB" sz="1400" b="0" i="0" dirty="0">
              <a:latin typeface="+mj-lt"/>
            </a:rPr>
            <a:t>vol. 4, no. 9.</a:t>
          </a:r>
          <a:endParaRPr lang="en-US" sz="1400" dirty="0">
            <a:latin typeface="+mj-lt"/>
          </a:endParaRPr>
        </a:p>
      </dgm:t>
    </dgm:pt>
    <dgm:pt modelId="{AB3CEABA-E825-427D-A0FF-4E032ADE4FDE}" type="parTrans" cxnId="{A3D60EA1-9BC4-4B3E-9237-411B81535FF4}">
      <dgm:prSet/>
      <dgm:spPr/>
      <dgm:t>
        <a:bodyPr/>
        <a:lstStyle/>
        <a:p>
          <a:endParaRPr lang="en-US"/>
        </a:p>
      </dgm:t>
    </dgm:pt>
    <dgm:pt modelId="{95F60025-6BEB-4FFB-870A-B3958995D767}" type="sibTrans" cxnId="{A3D60EA1-9BC4-4B3E-9237-411B81535FF4}">
      <dgm:prSet/>
      <dgm:spPr/>
      <dgm:t>
        <a:bodyPr/>
        <a:lstStyle/>
        <a:p>
          <a:endParaRPr lang="en-US"/>
        </a:p>
      </dgm:t>
    </dgm:pt>
    <dgm:pt modelId="{2A4EDBD0-912E-4A9A-B349-4463925A5C76}">
      <dgm:prSet custT="1"/>
      <dgm:spPr/>
      <dgm:t>
        <a:bodyPr/>
        <a:lstStyle/>
        <a:p>
          <a:r>
            <a:rPr lang="en-US" sz="1400" dirty="0">
              <a:latin typeface="+mj-lt"/>
            </a:rPr>
            <a:t>[7] </a:t>
          </a:r>
          <a:r>
            <a:rPr lang="en-US" sz="1400" b="0" i="0" dirty="0">
              <a:latin typeface="+mj-lt"/>
            </a:rPr>
            <a:t>"IBM Knowledge Center", </a:t>
          </a:r>
          <a:r>
            <a:rPr lang="en-US" sz="1400" b="0" i="1" dirty="0">
              <a:latin typeface="+mj-lt"/>
            </a:rPr>
            <a:t>Ibm.com</a:t>
          </a:r>
          <a:r>
            <a:rPr lang="en-US" sz="1400" b="0" i="0" dirty="0">
              <a:latin typeface="+mj-lt"/>
            </a:rPr>
            <a:t>, 2021. [Online]. Available: https://www.ibm.com/support/knowledgecenter/SS3RA7_sub/modeler_crispdm_ddita/clementine/crisp_help/crisp_overview.html. [Accessed: 17- Mar- 2021]. </a:t>
          </a:r>
          <a:r>
            <a:rPr lang="en-GB" sz="1400" b="0" i="0" dirty="0">
              <a:latin typeface="+mj-lt"/>
            </a:rPr>
            <a:t>ISP-DM </a:t>
          </a:r>
          <a:endParaRPr lang="en-US" sz="1400" dirty="0">
            <a:latin typeface="+mj-lt"/>
          </a:endParaRPr>
        </a:p>
      </dgm:t>
    </dgm:pt>
    <dgm:pt modelId="{C3F92555-631C-46CC-9729-A4F97768E13C}" type="parTrans" cxnId="{BC09ACCB-4138-4BE2-985D-DE3AE5CC6B75}">
      <dgm:prSet/>
      <dgm:spPr/>
      <dgm:t>
        <a:bodyPr/>
        <a:lstStyle/>
        <a:p>
          <a:endParaRPr lang="en-US"/>
        </a:p>
      </dgm:t>
    </dgm:pt>
    <dgm:pt modelId="{FCF927DC-1190-453C-8381-CE6C307F3997}" type="sibTrans" cxnId="{BC09ACCB-4138-4BE2-985D-DE3AE5CC6B75}">
      <dgm:prSet/>
      <dgm:spPr/>
      <dgm:t>
        <a:bodyPr/>
        <a:lstStyle/>
        <a:p>
          <a:endParaRPr lang="en-US"/>
        </a:p>
      </dgm:t>
    </dgm:pt>
    <dgm:pt modelId="{DCE37199-9CE6-45F7-A413-6A314406D16C}">
      <dgm:prSet custT="1"/>
      <dgm:spPr/>
      <dgm:t>
        <a:bodyPr/>
        <a:lstStyle/>
        <a:p>
          <a:r>
            <a:rPr lang="en-US" sz="1400" b="0" i="0" dirty="0">
              <a:latin typeface="+mj-lt"/>
            </a:rPr>
            <a:t>[8]"What is Supervised Learning?", </a:t>
          </a:r>
          <a:r>
            <a:rPr lang="en-US" sz="1400" b="0" i="1" dirty="0">
              <a:latin typeface="+mj-lt"/>
            </a:rPr>
            <a:t>Ibm.com</a:t>
          </a:r>
          <a:r>
            <a:rPr lang="en-US" sz="1400" b="0" i="0" dirty="0">
              <a:latin typeface="+mj-lt"/>
            </a:rPr>
            <a:t>, 2021. [Online]. Available: https://www.ibm.com/cloud/learn/supervised-learning. [Accessed: 17- Mar- 2021].</a:t>
          </a:r>
          <a:endParaRPr lang="en-US" sz="1400" dirty="0">
            <a:latin typeface="+mj-lt"/>
          </a:endParaRPr>
        </a:p>
      </dgm:t>
    </dgm:pt>
    <dgm:pt modelId="{202F43F6-BB41-423D-938C-246C64AAFC82}" type="parTrans" cxnId="{568DCC55-5EAB-4C94-8C29-8E3C036932B8}">
      <dgm:prSet/>
      <dgm:spPr/>
      <dgm:t>
        <a:bodyPr/>
        <a:lstStyle/>
        <a:p>
          <a:endParaRPr lang="en-US"/>
        </a:p>
      </dgm:t>
    </dgm:pt>
    <dgm:pt modelId="{D5DDE8BD-E314-4B37-8AF6-0681D43C99F0}" type="sibTrans" cxnId="{568DCC55-5EAB-4C94-8C29-8E3C036932B8}">
      <dgm:prSet/>
      <dgm:spPr/>
      <dgm:t>
        <a:bodyPr/>
        <a:lstStyle/>
        <a:p>
          <a:endParaRPr lang="en-US"/>
        </a:p>
      </dgm:t>
    </dgm:pt>
    <dgm:pt modelId="{4BE3EA12-1EF2-4507-8594-608C5A91FD9A}" type="pres">
      <dgm:prSet presAssocID="{D0F90423-9B95-47F2-BB77-487F3C49688C}" presName="linear" presStyleCnt="0">
        <dgm:presLayoutVars>
          <dgm:animLvl val="lvl"/>
          <dgm:resizeHandles val="exact"/>
        </dgm:presLayoutVars>
      </dgm:prSet>
      <dgm:spPr/>
    </dgm:pt>
    <dgm:pt modelId="{86B5F40E-E5A0-4B32-9EA8-0E0B927BDA81}" type="pres">
      <dgm:prSet presAssocID="{8AF01067-24BC-4EB8-80EC-94F6450C7A41}" presName="parentText" presStyleLbl="node1" presStyleIdx="0" presStyleCnt="8" custScaleY="84734">
        <dgm:presLayoutVars>
          <dgm:chMax val="0"/>
          <dgm:bulletEnabled val="1"/>
        </dgm:presLayoutVars>
      </dgm:prSet>
      <dgm:spPr/>
    </dgm:pt>
    <dgm:pt modelId="{9F5EF784-31A7-471B-801B-A00489CDFA81}" type="pres">
      <dgm:prSet presAssocID="{D18C768C-CAC4-4B60-9D7F-3EDDA5FE28DB}" presName="spacer" presStyleCnt="0"/>
      <dgm:spPr/>
    </dgm:pt>
    <dgm:pt modelId="{B565B0D0-AEDB-4F8F-873B-A044D6F6E9AB}" type="pres">
      <dgm:prSet presAssocID="{55551476-CD3F-4A66-A416-FC15956E6237}" presName="parentText" presStyleLbl="node1" presStyleIdx="1" presStyleCnt="8" custScaleY="72971">
        <dgm:presLayoutVars>
          <dgm:chMax val="0"/>
          <dgm:bulletEnabled val="1"/>
        </dgm:presLayoutVars>
      </dgm:prSet>
      <dgm:spPr/>
    </dgm:pt>
    <dgm:pt modelId="{DA4839EB-AB6A-49A9-B771-700090F4BC5D}" type="pres">
      <dgm:prSet presAssocID="{DDB2C6F2-1435-4755-A69A-EFCA52FDA309}" presName="spacer" presStyleCnt="0"/>
      <dgm:spPr/>
    </dgm:pt>
    <dgm:pt modelId="{BC1D8120-5AA7-4F45-8BC9-F19C088B7AEE}" type="pres">
      <dgm:prSet presAssocID="{3202CF0F-F2D4-46B7-B468-03963153EA7C}" presName="parentText" presStyleLbl="node1" presStyleIdx="2" presStyleCnt="8" custScaleY="78394">
        <dgm:presLayoutVars>
          <dgm:chMax val="0"/>
          <dgm:bulletEnabled val="1"/>
        </dgm:presLayoutVars>
      </dgm:prSet>
      <dgm:spPr/>
    </dgm:pt>
    <dgm:pt modelId="{4CD0C8E4-2AD8-4751-8BBD-37930FF620D8}" type="pres">
      <dgm:prSet presAssocID="{FEED8EB7-86FD-4B88-A328-A940DFD4F64D}" presName="spacer" presStyleCnt="0"/>
      <dgm:spPr/>
    </dgm:pt>
    <dgm:pt modelId="{981B80F8-DDF0-46DC-B7E2-27F7067EDB46}" type="pres">
      <dgm:prSet presAssocID="{F222FC93-E1F5-4455-8C22-AB140C518BD0}" presName="parentText" presStyleLbl="node1" presStyleIdx="3" presStyleCnt="8" custScaleY="90056">
        <dgm:presLayoutVars>
          <dgm:chMax val="0"/>
          <dgm:bulletEnabled val="1"/>
        </dgm:presLayoutVars>
      </dgm:prSet>
      <dgm:spPr/>
    </dgm:pt>
    <dgm:pt modelId="{C37D301E-CC64-4D0A-BA8A-EBEE5843D39E}" type="pres">
      <dgm:prSet presAssocID="{FE09133F-88F3-46AB-8A73-12285405ED8A}" presName="spacer" presStyleCnt="0"/>
      <dgm:spPr/>
    </dgm:pt>
    <dgm:pt modelId="{C7CB8B9C-1EDC-4ECF-B93D-D42E41FCED46}" type="pres">
      <dgm:prSet presAssocID="{CD179344-40C3-47FF-9757-13FFC6BACF1B}" presName="parentText" presStyleLbl="node1" presStyleIdx="4" presStyleCnt="8" custScaleY="65697">
        <dgm:presLayoutVars>
          <dgm:chMax val="0"/>
          <dgm:bulletEnabled val="1"/>
        </dgm:presLayoutVars>
      </dgm:prSet>
      <dgm:spPr/>
    </dgm:pt>
    <dgm:pt modelId="{69DE6540-AC3F-4F73-A400-1D352E5AF0CE}" type="pres">
      <dgm:prSet presAssocID="{C36DEB5B-2799-42CC-9E5B-AC14E6EE1FAE}" presName="spacer" presStyleCnt="0"/>
      <dgm:spPr/>
    </dgm:pt>
    <dgm:pt modelId="{1793F279-423F-4223-A535-3B3836E1F604}" type="pres">
      <dgm:prSet presAssocID="{2A1823A0-17B2-40C9-9EFE-364BE57E0BA7}" presName="parentText" presStyleLbl="node1" presStyleIdx="5" presStyleCnt="8" custScaleY="96806">
        <dgm:presLayoutVars>
          <dgm:chMax val="0"/>
          <dgm:bulletEnabled val="1"/>
        </dgm:presLayoutVars>
      </dgm:prSet>
      <dgm:spPr/>
    </dgm:pt>
    <dgm:pt modelId="{3B11A8DF-4B6A-480A-8D21-114A861FFDF0}" type="pres">
      <dgm:prSet presAssocID="{95F60025-6BEB-4FFB-870A-B3958995D767}" presName="spacer" presStyleCnt="0"/>
      <dgm:spPr/>
    </dgm:pt>
    <dgm:pt modelId="{1BF14F05-C547-4250-944F-C2EA11F72D28}" type="pres">
      <dgm:prSet presAssocID="{2A4EDBD0-912E-4A9A-B349-4463925A5C76}" presName="parentText" presStyleLbl="node1" presStyleIdx="6" presStyleCnt="8" custScaleY="86002">
        <dgm:presLayoutVars>
          <dgm:chMax val="0"/>
          <dgm:bulletEnabled val="1"/>
        </dgm:presLayoutVars>
      </dgm:prSet>
      <dgm:spPr/>
    </dgm:pt>
    <dgm:pt modelId="{2F9A6735-27BB-4196-8AF8-EFCA67390050}" type="pres">
      <dgm:prSet presAssocID="{FCF927DC-1190-453C-8381-CE6C307F3997}" presName="spacer" presStyleCnt="0"/>
      <dgm:spPr/>
    </dgm:pt>
    <dgm:pt modelId="{125D258A-E2E9-4142-8D52-70212E557404}" type="pres">
      <dgm:prSet presAssocID="{DCE37199-9CE6-45F7-A413-6A314406D16C}" presName="parentText" presStyleLbl="node1" presStyleIdx="7" presStyleCnt="8" custScaleY="91201">
        <dgm:presLayoutVars>
          <dgm:chMax val="0"/>
          <dgm:bulletEnabled val="1"/>
        </dgm:presLayoutVars>
      </dgm:prSet>
      <dgm:spPr/>
    </dgm:pt>
  </dgm:ptLst>
  <dgm:cxnLst>
    <dgm:cxn modelId="{ACB3A91C-DA7E-478E-B748-F7CA15D6CCED}" srcId="{D0F90423-9B95-47F2-BB77-487F3C49688C}" destId="{8AF01067-24BC-4EB8-80EC-94F6450C7A41}" srcOrd="0" destOrd="0" parTransId="{34E9F52B-AD85-4FA7-AA3C-711139DB0290}" sibTransId="{D18C768C-CAC4-4B60-9D7F-3EDDA5FE28DB}"/>
    <dgm:cxn modelId="{35697737-1A67-4ED9-A05E-0FA8ADFCA2CF}" type="presOf" srcId="{3202CF0F-F2D4-46B7-B468-03963153EA7C}" destId="{BC1D8120-5AA7-4F45-8BC9-F19C088B7AEE}" srcOrd="0" destOrd="0" presId="urn:microsoft.com/office/officeart/2005/8/layout/vList2"/>
    <dgm:cxn modelId="{16919837-B18D-47AD-88B3-BE5F5194B533}" srcId="{D0F90423-9B95-47F2-BB77-487F3C49688C}" destId="{55551476-CD3F-4A66-A416-FC15956E6237}" srcOrd="1" destOrd="0" parTransId="{C6020719-0CCC-41D5-8B12-1DF5DB8CCE0F}" sibTransId="{DDB2C6F2-1435-4755-A69A-EFCA52FDA309}"/>
    <dgm:cxn modelId="{97603D42-B06B-41EC-8C13-C13FB75CE6BE}" type="presOf" srcId="{CD179344-40C3-47FF-9757-13FFC6BACF1B}" destId="{C7CB8B9C-1EDC-4ECF-B93D-D42E41FCED46}" srcOrd="0" destOrd="0" presId="urn:microsoft.com/office/officeart/2005/8/layout/vList2"/>
    <dgm:cxn modelId="{ACF10047-552B-418E-B2BD-C55FFFCA15C2}" type="presOf" srcId="{D0F90423-9B95-47F2-BB77-487F3C49688C}" destId="{4BE3EA12-1EF2-4507-8594-608C5A91FD9A}" srcOrd="0" destOrd="0" presId="urn:microsoft.com/office/officeart/2005/8/layout/vList2"/>
    <dgm:cxn modelId="{3CA79769-E665-4602-8BA6-A8B31D4EBFA3}" srcId="{D0F90423-9B95-47F2-BB77-487F3C49688C}" destId="{F222FC93-E1F5-4455-8C22-AB140C518BD0}" srcOrd="3" destOrd="0" parTransId="{3AA28164-A7EF-4CCE-8F11-44A9C9DB548B}" sibTransId="{FE09133F-88F3-46AB-8A73-12285405ED8A}"/>
    <dgm:cxn modelId="{D2D1E16B-898D-4176-9CD4-89E3244C8017}" srcId="{D0F90423-9B95-47F2-BB77-487F3C49688C}" destId="{CD179344-40C3-47FF-9757-13FFC6BACF1B}" srcOrd="4" destOrd="0" parTransId="{2D008AD8-5496-4AAD-BF5E-1DC3880DE0B2}" sibTransId="{C36DEB5B-2799-42CC-9E5B-AC14E6EE1FAE}"/>
    <dgm:cxn modelId="{B94FB653-C23D-42D7-997E-4E6499D973F3}" type="presOf" srcId="{2A4EDBD0-912E-4A9A-B349-4463925A5C76}" destId="{1BF14F05-C547-4250-944F-C2EA11F72D28}" srcOrd="0" destOrd="0" presId="urn:microsoft.com/office/officeart/2005/8/layout/vList2"/>
    <dgm:cxn modelId="{568DCC55-5EAB-4C94-8C29-8E3C036932B8}" srcId="{D0F90423-9B95-47F2-BB77-487F3C49688C}" destId="{DCE37199-9CE6-45F7-A413-6A314406D16C}" srcOrd="7" destOrd="0" parTransId="{202F43F6-BB41-423D-938C-246C64AAFC82}" sibTransId="{D5DDE8BD-E314-4B37-8AF6-0681D43C99F0}"/>
    <dgm:cxn modelId="{D0DAA077-C830-4290-9816-048DD4D0F827}" type="presOf" srcId="{DCE37199-9CE6-45F7-A413-6A314406D16C}" destId="{125D258A-E2E9-4142-8D52-70212E557404}" srcOrd="0" destOrd="0" presId="urn:microsoft.com/office/officeart/2005/8/layout/vList2"/>
    <dgm:cxn modelId="{D588A284-378A-4F0D-9F47-002AF069C2C4}" type="presOf" srcId="{8AF01067-24BC-4EB8-80EC-94F6450C7A41}" destId="{86B5F40E-E5A0-4B32-9EA8-0E0B927BDA81}" srcOrd="0" destOrd="0" presId="urn:microsoft.com/office/officeart/2005/8/layout/vList2"/>
    <dgm:cxn modelId="{1FC8C38A-E181-4430-B19B-4ECF903B0DDA}" srcId="{D0F90423-9B95-47F2-BB77-487F3C49688C}" destId="{3202CF0F-F2D4-46B7-B468-03963153EA7C}" srcOrd="2" destOrd="0" parTransId="{3F332145-CCCD-4A4B-9F2D-3A93BB04FFC3}" sibTransId="{FEED8EB7-86FD-4B88-A328-A940DFD4F64D}"/>
    <dgm:cxn modelId="{F3C0769B-FDBA-4B76-B374-6B26F8DC246F}" type="presOf" srcId="{F222FC93-E1F5-4455-8C22-AB140C518BD0}" destId="{981B80F8-DDF0-46DC-B7E2-27F7067EDB46}" srcOrd="0" destOrd="0" presId="urn:microsoft.com/office/officeart/2005/8/layout/vList2"/>
    <dgm:cxn modelId="{A3D60EA1-9BC4-4B3E-9237-411B81535FF4}" srcId="{D0F90423-9B95-47F2-BB77-487F3C49688C}" destId="{2A1823A0-17B2-40C9-9EFE-364BE57E0BA7}" srcOrd="5" destOrd="0" parTransId="{AB3CEABA-E825-427D-A0FF-4E032ADE4FDE}" sibTransId="{95F60025-6BEB-4FFB-870A-B3958995D767}"/>
    <dgm:cxn modelId="{F23619CA-B32A-407A-BCD1-7211622005A0}" type="presOf" srcId="{2A1823A0-17B2-40C9-9EFE-364BE57E0BA7}" destId="{1793F279-423F-4223-A535-3B3836E1F604}" srcOrd="0" destOrd="0" presId="urn:microsoft.com/office/officeart/2005/8/layout/vList2"/>
    <dgm:cxn modelId="{BC09ACCB-4138-4BE2-985D-DE3AE5CC6B75}" srcId="{D0F90423-9B95-47F2-BB77-487F3C49688C}" destId="{2A4EDBD0-912E-4A9A-B349-4463925A5C76}" srcOrd="6" destOrd="0" parTransId="{C3F92555-631C-46CC-9729-A4F97768E13C}" sibTransId="{FCF927DC-1190-453C-8381-CE6C307F3997}"/>
    <dgm:cxn modelId="{928A94DA-E038-4349-8835-4FF4FB5632B2}" type="presOf" srcId="{55551476-CD3F-4A66-A416-FC15956E6237}" destId="{B565B0D0-AEDB-4F8F-873B-A044D6F6E9AB}" srcOrd="0" destOrd="0" presId="urn:microsoft.com/office/officeart/2005/8/layout/vList2"/>
    <dgm:cxn modelId="{8A6345EB-470A-49AB-90D9-4B01AAFBB168}" type="presParOf" srcId="{4BE3EA12-1EF2-4507-8594-608C5A91FD9A}" destId="{86B5F40E-E5A0-4B32-9EA8-0E0B927BDA81}" srcOrd="0" destOrd="0" presId="urn:microsoft.com/office/officeart/2005/8/layout/vList2"/>
    <dgm:cxn modelId="{D2DD9DA2-E943-4612-AF33-41F5B9AF98BF}" type="presParOf" srcId="{4BE3EA12-1EF2-4507-8594-608C5A91FD9A}" destId="{9F5EF784-31A7-471B-801B-A00489CDFA81}" srcOrd="1" destOrd="0" presId="urn:microsoft.com/office/officeart/2005/8/layout/vList2"/>
    <dgm:cxn modelId="{D0A6391B-D71A-4685-A8D3-8BCAB95D8F27}" type="presParOf" srcId="{4BE3EA12-1EF2-4507-8594-608C5A91FD9A}" destId="{B565B0D0-AEDB-4F8F-873B-A044D6F6E9AB}" srcOrd="2" destOrd="0" presId="urn:microsoft.com/office/officeart/2005/8/layout/vList2"/>
    <dgm:cxn modelId="{F15C5192-ECBD-4E04-89F5-93B1B544AB4B}" type="presParOf" srcId="{4BE3EA12-1EF2-4507-8594-608C5A91FD9A}" destId="{DA4839EB-AB6A-49A9-B771-700090F4BC5D}" srcOrd="3" destOrd="0" presId="urn:microsoft.com/office/officeart/2005/8/layout/vList2"/>
    <dgm:cxn modelId="{A8A6511A-3D90-480F-8161-B3E0D3CC2F4C}" type="presParOf" srcId="{4BE3EA12-1EF2-4507-8594-608C5A91FD9A}" destId="{BC1D8120-5AA7-4F45-8BC9-F19C088B7AEE}" srcOrd="4" destOrd="0" presId="urn:microsoft.com/office/officeart/2005/8/layout/vList2"/>
    <dgm:cxn modelId="{13D47287-D440-426E-B81A-5A840AA8A890}" type="presParOf" srcId="{4BE3EA12-1EF2-4507-8594-608C5A91FD9A}" destId="{4CD0C8E4-2AD8-4751-8BBD-37930FF620D8}" srcOrd="5" destOrd="0" presId="urn:microsoft.com/office/officeart/2005/8/layout/vList2"/>
    <dgm:cxn modelId="{0C8B380F-45DE-467C-85E5-701FF74510F6}" type="presParOf" srcId="{4BE3EA12-1EF2-4507-8594-608C5A91FD9A}" destId="{981B80F8-DDF0-46DC-B7E2-27F7067EDB46}" srcOrd="6" destOrd="0" presId="urn:microsoft.com/office/officeart/2005/8/layout/vList2"/>
    <dgm:cxn modelId="{345E64FA-8EC0-4BBE-AEBD-1D0DA5483D2A}" type="presParOf" srcId="{4BE3EA12-1EF2-4507-8594-608C5A91FD9A}" destId="{C37D301E-CC64-4D0A-BA8A-EBEE5843D39E}" srcOrd="7" destOrd="0" presId="urn:microsoft.com/office/officeart/2005/8/layout/vList2"/>
    <dgm:cxn modelId="{681CA95F-E775-47F0-A30E-D250CD666CC2}" type="presParOf" srcId="{4BE3EA12-1EF2-4507-8594-608C5A91FD9A}" destId="{C7CB8B9C-1EDC-4ECF-B93D-D42E41FCED46}" srcOrd="8" destOrd="0" presId="urn:microsoft.com/office/officeart/2005/8/layout/vList2"/>
    <dgm:cxn modelId="{22667A4D-A232-49B1-907A-750FA2B14C3E}" type="presParOf" srcId="{4BE3EA12-1EF2-4507-8594-608C5A91FD9A}" destId="{69DE6540-AC3F-4F73-A400-1D352E5AF0CE}" srcOrd="9" destOrd="0" presId="urn:microsoft.com/office/officeart/2005/8/layout/vList2"/>
    <dgm:cxn modelId="{0282C836-1368-4A13-9215-6A89F74BEB10}" type="presParOf" srcId="{4BE3EA12-1EF2-4507-8594-608C5A91FD9A}" destId="{1793F279-423F-4223-A535-3B3836E1F604}" srcOrd="10" destOrd="0" presId="urn:microsoft.com/office/officeart/2005/8/layout/vList2"/>
    <dgm:cxn modelId="{58CED1D4-5B2D-43BA-AFA9-7323B5CF70AC}" type="presParOf" srcId="{4BE3EA12-1EF2-4507-8594-608C5A91FD9A}" destId="{3B11A8DF-4B6A-480A-8D21-114A861FFDF0}" srcOrd="11" destOrd="0" presId="urn:microsoft.com/office/officeart/2005/8/layout/vList2"/>
    <dgm:cxn modelId="{C0ED81A7-7763-41C8-B32C-F935688A852A}" type="presParOf" srcId="{4BE3EA12-1EF2-4507-8594-608C5A91FD9A}" destId="{1BF14F05-C547-4250-944F-C2EA11F72D28}" srcOrd="12" destOrd="0" presId="urn:microsoft.com/office/officeart/2005/8/layout/vList2"/>
    <dgm:cxn modelId="{C0EF4B64-FFCF-47E2-9352-AD73230ED0CA}" type="presParOf" srcId="{4BE3EA12-1EF2-4507-8594-608C5A91FD9A}" destId="{2F9A6735-27BB-4196-8AF8-EFCA67390050}" srcOrd="13" destOrd="0" presId="urn:microsoft.com/office/officeart/2005/8/layout/vList2"/>
    <dgm:cxn modelId="{B152B891-11ED-4E0B-8965-7D33FBD13111}" type="presParOf" srcId="{4BE3EA12-1EF2-4507-8594-608C5A91FD9A}" destId="{125D258A-E2E9-4142-8D52-70212E557404}"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EAE851-32E8-4E99-800B-57B9BA7BD94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22A77CA-562D-46F6-9D8D-76920CBADDD0}">
      <dgm:prSet custT="1"/>
      <dgm:spPr/>
      <dgm:t>
        <a:bodyPr/>
        <a:lstStyle/>
        <a:p>
          <a:r>
            <a:rPr lang="en-US" sz="1400" dirty="0">
              <a:latin typeface="+mj-lt"/>
            </a:rPr>
            <a:t>[9] </a:t>
          </a:r>
          <a:r>
            <a:rPr lang="en-US" sz="1400" b="0" i="1" dirty="0">
              <a:latin typeface="+mj-lt"/>
            </a:rPr>
            <a:t>Engoo</a:t>
          </a:r>
          <a:r>
            <a:rPr lang="en-US" sz="1400" b="0" i="0" dirty="0">
              <a:latin typeface="+mj-lt"/>
            </a:rPr>
            <a:t>, 2021. [Online]. Available: https://engoo.com/app/lessons/movie-success/afE83j-sEeeHOsdKTE9yaQ. [Accessed: 22- Mar- 2021].</a:t>
          </a:r>
          <a:endParaRPr lang="en-US" sz="1400" dirty="0">
            <a:latin typeface="+mj-lt"/>
          </a:endParaRPr>
        </a:p>
      </dgm:t>
    </dgm:pt>
    <dgm:pt modelId="{2BA5AEA2-7E64-4231-9DAB-BDA604E83CE2}" type="parTrans" cxnId="{FD286313-8B76-4EDF-9287-22A150209C33}">
      <dgm:prSet/>
      <dgm:spPr/>
      <dgm:t>
        <a:bodyPr/>
        <a:lstStyle/>
        <a:p>
          <a:endParaRPr lang="en-US" sz="1400">
            <a:latin typeface="+mj-lt"/>
          </a:endParaRPr>
        </a:p>
      </dgm:t>
    </dgm:pt>
    <dgm:pt modelId="{B3802345-2715-4ECB-A22D-E18CC14DD801}" type="sibTrans" cxnId="{FD286313-8B76-4EDF-9287-22A150209C33}">
      <dgm:prSet/>
      <dgm:spPr/>
      <dgm:t>
        <a:bodyPr/>
        <a:lstStyle/>
        <a:p>
          <a:endParaRPr lang="en-US">
            <a:latin typeface="+mj-lt"/>
          </a:endParaRPr>
        </a:p>
      </dgm:t>
    </dgm:pt>
    <dgm:pt modelId="{6F167DBE-3AAF-4E18-9225-4B0D3CA42A54}">
      <dgm:prSet custT="1"/>
      <dgm:spPr/>
      <dgm:t>
        <a:bodyPr/>
        <a:lstStyle/>
        <a:p>
          <a:r>
            <a:rPr lang="en-US" sz="1400" dirty="0">
              <a:latin typeface="+mj-lt"/>
            </a:rPr>
            <a:t>[10] </a:t>
          </a:r>
          <a:r>
            <a:rPr lang="en-GB" sz="1400" b="0" i="1" dirty="0">
              <a:latin typeface="+mj-lt"/>
            </a:rPr>
            <a:t>Scienceabc</a:t>
          </a:r>
          <a:r>
            <a:rPr lang="en-GB" sz="1400" b="0" i="0" dirty="0">
              <a:latin typeface="+mj-lt"/>
            </a:rPr>
            <a:t>, 2021. [Online]. Available: https://www.scienceabc.com/innovation/how-movie-studios-are-using-ai-to-predict-a-movie-audience.html. [Accessed: 22- Mar- 2021].</a:t>
          </a:r>
          <a:endParaRPr lang="en-US" sz="1400" dirty="0">
            <a:latin typeface="+mj-lt"/>
          </a:endParaRPr>
        </a:p>
      </dgm:t>
    </dgm:pt>
    <dgm:pt modelId="{58666E6F-C767-4E5B-8311-15863047E849}" type="parTrans" cxnId="{81E6A1B9-FC58-48BF-88DC-D46958DA4EDD}">
      <dgm:prSet/>
      <dgm:spPr/>
      <dgm:t>
        <a:bodyPr/>
        <a:lstStyle/>
        <a:p>
          <a:endParaRPr lang="en-US" sz="1400">
            <a:latin typeface="+mj-lt"/>
          </a:endParaRPr>
        </a:p>
      </dgm:t>
    </dgm:pt>
    <dgm:pt modelId="{9763D187-2FAF-4B97-83A3-736A5150998B}" type="sibTrans" cxnId="{81E6A1B9-FC58-48BF-88DC-D46958DA4EDD}">
      <dgm:prSet/>
      <dgm:spPr/>
      <dgm:t>
        <a:bodyPr/>
        <a:lstStyle/>
        <a:p>
          <a:endParaRPr lang="en-US">
            <a:latin typeface="+mj-lt"/>
          </a:endParaRPr>
        </a:p>
      </dgm:t>
    </dgm:pt>
    <dgm:pt modelId="{12B194D3-2D06-4FA6-A9FD-ADA7E7BCBF87}">
      <dgm:prSet custT="1"/>
      <dgm:spPr/>
      <dgm:t>
        <a:bodyPr/>
        <a:lstStyle/>
        <a:p>
          <a:r>
            <a:rPr lang="en-GB" sz="1400">
              <a:latin typeface="+mj-lt"/>
            </a:rPr>
            <a:t>[11] </a:t>
          </a:r>
          <a:r>
            <a:rPr lang="en-US" sz="1400">
              <a:latin typeface="+mj-lt"/>
            </a:rPr>
            <a:t>T</a:t>
          </a:r>
          <a:r>
            <a:rPr lang="en-US" sz="1400" b="0" i="1">
              <a:latin typeface="+mj-lt"/>
            </a:rPr>
            <a:t>echvidvan</a:t>
          </a:r>
          <a:r>
            <a:rPr lang="en-US" sz="1400" b="0" i="0">
              <a:latin typeface="+mj-lt"/>
            </a:rPr>
            <a:t>, 2021. [Online]. Available: https://techvidvan.com/tutorials/supervised-learning/. [Accessed: 22- Mar- 2021].</a:t>
          </a:r>
          <a:endParaRPr lang="en-US" sz="1400">
            <a:latin typeface="+mj-lt"/>
          </a:endParaRPr>
        </a:p>
      </dgm:t>
    </dgm:pt>
    <dgm:pt modelId="{9D015FFD-5473-4AE5-AA64-EFF803997597}" type="parTrans" cxnId="{695F79A1-2F1D-43EB-9324-79FC3A137229}">
      <dgm:prSet/>
      <dgm:spPr/>
      <dgm:t>
        <a:bodyPr/>
        <a:lstStyle/>
        <a:p>
          <a:endParaRPr lang="en-US" sz="1400">
            <a:latin typeface="+mj-lt"/>
          </a:endParaRPr>
        </a:p>
      </dgm:t>
    </dgm:pt>
    <dgm:pt modelId="{9FF6E797-110A-4F17-A95D-2993B0D05B45}" type="sibTrans" cxnId="{695F79A1-2F1D-43EB-9324-79FC3A137229}">
      <dgm:prSet/>
      <dgm:spPr/>
      <dgm:t>
        <a:bodyPr/>
        <a:lstStyle/>
        <a:p>
          <a:endParaRPr lang="en-US">
            <a:latin typeface="+mj-lt"/>
          </a:endParaRPr>
        </a:p>
      </dgm:t>
    </dgm:pt>
    <dgm:pt modelId="{76CF4E77-0DF7-4E1C-BC3E-4094533B27AC}">
      <dgm:prSet custT="1"/>
      <dgm:spPr/>
      <dgm:t>
        <a:bodyPr/>
        <a:lstStyle/>
        <a:p>
          <a:r>
            <a:rPr lang="en-US" sz="1400">
              <a:latin typeface="+mj-lt"/>
            </a:rPr>
            <a:t>[12] </a:t>
          </a:r>
          <a:r>
            <a:rPr lang="en-US" sz="1400" b="0" i="1">
              <a:latin typeface="+mj-lt"/>
            </a:rPr>
            <a:t>Waikato</a:t>
          </a:r>
          <a:r>
            <a:rPr lang="en-US" sz="1400" b="0" i="0">
              <a:latin typeface="+mj-lt"/>
            </a:rPr>
            <a:t>, 2021. [Online]. Available: https://www.cs.waikato.ac.nz/ml/weka/. [Accessed: 22- Mar- 2021].</a:t>
          </a:r>
          <a:endParaRPr lang="en-US" sz="1400">
            <a:latin typeface="+mj-lt"/>
          </a:endParaRPr>
        </a:p>
      </dgm:t>
    </dgm:pt>
    <dgm:pt modelId="{92FE34BD-5402-4438-BED8-C911EE4FA909}" type="parTrans" cxnId="{E58C9175-2023-4D2A-A4D3-078B7057CA5E}">
      <dgm:prSet/>
      <dgm:spPr/>
      <dgm:t>
        <a:bodyPr/>
        <a:lstStyle/>
        <a:p>
          <a:endParaRPr lang="en-US" sz="1400">
            <a:latin typeface="+mj-lt"/>
          </a:endParaRPr>
        </a:p>
      </dgm:t>
    </dgm:pt>
    <dgm:pt modelId="{F6C414C1-8748-4215-A5F3-EF198B9631C0}" type="sibTrans" cxnId="{E58C9175-2023-4D2A-A4D3-078B7057CA5E}">
      <dgm:prSet/>
      <dgm:spPr/>
      <dgm:t>
        <a:bodyPr/>
        <a:lstStyle/>
        <a:p>
          <a:endParaRPr lang="en-US">
            <a:latin typeface="+mj-lt"/>
          </a:endParaRPr>
        </a:p>
      </dgm:t>
    </dgm:pt>
    <dgm:pt modelId="{5889D317-47F2-4C5E-941F-9C94DA3D5407}">
      <dgm:prSet custT="1"/>
      <dgm:spPr/>
      <dgm:t>
        <a:bodyPr/>
        <a:lstStyle/>
        <a:p>
          <a:r>
            <a:rPr lang="en-US" sz="1400" dirty="0">
              <a:latin typeface="+mj-lt"/>
            </a:rPr>
            <a:t>[13] </a:t>
          </a:r>
          <a:r>
            <a:rPr lang="en-GB" sz="1400" b="0" i="1" dirty="0">
              <a:latin typeface="+mj-lt"/>
            </a:rPr>
            <a:t>Oracle</a:t>
          </a:r>
          <a:r>
            <a:rPr lang="en-GB" sz="1400" b="0" i="0" dirty="0">
              <a:latin typeface="+mj-lt"/>
            </a:rPr>
            <a:t>, 2021. [Online]. Available: https://www.oracle.com/java/webcasts/. [Accessed: 22- Mar- 2021].</a:t>
          </a:r>
          <a:endParaRPr lang="en-US" sz="1400" dirty="0">
            <a:latin typeface="+mj-lt"/>
          </a:endParaRPr>
        </a:p>
      </dgm:t>
    </dgm:pt>
    <dgm:pt modelId="{4C03ED59-41C6-4526-AABD-7F38C6EDAC5F}" type="parTrans" cxnId="{B6977FE6-E36E-4145-B621-71F1FDFBF7BA}">
      <dgm:prSet/>
      <dgm:spPr/>
      <dgm:t>
        <a:bodyPr/>
        <a:lstStyle/>
        <a:p>
          <a:endParaRPr lang="en-US" sz="1400">
            <a:latin typeface="+mj-lt"/>
          </a:endParaRPr>
        </a:p>
      </dgm:t>
    </dgm:pt>
    <dgm:pt modelId="{CD43376A-02CD-4615-9A6A-B82B26E084D0}" type="sibTrans" cxnId="{B6977FE6-E36E-4145-B621-71F1FDFBF7BA}">
      <dgm:prSet/>
      <dgm:spPr/>
      <dgm:t>
        <a:bodyPr/>
        <a:lstStyle/>
        <a:p>
          <a:endParaRPr lang="en-US">
            <a:latin typeface="+mj-lt"/>
          </a:endParaRPr>
        </a:p>
      </dgm:t>
    </dgm:pt>
    <dgm:pt modelId="{D554A258-0CCD-4DEA-B9CA-02A074989C56}" type="pres">
      <dgm:prSet presAssocID="{52EAE851-32E8-4E99-800B-57B9BA7BD943}" presName="linear" presStyleCnt="0">
        <dgm:presLayoutVars>
          <dgm:animLvl val="lvl"/>
          <dgm:resizeHandles val="exact"/>
        </dgm:presLayoutVars>
      </dgm:prSet>
      <dgm:spPr/>
    </dgm:pt>
    <dgm:pt modelId="{9EBE3C5E-3A65-4D06-884B-204A8649C503}" type="pres">
      <dgm:prSet presAssocID="{922A77CA-562D-46F6-9D8D-76920CBADDD0}" presName="parentText" presStyleLbl="node1" presStyleIdx="0" presStyleCnt="5" custLinFactY="-73406" custLinFactNeighborX="109" custLinFactNeighborY="-100000">
        <dgm:presLayoutVars>
          <dgm:chMax val="0"/>
          <dgm:bulletEnabled val="1"/>
        </dgm:presLayoutVars>
      </dgm:prSet>
      <dgm:spPr/>
    </dgm:pt>
    <dgm:pt modelId="{B1841089-4DA2-4553-B15E-22388894ED3F}" type="pres">
      <dgm:prSet presAssocID="{B3802345-2715-4ECB-A22D-E18CC14DD801}" presName="spacer" presStyleCnt="0"/>
      <dgm:spPr/>
    </dgm:pt>
    <dgm:pt modelId="{E847E823-9494-4BDB-8CF3-42A4C3BA8877}" type="pres">
      <dgm:prSet presAssocID="{6F167DBE-3AAF-4E18-9225-4B0D3CA42A54}" presName="parentText" presStyleLbl="node1" presStyleIdx="1" presStyleCnt="5">
        <dgm:presLayoutVars>
          <dgm:chMax val="0"/>
          <dgm:bulletEnabled val="1"/>
        </dgm:presLayoutVars>
      </dgm:prSet>
      <dgm:spPr/>
    </dgm:pt>
    <dgm:pt modelId="{ABE451C6-B1D3-44F7-90DE-6E3FD0E0041F}" type="pres">
      <dgm:prSet presAssocID="{9763D187-2FAF-4B97-83A3-736A5150998B}" presName="spacer" presStyleCnt="0"/>
      <dgm:spPr/>
    </dgm:pt>
    <dgm:pt modelId="{0D91B0E3-9A88-4B8D-BD58-30CB101C489C}" type="pres">
      <dgm:prSet presAssocID="{12B194D3-2D06-4FA6-A9FD-ADA7E7BCBF87}" presName="parentText" presStyleLbl="node1" presStyleIdx="2" presStyleCnt="5">
        <dgm:presLayoutVars>
          <dgm:chMax val="0"/>
          <dgm:bulletEnabled val="1"/>
        </dgm:presLayoutVars>
      </dgm:prSet>
      <dgm:spPr/>
    </dgm:pt>
    <dgm:pt modelId="{FD75D027-BB93-4791-BCEF-90488511D363}" type="pres">
      <dgm:prSet presAssocID="{9FF6E797-110A-4F17-A95D-2993B0D05B45}" presName="spacer" presStyleCnt="0"/>
      <dgm:spPr/>
    </dgm:pt>
    <dgm:pt modelId="{4A5E45B3-EFDA-4944-A4F2-1EBAE8AC0344}" type="pres">
      <dgm:prSet presAssocID="{76CF4E77-0DF7-4E1C-BC3E-4094533B27AC}" presName="parentText" presStyleLbl="node1" presStyleIdx="3" presStyleCnt="5">
        <dgm:presLayoutVars>
          <dgm:chMax val="0"/>
          <dgm:bulletEnabled val="1"/>
        </dgm:presLayoutVars>
      </dgm:prSet>
      <dgm:spPr/>
    </dgm:pt>
    <dgm:pt modelId="{82BE5148-C64D-41B6-8B6C-D4DD90884568}" type="pres">
      <dgm:prSet presAssocID="{F6C414C1-8748-4215-A5F3-EF198B9631C0}" presName="spacer" presStyleCnt="0"/>
      <dgm:spPr/>
    </dgm:pt>
    <dgm:pt modelId="{3E639B8B-7A71-462C-AAD4-4C64700A13C2}" type="pres">
      <dgm:prSet presAssocID="{5889D317-47F2-4C5E-941F-9C94DA3D5407}" presName="parentText" presStyleLbl="node1" presStyleIdx="4" presStyleCnt="5">
        <dgm:presLayoutVars>
          <dgm:chMax val="0"/>
          <dgm:bulletEnabled val="1"/>
        </dgm:presLayoutVars>
      </dgm:prSet>
      <dgm:spPr/>
    </dgm:pt>
  </dgm:ptLst>
  <dgm:cxnLst>
    <dgm:cxn modelId="{FD286313-8B76-4EDF-9287-22A150209C33}" srcId="{52EAE851-32E8-4E99-800B-57B9BA7BD943}" destId="{922A77CA-562D-46F6-9D8D-76920CBADDD0}" srcOrd="0" destOrd="0" parTransId="{2BA5AEA2-7E64-4231-9DAB-BDA604E83CE2}" sibTransId="{B3802345-2715-4ECB-A22D-E18CC14DD801}"/>
    <dgm:cxn modelId="{90DCE641-EC7B-448D-B06C-37344A8F53E4}" type="presOf" srcId="{5889D317-47F2-4C5E-941F-9C94DA3D5407}" destId="{3E639B8B-7A71-462C-AAD4-4C64700A13C2}" srcOrd="0" destOrd="0" presId="urn:microsoft.com/office/officeart/2005/8/layout/vList2"/>
    <dgm:cxn modelId="{218ABF45-045C-424C-A66F-89DE85F009BB}" type="presOf" srcId="{922A77CA-562D-46F6-9D8D-76920CBADDD0}" destId="{9EBE3C5E-3A65-4D06-884B-204A8649C503}" srcOrd="0" destOrd="0" presId="urn:microsoft.com/office/officeart/2005/8/layout/vList2"/>
    <dgm:cxn modelId="{D6D2804D-06E8-43CB-AAA6-16067ACD82C0}" type="presOf" srcId="{6F167DBE-3AAF-4E18-9225-4B0D3CA42A54}" destId="{E847E823-9494-4BDB-8CF3-42A4C3BA8877}" srcOrd="0" destOrd="0" presId="urn:microsoft.com/office/officeart/2005/8/layout/vList2"/>
    <dgm:cxn modelId="{E58C9175-2023-4D2A-A4D3-078B7057CA5E}" srcId="{52EAE851-32E8-4E99-800B-57B9BA7BD943}" destId="{76CF4E77-0DF7-4E1C-BC3E-4094533B27AC}" srcOrd="3" destOrd="0" parTransId="{92FE34BD-5402-4438-BED8-C911EE4FA909}" sibTransId="{F6C414C1-8748-4215-A5F3-EF198B9631C0}"/>
    <dgm:cxn modelId="{52A0C79E-3467-4E93-B12A-038374F5A6C7}" type="presOf" srcId="{76CF4E77-0DF7-4E1C-BC3E-4094533B27AC}" destId="{4A5E45B3-EFDA-4944-A4F2-1EBAE8AC0344}" srcOrd="0" destOrd="0" presId="urn:microsoft.com/office/officeart/2005/8/layout/vList2"/>
    <dgm:cxn modelId="{695F79A1-2F1D-43EB-9324-79FC3A137229}" srcId="{52EAE851-32E8-4E99-800B-57B9BA7BD943}" destId="{12B194D3-2D06-4FA6-A9FD-ADA7E7BCBF87}" srcOrd="2" destOrd="0" parTransId="{9D015FFD-5473-4AE5-AA64-EFF803997597}" sibTransId="{9FF6E797-110A-4F17-A95D-2993B0D05B45}"/>
    <dgm:cxn modelId="{81E6A1B9-FC58-48BF-88DC-D46958DA4EDD}" srcId="{52EAE851-32E8-4E99-800B-57B9BA7BD943}" destId="{6F167DBE-3AAF-4E18-9225-4B0D3CA42A54}" srcOrd="1" destOrd="0" parTransId="{58666E6F-C767-4E5B-8311-15863047E849}" sibTransId="{9763D187-2FAF-4B97-83A3-736A5150998B}"/>
    <dgm:cxn modelId="{236AF7D0-4B20-4982-B027-E22225803663}" type="presOf" srcId="{52EAE851-32E8-4E99-800B-57B9BA7BD943}" destId="{D554A258-0CCD-4DEA-B9CA-02A074989C56}" srcOrd="0" destOrd="0" presId="urn:microsoft.com/office/officeart/2005/8/layout/vList2"/>
    <dgm:cxn modelId="{9D74D5DF-535B-4FC7-8E64-15762E6BE242}" type="presOf" srcId="{12B194D3-2D06-4FA6-A9FD-ADA7E7BCBF87}" destId="{0D91B0E3-9A88-4B8D-BD58-30CB101C489C}" srcOrd="0" destOrd="0" presId="urn:microsoft.com/office/officeart/2005/8/layout/vList2"/>
    <dgm:cxn modelId="{B6977FE6-E36E-4145-B621-71F1FDFBF7BA}" srcId="{52EAE851-32E8-4E99-800B-57B9BA7BD943}" destId="{5889D317-47F2-4C5E-941F-9C94DA3D5407}" srcOrd="4" destOrd="0" parTransId="{4C03ED59-41C6-4526-AABD-7F38C6EDAC5F}" sibTransId="{CD43376A-02CD-4615-9A6A-B82B26E084D0}"/>
    <dgm:cxn modelId="{63F2E97D-847F-412A-9FE7-4DD649DFBD8D}" type="presParOf" srcId="{D554A258-0CCD-4DEA-B9CA-02A074989C56}" destId="{9EBE3C5E-3A65-4D06-884B-204A8649C503}" srcOrd="0" destOrd="0" presId="urn:microsoft.com/office/officeart/2005/8/layout/vList2"/>
    <dgm:cxn modelId="{CA87CE1F-D48F-4CA2-8072-9221EB338AE6}" type="presParOf" srcId="{D554A258-0CCD-4DEA-B9CA-02A074989C56}" destId="{B1841089-4DA2-4553-B15E-22388894ED3F}" srcOrd="1" destOrd="0" presId="urn:microsoft.com/office/officeart/2005/8/layout/vList2"/>
    <dgm:cxn modelId="{C4239021-98A7-45A3-A934-F6627AD7B910}" type="presParOf" srcId="{D554A258-0CCD-4DEA-B9CA-02A074989C56}" destId="{E847E823-9494-4BDB-8CF3-42A4C3BA8877}" srcOrd="2" destOrd="0" presId="urn:microsoft.com/office/officeart/2005/8/layout/vList2"/>
    <dgm:cxn modelId="{0FA6A25D-A65D-415E-85CB-C36F8FB056F6}" type="presParOf" srcId="{D554A258-0CCD-4DEA-B9CA-02A074989C56}" destId="{ABE451C6-B1D3-44F7-90DE-6E3FD0E0041F}" srcOrd="3" destOrd="0" presId="urn:microsoft.com/office/officeart/2005/8/layout/vList2"/>
    <dgm:cxn modelId="{17E99459-BD24-4892-9E90-3873BC458910}" type="presParOf" srcId="{D554A258-0CCD-4DEA-B9CA-02A074989C56}" destId="{0D91B0E3-9A88-4B8D-BD58-30CB101C489C}" srcOrd="4" destOrd="0" presId="urn:microsoft.com/office/officeart/2005/8/layout/vList2"/>
    <dgm:cxn modelId="{C3FBDD62-2761-494A-9F68-B6B3F07553ED}" type="presParOf" srcId="{D554A258-0CCD-4DEA-B9CA-02A074989C56}" destId="{FD75D027-BB93-4791-BCEF-90488511D363}" srcOrd="5" destOrd="0" presId="urn:microsoft.com/office/officeart/2005/8/layout/vList2"/>
    <dgm:cxn modelId="{498DBFC5-50D4-41B2-A7BD-6EADE9781A6D}" type="presParOf" srcId="{D554A258-0CCD-4DEA-B9CA-02A074989C56}" destId="{4A5E45B3-EFDA-4944-A4F2-1EBAE8AC0344}" srcOrd="6" destOrd="0" presId="urn:microsoft.com/office/officeart/2005/8/layout/vList2"/>
    <dgm:cxn modelId="{0D316FF2-D018-4FD9-8C21-4B73C72FBE1A}" type="presParOf" srcId="{D554A258-0CCD-4DEA-B9CA-02A074989C56}" destId="{82BE5148-C64D-41B6-8B6C-D4DD90884568}" srcOrd="7" destOrd="0" presId="urn:microsoft.com/office/officeart/2005/8/layout/vList2"/>
    <dgm:cxn modelId="{9420C533-BEE5-4D75-ABBA-421CCF05AB03}" type="presParOf" srcId="{D554A258-0CCD-4DEA-B9CA-02A074989C56}" destId="{3E639B8B-7A71-462C-AAD4-4C64700A13C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B729D-2164-4383-8505-7A664494EA4C}">
      <dsp:nvSpPr>
        <dsp:cNvPr id="0" name=""/>
        <dsp:cNvSpPr/>
      </dsp:nvSpPr>
      <dsp:spPr>
        <a:xfrm>
          <a:off x="2304734" y="745427"/>
          <a:ext cx="499408" cy="91440"/>
        </a:xfrm>
        <a:custGeom>
          <a:avLst/>
          <a:gdLst/>
          <a:ahLst/>
          <a:cxnLst/>
          <a:rect l="0" t="0" r="0" b="0"/>
          <a:pathLst>
            <a:path>
              <a:moveTo>
                <a:pt x="0" y="45720"/>
              </a:moveTo>
              <a:lnTo>
                <a:pt x="499408" y="45720"/>
              </a:lnTo>
            </a:path>
          </a:pathLst>
        </a:custGeom>
        <a:noFill/>
        <a:ln w="6350" cap="flat" cmpd="sng" algn="in">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41188" y="788497"/>
        <a:ext cx="26500" cy="5300"/>
      </dsp:txXfrm>
    </dsp:sp>
    <dsp:sp modelId="{A7CF6FB9-6AE4-43EF-A8C4-36A7A9E59AC8}">
      <dsp:nvSpPr>
        <dsp:cNvPr id="0" name=""/>
        <dsp:cNvSpPr/>
      </dsp:nvSpPr>
      <dsp:spPr>
        <a:xfrm>
          <a:off x="2151" y="99832"/>
          <a:ext cx="2304383" cy="1382630"/>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2917" tIns="118526" rIns="112917" bIns="118526" numCol="1" spcCol="1270" anchor="ctr" anchorCtr="0">
          <a:noAutofit/>
        </a:bodyPr>
        <a:lstStyle/>
        <a:p>
          <a:pPr marL="0" lvl="0" indent="0" algn="ctr" defTabSz="622300">
            <a:lnSpc>
              <a:spcPct val="90000"/>
            </a:lnSpc>
            <a:spcBef>
              <a:spcPct val="0"/>
            </a:spcBef>
            <a:spcAft>
              <a:spcPct val="35000"/>
            </a:spcAft>
            <a:buNone/>
            <a:defRPr cap="all"/>
          </a:pPr>
          <a:r>
            <a:rPr lang="en-US" sz="1400" b="1" kern="0" cap="none" spc="100" normalizeH="0" baseline="0" dirty="0">
              <a:latin typeface="+mj-lt"/>
            </a:rPr>
            <a:t>1. Abstract</a:t>
          </a:r>
        </a:p>
        <a:p>
          <a:pPr marL="0" lvl="0" indent="0" algn="ctr" defTabSz="622300">
            <a:lnSpc>
              <a:spcPct val="90000"/>
            </a:lnSpc>
            <a:spcBef>
              <a:spcPct val="0"/>
            </a:spcBef>
            <a:spcAft>
              <a:spcPct val="35000"/>
            </a:spcAft>
            <a:buNone/>
          </a:pPr>
          <a:endParaRPr lang="en-US" sz="1400" b="1" kern="0" cap="none" normalizeH="1" baseline="0" dirty="0"/>
        </a:p>
      </dsp:txBody>
      <dsp:txXfrm>
        <a:off x="2151" y="99832"/>
        <a:ext cx="2304383" cy="1382630"/>
      </dsp:txXfrm>
    </dsp:sp>
    <dsp:sp modelId="{58ED1BE6-4F9E-4FBA-A2DC-A93AAA243DF1}">
      <dsp:nvSpPr>
        <dsp:cNvPr id="0" name=""/>
        <dsp:cNvSpPr/>
      </dsp:nvSpPr>
      <dsp:spPr>
        <a:xfrm>
          <a:off x="5139126" y="745427"/>
          <a:ext cx="499408" cy="91440"/>
        </a:xfrm>
        <a:custGeom>
          <a:avLst/>
          <a:gdLst/>
          <a:ahLst/>
          <a:cxnLst/>
          <a:rect l="0" t="0" r="0" b="0"/>
          <a:pathLst>
            <a:path>
              <a:moveTo>
                <a:pt x="0" y="45720"/>
              </a:moveTo>
              <a:lnTo>
                <a:pt x="499408" y="45720"/>
              </a:lnTo>
            </a:path>
          </a:pathLst>
        </a:custGeom>
        <a:noFill/>
        <a:ln w="6350" cap="flat" cmpd="sng" algn="in">
          <a:solidFill>
            <a:schemeClr val="accent2">
              <a:hueOff val="-20707"/>
              <a:satOff val="-6792"/>
              <a:lumOff val="-247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75580" y="788497"/>
        <a:ext cx="26500" cy="5300"/>
      </dsp:txXfrm>
    </dsp:sp>
    <dsp:sp modelId="{0A7BEED0-88F5-45D6-BA86-A4AD400E792E}">
      <dsp:nvSpPr>
        <dsp:cNvPr id="0" name=""/>
        <dsp:cNvSpPr/>
      </dsp:nvSpPr>
      <dsp:spPr>
        <a:xfrm>
          <a:off x="2836543" y="99832"/>
          <a:ext cx="2304383" cy="1382630"/>
        </a:xfrm>
        <a:prstGeom prst="rect">
          <a:avLst/>
        </a:prstGeom>
        <a:gradFill rotWithShape="0">
          <a:gsLst>
            <a:gs pos="0">
              <a:schemeClr val="accent2">
                <a:hueOff val="-18406"/>
                <a:satOff val="-6037"/>
                <a:lumOff val="-2200"/>
                <a:alphaOff val="0"/>
                <a:tint val="94000"/>
                <a:satMod val="103000"/>
                <a:lumMod val="102000"/>
              </a:schemeClr>
            </a:gs>
            <a:gs pos="50000">
              <a:schemeClr val="accent2">
                <a:hueOff val="-18406"/>
                <a:satOff val="-6037"/>
                <a:lumOff val="-2200"/>
                <a:alphaOff val="0"/>
                <a:shade val="100000"/>
                <a:satMod val="110000"/>
                <a:lumMod val="100000"/>
              </a:schemeClr>
            </a:gs>
            <a:gs pos="100000">
              <a:schemeClr val="accent2">
                <a:hueOff val="-18406"/>
                <a:satOff val="-6037"/>
                <a:lumOff val="-220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2917" tIns="118526" rIns="112917" bIns="118526" numCol="1" spcCol="1270" anchor="ctr" anchorCtr="0">
          <a:noAutofit/>
        </a:bodyPr>
        <a:lstStyle/>
        <a:p>
          <a:pPr marL="0" lvl="0" indent="0" algn="ctr" defTabSz="622300">
            <a:lnSpc>
              <a:spcPct val="90000"/>
            </a:lnSpc>
            <a:spcBef>
              <a:spcPct val="0"/>
            </a:spcBef>
            <a:spcAft>
              <a:spcPct val="35000"/>
            </a:spcAft>
            <a:buNone/>
            <a:defRPr cap="all"/>
          </a:pPr>
          <a:r>
            <a:rPr lang="en-US" sz="1400" b="1" kern="1200" cap="none" baseline="0" dirty="0">
              <a:latin typeface="+mj-lt"/>
            </a:rPr>
            <a:t>2. Introduction</a:t>
          </a:r>
        </a:p>
      </dsp:txBody>
      <dsp:txXfrm>
        <a:off x="2836543" y="99832"/>
        <a:ext cx="2304383" cy="1382630"/>
      </dsp:txXfrm>
    </dsp:sp>
    <dsp:sp modelId="{66C01B4E-54F4-44EF-95C2-CAEE5E9D56FA}">
      <dsp:nvSpPr>
        <dsp:cNvPr id="0" name=""/>
        <dsp:cNvSpPr/>
      </dsp:nvSpPr>
      <dsp:spPr>
        <a:xfrm>
          <a:off x="7973518" y="745427"/>
          <a:ext cx="499408" cy="91440"/>
        </a:xfrm>
        <a:custGeom>
          <a:avLst/>
          <a:gdLst/>
          <a:ahLst/>
          <a:cxnLst/>
          <a:rect l="0" t="0" r="0" b="0"/>
          <a:pathLst>
            <a:path>
              <a:moveTo>
                <a:pt x="0" y="45720"/>
              </a:moveTo>
              <a:lnTo>
                <a:pt x="499408" y="45720"/>
              </a:lnTo>
            </a:path>
          </a:pathLst>
        </a:custGeom>
        <a:noFill/>
        <a:ln w="6350" cap="flat" cmpd="sng" algn="in">
          <a:solidFill>
            <a:schemeClr val="accent2">
              <a:hueOff val="-41413"/>
              <a:satOff val="-13584"/>
              <a:lumOff val="-495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09972" y="788497"/>
        <a:ext cx="26500" cy="5300"/>
      </dsp:txXfrm>
    </dsp:sp>
    <dsp:sp modelId="{539514A8-EA81-4D7D-9880-43DFBE1FEF07}">
      <dsp:nvSpPr>
        <dsp:cNvPr id="0" name=""/>
        <dsp:cNvSpPr/>
      </dsp:nvSpPr>
      <dsp:spPr>
        <a:xfrm>
          <a:off x="5670935" y="99832"/>
          <a:ext cx="2304383" cy="1382630"/>
        </a:xfrm>
        <a:prstGeom prst="rect">
          <a:avLst/>
        </a:prstGeom>
        <a:gradFill rotWithShape="0">
          <a:gsLst>
            <a:gs pos="0">
              <a:schemeClr val="accent2">
                <a:hueOff val="-36812"/>
                <a:satOff val="-12074"/>
                <a:lumOff val="-4401"/>
                <a:alphaOff val="0"/>
                <a:tint val="94000"/>
                <a:satMod val="103000"/>
                <a:lumMod val="102000"/>
              </a:schemeClr>
            </a:gs>
            <a:gs pos="50000">
              <a:schemeClr val="accent2">
                <a:hueOff val="-36812"/>
                <a:satOff val="-12074"/>
                <a:lumOff val="-4401"/>
                <a:alphaOff val="0"/>
                <a:shade val="100000"/>
                <a:satMod val="110000"/>
                <a:lumMod val="100000"/>
              </a:schemeClr>
            </a:gs>
            <a:gs pos="100000">
              <a:schemeClr val="accent2">
                <a:hueOff val="-36812"/>
                <a:satOff val="-12074"/>
                <a:lumOff val="-4401"/>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2917" tIns="118526" rIns="112917" bIns="118526" numCol="1" spcCol="1270" anchor="ctr" anchorCtr="0">
          <a:noAutofit/>
        </a:bodyPr>
        <a:lstStyle/>
        <a:p>
          <a:pPr marL="0" lvl="0" indent="0" algn="ctr" defTabSz="622300">
            <a:lnSpc>
              <a:spcPct val="90000"/>
            </a:lnSpc>
            <a:spcBef>
              <a:spcPct val="0"/>
            </a:spcBef>
            <a:spcAft>
              <a:spcPct val="35000"/>
            </a:spcAft>
            <a:buNone/>
          </a:pPr>
          <a:r>
            <a:rPr lang="en-US" sz="1400" b="1" kern="1200">
              <a:latin typeface="+mj-lt"/>
            </a:rPr>
            <a:t> 3. Aims and Objectives</a:t>
          </a:r>
        </a:p>
        <a:p>
          <a:pPr marL="0" lvl="0" indent="0" algn="ctr" defTabSz="622300">
            <a:lnSpc>
              <a:spcPct val="90000"/>
            </a:lnSpc>
            <a:spcBef>
              <a:spcPct val="0"/>
            </a:spcBef>
            <a:spcAft>
              <a:spcPct val="35000"/>
            </a:spcAft>
            <a:buNone/>
          </a:pPr>
          <a:endParaRPr lang="en-US" sz="1400" b="1" kern="1200" dirty="0"/>
        </a:p>
      </dsp:txBody>
      <dsp:txXfrm>
        <a:off x="5670935" y="99832"/>
        <a:ext cx="2304383" cy="1382630"/>
      </dsp:txXfrm>
    </dsp:sp>
    <dsp:sp modelId="{1B56013F-ED7A-4500-8BE6-E408FB63AAA5}">
      <dsp:nvSpPr>
        <dsp:cNvPr id="0" name=""/>
        <dsp:cNvSpPr/>
      </dsp:nvSpPr>
      <dsp:spPr>
        <a:xfrm>
          <a:off x="1154343" y="1480662"/>
          <a:ext cx="8503175" cy="499408"/>
        </a:xfrm>
        <a:custGeom>
          <a:avLst/>
          <a:gdLst/>
          <a:ahLst/>
          <a:cxnLst/>
          <a:rect l="0" t="0" r="0" b="0"/>
          <a:pathLst>
            <a:path>
              <a:moveTo>
                <a:pt x="8503175" y="0"/>
              </a:moveTo>
              <a:lnTo>
                <a:pt x="8503175" y="266804"/>
              </a:lnTo>
              <a:lnTo>
                <a:pt x="0" y="266804"/>
              </a:lnTo>
              <a:lnTo>
                <a:pt x="0" y="499408"/>
              </a:lnTo>
            </a:path>
          </a:pathLst>
        </a:custGeom>
        <a:noFill/>
        <a:ln w="6350" cap="flat" cmpd="sng" algn="in">
          <a:solidFill>
            <a:schemeClr val="accent2">
              <a:hueOff val="-62120"/>
              <a:satOff val="-20376"/>
              <a:lumOff val="-742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92939" y="1727716"/>
        <a:ext cx="425983" cy="5300"/>
      </dsp:txXfrm>
    </dsp:sp>
    <dsp:sp modelId="{B53AC429-2609-41CF-A734-00034BFA19ED}">
      <dsp:nvSpPr>
        <dsp:cNvPr id="0" name=""/>
        <dsp:cNvSpPr/>
      </dsp:nvSpPr>
      <dsp:spPr>
        <a:xfrm>
          <a:off x="8505327" y="99832"/>
          <a:ext cx="2304383" cy="1382630"/>
        </a:xfrm>
        <a:prstGeom prst="rect">
          <a:avLst/>
        </a:prstGeom>
        <a:gradFill rotWithShape="0">
          <a:gsLst>
            <a:gs pos="0">
              <a:schemeClr val="accent2">
                <a:hueOff val="-55218"/>
                <a:satOff val="-18112"/>
                <a:lumOff val="-6601"/>
                <a:alphaOff val="0"/>
                <a:tint val="94000"/>
                <a:satMod val="103000"/>
                <a:lumMod val="102000"/>
              </a:schemeClr>
            </a:gs>
            <a:gs pos="50000">
              <a:schemeClr val="accent2">
                <a:hueOff val="-55218"/>
                <a:satOff val="-18112"/>
                <a:lumOff val="-6601"/>
                <a:alphaOff val="0"/>
                <a:shade val="100000"/>
                <a:satMod val="110000"/>
                <a:lumMod val="100000"/>
              </a:schemeClr>
            </a:gs>
            <a:gs pos="100000">
              <a:schemeClr val="accent2">
                <a:hueOff val="-55218"/>
                <a:satOff val="-18112"/>
                <a:lumOff val="-6601"/>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2917" tIns="118526" rIns="112917" bIns="118526" numCol="1" spcCol="1270" anchor="ctr" anchorCtr="0">
          <a:noAutofit/>
        </a:bodyPr>
        <a:lstStyle/>
        <a:p>
          <a:pPr marL="0" lvl="0" indent="0" algn="ctr" defTabSz="622300">
            <a:lnSpc>
              <a:spcPct val="90000"/>
            </a:lnSpc>
            <a:spcBef>
              <a:spcPct val="0"/>
            </a:spcBef>
            <a:spcAft>
              <a:spcPct val="35000"/>
            </a:spcAft>
            <a:buNone/>
          </a:pPr>
          <a:r>
            <a:rPr lang="en-US" sz="1400" b="1" kern="1200">
              <a:latin typeface="+mj-lt"/>
            </a:rPr>
            <a:t>4. Gantt Chart</a:t>
          </a:r>
        </a:p>
      </dsp:txBody>
      <dsp:txXfrm>
        <a:off x="8505327" y="99832"/>
        <a:ext cx="2304383" cy="1382630"/>
      </dsp:txXfrm>
    </dsp:sp>
    <dsp:sp modelId="{CAD9ADEF-A18C-4491-BDE1-0F05F77A171C}">
      <dsp:nvSpPr>
        <dsp:cNvPr id="0" name=""/>
        <dsp:cNvSpPr/>
      </dsp:nvSpPr>
      <dsp:spPr>
        <a:xfrm>
          <a:off x="2304734" y="2658066"/>
          <a:ext cx="499408" cy="91440"/>
        </a:xfrm>
        <a:custGeom>
          <a:avLst/>
          <a:gdLst/>
          <a:ahLst/>
          <a:cxnLst/>
          <a:rect l="0" t="0" r="0" b="0"/>
          <a:pathLst>
            <a:path>
              <a:moveTo>
                <a:pt x="0" y="45720"/>
              </a:moveTo>
              <a:lnTo>
                <a:pt x="499408" y="45720"/>
              </a:lnTo>
            </a:path>
          </a:pathLst>
        </a:custGeom>
        <a:noFill/>
        <a:ln w="6350" cap="flat" cmpd="sng" algn="in">
          <a:solidFill>
            <a:schemeClr val="accent2">
              <a:hueOff val="-82827"/>
              <a:satOff val="-27168"/>
              <a:lumOff val="-990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41188" y="2701135"/>
        <a:ext cx="26500" cy="5300"/>
      </dsp:txXfrm>
    </dsp:sp>
    <dsp:sp modelId="{358A8E52-3975-4F57-B0C1-C982BA91AD59}">
      <dsp:nvSpPr>
        <dsp:cNvPr id="0" name=""/>
        <dsp:cNvSpPr/>
      </dsp:nvSpPr>
      <dsp:spPr>
        <a:xfrm>
          <a:off x="2151" y="2012470"/>
          <a:ext cx="2304383" cy="1382630"/>
        </a:xfrm>
        <a:prstGeom prst="rect">
          <a:avLst/>
        </a:prstGeom>
        <a:gradFill rotWithShape="0">
          <a:gsLst>
            <a:gs pos="0">
              <a:schemeClr val="accent2">
                <a:hueOff val="-73624"/>
                <a:satOff val="-24149"/>
                <a:lumOff val="-8801"/>
                <a:alphaOff val="0"/>
                <a:tint val="94000"/>
                <a:satMod val="103000"/>
                <a:lumMod val="102000"/>
              </a:schemeClr>
            </a:gs>
            <a:gs pos="50000">
              <a:schemeClr val="accent2">
                <a:hueOff val="-73624"/>
                <a:satOff val="-24149"/>
                <a:lumOff val="-8801"/>
                <a:alphaOff val="0"/>
                <a:shade val="100000"/>
                <a:satMod val="110000"/>
                <a:lumMod val="100000"/>
              </a:schemeClr>
            </a:gs>
            <a:gs pos="100000">
              <a:schemeClr val="accent2">
                <a:hueOff val="-73624"/>
                <a:satOff val="-24149"/>
                <a:lumOff val="-8801"/>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2917" tIns="118526" rIns="112917" bIns="118526" numCol="1" spcCol="1270" anchor="ctr" anchorCtr="0">
          <a:noAutofit/>
        </a:bodyPr>
        <a:lstStyle/>
        <a:p>
          <a:pPr marL="0" lvl="0" indent="0" algn="ctr" defTabSz="622300">
            <a:lnSpc>
              <a:spcPct val="90000"/>
            </a:lnSpc>
            <a:spcBef>
              <a:spcPct val="0"/>
            </a:spcBef>
            <a:spcAft>
              <a:spcPct val="35000"/>
            </a:spcAft>
            <a:buNone/>
          </a:pPr>
          <a:r>
            <a:rPr lang="en-US" sz="1400" b="1" kern="1200">
              <a:latin typeface="+mj-lt"/>
            </a:rPr>
            <a:t>5. Literature Review</a:t>
          </a:r>
        </a:p>
      </dsp:txBody>
      <dsp:txXfrm>
        <a:off x="2151" y="2012470"/>
        <a:ext cx="2304383" cy="1382630"/>
      </dsp:txXfrm>
    </dsp:sp>
    <dsp:sp modelId="{56498461-143D-4AA8-B865-2BB46B4EA62C}">
      <dsp:nvSpPr>
        <dsp:cNvPr id="0" name=""/>
        <dsp:cNvSpPr/>
      </dsp:nvSpPr>
      <dsp:spPr>
        <a:xfrm>
          <a:off x="5139126" y="2658066"/>
          <a:ext cx="499408" cy="91440"/>
        </a:xfrm>
        <a:custGeom>
          <a:avLst/>
          <a:gdLst/>
          <a:ahLst/>
          <a:cxnLst/>
          <a:rect l="0" t="0" r="0" b="0"/>
          <a:pathLst>
            <a:path>
              <a:moveTo>
                <a:pt x="0" y="45720"/>
              </a:moveTo>
              <a:lnTo>
                <a:pt x="499408" y="45720"/>
              </a:lnTo>
            </a:path>
          </a:pathLst>
        </a:custGeom>
        <a:noFill/>
        <a:ln w="6350" cap="flat" cmpd="sng" algn="in">
          <a:solidFill>
            <a:schemeClr val="accent2">
              <a:hueOff val="-103534"/>
              <a:satOff val="-33959"/>
              <a:lumOff val="-123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75580" y="2701135"/>
        <a:ext cx="26500" cy="5300"/>
      </dsp:txXfrm>
    </dsp:sp>
    <dsp:sp modelId="{E6B03232-BF5D-4249-917E-044611FE0FE5}">
      <dsp:nvSpPr>
        <dsp:cNvPr id="0" name=""/>
        <dsp:cNvSpPr/>
      </dsp:nvSpPr>
      <dsp:spPr>
        <a:xfrm>
          <a:off x="2836543" y="2012470"/>
          <a:ext cx="2304383" cy="1382630"/>
        </a:xfrm>
        <a:prstGeom prst="rect">
          <a:avLst/>
        </a:prstGeom>
        <a:gradFill rotWithShape="0">
          <a:gsLst>
            <a:gs pos="0">
              <a:schemeClr val="accent2">
                <a:hueOff val="-92030"/>
                <a:satOff val="-30186"/>
                <a:lumOff val="-11002"/>
                <a:alphaOff val="0"/>
                <a:tint val="94000"/>
                <a:satMod val="103000"/>
                <a:lumMod val="102000"/>
              </a:schemeClr>
            </a:gs>
            <a:gs pos="50000">
              <a:schemeClr val="accent2">
                <a:hueOff val="-92030"/>
                <a:satOff val="-30186"/>
                <a:lumOff val="-11002"/>
                <a:alphaOff val="0"/>
                <a:shade val="100000"/>
                <a:satMod val="110000"/>
                <a:lumMod val="100000"/>
              </a:schemeClr>
            </a:gs>
            <a:gs pos="100000">
              <a:schemeClr val="accent2">
                <a:hueOff val="-92030"/>
                <a:satOff val="-30186"/>
                <a:lumOff val="-11002"/>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2917" tIns="118526" rIns="112917" bIns="118526" numCol="1" spcCol="1270" anchor="ctr" anchorCtr="0">
          <a:noAutofit/>
        </a:bodyPr>
        <a:lstStyle/>
        <a:p>
          <a:pPr marL="0" lvl="0" indent="0" algn="ctr" defTabSz="622300">
            <a:lnSpc>
              <a:spcPct val="90000"/>
            </a:lnSpc>
            <a:spcBef>
              <a:spcPct val="0"/>
            </a:spcBef>
            <a:spcAft>
              <a:spcPct val="35000"/>
            </a:spcAft>
            <a:buNone/>
          </a:pPr>
          <a:r>
            <a:rPr lang="en-US" sz="1400" b="1" kern="1200">
              <a:latin typeface="+mj-lt"/>
            </a:rPr>
            <a:t>6. Methodology</a:t>
          </a:r>
        </a:p>
      </dsp:txBody>
      <dsp:txXfrm>
        <a:off x="2836543" y="2012470"/>
        <a:ext cx="2304383" cy="1382630"/>
      </dsp:txXfrm>
    </dsp:sp>
    <dsp:sp modelId="{981B81F9-CB12-4692-A5F0-880B346ECC4E}">
      <dsp:nvSpPr>
        <dsp:cNvPr id="0" name=""/>
        <dsp:cNvSpPr/>
      </dsp:nvSpPr>
      <dsp:spPr>
        <a:xfrm>
          <a:off x="7973518" y="2658066"/>
          <a:ext cx="499408" cy="91440"/>
        </a:xfrm>
        <a:custGeom>
          <a:avLst/>
          <a:gdLst/>
          <a:ahLst/>
          <a:cxnLst/>
          <a:rect l="0" t="0" r="0" b="0"/>
          <a:pathLst>
            <a:path>
              <a:moveTo>
                <a:pt x="0" y="45720"/>
              </a:moveTo>
              <a:lnTo>
                <a:pt x="499408" y="45720"/>
              </a:lnTo>
            </a:path>
          </a:pathLst>
        </a:custGeom>
        <a:noFill/>
        <a:ln w="6350" cap="flat" cmpd="sng" algn="in">
          <a:solidFill>
            <a:schemeClr val="accent2">
              <a:hueOff val="-124240"/>
              <a:satOff val="-40751"/>
              <a:lumOff val="-1485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209972" y="2701135"/>
        <a:ext cx="26500" cy="5300"/>
      </dsp:txXfrm>
    </dsp:sp>
    <dsp:sp modelId="{75E3D4ED-6D40-49C7-A04F-72D99C868829}">
      <dsp:nvSpPr>
        <dsp:cNvPr id="0" name=""/>
        <dsp:cNvSpPr/>
      </dsp:nvSpPr>
      <dsp:spPr>
        <a:xfrm>
          <a:off x="5670935" y="2012470"/>
          <a:ext cx="2304383" cy="1382630"/>
        </a:xfrm>
        <a:prstGeom prst="rect">
          <a:avLst/>
        </a:prstGeom>
        <a:gradFill rotWithShape="0">
          <a:gsLst>
            <a:gs pos="0">
              <a:schemeClr val="accent2">
                <a:hueOff val="-110436"/>
                <a:satOff val="-36223"/>
                <a:lumOff val="-13202"/>
                <a:alphaOff val="0"/>
                <a:tint val="94000"/>
                <a:satMod val="103000"/>
                <a:lumMod val="102000"/>
              </a:schemeClr>
            </a:gs>
            <a:gs pos="50000">
              <a:schemeClr val="accent2">
                <a:hueOff val="-110436"/>
                <a:satOff val="-36223"/>
                <a:lumOff val="-13202"/>
                <a:alphaOff val="0"/>
                <a:shade val="100000"/>
                <a:satMod val="110000"/>
                <a:lumMod val="100000"/>
              </a:schemeClr>
            </a:gs>
            <a:gs pos="100000">
              <a:schemeClr val="accent2">
                <a:hueOff val="-110436"/>
                <a:satOff val="-36223"/>
                <a:lumOff val="-13202"/>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2917" tIns="118526" rIns="112917" bIns="118526" numCol="1" spcCol="1270" anchor="ctr" anchorCtr="0">
          <a:noAutofit/>
        </a:bodyPr>
        <a:lstStyle/>
        <a:p>
          <a:pPr marL="0" lvl="0" indent="0" algn="ctr" defTabSz="622300">
            <a:lnSpc>
              <a:spcPct val="90000"/>
            </a:lnSpc>
            <a:spcBef>
              <a:spcPct val="0"/>
            </a:spcBef>
            <a:spcAft>
              <a:spcPct val="35000"/>
            </a:spcAft>
            <a:buNone/>
          </a:pPr>
          <a:r>
            <a:rPr lang="en-US" sz="1400" b="1" kern="1200">
              <a:latin typeface="+mj-lt"/>
            </a:rPr>
            <a:t>7. Approach</a:t>
          </a:r>
        </a:p>
      </dsp:txBody>
      <dsp:txXfrm>
        <a:off x="5670935" y="2012470"/>
        <a:ext cx="2304383" cy="1382630"/>
      </dsp:txXfrm>
    </dsp:sp>
    <dsp:sp modelId="{0E08BA96-7C1D-4A3B-8BCC-A4E5D1E1D0E1}">
      <dsp:nvSpPr>
        <dsp:cNvPr id="0" name=""/>
        <dsp:cNvSpPr/>
      </dsp:nvSpPr>
      <dsp:spPr>
        <a:xfrm>
          <a:off x="4057797" y="3393301"/>
          <a:ext cx="5599721" cy="461717"/>
        </a:xfrm>
        <a:custGeom>
          <a:avLst/>
          <a:gdLst/>
          <a:ahLst/>
          <a:cxnLst/>
          <a:rect l="0" t="0" r="0" b="0"/>
          <a:pathLst>
            <a:path>
              <a:moveTo>
                <a:pt x="5599721" y="0"/>
              </a:moveTo>
              <a:lnTo>
                <a:pt x="5599721" y="247958"/>
              </a:lnTo>
              <a:lnTo>
                <a:pt x="0" y="247958"/>
              </a:lnTo>
              <a:lnTo>
                <a:pt x="0" y="461717"/>
              </a:lnTo>
            </a:path>
          </a:pathLst>
        </a:custGeom>
        <a:noFill/>
        <a:ln w="6350" cap="flat" cmpd="sng" algn="in">
          <a:solidFill>
            <a:schemeClr val="accent2">
              <a:hueOff val="-144947"/>
              <a:satOff val="-47543"/>
              <a:lumOff val="-1732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17125" y="3621509"/>
        <a:ext cx="281066" cy="5300"/>
      </dsp:txXfrm>
    </dsp:sp>
    <dsp:sp modelId="{6F661A2B-758E-4292-8E2A-E80E0DE8FA8D}">
      <dsp:nvSpPr>
        <dsp:cNvPr id="0" name=""/>
        <dsp:cNvSpPr/>
      </dsp:nvSpPr>
      <dsp:spPr>
        <a:xfrm>
          <a:off x="8505327" y="2012470"/>
          <a:ext cx="2304383" cy="1382630"/>
        </a:xfrm>
        <a:prstGeom prst="rect">
          <a:avLst/>
        </a:prstGeom>
        <a:gradFill rotWithShape="0">
          <a:gsLst>
            <a:gs pos="0">
              <a:schemeClr val="accent2">
                <a:hueOff val="-128842"/>
                <a:satOff val="-42261"/>
                <a:lumOff val="-15402"/>
                <a:alphaOff val="0"/>
                <a:tint val="94000"/>
                <a:satMod val="103000"/>
                <a:lumMod val="102000"/>
              </a:schemeClr>
            </a:gs>
            <a:gs pos="50000">
              <a:schemeClr val="accent2">
                <a:hueOff val="-128842"/>
                <a:satOff val="-42261"/>
                <a:lumOff val="-15402"/>
                <a:alphaOff val="0"/>
                <a:shade val="100000"/>
                <a:satMod val="110000"/>
                <a:lumMod val="100000"/>
              </a:schemeClr>
            </a:gs>
            <a:gs pos="100000">
              <a:schemeClr val="accent2">
                <a:hueOff val="-128842"/>
                <a:satOff val="-42261"/>
                <a:lumOff val="-15402"/>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2917" tIns="118526" rIns="112917" bIns="118526" numCol="1" spcCol="1270" anchor="ctr" anchorCtr="0">
          <a:noAutofit/>
        </a:bodyPr>
        <a:lstStyle/>
        <a:p>
          <a:pPr marL="0" lvl="0" indent="0" algn="ctr" defTabSz="622300">
            <a:lnSpc>
              <a:spcPct val="90000"/>
            </a:lnSpc>
            <a:spcBef>
              <a:spcPct val="0"/>
            </a:spcBef>
            <a:spcAft>
              <a:spcPct val="35000"/>
            </a:spcAft>
            <a:buNone/>
          </a:pPr>
          <a:r>
            <a:rPr lang="en-US" sz="1400" b="1" kern="1200">
              <a:latin typeface="+mj-lt"/>
            </a:rPr>
            <a:t>8. Design Overview</a:t>
          </a:r>
        </a:p>
      </dsp:txBody>
      <dsp:txXfrm>
        <a:off x="8505327" y="2012470"/>
        <a:ext cx="2304383" cy="1382630"/>
      </dsp:txXfrm>
    </dsp:sp>
    <dsp:sp modelId="{1633254E-F7F7-4F90-9EE9-C5022903B511}">
      <dsp:nvSpPr>
        <dsp:cNvPr id="0" name=""/>
        <dsp:cNvSpPr/>
      </dsp:nvSpPr>
      <dsp:spPr>
        <a:xfrm>
          <a:off x="5208189" y="4528658"/>
          <a:ext cx="707010" cy="91440"/>
        </a:xfrm>
        <a:custGeom>
          <a:avLst/>
          <a:gdLst/>
          <a:ahLst/>
          <a:cxnLst/>
          <a:rect l="0" t="0" r="0" b="0"/>
          <a:pathLst>
            <a:path>
              <a:moveTo>
                <a:pt x="0" y="50075"/>
              </a:moveTo>
              <a:lnTo>
                <a:pt x="370605" y="50075"/>
              </a:lnTo>
              <a:lnTo>
                <a:pt x="370605" y="45720"/>
              </a:lnTo>
              <a:lnTo>
                <a:pt x="707010" y="45720"/>
              </a:lnTo>
            </a:path>
          </a:pathLst>
        </a:custGeom>
        <a:noFill/>
        <a:ln w="6350" cap="flat" cmpd="sng" algn="in">
          <a:solidFill>
            <a:schemeClr val="accent2">
              <a:hueOff val="-165654"/>
              <a:satOff val="-54335"/>
              <a:lumOff val="-1980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43253" y="4571728"/>
        <a:ext cx="36881" cy="5300"/>
      </dsp:txXfrm>
    </dsp:sp>
    <dsp:sp modelId="{9770B021-2FA6-419D-B6CF-2988310A9E18}">
      <dsp:nvSpPr>
        <dsp:cNvPr id="0" name=""/>
        <dsp:cNvSpPr/>
      </dsp:nvSpPr>
      <dsp:spPr>
        <a:xfrm>
          <a:off x="2905605" y="3887418"/>
          <a:ext cx="2304383" cy="1382630"/>
        </a:xfrm>
        <a:prstGeom prst="rect">
          <a:avLst/>
        </a:prstGeom>
        <a:gradFill rotWithShape="0">
          <a:gsLst>
            <a:gs pos="0">
              <a:schemeClr val="accent2">
                <a:hueOff val="-147248"/>
                <a:satOff val="-48298"/>
                <a:lumOff val="-17603"/>
                <a:alphaOff val="0"/>
                <a:tint val="94000"/>
                <a:satMod val="103000"/>
                <a:lumMod val="102000"/>
              </a:schemeClr>
            </a:gs>
            <a:gs pos="50000">
              <a:schemeClr val="accent2">
                <a:hueOff val="-147248"/>
                <a:satOff val="-48298"/>
                <a:lumOff val="-17603"/>
                <a:alphaOff val="0"/>
                <a:shade val="100000"/>
                <a:satMod val="110000"/>
                <a:lumMod val="100000"/>
              </a:schemeClr>
            </a:gs>
            <a:gs pos="100000">
              <a:schemeClr val="accent2">
                <a:hueOff val="-147248"/>
                <a:satOff val="-48298"/>
                <a:lumOff val="-17603"/>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2917" tIns="118526" rIns="112917" bIns="118526" numCol="1" spcCol="1270" anchor="ctr" anchorCtr="0">
          <a:noAutofit/>
        </a:bodyPr>
        <a:lstStyle/>
        <a:p>
          <a:pPr marL="0" lvl="0" indent="0" algn="ctr" defTabSz="622300">
            <a:lnSpc>
              <a:spcPct val="90000"/>
            </a:lnSpc>
            <a:spcBef>
              <a:spcPct val="0"/>
            </a:spcBef>
            <a:spcAft>
              <a:spcPct val="35000"/>
            </a:spcAft>
            <a:buNone/>
          </a:pPr>
          <a:r>
            <a:rPr lang="en-US" sz="1400" b="1" kern="1200">
              <a:latin typeface="+mj-lt"/>
            </a:rPr>
            <a:t>9. Conclusion</a:t>
          </a:r>
        </a:p>
      </dsp:txBody>
      <dsp:txXfrm>
        <a:off x="2905605" y="3887418"/>
        <a:ext cx="2304383" cy="1382630"/>
      </dsp:txXfrm>
    </dsp:sp>
    <dsp:sp modelId="{B993BE78-094D-43AE-A8FD-C6220D7925C3}">
      <dsp:nvSpPr>
        <dsp:cNvPr id="0" name=""/>
        <dsp:cNvSpPr/>
      </dsp:nvSpPr>
      <dsp:spPr>
        <a:xfrm>
          <a:off x="5947599" y="3883063"/>
          <a:ext cx="2304383" cy="1382630"/>
        </a:xfrm>
        <a:prstGeom prst="rect">
          <a:avLst/>
        </a:prstGeom>
        <a:gradFill rotWithShape="0">
          <a:gsLst>
            <a:gs pos="0">
              <a:schemeClr val="accent2">
                <a:hueOff val="-165654"/>
                <a:satOff val="-54335"/>
                <a:lumOff val="-19803"/>
                <a:alphaOff val="0"/>
                <a:tint val="94000"/>
                <a:satMod val="103000"/>
                <a:lumMod val="102000"/>
              </a:schemeClr>
            </a:gs>
            <a:gs pos="50000">
              <a:schemeClr val="accent2">
                <a:hueOff val="-165654"/>
                <a:satOff val="-54335"/>
                <a:lumOff val="-19803"/>
                <a:alphaOff val="0"/>
                <a:shade val="100000"/>
                <a:satMod val="110000"/>
                <a:lumMod val="100000"/>
              </a:schemeClr>
            </a:gs>
            <a:gs pos="100000">
              <a:schemeClr val="accent2">
                <a:hueOff val="-165654"/>
                <a:satOff val="-54335"/>
                <a:lumOff val="-19803"/>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2917" tIns="118526" rIns="112917" bIns="118526" numCol="1" spcCol="1270" anchor="ctr" anchorCtr="0">
          <a:noAutofit/>
        </a:bodyPr>
        <a:lstStyle/>
        <a:p>
          <a:pPr marL="0" lvl="0" indent="0" algn="ctr" defTabSz="622300">
            <a:lnSpc>
              <a:spcPct val="90000"/>
            </a:lnSpc>
            <a:spcBef>
              <a:spcPct val="0"/>
            </a:spcBef>
            <a:spcAft>
              <a:spcPct val="35000"/>
            </a:spcAft>
            <a:buNone/>
          </a:pPr>
          <a:r>
            <a:rPr lang="en-US" sz="1400" b="1" kern="1200">
              <a:latin typeface="+mj-lt"/>
            </a:rPr>
            <a:t>10. References</a:t>
          </a:r>
          <a:endParaRPr lang="en-GB" sz="1400" b="1" kern="1200"/>
        </a:p>
      </dsp:txBody>
      <dsp:txXfrm>
        <a:off x="5947599" y="3883063"/>
        <a:ext cx="2304383" cy="13826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F9201-8A07-45CD-8137-3283F62CFDA9}">
      <dsp:nvSpPr>
        <dsp:cNvPr id="0" name=""/>
        <dsp:cNvSpPr/>
      </dsp:nvSpPr>
      <dsp:spPr>
        <a:xfrm>
          <a:off x="0" y="437"/>
          <a:ext cx="9601200" cy="10230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47EDE-4C8B-43ED-97E6-AB2C3D5916B9}">
      <dsp:nvSpPr>
        <dsp:cNvPr id="0" name=""/>
        <dsp:cNvSpPr/>
      </dsp:nvSpPr>
      <dsp:spPr>
        <a:xfrm>
          <a:off x="309459" y="230613"/>
          <a:ext cx="562654" cy="562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10A379C-B772-46CC-80B5-31D72EB16B03}">
      <dsp:nvSpPr>
        <dsp:cNvPr id="0" name=""/>
        <dsp:cNvSpPr/>
      </dsp:nvSpPr>
      <dsp:spPr>
        <a:xfrm>
          <a:off x="1181573" y="437"/>
          <a:ext cx="8419626" cy="1023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268" tIns="108268" rIns="108268" bIns="108268" numCol="1" spcCol="1270" anchor="ctr" anchorCtr="0">
          <a:noAutofit/>
        </a:bodyPr>
        <a:lstStyle/>
        <a:p>
          <a:pPr marL="0" lvl="0" indent="0" algn="l" defTabSz="800100">
            <a:lnSpc>
              <a:spcPct val="100000"/>
            </a:lnSpc>
            <a:spcBef>
              <a:spcPct val="0"/>
            </a:spcBef>
            <a:spcAft>
              <a:spcPct val="35000"/>
            </a:spcAft>
            <a:buNone/>
          </a:pPr>
          <a:r>
            <a:rPr lang="en-GB" sz="1800" kern="1200" baseline="0">
              <a:latin typeface="+mj-lt"/>
            </a:rPr>
            <a:t>Predicting the starting success of a film is a difficult issue, since it does not always rely entirely on its content. </a:t>
          </a:r>
          <a:endParaRPr lang="en-US" sz="1800" kern="1200" dirty="0">
            <a:latin typeface="+mj-lt"/>
          </a:endParaRPr>
        </a:p>
      </dsp:txBody>
      <dsp:txXfrm>
        <a:off x="1181573" y="437"/>
        <a:ext cx="8419626" cy="1023007"/>
      </dsp:txXfrm>
    </dsp:sp>
    <dsp:sp modelId="{FDA28589-02B5-4158-8BF3-D500E5552445}">
      <dsp:nvSpPr>
        <dsp:cNvPr id="0" name=""/>
        <dsp:cNvSpPr/>
      </dsp:nvSpPr>
      <dsp:spPr>
        <a:xfrm>
          <a:off x="0" y="1279196"/>
          <a:ext cx="9601200" cy="1023007"/>
        </a:xfrm>
        <a:prstGeom prst="roundRect">
          <a:avLst>
            <a:gd name="adj" fmla="val 10000"/>
          </a:avLst>
        </a:prstGeom>
        <a:solidFill>
          <a:schemeClr val="accent2">
            <a:hueOff val="-82827"/>
            <a:satOff val="-27168"/>
            <a:lumOff val="-9901"/>
            <a:alphaOff val="0"/>
          </a:schemeClr>
        </a:solidFill>
        <a:ln>
          <a:noFill/>
        </a:ln>
        <a:effectLst/>
      </dsp:spPr>
      <dsp:style>
        <a:lnRef idx="0">
          <a:scrgbClr r="0" g="0" b="0"/>
        </a:lnRef>
        <a:fillRef idx="1">
          <a:scrgbClr r="0" g="0" b="0"/>
        </a:fillRef>
        <a:effectRef idx="0">
          <a:scrgbClr r="0" g="0" b="0"/>
        </a:effectRef>
        <a:fontRef idx="minor"/>
      </dsp:style>
    </dsp:sp>
    <dsp:sp modelId="{62071815-F07F-4A55-96A8-2D8B433FD195}">
      <dsp:nvSpPr>
        <dsp:cNvPr id="0" name=""/>
        <dsp:cNvSpPr/>
      </dsp:nvSpPr>
      <dsp:spPr>
        <a:xfrm>
          <a:off x="309459" y="1509372"/>
          <a:ext cx="562654" cy="562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DECD9B7-2070-482A-AD2B-4A1769FB9966}">
      <dsp:nvSpPr>
        <dsp:cNvPr id="0" name=""/>
        <dsp:cNvSpPr/>
      </dsp:nvSpPr>
      <dsp:spPr>
        <a:xfrm>
          <a:off x="1181573" y="1279196"/>
          <a:ext cx="8419626" cy="1023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268" tIns="108268" rIns="108268" bIns="108268" numCol="1" spcCol="1270" anchor="ctr" anchorCtr="0">
          <a:noAutofit/>
        </a:bodyPr>
        <a:lstStyle/>
        <a:p>
          <a:pPr marL="0" lvl="0" indent="0" algn="l" defTabSz="800100">
            <a:lnSpc>
              <a:spcPct val="100000"/>
            </a:lnSpc>
            <a:spcBef>
              <a:spcPct val="0"/>
            </a:spcBef>
            <a:spcAft>
              <a:spcPct val="35000"/>
            </a:spcAft>
            <a:buNone/>
          </a:pPr>
          <a:r>
            <a:rPr lang="en-GB" sz="1800" kern="1200" baseline="0" dirty="0">
              <a:latin typeface="+mj-lt"/>
            </a:rPr>
            <a:t>The success is affected by external variables such as competitive films, time of year, even weather and pandemics as these variables affect Box Office revenue.</a:t>
          </a:r>
          <a:endParaRPr lang="en-US" sz="1800" kern="1200" dirty="0">
            <a:latin typeface="+mj-lt"/>
          </a:endParaRPr>
        </a:p>
      </dsp:txBody>
      <dsp:txXfrm>
        <a:off x="1181573" y="1279196"/>
        <a:ext cx="8419626" cy="1023007"/>
      </dsp:txXfrm>
    </dsp:sp>
    <dsp:sp modelId="{5A613213-AC8C-4FA3-95D0-BF2C20C4777F}">
      <dsp:nvSpPr>
        <dsp:cNvPr id="0" name=""/>
        <dsp:cNvSpPr/>
      </dsp:nvSpPr>
      <dsp:spPr>
        <a:xfrm>
          <a:off x="0" y="2557955"/>
          <a:ext cx="9601200" cy="1023007"/>
        </a:xfrm>
        <a:prstGeom prst="roundRect">
          <a:avLst>
            <a:gd name="adj" fmla="val 10000"/>
          </a:avLst>
        </a:prstGeom>
        <a:solidFill>
          <a:schemeClr val="accent2">
            <a:hueOff val="-165654"/>
            <a:satOff val="-54335"/>
            <a:lumOff val="-19803"/>
            <a:alphaOff val="0"/>
          </a:schemeClr>
        </a:solidFill>
        <a:ln>
          <a:noFill/>
        </a:ln>
        <a:effectLst/>
      </dsp:spPr>
      <dsp:style>
        <a:lnRef idx="0">
          <a:scrgbClr r="0" g="0" b="0"/>
        </a:lnRef>
        <a:fillRef idx="1">
          <a:scrgbClr r="0" g="0" b="0"/>
        </a:fillRef>
        <a:effectRef idx="0">
          <a:scrgbClr r="0" g="0" b="0"/>
        </a:effectRef>
        <a:fontRef idx="minor"/>
      </dsp:style>
    </dsp:sp>
    <dsp:sp modelId="{2BF10785-BD79-4B23-8391-EA128DE5B1B5}">
      <dsp:nvSpPr>
        <dsp:cNvPr id="0" name=""/>
        <dsp:cNvSpPr/>
      </dsp:nvSpPr>
      <dsp:spPr>
        <a:xfrm>
          <a:off x="309459" y="2788132"/>
          <a:ext cx="562654" cy="562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B3159EE-FB94-4914-A285-F75ADD637B27}">
      <dsp:nvSpPr>
        <dsp:cNvPr id="0" name=""/>
        <dsp:cNvSpPr/>
      </dsp:nvSpPr>
      <dsp:spPr>
        <a:xfrm>
          <a:off x="1181573" y="2557955"/>
          <a:ext cx="8419626" cy="1023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268" tIns="108268" rIns="108268" bIns="108268" numCol="1" spcCol="1270" anchor="ctr" anchorCtr="0">
          <a:noAutofit/>
        </a:bodyPr>
        <a:lstStyle/>
        <a:p>
          <a:pPr marL="0" lvl="0" indent="0" algn="l" defTabSz="800100">
            <a:lnSpc>
              <a:spcPct val="100000"/>
            </a:lnSpc>
            <a:spcBef>
              <a:spcPct val="0"/>
            </a:spcBef>
            <a:spcAft>
              <a:spcPct val="35000"/>
            </a:spcAft>
            <a:buNone/>
          </a:pPr>
          <a:r>
            <a:rPr lang="en-US" sz="1800" kern="1200" baseline="0" dirty="0">
              <a:latin typeface="+mj-lt"/>
            </a:rPr>
            <a:t>However, in order to plan their expenses and make the work lucrative, it is important for a film studio foreseeing the film's launching success as regards Box Office sales.</a:t>
          </a:r>
          <a:endParaRPr lang="en-US" sz="1800" kern="1200" dirty="0">
            <a:latin typeface="+mj-lt"/>
          </a:endParaRPr>
        </a:p>
      </dsp:txBody>
      <dsp:txXfrm>
        <a:off x="1181573" y="2557955"/>
        <a:ext cx="8419626" cy="10230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05ED3D-8A2D-4F02-9C1C-9985E9047E98}">
      <dsp:nvSpPr>
        <dsp:cNvPr id="0" name=""/>
        <dsp:cNvSpPr/>
      </dsp:nvSpPr>
      <dsp:spPr>
        <a:xfrm>
          <a:off x="517720" y="1577"/>
          <a:ext cx="864246" cy="864246"/>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43CA7E-2379-45D0-BD72-216C888FEA2F}">
      <dsp:nvSpPr>
        <dsp:cNvPr id="0" name=""/>
        <dsp:cNvSpPr/>
      </dsp:nvSpPr>
      <dsp:spPr>
        <a:xfrm>
          <a:off x="701904" y="185760"/>
          <a:ext cx="495878" cy="4958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C2D4CD0-F1FB-4BCC-BC40-9F36FC96EBB4}">
      <dsp:nvSpPr>
        <dsp:cNvPr id="0" name=""/>
        <dsp:cNvSpPr/>
      </dsp:nvSpPr>
      <dsp:spPr>
        <a:xfrm>
          <a:off x="241445" y="1127762"/>
          <a:ext cx="1416796" cy="598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cap="none" baseline="0" dirty="0"/>
            <a:t>Investigate and comprehend the application of machine learning.</a:t>
          </a:r>
        </a:p>
      </dsp:txBody>
      <dsp:txXfrm>
        <a:off x="241445" y="1127762"/>
        <a:ext cx="1416796" cy="598934"/>
      </dsp:txXfrm>
    </dsp:sp>
    <dsp:sp modelId="{589369F7-8602-4C91-84A4-B6C660C7D33E}">
      <dsp:nvSpPr>
        <dsp:cNvPr id="0" name=""/>
        <dsp:cNvSpPr/>
      </dsp:nvSpPr>
      <dsp:spPr>
        <a:xfrm>
          <a:off x="2182456" y="5203"/>
          <a:ext cx="864246" cy="864246"/>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01F54C-913F-48DC-B35E-ECAAA9873F58}">
      <dsp:nvSpPr>
        <dsp:cNvPr id="0" name=""/>
        <dsp:cNvSpPr/>
      </dsp:nvSpPr>
      <dsp:spPr>
        <a:xfrm>
          <a:off x="2366640" y="189387"/>
          <a:ext cx="495878" cy="4958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5964DD6-B74C-467F-9EF6-8A9F13CE648D}">
      <dsp:nvSpPr>
        <dsp:cNvPr id="0" name=""/>
        <dsp:cNvSpPr/>
      </dsp:nvSpPr>
      <dsp:spPr>
        <a:xfrm>
          <a:off x="1906181" y="1138641"/>
          <a:ext cx="1416796" cy="584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cap="none" baseline="0" dirty="0"/>
            <a:t>Data collection for the research in question</a:t>
          </a:r>
        </a:p>
      </dsp:txBody>
      <dsp:txXfrm>
        <a:off x="1906181" y="1138641"/>
        <a:ext cx="1416796" cy="584428"/>
      </dsp:txXfrm>
    </dsp:sp>
    <dsp:sp modelId="{5FDE62B4-1476-40D9-93A0-8C33753916FD}">
      <dsp:nvSpPr>
        <dsp:cNvPr id="0" name=""/>
        <dsp:cNvSpPr/>
      </dsp:nvSpPr>
      <dsp:spPr>
        <a:xfrm>
          <a:off x="3847193" y="5203"/>
          <a:ext cx="864246" cy="864246"/>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7C90D-8375-4532-9CFA-F98ED2E787E5}">
      <dsp:nvSpPr>
        <dsp:cNvPr id="0" name=""/>
        <dsp:cNvSpPr/>
      </dsp:nvSpPr>
      <dsp:spPr>
        <a:xfrm>
          <a:off x="4031376" y="189387"/>
          <a:ext cx="495878" cy="4958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DBC754C-93ED-492D-914D-79A953FC9899}">
      <dsp:nvSpPr>
        <dsp:cNvPr id="0" name=""/>
        <dsp:cNvSpPr/>
      </dsp:nvSpPr>
      <dsp:spPr>
        <a:xfrm>
          <a:off x="3570917" y="1138641"/>
          <a:ext cx="1416796" cy="584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cap="none" baseline="0" dirty="0"/>
            <a:t>Comparing the methods for data mining</a:t>
          </a:r>
        </a:p>
      </dsp:txBody>
      <dsp:txXfrm>
        <a:off x="3570917" y="1138641"/>
        <a:ext cx="1416796" cy="584428"/>
      </dsp:txXfrm>
    </dsp:sp>
    <dsp:sp modelId="{347D8498-50EB-4398-9F9C-2FFAF798C1E9}">
      <dsp:nvSpPr>
        <dsp:cNvPr id="0" name=""/>
        <dsp:cNvSpPr/>
      </dsp:nvSpPr>
      <dsp:spPr>
        <a:xfrm>
          <a:off x="5511929" y="5203"/>
          <a:ext cx="864246" cy="864246"/>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F447A6-E0C3-42D8-B95B-32D8B62F3E51}">
      <dsp:nvSpPr>
        <dsp:cNvPr id="0" name=""/>
        <dsp:cNvSpPr/>
      </dsp:nvSpPr>
      <dsp:spPr>
        <a:xfrm>
          <a:off x="5696113" y="189387"/>
          <a:ext cx="495878" cy="4958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D6BBFE5-E557-491D-8F41-19799974624B}">
      <dsp:nvSpPr>
        <dsp:cNvPr id="0" name=""/>
        <dsp:cNvSpPr/>
      </dsp:nvSpPr>
      <dsp:spPr>
        <a:xfrm>
          <a:off x="5235654" y="1138641"/>
          <a:ext cx="1416796" cy="584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cap="none" baseline="0" dirty="0"/>
            <a:t>Comparing different algorithm models</a:t>
          </a:r>
          <a:endParaRPr lang="en-US" sz="1400" kern="1200" cap="none" baseline="0" dirty="0"/>
        </a:p>
      </dsp:txBody>
      <dsp:txXfrm>
        <a:off x="5235654" y="1138641"/>
        <a:ext cx="1416796" cy="584428"/>
      </dsp:txXfrm>
    </dsp:sp>
    <dsp:sp modelId="{8394831C-A480-478C-88DB-15BABAEB20B1}">
      <dsp:nvSpPr>
        <dsp:cNvPr id="0" name=""/>
        <dsp:cNvSpPr/>
      </dsp:nvSpPr>
      <dsp:spPr>
        <a:xfrm>
          <a:off x="7176665" y="5203"/>
          <a:ext cx="864246" cy="864246"/>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F37DB8-BD50-4F2B-814C-6975EA0036E6}">
      <dsp:nvSpPr>
        <dsp:cNvPr id="0" name=""/>
        <dsp:cNvSpPr/>
      </dsp:nvSpPr>
      <dsp:spPr>
        <a:xfrm>
          <a:off x="7360849" y="189387"/>
          <a:ext cx="495878" cy="4958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63E8C9F-6B78-4C98-8F04-290C7979CAF0}">
      <dsp:nvSpPr>
        <dsp:cNvPr id="0" name=""/>
        <dsp:cNvSpPr/>
      </dsp:nvSpPr>
      <dsp:spPr>
        <a:xfrm>
          <a:off x="6900390" y="1138641"/>
          <a:ext cx="1416796" cy="584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cap="none" baseline="0" dirty="0"/>
            <a:t>Preparing Data</a:t>
          </a:r>
          <a:endParaRPr lang="en-US" sz="1400" kern="1200" cap="none" baseline="0" dirty="0"/>
        </a:p>
      </dsp:txBody>
      <dsp:txXfrm>
        <a:off x="6900390" y="1138641"/>
        <a:ext cx="1416796" cy="584428"/>
      </dsp:txXfrm>
    </dsp:sp>
    <dsp:sp modelId="{90BDF4EE-5E5D-48DD-B81D-CF085F801C9B}">
      <dsp:nvSpPr>
        <dsp:cNvPr id="0" name=""/>
        <dsp:cNvSpPr/>
      </dsp:nvSpPr>
      <dsp:spPr>
        <a:xfrm>
          <a:off x="8841402" y="5203"/>
          <a:ext cx="864246" cy="864246"/>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B6DE9-027A-4034-BBC8-5FD459B973EE}">
      <dsp:nvSpPr>
        <dsp:cNvPr id="0" name=""/>
        <dsp:cNvSpPr/>
      </dsp:nvSpPr>
      <dsp:spPr>
        <a:xfrm>
          <a:off x="9025585" y="189387"/>
          <a:ext cx="495878" cy="49587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82675E9-FE03-4A94-A898-0AB9F306941B}">
      <dsp:nvSpPr>
        <dsp:cNvPr id="0" name=""/>
        <dsp:cNvSpPr/>
      </dsp:nvSpPr>
      <dsp:spPr>
        <a:xfrm>
          <a:off x="8565126" y="1138641"/>
          <a:ext cx="1416796" cy="584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cap="none" baseline="0"/>
            <a:t>Algorithmic data testing and training</a:t>
          </a:r>
          <a:endParaRPr lang="en-US" sz="1400" kern="1200" cap="none" baseline="0" dirty="0"/>
        </a:p>
      </dsp:txBody>
      <dsp:txXfrm>
        <a:off x="8565126" y="1138641"/>
        <a:ext cx="1416796" cy="584428"/>
      </dsp:txXfrm>
    </dsp:sp>
    <dsp:sp modelId="{C55CD8B9-0C82-465C-97EF-6D8C48E484A7}">
      <dsp:nvSpPr>
        <dsp:cNvPr id="0" name=""/>
        <dsp:cNvSpPr/>
      </dsp:nvSpPr>
      <dsp:spPr>
        <a:xfrm>
          <a:off x="4679561" y="2080895"/>
          <a:ext cx="864246" cy="864246"/>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A67085-3C4F-4581-ACE5-D7A7B4A4854A}">
      <dsp:nvSpPr>
        <dsp:cNvPr id="0" name=""/>
        <dsp:cNvSpPr/>
      </dsp:nvSpPr>
      <dsp:spPr>
        <a:xfrm>
          <a:off x="4863745" y="2265079"/>
          <a:ext cx="495878" cy="49587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2EE75B5-6EE4-43C5-93C9-908FFD5CEFBB}">
      <dsp:nvSpPr>
        <dsp:cNvPr id="0" name=""/>
        <dsp:cNvSpPr/>
      </dsp:nvSpPr>
      <dsp:spPr>
        <a:xfrm>
          <a:off x="4403286" y="3214332"/>
          <a:ext cx="1416796" cy="584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cap="none" baseline="0" dirty="0">
              <a:latin typeface="+mj-lt"/>
            </a:rPr>
            <a:t>Use of the mining instruments Weka and Java</a:t>
          </a:r>
          <a:endParaRPr lang="en-US" sz="1400" kern="1200" cap="none" baseline="0" dirty="0">
            <a:latin typeface="+mj-lt"/>
          </a:endParaRPr>
        </a:p>
      </dsp:txBody>
      <dsp:txXfrm>
        <a:off x="4403286" y="3214332"/>
        <a:ext cx="1416796" cy="5844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F90402-CC39-48AC-B55B-C0FF3F2E78F3}">
      <dsp:nvSpPr>
        <dsp:cNvPr id="0" name=""/>
        <dsp:cNvSpPr/>
      </dsp:nvSpPr>
      <dsp:spPr>
        <a:xfrm>
          <a:off x="0" y="392544"/>
          <a:ext cx="10477894" cy="13030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0A5D8-B1DC-48C9-87E4-2ECD89F84452}">
      <dsp:nvSpPr>
        <dsp:cNvPr id="0" name=""/>
        <dsp:cNvSpPr/>
      </dsp:nvSpPr>
      <dsp:spPr>
        <a:xfrm>
          <a:off x="351710" y="645769"/>
          <a:ext cx="718089" cy="716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137236C-F827-4357-A931-6D65B7AF0FE0}">
      <dsp:nvSpPr>
        <dsp:cNvPr id="0" name=""/>
        <dsp:cNvSpPr/>
      </dsp:nvSpPr>
      <dsp:spPr>
        <a:xfrm>
          <a:off x="1374621" y="352579"/>
          <a:ext cx="9145739" cy="1304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43" tIns="138043" rIns="138043" bIns="138043"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mj-lt"/>
            </a:rPr>
            <a:t>Since movies are classified as experience products with limited product life cycles, forecasting demand for television programs is difficult. Nonetheless, in order to alleviate volatility in the film industry, producers and distributors of new films must forecast box-office returns. Ultimately, many aspects affect film earnings, which are difficult to predict. Even further, such models would almost definitely work better by supplementing human interpretation and assessment, eliminating unintended (or intentional) distortions that result in bad film resource creation and expenditure.</a:t>
          </a:r>
        </a:p>
      </dsp:txBody>
      <dsp:txXfrm>
        <a:off x="1374621" y="352579"/>
        <a:ext cx="9145739" cy="1304341"/>
      </dsp:txXfrm>
    </dsp:sp>
    <dsp:sp modelId="{62E555FC-922A-4E29-8076-5134AC62B665}">
      <dsp:nvSpPr>
        <dsp:cNvPr id="0" name=""/>
        <dsp:cNvSpPr/>
      </dsp:nvSpPr>
      <dsp:spPr>
        <a:xfrm>
          <a:off x="-42467" y="1924478"/>
          <a:ext cx="10477894" cy="13030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CB789-73C9-4C94-8754-C9FA5E7F25BC}">
      <dsp:nvSpPr>
        <dsp:cNvPr id="0" name=""/>
        <dsp:cNvSpPr/>
      </dsp:nvSpPr>
      <dsp:spPr>
        <a:xfrm>
          <a:off x="351710" y="2217668"/>
          <a:ext cx="718089" cy="716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D414113-F915-418B-B640-3DB4B80BF0F6}">
      <dsp:nvSpPr>
        <dsp:cNvPr id="0" name=""/>
        <dsp:cNvSpPr/>
      </dsp:nvSpPr>
      <dsp:spPr>
        <a:xfrm>
          <a:off x="1463978" y="1924478"/>
          <a:ext cx="8967026" cy="1304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43" tIns="138043" rIns="138043" bIns="138043"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mj-lt"/>
            </a:rPr>
            <a:t>In this study different algorithms will be used to forecast, and then precise analysis will be carried out.</a:t>
          </a:r>
        </a:p>
      </dsp:txBody>
      <dsp:txXfrm>
        <a:off x="1463978" y="1924478"/>
        <a:ext cx="8967026" cy="13043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5F40E-E5A0-4B32-9EA8-0E0B927BDA81}">
      <dsp:nvSpPr>
        <dsp:cNvPr id="0" name=""/>
        <dsp:cNvSpPr/>
      </dsp:nvSpPr>
      <dsp:spPr>
        <a:xfrm>
          <a:off x="0" y="4262"/>
          <a:ext cx="10827728" cy="618625"/>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mj-lt"/>
            </a:rPr>
            <a:t>[1]Y. Liu, </a:t>
          </a:r>
          <a:r>
            <a:rPr lang="en-US" sz="1400" b="0" i="1" kern="1200" dirty="0">
              <a:latin typeface="+mj-lt"/>
            </a:rPr>
            <a:t>Word of Mouth for Movies: Its Dynamics and Impact on Box Office Revenue</a:t>
          </a:r>
          <a:r>
            <a:rPr lang="en-US" sz="1400" b="0" i="0" kern="1200" dirty="0">
              <a:latin typeface="+mj-lt"/>
            </a:rPr>
            <a:t>. Sage Publications, Inc., 2006, pp. Journal of Marketing Vol. 70, pp. 74-89.</a:t>
          </a:r>
          <a:endParaRPr lang="en-US" sz="1400" kern="1200" dirty="0">
            <a:latin typeface="+mj-lt"/>
          </a:endParaRPr>
        </a:p>
      </dsp:txBody>
      <dsp:txXfrm>
        <a:off x="30199" y="34461"/>
        <a:ext cx="10767330" cy="558227"/>
      </dsp:txXfrm>
    </dsp:sp>
    <dsp:sp modelId="{B565B0D0-AEDB-4F8F-873B-A044D6F6E9AB}">
      <dsp:nvSpPr>
        <dsp:cNvPr id="0" name=""/>
        <dsp:cNvSpPr/>
      </dsp:nvSpPr>
      <dsp:spPr>
        <a:xfrm>
          <a:off x="0" y="735207"/>
          <a:ext cx="10827728" cy="532746"/>
        </a:xfrm>
        <a:prstGeom prst="roundRect">
          <a:avLst/>
        </a:prstGeom>
        <a:gradFill rotWithShape="0">
          <a:gsLst>
            <a:gs pos="0">
              <a:schemeClr val="accent2">
                <a:hueOff val="-23665"/>
                <a:satOff val="-7762"/>
                <a:lumOff val="-2829"/>
                <a:alphaOff val="0"/>
                <a:tint val="94000"/>
                <a:satMod val="103000"/>
                <a:lumMod val="102000"/>
              </a:schemeClr>
            </a:gs>
            <a:gs pos="50000">
              <a:schemeClr val="accent2">
                <a:hueOff val="-23665"/>
                <a:satOff val="-7762"/>
                <a:lumOff val="-2829"/>
                <a:alphaOff val="0"/>
                <a:shade val="100000"/>
                <a:satMod val="110000"/>
                <a:lumMod val="100000"/>
              </a:schemeClr>
            </a:gs>
            <a:gs pos="100000">
              <a:schemeClr val="accent2">
                <a:hueOff val="-23665"/>
                <a:satOff val="-7762"/>
                <a:lumOff val="-2829"/>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mj-lt"/>
            </a:rPr>
            <a:t>[2]B. Litman, </a:t>
          </a:r>
          <a:r>
            <a:rPr lang="en-US" sz="1400" b="0" i="1" kern="1200" dirty="0">
              <a:latin typeface="+mj-lt"/>
            </a:rPr>
            <a:t>Predicting Success of Theatrical Movies: An Empirical Study</a:t>
          </a:r>
          <a:r>
            <a:rPr lang="en-US" sz="1400" b="0" i="0" kern="1200" dirty="0">
              <a:latin typeface="+mj-lt"/>
            </a:rPr>
            <a:t>. The Journal of Popular Culture, 1981, pp. Vol.16(4), p.159-175.</a:t>
          </a:r>
          <a:endParaRPr lang="en-US" sz="1400" kern="1200" dirty="0">
            <a:latin typeface="+mj-lt"/>
          </a:endParaRPr>
        </a:p>
      </dsp:txBody>
      <dsp:txXfrm>
        <a:off x="26007" y="761214"/>
        <a:ext cx="10775714" cy="480732"/>
      </dsp:txXfrm>
    </dsp:sp>
    <dsp:sp modelId="{BC1D8120-5AA7-4F45-8BC9-F19C088B7AEE}">
      <dsp:nvSpPr>
        <dsp:cNvPr id="0" name=""/>
        <dsp:cNvSpPr/>
      </dsp:nvSpPr>
      <dsp:spPr>
        <a:xfrm>
          <a:off x="0" y="1380274"/>
          <a:ext cx="10827728" cy="572338"/>
        </a:xfrm>
        <a:prstGeom prst="roundRect">
          <a:avLst/>
        </a:prstGeom>
        <a:gradFill rotWithShape="0">
          <a:gsLst>
            <a:gs pos="0">
              <a:schemeClr val="accent2">
                <a:hueOff val="-47330"/>
                <a:satOff val="-15524"/>
                <a:lumOff val="-5658"/>
                <a:alphaOff val="0"/>
                <a:tint val="94000"/>
                <a:satMod val="103000"/>
                <a:lumMod val="102000"/>
              </a:schemeClr>
            </a:gs>
            <a:gs pos="50000">
              <a:schemeClr val="accent2">
                <a:hueOff val="-47330"/>
                <a:satOff val="-15524"/>
                <a:lumOff val="-5658"/>
                <a:alphaOff val="0"/>
                <a:shade val="100000"/>
                <a:satMod val="110000"/>
                <a:lumMod val="100000"/>
              </a:schemeClr>
            </a:gs>
            <a:gs pos="100000">
              <a:schemeClr val="accent2">
                <a:hueOff val="-47330"/>
                <a:satOff val="-15524"/>
                <a:lumOff val="-5658"/>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mj-lt"/>
            </a:rPr>
            <a:t>[3] </a:t>
          </a:r>
          <a:r>
            <a:rPr lang="en-US" sz="1400" b="0" i="0" kern="1200" baseline="0" dirty="0">
              <a:latin typeface="+mj-lt"/>
            </a:rPr>
            <a:t>Barry R Litman and Linda S Kohl. </a:t>
          </a:r>
          <a:r>
            <a:rPr lang="en-US" sz="1400" b="0" i="1" kern="1200" baseline="0" dirty="0">
              <a:latin typeface="+mj-lt"/>
            </a:rPr>
            <a:t>Predicting financial success of motion pictures: The’80s experience</a:t>
          </a:r>
          <a:r>
            <a:rPr lang="en-US" sz="1400" b="0" i="0" kern="1200" baseline="0" dirty="0">
              <a:latin typeface="+mj-lt"/>
            </a:rPr>
            <a:t>. Journal of Media Economics, </a:t>
          </a:r>
          <a:r>
            <a:rPr lang="en-GB" sz="1400" b="0" i="0" kern="1200" baseline="0" dirty="0">
              <a:latin typeface="+mj-lt"/>
            </a:rPr>
            <a:t>1989, p. </a:t>
          </a:r>
          <a:r>
            <a:rPr lang="en-GB" sz="1400" b="0" i="0" kern="1200" dirty="0">
              <a:latin typeface="+mj-lt"/>
            </a:rPr>
            <a:t>35-50.</a:t>
          </a:r>
          <a:endParaRPr lang="en-US" sz="1400" kern="1200" dirty="0">
            <a:latin typeface="+mj-lt"/>
          </a:endParaRPr>
        </a:p>
      </dsp:txBody>
      <dsp:txXfrm>
        <a:off x="27939" y="1408213"/>
        <a:ext cx="10771850" cy="516460"/>
      </dsp:txXfrm>
    </dsp:sp>
    <dsp:sp modelId="{981B80F8-DDF0-46DC-B7E2-27F7067EDB46}">
      <dsp:nvSpPr>
        <dsp:cNvPr id="0" name=""/>
        <dsp:cNvSpPr/>
      </dsp:nvSpPr>
      <dsp:spPr>
        <a:xfrm>
          <a:off x="0" y="2064933"/>
          <a:ext cx="10827728" cy="657480"/>
        </a:xfrm>
        <a:prstGeom prst="roundRect">
          <a:avLst/>
        </a:prstGeom>
        <a:gradFill rotWithShape="0">
          <a:gsLst>
            <a:gs pos="0">
              <a:schemeClr val="accent2">
                <a:hueOff val="-70995"/>
                <a:satOff val="-23286"/>
                <a:lumOff val="-8487"/>
                <a:alphaOff val="0"/>
                <a:tint val="94000"/>
                <a:satMod val="103000"/>
                <a:lumMod val="102000"/>
              </a:schemeClr>
            </a:gs>
            <a:gs pos="50000">
              <a:schemeClr val="accent2">
                <a:hueOff val="-70995"/>
                <a:satOff val="-23286"/>
                <a:lumOff val="-8487"/>
                <a:alphaOff val="0"/>
                <a:shade val="100000"/>
                <a:satMod val="110000"/>
                <a:lumMod val="100000"/>
              </a:schemeClr>
            </a:gs>
            <a:gs pos="100000">
              <a:schemeClr val="accent2">
                <a:hueOff val="-70995"/>
                <a:satOff val="-23286"/>
                <a:lumOff val="-8487"/>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mj-lt"/>
            </a:rPr>
            <a:t>[4] </a:t>
          </a:r>
          <a:r>
            <a:rPr lang="en-US" sz="1400" b="0" i="0" kern="1200" baseline="0" dirty="0">
              <a:latin typeface="+mj-lt"/>
            </a:rPr>
            <a:t>You Jin Kim, Yung Joon Lee, Yung Gyung Cheong. </a:t>
          </a:r>
          <a:r>
            <a:rPr lang="en-US" sz="1400" b="0" i="1" kern="1200" baseline="0" dirty="0">
              <a:latin typeface="+mj-lt"/>
            </a:rPr>
            <a:t>Prediction of a movie’s success using plot summaries using Deep learning models. Proceedings of the second story-telling </a:t>
          </a:r>
          <a:r>
            <a:rPr lang="en-GB" sz="1400" b="0" i="1" kern="1200" baseline="0" dirty="0">
              <a:latin typeface="+mj-lt"/>
            </a:rPr>
            <a:t>workshop,</a:t>
          </a:r>
          <a:r>
            <a:rPr lang="en-GB" sz="1400" b="0" i="0" kern="1200" baseline="0" dirty="0">
              <a:latin typeface="+mj-lt"/>
            </a:rPr>
            <a:t>2019, p. </a:t>
          </a:r>
          <a:r>
            <a:rPr lang="en-GB" sz="1400" b="0" i="0" kern="1200" dirty="0">
              <a:latin typeface="+mj-lt"/>
            </a:rPr>
            <a:t>127–135.</a:t>
          </a:r>
          <a:endParaRPr lang="en-US" sz="1400" kern="1200" dirty="0">
            <a:latin typeface="+mj-lt"/>
          </a:endParaRPr>
        </a:p>
      </dsp:txBody>
      <dsp:txXfrm>
        <a:off x="32096" y="2097029"/>
        <a:ext cx="10763536" cy="593288"/>
      </dsp:txXfrm>
    </dsp:sp>
    <dsp:sp modelId="{C7CB8B9C-1EDC-4ECF-B93D-D42E41FCED46}">
      <dsp:nvSpPr>
        <dsp:cNvPr id="0" name=""/>
        <dsp:cNvSpPr/>
      </dsp:nvSpPr>
      <dsp:spPr>
        <a:xfrm>
          <a:off x="0" y="2834734"/>
          <a:ext cx="10827728" cy="479640"/>
        </a:xfrm>
        <a:prstGeom prst="roundRect">
          <a:avLst/>
        </a:prstGeom>
        <a:gradFill rotWithShape="0">
          <a:gsLst>
            <a:gs pos="0">
              <a:schemeClr val="accent2">
                <a:hueOff val="-94659"/>
                <a:satOff val="-31049"/>
                <a:lumOff val="-11316"/>
                <a:alphaOff val="0"/>
                <a:tint val="94000"/>
                <a:satMod val="103000"/>
                <a:lumMod val="102000"/>
              </a:schemeClr>
            </a:gs>
            <a:gs pos="50000">
              <a:schemeClr val="accent2">
                <a:hueOff val="-94659"/>
                <a:satOff val="-31049"/>
                <a:lumOff val="-11316"/>
                <a:alphaOff val="0"/>
                <a:shade val="100000"/>
                <a:satMod val="110000"/>
                <a:lumMod val="100000"/>
              </a:schemeClr>
            </a:gs>
            <a:gs pos="100000">
              <a:schemeClr val="accent2">
                <a:hueOff val="-94659"/>
                <a:satOff val="-31049"/>
                <a:lumOff val="-11316"/>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mj-lt"/>
            </a:rPr>
            <a:t>[5] </a:t>
          </a:r>
          <a:r>
            <a:rPr lang="en-GB" sz="1400" b="0" i="0" kern="1200" baseline="0" dirty="0">
              <a:latin typeface="+mj-lt"/>
            </a:rPr>
            <a:t>Usman Ahmed, Humaira Waqas, Muhammad Tanvir Afzal. </a:t>
          </a:r>
          <a:r>
            <a:rPr lang="en-GB" sz="1400" b="0" i="1" kern="1200" baseline="0" dirty="0">
              <a:latin typeface="+mj-lt"/>
            </a:rPr>
            <a:t>Preproduction box office success</a:t>
          </a:r>
          <a:r>
            <a:rPr lang="en-US" sz="1400" b="0" i="1" kern="1200" baseline="0" dirty="0">
              <a:latin typeface="+mj-lt"/>
            </a:rPr>
            <a:t>quotient forecasting</a:t>
          </a:r>
          <a:r>
            <a:rPr lang="en-US" sz="1400" b="0" i="0" kern="1200" baseline="0" dirty="0">
              <a:latin typeface="+mj-lt"/>
            </a:rPr>
            <a:t>. </a:t>
          </a:r>
          <a:r>
            <a:rPr lang="en-US" sz="1400" b="0" i="1" kern="1200" baseline="0" dirty="0">
              <a:latin typeface="+mj-lt"/>
            </a:rPr>
            <a:t>Soft Computing</a:t>
          </a:r>
          <a:r>
            <a:rPr lang="en-US" sz="1400" b="0" i="0" kern="1200" baseline="0" dirty="0">
              <a:latin typeface="+mj-lt"/>
            </a:rPr>
            <a:t>, 2019, p </a:t>
          </a:r>
          <a:r>
            <a:rPr lang="en-GB" sz="1400" b="0" i="0" kern="1200" dirty="0">
              <a:latin typeface="+mj-lt"/>
            </a:rPr>
            <a:t>49 – 52.</a:t>
          </a:r>
          <a:endParaRPr lang="en-US" sz="1400" b="0" i="0" kern="1200" dirty="0">
            <a:latin typeface="+mj-lt"/>
          </a:endParaRPr>
        </a:p>
      </dsp:txBody>
      <dsp:txXfrm>
        <a:off x="23414" y="2858148"/>
        <a:ext cx="10780900" cy="432812"/>
      </dsp:txXfrm>
    </dsp:sp>
    <dsp:sp modelId="{1793F279-423F-4223-A535-3B3836E1F604}">
      <dsp:nvSpPr>
        <dsp:cNvPr id="0" name=""/>
        <dsp:cNvSpPr/>
      </dsp:nvSpPr>
      <dsp:spPr>
        <a:xfrm>
          <a:off x="0" y="3426695"/>
          <a:ext cx="10827728" cy="706761"/>
        </a:xfrm>
        <a:prstGeom prst="roundRect">
          <a:avLst/>
        </a:prstGeom>
        <a:gradFill rotWithShape="0">
          <a:gsLst>
            <a:gs pos="0">
              <a:schemeClr val="accent2">
                <a:hueOff val="-118324"/>
                <a:satOff val="-38811"/>
                <a:lumOff val="-14145"/>
                <a:alphaOff val="0"/>
                <a:tint val="94000"/>
                <a:satMod val="103000"/>
                <a:lumMod val="102000"/>
              </a:schemeClr>
            </a:gs>
            <a:gs pos="50000">
              <a:schemeClr val="accent2">
                <a:hueOff val="-118324"/>
                <a:satOff val="-38811"/>
                <a:lumOff val="-14145"/>
                <a:alphaOff val="0"/>
                <a:shade val="100000"/>
                <a:satMod val="110000"/>
                <a:lumMod val="100000"/>
              </a:schemeClr>
            </a:gs>
            <a:gs pos="100000">
              <a:schemeClr val="accent2">
                <a:hueOff val="-118324"/>
                <a:satOff val="-38811"/>
                <a:lumOff val="-14145"/>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baseline="0" dirty="0">
              <a:latin typeface="+mj-lt"/>
            </a:rPr>
            <a:t>[6] Babita M Jangid, Chaitali K. Jadhav, Swati M Dhokate, Grish M. Jadhav, Dr G.M Bhandari. </a:t>
          </a:r>
          <a:r>
            <a:rPr lang="en-US" sz="1400" b="0" i="0" kern="1200" baseline="0" dirty="0">
              <a:latin typeface="+mj-lt"/>
            </a:rPr>
            <a:t>Movie popularity prediction using social media and conventional features. International</a:t>
          </a:r>
          <a:r>
            <a:rPr lang="en-GB" sz="1400" kern="1200" dirty="0">
              <a:latin typeface="+mj-lt"/>
            </a:rPr>
            <a:t> </a:t>
          </a:r>
          <a:r>
            <a:rPr lang="en-US" sz="1400" b="0" i="0" kern="1200" baseline="0" dirty="0">
              <a:latin typeface="+mj-lt"/>
            </a:rPr>
            <a:t>Journal of Innovative Research in Science, Engineering and Technology.2017, </a:t>
          </a:r>
          <a:r>
            <a:rPr lang="en-GB" sz="1400" b="0" i="0" kern="1200" dirty="0">
              <a:latin typeface="+mj-lt"/>
            </a:rPr>
            <a:t>vol. 4, no. 9.</a:t>
          </a:r>
          <a:endParaRPr lang="en-US" sz="1400" kern="1200" dirty="0">
            <a:latin typeface="+mj-lt"/>
          </a:endParaRPr>
        </a:p>
      </dsp:txBody>
      <dsp:txXfrm>
        <a:off x="34501" y="3461196"/>
        <a:ext cx="10758726" cy="637759"/>
      </dsp:txXfrm>
    </dsp:sp>
    <dsp:sp modelId="{1BF14F05-C547-4250-944F-C2EA11F72D28}">
      <dsp:nvSpPr>
        <dsp:cNvPr id="0" name=""/>
        <dsp:cNvSpPr/>
      </dsp:nvSpPr>
      <dsp:spPr>
        <a:xfrm>
          <a:off x="0" y="4245776"/>
          <a:ext cx="10827728" cy="627883"/>
        </a:xfrm>
        <a:prstGeom prst="roundRect">
          <a:avLst/>
        </a:prstGeom>
        <a:gradFill rotWithShape="0">
          <a:gsLst>
            <a:gs pos="0">
              <a:schemeClr val="accent2">
                <a:hueOff val="-141989"/>
                <a:satOff val="-46573"/>
                <a:lumOff val="-16974"/>
                <a:alphaOff val="0"/>
                <a:tint val="94000"/>
                <a:satMod val="103000"/>
                <a:lumMod val="102000"/>
              </a:schemeClr>
            </a:gs>
            <a:gs pos="50000">
              <a:schemeClr val="accent2">
                <a:hueOff val="-141989"/>
                <a:satOff val="-46573"/>
                <a:lumOff val="-16974"/>
                <a:alphaOff val="0"/>
                <a:shade val="100000"/>
                <a:satMod val="110000"/>
                <a:lumMod val="100000"/>
              </a:schemeClr>
            </a:gs>
            <a:gs pos="100000">
              <a:schemeClr val="accent2">
                <a:hueOff val="-141989"/>
                <a:satOff val="-46573"/>
                <a:lumOff val="-16974"/>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mj-lt"/>
            </a:rPr>
            <a:t>[7] </a:t>
          </a:r>
          <a:r>
            <a:rPr lang="en-US" sz="1400" b="0" i="0" kern="1200" dirty="0">
              <a:latin typeface="+mj-lt"/>
            </a:rPr>
            <a:t>"IBM Knowledge Center", </a:t>
          </a:r>
          <a:r>
            <a:rPr lang="en-US" sz="1400" b="0" i="1" kern="1200" dirty="0">
              <a:latin typeface="+mj-lt"/>
            </a:rPr>
            <a:t>Ibm.com</a:t>
          </a:r>
          <a:r>
            <a:rPr lang="en-US" sz="1400" b="0" i="0" kern="1200" dirty="0">
              <a:latin typeface="+mj-lt"/>
            </a:rPr>
            <a:t>, 2021. [Online]. Available: https://www.ibm.com/support/knowledgecenter/SS3RA7_sub/modeler_crispdm_ddita/clementine/crisp_help/crisp_overview.html. [Accessed: 17- Mar- 2021]. </a:t>
          </a:r>
          <a:r>
            <a:rPr lang="en-GB" sz="1400" b="0" i="0" kern="1200" dirty="0">
              <a:latin typeface="+mj-lt"/>
            </a:rPr>
            <a:t>ISP-DM </a:t>
          </a:r>
          <a:endParaRPr lang="en-US" sz="1400" kern="1200" dirty="0">
            <a:latin typeface="+mj-lt"/>
          </a:endParaRPr>
        </a:p>
      </dsp:txBody>
      <dsp:txXfrm>
        <a:off x="30651" y="4276427"/>
        <a:ext cx="10766426" cy="566581"/>
      </dsp:txXfrm>
    </dsp:sp>
    <dsp:sp modelId="{125D258A-E2E9-4142-8D52-70212E557404}">
      <dsp:nvSpPr>
        <dsp:cNvPr id="0" name=""/>
        <dsp:cNvSpPr/>
      </dsp:nvSpPr>
      <dsp:spPr>
        <a:xfrm>
          <a:off x="0" y="4985979"/>
          <a:ext cx="10827728" cy="665840"/>
        </a:xfrm>
        <a:prstGeom prst="roundRect">
          <a:avLst/>
        </a:prstGeom>
        <a:gradFill rotWithShape="0">
          <a:gsLst>
            <a:gs pos="0">
              <a:schemeClr val="accent2">
                <a:hueOff val="-165654"/>
                <a:satOff val="-54335"/>
                <a:lumOff val="-19803"/>
                <a:alphaOff val="0"/>
                <a:tint val="94000"/>
                <a:satMod val="103000"/>
                <a:lumMod val="102000"/>
              </a:schemeClr>
            </a:gs>
            <a:gs pos="50000">
              <a:schemeClr val="accent2">
                <a:hueOff val="-165654"/>
                <a:satOff val="-54335"/>
                <a:lumOff val="-19803"/>
                <a:alphaOff val="0"/>
                <a:shade val="100000"/>
                <a:satMod val="110000"/>
                <a:lumMod val="100000"/>
              </a:schemeClr>
            </a:gs>
            <a:gs pos="100000">
              <a:schemeClr val="accent2">
                <a:hueOff val="-165654"/>
                <a:satOff val="-54335"/>
                <a:lumOff val="-19803"/>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mj-lt"/>
            </a:rPr>
            <a:t>[8]"What is Supervised Learning?", </a:t>
          </a:r>
          <a:r>
            <a:rPr lang="en-US" sz="1400" b="0" i="1" kern="1200" dirty="0">
              <a:latin typeface="+mj-lt"/>
            </a:rPr>
            <a:t>Ibm.com</a:t>
          </a:r>
          <a:r>
            <a:rPr lang="en-US" sz="1400" b="0" i="0" kern="1200" dirty="0">
              <a:latin typeface="+mj-lt"/>
            </a:rPr>
            <a:t>, 2021. [Online]. Available: https://www.ibm.com/cloud/learn/supervised-learning. [Accessed: 17- Mar- 2021].</a:t>
          </a:r>
          <a:endParaRPr lang="en-US" sz="1400" kern="1200" dirty="0">
            <a:latin typeface="+mj-lt"/>
          </a:endParaRPr>
        </a:p>
      </dsp:txBody>
      <dsp:txXfrm>
        <a:off x="32504" y="5018483"/>
        <a:ext cx="10762720" cy="6008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BE3C5E-3A65-4D06-884B-204A8649C503}">
      <dsp:nvSpPr>
        <dsp:cNvPr id="0" name=""/>
        <dsp:cNvSpPr/>
      </dsp:nvSpPr>
      <dsp:spPr>
        <a:xfrm>
          <a:off x="0" y="0"/>
          <a:ext cx="10825655" cy="63648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mj-lt"/>
            </a:rPr>
            <a:t>[9] </a:t>
          </a:r>
          <a:r>
            <a:rPr lang="en-US" sz="1400" b="0" i="1" kern="1200" dirty="0">
              <a:latin typeface="+mj-lt"/>
            </a:rPr>
            <a:t>Engoo</a:t>
          </a:r>
          <a:r>
            <a:rPr lang="en-US" sz="1400" b="0" i="0" kern="1200" dirty="0">
              <a:latin typeface="+mj-lt"/>
            </a:rPr>
            <a:t>, 2021. [Online]. Available: https://engoo.com/app/lessons/movie-success/afE83j-sEeeHOsdKTE9yaQ. [Accessed: 22- Mar- 2021].</a:t>
          </a:r>
          <a:endParaRPr lang="en-US" sz="1400" kern="1200" dirty="0">
            <a:latin typeface="+mj-lt"/>
          </a:endParaRPr>
        </a:p>
      </dsp:txBody>
      <dsp:txXfrm>
        <a:off x="31070" y="31070"/>
        <a:ext cx="10763515" cy="574340"/>
      </dsp:txXfrm>
    </dsp:sp>
    <dsp:sp modelId="{E847E823-9494-4BDB-8CF3-42A4C3BA8877}">
      <dsp:nvSpPr>
        <dsp:cNvPr id="0" name=""/>
        <dsp:cNvSpPr/>
      </dsp:nvSpPr>
      <dsp:spPr>
        <a:xfrm>
          <a:off x="0" y="738059"/>
          <a:ext cx="10825655" cy="636480"/>
        </a:xfrm>
        <a:prstGeom prst="roundRect">
          <a:avLst/>
        </a:prstGeom>
        <a:solidFill>
          <a:schemeClr val="accent2">
            <a:hueOff val="-41413"/>
            <a:satOff val="-13584"/>
            <a:lumOff val="-495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mj-lt"/>
            </a:rPr>
            <a:t>[10] </a:t>
          </a:r>
          <a:r>
            <a:rPr lang="en-GB" sz="1400" b="0" i="1" kern="1200" dirty="0">
              <a:latin typeface="+mj-lt"/>
            </a:rPr>
            <a:t>Scienceabc</a:t>
          </a:r>
          <a:r>
            <a:rPr lang="en-GB" sz="1400" b="0" i="0" kern="1200" dirty="0">
              <a:latin typeface="+mj-lt"/>
            </a:rPr>
            <a:t>, 2021. [Online]. Available: https://www.scienceabc.com/innovation/how-movie-studios-are-using-ai-to-predict-a-movie-audience.html. [Accessed: 22- Mar- 2021].</a:t>
          </a:r>
          <a:endParaRPr lang="en-US" sz="1400" kern="1200" dirty="0">
            <a:latin typeface="+mj-lt"/>
          </a:endParaRPr>
        </a:p>
      </dsp:txBody>
      <dsp:txXfrm>
        <a:off x="31070" y="769129"/>
        <a:ext cx="10763515" cy="574340"/>
      </dsp:txXfrm>
    </dsp:sp>
    <dsp:sp modelId="{0D91B0E3-9A88-4B8D-BD58-30CB101C489C}">
      <dsp:nvSpPr>
        <dsp:cNvPr id="0" name=""/>
        <dsp:cNvSpPr/>
      </dsp:nvSpPr>
      <dsp:spPr>
        <a:xfrm>
          <a:off x="0" y="1472459"/>
          <a:ext cx="10825655" cy="636480"/>
        </a:xfrm>
        <a:prstGeom prst="roundRect">
          <a:avLst/>
        </a:prstGeom>
        <a:solidFill>
          <a:schemeClr val="accent2">
            <a:hueOff val="-82827"/>
            <a:satOff val="-27168"/>
            <a:lumOff val="-99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mj-lt"/>
            </a:rPr>
            <a:t>[11] </a:t>
          </a:r>
          <a:r>
            <a:rPr lang="en-US" sz="1400" kern="1200">
              <a:latin typeface="+mj-lt"/>
            </a:rPr>
            <a:t>T</a:t>
          </a:r>
          <a:r>
            <a:rPr lang="en-US" sz="1400" b="0" i="1" kern="1200">
              <a:latin typeface="+mj-lt"/>
            </a:rPr>
            <a:t>echvidvan</a:t>
          </a:r>
          <a:r>
            <a:rPr lang="en-US" sz="1400" b="0" i="0" kern="1200">
              <a:latin typeface="+mj-lt"/>
            </a:rPr>
            <a:t>, 2021. [Online]. Available: https://techvidvan.com/tutorials/supervised-learning/. [Accessed: 22- Mar- 2021].</a:t>
          </a:r>
          <a:endParaRPr lang="en-US" sz="1400" kern="1200">
            <a:latin typeface="+mj-lt"/>
          </a:endParaRPr>
        </a:p>
      </dsp:txBody>
      <dsp:txXfrm>
        <a:off x="31070" y="1503529"/>
        <a:ext cx="10763515" cy="574340"/>
      </dsp:txXfrm>
    </dsp:sp>
    <dsp:sp modelId="{4A5E45B3-EFDA-4944-A4F2-1EBAE8AC0344}">
      <dsp:nvSpPr>
        <dsp:cNvPr id="0" name=""/>
        <dsp:cNvSpPr/>
      </dsp:nvSpPr>
      <dsp:spPr>
        <a:xfrm>
          <a:off x="0" y="2206860"/>
          <a:ext cx="10825655" cy="636480"/>
        </a:xfrm>
        <a:prstGeom prst="roundRect">
          <a:avLst/>
        </a:prstGeom>
        <a:solidFill>
          <a:schemeClr val="accent2">
            <a:hueOff val="-124240"/>
            <a:satOff val="-40751"/>
            <a:lumOff val="-14852"/>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latin typeface="+mj-lt"/>
            </a:rPr>
            <a:t>[12] </a:t>
          </a:r>
          <a:r>
            <a:rPr lang="en-US" sz="1400" b="0" i="1" kern="1200">
              <a:latin typeface="+mj-lt"/>
            </a:rPr>
            <a:t>Waikato</a:t>
          </a:r>
          <a:r>
            <a:rPr lang="en-US" sz="1400" b="0" i="0" kern="1200">
              <a:latin typeface="+mj-lt"/>
            </a:rPr>
            <a:t>, 2021. [Online]. Available: https://www.cs.waikato.ac.nz/ml/weka/. [Accessed: 22- Mar- 2021].</a:t>
          </a:r>
          <a:endParaRPr lang="en-US" sz="1400" kern="1200">
            <a:latin typeface="+mj-lt"/>
          </a:endParaRPr>
        </a:p>
      </dsp:txBody>
      <dsp:txXfrm>
        <a:off x="31070" y="2237930"/>
        <a:ext cx="10763515" cy="574340"/>
      </dsp:txXfrm>
    </dsp:sp>
    <dsp:sp modelId="{3E639B8B-7A71-462C-AAD4-4C64700A13C2}">
      <dsp:nvSpPr>
        <dsp:cNvPr id="0" name=""/>
        <dsp:cNvSpPr/>
      </dsp:nvSpPr>
      <dsp:spPr>
        <a:xfrm>
          <a:off x="0" y="2941259"/>
          <a:ext cx="10825655" cy="636480"/>
        </a:xfrm>
        <a:prstGeom prst="roundRect">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mj-lt"/>
            </a:rPr>
            <a:t>[13] </a:t>
          </a:r>
          <a:r>
            <a:rPr lang="en-GB" sz="1400" b="0" i="1" kern="1200" dirty="0">
              <a:latin typeface="+mj-lt"/>
            </a:rPr>
            <a:t>Oracle</a:t>
          </a:r>
          <a:r>
            <a:rPr lang="en-GB" sz="1400" b="0" i="0" kern="1200" dirty="0">
              <a:latin typeface="+mj-lt"/>
            </a:rPr>
            <a:t>, 2021. [Online]. Available: https://www.oracle.com/java/webcasts/. [Accessed: 22- Mar- 2021].</a:t>
          </a:r>
          <a:endParaRPr lang="en-US" sz="1400" kern="1200" dirty="0">
            <a:latin typeface="+mj-lt"/>
          </a:endParaRPr>
        </a:p>
      </dsp:txBody>
      <dsp:txXfrm>
        <a:off x="31070" y="2972329"/>
        <a:ext cx="10763515" cy="57434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81C89-AC0D-4BFF-9223-D3157C1DDC5B}" type="datetimeFigureOut">
              <a:rPr lang="en-US" smtClean="0"/>
              <a:t>3/25/2021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33D7A2-C585-48BF-BF8C-C21FDC051F77}" type="slidenum">
              <a:rPr lang="en-US" smtClean="0"/>
              <a:t>‹#›</a:t>
            </a:fld>
            <a:endParaRPr lang="en-US" dirty="0"/>
          </a:p>
        </p:txBody>
      </p:sp>
    </p:spTree>
    <p:extLst>
      <p:ext uri="{BB962C8B-B14F-4D97-AF65-F5344CB8AC3E}">
        <p14:creationId xmlns:p14="http://schemas.microsoft.com/office/powerpoint/2010/main" val="1372662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3A52079-6997-47B8-B262-4ED5D2EA2D74}" type="datetime1">
              <a:rPr lang="en-US" smtClean="0"/>
              <a:t>3/25/2021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B41ED8-AC2E-4560-8CC9-E6292DDF25B6}" type="datetime1">
              <a:rPr lang="en-US" smtClean="0"/>
              <a:t>3/25/2021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5238998-10EA-455D-8FDC-3EBC7E198582}" type="datetime1">
              <a:rPr lang="en-US" smtClean="0"/>
              <a:t>3/25/2021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A4E9B6-2EC2-45E6-A437-DCC674AAC4AF}" type="datetime1">
              <a:rPr lang="en-US" smtClean="0"/>
              <a:t>3/25/2021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2D4FF3-940D-4DDE-86D8-82D5A8663636}" type="datetime1">
              <a:rPr lang="en-US" smtClean="0"/>
              <a:t>3/25/2021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955261-7117-41BB-BB79-8C1909625493}" type="datetime1">
              <a:rPr lang="en-US" smtClean="0"/>
              <a:t>3/25/2021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E204D7-DE7F-414C-8571-0012DE9EFCDB}" type="datetime1">
              <a:rPr lang="en-US" smtClean="0"/>
              <a:t>3/25/2021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E378FF3-85EA-48E5-8D8C-1DB156807E49}" type="datetime1">
              <a:rPr lang="en-US" smtClean="0"/>
              <a:t>3/25/2021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3F94F13-1676-4B68-A383-661B657F6E63}" type="datetime1">
              <a:rPr lang="en-US" smtClean="0"/>
              <a:t>3/25/2021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C80CA-06EA-4D97-A1EC-F2A229B592C4}" type="datetime1">
              <a:rPr lang="en-US" smtClean="0"/>
              <a:t>3/25/2021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60CC4-6CA2-4A99-B83B-711E420D000E}" type="datetime1">
              <a:rPr lang="en-US" smtClean="0"/>
              <a:t>3/25/2021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5CB83234-995D-4149-8E1E-BC120E9070D5}" type="datetime1">
              <a:rPr lang="en-US" smtClean="0"/>
              <a:t>3/25/2021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1">
            <a:extLst>
              <a:ext uri="{FF2B5EF4-FFF2-40B4-BE49-F238E27FC236}">
                <a16:creationId xmlns:a16="http://schemas.microsoft.com/office/drawing/2014/main" id="{7C04FA5E-9397-403D-8733-45505DDB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47C47-EF1D-4B02-906B-219155AD8D0F}"/>
              </a:ext>
            </a:extLst>
          </p:cNvPr>
          <p:cNvSpPr>
            <a:spLocks noGrp="1"/>
          </p:cNvSpPr>
          <p:nvPr>
            <p:ph type="ctrTitle"/>
          </p:nvPr>
        </p:nvSpPr>
        <p:spPr>
          <a:xfrm>
            <a:off x="6138004" y="1480929"/>
            <a:ext cx="5607908" cy="3254321"/>
          </a:xfrm>
        </p:spPr>
        <p:txBody>
          <a:bodyPr vert="horz" lIns="91440" tIns="45720" rIns="91440" bIns="45720" rtlCol="0">
            <a:normAutofit/>
          </a:bodyPr>
          <a:lstStyle/>
          <a:p>
            <a:pPr algn="l"/>
            <a:br>
              <a:rPr lang="en-US" sz="4400">
                <a:ln w="15875">
                  <a:solidFill>
                    <a:srgbClr val="FFFFFF"/>
                  </a:solidFill>
                </a:ln>
              </a:rPr>
            </a:br>
            <a:r>
              <a:rPr lang="en-US" sz="4400">
                <a:ln w="15875">
                  <a:solidFill>
                    <a:srgbClr val="FFFFFF"/>
                  </a:solidFill>
                </a:ln>
              </a:rPr>
              <a:t>Forecasting movies success using Machine Learning	</a:t>
            </a:r>
            <a:endParaRPr lang="en-US" sz="4400"/>
          </a:p>
        </p:txBody>
      </p:sp>
      <p:sp>
        <p:nvSpPr>
          <p:cNvPr id="3" name="Subtitle 2">
            <a:extLst>
              <a:ext uri="{FF2B5EF4-FFF2-40B4-BE49-F238E27FC236}">
                <a16:creationId xmlns:a16="http://schemas.microsoft.com/office/drawing/2014/main" id="{36A0527F-C5FD-4E9B-9F21-5D1FBA31314B}"/>
              </a:ext>
            </a:extLst>
          </p:cNvPr>
          <p:cNvSpPr>
            <a:spLocks noGrp="1"/>
          </p:cNvSpPr>
          <p:nvPr>
            <p:ph type="subTitle" idx="1"/>
          </p:nvPr>
        </p:nvSpPr>
        <p:spPr>
          <a:xfrm>
            <a:off x="6138004" y="4804850"/>
            <a:ext cx="5607906" cy="1086237"/>
          </a:xfrm>
        </p:spPr>
        <p:txBody>
          <a:bodyPr vert="horz" lIns="91440" tIns="45720" rIns="91440" bIns="45720" rtlCol="0">
            <a:normAutofit/>
          </a:bodyPr>
          <a:lstStyle/>
          <a:p>
            <a:pPr marL="384048" indent="-384048" algn="l">
              <a:spcAft>
                <a:spcPts val="200"/>
              </a:spcAft>
            </a:pPr>
            <a:r>
              <a:rPr lang="en-US"/>
              <a:t>Student: Silvia Diana Iagar</a:t>
            </a:r>
          </a:p>
          <a:p>
            <a:pPr marL="384048" indent="-384048" algn="l">
              <a:spcAft>
                <a:spcPts val="200"/>
              </a:spcAft>
            </a:pPr>
            <a:r>
              <a:rPr lang="en-US"/>
              <a:t>Student ID: 1805743</a:t>
            </a:r>
          </a:p>
          <a:p>
            <a:pPr marL="384048" indent="-384048" algn="l">
              <a:spcAft>
                <a:spcPts val="200"/>
              </a:spcAft>
            </a:pPr>
            <a:endParaRPr lang="en-US" b="1"/>
          </a:p>
        </p:txBody>
      </p:sp>
      <p:sp>
        <p:nvSpPr>
          <p:cNvPr id="28" name="Freeform 6">
            <a:extLst>
              <a:ext uri="{FF2B5EF4-FFF2-40B4-BE49-F238E27FC236}">
                <a16:creationId xmlns:a16="http://schemas.microsoft.com/office/drawing/2014/main" id="{09E1F823-C239-4ACC-923A-5C958E00E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6" name="Freeform 6">
            <a:extLst>
              <a:ext uri="{FF2B5EF4-FFF2-40B4-BE49-F238E27FC236}">
                <a16:creationId xmlns:a16="http://schemas.microsoft.com/office/drawing/2014/main" id="{0817DDF7-06E9-4C7C-84DF-2240A6536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8" name="Picture 7" descr="A picture containing text, different&#10;&#10;Description automatically generated">
            <a:extLst>
              <a:ext uri="{FF2B5EF4-FFF2-40B4-BE49-F238E27FC236}">
                <a16:creationId xmlns:a16="http://schemas.microsoft.com/office/drawing/2014/main" id="{D61150E2-ED0A-4695-9681-FCA5DB530BEB}"/>
              </a:ext>
            </a:extLst>
          </p:cNvPr>
          <p:cNvPicPr>
            <a:picLocks noChangeAspect="1"/>
          </p:cNvPicPr>
          <p:nvPr/>
        </p:nvPicPr>
        <p:blipFill rotWithShape="1">
          <a:blip r:embed="rId2"/>
          <a:srcRect l="45065" r="21190" b="-2"/>
          <a:stretch/>
        </p:blipFill>
        <p:spPr>
          <a:xfrm>
            <a:off x="1155560" y="1129353"/>
            <a:ext cx="3914583" cy="4582236"/>
          </a:xfrm>
          <a:prstGeom prst="rect">
            <a:avLst/>
          </a:prstGeom>
        </p:spPr>
      </p:pic>
    </p:spTree>
    <p:extLst>
      <p:ext uri="{BB962C8B-B14F-4D97-AF65-F5344CB8AC3E}">
        <p14:creationId xmlns:p14="http://schemas.microsoft.com/office/powerpoint/2010/main" val="74557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7E326-D1F4-4032-960C-883280F8F723}"/>
              </a:ext>
            </a:extLst>
          </p:cNvPr>
          <p:cNvSpPr>
            <a:spLocks noGrp="1"/>
          </p:cNvSpPr>
          <p:nvPr>
            <p:ph type="title"/>
          </p:nvPr>
        </p:nvSpPr>
        <p:spPr>
          <a:xfrm>
            <a:off x="1064828" y="612228"/>
            <a:ext cx="9886950" cy="742950"/>
          </a:xfrm>
        </p:spPr>
        <p:txBody>
          <a:bodyPr vert="horz" lIns="91440" tIns="45720" rIns="91440" bIns="45720" rtlCol="0">
            <a:normAutofit/>
          </a:bodyPr>
          <a:lstStyle/>
          <a:p>
            <a:r>
              <a:rPr lang="en-US" cap="all"/>
              <a:t>Agenda</a:t>
            </a:r>
          </a:p>
        </p:txBody>
      </p:sp>
      <p:graphicFrame>
        <p:nvGraphicFramePr>
          <p:cNvPr id="5" name="Content Placeholder 2" descr="icon SmartArt graphic placeholder">
            <a:extLst>
              <a:ext uri="{FF2B5EF4-FFF2-40B4-BE49-F238E27FC236}">
                <a16:creationId xmlns:a16="http://schemas.microsoft.com/office/drawing/2014/main" id="{E04C5C5B-F932-40FC-AD54-EE8AB0C58221}"/>
              </a:ext>
            </a:extLst>
          </p:cNvPr>
          <p:cNvGraphicFramePr>
            <a:graphicFrameLocks noGrp="1"/>
          </p:cNvGraphicFramePr>
          <p:nvPr>
            <p:ph idx="1"/>
            <p:extLst>
              <p:ext uri="{D42A27DB-BD31-4B8C-83A1-F6EECF244321}">
                <p14:modId xmlns:p14="http://schemas.microsoft.com/office/powerpoint/2010/main" val="3560164967"/>
              </p:ext>
            </p:extLst>
          </p:nvPr>
        </p:nvGraphicFramePr>
        <p:xfrm>
          <a:off x="1064828" y="1428750"/>
          <a:ext cx="10811862" cy="5407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4417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CA77-9261-40E1-BF94-85AABE6A96AF}"/>
              </a:ext>
            </a:extLst>
          </p:cNvPr>
          <p:cNvSpPr>
            <a:spLocks noGrp="1"/>
          </p:cNvSpPr>
          <p:nvPr>
            <p:ph type="title"/>
          </p:nvPr>
        </p:nvSpPr>
        <p:spPr>
          <a:xfrm>
            <a:off x="1371600" y="685800"/>
            <a:ext cx="9601200" cy="1485900"/>
          </a:xfrm>
        </p:spPr>
        <p:txBody>
          <a:bodyPr>
            <a:normAutofit/>
          </a:bodyPr>
          <a:lstStyle/>
          <a:p>
            <a:r>
              <a:rPr lang="en-US"/>
              <a:t>Abstract</a:t>
            </a:r>
            <a:endParaRPr lang="en-GB"/>
          </a:p>
        </p:txBody>
      </p:sp>
      <p:graphicFrame>
        <p:nvGraphicFramePr>
          <p:cNvPr id="5" name="Content Placeholder 2">
            <a:extLst>
              <a:ext uri="{FF2B5EF4-FFF2-40B4-BE49-F238E27FC236}">
                <a16:creationId xmlns:a16="http://schemas.microsoft.com/office/drawing/2014/main" id="{9D3A3A38-572C-43C4-BB76-AB0F2FA35F90}"/>
              </a:ext>
            </a:extLst>
          </p:cNvPr>
          <p:cNvGraphicFramePr>
            <a:graphicFrameLocks noGrp="1"/>
          </p:cNvGraphicFramePr>
          <p:nvPr>
            <p:ph idx="1"/>
            <p:extLst>
              <p:ext uri="{D42A27DB-BD31-4B8C-83A1-F6EECF244321}">
                <p14:modId xmlns:p14="http://schemas.microsoft.com/office/powerpoint/2010/main" val="3309039285"/>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2329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D424-64B2-4BB0-B55D-BDDEAA672F5F}"/>
              </a:ext>
            </a:extLst>
          </p:cNvPr>
          <p:cNvSpPr>
            <a:spLocks noGrp="1"/>
          </p:cNvSpPr>
          <p:nvPr>
            <p:ph type="title"/>
          </p:nvPr>
        </p:nvSpPr>
        <p:spPr>
          <a:xfrm>
            <a:off x="1023562" y="685800"/>
            <a:ext cx="10493524" cy="1485900"/>
          </a:xfrm>
        </p:spPr>
        <p:txBody>
          <a:bodyPr>
            <a:normAutofit/>
          </a:bodyPr>
          <a:lstStyle/>
          <a:p>
            <a:r>
              <a:rPr lang="en-US" dirty="0"/>
              <a:t>Introduction</a:t>
            </a:r>
            <a:endParaRPr lang="en-GB" dirty="0"/>
          </a:p>
        </p:txBody>
      </p:sp>
      <p:sp>
        <p:nvSpPr>
          <p:cNvPr id="10" name="Rectangle 9">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E2F893C-13B7-4D0C-A05B-309C326BBF1D}"/>
              </a:ext>
            </a:extLst>
          </p:cNvPr>
          <p:cNvSpPr>
            <a:spLocks noGrp="1"/>
          </p:cNvSpPr>
          <p:nvPr>
            <p:ph idx="1"/>
          </p:nvPr>
        </p:nvSpPr>
        <p:spPr>
          <a:xfrm>
            <a:off x="1023562" y="2286000"/>
            <a:ext cx="5072437" cy="2853559"/>
          </a:xfrm>
        </p:spPr>
        <p:txBody>
          <a:bodyPr>
            <a:normAutofit/>
          </a:bodyPr>
          <a:lstStyle/>
          <a:p>
            <a:r>
              <a:rPr lang="en-US" sz="1400" dirty="0">
                <a:latin typeface="+mj-lt"/>
              </a:rPr>
              <a:t>The movie industry has been concerned with predicting movies performance since early box-office forecasts assist in making important decisions about marketing budget allocation and distribution. </a:t>
            </a:r>
          </a:p>
          <a:p>
            <a:r>
              <a:rPr lang="en-US" sz="1400" dirty="0">
                <a:latin typeface="+mj-lt"/>
              </a:rPr>
              <a:t>Determining the best screen distribution for a film in each country is also important, as vacant seats are poor for both movie studios and cinemas.</a:t>
            </a:r>
          </a:p>
          <a:p>
            <a:r>
              <a:rPr lang="en-US" sz="1400" dirty="0">
                <a:latin typeface="+mj-lt"/>
              </a:rPr>
              <a:t> Nevertheless, previous surveys have shown that it is impossible to anticipate moviegoers' habits, predicting box-office returns is a significant challenge for the film industry.[1] [4]</a:t>
            </a:r>
          </a:p>
        </p:txBody>
      </p:sp>
      <p:pic>
        <p:nvPicPr>
          <p:cNvPr id="5" name="Picture 4" descr="Text&#10;&#10;Description automatically generated with medium confidence">
            <a:extLst>
              <a:ext uri="{FF2B5EF4-FFF2-40B4-BE49-F238E27FC236}">
                <a16:creationId xmlns:a16="http://schemas.microsoft.com/office/drawing/2014/main" id="{55B5960A-83AC-47DA-A162-1AD93EED6850}"/>
              </a:ext>
            </a:extLst>
          </p:cNvPr>
          <p:cNvPicPr>
            <a:picLocks noChangeAspect="1"/>
          </p:cNvPicPr>
          <p:nvPr/>
        </p:nvPicPr>
        <p:blipFill>
          <a:blip r:embed="rId2"/>
          <a:stretch>
            <a:fillRect/>
          </a:stretch>
        </p:blipFill>
        <p:spPr>
          <a:xfrm>
            <a:off x="6270324" y="1265839"/>
            <a:ext cx="5768427" cy="4326321"/>
          </a:xfrm>
          <a:prstGeom prst="rect">
            <a:avLst/>
          </a:prstGeom>
        </p:spPr>
      </p:pic>
      <p:sp>
        <p:nvSpPr>
          <p:cNvPr id="4" name="TextBox 3">
            <a:extLst>
              <a:ext uri="{FF2B5EF4-FFF2-40B4-BE49-F238E27FC236}">
                <a16:creationId xmlns:a16="http://schemas.microsoft.com/office/drawing/2014/main" id="{C6B81863-F6F9-49E7-B8A3-4E733DCCA9A1}"/>
              </a:ext>
            </a:extLst>
          </p:cNvPr>
          <p:cNvSpPr txBox="1"/>
          <p:nvPr/>
        </p:nvSpPr>
        <p:spPr>
          <a:xfrm>
            <a:off x="8229600" y="5675587"/>
            <a:ext cx="3048000" cy="307777"/>
          </a:xfrm>
          <a:prstGeom prst="rect">
            <a:avLst/>
          </a:prstGeom>
          <a:noFill/>
        </p:spPr>
        <p:txBody>
          <a:bodyPr wrap="square" rtlCol="0">
            <a:spAutoFit/>
          </a:bodyPr>
          <a:lstStyle/>
          <a:p>
            <a:r>
              <a:rPr lang="en-US" sz="1400" dirty="0">
                <a:latin typeface="+mj-lt"/>
              </a:rPr>
              <a:t>Fig 1. Movie success [9]</a:t>
            </a:r>
            <a:endParaRPr lang="en-GB" sz="1400" dirty="0">
              <a:latin typeface="+mj-lt"/>
            </a:endParaRPr>
          </a:p>
        </p:txBody>
      </p:sp>
    </p:spTree>
    <p:extLst>
      <p:ext uri="{BB962C8B-B14F-4D97-AF65-F5344CB8AC3E}">
        <p14:creationId xmlns:p14="http://schemas.microsoft.com/office/powerpoint/2010/main" val="44698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E6F19-BBF2-4601-BE7B-681998371989}"/>
              </a:ext>
            </a:extLst>
          </p:cNvPr>
          <p:cNvSpPr>
            <a:spLocks noGrp="1"/>
          </p:cNvSpPr>
          <p:nvPr>
            <p:ph type="title"/>
          </p:nvPr>
        </p:nvSpPr>
        <p:spPr>
          <a:xfrm>
            <a:off x="1055856" y="658698"/>
            <a:ext cx="3219254" cy="954464"/>
          </a:xfrm>
        </p:spPr>
        <p:txBody>
          <a:bodyPr/>
          <a:lstStyle/>
          <a:p>
            <a:r>
              <a:rPr lang="en-US" dirty="0"/>
              <a:t>Motivation</a:t>
            </a:r>
            <a:endParaRPr lang="en-GB" dirty="0"/>
          </a:p>
        </p:txBody>
      </p:sp>
      <p:sp>
        <p:nvSpPr>
          <p:cNvPr id="3" name="Content Placeholder 2">
            <a:extLst>
              <a:ext uri="{FF2B5EF4-FFF2-40B4-BE49-F238E27FC236}">
                <a16:creationId xmlns:a16="http://schemas.microsoft.com/office/drawing/2014/main" id="{12CD0E4F-8D76-4135-B0D0-457FA7D09F6E}"/>
              </a:ext>
            </a:extLst>
          </p:cNvPr>
          <p:cNvSpPr>
            <a:spLocks noGrp="1"/>
          </p:cNvSpPr>
          <p:nvPr>
            <p:ph idx="1"/>
          </p:nvPr>
        </p:nvSpPr>
        <p:spPr>
          <a:xfrm>
            <a:off x="1055857" y="2298676"/>
            <a:ext cx="5155758" cy="2714757"/>
          </a:xfrm>
        </p:spPr>
        <p:txBody>
          <a:bodyPr>
            <a:normAutofit/>
          </a:bodyPr>
          <a:lstStyle/>
          <a:p>
            <a:r>
              <a:rPr lang="en-US" sz="1400" dirty="0">
                <a:latin typeface="+mj-lt"/>
              </a:rPr>
              <a:t>Predicting a film's output in pre-production has been the most challenging and important question in recent years as people's interests, as well as their preferences and dislikes, have shifted as the pace of growth has changed.</a:t>
            </a:r>
          </a:p>
          <a:p>
            <a:r>
              <a:rPr lang="en-US" sz="1400" dirty="0">
                <a:latin typeface="+mj-lt"/>
              </a:rPr>
              <a:t>It's difficult for a director to predict whether his audience would like the film in which he has invested so much money. </a:t>
            </a:r>
          </a:p>
          <a:p>
            <a:r>
              <a:rPr lang="en-US" sz="1400" dirty="0">
                <a:latin typeface="+mj-lt"/>
              </a:rPr>
              <a:t>However, predicting whether a film will be a hit is not difficult. As a result, this research aims to assist directors and producers in determining whether to invest in a specific film by using machine learning to forecast its success.</a:t>
            </a:r>
          </a:p>
          <a:p>
            <a:endParaRPr lang="en-GB" sz="1400" dirty="0"/>
          </a:p>
        </p:txBody>
      </p:sp>
      <p:pic>
        <p:nvPicPr>
          <p:cNvPr id="4" name="Picture 3" descr="A picture containing text&#10;&#10;Description automatically generated">
            <a:extLst>
              <a:ext uri="{FF2B5EF4-FFF2-40B4-BE49-F238E27FC236}">
                <a16:creationId xmlns:a16="http://schemas.microsoft.com/office/drawing/2014/main" id="{DC248AD8-BF62-4A72-BC2D-30E6400189AA}"/>
              </a:ext>
            </a:extLst>
          </p:cNvPr>
          <p:cNvPicPr>
            <a:picLocks noChangeAspect="1"/>
          </p:cNvPicPr>
          <p:nvPr/>
        </p:nvPicPr>
        <p:blipFill rotWithShape="1">
          <a:blip r:embed="rId2"/>
          <a:srcRect l="21790" r="16374" b="1"/>
          <a:stretch/>
        </p:blipFill>
        <p:spPr>
          <a:xfrm>
            <a:off x="7019416" y="410425"/>
            <a:ext cx="5077991" cy="5726346"/>
          </a:xfrm>
          <a:prstGeom prst="rect">
            <a:avLst/>
          </a:prstGeom>
        </p:spPr>
      </p:pic>
      <p:sp>
        <p:nvSpPr>
          <p:cNvPr id="5" name="TextBox 4">
            <a:extLst>
              <a:ext uri="{FF2B5EF4-FFF2-40B4-BE49-F238E27FC236}">
                <a16:creationId xmlns:a16="http://schemas.microsoft.com/office/drawing/2014/main" id="{16E3D170-51D3-47D5-B4E2-63C5692E3DDE}"/>
              </a:ext>
            </a:extLst>
          </p:cNvPr>
          <p:cNvSpPr txBox="1"/>
          <p:nvPr/>
        </p:nvSpPr>
        <p:spPr>
          <a:xfrm>
            <a:off x="7861738" y="6211669"/>
            <a:ext cx="3237186" cy="307777"/>
          </a:xfrm>
          <a:prstGeom prst="rect">
            <a:avLst/>
          </a:prstGeom>
          <a:noFill/>
        </p:spPr>
        <p:txBody>
          <a:bodyPr wrap="square" rtlCol="0">
            <a:spAutoFit/>
          </a:bodyPr>
          <a:lstStyle/>
          <a:p>
            <a:r>
              <a:rPr lang="en-US" sz="1400" dirty="0">
                <a:latin typeface="+mj-lt"/>
              </a:rPr>
              <a:t>Fig. 2 Why use success prediction?[10]</a:t>
            </a:r>
            <a:endParaRPr lang="en-GB" sz="1400" dirty="0">
              <a:latin typeface="+mj-lt"/>
            </a:endParaRPr>
          </a:p>
        </p:txBody>
      </p:sp>
    </p:spTree>
    <p:extLst>
      <p:ext uri="{BB962C8B-B14F-4D97-AF65-F5344CB8AC3E}">
        <p14:creationId xmlns:p14="http://schemas.microsoft.com/office/powerpoint/2010/main" val="2292325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A41A4-1B31-496B-9868-960275DB54CE}"/>
              </a:ext>
            </a:extLst>
          </p:cNvPr>
          <p:cNvSpPr>
            <a:spLocks noGrp="1"/>
          </p:cNvSpPr>
          <p:nvPr>
            <p:ph type="title"/>
          </p:nvPr>
        </p:nvSpPr>
        <p:spPr>
          <a:xfrm>
            <a:off x="1225485" y="574643"/>
            <a:ext cx="10308210" cy="831915"/>
          </a:xfrm>
        </p:spPr>
        <p:txBody>
          <a:bodyPr>
            <a:normAutofit/>
          </a:bodyPr>
          <a:lstStyle/>
          <a:p>
            <a:r>
              <a:rPr lang="en-US" dirty="0"/>
              <a:t>Aims and Objectives</a:t>
            </a:r>
            <a:endParaRPr lang="en-GB" dirty="0"/>
          </a:p>
        </p:txBody>
      </p:sp>
      <p:graphicFrame>
        <p:nvGraphicFramePr>
          <p:cNvPr id="5" name="Content Placeholder 2">
            <a:extLst>
              <a:ext uri="{FF2B5EF4-FFF2-40B4-BE49-F238E27FC236}">
                <a16:creationId xmlns:a16="http://schemas.microsoft.com/office/drawing/2014/main" id="{70DCD243-CBDD-4B0E-BBEE-3EA93395F296}"/>
              </a:ext>
            </a:extLst>
          </p:cNvPr>
          <p:cNvGraphicFramePr>
            <a:graphicFrameLocks noGrp="1"/>
          </p:cNvGraphicFramePr>
          <p:nvPr>
            <p:ph idx="1"/>
            <p:extLst>
              <p:ext uri="{D42A27DB-BD31-4B8C-83A1-F6EECF244321}">
                <p14:modId xmlns:p14="http://schemas.microsoft.com/office/powerpoint/2010/main" val="186416532"/>
              </p:ext>
            </p:extLst>
          </p:nvPr>
        </p:nvGraphicFramePr>
        <p:xfrm>
          <a:off x="1371599" y="2741863"/>
          <a:ext cx="10223369" cy="3800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FA4137F-E1B3-4123-97E1-CDF4417A9DA9}"/>
              </a:ext>
            </a:extLst>
          </p:cNvPr>
          <p:cNvSpPr txBox="1"/>
          <p:nvPr/>
        </p:nvSpPr>
        <p:spPr>
          <a:xfrm>
            <a:off x="1184661" y="1489435"/>
            <a:ext cx="10597244" cy="1169551"/>
          </a:xfrm>
          <a:prstGeom prst="rect">
            <a:avLst/>
          </a:prstGeom>
          <a:noFill/>
        </p:spPr>
        <p:txBody>
          <a:bodyPr wrap="square" rtlCol="0">
            <a:spAutoFit/>
          </a:bodyPr>
          <a:lstStyle/>
          <a:p>
            <a:r>
              <a:rPr lang="en-US" sz="1400" baseline="0" dirty="0">
                <a:latin typeface="+mj-lt"/>
              </a:rPr>
              <a:t>It is feasible to perform assumptions about potential results by asking the right questions about such details, and the question </a:t>
            </a:r>
            <a:r>
              <a:rPr lang="en-US" sz="1400" dirty="0">
                <a:latin typeface="+mj-lt"/>
              </a:rPr>
              <a:t>that</a:t>
            </a:r>
            <a:r>
              <a:rPr lang="en-US" sz="1400" baseline="0" dirty="0">
                <a:latin typeface="+mj-lt"/>
              </a:rPr>
              <a:t> will be asked in this study is about forecasting the box-office result of upcoming movie releases. </a:t>
            </a:r>
            <a:r>
              <a:rPr lang="en-US" sz="1400" dirty="0">
                <a:latin typeface="+mj-lt"/>
              </a:rPr>
              <a:t>T</a:t>
            </a:r>
            <a:r>
              <a:rPr lang="en-US" sz="1400" baseline="0" dirty="0">
                <a:latin typeface="+mj-lt"/>
              </a:rPr>
              <a:t>he study's aim is to find out if an enthusiastic film producer or film organization with these skills can identify safe investments based on a tremendous amount of information available on the constantly expanding devices.</a:t>
            </a:r>
            <a:endParaRPr lang="en-GB" sz="1400" dirty="0">
              <a:latin typeface="+mj-lt"/>
            </a:endParaRPr>
          </a:p>
          <a:p>
            <a:endParaRPr lang="en-GB" sz="1400" dirty="0"/>
          </a:p>
        </p:txBody>
      </p:sp>
    </p:spTree>
    <p:extLst>
      <p:ext uri="{BB962C8B-B14F-4D97-AF65-F5344CB8AC3E}">
        <p14:creationId xmlns:p14="http://schemas.microsoft.com/office/powerpoint/2010/main" val="3118152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18F0F-6568-4598-9590-EAD4A7C27ACD}"/>
              </a:ext>
            </a:extLst>
          </p:cNvPr>
          <p:cNvSpPr>
            <a:spLocks noGrp="1"/>
          </p:cNvSpPr>
          <p:nvPr>
            <p:ph type="title"/>
          </p:nvPr>
        </p:nvSpPr>
        <p:spPr>
          <a:xfrm>
            <a:off x="1371600" y="685800"/>
            <a:ext cx="3282695" cy="1485900"/>
          </a:xfrm>
        </p:spPr>
        <p:txBody>
          <a:bodyPr>
            <a:normAutofit/>
          </a:bodyPr>
          <a:lstStyle/>
          <a:p>
            <a:r>
              <a:rPr lang="en-US"/>
              <a:t>Gantt Chart</a:t>
            </a:r>
            <a:endParaRPr lang="en-GB" dirty="0"/>
          </a:p>
        </p:txBody>
      </p:sp>
      <p:pic>
        <p:nvPicPr>
          <p:cNvPr id="7" name="Picture 6" descr="A screenshot of a computer&#10;&#10;Description automatically generated with medium confidence">
            <a:extLst>
              <a:ext uri="{FF2B5EF4-FFF2-40B4-BE49-F238E27FC236}">
                <a16:creationId xmlns:a16="http://schemas.microsoft.com/office/drawing/2014/main" id="{6C1445D9-91BE-4C3A-9692-36AD45A5E5CA}"/>
              </a:ext>
            </a:extLst>
          </p:cNvPr>
          <p:cNvPicPr>
            <a:picLocks noChangeAspect="1"/>
          </p:cNvPicPr>
          <p:nvPr/>
        </p:nvPicPr>
        <p:blipFill>
          <a:blip r:embed="rId2"/>
          <a:stretch>
            <a:fillRect/>
          </a:stretch>
        </p:blipFill>
        <p:spPr>
          <a:xfrm>
            <a:off x="774543" y="1645543"/>
            <a:ext cx="11238781" cy="4040554"/>
          </a:xfrm>
          <a:prstGeom prst="rect">
            <a:avLst/>
          </a:prstGeom>
        </p:spPr>
      </p:pic>
    </p:spTree>
    <p:extLst>
      <p:ext uri="{BB962C8B-B14F-4D97-AF65-F5344CB8AC3E}">
        <p14:creationId xmlns:p14="http://schemas.microsoft.com/office/powerpoint/2010/main" val="2517122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5F261-B59A-448F-AFD8-ED9B7B183149}"/>
              </a:ext>
            </a:extLst>
          </p:cNvPr>
          <p:cNvSpPr>
            <a:spLocks noGrp="1"/>
          </p:cNvSpPr>
          <p:nvPr>
            <p:ph type="title"/>
          </p:nvPr>
        </p:nvSpPr>
        <p:spPr>
          <a:xfrm>
            <a:off x="1079368" y="450130"/>
            <a:ext cx="9893431" cy="681087"/>
          </a:xfrm>
        </p:spPr>
        <p:txBody>
          <a:bodyPr>
            <a:normAutofit fontScale="90000"/>
          </a:bodyPr>
          <a:lstStyle/>
          <a:p>
            <a:r>
              <a:rPr lang="en-US" dirty="0"/>
              <a:t>Literature Review</a:t>
            </a:r>
            <a:endParaRPr lang="en-GB" dirty="0"/>
          </a:p>
        </p:txBody>
      </p:sp>
      <p:sp>
        <p:nvSpPr>
          <p:cNvPr id="3" name="Content Placeholder 2">
            <a:extLst>
              <a:ext uri="{FF2B5EF4-FFF2-40B4-BE49-F238E27FC236}">
                <a16:creationId xmlns:a16="http://schemas.microsoft.com/office/drawing/2014/main" id="{74DC2CB3-09CC-4DAF-BB80-6EF1D87475B0}"/>
              </a:ext>
            </a:extLst>
          </p:cNvPr>
          <p:cNvSpPr>
            <a:spLocks noGrp="1"/>
          </p:cNvSpPr>
          <p:nvPr>
            <p:ph idx="1"/>
          </p:nvPr>
        </p:nvSpPr>
        <p:spPr>
          <a:xfrm>
            <a:off x="1079368" y="1583704"/>
            <a:ext cx="10364772" cy="4477732"/>
          </a:xfrm>
        </p:spPr>
        <p:txBody>
          <a:bodyPr>
            <a:normAutofit fontScale="70000" lnSpcReduction="20000"/>
          </a:bodyPr>
          <a:lstStyle/>
          <a:p>
            <a:pPr marL="0" indent="0">
              <a:buNone/>
            </a:pPr>
            <a:r>
              <a:rPr lang="en-US" dirty="0">
                <a:latin typeface="+mj-lt"/>
              </a:rPr>
              <a:t>Over a weekend or at a festival, movies are the main draw. Individuals in huge numbers, family, and friends all flocked to local theatres for a guaranteed good 2.5 hours, but forecasting such a result is never straightforward, and there's no one definitive answer whether the film will make big money at the box office or not. As a result, several articles and journals have been published about the different ways movie performance can be forecast during the pre-production periods, and some of them will be reviewed in this literature review. </a:t>
            </a:r>
          </a:p>
          <a:p>
            <a:r>
              <a:rPr lang="en-US" dirty="0">
                <a:latin typeface="+mj-lt"/>
              </a:rPr>
              <a:t>Litman was the first to investigate multivariate regression models for forecasting movie box-office performance. Predictor variables included in such studies include the number of theatres in which the film is expected to be released, the film's parental ranking, and the film's budget. With the cinema industry continuing to evolve since the Litman study, an interested field of research has been exploring factors that affect film success and numerous articles have therefore been released in the field. [2] [3]</a:t>
            </a:r>
          </a:p>
          <a:p>
            <a:r>
              <a:rPr lang="en-US" dirty="0">
                <a:latin typeface="+mj-lt"/>
              </a:rPr>
              <a:t>Since money-making aspects like heroines and superheroes, posters and trailers have been discussed, even the textual storyline can be used to forecast the future of a film. You Jin Kim, Yung Joon Lee, and Yung Gyung Cheong suggest The Deep Learning Method, which forecasts a movie's success or failure based solely on its storyline and description.[4]</a:t>
            </a:r>
          </a:p>
          <a:p>
            <a:r>
              <a:rPr lang="en-US" dirty="0">
                <a:latin typeface="+mj-lt"/>
              </a:rPr>
              <a:t>As aspects are being addressed, another important approach to evaluate them and predict a movie's upcoming release is done by Usman Ahmed, Humaira Waqas, and Muhammad Tanvir Afzal, who wrote about the fact that intuition, predicting, and desires are not the only factors that help our cognitions predict, but it's also needed to focus on what the movie entails and how all of them come together.[5]</a:t>
            </a:r>
          </a:p>
          <a:p>
            <a:r>
              <a:rPr lang="en-US" dirty="0">
                <a:latin typeface="+mj-lt"/>
              </a:rPr>
              <a:t>While plenty have deviated from the standard and developed their unique approaches to predict a film's box office success, Babita M Jangid, Chaitali K. Jadhav, Swati M Dhokate, Grish M. Jadhav, and Dr. G.M Bhandari stayed true to the fundamental determinants such as social media. Their suggested method included stages such as the Data Collector, which gathered information about the film from IMDB, other online networks, and other sources. Background Subtraction, in which attributes were collected using sentiment analysis, a score was estimated for each tweet, and then forecasts for movie ratings and profits, were made using algorithms such as linear and polynomial regression.[6]</a:t>
            </a:r>
          </a:p>
          <a:p>
            <a:pPr marL="0" indent="0">
              <a:buNone/>
            </a:pPr>
            <a:endParaRPr lang="en-US" dirty="0"/>
          </a:p>
          <a:p>
            <a:endParaRPr lang="en-US" dirty="0"/>
          </a:p>
          <a:p>
            <a:endParaRPr lang="en-US" dirty="0"/>
          </a:p>
          <a:p>
            <a:pPr marL="0" indent="0">
              <a:buNone/>
            </a:pPr>
            <a:endParaRPr lang="en-GB" dirty="0"/>
          </a:p>
        </p:txBody>
      </p:sp>
    </p:spTree>
    <p:extLst>
      <p:ext uri="{BB962C8B-B14F-4D97-AF65-F5344CB8AC3E}">
        <p14:creationId xmlns:p14="http://schemas.microsoft.com/office/powerpoint/2010/main" val="525435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FC855-7128-4F81-B60B-8CC4077FE039}"/>
              </a:ext>
            </a:extLst>
          </p:cNvPr>
          <p:cNvSpPr>
            <a:spLocks noGrp="1"/>
          </p:cNvSpPr>
          <p:nvPr>
            <p:ph type="title"/>
          </p:nvPr>
        </p:nvSpPr>
        <p:spPr>
          <a:xfrm>
            <a:off x="1371600" y="685800"/>
            <a:ext cx="3282695" cy="1485900"/>
          </a:xfrm>
        </p:spPr>
        <p:txBody>
          <a:bodyPr>
            <a:normAutofit/>
          </a:bodyPr>
          <a:lstStyle/>
          <a:p>
            <a:r>
              <a:rPr lang="en-US" dirty="0"/>
              <a:t>Methodology</a:t>
            </a:r>
            <a:endParaRPr lang="en-GB" dirty="0"/>
          </a:p>
        </p:txBody>
      </p:sp>
      <p:sp>
        <p:nvSpPr>
          <p:cNvPr id="3" name="Content Placeholder 2">
            <a:extLst>
              <a:ext uri="{FF2B5EF4-FFF2-40B4-BE49-F238E27FC236}">
                <a16:creationId xmlns:a16="http://schemas.microsoft.com/office/drawing/2014/main" id="{828E5479-0B89-4AB0-AE21-8A44DEC8A22F}"/>
              </a:ext>
            </a:extLst>
          </p:cNvPr>
          <p:cNvSpPr>
            <a:spLocks noGrp="1"/>
          </p:cNvSpPr>
          <p:nvPr>
            <p:ph idx="1"/>
          </p:nvPr>
        </p:nvSpPr>
        <p:spPr>
          <a:xfrm>
            <a:off x="1239326" y="2144933"/>
            <a:ext cx="4135821" cy="4027267"/>
          </a:xfrm>
        </p:spPr>
        <p:txBody>
          <a:bodyPr>
            <a:normAutofit/>
          </a:bodyPr>
          <a:lstStyle/>
          <a:p>
            <a:r>
              <a:rPr lang="en-US" sz="1400" dirty="0">
                <a:latin typeface="+mj-lt"/>
              </a:rPr>
              <a:t>A research method is a strategy or blueprint that specifies how knowledge about a certain topic can be collected and broken down. It contains a procedural description that explains how the test will be carried out.</a:t>
            </a:r>
          </a:p>
          <a:p>
            <a:r>
              <a:rPr lang="en-US" sz="1400" dirty="0">
                <a:latin typeface="+mj-lt"/>
              </a:rPr>
              <a:t>The CRISP-DM (Cross-Industry Standard Process for Data Mining) technology will be applied in this project, which has become a business standard for data mining in the data mining segment.</a:t>
            </a:r>
          </a:p>
          <a:p>
            <a:r>
              <a:rPr lang="en-US" sz="1400" dirty="0">
                <a:latin typeface="+mj-lt"/>
              </a:rPr>
              <a:t>This technique, which is divided into six stages, characterizes the lifecycle of a data mining project.[7]</a:t>
            </a:r>
            <a:endParaRPr lang="en-GB" sz="1100" dirty="0">
              <a:latin typeface="+mj-lt"/>
            </a:endParaRPr>
          </a:p>
        </p:txBody>
      </p:sp>
      <p:pic>
        <p:nvPicPr>
          <p:cNvPr id="5" name="Picture 4" descr="Diagram&#10;&#10;Description automatically generated">
            <a:extLst>
              <a:ext uri="{FF2B5EF4-FFF2-40B4-BE49-F238E27FC236}">
                <a16:creationId xmlns:a16="http://schemas.microsoft.com/office/drawing/2014/main" id="{4520F56F-7A70-4A22-BD4E-FB9C9D1233BA}"/>
              </a:ext>
            </a:extLst>
          </p:cNvPr>
          <p:cNvPicPr>
            <a:picLocks noChangeAspect="1"/>
          </p:cNvPicPr>
          <p:nvPr/>
        </p:nvPicPr>
        <p:blipFill>
          <a:blip r:embed="rId2"/>
          <a:stretch>
            <a:fillRect/>
          </a:stretch>
        </p:blipFill>
        <p:spPr>
          <a:xfrm>
            <a:off x="6442841" y="805126"/>
            <a:ext cx="5523945" cy="5247747"/>
          </a:xfrm>
          <a:prstGeom prst="rect">
            <a:avLst/>
          </a:prstGeom>
        </p:spPr>
      </p:pic>
      <p:sp>
        <p:nvSpPr>
          <p:cNvPr id="4" name="TextBox 3">
            <a:extLst>
              <a:ext uri="{FF2B5EF4-FFF2-40B4-BE49-F238E27FC236}">
                <a16:creationId xmlns:a16="http://schemas.microsoft.com/office/drawing/2014/main" id="{CEF67B39-98CF-499F-8CB8-E37257DFDA7B}"/>
              </a:ext>
            </a:extLst>
          </p:cNvPr>
          <p:cNvSpPr txBox="1"/>
          <p:nvPr/>
        </p:nvSpPr>
        <p:spPr>
          <a:xfrm>
            <a:off x="8093860" y="6172200"/>
            <a:ext cx="2858814" cy="307777"/>
          </a:xfrm>
          <a:prstGeom prst="rect">
            <a:avLst/>
          </a:prstGeom>
          <a:noFill/>
        </p:spPr>
        <p:txBody>
          <a:bodyPr wrap="square" rtlCol="0">
            <a:spAutoFit/>
          </a:bodyPr>
          <a:lstStyle/>
          <a:p>
            <a:r>
              <a:rPr lang="en-US" sz="1400" dirty="0">
                <a:latin typeface="+mj-lt"/>
              </a:rPr>
              <a:t>Fig 3. CRISO-DM Methodology [7]</a:t>
            </a:r>
            <a:endParaRPr lang="en-GB" sz="1400" dirty="0">
              <a:latin typeface="+mj-lt"/>
            </a:endParaRPr>
          </a:p>
        </p:txBody>
      </p:sp>
    </p:spTree>
    <p:extLst>
      <p:ext uri="{BB962C8B-B14F-4D97-AF65-F5344CB8AC3E}">
        <p14:creationId xmlns:p14="http://schemas.microsoft.com/office/powerpoint/2010/main" val="2080472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292C6-2417-408D-B5DB-D59C740C4A2E}"/>
              </a:ext>
            </a:extLst>
          </p:cNvPr>
          <p:cNvSpPr>
            <a:spLocks noGrp="1"/>
          </p:cNvSpPr>
          <p:nvPr>
            <p:ph type="title"/>
          </p:nvPr>
        </p:nvSpPr>
        <p:spPr>
          <a:xfrm>
            <a:off x="1371600" y="685800"/>
            <a:ext cx="3282695" cy="1485900"/>
          </a:xfrm>
        </p:spPr>
        <p:txBody>
          <a:bodyPr>
            <a:normAutofit/>
          </a:bodyPr>
          <a:lstStyle/>
          <a:p>
            <a:r>
              <a:rPr lang="en-US" dirty="0"/>
              <a:t>Approach</a:t>
            </a:r>
            <a:endParaRPr lang="en-GB" dirty="0"/>
          </a:p>
        </p:txBody>
      </p:sp>
      <p:sp>
        <p:nvSpPr>
          <p:cNvPr id="3" name="Content Placeholder 2">
            <a:extLst>
              <a:ext uri="{FF2B5EF4-FFF2-40B4-BE49-F238E27FC236}">
                <a16:creationId xmlns:a16="http://schemas.microsoft.com/office/drawing/2014/main" id="{9700C3D7-E6FC-4C09-9D5E-C76C3000DFFB}"/>
              </a:ext>
            </a:extLst>
          </p:cNvPr>
          <p:cNvSpPr>
            <a:spLocks noGrp="1"/>
          </p:cNvSpPr>
          <p:nvPr>
            <p:ph idx="1"/>
          </p:nvPr>
        </p:nvSpPr>
        <p:spPr>
          <a:xfrm>
            <a:off x="1224455" y="1930138"/>
            <a:ext cx="3429840" cy="3699286"/>
          </a:xfrm>
          <a:ln>
            <a:noFill/>
          </a:ln>
        </p:spPr>
        <p:txBody>
          <a:bodyPr>
            <a:normAutofit/>
          </a:bodyPr>
          <a:lstStyle/>
          <a:p>
            <a:r>
              <a:rPr lang="en-US" sz="1400" dirty="0">
                <a:latin typeface="+mj-lt"/>
              </a:rPr>
              <a:t>Essentially, the Supervised Learning system is being used to devise the rationale for the primary emphasis on the project.</a:t>
            </a:r>
          </a:p>
          <a:p>
            <a:r>
              <a:rPr lang="en-US" sz="1400" dirty="0">
                <a:latin typeface="+mj-lt"/>
              </a:rPr>
              <a:t>Supervised learning, widely described as machine learning technique, is an artificial intelligence and machine learning subcategory. Different algorithms obtained via cross validation procedure will be examined in this article. The primary aim of this study is to establish a model that is practical and accurate in its behavioral forecasts of future findings, based on historical evidence.[8]</a:t>
            </a:r>
          </a:p>
          <a:p>
            <a:endParaRPr lang="en-GB" sz="1300" dirty="0"/>
          </a:p>
        </p:txBody>
      </p:sp>
      <p:pic>
        <p:nvPicPr>
          <p:cNvPr id="5" name="Picture 4" descr="Diagram&#10;&#10;Description automatically generated">
            <a:extLst>
              <a:ext uri="{FF2B5EF4-FFF2-40B4-BE49-F238E27FC236}">
                <a16:creationId xmlns:a16="http://schemas.microsoft.com/office/drawing/2014/main" id="{223C9B6B-0988-4A5C-893B-17F1B1EBE5AA}"/>
              </a:ext>
            </a:extLst>
          </p:cNvPr>
          <p:cNvPicPr>
            <a:picLocks noChangeAspect="1"/>
          </p:cNvPicPr>
          <p:nvPr/>
        </p:nvPicPr>
        <p:blipFill>
          <a:blip r:embed="rId2"/>
          <a:stretch>
            <a:fillRect/>
          </a:stretch>
        </p:blipFill>
        <p:spPr>
          <a:xfrm>
            <a:off x="4975390" y="1793504"/>
            <a:ext cx="7079976" cy="3699287"/>
          </a:xfrm>
          <a:prstGeom prst="rect">
            <a:avLst/>
          </a:prstGeom>
        </p:spPr>
      </p:pic>
      <p:sp>
        <p:nvSpPr>
          <p:cNvPr id="4" name="TextBox 3">
            <a:extLst>
              <a:ext uri="{FF2B5EF4-FFF2-40B4-BE49-F238E27FC236}">
                <a16:creationId xmlns:a16="http://schemas.microsoft.com/office/drawing/2014/main" id="{0617E3E0-2280-42B6-8B86-68E8EFAB5479}"/>
              </a:ext>
            </a:extLst>
          </p:cNvPr>
          <p:cNvSpPr txBox="1"/>
          <p:nvPr/>
        </p:nvSpPr>
        <p:spPr>
          <a:xfrm>
            <a:off x="7401073" y="5629424"/>
            <a:ext cx="3205655" cy="307777"/>
          </a:xfrm>
          <a:prstGeom prst="rect">
            <a:avLst/>
          </a:prstGeom>
          <a:noFill/>
        </p:spPr>
        <p:txBody>
          <a:bodyPr wrap="square" rtlCol="0">
            <a:spAutoFit/>
          </a:bodyPr>
          <a:lstStyle/>
          <a:p>
            <a:r>
              <a:rPr lang="en-US" sz="1400" dirty="0">
                <a:latin typeface="+mj-lt"/>
              </a:rPr>
              <a:t>Fig 4. Supervised Learning [11]</a:t>
            </a:r>
            <a:endParaRPr lang="en-GB" sz="1400" dirty="0">
              <a:latin typeface="+mj-lt"/>
            </a:endParaRPr>
          </a:p>
        </p:txBody>
      </p:sp>
    </p:spTree>
    <p:extLst>
      <p:ext uri="{BB962C8B-B14F-4D97-AF65-F5344CB8AC3E}">
        <p14:creationId xmlns:p14="http://schemas.microsoft.com/office/powerpoint/2010/main" val="3167319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69EEA-8C1F-48AE-82CD-E44CE259185D}"/>
              </a:ext>
            </a:extLst>
          </p:cNvPr>
          <p:cNvSpPr>
            <a:spLocks noGrp="1"/>
          </p:cNvSpPr>
          <p:nvPr>
            <p:ph type="title"/>
          </p:nvPr>
        </p:nvSpPr>
        <p:spPr>
          <a:xfrm>
            <a:off x="1014248" y="2798379"/>
            <a:ext cx="3282695" cy="1485900"/>
          </a:xfrm>
        </p:spPr>
        <p:txBody>
          <a:bodyPr>
            <a:normAutofit/>
          </a:bodyPr>
          <a:lstStyle/>
          <a:p>
            <a:r>
              <a:rPr lang="en-US" dirty="0"/>
              <a:t>Design overview </a:t>
            </a:r>
            <a:endParaRPr lang="en-GB" dirty="0"/>
          </a:p>
        </p:txBody>
      </p:sp>
      <p:pic>
        <p:nvPicPr>
          <p:cNvPr id="5" name="Content Placeholder 4" descr="Diagram&#10;&#10;Description automatically generated">
            <a:extLst>
              <a:ext uri="{FF2B5EF4-FFF2-40B4-BE49-F238E27FC236}">
                <a16:creationId xmlns:a16="http://schemas.microsoft.com/office/drawing/2014/main" id="{A0B8C1F3-D86D-4EFC-9A82-5A4E874D1D29}"/>
              </a:ext>
            </a:extLst>
          </p:cNvPr>
          <p:cNvPicPr>
            <a:picLocks noChangeAspect="1"/>
          </p:cNvPicPr>
          <p:nvPr/>
        </p:nvPicPr>
        <p:blipFill>
          <a:blip r:embed="rId2"/>
          <a:stretch>
            <a:fillRect/>
          </a:stretch>
        </p:blipFill>
        <p:spPr>
          <a:xfrm>
            <a:off x="4635063" y="220717"/>
            <a:ext cx="7427258" cy="6456021"/>
          </a:xfrm>
          <a:prstGeom prst="rect">
            <a:avLst/>
          </a:prstGeom>
        </p:spPr>
      </p:pic>
    </p:spTree>
    <p:extLst>
      <p:ext uri="{BB962C8B-B14F-4D97-AF65-F5344CB8AC3E}">
        <p14:creationId xmlns:p14="http://schemas.microsoft.com/office/powerpoint/2010/main" val="701575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B828D-7D2C-46AA-AFF2-B0ECF0A58D06}"/>
              </a:ext>
            </a:extLst>
          </p:cNvPr>
          <p:cNvSpPr>
            <a:spLocks noGrp="1"/>
          </p:cNvSpPr>
          <p:nvPr>
            <p:ph type="title"/>
          </p:nvPr>
        </p:nvSpPr>
        <p:spPr>
          <a:xfrm>
            <a:off x="1313634" y="943303"/>
            <a:ext cx="5039710" cy="754117"/>
          </a:xfrm>
        </p:spPr>
        <p:txBody>
          <a:bodyPr/>
          <a:lstStyle/>
          <a:p>
            <a:r>
              <a:rPr lang="en-US" dirty="0"/>
              <a:t>Software Selection</a:t>
            </a:r>
            <a:endParaRPr lang="en-GB" dirty="0"/>
          </a:p>
        </p:txBody>
      </p:sp>
      <p:sp>
        <p:nvSpPr>
          <p:cNvPr id="3" name="Content Placeholder 2">
            <a:extLst>
              <a:ext uri="{FF2B5EF4-FFF2-40B4-BE49-F238E27FC236}">
                <a16:creationId xmlns:a16="http://schemas.microsoft.com/office/drawing/2014/main" id="{7AE784FA-0FB0-4AF1-812D-8010C28A6B3A}"/>
              </a:ext>
            </a:extLst>
          </p:cNvPr>
          <p:cNvSpPr>
            <a:spLocks noGrp="1"/>
          </p:cNvSpPr>
          <p:nvPr>
            <p:ph idx="1"/>
          </p:nvPr>
        </p:nvSpPr>
        <p:spPr>
          <a:xfrm>
            <a:off x="1145628" y="2685394"/>
            <a:ext cx="6059214" cy="2475186"/>
          </a:xfrm>
        </p:spPr>
        <p:txBody>
          <a:bodyPr>
            <a:normAutofit/>
          </a:bodyPr>
          <a:lstStyle/>
          <a:p>
            <a:r>
              <a:rPr lang="en-US" sz="1400" dirty="0">
                <a:latin typeface="+mj-lt"/>
              </a:rPr>
              <a:t>When it comes to selecting software solutions, knowledge is power.</a:t>
            </a:r>
            <a:r>
              <a:rPr lang="en-GB" sz="1400" dirty="0">
                <a:latin typeface="+mj-lt"/>
              </a:rPr>
              <a:t> </a:t>
            </a:r>
          </a:p>
          <a:p>
            <a:r>
              <a:rPr lang="en-US" sz="1400" dirty="0">
                <a:latin typeface="+mj-lt"/>
              </a:rPr>
              <a:t>In this study, Weka, Rapid Miner, and Orange Data will be compared based on the amount of the data trained and the desirable characteristics for the extracted estimation model.</a:t>
            </a:r>
          </a:p>
          <a:p>
            <a:r>
              <a:rPr lang="en-GB" sz="1400" dirty="0">
                <a:latin typeface="+mj-lt"/>
              </a:rPr>
              <a:t>As a data mining software Weka has been selected for his easy implementation in Java.</a:t>
            </a:r>
            <a:endParaRPr lang="en-US" sz="1400" dirty="0">
              <a:latin typeface="+mj-lt"/>
            </a:endParaRPr>
          </a:p>
          <a:p>
            <a:r>
              <a:rPr lang="en-GB" sz="1400" dirty="0">
                <a:latin typeface="+mj-lt"/>
              </a:rPr>
              <a:t>Java is been chosen as the software for the prediction application over Python for is reusability language.</a:t>
            </a:r>
            <a:endParaRPr lang="en-US" sz="1400" dirty="0">
              <a:latin typeface="+mj-lt"/>
            </a:endParaRPr>
          </a:p>
          <a:p>
            <a:endParaRPr lang="en-GB" sz="1400" dirty="0"/>
          </a:p>
        </p:txBody>
      </p:sp>
      <p:pic>
        <p:nvPicPr>
          <p:cNvPr id="4" name="Picture 3" descr="Icon&#10;&#10;Description automatically generated">
            <a:extLst>
              <a:ext uri="{FF2B5EF4-FFF2-40B4-BE49-F238E27FC236}">
                <a16:creationId xmlns:a16="http://schemas.microsoft.com/office/drawing/2014/main" id="{CE004793-5024-4720-A189-ECD28B9F9E50}"/>
              </a:ext>
            </a:extLst>
          </p:cNvPr>
          <p:cNvPicPr>
            <a:picLocks noChangeAspect="1"/>
          </p:cNvPicPr>
          <p:nvPr/>
        </p:nvPicPr>
        <p:blipFill>
          <a:blip r:embed="rId2"/>
          <a:stretch>
            <a:fillRect/>
          </a:stretch>
        </p:blipFill>
        <p:spPr>
          <a:xfrm>
            <a:off x="8358512" y="545393"/>
            <a:ext cx="2475187" cy="2475187"/>
          </a:xfrm>
          <a:prstGeom prst="rect">
            <a:avLst/>
          </a:prstGeom>
        </p:spPr>
      </p:pic>
      <p:pic>
        <p:nvPicPr>
          <p:cNvPr id="5" name="Picture 4" descr="Logo&#10;&#10;Description automatically generated">
            <a:extLst>
              <a:ext uri="{FF2B5EF4-FFF2-40B4-BE49-F238E27FC236}">
                <a16:creationId xmlns:a16="http://schemas.microsoft.com/office/drawing/2014/main" id="{D8DB8576-E081-4C32-9B8F-CCC8884DBB7D}"/>
              </a:ext>
            </a:extLst>
          </p:cNvPr>
          <p:cNvPicPr>
            <a:picLocks noChangeAspect="1"/>
          </p:cNvPicPr>
          <p:nvPr/>
        </p:nvPicPr>
        <p:blipFill>
          <a:blip r:embed="rId3"/>
          <a:stretch>
            <a:fillRect/>
          </a:stretch>
        </p:blipFill>
        <p:spPr>
          <a:xfrm>
            <a:off x="8358512" y="3710154"/>
            <a:ext cx="2393570" cy="2393570"/>
          </a:xfrm>
          <a:prstGeom prst="rect">
            <a:avLst/>
          </a:prstGeom>
        </p:spPr>
      </p:pic>
      <p:sp>
        <p:nvSpPr>
          <p:cNvPr id="6" name="TextBox 5">
            <a:extLst>
              <a:ext uri="{FF2B5EF4-FFF2-40B4-BE49-F238E27FC236}">
                <a16:creationId xmlns:a16="http://schemas.microsoft.com/office/drawing/2014/main" id="{755156F6-2F5F-44D8-8B3C-4B5FEC45AD4B}"/>
              </a:ext>
            </a:extLst>
          </p:cNvPr>
          <p:cNvSpPr txBox="1"/>
          <p:nvPr/>
        </p:nvSpPr>
        <p:spPr>
          <a:xfrm>
            <a:off x="8818179" y="3147846"/>
            <a:ext cx="1860331" cy="307777"/>
          </a:xfrm>
          <a:prstGeom prst="rect">
            <a:avLst/>
          </a:prstGeom>
          <a:noFill/>
        </p:spPr>
        <p:txBody>
          <a:bodyPr wrap="square" rtlCol="0">
            <a:spAutoFit/>
          </a:bodyPr>
          <a:lstStyle/>
          <a:p>
            <a:r>
              <a:rPr lang="en-US" sz="1400">
                <a:latin typeface="+mj-lt"/>
              </a:rPr>
              <a:t>Fig 5. Weka [12]</a:t>
            </a:r>
            <a:endParaRPr lang="en-GB" sz="1400" dirty="0">
              <a:latin typeface="+mj-lt"/>
            </a:endParaRPr>
          </a:p>
        </p:txBody>
      </p:sp>
      <p:sp>
        <p:nvSpPr>
          <p:cNvPr id="7" name="TextBox 6">
            <a:extLst>
              <a:ext uri="{FF2B5EF4-FFF2-40B4-BE49-F238E27FC236}">
                <a16:creationId xmlns:a16="http://schemas.microsoft.com/office/drawing/2014/main" id="{E3DBE140-7218-4170-8A24-CD5924006813}"/>
              </a:ext>
            </a:extLst>
          </p:cNvPr>
          <p:cNvSpPr txBox="1"/>
          <p:nvPr/>
        </p:nvSpPr>
        <p:spPr>
          <a:xfrm>
            <a:off x="8986345" y="6103724"/>
            <a:ext cx="1513489" cy="307777"/>
          </a:xfrm>
          <a:prstGeom prst="rect">
            <a:avLst/>
          </a:prstGeom>
          <a:noFill/>
        </p:spPr>
        <p:txBody>
          <a:bodyPr wrap="square" rtlCol="0">
            <a:spAutoFit/>
          </a:bodyPr>
          <a:lstStyle/>
          <a:p>
            <a:r>
              <a:rPr lang="en-US" sz="1400">
                <a:latin typeface="+mj-lt"/>
              </a:rPr>
              <a:t>Fig 6. Java [13]</a:t>
            </a:r>
            <a:endParaRPr lang="en-GB" sz="1400" dirty="0">
              <a:latin typeface="+mj-lt"/>
            </a:endParaRPr>
          </a:p>
        </p:txBody>
      </p:sp>
    </p:spTree>
    <p:extLst>
      <p:ext uri="{BB962C8B-B14F-4D97-AF65-F5344CB8AC3E}">
        <p14:creationId xmlns:p14="http://schemas.microsoft.com/office/powerpoint/2010/main" val="3506737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2F891-E2D5-4CD8-86A4-29F2D836CDA4}"/>
              </a:ext>
            </a:extLst>
          </p:cNvPr>
          <p:cNvSpPr>
            <a:spLocks noGrp="1"/>
          </p:cNvSpPr>
          <p:nvPr>
            <p:ph type="title"/>
          </p:nvPr>
        </p:nvSpPr>
        <p:spPr>
          <a:xfrm>
            <a:off x="1190296" y="638665"/>
            <a:ext cx="3282695" cy="1485900"/>
          </a:xfrm>
        </p:spPr>
        <p:txBody>
          <a:bodyPr>
            <a:normAutofit/>
          </a:bodyPr>
          <a:lstStyle/>
          <a:p>
            <a:r>
              <a:rPr lang="en-US" dirty="0"/>
              <a:t>Prediction Data Set</a:t>
            </a:r>
            <a:endParaRPr lang="en-GB" dirty="0"/>
          </a:p>
        </p:txBody>
      </p:sp>
      <p:sp>
        <p:nvSpPr>
          <p:cNvPr id="3" name="Content Placeholder 2">
            <a:extLst>
              <a:ext uri="{FF2B5EF4-FFF2-40B4-BE49-F238E27FC236}">
                <a16:creationId xmlns:a16="http://schemas.microsoft.com/office/drawing/2014/main" id="{E27F6A5D-8FBC-46CB-8044-2AC34979D230}"/>
              </a:ext>
            </a:extLst>
          </p:cNvPr>
          <p:cNvSpPr>
            <a:spLocks noGrp="1"/>
          </p:cNvSpPr>
          <p:nvPr>
            <p:ph idx="1"/>
          </p:nvPr>
        </p:nvSpPr>
        <p:spPr>
          <a:xfrm>
            <a:off x="1190296" y="2285999"/>
            <a:ext cx="3645301" cy="4093779"/>
          </a:xfrm>
        </p:spPr>
        <p:txBody>
          <a:bodyPr>
            <a:normAutofit/>
          </a:bodyPr>
          <a:lstStyle/>
          <a:p>
            <a:r>
              <a:rPr lang="en-US" sz="1400" dirty="0">
                <a:latin typeface="+mj-lt"/>
              </a:rPr>
              <a:t>Data used for this research was provided by </a:t>
            </a:r>
            <a:r>
              <a:rPr lang="en-GB" sz="1400" dirty="0">
                <a:effectLst/>
                <a:latin typeface="+mj-lt"/>
                <a:ea typeface="Calibri" panose="020F0502020204030204" pitchFamily="34" charset="0"/>
                <a:cs typeface="Times New Roman" panose="02020603050405020304" pitchFamily="18" charset="0"/>
              </a:rPr>
              <a:t>Internet Movie Database (IMDb), IMDb is a publicly available user-managed website with information on over 400,000 films and TV shows. IMDb is the common film rating database of consumers and is commonly used.</a:t>
            </a:r>
            <a:endParaRPr lang="en-GB" sz="1400" dirty="0">
              <a:latin typeface="+mj-lt"/>
              <a:ea typeface="Calibri" panose="020F0502020204030204" pitchFamily="34" charset="0"/>
              <a:cs typeface="Times New Roman" panose="02020603050405020304" pitchFamily="18" charset="0"/>
            </a:endParaRPr>
          </a:p>
          <a:p>
            <a:r>
              <a:rPr lang="en-GB" sz="1400" dirty="0">
                <a:latin typeface="+mj-lt"/>
                <a:cs typeface="Times New Roman" panose="02020603050405020304" pitchFamily="18" charset="0"/>
              </a:rPr>
              <a:t>Attributes:</a:t>
            </a:r>
          </a:p>
          <a:p>
            <a:pPr>
              <a:spcBef>
                <a:spcPts val="0"/>
              </a:spcBef>
              <a:spcAft>
                <a:spcPts val="0"/>
              </a:spcAft>
              <a:buFont typeface="Arial" panose="020B0604020202020204" pitchFamily="34" charset="0"/>
              <a:buChar char="•"/>
            </a:pPr>
            <a:r>
              <a:rPr lang="en-US" sz="1400" dirty="0">
                <a:latin typeface="+mj-lt"/>
              </a:rPr>
              <a:t>T</a:t>
            </a:r>
            <a:r>
              <a:rPr lang="en-US" sz="1400" b="0" i="0" u="none" strike="noStrike" dirty="0">
                <a:effectLst/>
                <a:latin typeface="+mj-lt"/>
              </a:rPr>
              <a:t>itle</a:t>
            </a:r>
            <a:r>
              <a:rPr lang="en-US" sz="1400" dirty="0">
                <a:latin typeface="+mj-lt"/>
              </a:rPr>
              <a:t> </a:t>
            </a:r>
          </a:p>
          <a:p>
            <a:pPr>
              <a:spcBef>
                <a:spcPts val="0"/>
              </a:spcBef>
              <a:spcAft>
                <a:spcPts val="0"/>
              </a:spcAft>
              <a:buFont typeface="Arial" panose="020B0604020202020204" pitchFamily="34" charset="0"/>
              <a:buChar char="•"/>
            </a:pPr>
            <a:r>
              <a:rPr lang="en-US" sz="1400" dirty="0">
                <a:latin typeface="+mj-lt"/>
              </a:rPr>
              <a:t>Director name </a:t>
            </a:r>
          </a:p>
          <a:p>
            <a:pPr>
              <a:spcBef>
                <a:spcPts val="0"/>
              </a:spcBef>
              <a:spcAft>
                <a:spcPts val="0"/>
              </a:spcAft>
              <a:buFont typeface="Arial" panose="020B0604020202020204" pitchFamily="34" charset="0"/>
              <a:buChar char="•"/>
            </a:pPr>
            <a:r>
              <a:rPr lang="en-US" sz="1400" dirty="0">
                <a:latin typeface="+mj-lt"/>
              </a:rPr>
              <a:t>Actor_1_name </a:t>
            </a:r>
          </a:p>
          <a:p>
            <a:pPr>
              <a:spcBef>
                <a:spcPts val="0"/>
              </a:spcBef>
              <a:spcAft>
                <a:spcPts val="0"/>
              </a:spcAft>
              <a:buFont typeface="Arial" panose="020B0604020202020204" pitchFamily="34" charset="0"/>
              <a:buChar char="•"/>
            </a:pPr>
            <a:r>
              <a:rPr lang="en-US" sz="1400" dirty="0">
                <a:latin typeface="+mj-lt"/>
              </a:rPr>
              <a:t>Actor_2_name</a:t>
            </a:r>
          </a:p>
          <a:p>
            <a:pPr>
              <a:spcBef>
                <a:spcPts val="0"/>
              </a:spcBef>
              <a:spcAft>
                <a:spcPts val="0"/>
              </a:spcAft>
              <a:buFont typeface="Arial" panose="020B0604020202020204" pitchFamily="34" charset="0"/>
              <a:buChar char="•"/>
            </a:pPr>
            <a:r>
              <a:rPr lang="en-US" sz="1400" dirty="0">
                <a:latin typeface="+mj-lt"/>
              </a:rPr>
              <a:t>Actor_3_name</a:t>
            </a:r>
          </a:p>
          <a:p>
            <a:pPr>
              <a:spcBef>
                <a:spcPts val="0"/>
              </a:spcBef>
              <a:spcAft>
                <a:spcPts val="0"/>
              </a:spcAft>
              <a:buFont typeface="Arial" panose="020B0604020202020204" pitchFamily="34" charset="0"/>
              <a:buChar char="•"/>
            </a:pPr>
            <a:r>
              <a:rPr lang="en-US" sz="1400" dirty="0">
                <a:latin typeface="+mj-lt"/>
              </a:rPr>
              <a:t>Genres</a:t>
            </a:r>
          </a:p>
          <a:p>
            <a:pPr>
              <a:spcBef>
                <a:spcPts val="0"/>
              </a:spcBef>
              <a:spcAft>
                <a:spcPts val="0"/>
              </a:spcAft>
              <a:buFont typeface="Arial" panose="020B0604020202020204" pitchFamily="34" charset="0"/>
              <a:buChar char="•"/>
            </a:pPr>
            <a:r>
              <a:rPr lang="en-US" sz="1400" dirty="0">
                <a:latin typeface="+mj-lt"/>
              </a:rPr>
              <a:t>IMDb_score</a:t>
            </a:r>
          </a:p>
        </p:txBody>
      </p:sp>
      <p:pic>
        <p:nvPicPr>
          <p:cNvPr id="6" name="Picture 5">
            <a:extLst>
              <a:ext uri="{FF2B5EF4-FFF2-40B4-BE49-F238E27FC236}">
                <a16:creationId xmlns:a16="http://schemas.microsoft.com/office/drawing/2014/main" id="{DCC76554-BB8D-4E9B-A000-9371675CEA7F}"/>
              </a:ext>
            </a:extLst>
          </p:cNvPr>
          <p:cNvPicPr>
            <a:picLocks noChangeAspect="1"/>
          </p:cNvPicPr>
          <p:nvPr/>
        </p:nvPicPr>
        <p:blipFill rotWithShape="1">
          <a:blip r:embed="rId2"/>
          <a:srcRect r="4880"/>
          <a:stretch/>
        </p:blipFill>
        <p:spPr>
          <a:xfrm>
            <a:off x="4996018" y="677185"/>
            <a:ext cx="6958578" cy="5702593"/>
          </a:xfrm>
          <a:prstGeom prst="rect">
            <a:avLst/>
          </a:prstGeom>
        </p:spPr>
      </p:pic>
    </p:spTree>
    <p:extLst>
      <p:ext uri="{BB962C8B-B14F-4D97-AF65-F5344CB8AC3E}">
        <p14:creationId xmlns:p14="http://schemas.microsoft.com/office/powerpoint/2010/main" val="1607709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63DF7-D8EC-4BA6-A820-1070C0A5AF1D}"/>
              </a:ext>
            </a:extLst>
          </p:cNvPr>
          <p:cNvSpPr>
            <a:spLocks noGrp="1"/>
          </p:cNvSpPr>
          <p:nvPr>
            <p:ph type="title"/>
          </p:nvPr>
        </p:nvSpPr>
        <p:spPr>
          <a:xfrm>
            <a:off x="1033297" y="789825"/>
            <a:ext cx="6176775" cy="1485900"/>
          </a:xfrm>
        </p:spPr>
        <p:txBody>
          <a:bodyPr>
            <a:normAutofit/>
          </a:bodyPr>
          <a:lstStyle/>
          <a:p>
            <a:r>
              <a:rPr lang="en-US" dirty="0"/>
              <a:t>Weka Demo</a:t>
            </a:r>
            <a:endParaRPr lang="en-GB" dirty="0"/>
          </a:p>
        </p:txBody>
      </p:sp>
      <p:pic>
        <p:nvPicPr>
          <p:cNvPr id="14" name="Picture 13" descr="Graphical user interface, application&#10;&#10;Description automatically generated">
            <a:extLst>
              <a:ext uri="{FF2B5EF4-FFF2-40B4-BE49-F238E27FC236}">
                <a16:creationId xmlns:a16="http://schemas.microsoft.com/office/drawing/2014/main" id="{ABB5541A-8D1E-4EDC-ADB7-6062C2ED2D83}"/>
              </a:ext>
            </a:extLst>
          </p:cNvPr>
          <p:cNvPicPr>
            <a:picLocks noChangeAspect="1"/>
          </p:cNvPicPr>
          <p:nvPr/>
        </p:nvPicPr>
        <p:blipFill rotWithShape="1">
          <a:blip r:embed="rId2"/>
          <a:srcRect t="18306" r="-4" b="6416"/>
          <a:stretch/>
        </p:blipFill>
        <p:spPr>
          <a:xfrm>
            <a:off x="7535421" y="4715095"/>
            <a:ext cx="4263524" cy="2102866"/>
          </a:xfrm>
          <a:prstGeom prst="rect">
            <a:avLst/>
          </a:prstGeom>
        </p:spPr>
      </p:pic>
      <p:sp>
        <p:nvSpPr>
          <p:cNvPr id="13" name="Content Placeholder 12">
            <a:extLst>
              <a:ext uri="{FF2B5EF4-FFF2-40B4-BE49-F238E27FC236}">
                <a16:creationId xmlns:a16="http://schemas.microsoft.com/office/drawing/2014/main" id="{B55864C5-C2B8-40CD-9CF6-A137A90BABA3}"/>
              </a:ext>
            </a:extLst>
          </p:cNvPr>
          <p:cNvSpPr>
            <a:spLocks noGrp="1"/>
          </p:cNvSpPr>
          <p:nvPr>
            <p:ph idx="1"/>
          </p:nvPr>
        </p:nvSpPr>
        <p:spPr>
          <a:xfrm>
            <a:off x="1033296" y="2275725"/>
            <a:ext cx="6065087" cy="2559269"/>
          </a:xfrm>
        </p:spPr>
        <p:txBody>
          <a:bodyPr>
            <a:normAutofit/>
          </a:bodyPr>
          <a:lstStyle/>
          <a:p>
            <a:r>
              <a:rPr lang="en-US" sz="1400" dirty="0">
                <a:latin typeface="+mj-lt"/>
              </a:rPr>
              <a:t>First image represent the Weka Cross-Validation made in order to find out which algorithm is more suitable for this study.</a:t>
            </a:r>
          </a:p>
          <a:p>
            <a:r>
              <a:rPr lang="en-US" sz="1400" dirty="0">
                <a:latin typeface="+mj-lt"/>
              </a:rPr>
              <a:t>The second and third image represent the Data Training with the algorithm chosen after the comparing different algorithms obtained from Cross Validation.</a:t>
            </a:r>
          </a:p>
          <a:p>
            <a:pPr marL="0" indent="0">
              <a:buNone/>
            </a:pPr>
            <a:endParaRPr lang="en-US" sz="1400" dirty="0">
              <a:latin typeface="+mj-lt"/>
            </a:endParaRPr>
          </a:p>
          <a:p>
            <a:pPr marL="0" indent="0">
              <a:buNone/>
            </a:pPr>
            <a:endParaRPr lang="en-US" dirty="0"/>
          </a:p>
        </p:txBody>
      </p:sp>
      <p:pic>
        <p:nvPicPr>
          <p:cNvPr id="17" name="Picture 16" descr="Graphical user interface, application&#10;&#10;Description automatically generated">
            <a:extLst>
              <a:ext uri="{FF2B5EF4-FFF2-40B4-BE49-F238E27FC236}">
                <a16:creationId xmlns:a16="http://schemas.microsoft.com/office/drawing/2014/main" id="{46E91908-24E2-4502-9947-D5431E268226}"/>
              </a:ext>
            </a:extLst>
          </p:cNvPr>
          <p:cNvPicPr>
            <a:picLocks noChangeAspect="1"/>
          </p:cNvPicPr>
          <p:nvPr/>
        </p:nvPicPr>
        <p:blipFill rotWithShape="1">
          <a:blip r:embed="rId3"/>
          <a:srcRect t="4688" r="3" b="3"/>
          <a:stretch/>
        </p:blipFill>
        <p:spPr>
          <a:xfrm>
            <a:off x="7535421" y="2275725"/>
            <a:ext cx="4263524" cy="2376820"/>
          </a:xfrm>
          <a:prstGeom prst="rect">
            <a:avLst/>
          </a:prstGeom>
        </p:spPr>
      </p:pic>
      <p:pic>
        <p:nvPicPr>
          <p:cNvPr id="5" name="Content Placeholder 4" descr="Graphical user interface, text&#10;&#10;Description automatically generated with medium confidence">
            <a:extLst>
              <a:ext uri="{FF2B5EF4-FFF2-40B4-BE49-F238E27FC236}">
                <a16:creationId xmlns:a16="http://schemas.microsoft.com/office/drawing/2014/main" id="{2938F6CC-EEF5-43AE-A941-B001A4B095C1}"/>
              </a:ext>
            </a:extLst>
          </p:cNvPr>
          <p:cNvPicPr>
            <a:picLocks noChangeAspect="1"/>
          </p:cNvPicPr>
          <p:nvPr/>
        </p:nvPicPr>
        <p:blipFill rotWithShape="1">
          <a:blip r:embed="rId4"/>
          <a:srcRect t="17288" r="3" b="5027"/>
          <a:stretch/>
        </p:blipFill>
        <p:spPr>
          <a:xfrm>
            <a:off x="7535421" y="40039"/>
            <a:ext cx="4263524" cy="2194370"/>
          </a:xfrm>
          <a:prstGeom prst="rect">
            <a:avLst/>
          </a:prstGeom>
        </p:spPr>
      </p:pic>
    </p:spTree>
    <p:extLst>
      <p:ext uri="{BB962C8B-B14F-4D97-AF65-F5344CB8AC3E}">
        <p14:creationId xmlns:p14="http://schemas.microsoft.com/office/powerpoint/2010/main" val="712939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47150-1392-4237-9FCB-F58956E94F0C}"/>
              </a:ext>
            </a:extLst>
          </p:cNvPr>
          <p:cNvSpPr>
            <a:spLocks noGrp="1"/>
          </p:cNvSpPr>
          <p:nvPr>
            <p:ph type="title"/>
          </p:nvPr>
        </p:nvSpPr>
        <p:spPr>
          <a:xfrm>
            <a:off x="1096360" y="771040"/>
            <a:ext cx="4999640" cy="1485900"/>
          </a:xfrm>
        </p:spPr>
        <p:txBody>
          <a:bodyPr>
            <a:normAutofit/>
          </a:bodyPr>
          <a:lstStyle/>
          <a:p>
            <a:r>
              <a:rPr lang="en-US" dirty="0"/>
              <a:t>Weka Demo</a:t>
            </a:r>
            <a:endParaRPr lang="en-GB" dirty="0"/>
          </a:p>
        </p:txBody>
      </p:sp>
      <p:pic>
        <p:nvPicPr>
          <p:cNvPr id="9" name="Picture 8" descr="Graphical user interface, application&#10;&#10;Description automatically generated">
            <a:extLst>
              <a:ext uri="{FF2B5EF4-FFF2-40B4-BE49-F238E27FC236}">
                <a16:creationId xmlns:a16="http://schemas.microsoft.com/office/drawing/2014/main" id="{16DD4069-189F-48AC-8355-25CE2DB1929B}"/>
              </a:ext>
            </a:extLst>
          </p:cNvPr>
          <p:cNvPicPr>
            <a:picLocks noChangeAspect="1"/>
          </p:cNvPicPr>
          <p:nvPr/>
        </p:nvPicPr>
        <p:blipFill rotWithShape="1">
          <a:blip r:embed="rId2"/>
          <a:srcRect t="22745" r="-4" b="-4"/>
          <a:stretch/>
        </p:blipFill>
        <p:spPr>
          <a:xfrm>
            <a:off x="7444898" y="4601059"/>
            <a:ext cx="4374790" cy="2186902"/>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9A5927E6-16A2-4843-A106-E76F899A73E9}"/>
              </a:ext>
            </a:extLst>
          </p:cNvPr>
          <p:cNvPicPr>
            <a:picLocks noChangeAspect="1"/>
          </p:cNvPicPr>
          <p:nvPr/>
        </p:nvPicPr>
        <p:blipFill rotWithShape="1">
          <a:blip r:embed="rId3"/>
          <a:srcRect t="18023" r="3" b="6011"/>
          <a:stretch/>
        </p:blipFill>
        <p:spPr>
          <a:xfrm>
            <a:off x="7444898" y="2303181"/>
            <a:ext cx="4374790" cy="2251637"/>
          </a:xfrm>
          <a:prstGeom prst="rect">
            <a:avLst/>
          </a:prstGeom>
        </p:spPr>
      </p:pic>
      <p:pic>
        <p:nvPicPr>
          <p:cNvPr id="5" name="Content Placeholder 4" descr="Graphical user interface, application&#10;&#10;Description automatically generated">
            <a:extLst>
              <a:ext uri="{FF2B5EF4-FFF2-40B4-BE49-F238E27FC236}">
                <a16:creationId xmlns:a16="http://schemas.microsoft.com/office/drawing/2014/main" id="{4981CE6C-BA1A-4439-845D-55A291DA9203}"/>
              </a:ext>
            </a:extLst>
          </p:cNvPr>
          <p:cNvPicPr>
            <a:picLocks noChangeAspect="1"/>
          </p:cNvPicPr>
          <p:nvPr/>
        </p:nvPicPr>
        <p:blipFill rotWithShape="1">
          <a:blip r:embed="rId4"/>
          <a:srcRect t="4688" r="3" b="3"/>
          <a:stretch/>
        </p:blipFill>
        <p:spPr>
          <a:xfrm>
            <a:off x="7444898" y="5303"/>
            <a:ext cx="4374790" cy="2251637"/>
          </a:xfrm>
          <a:prstGeom prst="rect">
            <a:avLst/>
          </a:prstGeom>
        </p:spPr>
      </p:pic>
      <p:sp>
        <p:nvSpPr>
          <p:cNvPr id="4" name="Content Placeholder 3">
            <a:extLst>
              <a:ext uri="{FF2B5EF4-FFF2-40B4-BE49-F238E27FC236}">
                <a16:creationId xmlns:a16="http://schemas.microsoft.com/office/drawing/2014/main" id="{5ABB758A-6394-47B6-B97E-27A1D00897D1}"/>
              </a:ext>
            </a:extLst>
          </p:cNvPr>
          <p:cNvSpPr>
            <a:spLocks noGrp="1"/>
          </p:cNvSpPr>
          <p:nvPr>
            <p:ph idx="1"/>
          </p:nvPr>
        </p:nvSpPr>
        <p:spPr>
          <a:xfrm>
            <a:off x="1096360" y="2250554"/>
            <a:ext cx="5728646" cy="3009603"/>
          </a:xfrm>
        </p:spPr>
        <p:txBody>
          <a:bodyPr/>
          <a:lstStyle/>
          <a:p>
            <a:r>
              <a:rPr lang="en-US" sz="1400" cap="none" baseline="0" dirty="0">
                <a:latin typeface="+mj-lt"/>
              </a:rPr>
              <a:t>The first two screenshots represent the Data Test used after the training was done in order to obtain a prediction based on the Class attribute.</a:t>
            </a:r>
            <a:endParaRPr lang="en-US" sz="1400" dirty="0">
              <a:latin typeface="+mj-lt"/>
            </a:endParaRPr>
          </a:p>
          <a:p>
            <a:r>
              <a:rPr lang="en-US" sz="1400" cap="none" baseline="0" dirty="0">
                <a:latin typeface="+mj-lt"/>
              </a:rPr>
              <a:t>The last image shows the result ( the prediction ) obtained after testing the data set. The prediction was saved as an .arf file and will be used with the Java code the predict the movies success</a:t>
            </a:r>
            <a:r>
              <a:rPr lang="en-US" sz="1400" baseline="0" dirty="0">
                <a:latin typeface="+mj-lt"/>
              </a:rPr>
              <a:t>.</a:t>
            </a:r>
            <a:endParaRPr lang="en-US" sz="1400" dirty="0">
              <a:latin typeface="+mj-lt"/>
            </a:endParaRPr>
          </a:p>
          <a:p>
            <a:pPr marL="0" indent="0">
              <a:buNone/>
            </a:pPr>
            <a:endParaRPr lang="en-GB" dirty="0"/>
          </a:p>
        </p:txBody>
      </p:sp>
    </p:spTree>
    <p:extLst>
      <p:ext uri="{BB962C8B-B14F-4D97-AF65-F5344CB8AC3E}">
        <p14:creationId xmlns:p14="http://schemas.microsoft.com/office/powerpoint/2010/main" val="2354389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C5757-1481-45A9-9623-B506AA6316A0}"/>
              </a:ext>
            </a:extLst>
          </p:cNvPr>
          <p:cNvSpPr>
            <a:spLocks noGrp="1"/>
          </p:cNvSpPr>
          <p:nvPr>
            <p:ph type="title"/>
          </p:nvPr>
        </p:nvSpPr>
        <p:spPr>
          <a:xfrm>
            <a:off x="1371600" y="685800"/>
            <a:ext cx="9601200" cy="1485900"/>
          </a:xfrm>
        </p:spPr>
        <p:txBody>
          <a:bodyPr>
            <a:normAutofit/>
          </a:bodyPr>
          <a:lstStyle/>
          <a:p>
            <a:r>
              <a:rPr lang="en-US"/>
              <a:t>Conclusion</a:t>
            </a:r>
            <a:endParaRPr lang="en-GB"/>
          </a:p>
        </p:txBody>
      </p:sp>
      <p:graphicFrame>
        <p:nvGraphicFramePr>
          <p:cNvPr id="13" name="Content Placeholder 2">
            <a:extLst>
              <a:ext uri="{FF2B5EF4-FFF2-40B4-BE49-F238E27FC236}">
                <a16:creationId xmlns:a16="http://schemas.microsoft.com/office/drawing/2014/main" id="{24E66F5E-DF0E-4346-940F-84C916483C6B}"/>
              </a:ext>
            </a:extLst>
          </p:cNvPr>
          <p:cNvGraphicFramePr>
            <a:graphicFrameLocks noGrp="1"/>
          </p:cNvGraphicFramePr>
          <p:nvPr>
            <p:ph idx="1"/>
            <p:extLst>
              <p:ext uri="{D42A27DB-BD31-4B8C-83A1-F6EECF244321}">
                <p14:modId xmlns:p14="http://schemas.microsoft.com/office/powerpoint/2010/main" val="2745749030"/>
              </p:ext>
            </p:extLst>
          </p:nvPr>
        </p:nvGraphicFramePr>
        <p:xfrm>
          <a:off x="1371599" y="2286000"/>
          <a:ext cx="10477894"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6088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AB37E899-1A26-449D-9A99-B8D7B9564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BB422-9ACC-4F1D-8B62-3E0B1B8C264A}"/>
              </a:ext>
            </a:extLst>
          </p:cNvPr>
          <p:cNvSpPr>
            <a:spLocks noGrp="1"/>
          </p:cNvSpPr>
          <p:nvPr>
            <p:ph type="title"/>
          </p:nvPr>
        </p:nvSpPr>
        <p:spPr>
          <a:xfrm>
            <a:off x="886176" y="400050"/>
            <a:ext cx="6176776" cy="766598"/>
          </a:xfrm>
        </p:spPr>
        <p:txBody>
          <a:bodyPr>
            <a:normAutofit/>
          </a:bodyPr>
          <a:lstStyle/>
          <a:p>
            <a:r>
              <a:rPr lang="en-US" dirty="0"/>
              <a:t>References</a:t>
            </a:r>
            <a:endParaRPr lang="en-GB" dirty="0"/>
          </a:p>
        </p:txBody>
      </p:sp>
      <p:sp>
        <p:nvSpPr>
          <p:cNvPr id="15" name="Rectangle 11">
            <a:extLst>
              <a:ext uri="{FF2B5EF4-FFF2-40B4-BE49-F238E27FC236}">
                <a16:creationId xmlns:a16="http://schemas.microsoft.com/office/drawing/2014/main" id="{A9023BA4-63D6-4B04-BC2C-6D126A23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50971B5-98ED-4EC5-8596-26232CD2ABD7}"/>
              </a:ext>
            </a:extLst>
          </p:cNvPr>
          <p:cNvGraphicFramePr>
            <a:graphicFrameLocks noGrp="1"/>
          </p:cNvGraphicFramePr>
          <p:nvPr>
            <p:ph idx="1"/>
            <p:extLst>
              <p:ext uri="{D42A27DB-BD31-4B8C-83A1-F6EECF244321}">
                <p14:modId xmlns:p14="http://schemas.microsoft.com/office/powerpoint/2010/main" val="3571574229"/>
              </p:ext>
            </p:extLst>
          </p:nvPr>
        </p:nvGraphicFramePr>
        <p:xfrm>
          <a:off x="886175" y="1065229"/>
          <a:ext cx="10827729" cy="56560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67224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8A029CF3-79E0-4B98-A9CC-0946BE919C7E}"/>
              </a:ext>
            </a:extLst>
          </p:cNvPr>
          <p:cNvGraphicFramePr>
            <a:graphicFrameLocks noGrp="1"/>
          </p:cNvGraphicFramePr>
          <p:nvPr>
            <p:ph idx="1"/>
            <p:extLst>
              <p:ext uri="{D42A27DB-BD31-4B8C-83A1-F6EECF244321}">
                <p14:modId xmlns:p14="http://schemas.microsoft.com/office/powerpoint/2010/main" val="3919100038"/>
              </p:ext>
            </p:extLst>
          </p:nvPr>
        </p:nvGraphicFramePr>
        <p:xfrm>
          <a:off x="966952" y="510510"/>
          <a:ext cx="10825655"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573815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D9A38F-9A2C-42E5-9013-4C4B1FFCB4F6}">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8C45FB24-BEC6-4D44-888B-84AEBBA2DC09}">
  <ds:schemaRefs>
    <ds:schemaRef ds:uri="http://schemas.microsoft.com/sharepoint/v3/contenttype/forms"/>
  </ds:schemaRefs>
</ds:datastoreItem>
</file>

<file path=customXml/itemProps3.xml><?xml version="1.0" encoding="utf-8"?>
<ds:datastoreItem xmlns:ds="http://schemas.openxmlformats.org/officeDocument/2006/customXml" ds:itemID="{07ECF6D8-9EA4-45A1-AFEB-B7C326AF08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851</TotalTime>
  <Words>2023</Words>
  <Application>Microsoft Office PowerPoint</Application>
  <PresentationFormat>Widescreen</PresentationFormat>
  <Paragraphs>96</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Franklin Gothic Book</vt:lpstr>
      <vt:lpstr>Crop</vt:lpstr>
      <vt:lpstr> Forecasting movies success using Machine Learning </vt:lpstr>
      <vt:lpstr>Agenda</vt:lpstr>
      <vt:lpstr>Abstract</vt:lpstr>
      <vt:lpstr>Introduction</vt:lpstr>
      <vt:lpstr>Motivation</vt:lpstr>
      <vt:lpstr>Aims and Objectives</vt:lpstr>
      <vt:lpstr>Gantt Chart</vt:lpstr>
      <vt:lpstr>Literature Review</vt:lpstr>
      <vt:lpstr>Methodology</vt:lpstr>
      <vt:lpstr>Approach</vt:lpstr>
      <vt:lpstr>Design overview </vt:lpstr>
      <vt:lpstr>Software Selection</vt:lpstr>
      <vt:lpstr>Prediction Data Set</vt:lpstr>
      <vt:lpstr>Weka Demo</vt:lpstr>
      <vt:lpstr>Weka Demo</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Forecasting movies success using Machine Learning </dc:title>
  <dc:creator>Silvia Iagar (1805743)</dc:creator>
  <cp:lastModifiedBy>Silvia Iagar (1805743)</cp:lastModifiedBy>
  <cp:revision>98</cp:revision>
  <dcterms:created xsi:type="dcterms:W3CDTF">2021-03-21T10:11:59Z</dcterms:created>
  <dcterms:modified xsi:type="dcterms:W3CDTF">2021-03-25T19:42:10Z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