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307" r:id="rId7"/>
    <p:sldId id="310" r:id="rId8"/>
    <p:sldId id="311" r:id="rId9"/>
    <p:sldId id="312" r:id="rId10"/>
    <p:sldId id="314" r:id="rId11"/>
    <p:sldId id="313" r:id="rId12"/>
    <p:sldId id="315" r:id="rId13"/>
    <p:sldId id="316" r:id="rId14"/>
    <p:sldId id="317" r:id="rId15"/>
    <p:sldId id="318" r:id="rId16"/>
    <p:sldId id="30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4"/>
    <p:restoredTop sz="94771"/>
  </p:normalViewPr>
  <p:slideViewPr>
    <p:cSldViewPr>
      <p:cViewPr varScale="1">
        <p:scale>
          <a:sx n="88" d="100"/>
          <a:sy n="88" d="100"/>
        </p:scale>
        <p:origin x="172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10/31/22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Software Solutions for Business (SSB)</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284984"/>
            <a:ext cx="4680520"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t>Week 3</a:t>
            </a:r>
            <a:r>
              <a:rPr lang="en-GB" sz="2800" b="1"/>
              <a:t>: Practical </a:t>
            </a:r>
            <a:r>
              <a:rPr lang="en-GB" sz="2800" b="1" dirty="0"/>
              <a:t>Activity on MS Word</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748679"/>
          </a:xfrm>
        </p:spPr>
        <p:txBody>
          <a:bodyPr>
            <a:normAutofit/>
          </a:bodyPr>
          <a:lstStyle/>
          <a:p>
            <a:pPr algn="just">
              <a:spcBef>
                <a:spcPct val="0"/>
              </a:spcBef>
            </a:pPr>
            <a:r>
              <a:rPr lang="en-US" altLang="en-US" sz="2400" dirty="0"/>
              <a:t>Various practical tasks of using MS Word</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289953"/>
            <a:ext cx="7848872"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401205"/>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name DSR</a:t>
            </a:r>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024275"/>
            <a:ext cx="7848872"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484784"/>
            <a:ext cx="7848872" cy="4093428"/>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a:t>
            </a:r>
          </a:p>
          <a:p>
            <a:pPr algn="just"/>
            <a:r>
              <a:rPr lang="en-GB" sz="2000" dirty="0"/>
              <a:t>			4.2.1: Cloud Computing </a:t>
            </a:r>
          </a:p>
          <a:p>
            <a:pPr algn="just"/>
            <a:r>
              <a:rPr lang="en-GB" sz="2000" dirty="0"/>
              <a:t>			4.2.2: Dropbox </a:t>
            </a:r>
          </a:p>
          <a:p>
            <a:pPr algn="just"/>
            <a:r>
              <a:rPr lang="en-GB" sz="2000" dirty="0"/>
              <a:t>			4.2.3: iCloud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r>
              <a:rPr lang="en-GB" sz="2000" i="1" dirty="0"/>
              <a:t>Cloud computing is not a technical orientation, a set of computer architectures, or computing standards developed by the technocrats of the twenty-first-century” </a:t>
            </a:r>
          </a:p>
          <a:p>
            <a:pPr algn="just"/>
            <a:endParaRPr lang="en-GB" sz="2000" i="1" dirty="0"/>
          </a:p>
          <a:p>
            <a:pPr algn="just"/>
            <a:r>
              <a:rPr lang="en-GB" sz="2000" b="1" dirty="0"/>
              <a:t>Source: Michael Gendron, Business Intelligence and the Cloud, 2014, New Jersey, John Wiley &amp; Sons, Inc.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093428"/>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US" sz="2000" dirty="0"/>
              <a:t>4. Write down the following texts: </a:t>
            </a:r>
          </a:p>
          <a:p>
            <a:pPr algn="just"/>
            <a:r>
              <a:rPr lang="en-US" sz="2000" dirty="0"/>
              <a:t>	“Cloud storage/online storage is a virtual storage space, where data and information can be stored and accessed with the support of Internet wherever and whenever you want”</a:t>
            </a:r>
          </a:p>
          <a:p>
            <a:pPr algn="just"/>
            <a:endParaRPr lang="en-US" sz="2000" dirty="0"/>
          </a:p>
          <a:p>
            <a:pPr algn="just"/>
            <a:r>
              <a:rPr lang="en-US" sz="2000" b="1" dirty="0"/>
              <a:t>Source: Anupam Mazumdar &amp; </a:t>
            </a:r>
            <a:r>
              <a:rPr lang="en-US" sz="2000" b="1" dirty="0" err="1"/>
              <a:t>Husam</a:t>
            </a:r>
            <a:r>
              <a:rPr lang="en-US" sz="2000" b="1" dirty="0"/>
              <a:t> </a:t>
            </a:r>
            <a:r>
              <a:rPr lang="en-US" sz="2000" b="1" dirty="0" err="1"/>
              <a:t>Alharahsheh</a:t>
            </a:r>
            <a:r>
              <a:rPr lang="en-US" sz="2000" b="1" dirty="0"/>
              <a:t>, Insights of Trends and Developments in Cloud Computing, 2019, South Asian Research Journal of Engineering and Technology, Volume - 1, Issue – 3</a:t>
            </a:r>
          </a:p>
          <a:p>
            <a:pPr algn="just"/>
            <a:endParaRPr lang="en-US" sz="2000" b="1" dirty="0"/>
          </a:p>
          <a:p>
            <a:pPr algn="just"/>
            <a:r>
              <a:rPr lang="en-US" sz="2000" dirty="0"/>
              <a:t>5. </a:t>
            </a:r>
            <a:r>
              <a:rPr lang="en-GB" sz="2000" dirty="0"/>
              <a:t>Please use the above source to create a Harvard Style citation at the beginning and end of the texts</a:t>
            </a:r>
            <a:endParaRPr lang="en-US" sz="2000"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8324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476672"/>
            <a:ext cx="7632848" cy="4708981"/>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solidFill>
                  <a:srgbClr val="FF0000"/>
                </a:solidFill>
              </a:rPr>
              <a:t>Dear Students, </a:t>
            </a:r>
          </a:p>
          <a:p>
            <a:pPr algn="just"/>
            <a:r>
              <a:rPr lang="en-US" sz="2400" b="1" dirty="0">
                <a:solidFill>
                  <a:srgbClr val="FF0000"/>
                </a:solidFill>
              </a:rPr>
              <a:t>Please try to complete all the practical tasks during the class. If you cannot complete all the tasks during class, then please follow week 4 tutorials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41626</TotalTime>
  <Words>1182</Words>
  <Application>Microsoft Macintosh PowerPoint</Application>
  <PresentationFormat>On-screen Show (4:3)</PresentationFormat>
  <Paragraphs>117</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Software Solutions for Business (SSB)</vt:lpstr>
      <vt:lpstr>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189</cp:revision>
  <dcterms:created xsi:type="dcterms:W3CDTF">2015-04-14T15:21:28Z</dcterms:created>
  <dcterms:modified xsi:type="dcterms:W3CDTF">2022-10-31T02:03:27Z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