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BD5A9B-6F09-42E0-B461-F307175C42AC}" v="26" dt="2024-10-31T23:06:56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clark" userId="8e4bb3bc60d18df2" providerId="LiveId" clId="{D8BD5A9B-6F09-42E0-B461-F307175C42AC}"/>
    <pc:docChg chg="undo custSel addSld modSld">
      <pc:chgData name="Laura clark" userId="8e4bb3bc60d18df2" providerId="LiveId" clId="{D8BD5A9B-6F09-42E0-B461-F307175C42AC}" dt="2024-10-31T23:06:56.314" v="2162" actId="27636"/>
      <pc:docMkLst>
        <pc:docMk/>
      </pc:docMkLst>
      <pc:sldChg chg="addSp delSp modSp mod">
        <pc:chgData name="Laura clark" userId="8e4bb3bc60d18df2" providerId="LiveId" clId="{D8BD5A9B-6F09-42E0-B461-F307175C42AC}" dt="2024-10-31T23:05:14.562" v="2152" actId="20577"/>
        <pc:sldMkLst>
          <pc:docMk/>
          <pc:sldMk cId="3772035954" sldId="256"/>
        </pc:sldMkLst>
        <pc:spChg chg="mod">
          <ac:chgData name="Laura clark" userId="8e4bb3bc60d18df2" providerId="LiveId" clId="{D8BD5A9B-6F09-42E0-B461-F307175C42AC}" dt="2024-10-31T23:05:14.562" v="2152" actId="20577"/>
          <ac:spMkLst>
            <pc:docMk/>
            <pc:sldMk cId="3772035954" sldId="256"/>
            <ac:spMk id="2" creationId="{B7E08AA4-A017-607A-13F2-A89EFDDB325D}"/>
          </ac:spMkLst>
        </pc:spChg>
        <pc:spChg chg="mod">
          <ac:chgData name="Laura clark" userId="8e4bb3bc60d18df2" providerId="LiveId" clId="{D8BD5A9B-6F09-42E0-B461-F307175C42AC}" dt="2024-10-31T22:46:39.306" v="2066" actId="255"/>
          <ac:spMkLst>
            <pc:docMk/>
            <pc:sldMk cId="3772035954" sldId="256"/>
            <ac:spMk id="3" creationId="{BD2A2E6A-97CF-D77A-C3B7-FB41B64706EF}"/>
          </ac:spMkLst>
        </pc:spChg>
        <pc:spChg chg="add mod">
          <ac:chgData name="Laura clark" userId="8e4bb3bc60d18df2" providerId="LiveId" clId="{D8BD5A9B-6F09-42E0-B461-F307175C42AC}" dt="2024-10-30T22:59:47.094" v="92" actId="14100"/>
          <ac:spMkLst>
            <pc:docMk/>
            <pc:sldMk cId="3772035954" sldId="256"/>
            <ac:spMk id="4" creationId="{61FA5C3A-D42C-50F8-ABE9-37C62D961B2A}"/>
          </ac:spMkLst>
        </pc:spChg>
        <pc:spChg chg="add mod">
          <ac:chgData name="Laura clark" userId="8e4bb3bc60d18df2" providerId="LiveId" clId="{D8BD5A9B-6F09-42E0-B461-F307175C42AC}" dt="2024-10-30T23:11:46.206" v="179" actId="20577"/>
          <ac:spMkLst>
            <pc:docMk/>
            <pc:sldMk cId="3772035954" sldId="256"/>
            <ac:spMk id="6" creationId="{B4E3F52A-90B2-73EF-B025-92C15827E800}"/>
          </ac:spMkLst>
        </pc:spChg>
        <pc:spChg chg="add mod">
          <ac:chgData name="Laura clark" userId="8e4bb3bc60d18df2" providerId="LiveId" clId="{D8BD5A9B-6F09-42E0-B461-F307175C42AC}" dt="2024-10-30T23:15:32.689" v="193" actId="767"/>
          <ac:spMkLst>
            <pc:docMk/>
            <pc:sldMk cId="3772035954" sldId="256"/>
            <ac:spMk id="8" creationId="{966AC231-55D8-2C3A-933D-93134F1D7A51}"/>
          </ac:spMkLst>
        </pc:spChg>
        <pc:spChg chg="add mod">
          <ac:chgData name="Laura clark" userId="8e4bb3bc60d18df2" providerId="LiveId" clId="{D8BD5A9B-6F09-42E0-B461-F307175C42AC}" dt="2024-10-31T22:46:58.894" v="2068" actId="255"/>
          <ac:spMkLst>
            <pc:docMk/>
            <pc:sldMk cId="3772035954" sldId="256"/>
            <ac:spMk id="10" creationId="{E50440A8-5115-812A-4C37-CC62BC088BA4}"/>
          </ac:spMkLst>
        </pc:spChg>
        <pc:spChg chg="add del mod">
          <ac:chgData name="Laura clark" userId="8e4bb3bc60d18df2" providerId="LiveId" clId="{D8BD5A9B-6F09-42E0-B461-F307175C42AC}" dt="2024-10-30T23:23:08.077" v="297"/>
          <ac:spMkLst>
            <pc:docMk/>
            <pc:sldMk cId="3772035954" sldId="256"/>
            <ac:spMk id="11" creationId="{5937DFD1-A4BE-6C39-8FD9-CBE84265EF7A}"/>
          </ac:spMkLst>
        </pc:spChg>
        <pc:spChg chg="add mod">
          <ac:chgData name="Laura clark" userId="8e4bb3bc60d18df2" providerId="LiveId" clId="{D8BD5A9B-6F09-42E0-B461-F307175C42AC}" dt="2024-10-31T22:46:51.068" v="2067" actId="255"/>
          <ac:spMkLst>
            <pc:docMk/>
            <pc:sldMk cId="3772035954" sldId="256"/>
            <ac:spMk id="14" creationId="{366BA54C-CCBB-3B80-207C-C208A7B4F42E}"/>
          </ac:spMkLst>
        </pc:spChg>
        <pc:picChg chg="mod">
          <ac:chgData name="Laura clark" userId="8e4bb3bc60d18df2" providerId="LiveId" clId="{D8BD5A9B-6F09-42E0-B461-F307175C42AC}" dt="2024-10-30T23:12:30.615" v="181" actId="14100"/>
          <ac:picMkLst>
            <pc:docMk/>
            <pc:sldMk cId="3772035954" sldId="256"/>
            <ac:picMk id="9" creationId="{0EF3F3CC-D692-CFCB-3BCF-E4F7D4538733}"/>
          </ac:picMkLst>
        </pc:picChg>
        <pc:picChg chg="mod">
          <ac:chgData name="Laura clark" userId="8e4bb3bc60d18df2" providerId="LiveId" clId="{D8BD5A9B-6F09-42E0-B461-F307175C42AC}" dt="2024-10-30T23:12:47.208" v="183" actId="1076"/>
          <ac:picMkLst>
            <pc:docMk/>
            <pc:sldMk cId="3772035954" sldId="256"/>
            <ac:picMk id="15" creationId="{881AA732-87D4-5B39-6295-64700A8A34EA}"/>
          </ac:picMkLst>
        </pc:picChg>
      </pc:sldChg>
      <pc:sldChg chg="delSp modSp new mod">
        <pc:chgData name="Laura clark" userId="8e4bb3bc60d18df2" providerId="LiveId" clId="{D8BD5A9B-6F09-42E0-B461-F307175C42AC}" dt="2024-10-31T23:06:56.314" v="2162" actId="27636"/>
        <pc:sldMkLst>
          <pc:docMk/>
          <pc:sldMk cId="4149060617" sldId="257"/>
        </pc:sldMkLst>
        <pc:spChg chg="del mod">
          <ac:chgData name="Laura clark" userId="8e4bb3bc60d18df2" providerId="LiveId" clId="{D8BD5A9B-6F09-42E0-B461-F307175C42AC}" dt="2024-10-31T21:59:29.199" v="1549" actId="478"/>
          <ac:spMkLst>
            <pc:docMk/>
            <pc:sldMk cId="4149060617" sldId="257"/>
            <ac:spMk id="2" creationId="{43C5A8EC-5E1C-E723-681B-72D64BE190FF}"/>
          </ac:spMkLst>
        </pc:spChg>
        <pc:spChg chg="mod">
          <ac:chgData name="Laura clark" userId="8e4bb3bc60d18df2" providerId="LiveId" clId="{D8BD5A9B-6F09-42E0-B461-F307175C42AC}" dt="2024-10-31T23:06:56.314" v="2162" actId="27636"/>
          <ac:spMkLst>
            <pc:docMk/>
            <pc:sldMk cId="4149060617" sldId="257"/>
            <ac:spMk id="3" creationId="{AAE5E1EF-CAB0-EFE9-7F68-88B675698B6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F895D-F6B6-C899-9D1A-976FCAD9F7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5DB4A7-C28B-1CC5-DE69-D4E0700AC7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FAC8D-03D8-0C64-09D2-4951697AE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081DD-F733-73A0-99D8-1767D8342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10C56-7A79-A3E5-B02A-394CD78AC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351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835C6-A283-EEB8-DC18-00325D544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7C713-04C8-E5C1-D89B-0A773F130A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BECECB-F6C8-1EBD-12D7-E9276F404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B71E08-D934-38CD-6BA4-F2B77A367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9237C-5E8E-0616-D07D-849308768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547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3C47A-C090-C0BE-0C8E-45CC08386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F64AD0-FA33-1509-0EEE-477F8D5A44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BD086-E0DE-8B02-FB62-71CA49DE7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173C28-FC40-1D5D-6EC5-6B9132F7B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7FC61-16E7-92AD-68EE-8A8CEE472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106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0401C-1E26-3CB4-FFE6-C86CB8D8A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FE134-1B4B-D7DD-4E54-8B8F60CCC0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8215C-52FC-1C79-C646-8F61516C84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F6D526-8C07-6DB9-728E-5ECBEFC5B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6F824F-BD9A-6B16-793B-9F7BC76D3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6D0F32-2A76-4B9E-D171-CBE2A0D99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950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E6FE9-E0BB-7327-1593-2106868DC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33E1C5-B67B-A61C-02A5-FF4532F4D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77A8D1-AB20-FC29-9CA4-5A0392BAF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B1E144-7934-1843-C613-D69DAAFDCB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0A2262-4C2A-3BA0-3437-D2B2FFEE03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CE91F6-99C1-D44B-9547-0D56C743A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A69688-0342-B1FA-3A85-A89FAF50C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4360FE-4DB4-FA27-C5E2-8D67317A7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115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0B6F1-FDC2-25DF-E832-D0CDE2A65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7154C1-D0C8-FB9D-44F4-1307A55C9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C0D26B-02E5-61A2-AE92-5C20E9144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10209D-8CC4-46D8-CF28-5274D52CC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971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2DC247-ED9E-0769-8D67-A1C842CA9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7B30A3-69ED-8983-FE2B-5D2E73175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8D6A6-BF31-5F2F-E944-F31A83DFF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694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19341-22D3-8229-CC76-82E156890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A166F-9E51-3957-AAAD-EE03C8296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DA4ED5-FCA4-BBE9-95EA-EE788DFBB1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2914DF-E062-3025-7FC2-A3A7024C6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5AABA-1B04-F3D1-D4F7-7954E8F7B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3571BB-2EDF-9DB1-4900-0FBFF1684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308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397AB-30EC-8F59-5F7B-DC4CB1553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B3B560-BB6F-98FD-5E94-541C822558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82FFFF-2793-C95D-AB44-5398B42850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C645AB-5784-45CF-22B6-3BF488437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0FDDE0-C046-9994-968A-CC657F067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DA09B4-96E0-FF7A-3972-1BC2AA230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955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DC04A-3C2B-272D-E5CC-A94E1E9CE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DE951-52A1-F048-8C6E-4C872CF7AF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D90D4-02A0-902A-0B95-A1092AA07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B6278-3F4E-2D6B-B60D-973ACE0DD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EA13B1-9360-5D3D-E2AA-3CD95A5CD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733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B2CEC5-A342-92C1-A18E-B3CDF914FF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426B16-FE78-CD4D-0323-519ABF2038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5FEFC-2D42-1FCF-F069-69B661CCC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B7D4C-8A79-97FF-4E9F-022A8BF78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A1937-A267-9F4A-6FEC-EC7718DF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10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D170DE-A4B8-90BF-C5DC-BAE0D78DF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E2C8B6-4028-8CB7-F0F6-834DDA442D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0527E-54B8-EAD8-30BA-7B00E6D04C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A68436-9819-4746-8B16-72F203D8D22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E19551-61AD-97B1-8E89-77D0AE41A6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28047-C929-9BA0-0BA6-8B2CC76AD8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00D4DF-6A35-460F-B8C5-433FB87C84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298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xels.com/photo/robotic-hand-prosthetic-3912979/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jpeg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foottalk.blogspot.com/2011/09/tarsal-tunnel-syndrome-tts.html" TargetMode="External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3.jpg"/><Relationship Id="rId10" Type="http://schemas.openxmlformats.org/officeDocument/2006/relationships/hyperlink" Target="https://ducknetweb.blogspot.com/2009/07/medical-device-maker-saebo-retrains.html" TargetMode="External"/><Relationship Id="rId4" Type="http://schemas.openxmlformats.org/officeDocument/2006/relationships/hyperlink" Target="https://www.pexels.com/video/a-man-with-prosthetic-leg-drinking-outdoors-8435093/" TargetMode="External"/><Relationship Id="rId9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ompleteuniversityguide.co.uk/subject-guide/prosthetics-and-orthotics" TargetMode="External"/><Relationship Id="rId2" Type="http://schemas.openxmlformats.org/officeDocument/2006/relationships/hyperlink" Target="https://my.clevelandclinic.org/health/treatments/prosthesi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uth.nhs.uk/our-departments/a-z-of-departments/orthotics/about-orthotics/what-is-orthotics/" TargetMode="External"/><Relationship Id="rId4" Type="http://schemas.openxmlformats.org/officeDocument/2006/relationships/hyperlink" Target="https://www.strath.ac.uk/engineering/biomedicalengineering/whatsbiomedicalengineering/#:~:text=The%20world%20of%20biomedical%20engineering,prosthetics%2C%20orthoses%20and%20assistive%20technolog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08AA4-A017-607A-13F2-A89EFDDB3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73591" y="4245176"/>
            <a:ext cx="5343787" cy="2063029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1600" b="1" dirty="0"/>
              <a:t>* Biomechanics                          * Kinesiology</a:t>
            </a:r>
            <a:br>
              <a:rPr lang="en-GB" sz="1600" b="1" dirty="0"/>
            </a:br>
            <a:r>
              <a:rPr lang="en-GB" sz="1600" b="1" dirty="0"/>
              <a:t>* Physiology                                 * Anatomy</a:t>
            </a:r>
            <a:br>
              <a:rPr lang="en-GB" sz="1600" b="1" dirty="0"/>
            </a:br>
            <a:r>
              <a:rPr lang="en-GB" sz="1600" b="1" dirty="0"/>
              <a:t>* Physics                                        * Mathematics</a:t>
            </a:r>
            <a:br>
              <a:rPr lang="en-GB" sz="1600" b="1" dirty="0"/>
            </a:br>
            <a:r>
              <a:rPr lang="en-GB" sz="1600" b="1" dirty="0"/>
              <a:t>* Biomedical engineering      * Engineering</a:t>
            </a:r>
            <a:br>
              <a:rPr lang="en-GB" sz="1300" b="1" dirty="0"/>
            </a:br>
            <a:br>
              <a:rPr lang="en-GB" sz="1400" b="1" dirty="0"/>
            </a:br>
            <a:r>
              <a:rPr lang="en-GB" sz="1600" dirty="0"/>
              <a:t>A combination of biomechanics, kinesiology, anatomy, physiology, physics and mathematics are used to understand the natural movements of the body and how they are achieved.</a:t>
            </a:r>
            <a:br>
              <a:rPr lang="en-GB" sz="1600" dirty="0"/>
            </a:br>
            <a:r>
              <a:rPr lang="en-GB" sz="1600" dirty="0"/>
              <a:t>A combination of all the listed sciences above are used to analyse, measure, make, fit, reassess, adjust and re-analyse range of motion, walking &amp; running gait, dexterity and pincer movement. These are just  some but not all the ways science is used within Prosthetics &amp; Orthotics. </a:t>
            </a:r>
            <a:r>
              <a:rPr lang="en-GB" sz="1100" dirty="0"/>
              <a:t>(Complete University Guide Ltd ,2024) &amp; (University of Strathclyde Glasgow ,2024)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2A2E6A-97CF-D77A-C3B7-FB41B64706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22107" y="3729185"/>
            <a:ext cx="6723457" cy="576738"/>
          </a:xfrm>
        </p:spPr>
        <p:txBody>
          <a:bodyPr anchor="b">
            <a:normAutofit fontScale="92500" lnSpcReduction="10000"/>
          </a:bodyPr>
          <a:lstStyle/>
          <a:p>
            <a:pPr algn="l"/>
            <a:r>
              <a:rPr lang="en-GB" sz="1500" dirty="0"/>
              <a:t>There are many different sciences that are used within both Prosthetics &amp; Orthotics </a:t>
            </a:r>
            <a:r>
              <a:rPr lang="en-GB" sz="1100" b="1" dirty="0"/>
              <a:t>(</a:t>
            </a:r>
            <a:r>
              <a:rPr lang="en-GB" sz="1100" dirty="0"/>
              <a:t>University of Strathclyde Glasgow ,2024) </a:t>
            </a:r>
            <a:br>
              <a:rPr lang="en-GB" sz="1400" b="1" dirty="0"/>
            </a:br>
            <a:r>
              <a:rPr lang="en-GB" sz="1400" dirty="0"/>
              <a:t> the main ones are;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White and black robot hands">
            <a:extLst>
              <a:ext uri="{FF2B5EF4-FFF2-40B4-BE49-F238E27FC236}">
                <a16:creationId xmlns:a16="http://schemas.microsoft.com/office/drawing/2014/main" id="{7D7DB3CC-4766-4BA5-605E-C73207E4D2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" r="1838" b="4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9" name="Picture 8" descr="A person with a prosthetic leg&#10;&#10;Description automatically generated">
            <a:extLst>
              <a:ext uri="{FF2B5EF4-FFF2-40B4-BE49-F238E27FC236}">
                <a16:creationId xmlns:a16="http://schemas.microsoft.com/office/drawing/2014/main" id="{0EF3F3CC-D692-CFCB-3BCF-E4F7D45387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32377"/>
          <a:stretch/>
        </p:blipFill>
        <p:spPr>
          <a:xfrm>
            <a:off x="20" y="2319718"/>
            <a:ext cx="3540134" cy="4538281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A close-up of a foot with a brace&#10;&#10;Description automatically generated">
            <a:extLst>
              <a:ext uri="{FF2B5EF4-FFF2-40B4-BE49-F238E27FC236}">
                <a16:creationId xmlns:a16="http://schemas.microsoft.com/office/drawing/2014/main" id="{881AA732-87D4-5B39-6295-64700A8A34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4831" r="7667" b="-4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erson holding a prosthetic arm&#10;&#10;Description automatically generated">
            <a:extLst>
              <a:ext uri="{FF2B5EF4-FFF2-40B4-BE49-F238E27FC236}">
                <a16:creationId xmlns:a16="http://schemas.microsoft.com/office/drawing/2014/main" id="{BDDCAD49-B014-CC9A-6B41-29F4763E04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-3" b="30992"/>
          <a:stretch/>
        </p:blipFill>
        <p:spPr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 descr="A hand with a blue wrist brace&#10;&#10;Description automatically generated">
            <a:extLst>
              <a:ext uri="{FF2B5EF4-FFF2-40B4-BE49-F238E27FC236}">
                <a16:creationId xmlns:a16="http://schemas.microsoft.com/office/drawing/2014/main" id="{69A3621F-E9B7-CD6D-AFFD-91CFD228E78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461" r="8600" b="-2"/>
          <a:stretch/>
        </p:blipFill>
        <p:spPr>
          <a:xfrm>
            <a:off x="9363236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AB0538E-446B-3267-29A8-B00FD6B912DF}"/>
              </a:ext>
            </a:extLst>
          </p:cNvPr>
          <p:cNvSpPr txBox="1"/>
          <p:nvPr/>
        </p:nvSpPr>
        <p:spPr>
          <a:xfrm>
            <a:off x="7449800" y="6870700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0" tooltip="https://ducknetweb.blogspot.com/2009/07/medical-device-maker-saebo-retrai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10663A1-0B18-E4AA-CBD9-BE4E9F4AAF4D}"/>
              </a:ext>
            </a:extLst>
          </p:cNvPr>
          <p:cNvSpPr txBox="1"/>
          <p:nvPr/>
        </p:nvSpPr>
        <p:spPr>
          <a:xfrm>
            <a:off x="9894576" y="6870700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foottalk.blogspot.com/2011/09/tarsal-tunnel-syndrome-tt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FA5C3A-D42C-50F8-ABE9-37C62D961B2A}"/>
              </a:ext>
            </a:extLst>
          </p:cNvPr>
          <p:cNvSpPr txBox="1"/>
          <p:nvPr/>
        </p:nvSpPr>
        <p:spPr>
          <a:xfrm>
            <a:off x="1549517" y="181186"/>
            <a:ext cx="7728708" cy="461665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THE SCIENCE BEHIND PROSTHETICS &amp; ORTHOTICS.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0440A8-5115-812A-4C37-CC62BC088BA4}"/>
              </a:ext>
            </a:extLst>
          </p:cNvPr>
          <p:cNvSpPr txBox="1"/>
          <p:nvPr/>
        </p:nvSpPr>
        <p:spPr>
          <a:xfrm>
            <a:off x="-36169" y="561316"/>
            <a:ext cx="2023667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Prosthetics is </a:t>
            </a:r>
          </a:p>
          <a:p>
            <a:r>
              <a:rPr lang="en-GB" sz="1400" dirty="0"/>
              <a:t>the service</a:t>
            </a:r>
          </a:p>
          <a:p>
            <a:r>
              <a:rPr lang="en-GB" sz="1400" dirty="0"/>
              <a:t> that make and</a:t>
            </a:r>
          </a:p>
          <a:p>
            <a:r>
              <a:rPr lang="en-GB" sz="1400" dirty="0"/>
              <a:t> fit replacement artificial limbs </a:t>
            </a:r>
            <a:r>
              <a:rPr lang="en-GB" sz="1000" dirty="0"/>
              <a:t>(Cleveland Clinic, 2024).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6BA54C-CCBB-3B80-207C-C208A7B4F42E}"/>
              </a:ext>
            </a:extLst>
          </p:cNvPr>
          <p:cNvSpPr txBox="1"/>
          <p:nvPr/>
        </p:nvSpPr>
        <p:spPr>
          <a:xfrm>
            <a:off x="3192430" y="2438201"/>
            <a:ext cx="250609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Orthotics is the service that provide braces, splints and </a:t>
            </a:r>
          </a:p>
          <a:p>
            <a:r>
              <a:rPr lang="en-GB" sz="1400" dirty="0"/>
              <a:t>shoe inserts to improve mobility </a:t>
            </a:r>
            <a:r>
              <a:rPr lang="en-GB" sz="1000" dirty="0"/>
              <a:t>(Wirral University Teaching Hospital, 2024).</a:t>
            </a:r>
          </a:p>
        </p:txBody>
      </p:sp>
    </p:spTree>
    <p:extLst>
      <p:ext uri="{BB962C8B-B14F-4D97-AF65-F5344CB8AC3E}">
        <p14:creationId xmlns:p14="http://schemas.microsoft.com/office/powerpoint/2010/main" val="37720359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5E1EF-CAB0-EFE9-7F68-88B675698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06" y="377505"/>
            <a:ext cx="10825294" cy="5799458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endParaRPr lang="en-GB" sz="1600" b="1" u="sng" dirty="0"/>
          </a:p>
          <a:p>
            <a:pPr marL="457200" lvl="1" indent="0">
              <a:buNone/>
            </a:pPr>
            <a:r>
              <a:rPr lang="en-GB" sz="1600" b="1" u="sng" dirty="0"/>
              <a:t>REFERENCES.</a:t>
            </a:r>
          </a:p>
          <a:p>
            <a:pPr marL="457200" lvl="1" indent="0">
              <a:buNone/>
            </a:pPr>
            <a:endParaRPr lang="en-GB" sz="1600" dirty="0"/>
          </a:p>
          <a:p>
            <a:pPr marL="457200" lvl="1" indent="0">
              <a:buNone/>
            </a:pPr>
            <a:r>
              <a:rPr lang="en-GB" sz="1400" dirty="0"/>
              <a:t>Cleveland Clinic (2024) </a:t>
            </a:r>
            <a:r>
              <a:rPr lang="en-GB" sz="1400" i="1" dirty="0"/>
              <a:t>Prosthesis: Definition, Types &amp; Living With Prosthetics.</a:t>
            </a:r>
          </a:p>
          <a:p>
            <a:pPr marL="457200" lvl="1" indent="0">
              <a:buNone/>
            </a:pP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https://my.clevelandclinic.org/health/treatments/prosthesis</a:t>
            </a:r>
            <a:r>
              <a:rPr lang="en-GB" sz="1400" dirty="0"/>
              <a:t> (Accessed 10 October 2024)</a:t>
            </a:r>
          </a:p>
          <a:p>
            <a:pPr marL="457200" lvl="1" indent="0">
              <a:buNone/>
            </a:pPr>
            <a:endParaRPr lang="en-GB" sz="1400" dirty="0"/>
          </a:p>
          <a:p>
            <a:pPr marL="457200" lvl="1" indent="0">
              <a:buNone/>
            </a:pPr>
            <a:r>
              <a:rPr lang="en-GB" sz="1400" dirty="0"/>
              <a:t>Complete University Guide Ltd (2024)  </a:t>
            </a:r>
            <a:r>
              <a:rPr lang="en-GB" sz="1400" i="1" dirty="0"/>
              <a:t>Study Prosthetics &amp; Orthotics, why &amp; how to study</a:t>
            </a:r>
          </a:p>
          <a:p>
            <a:pPr marL="457200" lvl="1" indent="0">
              <a:buNone/>
            </a:pP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https://www.thecompleteuniversityguide.co.uk/subject-guide/prosthetics-and-orthotics</a:t>
            </a:r>
            <a:r>
              <a:rPr lang="en-GB" sz="1400" dirty="0"/>
              <a:t> (Accessed12 October 2024)</a:t>
            </a:r>
          </a:p>
          <a:p>
            <a:pPr marL="457200" lvl="1" indent="0">
              <a:buNone/>
            </a:pPr>
            <a:endParaRPr lang="en-GB" sz="1400" dirty="0"/>
          </a:p>
          <a:p>
            <a:pPr marL="457200" lvl="1" indent="0">
              <a:buNone/>
            </a:pPr>
            <a:r>
              <a:rPr lang="en-GB" sz="1400" dirty="0"/>
              <a:t> University of Strathclyde Glasgow (2024) </a:t>
            </a:r>
            <a:r>
              <a:rPr lang="en-GB" sz="1400" i="1" dirty="0"/>
              <a:t>What's biomedical engineering? </a:t>
            </a:r>
          </a:p>
          <a:p>
            <a:pPr marL="457200" lvl="1" indent="0">
              <a:buNone/>
            </a:pP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https://www.strath.ac.uk/engineering/biomedicalengineering/whatsbiomedicalengineering/#:~:text=The%20world%20of%20biomedical%20engineering,prosthetics%2C%20orthoses%20and%20assistive%20technologies</a:t>
            </a:r>
            <a:r>
              <a:rPr lang="en-GB" sz="1400" dirty="0"/>
              <a:t> (Accessed 12 October 2024).</a:t>
            </a:r>
          </a:p>
          <a:p>
            <a:pPr marL="457200" lvl="1" indent="0">
              <a:buNone/>
            </a:pPr>
            <a:endParaRPr lang="en-GB" sz="1400" dirty="0"/>
          </a:p>
          <a:p>
            <a:pPr marL="457200" lvl="1" indent="0">
              <a:buNone/>
            </a:pPr>
            <a:endParaRPr lang="en-GB" sz="1400" dirty="0"/>
          </a:p>
          <a:p>
            <a:pPr marL="457200" lvl="1" indent="0">
              <a:buNone/>
            </a:pPr>
            <a:r>
              <a:rPr lang="en-GB" sz="1400" dirty="0"/>
              <a:t>Wirral University Teaching Hospital, NHS Foundation Trust (2024)</a:t>
            </a:r>
            <a:r>
              <a:rPr lang="en-GB" sz="1400" i="1" dirty="0"/>
              <a:t> What is Orthotics?</a:t>
            </a:r>
          </a:p>
          <a:p>
            <a:pPr marL="457200" lvl="1" indent="0">
              <a:buNone/>
            </a:pPr>
            <a:r>
              <a:rPr lang="en-GB" sz="1400" dirty="0"/>
              <a:t>Available at:  </a:t>
            </a:r>
            <a:r>
              <a:rPr lang="en-GB" sz="1400" dirty="0">
                <a:hlinkClick r:id="rId5"/>
              </a:rPr>
              <a:t>https://my.clevelandclinic.org/health/treatments/prosthesis NHS Foundation Trust</a:t>
            </a:r>
            <a:r>
              <a:rPr lang="en-GB" sz="1400" dirty="0"/>
              <a:t> (Accessed 10 October 2024).</a:t>
            </a:r>
          </a:p>
          <a:p>
            <a:pPr marL="457200" lvl="1" indent="0">
              <a:buNone/>
            </a:pPr>
            <a:endParaRPr lang="en-GB" sz="1400" dirty="0"/>
          </a:p>
          <a:p>
            <a:pPr marL="457200" lvl="1" indent="0">
              <a:buNone/>
            </a:pPr>
            <a:endParaRPr lang="en-GB" sz="1400" dirty="0"/>
          </a:p>
          <a:p>
            <a:pPr marL="457200" lvl="1" indent="0">
              <a:buNone/>
            </a:pPr>
            <a:endParaRPr lang="en-GB" sz="1400" b="1" u="sng" dirty="0"/>
          </a:p>
          <a:p>
            <a:pPr marL="457200" lvl="1" indent="0">
              <a:buNone/>
            </a:pPr>
            <a:endParaRPr lang="en-GB" sz="1400" dirty="0"/>
          </a:p>
          <a:p>
            <a:pPr marL="457200" lvl="1" indent="0">
              <a:buNone/>
            </a:pPr>
            <a:endParaRPr lang="en-GB" sz="1400" dirty="0"/>
          </a:p>
          <a:p>
            <a:pPr marL="457200" lvl="1" indent="0">
              <a:buNone/>
            </a:pPr>
            <a:r>
              <a:rPr lang="en-GB" sz="1400" dirty="0"/>
              <a:t> </a:t>
            </a:r>
          </a:p>
          <a:p>
            <a:pPr marL="457200" lvl="1" indent="0">
              <a:buNone/>
            </a:pPr>
            <a:endParaRPr lang="en-GB" sz="1100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4149060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400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Office Theme</vt:lpstr>
      <vt:lpstr>* Biomechanics                          * Kinesiology * Physiology                                 * Anatomy * Physics                                        * Mathematics * Biomedical engineering      * Engineering  A combination of biomechanics, kinesiology, anatomy, physiology, physics and mathematics are used to understand the natural movements of the body and how they are achieved. A combination of all the listed sciences above are used to analyse, measure, make, fit, reassess, adjust and re-analyse range of motion, walking &amp; running gait, dexterity and pincer movement. These are just  some but not all the ways science is used within Prosthetics &amp; Orthotics. (Complete University Guide Ltd ,2024) &amp; (University of Strathclyde Glasgow ,2024)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clark</dc:creator>
  <cp:lastModifiedBy>Laura clark</cp:lastModifiedBy>
  <cp:revision>1</cp:revision>
  <dcterms:created xsi:type="dcterms:W3CDTF">2024-10-08T17:20:37Z</dcterms:created>
  <dcterms:modified xsi:type="dcterms:W3CDTF">2024-10-31T23:07:07Z</dcterms:modified>
</cp:coreProperties>
</file>