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861723-368B-4973-865B-11FF6CADA0E2}" v="1160" dt="2022-05-19T08:19:26.3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uglas Horne (2006241)" userId="S::2006241@student.uwtsd.ac.uk::85d77338-7221-4082-bc98-c0606c4efb8a" providerId="AD" clId="Web-{C9861723-368B-4973-865B-11FF6CADA0E2}"/>
    <pc:docChg chg="addSld modSld">
      <pc:chgData name="Douglas Horne (2006241)" userId="S::2006241@student.uwtsd.ac.uk::85d77338-7221-4082-bc98-c0606c4efb8a" providerId="AD" clId="Web-{C9861723-368B-4973-865B-11FF6CADA0E2}" dt="2022-05-19T08:15:19.420" v="891" actId="20577"/>
      <pc:docMkLst>
        <pc:docMk/>
      </pc:docMkLst>
      <pc:sldChg chg="modSp">
        <pc:chgData name="Douglas Horne (2006241)" userId="S::2006241@student.uwtsd.ac.uk::85d77338-7221-4082-bc98-c0606c4efb8a" providerId="AD" clId="Web-{C9861723-368B-4973-865B-11FF6CADA0E2}" dt="2022-05-18T15:14:58.791" v="4" actId="20577"/>
        <pc:sldMkLst>
          <pc:docMk/>
          <pc:sldMk cId="109857222" sldId="256"/>
        </pc:sldMkLst>
        <pc:spChg chg="mod">
          <ac:chgData name="Douglas Horne (2006241)" userId="S::2006241@student.uwtsd.ac.uk::85d77338-7221-4082-bc98-c0606c4efb8a" providerId="AD" clId="Web-{C9861723-368B-4973-865B-11FF6CADA0E2}" dt="2022-05-18T15:14:58.791" v="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Douglas Horne (2006241)" userId="S::2006241@student.uwtsd.ac.uk::85d77338-7221-4082-bc98-c0606c4efb8a" providerId="AD" clId="Web-{C9861723-368B-4973-865B-11FF6CADA0E2}" dt="2022-05-18T15:17:31.550" v="77" actId="20577"/>
        <pc:sldMkLst>
          <pc:docMk/>
          <pc:sldMk cId="1564895537" sldId="257"/>
        </pc:sldMkLst>
        <pc:spChg chg="mod">
          <ac:chgData name="Douglas Horne (2006241)" userId="S::2006241@student.uwtsd.ac.uk::85d77338-7221-4082-bc98-c0606c4efb8a" providerId="AD" clId="Web-{C9861723-368B-4973-865B-11FF6CADA0E2}" dt="2022-05-18T15:16:12.343" v="55" actId="20577"/>
          <ac:spMkLst>
            <pc:docMk/>
            <pc:sldMk cId="1564895537" sldId="257"/>
            <ac:spMk id="2" creationId="{B08EF829-54D1-4AE6-3575-781BDE921AD0}"/>
          </ac:spMkLst>
        </pc:spChg>
        <pc:spChg chg="mod">
          <ac:chgData name="Douglas Horne (2006241)" userId="S::2006241@student.uwtsd.ac.uk::85d77338-7221-4082-bc98-c0606c4efb8a" providerId="AD" clId="Web-{C9861723-368B-4973-865B-11FF6CADA0E2}" dt="2022-05-18T15:17:31.550" v="77" actId="20577"/>
          <ac:spMkLst>
            <pc:docMk/>
            <pc:sldMk cId="1564895537" sldId="257"/>
            <ac:spMk id="3" creationId="{FF55592F-9202-31FB-793A-EF0C3789C9F4}"/>
          </ac:spMkLst>
        </pc:spChg>
      </pc:sldChg>
      <pc:sldChg chg="addSp delSp modSp new">
        <pc:chgData name="Douglas Horne (2006241)" userId="S::2006241@student.uwtsd.ac.uk::85d77338-7221-4082-bc98-c0606c4efb8a" providerId="AD" clId="Web-{C9861723-368B-4973-865B-11FF6CADA0E2}" dt="2022-05-18T23:19:26.931" v="645" actId="20577"/>
        <pc:sldMkLst>
          <pc:docMk/>
          <pc:sldMk cId="3385321307" sldId="258"/>
        </pc:sldMkLst>
        <pc:spChg chg="mod">
          <ac:chgData name="Douglas Horne (2006241)" userId="S::2006241@student.uwtsd.ac.uk::85d77338-7221-4082-bc98-c0606c4efb8a" providerId="AD" clId="Web-{C9861723-368B-4973-865B-11FF6CADA0E2}" dt="2022-05-18T22:03:51.603" v="364" actId="20577"/>
          <ac:spMkLst>
            <pc:docMk/>
            <pc:sldMk cId="3385321307" sldId="258"/>
            <ac:spMk id="2" creationId="{683A76F9-4BA8-1459-78D5-2D0A3D2364D9}"/>
          </ac:spMkLst>
        </pc:spChg>
        <pc:spChg chg="del">
          <ac:chgData name="Douglas Horne (2006241)" userId="S::2006241@student.uwtsd.ac.uk::85d77338-7221-4082-bc98-c0606c4efb8a" providerId="AD" clId="Web-{C9861723-368B-4973-865B-11FF6CADA0E2}" dt="2022-05-18T15:18:32.085" v="79"/>
          <ac:spMkLst>
            <pc:docMk/>
            <pc:sldMk cId="3385321307" sldId="258"/>
            <ac:spMk id="3" creationId="{77CD000B-95C9-EED9-799C-E6A00FDF2C5E}"/>
          </ac:spMkLst>
        </pc:spChg>
        <pc:spChg chg="add del mod">
          <ac:chgData name="Douglas Horne (2006241)" userId="S::2006241@student.uwtsd.ac.uk::85d77338-7221-4082-bc98-c0606c4efb8a" providerId="AD" clId="Web-{C9861723-368B-4973-865B-11FF6CADA0E2}" dt="2022-05-18T22:03:43.509" v="354"/>
          <ac:spMkLst>
            <pc:docMk/>
            <pc:sldMk cId="3385321307" sldId="258"/>
            <ac:spMk id="4" creationId="{65A5DD55-8A4E-AEDA-F106-0E0E53F9932C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24:53.358" v="549" actId="1076"/>
          <ac:spMkLst>
            <pc:docMk/>
            <pc:sldMk cId="3385321307" sldId="258"/>
            <ac:spMk id="5" creationId="{783B90B0-8CC1-A37B-2C29-9156D0E0B937}"/>
          </ac:spMkLst>
        </pc:spChg>
        <pc:spChg chg="add del mod">
          <ac:chgData name="Douglas Horne (2006241)" userId="S::2006241@student.uwtsd.ac.uk::85d77338-7221-4082-bc98-c0606c4efb8a" providerId="AD" clId="Web-{C9861723-368B-4973-865B-11FF6CADA0E2}" dt="2022-05-18T15:19:15.713" v="81"/>
          <ac:spMkLst>
            <pc:docMk/>
            <pc:sldMk cId="3385321307" sldId="258"/>
            <ac:spMk id="6" creationId="{AB59F294-48E9-1A4E-2EDE-B0A6C8317098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25:43.156" v="561" actId="1076"/>
          <ac:spMkLst>
            <pc:docMk/>
            <pc:sldMk cId="3385321307" sldId="258"/>
            <ac:spMk id="8" creationId="{04E0CCF4-758A-0908-CFC8-38D1957266B0}"/>
          </ac:spMkLst>
        </pc:spChg>
        <pc:spChg chg="add del mod">
          <ac:chgData name="Douglas Horne (2006241)" userId="S::2006241@student.uwtsd.ac.uk::85d77338-7221-4082-bc98-c0606c4efb8a" providerId="AD" clId="Web-{C9861723-368B-4973-865B-11FF6CADA0E2}" dt="2022-05-18T22:34:43.508" v="578"/>
          <ac:spMkLst>
            <pc:docMk/>
            <pc:sldMk cId="3385321307" sldId="258"/>
            <ac:spMk id="9" creationId="{80875401-C9E1-8240-628C-EBB3BA9F47BF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50:33.355" v="642" actId="20577"/>
          <ac:spMkLst>
            <pc:docMk/>
            <pc:sldMk cId="3385321307" sldId="258"/>
            <ac:spMk id="10" creationId="{E4D81ECC-F472-1166-51B2-3B2B9722F170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43:14.158" v="639" actId="20577"/>
          <ac:spMkLst>
            <pc:docMk/>
            <pc:sldMk cId="3385321307" sldId="258"/>
            <ac:spMk id="11" creationId="{86828DD7-1B1A-D38B-FCAA-20719F0ED5B0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05:45.496" v="403" actId="20577"/>
          <ac:spMkLst>
            <pc:docMk/>
            <pc:sldMk cId="3385321307" sldId="258"/>
            <ac:spMk id="12" creationId="{8F874F6D-6CE7-CC95-E5CB-EEE8B67ABBB7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20:29.323" v="529" actId="1076"/>
          <ac:spMkLst>
            <pc:docMk/>
            <pc:sldMk cId="3385321307" sldId="258"/>
            <ac:spMk id="13" creationId="{D3EBF64B-29E5-6A7F-14AD-9791126B16DB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37:40.261" v="608" actId="1076"/>
          <ac:spMkLst>
            <pc:docMk/>
            <pc:sldMk cId="3385321307" sldId="258"/>
            <ac:spMk id="14" creationId="{D7823DB5-4CB4-0A3E-3ADC-20DD0B7B5A60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36:23.057" v="590" actId="1076"/>
          <ac:spMkLst>
            <pc:docMk/>
            <pc:sldMk cId="3385321307" sldId="258"/>
            <ac:spMk id="15" creationId="{B7219BBF-711D-21C4-1A40-D8323105765B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36:20.119" v="589" actId="1076"/>
          <ac:spMkLst>
            <pc:docMk/>
            <pc:sldMk cId="3385321307" sldId="258"/>
            <ac:spMk id="16" creationId="{F949F8EE-D454-E447-3770-2BDCB415D272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3:19:26.931" v="645" actId="20577"/>
          <ac:spMkLst>
            <pc:docMk/>
            <pc:sldMk cId="3385321307" sldId="258"/>
            <ac:spMk id="17" creationId="{B0E725FB-D96D-0430-234D-87BC78B00018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2:41:24.688" v="631" actId="20577"/>
          <ac:spMkLst>
            <pc:docMk/>
            <pc:sldMk cId="3385321307" sldId="258"/>
            <ac:spMk id="18" creationId="{5EC5FD53-5D25-3ABF-517E-1EC3E8D0CDA6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8T23:15:34.503" v="643" actId="20577"/>
          <ac:spMkLst>
            <pc:docMk/>
            <pc:sldMk cId="3385321307" sldId="258"/>
            <ac:spMk id="19" creationId="{24DD3D29-F6CC-1856-7090-551F278ED7FB}"/>
          </ac:spMkLst>
        </pc:spChg>
        <pc:spChg chg="add del">
          <ac:chgData name="Douglas Horne (2006241)" userId="S::2006241@student.uwtsd.ac.uk::85d77338-7221-4082-bc98-c0606c4efb8a" providerId="AD" clId="Web-{C9861723-368B-4973-865B-11FF6CADA0E2}" dt="2022-05-18T22:34:56.759" v="580"/>
          <ac:spMkLst>
            <pc:docMk/>
            <pc:sldMk cId="3385321307" sldId="258"/>
            <ac:spMk id="28" creationId="{BAAA9644-1B1E-E421-30DE-73C9DB4A81ED}"/>
          </ac:spMkLst>
        </pc:spChg>
        <pc:graphicFrameChg chg="add del mod ord modGraphic">
          <ac:chgData name="Douglas Horne (2006241)" userId="S::2006241@student.uwtsd.ac.uk::85d77338-7221-4082-bc98-c0606c4efb8a" providerId="AD" clId="Web-{C9861723-368B-4973-865B-11FF6CADA0E2}" dt="2022-05-18T15:19:06.697" v="80"/>
          <ac:graphicFrameMkLst>
            <pc:docMk/>
            <pc:sldMk cId="3385321307" sldId="258"/>
            <ac:graphicFrameMk id="4" creationId="{C69E6D78-EDC7-5F22-C94D-46107B78BCEA}"/>
          </ac:graphicFrameMkLst>
        </pc:graphicFrameChg>
        <pc:graphicFrameChg chg="add del mod ord modGraphic">
          <ac:chgData name="Douglas Horne (2006241)" userId="S::2006241@student.uwtsd.ac.uk::85d77338-7221-4082-bc98-c0606c4efb8a" providerId="AD" clId="Web-{C9861723-368B-4973-865B-11FF6CADA0E2}" dt="2022-05-18T22:00:28.709" v="353"/>
          <ac:graphicFrameMkLst>
            <pc:docMk/>
            <pc:sldMk cId="3385321307" sldId="258"/>
            <ac:graphicFrameMk id="7" creationId="{2AFE475F-1DC8-0253-5D93-3281AFB41A85}"/>
          </ac:graphicFrameMkLst>
        </pc:graphicFrameChg>
        <pc:cxnChg chg="add mod">
          <ac:chgData name="Douglas Horne (2006241)" userId="S::2006241@student.uwtsd.ac.uk::85d77338-7221-4082-bc98-c0606c4efb8a" providerId="AD" clId="Web-{C9861723-368B-4973-865B-11FF6CADA0E2}" dt="2022-05-18T22:09:19.765" v="488" actId="14100"/>
          <ac:cxnSpMkLst>
            <pc:docMk/>
            <pc:sldMk cId="3385321307" sldId="258"/>
            <ac:cxnSpMk id="6" creationId="{BC8D6872-5F12-C67A-1944-0926F2F6CE99}"/>
          </ac:cxnSpMkLst>
        </pc:cxnChg>
        <pc:cxnChg chg="add del mod">
          <ac:chgData name="Douglas Horne (2006241)" userId="S::2006241@student.uwtsd.ac.uk::85d77338-7221-4082-bc98-c0606c4efb8a" providerId="AD" clId="Web-{C9861723-368B-4973-865B-11FF6CADA0E2}" dt="2022-05-18T22:35:00.227" v="581"/>
          <ac:cxnSpMkLst>
            <pc:docMk/>
            <pc:sldMk cId="3385321307" sldId="258"/>
            <ac:cxnSpMk id="20" creationId="{CBA89452-E5FF-2BCD-119B-02A3C707E7B8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36:17.948" v="588" actId="14100"/>
          <ac:cxnSpMkLst>
            <pc:docMk/>
            <pc:sldMk cId="3385321307" sldId="258"/>
            <ac:cxnSpMk id="21" creationId="{FF3F9B89-26B3-2E0A-DEB2-1F5D0C1817D9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20:36.854" v="532" actId="1076"/>
          <ac:cxnSpMkLst>
            <pc:docMk/>
            <pc:sldMk cId="3385321307" sldId="258"/>
            <ac:cxnSpMk id="22" creationId="{97E46903-7480-1485-0C7E-7D630D6EB779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20:31.213" v="530" actId="1076"/>
          <ac:cxnSpMkLst>
            <pc:docMk/>
            <pc:sldMk cId="3385321307" sldId="258"/>
            <ac:cxnSpMk id="23" creationId="{B6FDCFC9-03BD-001B-FA41-AB147D514FDD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37:43.449" v="609" actId="1076"/>
          <ac:cxnSpMkLst>
            <pc:docMk/>
            <pc:sldMk cId="3385321307" sldId="258"/>
            <ac:cxnSpMk id="24" creationId="{BB3B9AF7-0669-3D43-1A9B-128A02A12B98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37:57.622" v="612" actId="14100"/>
          <ac:cxnSpMkLst>
            <pc:docMk/>
            <pc:sldMk cId="3385321307" sldId="258"/>
            <ac:cxnSpMk id="25" creationId="{58D4B7CE-F03B-F9AB-EF79-26511C24C678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36:27.323" v="591" actId="1076"/>
          <ac:cxnSpMkLst>
            <pc:docMk/>
            <pc:sldMk cId="3385321307" sldId="258"/>
            <ac:cxnSpMk id="26" creationId="{BB252B80-4F71-FF8E-E10D-5D9E4942B1FE}"/>
          </ac:cxnSpMkLst>
        </pc:cxnChg>
        <pc:cxnChg chg="add mod">
          <ac:chgData name="Douglas Horne (2006241)" userId="S::2006241@student.uwtsd.ac.uk::85d77338-7221-4082-bc98-c0606c4efb8a" providerId="AD" clId="Web-{C9861723-368B-4973-865B-11FF6CADA0E2}" dt="2022-05-18T22:36:35.417" v="593" actId="1076"/>
          <ac:cxnSpMkLst>
            <pc:docMk/>
            <pc:sldMk cId="3385321307" sldId="258"/>
            <ac:cxnSpMk id="27" creationId="{F2C13D8A-9566-677E-30B5-FBCDE80139E5}"/>
          </ac:cxnSpMkLst>
        </pc:cxnChg>
      </pc:sldChg>
      <pc:sldChg chg="addSp delSp modSp new">
        <pc:chgData name="Douglas Horne (2006241)" userId="S::2006241@student.uwtsd.ac.uk::85d77338-7221-4082-bc98-c0606c4efb8a" providerId="AD" clId="Web-{C9861723-368B-4973-865B-11FF6CADA0E2}" dt="2022-05-19T08:15:19.420" v="891" actId="20577"/>
        <pc:sldMkLst>
          <pc:docMk/>
          <pc:sldMk cId="3788141226" sldId="259"/>
        </pc:sldMkLst>
        <pc:spChg chg="mod">
          <ac:chgData name="Douglas Horne (2006241)" userId="S::2006241@student.uwtsd.ac.uk::85d77338-7221-4082-bc98-c0606c4efb8a" providerId="AD" clId="Web-{C9861723-368B-4973-865B-11FF6CADA0E2}" dt="2022-05-19T08:02:39.383" v="736" actId="20577"/>
          <ac:spMkLst>
            <pc:docMk/>
            <pc:sldMk cId="3788141226" sldId="259"/>
            <ac:spMk id="2" creationId="{05702FB8-DBAA-FB62-83F8-C09F594FE1AE}"/>
          </ac:spMkLst>
        </pc:spChg>
        <pc:spChg chg="del mod">
          <ac:chgData name="Douglas Horne (2006241)" userId="S::2006241@student.uwtsd.ac.uk::85d77338-7221-4082-bc98-c0606c4efb8a" providerId="AD" clId="Web-{C9861723-368B-4973-865B-11FF6CADA0E2}" dt="2022-05-19T08:08:01.627" v="795"/>
          <ac:spMkLst>
            <pc:docMk/>
            <pc:sldMk cId="3788141226" sldId="259"/>
            <ac:spMk id="3" creationId="{A7F9BBF1-958D-B841-3E89-50BC7030CF81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9T08:08:01.627" v="795"/>
          <ac:spMkLst>
            <pc:docMk/>
            <pc:sldMk cId="3788141226" sldId="259"/>
            <ac:spMk id="5" creationId="{AD91BAE8-113E-6CE4-CC29-62827CE88FD2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9T08:11:05.632" v="865" actId="20577"/>
          <ac:spMkLst>
            <pc:docMk/>
            <pc:sldMk cId="3788141226" sldId="259"/>
            <ac:spMk id="6" creationId="{6443EE6D-5A14-3611-28BB-02969A736C8D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9T08:15:01.201" v="884" actId="1076"/>
          <ac:spMkLst>
            <pc:docMk/>
            <pc:sldMk cId="3788141226" sldId="259"/>
            <ac:spMk id="7" creationId="{DF412A6C-D7EC-257F-4085-1ECA60C62CAF}"/>
          </ac:spMkLst>
        </pc:spChg>
        <pc:spChg chg="add mod">
          <ac:chgData name="Douglas Horne (2006241)" userId="S::2006241@student.uwtsd.ac.uk::85d77338-7221-4082-bc98-c0606c4efb8a" providerId="AD" clId="Web-{C9861723-368B-4973-865B-11FF6CADA0E2}" dt="2022-05-19T08:15:19.420" v="891" actId="20577"/>
          <ac:spMkLst>
            <pc:docMk/>
            <pc:sldMk cId="3788141226" sldId="259"/>
            <ac:spMk id="8" creationId="{1237ECF7-238A-954F-18A7-A06479C69300}"/>
          </ac:spMkLst>
        </pc:spChg>
      </pc:sldChg>
      <pc:sldChg chg="modSp new">
        <pc:chgData name="Douglas Horne (2006241)" userId="S::2006241@student.uwtsd.ac.uk::85d77338-7221-4082-bc98-c0606c4efb8a" providerId="AD" clId="Web-{C9861723-368B-4973-865B-11FF6CADA0E2}" dt="2022-05-19T08:07:30.313" v="785" actId="20577"/>
        <pc:sldMkLst>
          <pc:docMk/>
          <pc:sldMk cId="1622735456" sldId="260"/>
        </pc:sldMkLst>
        <pc:spChg chg="mod">
          <ac:chgData name="Douglas Horne (2006241)" userId="S::2006241@student.uwtsd.ac.uk::85d77338-7221-4082-bc98-c0606c4efb8a" providerId="AD" clId="Web-{C9861723-368B-4973-865B-11FF6CADA0E2}" dt="2022-05-19T07:32:38.801" v="664" actId="20577"/>
          <ac:spMkLst>
            <pc:docMk/>
            <pc:sldMk cId="1622735456" sldId="260"/>
            <ac:spMk id="2" creationId="{7D16A4FF-1C69-C4B9-4C87-7DDF07D60620}"/>
          </ac:spMkLst>
        </pc:spChg>
        <pc:spChg chg="mod">
          <ac:chgData name="Douglas Horne (2006241)" userId="S::2006241@student.uwtsd.ac.uk::85d77338-7221-4082-bc98-c0606c4efb8a" providerId="AD" clId="Web-{C9861723-368B-4973-865B-11FF6CADA0E2}" dt="2022-05-19T08:07:30.313" v="785" actId="20577"/>
          <ac:spMkLst>
            <pc:docMk/>
            <pc:sldMk cId="1622735456" sldId="260"/>
            <ac:spMk id="3" creationId="{9DE6036A-D9B6-1693-E884-04EAE02E96D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Presentation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EF829-54D1-4AE6-3575-781BDE921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Introduction to my participant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5592F-9202-31FB-793A-EF0C3789C9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Age: 19</a:t>
            </a:r>
          </a:p>
          <a:p>
            <a:r>
              <a:rPr lang="en-US" dirty="0">
                <a:cs typeface="Calibri"/>
              </a:rPr>
              <a:t>Occupation: Student</a:t>
            </a:r>
          </a:p>
          <a:p>
            <a:r>
              <a:rPr lang="en-US" dirty="0">
                <a:cs typeface="Calibri"/>
              </a:rPr>
              <a:t>Activity:  Mountain biking </a:t>
            </a:r>
          </a:p>
          <a:p>
            <a:r>
              <a:rPr lang="en-US" dirty="0">
                <a:cs typeface="Calibri"/>
              </a:rPr>
              <a:t>Location: Mid and North Wales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64895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A76F9-4BA8-1459-78D5-2D0A3D236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Motivations and themes 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3B90B0-8CC1-A37B-2C29-9156D0E0B937}"/>
              </a:ext>
            </a:extLst>
          </p:cNvPr>
          <p:cNvSpPr txBox="1"/>
          <p:nvPr/>
        </p:nvSpPr>
        <p:spPr>
          <a:xfrm>
            <a:off x="5972175" y="1428750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Fitness:</a:t>
            </a:r>
          </a:p>
          <a:p>
            <a:r>
              <a:rPr lang="en-US" dirty="0">
                <a:cs typeface="Calibri"/>
              </a:rPr>
              <a:t>'</a:t>
            </a:r>
            <a:r>
              <a:rPr lang="en-US" dirty="0">
                <a:ea typeface="+mn-lt"/>
                <a:cs typeface="+mn-lt"/>
              </a:rPr>
              <a:t> I like that the result you get are directly correlated with the time you put'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4E0CCF4-758A-0908-CFC8-38D1957266B0}"/>
              </a:ext>
            </a:extLst>
          </p:cNvPr>
          <p:cNvSpPr txBox="1"/>
          <p:nvPr/>
        </p:nvSpPr>
        <p:spPr>
          <a:xfrm>
            <a:off x="3124199" y="2952750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Events:</a:t>
            </a:r>
          </a:p>
          <a:p>
            <a:r>
              <a:rPr lang="en-US" dirty="0">
                <a:cs typeface="Calibri"/>
              </a:rPr>
              <a:t>'</a:t>
            </a:r>
            <a:r>
              <a:rPr lang="en-US" dirty="0">
                <a:ea typeface="+mn-lt"/>
                <a:cs typeface="+mn-lt"/>
              </a:rPr>
              <a:t>over time it became about tournaments and competition'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D81ECC-F472-1166-51B2-3B2B9722F170}"/>
              </a:ext>
            </a:extLst>
          </p:cNvPr>
          <p:cNvSpPr txBox="1"/>
          <p:nvPr/>
        </p:nvSpPr>
        <p:spPr>
          <a:xfrm>
            <a:off x="9896474" y="578167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Sensation</a:t>
            </a:r>
          </a:p>
          <a:p>
            <a:pPr algn="l"/>
            <a:r>
              <a:rPr lang="en-US" dirty="0">
                <a:cs typeface="Calibri"/>
              </a:rPr>
              <a:t>'Freedom'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828DD7-1B1A-D38B-FCAA-20719F0ED5B0}"/>
              </a:ext>
            </a:extLst>
          </p:cNvPr>
          <p:cNvSpPr txBox="1"/>
          <p:nvPr/>
        </p:nvSpPr>
        <p:spPr>
          <a:xfrm>
            <a:off x="6619874" y="5257800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Enjoyment:</a:t>
            </a:r>
          </a:p>
          <a:p>
            <a:r>
              <a:rPr lang="en-US" dirty="0">
                <a:cs typeface="Calibri"/>
              </a:rPr>
              <a:t>'</a:t>
            </a:r>
            <a:r>
              <a:rPr lang="en-US" dirty="0">
                <a:ea typeface="+mn-lt"/>
                <a:cs typeface="+mn-lt"/>
              </a:rPr>
              <a:t>id say despite me always being competitive in biking at the beginning it was more out of enjoyment'</a:t>
            </a:r>
            <a:endParaRPr lang="en-US" dirty="0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874F6D-6CE7-CC95-E5CB-EEE8B67ABBB7}"/>
              </a:ext>
            </a:extLst>
          </p:cNvPr>
          <p:cNvSpPr txBox="1"/>
          <p:nvPr/>
        </p:nvSpPr>
        <p:spPr>
          <a:xfrm>
            <a:off x="1295399" y="2057400"/>
            <a:ext cx="299085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>
                <a:cs typeface="Calibri"/>
              </a:rPr>
              <a:t>Competition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EBF64B-29E5-6A7F-14AD-9791126B16DB}"/>
              </a:ext>
            </a:extLst>
          </p:cNvPr>
          <p:cNvSpPr txBox="1"/>
          <p:nvPr/>
        </p:nvSpPr>
        <p:spPr>
          <a:xfrm>
            <a:off x="9829799" y="133350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Health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7823DB5-4CB4-0A3E-3ADC-20DD0B7B5A60}"/>
              </a:ext>
            </a:extLst>
          </p:cNvPr>
          <p:cNvSpPr txBox="1"/>
          <p:nvPr/>
        </p:nvSpPr>
        <p:spPr>
          <a:xfrm>
            <a:off x="7381874" y="410527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Recreational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7219BBF-711D-21C4-1A40-D8323105765B}"/>
              </a:ext>
            </a:extLst>
          </p:cNvPr>
          <p:cNvSpPr txBox="1"/>
          <p:nvPr/>
        </p:nvSpPr>
        <p:spPr>
          <a:xfrm>
            <a:off x="3286124" y="459105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Social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49F8EE-D454-E447-3770-2BDCB415D272}"/>
              </a:ext>
            </a:extLst>
          </p:cNvPr>
          <p:cNvSpPr txBox="1"/>
          <p:nvPr/>
        </p:nvSpPr>
        <p:spPr>
          <a:xfrm>
            <a:off x="304799" y="2809874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Dedication:</a:t>
            </a:r>
          </a:p>
          <a:p>
            <a:r>
              <a:rPr lang="en-US" dirty="0">
                <a:cs typeface="Calibri"/>
              </a:rPr>
              <a:t>'I think sports if very rewarding for those who dedicate themselves into it.'</a:t>
            </a:r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0E725FB-D96D-0430-234D-87BC78B00018}"/>
              </a:ext>
            </a:extLst>
          </p:cNvPr>
          <p:cNvSpPr txBox="1"/>
          <p:nvPr/>
        </p:nvSpPr>
        <p:spPr>
          <a:xfrm>
            <a:off x="9401174" y="2638424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Risk:</a:t>
            </a:r>
          </a:p>
          <a:p>
            <a:r>
              <a:rPr lang="en-US" dirty="0">
                <a:cs typeface="Calibri"/>
              </a:rPr>
              <a:t>'</a:t>
            </a:r>
            <a:r>
              <a:rPr lang="en-US" dirty="0">
                <a:ea typeface="+mn-lt"/>
                <a:cs typeface="+mn-lt"/>
              </a:rPr>
              <a:t>it effect my confidence a times, I know it part of the sport but it doesn't make it any easier'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C5FD53-5D25-3ABF-517E-1EC3E8D0CDA6}"/>
              </a:ext>
            </a:extLst>
          </p:cNvPr>
          <p:cNvSpPr txBox="1"/>
          <p:nvPr/>
        </p:nvSpPr>
        <p:spPr>
          <a:xfrm>
            <a:off x="3943349" y="5553074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Training </a:t>
            </a:r>
          </a:p>
          <a:p>
            <a:r>
              <a:rPr lang="en-US" dirty="0">
                <a:cs typeface="Calibri"/>
              </a:rPr>
              <a:t>'</a:t>
            </a:r>
            <a:r>
              <a:rPr lang="en-US" dirty="0">
                <a:ea typeface="+mn-lt"/>
                <a:cs typeface="+mn-lt"/>
              </a:rPr>
              <a:t>I do try and train twice a week with people'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4DD3D29-F6CC-1856-7090-551F278ED7FB}"/>
              </a:ext>
            </a:extLst>
          </p:cNvPr>
          <p:cNvSpPr txBox="1"/>
          <p:nvPr/>
        </p:nvSpPr>
        <p:spPr>
          <a:xfrm>
            <a:off x="47624" y="5257799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Lockdown</a:t>
            </a:r>
          </a:p>
          <a:p>
            <a:r>
              <a:rPr lang="en-US" dirty="0">
                <a:cs typeface="Calibri"/>
              </a:rPr>
              <a:t>'I</a:t>
            </a:r>
            <a:r>
              <a:rPr lang="en-US" dirty="0">
                <a:ea typeface="+mn-lt"/>
                <a:cs typeface="+mn-lt"/>
              </a:rPr>
              <a:t> think lockdown taught me that working in a group is a lot easier so I do value working in a group more'</a:t>
            </a:r>
            <a:endParaRPr lang="en-US" dirty="0"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BC8D6872-5F12-C67A-1944-0926F2F6CE99}"/>
              </a:ext>
            </a:extLst>
          </p:cNvPr>
          <p:cNvCxnSpPr/>
          <p:nvPr/>
        </p:nvCxnSpPr>
        <p:spPr>
          <a:xfrm>
            <a:off x="2590800" y="2476500"/>
            <a:ext cx="257175" cy="54292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F3F9B89-26B3-2E0A-DEB2-1F5D0C1817D9}"/>
              </a:ext>
            </a:extLst>
          </p:cNvPr>
          <p:cNvCxnSpPr>
            <a:cxnSpLocks/>
          </p:cNvCxnSpPr>
          <p:nvPr/>
        </p:nvCxnSpPr>
        <p:spPr>
          <a:xfrm flipH="1">
            <a:off x="1447800" y="2409825"/>
            <a:ext cx="409575" cy="45720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7E46903-7480-1485-0C7E-7D630D6EB779}"/>
              </a:ext>
            </a:extLst>
          </p:cNvPr>
          <p:cNvCxnSpPr/>
          <p:nvPr/>
        </p:nvCxnSpPr>
        <p:spPr>
          <a:xfrm>
            <a:off x="10391775" y="1857375"/>
            <a:ext cx="28575" cy="88582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B6FDCFC9-03BD-001B-FA41-AB147D514FDD}"/>
              </a:ext>
            </a:extLst>
          </p:cNvPr>
          <p:cNvCxnSpPr/>
          <p:nvPr/>
        </p:nvCxnSpPr>
        <p:spPr>
          <a:xfrm flipH="1">
            <a:off x="8572500" y="1685925"/>
            <a:ext cx="1123950" cy="3238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BB3B9AF7-0669-3D43-1A9B-128A02A12B98}"/>
              </a:ext>
            </a:extLst>
          </p:cNvPr>
          <p:cNvCxnSpPr>
            <a:cxnSpLocks/>
          </p:cNvCxnSpPr>
          <p:nvPr/>
        </p:nvCxnSpPr>
        <p:spPr>
          <a:xfrm flipH="1">
            <a:off x="7753350" y="4600575"/>
            <a:ext cx="295275" cy="5524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8D4B7CE-F03B-F9AB-EF79-26511C24C678}"/>
              </a:ext>
            </a:extLst>
          </p:cNvPr>
          <p:cNvCxnSpPr>
            <a:cxnSpLocks/>
          </p:cNvCxnSpPr>
          <p:nvPr/>
        </p:nvCxnSpPr>
        <p:spPr>
          <a:xfrm>
            <a:off x="9010650" y="4591050"/>
            <a:ext cx="1133475" cy="11620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BB252B80-4F71-FF8E-E10D-5D9E4942B1FE}"/>
              </a:ext>
            </a:extLst>
          </p:cNvPr>
          <p:cNvCxnSpPr>
            <a:cxnSpLocks/>
          </p:cNvCxnSpPr>
          <p:nvPr/>
        </p:nvCxnSpPr>
        <p:spPr>
          <a:xfrm flipH="1">
            <a:off x="2219325" y="4914900"/>
            <a:ext cx="647700" cy="5619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F2C13D8A-9566-677E-30B5-FBCDE80139E5}"/>
              </a:ext>
            </a:extLst>
          </p:cNvPr>
          <p:cNvCxnSpPr>
            <a:cxnSpLocks/>
          </p:cNvCxnSpPr>
          <p:nvPr/>
        </p:nvCxnSpPr>
        <p:spPr>
          <a:xfrm>
            <a:off x="3819525" y="4914900"/>
            <a:ext cx="590550" cy="59055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321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02FB8-DBAA-FB62-83F8-C09F594FE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Evaluate research  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91BAE8-113E-6CE4-CC29-62827CE88F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43EE6D-5A14-3611-28BB-02969A736C8D}"/>
              </a:ext>
            </a:extLst>
          </p:cNvPr>
          <p:cNvSpPr txBox="1"/>
          <p:nvPr/>
        </p:nvSpPr>
        <p:spPr>
          <a:xfrm>
            <a:off x="762000" y="2466975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Competition:</a:t>
            </a:r>
            <a:endParaRPr lang="en-US" dirty="0"/>
          </a:p>
          <a:p>
            <a:r>
              <a:rPr lang="en-US" dirty="0">
                <a:cs typeface="Calibri"/>
              </a:rPr>
              <a:t>(Song, Kim, </a:t>
            </a:r>
            <a:r>
              <a:rPr lang="en-US" dirty="0" err="1">
                <a:cs typeface="Calibri"/>
              </a:rPr>
              <a:t>Tenzek</a:t>
            </a:r>
            <a:r>
              <a:rPr lang="en-US" dirty="0">
                <a:cs typeface="Calibri"/>
              </a:rPr>
              <a:t> and Lee,  2013)</a:t>
            </a:r>
            <a:endParaRPr lang="en-US" dirty="0"/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(Hercy,Cheng, Wu, Liao , Chan, 2009)</a:t>
            </a:r>
            <a:endParaRPr lang="en-US" dirty="0"/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412A6C-D7EC-257F-4085-1ECA60C62CAF}"/>
              </a:ext>
            </a:extLst>
          </p:cNvPr>
          <p:cNvSpPr txBox="1"/>
          <p:nvPr/>
        </p:nvSpPr>
        <p:spPr>
          <a:xfrm>
            <a:off x="3609975" y="2466975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Health:</a:t>
            </a:r>
          </a:p>
          <a:p>
            <a:r>
              <a:rPr lang="en-US" dirty="0">
                <a:cs typeface="Calibri"/>
              </a:rPr>
              <a:t>Gould, </a:t>
            </a:r>
            <a:r>
              <a:rPr lang="en-US" dirty="0" err="1">
                <a:cs typeface="Calibri"/>
              </a:rPr>
              <a:t>Petlichkoff</a:t>
            </a:r>
            <a:r>
              <a:rPr lang="en-US" dirty="0">
                <a:cs typeface="Calibri"/>
              </a:rPr>
              <a:t>, Prentice, .</a:t>
            </a:r>
          </a:p>
          <a:p>
            <a:r>
              <a:rPr lang="en-US" dirty="0">
                <a:cs typeface="Calibri"/>
              </a:rPr>
              <a:t> and Tedeschi, F., 2000.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37ECF7-238A-954F-18A7-A06479C69300}"/>
              </a:ext>
            </a:extLst>
          </p:cNvPr>
          <p:cNvSpPr txBox="1"/>
          <p:nvPr/>
        </p:nvSpPr>
        <p:spPr>
          <a:xfrm>
            <a:off x="6181725" y="25622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Socail</a:t>
            </a:r>
            <a:r>
              <a:rPr lang="en-US" dirty="0"/>
              <a:t> 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8141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A4FF-1C69-C4B9-4C87-7DDF07D60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Quotes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6036A-D9B6-1693-E884-04EAE02E9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Gould, D., </a:t>
            </a:r>
            <a:r>
              <a:rPr lang="en-US" dirty="0" err="1">
                <a:ea typeface="+mn-lt"/>
                <a:cs typeface="+mn-lt"/>
              </a:rPr>
              <a:t>Petlichkoff</a:t>
            </a:r>
            <a:r>
              <a:rPr lang="en-US" dirty="0">
                <a:ea typeface="+mn-lt"/>
                <a:cs typeface="+mn-lt"/>
              </a:rPr>
              <a:t>, L.M., Prentice, B. and Tedeschi, F., 2000. Psychology of sports injuries. </a:t>
            </a:r>
            <a:r>
              <a:rPr lang="en-US" i="1" dirty="0">
                <a:ea typeface="+mn-lt"/>
                <a:cs typeface="+mn-lt"/>
              </a:rPr>
              <a:t>Sports Science Exchange Roundtable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11</a:t>
            </a:r>
            <a:r>
              <a:rPr lang="en-US" dirty="0">
                <a:ea typeface="+mn-lt"/>
                <a:cs typeface="+mn-lt"/>
              </a:rPr>
              <a:t>(2), pp.1-4.</a:t>
            </a:r>
          </a:p>
          <a:p>
            <a:pPr>
              <a:buNone/>
            </a:pPr>
            <a:endParaRPr lang="en-US" dirty="0">
              <a:cs typeface="Calibri"/>
            </a:endParaRPr>
          </a:p>
          <a:p>
            <a:pPr>
              <a:buNone/>
            </a:pPr>
            <a:r>
              <a:rPr lang="en-US" dirty="0" err="1">
                <a:ea typeface="+mn-lt"/>
                <a:cs typeface="+mn-lt"/>
              </a:rPr>
              <a:t>Hercy</a:t>
            </a:r>
            <a:r>
              <a:rPr lang="en-US" dirty="0">
                <a:ea typeface="+mn-lt"/>
                <a:cs typeface="+mn-lt"/>
              </a:rPr>
              <a:t> N.H. </a:t>
            </a:r>
            <a:r>
              <a:rPr lang="en-US" dirty="0" err="1">
                <a:ea typeface="+mn-lt"/>
                <a:cs typeface="+mn-lt"/>
              </a:rPr>
              <a:t>Cheng.H.N.H</a:t>
            </a:r>
            <a:r>
              <a:rPr lang="en-US" dirty="0">
                <a:ea typeface="+mn-lt"/>
                <a:cs typeface="+mn-lt"/>
              </a:rPr>
              <a:t> ,, </a:t>
            </a:r>
            <a:r>
              <a:rPr lang="en-US" dirty="0" err="1">
                <a:ea typeface="+mn-lt"/>
                <a:cs typeface="+mn-lt"/>
              </a:rPr>
              <a:t>Wu.W.M.C</a:t>
            </a:r>
            <a:r>
              <a:rPr lang="en-US" dirty="0">
                <a:ea typeface="+mn-lt"/>
                <a:cs typeface="+mn-lt"/>
              </a:rPr>
              <a:t>. , </a:t>
            </a:r>
            <a:r>
              <a:rPr lang="en-US" dirty="0" err="1">
                <a:ea typeface="+mn-lt"/>
                <a:cs typeface="+mn-lt"/>
              </a:rPr>
              <a:t>Lioa</a:t>
            </a:r>
            <a:r>
              <a:rPr lang="en-US" dirty="0">
                <a:ea typeface="+mn-lt"/>
                <a:cs typeface="+mn-lt"/>
              </a:rPr>
              <a:t> C. C.Y. Liao , Tak-Wai Chan (2009) 'Equal opportunity tactic: Redesigning and applying competition games in classrooms'</a:t>
            </a:r>
            <a:endParaRPr lang="en-US" dirty="0"/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Song, H., Kim, J., </a:t>
            </a:r>
            <a:r>
              <a:rPr lang="en-US" dirty="0" err="1">
                <a:ea typeface="+mn-lt"/>
                <a:cs typeface="+mn-lt"/>
              </a:rPr>
              <a:t>Tenzek</a:t>
            </a:r>
            <a:r>
              <a:rPr lang="en-US" dirty="0">
                <a:ea typeface="+mn-lt"/>
                <a:cs typeface="+mn-lt"/>
              </a:rPr>
              <a:t>, K.E. and Lee, K.M., 2013. The effects of competition and competitiveness upon intrinsic motivation in exergames. </a:t>
            </a:r>
            <a:r>
              <a:rPr lang="en-US" i="1" dirty="0">
                <a:ea typeface="+mn-lt"/>
                <a:cs typeface="+mn-lt"/>
              </a:rPr>
              <a:t>Computers in Human Behavior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29</a:t>
            </a:r>
            <a:r>
              <a:rPr lang="en-US" dirty="0">
                <a:ea typeface="+mn-lt"/>
                <a:cs typeface="+mn-lt"/>
              </a:rPr>
              <a:t>(4), pp.1702-1708.</a:t>
            </a:r>
            <a:endParaRPr lang="en-US" dirty="0"/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227354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Presentation</vt:lpstr>
      <vt:lpstr>Introduction to my participant</vt:lpstr>
      <vt:lpstr>Motivations and themes </vt:lpstr>
      <vt:lpstr>Evaluate research  </vt:lpstr>
      <vt:lpstr>Quotes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268</cp:revision>
  <dcterms:created xsi:type="dcterms:W3CDTF">2022-05-18T15:14:39Z</dcterms:created>
  <dcterms:modified xsi:type="dcterms:W3CDTF">2022-05-19T08:19:34Z</dcterms:modified>
</cp:coreProperties>
</file>