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6" r:id="rId6"/>
    <p:sldId id="268" r:id="rId7"/>
    <p:sldId id="265" r:id="rId8"/>
    <p:sldId id="267" r:id="rId9"/>
    <p:sldId id="263" r:id="rId10"/>
    <p:sldId id="261" r:id="rId11"/>
    <p:sldId id="262" r:id="rId12"/>
    <p:sldId id="260" r:id="rId13"/>
    <p:sldId id="264"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003106-BA92-7092-AE73-C40A8F375758}" v="249" dt="2026-03-01T23:35:45.403"/>
    <p1510:client id="{7F1E3F2F-6298-0C2F-E1C3-F3EB47D68858}" v="1923" dt="2026-03-01T22:07:07.799"/>
    <p1510:client id="{CFD2BE1D-80D6-17B6-3116-87854947A581}" v="3549" dt="2026-03-01T16:27:04.1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ychan Gilson (2501592)" userId="S::2501592@student.uwtsd.ac.uk::9e9164da-b13e-44a1-91fb-3faca0ee68e3" providerId="AD" clId="Web-{7F1E3F2F-6298-0C2F-E1C3-F3EB47D68858}"/>
    <pc:docChg chg="addSld modSld">
      <pc:chgData name="Brychan Gilson (2501592)" userId="S::2501592@student.uwtsd.ac.uk::9e9164da-b13e-44a1-91fb-3faca0ee68e3" providerId="AD" clId="Web-{7F1E3F2F-6298-0C2F-E1C3-F3EB47D68858}" dt="2026-03-01T22:07:07.799" v="1144" actId="20577"/>
      <pc:docMkLst>
        <pc:docMk/>
      </pc:docMkLst>
      <pc:sldChg chg="addAnim modAnim">
        <pc:chgData name="Brychan Gilson (2501592)" userId="S::2501592@student.uwtsd.ac.uk::9e9164da-b13e-44a1-91fb-3faca0ee68e3" providerId="AD" clId="Web-{7F1E3F2F-6298-0C2F-E1C3-F3EB47D68858}" dt="2026-03-01T21:58:07.548" v="1119"/>
        <pc:sldMkLst>
          <pc:docMk/>
          <pc:sldMk cId="109857222" sldId="256"/>
        </pc:sldMkLst>
      </pc:sldChg>
      <pc:sldChg chg="addAnim modAnim">
        <pc:chgData name="Brychan Gilson (2501592)" userId="S::2501592@student.uwtsd.ac.uk::9e9164da-b13e-44a1-91fb-3faca0ee68e3" providerId="AD" clId="Web-{7F1E3F2F-6298-0C2F-E1C3-F3EB47D68858}" dt="2026-03-01T21:59:49.079" v="1123"/>
        <pc:sldMkLst>
          <pc:docMk/>
          <pc:sldMk cId="3436415522" sldId="257"/>
        </pc:sldMkLst>
      </pc:sldChg>
      <pc:sldChg chg="addAnim modAnim">
        <pc:chgData name="Brychan Gilson (2501592)" userId="S::2501592@student.uwtsd.ac.uk::9e9164da-b13e-44a1-91fb-3faca0ee68e3" providerId="AD" clId="Web-{7F1E3F2F-6298-0C2F-E1C3-F3EB47D68858}" dt="2026-03-01T22:00:35.470" v="1129"/>
        <pc:sldMkLst>
          <pc:docMk/>
          <pc:sldMk cId="1460588925" sldId="258"/>
        </pc:sldMkLst>
      </pc:sldChg>
      <pc:sldChg chg="modSp addAnim modAnim">
        <pc:chgData name="Brychan Gilson (2501592)" userId="S::2501592@student.uwtsd.ac.uk::9e9164da-b13e-44a1-91fb-3faca0ee68e3" providerId="AD" clId="Web-{7F1E3F2F-6298-0C2F-E1C3-F3EB47D68858}" dt="2026-03-01T22:00:50.705" v="1135"/>
        <pc:sldMkLst>
          <pc:docMk/>
          <pc:sldMk cId="1139844" sldId="259"/>
        </pc:sldMkLst>
        <pc:spChg chg="mod">
          <ac:chgData name="Brychan Gilson (2501592)" userId="S::2501592@student.uwtsd.ac.uk::9e9164da-b13e-44a1-91fb-3faca0ee68e3" providerId="AD" clId="Web-{7F1E3F2F-6298-0C2F-E1C3-F3EB47D68858}" dt="2026-03-01T16:28:49.055" v="28" actId="20577"/>
          <ac:spMkLst>
            <pc:docMk/>
            <pc:sldMk cId="1139844" sldId="259"/>
            <ac:spMk id="3" creationId="{9D492A6D-80EC-E43D-EBD4-609A9BC119E0}"/>
          </ac:spMkLst>
        </pc:spChg>
      </pc:sldChg>
      <pc:sldChg chg="addSp delSp modSp">
        <pc:chgData name="Brychan Gilson (2501592)" userId="S::2501592@student.uwtsd.ac.uk::9e9164da-b13e-44a1-91fb-3faca0ee68e3" providerId="AD" clId="Web-{7F1E3F2F-6298-0C2F-E1C3-F3EB47D68858}" dt="2026-03-01T17:45:16.307" v="737" actId="20577"/>
        <pc:sldMkLst>
          <pc:docMk/>
          <pc:sldMk cId="3346812834" sldId="260"/>
        </pc:sldMkLst>
        <pc:spChg chg="add del mod">
          <ac:chgData name="Brychan Gilson (2501592)" userId="S::2501592@student.uwtsd.ac.uk::9e9164da-b13e-44a1-91fb-3faca0ee68e3" providerId="AD" clId="Web-{7F1E3F2F-6298-0C2F-E1C3-F3EB47D68858}" dt="2026-03-01T17:43:45.055" v="690"/>
          <ac:spMkLst>
            <pc:docMk/>
            <pc:sldMk cId="3346812834" sldId="260"/>
            <ac:spMk id="3" creationId="{3232DADA-EF71-643E-1EF5-81D758AE5169}"/>
          </ac:spMkLst>
        </pc:spChg>
        <pc:spChg chg="add mod">
          <ac:chgData name="Brychan Gilson (2501592)" userId="S::2501592@student.uwtsd.ac.uk::9e9164da-b13e-44a1-91fb-3faca0ee68e3" providerId="AD" clId="Web-{7F1E3F2F-6298-0C2F-E1C3-F3EB47D68858}" dt="2026-03-01T17:44:29.353" v="701" actId="1076"/>
          <ac:spMkLst>
            <pc:docMk/>
            <pc:sldMk cId="3346812834" sldId="260"/>
            <ac:spMk id="4" creationId="{412F3492-3FDA-8B56-6C08-21BB5407161F}"/>
          </ac:spMkLst>
        </pc:spChg>
        <pc:spChg chg="mod">
          <ac:chgData name="Brychan Gilson (2501592)" userId="S::2501592@student.uwtsd.ac.uk::9e9164da-b13e-44a1-91fb-3faca0ee68e3" providerId="AD" clId="Web-{7F1E3F2F-6298-0C2F-E1C3-F3EB47D68858}" dt="2026-03-01T17:45:16.307" v="737" actId="20577"/>
          <ac:spMkLst>
            <pc:docMk/>
            <pc:sldMk cId="3346812834" sldId="260"/>
            <ac:spMk id="5" creationId="{F6CF4744-9998-402A-6179-CF59C255F688}"/>
          </ac:spMkLst>
        </pc:spChg>
        <pc:spChg chg="mod">
          <ac:chgData name="Brychan Gilson (2501592)" userId="S::2501592@student.uwtsd.ac.uk::9e9164da-b13e-44a1-91fb-3faca0ee68e3" providerId="AD" clId="Web-{7F1E3F2F-6298-0C2F-E1C3-F3EB47D68858}" dt="2026-03-01T17:24:49.745" v="578" actId="1076"/>
          <ac:spMkLst>
            <pc:docMk/>
            <pc:sldMk cId="3346812834" sldId="260"/>
            <ac:spMk id="6" creationId="{BB2893FC-13F4-69EC-D2A4-DB9102E335F2}"/>
          </ac:spMkLst>
        </pc:spChg>
      </pc:sldChg>
      <pc:sldChg chg="modSp">
        <pc:chgData name="Brychan Gilson (2501592)" userId="S::2501592@student.uwtsd.ac.uk::9e9164da-b13e-44a1-91fb-3faca0ee68e3" providerId="AD" clId="Web-{7F1E3F2F-6298-0C2F-E1C3-F3EB47D68858}" dt="2026-03-01T16:31:03.798" v="47" actId="20577"/>
        <pc:sldMkLst>
          <pc:docMk/>
          <pc:sldMk cId="190398833" sldId="261"/>
        </pc:sldMkLst>
        <pc:spChg chg="mod">
          <ac:chgData name="Brychan Gilson (2501592)" userId="S::2501592@student.uwtsd.ac.uk::9e9164da-b13e-44a1-91fb-3faca0ee68e3" providerId="AD" clId="Web-{7F1E3F2F-6298-0C2F-E1C3-F3EB47D68858}" dt="2026-03-01T16:31:03.798" v="47" actId="20577"/>
          <ac:spMkLst>
            <pc:docMk/>
            <pc:sldMk cId="190398833" sldId="261"/>
            <ac:spMk id="3" creationId="{B2D72D44-957D-A3E6-549C-F7FDED1DC8B2}"/>
          </ac:spMkLst>
        </pc:spChg>
      </pc:sldChg>
      <pc:sldChg chg="addSp delSp modSp">
        <pc:chgData name="Brychan Gilson (2501592)" userId="S::2501592@student.uwtsd.ac.uk::9e9164da-b13e-44a1-91fb-3faca0ee68e3" providerId="AD" clId="Web-{7F1E3F2F-6298-0C2F-E1C3-F3EB47D68858}" dt="2026-03-01T17:46:00.276" v="739"/>
        <pc:sldMkLst>
          <pc:docMk/>
          <pc:sldMk cId="1140227544" sldId="264"/>
        </pc:sldMkLst>
        <pc:spChg chg="add mod">
          <ac:chgData name="Brychan Gilson (2501592)" userId="S::2501592@student.uwtsd.ac.uk::9e9164da-b13e-44a1-91fb-3faca0ee68e3" providerId="AD" clId="Web-{7F1E3F2F-6298-0C2F-E1C3-F3EB47D68858}" dt="2026-03-01T16:34:05.008" v="344" actId="14100"/>
          <ac:spMkLst>
            <pc:docMk/>
            <pc:sldMk cId="1140227544" sldId="264"/>
            <ac:spMk id="4" creationId="{45D4F346-3E68-BCA8-86C6-1F3212909402}"/>
          </ac:spMkLst>
        </pc:spChg>
        <pc:spChg chg="add mod">
          <ac:chgData name="Brychan Gilson (2501592)" userId="S::2501592@student.uwtsd.ac.uk::9e9164da-b13e-44a1-91fb-3faca0ee68e3" providerId="AD" clId="Web-{7F1E3F2F-6298-0C2F-E1C3-F3EB47D68858}" dt="2026-03-01T16:48:10.794" v="569" actId="20577"/>
          <ac:spMkLst>
            <pc:docMk/>
            <pc:sldMk cId="1140227544" sldId="264"/>
            <ac:spMk id="5" creationId="{81338DE7-4F84-DD97-0DCF-6F15850EBAE0}"/>
          </ac:spMkLst>
        </pc:spChg>
        <pc:picChg chg="add del mod">
          <ac:chgData name="Brychan Gilson (2501592)" userId="S::2501592@student.uwtsd.ac.uk::9e9164da-b13e-44a1-91fb-3faca0ee68e3" providerId="AD" clId="Web-{7F1E3F2F-6298-0C2F-E1C3-F3EB47D68858}" dt="2026-03-01T17:46:00.276" v="739"/>
          <ac:picMkLst>
            <pc:docMk/>
            <pc:sldMk cId="1140227544" sldId="264"/>
            <ac:picMk id="6" creationId="{02E96FA7-E60B-C523-0191-7C9CF0C27147}"/>
          </ac:picMkLst>
        </pc:picChg>
      </pc:sldChg>
      <pc:sldChg chg="modSp">
        <pc:chgData name="Brychan Gilson (2501592)" userId="S::2501592@student.uwtsd.ac.uk::9e9164da-b13e-44a1-91fb-3faca0ee68e3" providerId="AD" clId="Web-{7F1E3F2F-6298-0C2F-E1C3-F3EB47D68858}" dt="2026-03-01T16:29:10.150" v="31" actId="20577"/>
        <pc:sldMkLst>
          <pc:docMk/>
          <pc:sldMk cId="1334180674" sldId="266"/>
        </pc:sldMkLst>
        <pc:spChg chg="mod">
          <ac:chgData name="Brychan Gilson (2501592)" userId="S::2501592@student.uwtsd.ac.uk::9e9164da-b13e-44a1-91fb-3faca0ee68e3" providerId="AD" clId="Web-{7F1E3F2F-6298-0C2F-E1C3-F3EB47D68858}" dt="2026-03-01T16:29:10.150" v="31" actId="20577"/>
          <ac:spMkLst>
            <pc:docMk/>
            <pc:sldMk cId="1334180674" sldId="266"/>
            <ac:spMk id="3" creationId="{7220FBAE-DBCB-886C-BCC8-7F79C4F7B9BE}"/>
          </ac:spMkLst>
        </pc:spChg>
      </pc:sldChg>
      <pc:sldChg chg="modSp">
        <pc:chgData name="Brychan Gilson (2501592)" userId="S::2501592@student.uwtsd.ac.uk::9e9164da-b13e-44a1-91fb-3faca0ee68e3" providerId="AD" clId="Web-{7F1E3F2F-6298-0C2F-E1C3-F3EB47D68858}" dt="2026-03-01T16:29:55.670" v="37" actId="14100"/>
        <pc:sldMkLst>
          <pc:docMk/>
          <pc:sldMk cId="749553989" sldId="267"/>
        </pc:sldMkLst>
        <pc:spChg chg="mod">
          <ac:chgData name="Brychan Gilson (2501592)" userId="S::2501592@student.uwtsd.ac.uk::9e9164da-b13e-44a1-91fb-3faca0ee68e3" providerId="AD" clId="Web-{7F1E3F2F-6298-0C2F-E1C3-F3EB47D68858}" dt="2026-03-01T16:29:55.670" v="37" actId="14100"/>
          <ac:spMkLst>
            <pc:docMk/>
            <pc:sldMk cId="749553989" sldId="267"/>
            <ac:spMk id="4" creationId="{E95089E6-6573-FFE9-5BAB-1458881AFF9F}"/>
          </ac:spMkLst>
        </pc:spChg>
        <pc:picChg chg="mod">
          <ac:chgData name="Brychan Gilson (2501592)" userId="S::2501592@student.uwtsd.ac.uk::9e9164da-b13e-44a1-91fb-3faca0ee68e3" providerId="AD" clId="Web-{7F1E3F2F-6298-0C2F-E1C3-F3EB47D68858}" dt="2026-03-01T16:29:37.965" v="35" actId="14100"/>
          <ac:picMkLst>
            <pc:docMk/>
            <pc:sldMk cId="749553989" sldId="267"/>
            <ac:picMk id="5" creationId="{35E7D214-2917-5E91-A016-19AF9AEAF3E3}"/>
          </ac:picMkLst>
        </pc:picChg>
      </pc:sldChg>
      <pc:sldChg chg="addSp delSp modSp new">
        <pc:chgData name="Brychan Gilson (2501592)" userId="S::2501592@student.uwtsd.ac.uk::9e9164da-b13e-44a1-91fb-3faca0ee68e3" providerId="AD" clId="Web-{7F1E3F2F-6298-0C2F-E1C3-F3EB47D68858}" dt="2026-03-01T18:09:54.875" v="1078" actId="14100"/>
        <pc:sldMkLst>
          <pc:docMk/>
          <pc:sldMk cId="4174304906" sldId="269"/>
        </pc:sldMkLst>
        <pc:spChg chg="mod">
          <ac:chgData name="Brychan Gilson (2501592)" userId="S::2501592@student.uwtsd.ac.uk::9e9164da-b13e-44a1-91fb-3faca0ee68e3" providerId="AD" clId="Web-{7F1E3F2F-6298-0C2F-E1C3-F3EB47D68858}" dt="2026-03-01T17:46:13.886" v="744" actId="20577"/>
          <ac:spMkLst>
            <pc:docMk/>
            <pc:sldMk cId="4174304906" sldId="269"/>
            <ac:spMk id="2" creationId="{B07BEE22-E370-2071-0E32-D8EA11955059}"/>
          </ac:spMkLst>
        </pc:spChg>
        <pc:spChg chg="mod">
          <ac:chgData name="Brychan Gilson (2501592)" userId="S::2501592@student.uwtsd.ac.uk::9e9164da-b13e-44a1-91fb-3faca0ee68e3" providerId="AD" clId="Web-{7F1E3F2F-6298-0C2F-E1C3-F3EB47D68858}" dt="2026-03-01T18:06:21.988" v="905" actId="1076"/>
          <ac:spMkLst>
            <pc:docMk/>
            <pc:sldMk cId="4174304906" sldId="269"/>
            <ac:spMk id="3" creationId="{91068421-5F72-4BB4-89D0-AC02E8700D71}"/>
          </ac:spMkLst>
        </pc:spChg>
        <pc:spChg chg="add del">
          <ac:chgData name="Brychan Gilson (2501592)" userId="S::2501592@student.uwtsd.ac.uk::9e9164da-b13e-44a1-91fb-3faca0ee68e3" providerId="AD" clId="Web-{7F1E3F2F-6298-0C2F-E1C3-F3EB47D68858}" dt="2026-03-01T18:03:28.626" v="838"/>
          <ac:spMkLst>
            <pc:docMk/>
            <pc:sldMk cId="4174304906" sldId="269"/>
            <ac:spMk id="4" creationId="{C10E82AC-E426-BDB9-07D1-CC34C5250143}"/>
          </ac:spMkLst>
        </pc:spChg>
        <pc:spChg chg="add mod">
          <ac:chgData name="Brychan Gilson (2501592)" userId="S::2501592@student.uwtsd.ac.uk::9e9164da-b13e-44a1-91fb-3faca0ee68e3" providerId="AD" clId="Web-{7F1E3F2F-6298-0C2F-E1C3-F3EB47D68858}" dt="2026-03-01T18:06:26.722" v="906" actId="1076"/>
          <ac:spMkLst>
            <pc:docMk/>
            <pc:sldMk cId="4174304906" sldId="269"/>
            <ac:spMk id="5" creationId="{CC119817-2620-3C86-0499-E70B57D4D223}"/>
          </ac:spMkLst>
        </pc:spChg>
        <pc:spChg chg="add mod">
          <ac:chgData name="Brychan Gilson (2501592)" userId="S::2501592@student.uwtsd.ac.uk::9e9164da-b13e-44a1-91fb-3faca0ee68e3" providerId="AD" clId="Web-{7F1E3F2F-6298-0C2F-E1C3-F3EB47D68858}" dt="2026-03-01T18:09:54.875" v="1078" actId="14100"/>
          <ac:spMkLst>
            <pc:docMk/>
            <pc:sldMk cId="4174304906" sldId="269"/>
            <ac:spMk id="6" creationId="{D8906EDB-A16A-E14F-FEAE-5A16A7099935}"/>
          </ac:spMkLst>
        </pc:spChg>
      </pc:sldChg>
      <pc:sldChg chg="modSp new">
        <pc:chgData name="Brychan Gilson (2501592)" userId="S::2501592@student.uwtsd.ac.uk::9e9164da-b13e-44a1-91fb-3faca0ee68e3" providerId="AD" clId="Web-{7F1E3F2F-6298-0C2F-E1C3-F3EB47D68858}" dt="2026-03-01T21:55:24.929" v="1111" actId="20577"/>
        <pc:sldMkLst>
          <pc:docMk/>
          <pc:sldMk cId="712020534" sldId="270"/>
        </pc:sldMkLst>
        <pc:spChg chg="mod">
          <ac:chgData name="Brychan Gilson (2501592)" userId="S::2501592@student.uwtsd.ac.uk::9e9164da-b13e-44a1-91fb-3faca0ee68e3" providerId="AD" clId="Web-{7F1E3F2F-6298-0C2F-E1C3-F3EB47D68858}" dt="2026-03-01T20:09:37.769" v="1094" actId="20577"/>
          <ac:spMkLst>
            <pc:docMk/>
            <pc:sldMk cId="712020534" sldId="270"/>
            <ac:spMk id="2" creationId="{66BA92E7-AEA2-24B5-BDA4-2613F974F103}"/>
          </ac:spMkLst>
        </pc:spChg>
        <pc:spChg chg="mod">
          <ac:chgData name="Brychan Gilson (2501592)" userId="S::2501592@student.uwtsd.ac.uk::9e9164da-b13e-44a1-91fb-3faca0ee68e3" providerId="AD" clId="Web-{7F1E3F2F-6298-0C2F-E1C3-F3EB47D68858}" dt="2026-03-01T21:55:24.929" v="1111" actId="20577"/>
          <ac:spMkLst>
            <pc:docMk/>
            <pc:sldMk cId="712020534" sldId="270"/>
            <ac:spMk id="3" creationId="{363E087C-4CC2-878D-6B70-4866D5FF1069}"/>
          </ac:spMkLst>
        </pc:spChg>
      </pc:sldChg>
      <pc:sldChg chg="modSp new">
        <pc:chgData name="Brychan Gilson (2501592)" userId="S::2501592@student.uwtsd.ac.uk::9e9164da-b13e-44a1-91fb-3faca0ee68e3" providerId="AD" clId="Web-{7F1E3F2F-6298-0C2F-E1C3-F3EB47D68858}" dt="2026-03-01T21:54:27.287" v="1109" actId="20577"/>
        <pc:sldMkLst>
          <pc:docMk/>
          <pc:sldMk cId="608994407" sldId="271"/>
        </pc:sldMkLst>
        <pc:spChg chg="mod">
          <ac:chgData name="Brychan Gilson (2501592)" userId="S::2501592@student.uwtsd.ac.uk::9e9164da-b13e-44a1-91fb-3faca0ee68e3" providerId="AD" clId="Web-{7F1E3F2F-6298-0C2F-E1C3-F3EB47D68858}" dt="2026-03-01T18:12:30.916" v="1092" actId="20577"/>
          <ac:spMkLst>
            <pc:docMk/>
            <pc:sldMk cId="608994407" sldId="271"/>
            <ac:spMk id="2" creationId="{0464A2EF-2969-0E70-558F-2D0E6D595E26}"/>
          </ac:spMkLst>
        </pc:spChg>
        <pc:spChg chg="mod">
          <ac:chgData name="Brychan Gilson (2501592)" userId="S::2501592@student.uwtsd.ac.uk::9e9164da-b13e-44a1-91fb-3faca0ee68e3" providerId="AD" clId="Web-{7F1E3F2F-6298-0C2F-E1C3-F3EB47D68858}" dt="2026-03-01T21:54:27.287" v="1109" actId="20577"/>
          <ac:spMkLst>
            <pc:docMk/>
            <pc:sldMk cId="608994407" sldId="271"/>
            <ac:spMk id="3" creationId="{8EB78A2A-8811-6525-3EF7-213AF364D2A8}"/>
          </ac:spMkLst>
        </pc:spChg>
      </pc:sldChg>
      <pc:sldChg chg="modSp new">
        <pc:chgData name="Brychan Gilson (2501592)" userId="S::2501592@student.uwtsd.ac.uk::9e9164da-b13e-44a1-91fb-3faca0ee68e3" providerId="AD" clId="Web-{7F1E3F2F-6298-0C2F-E1C3-F3EB47D68858}" dt="2026-03-01T22:07:07.799" v="1144" actId="20577"/>
        <pc:sldMkLst>
          <pc:docMk/>
          <pc:sldMk cId="44694143" sldId="272"/>
        </pc:sldMkLst>
        <pc:spChg chg="mod">
          <ac:chgData name="Brychan Gilson (2501592)" userId="S::2501592@student.uwtsd.ac.uk::9e9164da-b13e-44a1-91fb-3faca0ee68e3" providerId="AD" clId="Web-{7F1E3F2F-6298-0C2F-E1C3-F3EB47D68858}" dt="2026-03-01T22:01:40.361" v="1139" actId="20577"/>
          <ac:spMkLst>
            <pc:docMk/>
            <pc:sldMk cId="44694143" sldId="272"/>
            <ac:spMk id="2" creationId="{E7D8813A-5836-6E1F-DCE5-F22921507197}"/>
          </ac:spMkLst>
        </pc:spChg>
        <pc:spChg chg="mod">
          <ac:chgData name="Brychan Gilson (2501592)" userId="S::2501592@student.uwtsd.ac.uk::9e9164da-b13e-44a1-91fb-3faca0ee68e3" providerId="AD" clId="Web-{7F1E3F2F-6298-0C2F-E1C3-F3EB47D68858}" dt="2026-03-01T22:07:07.799" v="1144" actId="20577"/>
          <ac:spMkLst>
            <pc:docMk/>
            <pc:sldMk cId="44694143" sldId="272"/>
            <ac:spMk id="3" creationId="{4D3F6071-9FB1-B63F-5289-47F54D2D6BD2}"/>
          </ac:spMkLst>
        </pc:spChg>
      </pc:sldChg>
    </pc:docChg>
  </pc:docChgLst>
  <pc:docChgLst>
    <pc:chgData clId="Web-{CFD2BE1D-80D6-17B6-3116-87854947A581}"/>
    <pc:docChg chg="modSld">
      <pc:chgData name="" userId="" providerId="" clId="Web-{CFD2BE1D-80D6-17B6-3116-87854947A581}" dt="2026-02-26T01:19:52.031" v="0" actId="20577"/>
      <pc:docMkLst>
        <pc:docMk/>
      </pc:docMkLst>
      <pc:sldChg chg="modSp">
        <pc:chgData name="" userId="" providerId="" clId="Web-{CFD2BE1D-80D6-17B6-3116-87854947A581}" dt="2026-02-26T01:19:52.031" v="0" actId="20577"/>
        <pc:sldMkLst>
          <pc:docMk/>
          <pc:sldMk cId="2419669504" sldId="265"/>
        </pc:sldMkLst>
        <pc:spChg chg="mod">
          <ac:chgData name="" userId="" providerId="" clId="Web-{CFD2BE1D-80D6-17B6-3116-87854947A581}" dt="2026-02-26T01:19:52.031" v="0" actId="20577"/>
          <ac:spMkLst>
            <pc:docMk/>
            <pc:sldMk cId="2419669504" sldId="265"/>
            <ac:spMk id="4" creationId="{F8F002CE-1A3E-4047-9CA4-CF108044FC0D}"/>
          </ac:spMkLst>
        </pc:spChg>
      </pc:sldChg>
    </pc:docChg>
  </pc:docChgLst>
  <pc:docChgLst>
    <pc:chgData name="Brychan Gilson (2501592)" userId="S::2501592@student.uwtsd.ac.uk::9e9164da-b13e-44a1-91fb-3faca0ee68e3" providerId="AD" clId="Web-{A57E3808-D6B5-2DF4-9185-2F5C87E5CBB0}"/>
    <pc:docChg chg="addSld modSld addMainMaster delMainMaster">
      <pc:chgData name="Brychan Gilson (2501592)" userId="S::2501592@student.uwtsd.ac.uk::9e9164da-b13e-44a1-91fb-3faca0ee68e3" providerId="AD" clId="Web-{A57E3808-D6B5-2DF4-9185-2F5C87E5CBB0}" dt="2026-02-15T19:51:38.038" v="89" actId="14100"/>
      <pc:docMkLst>
        <pc:docMk/>
      </pc:docMkLst>
      <pc:sldChg chg="addSp delSp modSp mod setBg modClrScheme chgLayout">
        <pc:chgData name="Brychan Gilson (2501592)" userId="S::2501592@student.uwtsd.ac.uk::9e9164da-b13e-44a1-91fb-3faca0ee68e3" providerId="AD" clId="Web-{A57E3808-D6B5-2DF4-9185-2F5C87E5CBB0}" dt="2026-02-15T19:51:07.037" v="85" actId="20577"/>
        <pc:sldMkLst>
          <pc:docMk/>
          <pc:sldMk cId="109857222" sldId="256"/>
        </pc:sldMkLst>
        <pc:spChg chg="mod">
          <ac:chgData name="Brychan Gilson (2501592)" userId="S::2501592@student.uwtsd.ac.uk::9e9164da-b13e-44a1-91fb-3faca0ee68e3" providerId="AD" clId="Web-{A57E3808-D6B5-2DF4-9185-2F5C87E5CBB0}" dt="2026-02-15T19:51:07.037" v="85" actId="20577"/>
          <ac:spMkLst>
            <pc:docMk/>
            <pc:sldMk cId="109857222" sldId="256"/>
            <ac:spMk id="2" creationId="{00000000-0000-0000-0000-000000000000}"/>
          </ac:spMkLst>
        </pc:spChg>
        <pc:spChg chg="mod">
          <ac:chgData name="Brychan Gilson (2501592)" userId="S::2501592@student.uwtsd.ac.uk::9e9164da-b13e-44a1-91fb-3faca0ee68e3" providerId="AD" clId="Web-{A57E3808-D6B5-2DF4-9185-2F5C87E5CBB0}" dt="2026-02-15T19:49:38.114" v="77" actId="20577"/>
          <ac:spMkLst>
            <pc:docMk/>
            <pc:sldMk cId="109857222" sldId="256"/>
            <ac:spMk id="3" creationId="{00000000-0000-0000-0000-000000000000}"/>
          </ac:spMkLst>
        </pc:spChg>
      </pc:sldChg>
      <pc:sldChg chg="new">
        <pc:chgData name="Brychan Gilson (2501592)" userId="S::2501592@student.uwtsd.ac.uk::9e9164da-b13e-44a1-91fb-3faca0ee68e3" providerId="AD" clId="Web-{A57E3808-D6B5-2DF4-9185-2F5C87E5CBB0}" dt="2026-02-15T19:51:12.756" v="86"/>
        <pc:sldMkLst>
          <pc:docMk/>
          <pc:sldMk cId="3436415522" sldId="257"/>
        </pc:sldMkLst>
      </pc:sldChg>
      <pc:sldChg chg="modSp new">
        <pc:chgData name="Brychan Gilson (2501592)" userId="S::2501592@student.uwtsd.ac.uk::9e9164da-b13e-44a1-91fb-3faca0ee68e3" providerId="AD" clId="Web-{A57E3808-D6B5-2DF4-9185-2F5C87E5CBB0}" dt="2026-02-15T19:51:38.038" v="89" actId="14100"/>
        <pc:sldMkLst>
          <pc:docMk/>
          <pc:sldMk cId="1460588925" sldId="258"/>
        </pc:sldMkLst>
        <pc:spChg chg="mod">
          <ac:chgData name="Brychan Gilson (2501592)" userId="S::2501592@student.uwtsd.ac.uk::9e9164da-b13e-44a1-91fb-3faca0ee68e3" providerId="AD" clId="Web-{A57E3808-D6B5-2DF4-9185-2F5C87E5CBB0}" dt="2026-02-15T19:51:38.038" v="89" actId="14100"/>
          <ac:spMkLst>
            <pc:docMk/>
            <pc:sldMk cId="1460588925" sldId="258"/>
            <ac:spMk id="2" creationId="{B587D709-1A6B-34E2-B94F-4D6E706EEBA5}"/>
          </ac:spMkLst>
        </pc:spChg>
      </pc:sldChg>
      <pc:sldChg chg="new">
        <pc:chgData name="Brychan Gilson (2501592)" userId="S::2501592@student.uwtsd.ac.uk::9e9164da-b13e-44a1-91fb-3faca0ee68e3" providerId="AD" clId="Web-{A57E3808-D6B5-2DF4-9185-2F5C87E5CBB0}" dt="2026-02-15T19:51:22.241" v="88"/>
        <pc:sldMkLst>
          <pc:docMk/>
          <pc:sldMk cId="1139844" sldId="259"/>
        </pc:sldMkLst>
      </pc:sldChg>
    </pc:docChg>
  </pc:docChgLst>
  <pc:docChgLst>
    <pc:chgData name="Brychan Gilson (2501592)" userId="S::2501592@student.uwtsd.ac.uk::9e9164da-b13e-44a1-91fb-3faca0ee68e3" providerId="AD" clId="Web-{99BA1443-0E4B-33EC-CD5F-BD026182C247}"/>
    <pc:docChg chg="addSld modSld sldOrd">
      <pc:chgData name="Brychan Gilson (2501592)" userId="S::2501592@student.uwtsd.ac.uk::9e9164da-b13e-44a1-91fb-3faca0ee68e3" providerId="AD" clId="Web-{99BA1443-0E4B-33EC-CD5F-BD026182C247}" dt="2026-02-23T15:11:22.106" v="553" actId="20577"/>
      <pc:docMkLst>
        <pc:docMk/>
      </pc:docMkLst>
      <pc:sldChg chg="delSp">
        <pc:chgData name="Brychan Gilson (2501592)" userId="S::2501592@student.uwtsd.ac.uk::9e9164da-b13e-44a1-91fb-3faca0ee68e3" providerId="AD" clId="Web-{99BA1443-0E4B-33EC-CD5F-BD026182C247}" dt="2026-02-23T15:10:21.792" v="513"/>
        <pc:sldMkLst>
          <pc:docMk/>
          <pc:sldMk cId="109857222" sldId="256"/>
        </pc:sldMkLst>
      </pc:sldChg>
      <pc:sldChg chg="modSp">
        <pc:chgData name="Brychan Gilson (2501592)" userId="S::2501592@student.uwtsd.ac.uk::9e9164da-b13e-44a1-91fb-3faca0ee68e3" providerId="AD" clId="Web-{99BA1443-0E4B-33EC-CD5F-BD026182C247}" dt="2026-02-23T13:15:35.325" v="271" actId="20577"/>
        <pc:sldMkLst>
          <pc:docMk/>
          <pc:sldMk cId="1460588925" sldId="258"/>
        </pc:sldMkLst>
        <pc:spChg chg="mod">
          <ac:chgData name="Brychan Gilson (2501592)" userId="S::2501592@student.uwtsd.ac.uk::9e9164da-b13e-44a1-91fb-3faca0ee68e3" providerId="AD" clId="Web-{99BA1443-0E4B-33EC-CD5F-BD026182C247}" dt="2026-02-23T13:15:35.325" v="271" actId="20577"/>
          <ac:spMkLst>
            <pc:docMk/>
            <pc:sldMk cId="1460588925" sldId="258"/>
            <ac:spMk id="8" creationId="{E49FFE5D-63D2-E38D-F2FA-AD581B9F2D11}"/>
          </ac:spMkLst>
        </pc:spChg>
      </pc:sldChg>
      <pc:sldChg chg="modSp">
        <pc:chgData name="Brychan Gilson (2501592)" userId="S::2501592@student.uwtsd.ac.uk::9e9164da-b13e-44a1-91fb-3faca0ee68e3" providerId="AD" clId="Web-{99BA1443-0E4B-33EC-CD5F-BD026182C247}" dt="2026-02-23T15:11:22.106" v="553" actId="20577"/>
        <pc:sldMkLst>
          <pc:docMk/>
          <pc:sldMk cId="1139844" sldId="259"/>
        </pc:sldMkLst>
        <pc:spChg chg="mod">
          <ac:chgData name="Brychan Gilson (2501592)" userId="S::2501592@student.uwtsd.ac.uk::9e9164da-b13e-44a1-91fb-3faca0ee68e3" providerId="AD" clId="Web-{99BA1443-0E4B-33EC-CD5F-BD026182C247}" dt="2026-02-23T12:48:43.667" v="12" actId="20577"/>
          <ac:spMkLst>
            <pc:docMk/>
            <pc:sldMk cId="1139844" sldId="259"/>
            <ac:spMk id="3" creationId="{9D492A6D-80EC-E43D-EBD4-609A9BC119E0}"/>
          </ac:spMkLst>
        </pc:spChg>
      </pc:sldChg>
      <pc:sldChg chg="modSp new">
        <pc:chgData name="Brychan Gilson (2501592)" userId="S::2501592@student.uwtsd.ac.uk::9e9164da-b13e-44a1-91fb-3faca0ee68e3" providerId="AD" clId="Web-{99BA1443-0E4B-33EC-CD5F-BD026182C247}" dt="2026-02-23T13:11:38.802" v="201" actId="20577"/>
        <pc:sldMkLst>
          <pc:docMk/>
          <pc:sldMk cId="3346812834" sldId="260"/>
        </pc:sldMkLst>
        <pc:spChg chg="mod">
          <ac:chgData name="Brychan Gilson (2501592)" userId="S::2501592@student.uwtsd.ac.uk::9e9164da-b13e-44a1-91fb-3faca0ee68e3" providerId="AD" clId="Web-{99BA1443-0E4B-33EC-CD5F-BD026182C247}" dt="2026-02-23T13:11:38.802" v="201" actId="20577"/>
          <ac:spMkLst>
            <pc:docMk/>
            <pc:sldMk cId="3346812834" sldId="260"/>
            <ac:spMk id="2" creationId="{AE01D28D-1A37-1E51-552B-4F7AACB6CE0C}"/>
          </ac:spMkLst>
        </pc:spChg>
      </pc:sldChg>
      <pc:sldChg chg="modSp new">
        <pc:chgData name="Brychan Gilson (2501592)" userId="S::2501592@student.uwtsd.ac.uk::9e9164da-b13e-44a1-91fb-3faca0ee68e3" providerId="AD" clId="Web-{99BA1443-0E4B-33EC-CD5F-BD026182C247}" dt="2026-02-23T13:19:26.829" v="432" actId="20577"/>
        <pc:sldMkLst>
          <pc:docMk/>
          <pc:sldMk cId="190398833" sldId="261"/>
        </pc:sldMkLst>
        <pc:spChg chg="mod">
          <ac:chgData name="Brychan Gilson (2501592)" userId="S::2501592@student.uwtsd.ac.uk::9e9164da-b13e-44a1-91fb-3faca0ee68e3" providerId="AD" clId="Web-{99BA1443-0E4B-33EC-CD5F-BD026182C247}" dt="2026-02-23T13:19:26.829" v="432" actId="20577"/>
          <ac:spMkLst>
            <pc:docMk/>
            <pc:sldMk cId="190398833" sldId="261"/>
            <ac:spMk id="2" creationId="{3F9F21DE-BE50-5385-1D03-969FE11B8DED}"/>
          </ac:spMkLst>
        </pc:spChg>
      </pc:sldChg>
      <pc:sldChg chg="modSp new ord">
        <pc:chgData name="Brychan Gilson (2501592)" userId="S::2501592@student.uwtsd.ac.uk::9e9164da-b13e-44a1-91fb-3faca0ee68e3" providerId="AD" clId="Web-{99BA1443-0E4B-33EC-CD5F-BD026182C247}" dt="2026-02-23T13:20:25.174" v="486"/>
        <pc:sldMkLst>
          <pc:docMk/>
          <pc:sldMk cId="2470660125" sldId="262"/>
        </pc:sldMkLst>
        <pc:spChg chg="mod">
          <ac:chgData name="Brychan Gilson (2501592)" userId="S::2501592@student.uwtsd.ac.uk::9e9164da-b13e-44a1-91fb-3faca0ee68e3" providerId="AD" clId="Web-{99BA1443-0E4B-33EC-CD5F-BD026182C247}" dt="2026-02-23T12:53:49.726" v="130" actId="20577"/>
          <ac:spMkLst>
            <pc:docMk/>
            <pc:sldMk cId="2470660125" sldId="262"/>
            <ac:spMk id="2" creationId="{2A4B26DF-52A4-1E36-0273-191DF7B4B9C6}"/>
          </ac:spMkLst>
        </pc:spChg>
      </pc:sldChg>
      <pc:sldChg chg="modSp new">
        <pc:chgData name="Brychan Gilson (2501592)" userId="S::2501592@student.uwtsd.ac.uk::9e9164da-b13e-44a1-91fb-3faca0ee68e3" providerId="AD" clId="Web-{99BA1443-0E4B-33EC-CD5F-BD026182C247}" dt="2026-02-23T13:20:19.470" v="485" actId="20577"/>
        <pc:sldMkLst>
          <pc:docMk/>
          <pc:sldMk cId="2729633740" sldId="263"/>
        </pc:sldMkLst>
        <pc:spChg chg="mod">
          <ac:chgData name="Brychan Gilson (2501592)" userId="S::2501592@student.uwtsd.ac.uk::9e9164da-b13e-44a1-91fb-3faca0ee68e3" providerId="AD" clId="Web-{99BA1443-0E4B-33EC-CD5F-BD026182C247}" dt="2026-02-23T13:20:19.470" v="485" actId="20577"/>
          <ac:spMkLst>
            <pc:docMk/>
            <pc:sldMk cId="2729633740" sldId="263"/>
            <ac:spMk id="2" creationId="{6270C5D0-1D10-400B-C965-9CB5E593900C}"/>
          </ac:spMkLst>
        </pc:spChg>
      </pc:sldChg>
      <pc:sldChg chg="new">
        <pc:chgData name="Brychan Gilson (2501592)" userId="S::2501592@student.uwtsd.ac.uk::9e9164da-b13e-44a1-91fb-3faca0ee68e3" providerId="AD" clId="Web-{99BA1443-0E4B-33EC-CD5F-BD026182C247}" dt="2026-02-23T13:12:21.820" v="220"/>
        <pc:sldMkLst>
          <pc:docMk/>
          <pc:sldMk cId="1140227544" sldId="264"/>
        </pc:sldMkLst>
      </pc:sldChg>
      <pc:sldChg chg="modSp new">
        <pc:chgData name="Brychan Gilson (2501592)" userId="S::2501592@student.uwtsd.ac.uk::9e9164da-b13e-44a1-91fb-3faca0ee68e3" providerId="AD" clId="Web-{99BA1443-0E4B-33EC-CD5F-BD026182C247}" dt="2026-02-23T13:14:52.637" v="267" actId="20577"/>
        <pc:sldMkLst>
          <pc:docMk/>
          <pc:sldMk cId="2419669504" sldId="265"/>
        </pc:sldMkLst>
        <pc:spChg chg="mod">
          <ac:chgData name="Brychan Gilson (2501592)" userId="S::2501592@student.uwtsd.ac.uk::9e9164da-b13e-44a1-91fb-3faca0ee68e3" providerId="AD" clId="Web-{99BA1443-0E4B-33EC-CD5F-BD026182C247}" dt="2026-02-23T13:14:22.011" v="239" actId="20577"/>
          <ac:spMkLst>
            <pc:docMk/>
            <pc:sldMk cId="2419669504" sldId="265"/>
            <ac:spMk id="2" creationId="{A6E36B8E-E44F-7631-8147-8AB5DD470BB2}"/>
          </ac:spMkLst>
        </pc:spChg>
        <pc:spChg chg="mod">
          <ac:chgData name="Brychan Gilson (2501592)" userId="S::2501592@student.uwtsd.ac.uk::9e9164da-b13e-44a1-91fb-3faca0ee68e3" providerId="AD" clId="Web-{99BA1443-0E4B-33EC-CD5F-BD026182C247}" dt="2026-02-23T13:14:30.355" v="246" actId="20577"/>
          <ac:spMkLst>
            <pc:docMk/>
            <pc:sldMk cId="2419669504" sldId="265"/>
            <ac:spMk id="3" creationId="{859F5F88-30F6-0DB8-FBB0-9139AEAFA677}"/>
          </ac:spMkLst>
        </pc:spChg>
        <pc:spChg chg="mod">
          <ac:chgData name="Brychan Gilson (2501592)" userId="S::2501592@student.uwtsd.ac.uk::9e9164da-b13e-44a1-91fb-3faca0ee68e3" providerId="AD" clId="Web-{99BA1443-0E4B-33EC-CD5F-BD026182C247}" dt="2026-02-23T13:14:52.637" v="267" actId="20577"/>
          <ac:spMkLst>
            <pc:docMk/>
            <pc:sldMk cId="2419669504" sldId="265"/>
            <ac:spMk id="4" creationId="{F8F002CE-1A3E-4047-9CA4-CF108044FC0D}"/>
          </ac:spMkLst>
        </pc:spChg>
      </pc:sldChg>
      <pc:sldChg chg="modSp new">
        <pc:chgData name="Brychan Gilson (2501592)" userId="S::2501592@student.uwtsd.ac.uk::9e9164da-b13e-44a1-91fb-3faca0ee68e3" providerId="AD" clId="Web-{99BA1443-0E4B-33EC-CD5F-BD026182C247}" dt="2026-02-23T15:08:31.696" v="512" actId="20577"/>
        <pc:sldMkLst>
          <pc:docMk/>
          <pc:sldMk cId="1334180674" sldId="266"/>
        </pc:sldMkLst>
        <pc:spChg chg="mod">
          <ac:chgData name="Brychan Gilson (2501592)" userId="S::2501592@student.uwtsd.ac.uk::9e9164da-b13e-44a1-91fb-3faca0ee68e3" providerId="AD" clId="Web-{99BA1443-0E4B-33EC-CD5F-BD026182C247}" dt="2026-02-23T13:16:09.138" v="295" actId="20577"/>
          <ac:spMkLst>
            <pc:docMk/>
            <pc:sldMk cId="1334180674" sldId="266"/>
            <ac:spMk id="2" creationId="{1191B967-B522-6083-B102-ABD707CBE4A2}"/>
          </ac:spMkLst>
        </pc:spChg>
        <pc:spChg chg="mod">
          <ac:chgData name="Brychan Gilson (2501592)" userId="S::2501592@student.uwtsd.ac.uk::9e9164da-b13e-44a1-91fb-3faca0ee68e3" providerId="AD" clId="Web-{99BA1443-0E4B-33EC-CD5F-BD026182C247}" dt="2026-02-23T13:19:02.735" v="415" actId="20577"/>
          <ac:spMkLst>
            <pc:docMk/>
            <pc:sldMk cId="1334180674" sldId="266"/>
            <ac:spMk id="3" creationId="{7220FBAE-DBCB-886C-BCC8-7F79C4F7B9BE}"/>
          </ac:spMkLst>
        </pc:spChg>
        <pc:spChg chg="mod">
          <ac:chgData name="Brychan Gilson (2501592)" userId="S::2501592@student.uwtsd.ac.uk::9e9164da-b13e-44a1-91fb-3faca0ee68e3" providerId="AD" clId="Web-{99BA1443-0E4B-33EC-CD5F-BD026182C247}" dt="2026-02-23T15:08:31.696" v="512" actId="20577"/>
          <ac:spMkLst>
            <pc:docMk/>
            <pc:sldMk cId="1334180674" sldId="266"/>
            <ac:spMk id="4" creationId="{29B8999A-F7A5-11AC-5CC4-785BE5A5EAEA}"/>
          </ac:spMkLst>
        </pc:spChg>
      </pc:sldChg>
    </pc:docChg>
  </pc:docChgLst>
  <pc:docChgLst>
    <pc:chgData name="Brychan Gilson (2501592)" userId="S::2501592@student.uwtsd.ac.uk::9e9164da-b13e-44a1-91fb-3faca0ee68e3" providerId="AD" clId="Web-{7F003106-BA92-7092-AE73-C40A8F375758}"/>
    <pc:docChg chg="modSld">
      <pc:chgData name="Brychan Gilson (2501592)" userId="S::2501592@student.uwtsd.ac.uk::9e9164da-b13e-44a1-91fb-3faca0ee68e3" providerId="AD" clId="Web-{7F003106-BA92-7092-AE73-C40A8F375758}" dt="2026-03-01T23:35:45.403" v="239" actId="20577"/>
      <pc:docMkLst>
        <pc:docMk/>
      </pc:docMkLst>
      <pc:sldChg chg="modSp">
        <pc:chgData name="Brychan Gilson (2501592)" userId="S::2501592@student.uwtsd.ac.uk::9e9164da-b13e-44a1-91fb-3faca0ee68e3" providerId="AD" clId="Web-{7F003106-BA92-7092-AE73-C40A8F375758}" dt="2026-03-01T22:10:38.396" v="16" actId="20577"/>
        <pc:sldMkLst>
          <pc:docMk/>
          <pc:sldMk cId="190398833" sldId="261"/>
        </pc:sldMkLst>
        <pc:spChg chg="mod">
          <ac:chgData name="Brychan Gilson (2501592)" userId="S::2501592@student.uwtsd.ac.uk::9e9164da-b13e-44a1-91fb-3faca0ee68e3" providerId="AD" clId="Web-{7F003106-BA92-7092-AE73-C40A8F375758}" dt="2026-03-01T22:10:38.396" v="16" actId="20577"/>
          <ac:spMkLst>
            <pc:docMk/>
            <pc:sldMk cId="190398833" sldId="261"/>
            <ac:spMk id="3" creationId="{B2D72D44-957D-A3E6-549C-F7FDED1DC8B2}"/>
          </ac:spMkLst>
        </pc:spChg>
      </pc:sldChg>
      <pc:sldChg chg="modSp">
        <pc:chgData name="Brychan Gilson (2501592)" userId="S::2501592@student.uwtsd.ac.uk::9e9164da-b13e-44a1-91fb-3faca0ee68e3" providerId="AD" clId="Web-{7F003106-BA92-7092-AE73-C40A8F375758}" dt="2026-03-01T22:11:16.618" v="21" actId="20577"/>
        <pc:sldMkLst>
          <pc:docMk/>
          <pc:sldMk cId="2470660125" sldId="262"/>
        </pc:sldMkLst>
        <pc:spChg chg="mod">
          <ac:chgData name="Brychan Gilson (2501592)" userId="S::2501592@student.uwtsd.ac.uk::9e9164da-b13e-44a1-91fb-3faca0ee68e3" providerId="AD" clId="Web-{7F003106-BA92-7092-AE73-C40A8F375758}" dt="2026-03-01T22:10:53.054" v="19" actId="20577"/>
          <ac:spMkLst>
            <pc:docMk/>
            <pc:sldMk cId="2470660125" sldId="262"/>
            <ac:spMk id="3" creationId="{56DB3D23-DC36-23E3-2009-B7C9175E133A}"/>
          </ac:spMkLst>
        </pc:spChg>
        <pc:spChg chg="mod">
          <ac:chgData name="Brychan Gilson (2501592)" userId="S::2501592@student.uwtsd.ac.uk::9e9164da-b13e-44a1-91fb-3faca0ee68e3" providerId="AD" clId="Web-{7F003106-BA92-7092-AE73-C40A8F375758}" dt="2026-03-01T22:11:16.618" v="21" actId="20577"/>
          <ac:spMkLst>
            <pc:docMk/>
            <pc:sldMk cId="2470660125" sldId="262"/>
            <ac:spMk id="5" creationId="{4B9D1E92-2775-F005-0A4C-972CB15D5D02}"/>
          </ac:spMkLst>
        </pc:spChg>
      </pc:sldChg>
      <pc:sldChg chg="modSp">
        <pc:chgData name="Brychan Gilson (2501592)" userId="S::2501592@student.uwtsd.ac.uk::9e9164da-b13e-44a1-91fb-3faca0ee68e3" providerId="AD" clId="Web-{7F003106-BA92-7092-AE73-C40A8F375758}" dt="2026-03-01T22:13:17.530" v="23" actId="20577"/>
        <pc:sldMkLst>
          <pc:docMk/>
          <pc:sldMk cId="1140227544" sldId="264"/>
        </pc:sldMkLst>
        <pc:spChg chg="mod">
          <ac:chgData name="Brychan Gilson (2501592)" userId="S::2501592@student.uwtsd.ac.uk::9e9164da-b13e-44a1-91fb-3faca0ee68e3" providerId="AD" clId="Web-{7F003106-BA92-7092-AE73-C40A8F375758}" dt="2026-03-01T22:13:17.530" v="23" actId="20577"/>
          <ac:spMkLst>
            <pc:docMk/>
            <pc:sldMk cId="1140227544" sldId="264"/>
            <ac:spMk id="4" creationId="{45D4F346-3E68-BCA8-86C6-1F3212909402}"/>
          </ac:spMkLst>
        </pc:spChg>
      </pc:sldChg>
      <pc:sldChg chg="modSp">
        <pc:chgData name="Brychan Gilson (2501592)" userId="S::2501592@student.uwtsd.ac.uk::9e9164da-b13e-44a1-91fb-3faca0ee68e3" providerId="AD" clId="Web-{7F003106-BA92-7092-AE73-C40A8F375758}" dt="2026-03-01T22:08:42.371" v="14" actId="20577"/>
        <pc:sldMkLst>
          <pc:docMk/>
          <pc:sldMk cId="2419669504" sldId="265"/>
        </pc:sldMkLst>
        <pc:spChg chg="mod">
          <ac:chgData name="Brychan Gilson (2501592)" userId="S::2501592@student.uwtsd.ac.uk::9e9164da-b13e-44a1-91fb-3faca0ee68e3" providerId="AD" clId="Web-{7F003106-BA92-7092-AE73-C40A8F375758}" dt="2026-03-01T22:08:42.371" v="14" actId="20577"/>
          <ac:spMkLst>
            <pc:docMk/>
            <pc:sldMk cId="2419669504" sldId="265"/>
            <ac:spMk id="3" creationId="{859F5F88-30F6-0DB8-FBB0-9139AEAFA677}"/>
          </ac:spMkLst>
        </pc:spChg>
      </pc:sldChg>
      <pc:sldChg chg="modSp">
        <pc:chgData name="Brychan Gilson (2501592)" userId="S::2501592@student.uwtsd.ac.uk::9e9164da-b13e-44a1-91fb-3faca0ee68e3" providerId="AD" clId="Web-{7F003106-BA92-7092-AE73-C40A8F375758}" dt="2026-03-01T22:14:28.735" v="27" actId="20577"/>
        <pc:sldMkLst>
          <pc:docMk/>
          <pc:sldMk cId="4174304906" sldId="269"/>
        </pc:sldMkLst>
        <pc:spChg chg="mod">
          <ac:chgData name="Brychan Gilson (2501592)" userId="S::2501592@student.uwtsd.ac.uk::9e9164da-b13e-44a1-91fb-3faca0ee68e3" providerId="AD" clId="Web-{7F003106-BA92-7092-AE73-C40A8F375758}" dt="2026-03-01T22:14:28.735" v="27" actId="20577"/>
          <ac:spMkLst>
            <pc:docMk/>
            <pc:sldMk cId="4174304906" sldId="269"/>
            <ac:spMk id="6" creationId="{D8906EDB-A16A-E14F-FEAE-5A16A7099935}"/>
          </ac:spMkLst>
        </pc:spChg>
      </pc:sldChg>
      <pc:sldChg chg="modSp">
        <pc:chgData name="Brychan Gilson (2501592)" userId="S::2501592@student.uwtsd.ac.uk::9e9164da-b13e-44a1-91fb-3faca0ee68e3" providerId="AD" clId="Web-{7F003106-BA92-7092-AE73-C40A8F375758}" dt="2026-03-01T23:35:45.403" v="239" actId="20577"/>
        <pc:sldMkLst>
          <pc:docMk/>
          <pc:sldMk cId="44694143" sldId="272"/>
        </pc:sldMkLst>
        <pc:spChg chg="mod">
          <ac:chgData name="Brychan Gilson (2501592)" userId="S::2501592@student.uwtsd.ac.uk::9e9164da-b13e-44a1-91fb-3faca0ee68e3" providerId="AD" clId="Web-{7F003106-BA92-7092-AE73-C40A8F375758}" dt="2026-03-01T23:35:45.403" v="239" actId="20577"/>
          <ac:spMkLst>
            <pc:docMk/>
            <pc:sldMk cId="44694143" sldId="272"/>
            <ac:spMk id="3" creationId="{4D3F6071-9FB1-B63F-5289-47F54D2D6BD2}"/>
          </ac:spMkLst>
        </pc:spChg>
      </pc:sldChg>
    </pc:docChg>
  </pc:docChgLst>
  <pc:docChgLst>
    <pc:chgData name="Brychan Gilson (2501592)" userId="S::2501592@student.uwtsd.ac.uk::9e9164da-b13e-44a1-91fb-3faca0ee68e3" providerId="AD" clId="Web-{FF7D6721-59B2-D4D6-CAD8-3E61B6982B1F}"/>
    <pc:docChg chg="modSld">
      <pc:chgData name="Brychan Gilson (2501592)" userId="S::2501592@student.uwtsd.ac.uk::9e9164da-b13e-44a1-91fb-3faca0ee68e3" providerId="AD" clId="Web-{FF7D6721-59B2-D4D6-CAD8-3E61B6982B1F}" dt="2026-02-26T00:26:16.015" v="514" actId="20577"/>
      <pc:docMkLst>
        <pc:docMk/>
      </pc:docMkLst>
      <pc:sldChg chg="modSp">
        <pc:chgData name="Brychan Gilson (2501592)" userId="S::2501592@student.uwtsd.ac.uk::9e9164da-b13e-44a1-91fb-3faca0ee68e3" providerId="AD" clId="Web-{FF7D6721-59B2-D4D6-CAD8-3E61B6982B1F}" dt="2026-02-26T00:26:16.015" v="514" actId="20577"/>
        <pc:sldMkLst>
          <pc:docMk/>
          <pc:sldMk cId="2419669504" sldId="265"/>
        </pc:sldMkLst>
        <pc:spChg chg="mod">
          <ac:chgData name="Brychan Gilson (2501592)" userId="S::2501592@student.uwtsd.ac.uk::9e9164da-b13e-44a1-91fb-3faca0ee68e3" providerId="AD" clId="Web-{FF7D6721-59B2-D4D6-CAD8-3E61B6982B1F}" dt="2026-02-26T00:18:51.700" v="40" actId="20577"/>
          <ac:spMkLst>
            <pc:docMk/>
            <pc:sldMk cId="2419669504" sldId="265"/>
            <ac:spMk id="2" creationId="{A6E36B8E-E44F-7631-8147-8AB5DD470BB2}"/>
          </ac:spMkLst>
        </pc:spChg>
        <pc:spChg chg="mod">
          <ac:chgData name="Brychan Gilson (2501592)" userId="S::2501592@student.uwtsd.ac.uk::9e9164da-b13e-44a1-91fb-3faca0ee68e3" providerId="AD" clId="Web-{FF7D6721-59B2-D4D6-CAD8-3E61B6982B1F}" dt="2026-02-26T00:26:16.015" v="514" actId="20577"/>
          <ac:spMkLst>
            <pc:docMk/>
            <pc:sldMk cId="2419669504" sldId="265"/>
            <ac:spMk id="3" creationId="{859F5F88-30F6-0DB8-FBB0-9139AEAFA677}"/>
          </ac:spMkLst>
        </pc:spChg>
        <pc:spChg chg="mod">
          <ac:chgData name="Brychan Gilson (2501592)" userId="S::2501592@student.uwtsd.ac.uk::9e9164da-b13e-44a1-91fb-3faca0ee68e3" providerId="AD" clId="Web-{FF7D6721-59B2-D4D6-CAD8-3E61B6982B1F}" dt="2026-02-26T00:26:00.607" v="487" actId="20577"/>
          <ac:spMkLst>
            <pc:docMk/>
            <pc:sldMk cId="2419669504" sldId="265"/>
            <ac:spMk id="4" creationId="{F8F002CE-1A3E-4047-9CA4-CF108044FC0D}"/>
          </ac:spMkLst>
        </pc:spChg>
      </pc:sldChg>
    </pc:docChg>
  </pc:docChgLst>
  <pc:docChgLst>
    <pc:chgData name="Brychan Gilson (2501592)" userId="S::2501592@student.uwtsd.ac.uk::9e9164da-b13e-44a1-91fb-3faca0ee68e3" providerId="AD" clId="Web-{EF1E674C-FFFC-A62D-2883-B948CEAB3043}"/>
    <pc:docChg chg="modSld">
      <pc:chgData name="Brychan Gilson (2501592)" userId="S::2501592@student.uwtsd.ac.uk::9e9164da-b13e-44a1-91fb-3faca0ee68e3" providerId="AD" clId="Web-{EF1E674C-FFFC-A62D-2883-B948CEAB3043}" dt="2026-02-19T15:22:17.044" v="270" actId="20577"/>
      <pc:docMkLst>
        <pc:docMk/>
      </pc:docMkLst>
      <pc:sldChg chg="addSp modSp mod setBg">
        <pc:chgData name="Brychan Gilson (2501592)" userId="S::2501592@student.uwtsd.ac.uk::9e9164da-b13e-44a1-91fb-3faca0ee68e3" providerId="AD" clId="Web-{EF1E674C-FFFC-A62D-2883-B948CEAB3043}" dt="2026-02-19T14:57:09.613" v="161" actId="20577"/>
        <pc:sldMkLst>
          <pc:docMk/>
          <pc:sldMk cId="3436415522" sldId="257"/>
        </pc:sldMkLst>
        <pc:spChg chg="mod">
          <ac:chgData name="Brychan Gilson (2501592)" userId="S::2501592@student.uwtsd.ac.uk::9e9164da-b13e-44a1-91fb-3faca0ee68e3" providerId="AD" clId="Web-{EF1E674C-FFFC-A62D-2883-B948CEAB3043}" dt="2026-02-19T14:56:51.034" v="156" actId="1076"/>
          <ac:spMkLst>
            <pc:docMk/>
            <pc:sldMk cId="3436415522" sldId="257"/>
            <ac:spMk id="2" creationId="{D8796AA5-BB61-DB6F-2EC9-BBAF8DFADD66}"/>
          </ac:spMkLst>
        </pc:spChg>
        <pc:spChg chg="mod">
          <ac:chgData name="Brychan Gilson (2501592)" userId="S::2501592@student.uwtsd.ac.uk::9e9164da-b13e-44a1-91fb-3faca0ee68e3" providerId="AD" clId="Web-{EF1E674C-FFFC-A62D-2883-B948CEAB3043}" dt="2026-02-19T14:57:09.613" v="161" actId="20577"/>
          <ac:spMkLst>
            <pc:docMk/>
            <pc:sldMk cId="3436415522" sldId="257"/>
            <ac:spMk id="3" creationId="{E09925B4-C479-3368-3FB7-2854AE4D7AB1}"/>
          </ac:spMkLst>
        </pc:spChg>
        <pc:picChg chg="add mod">
          <ac:chgData name="Brychan Gilson (2501592)" userId="S::2501592@student.uwtsd.ac.uk::9e9164da-b13e-44a1-91fb-3faca0ee68e3" providerId="AD" clId="Web-{EF1E674C-FFFC-A62D-2883-B948CEAB3043}" dt="2026-02-19T13:12:52.508" v="57"/>
          <ac:picMkLst>
            <pc:docMk/>
            <pc:sldMk cId="3436415522" sldId="257"/>
            <ac:picMk id="4" creationId="{816CE7DE-ACC4-BF0E-3F90-D375E35B0ADB}"/>
          </ac:picMkLst>
        </pc:picChg>
      </pc:sldChg>
      <pc:sldChg chg="addSp delSp modSp mod setBg">
        <pc:chgData name="Brychan Gilson (2501592)" userId="S::2501592@student.uwtsd.ac.uk::9e9164da-b13e-44a1-91fb-3faca0ee68e3" providerId="AD" clId="Web-{EF1E674C-FFFC-A62D-2883-B948CEAB3043}" dt="2026-02-19T15:20:34.589" v="247" actId="20577"/>
        <pc:sldMkLst>
          <pc:docMk/>
          <pc:sldMk cId="1460588925" sldId="258"/>
        </pc:sldMkLst>
        <pc:spChg chg="mod">
          <ac:chgData name="Brychan Gilson (2501592)" userId="S::2501592@student.uwtsd.ac.uk::9e9164da-b13e-44a1-91fb-3faca0ee68e3" providerId="AD" clId="Web-{EF1E674C-FFFC-A62D-2883-B948CEAB3043}" dt="2026-02-19T15:00:54.606" v="174"/>
          <ac:spMkLst>
            <pc:docMk/>
            <pc:sldMk cId="1460588925" sldId="258"/>
            <ac:spMk id="2" creationId="{B587D709-1A6B-34E2-B94F-4D6E706EEBA5}"/>
          </ac:spMkLst>
        </pc:spChg>
        <pc:spChg chg="add mod">
          <ac:chgData name="Brychan Gilson (2501592)" userId="S::2501592@student.uwtsd.ac.uk::9e9164da-b13e-44a1-91fb-3faca0ee68e3" providerId="AD" clId="Web-{EF1E674C-FFFC-A62D-2883-B948CEAB3043}" dt="2026-02-19T15:20:34.589" v="247" actId="20577"/>
          <ac:spMkLst>
            <pc:docMk/>
            <pc:sldMk cId="1460588925" sldId="258"/>
            <ac:spMk id="8" creationId="{E49FFE5D-63D2-E38D-F2FA-AD581B9F2D11}"/>
          </ac:spMkLst>
        </pc:spChg>
        <pc:picChg chg="add mod ord">
          <ac:chgData name="Brychan Gilson (2501592)" userId="S::2501592@student.uwtsd.ac.uk::9e9164da-b13e-44a1-91fb-3faca0ee68e3" providerId="AD" clId="Web-{EF1E674C-FFFC-A62D-2883-B948CEAB3043}" dt="2026-02-19T15:00:54.606" v="174"/>
          <ac:picMkLst>
            <pc:docMk/>
            <pc:sldMk cId="1460588925" sldId="258"/>
            <ac:picMk id="4" creationId="{B4542F88-2F6B-05EA-595B-EE1F5B5B2DA0}"/>
          </ac:picMkLst>
        </pc:picChg>
      </pc:sldChg>
      <pc:sldChg chg="modSp">
        <pc:chgData name="Brychan Gilson (2501592)" userId="S::2501592@student.uwtsd.ac.uk::9e9164da-b13e-44a1-91fb-3faca0ee68e3" providerId="AD" clId="Web-{EF1E674C-FFFC-A62D-2883-B948CEAB3043}" dt="2026-02-19T15:22:17.044" v="270" actId="20577"/>
        <pc:sldMkLst>
          <pc:docMk/>
          <pc:sldMk cId="1139844" sldId="259"/>
        </pc:sldMkLst>
        <pc:spChg chg="mod">
          <ac:chgData name="Brychan Gilson (2501592)" userId="S::2501592@student.uwtsd.ac.uk::9e9164da-b13e-44a1-91fb-3faca0ee68e3" providerId="AD" clId="Web-{EF1E674C-FFFC-A62D-2883-B948CEAB3043}" dt="2026-02-19T15:22:17.044" v="270" actId="20577"/>
          <ac:spMkLst>
            <pc:docMk/>
            <pc:sldMk cId="1139844" sldId="259"/>
            <ac:spMk id="2" creationId="{63778325-9BEE-4964-5A52-4FE7421BF812}"/>
          </ac:spMkLst>
        </pc:spChg>
      </pc:sldChg>
    </pc:docChg>
  </pc:docChgLst>
  <pc:docChgLst>
    <pc:chgData name="Brychan Gilson (2501592)" userId="S::2501592@student.uwtsd.ac.uk::9e9164da-b13e-44a1-91fb-3faca0ee68e3" providerId="AD" clId="Web-{3F927EEB-AF6A-4C51-5D49-FD0319F39945}"/>
    <pc:docChg chg="modSld">
      <pc:chgData name="Brychan Gilson (2501592)" userId="S::2501592@student.uwtsd.ac.uk::9e9164da-b13e-44a1-91fb-3faca0ee68e3" providerId="AD" clId="Web-{3F927EEB-AF6A-4C51-5D49-FD0319F39945}" dt="2026-02-24T23:32:31.960" v="192" actId="20577"/>
      <pc:docMkLst>
        <pc:docMk/>
      </pc:docMkLst>
      <pc:sldChg chg="addSp delSp modSp">
        <pc:chgData name="Brychan Gilson (2501592)" userId="S::2501592@student.uwtsd.ac.uk::9e9164da-b13e-44a1-91fb-3faca0ee68e3" providerId="AD" clId="Web-{3F927EEB-AF6A-4C51-5D49-FD0319F39945}" dt="2026-02-24T15:28:53.806" v="3"/>
        <pc:sldMkLst>
          <pc:docMk/>
          <pc:sldMk cId="109857222" sldId="256"/>
        </pc:sldMkLst>
        <pc:spChg chg="mod">
          <ac:chgData name="Brychan Gilson (2501592)" userId="S::2501592@student.uwtsd.ac.uk::9e9164da-b13e-44a1-91fb-3faca0ee68e3" providerId="AD" clId="Web-{3F927EEB-AF6A-4C51-5D49-FD0319F39945}" dt="2026-02-24T15:28:53.806" v="3"/>
          <ac:spMkLst>
            <pc:docMk/>
            <pc:sldMk cId="109857222" sldId="256"/>
            <ac:spMk id="2" creationId="{00000000-0000-0000-0000-000000000000}"/>
          </ac:spMkLst>
        </pc:spChg>
        <pc:spChg chg="mod">
          <ac:chgData name="Brychan Gilson (2501592)" userId="S::2501592@student.uwtsd.ac.uk::9e9164da-b13e-44a1-91fb-3faca0ee68e3" providerId="AD" clId="Web-{3F927EEB-AF6A-4C51-5D49-FD0319F39945}" dt="2026-02-24T15:28:53.806" v="3"/>
          <ac:spMkLst>
            <pc:docMk/>
            <pc:sldMk cId="109857222" sldId="256"/>
            <ac:spMk id="3" creationId="{00000000-0000-0000-0000-000000000000}"/>
          </ac:spMkLst>
        </pc:spChg>
        <pc:picChg chg="add mod">
          <ac:chgData name="Brychan Gilson (2501592)" userId="S::2501592@student.uwtsd.ac.uk::9e9164da-b13e-44a1-91fb-3faca0ee68e3" providerId="AD" clId="Web-{3F927EEB-AF6A-4C51-5D49-FD0319F39945}" dt="2026-02-24T15:28:53.806" v="3"/>
          <ac:picMkLst>
            <pc:docMk/>
            <pc:sldMk cId="109857222" sldId="256"/>
            <ac:picMk id="4" creationId="{20AA56C7-BDC0-BA6C-861B-115FD0DC033F}"/>
          </ac:picMkLst>
        </pc:picChg>
        <pc:picChg chg="add mod">
          <ac:chgData name="Brychan Gilson (2501592)" userId="S::2501592@student.uwtsd.ac.uk::9e9164da-b13e-44a1-91fb-3faca0ee68e3" providerId="AD" clId="Web-{3F927EEB-AF6A-4C51-5D49-FD0319F39945}" dt="2026-02-24T15:28:53.806" v="3"/>
          <ac:picMkLst>
            <pc:docMk/>
            <pc:sldMk cId="109857222" sldId="256"/>
            <ac:picMk id="5" creationId="{8E024389-BD27-006A-95F6-CEAF752E6FDB}"/>
          </ac:picMkLst>
        </pc:picChg>
      </pc:sldChg>
      <pc:sldChg chg="modSp">
        <pc:chgData name="Brychan Gilson (2501592)" userId="S::2501592@student.uwtsd.ac.uk::9e9164da-b13e-44a1-91fb-3faca0ee68e3" providerId="AD" clId="Web-{3F927EEB-AF6A-4C51-5D49-FD0319F39945}" dt="2026-02-24T23:32:31.960" v="192" actId="20577"/>
        <pc:sldMkLst>
          <pc:docMk/>
          <pc:sldMk cId="1139844" sldId="259"/>
        </pc:sldMkLst>
        <pc:spChg chg="mod">
          <ac:chgData name="Brychan Gilson (2501592)" userId="S::2501592@student.uwtsd.ac.uk::9e9164da-b13e-44a1-91fb-3faca0ee68e3" providerId="AD" clId="Web-{3F927EEB-AF6A-4C51-5D49-FD0319F39945}" dt="2026-02-24T23:32:31.960" v="192" actId="20577"/>
          <ac:spMkLst>
            <pc:docMk/>
            <pc:sldMk cId="1139844" sldId="259"/>
            <ac:spMk id="2" creationId="{63778325-9BEE-4964-5A52-4FE7421BF812}"/>
          </ac:spMkLst>
        </pc:spChg>
        <pc:spChg chg="mod">
          <ac:chgData name="Brychan Gilson (2501592)" userId="S::2501592@student.uwtsd.ac.uk::9e9164da-b13e-44a1-91fb-3faca0ee68e3" providerId="AD" clId="Web-{3F927EEB-AF6A-4C51-5D49-FD0319F39945}" dt="2026-02-24T16:24:12.495" v="188" actId="20577"/>
          <ac:spMkLst>
            <pc:docMk/>
            <pc:sldMk cId="1139844" sldId="259"/>
            <ac:spMk id="3" creationId="{9D492A6D-80EC-E43D-EBD4-609A9BC119E0}"/>
          </ac:spMkLst>
        </pc:spChg>
      </pc:sldChg>
      <pc:sldChg chg="modSp">
        <pc:chgData name="Brychan Gilson (2501592)" userId="S::2501592@student.uwtsd.ac.uk::9e9164da-b13e-44a1-91fb-3faca0ee68e3" providerId="AD" clId="Web-{3F927EEB-AF6A-4C51-5D49-FD0319F39945}" dt="2026-02-24T15:54:01.766" v="8" actId="20577"/>
        <pc:sldMkLst>
          <pc:docMk/>
          <pc:sldMk cId="1140227544" sldId="264"/>
        </pc:sldMkLst>
        <pc:spChg chg="mod">
          <ac:chgData name="Brychan Gilson (2501592)" userId="S::2501592@student.uwtsd.ac.uk::9e9164da-b13e-44a1-91fb-3faca0ee68e3" providerId="AD" clId="Web-{3F927EEB-AF6A-4C51-5D49-FD0319F39945}" dt="2026-02-24T15:54:01.766" v="8" actId="20577"/>
          <ac:spMkLst>
            <pc:docMk/>
            <pc:sldMk cId="1140227544" sldId="264"/>
            <ac:spMk id="3" creationId="{E16DED08-4CAE-A3FD-3A91-E59A29668DB6}"/>
          </ac:spMkLst>
        </pc:spChg>
      </pc:sldChg>
      <pc:sldChg chg="modSp">
        <pc:chgData name="Brychan Gilson (2501592)" userId="S::2501592@student.uwtsd.ac.uk::9e9164da-b13e-44a1-91fb-3faca0ee68e3" providerId="AD" clId="Web-{3F927EEB-AF6A-4C51-5D49-FD0319F39945}" dt="2026-02-24T15:45:06.318" v="6" actId="20577"/>
        <pc:sldMkLst>
          <pc:docMk/>
          <pc:sldMk cId="1334180674" sldId="266"/>
        </pc:sldMkLst>
        <pc:spChg chg="mod">
          <ac:chgData name="Brychan Gilson (2501592)" userId="S::2501592@student.uwtsd.ac.uk::9e9164da-b13e-44a1-91fb-3faca0ee68e3" providerId="AD" clId="Web-{3F927EEB-AF6A-4C51-5D49-FD0319F39945}" dt="2026-02-24T15:45:06.318" v="6" actId="20577"/>
          <ac:spMkLst>
            <pc:docMk/>
            <pc:sldMk cId="1334180674" sldId="266"/>
            <ac:spMk id="3" creationId="{7220FBAE-DBCB-886C-BCC8-7F79C4F7B9BE}"/>
          </ac:spMkLst>
        </pc:spChg>
      </pc:sldChg>
    </pc:docChg>
  </pc:docChgLst>
  <pc:docChgLst>
    <pc:chgData name="Brychan Gilson (2501592)" userId="S::2501592@student.uwtsd.ac.uk::9e9164da-b13e-44a1-91fb-3faca0ee68e3" providerId="AD" clId="Web-{E5DA2284-6DE4-F994-9C8F-B32D00432F4C}"/>
    <pc:docChg chg="modSld">
      <pc:chgData name="Brychan Gilson (2501592)" userId="S::2501592@student.uwtsd.ac.uk::9e9164da-b13e-44a1-91fb-3faca0ee68e3" providerId="AD" clId="Web-{E5DA2284-6DE4-F994-9C8F-B32D00432F4C}" dt="2026-02-25T23:02:11.429" v="298" actId="20577"/>
      <pc:docMkLst>
        <pc:docMk/>
      </pc:docMkLst>
      <pc:sldChg chg="addSp delSp modSp mod setBg">
        <pc:chgData name="Brychan Gilson (2501592)" userId="S::2501592@student.uwtsd.ac.uk::9e9164da-b13e-44a1-91fb-3faca0ee68e3" providerId="AD" clId="Web-{E5DA2284-6DE4-F994-9C8F-B32D00432F4C}" dt="2026-02-25T22:07:08.302" v="42" actId="20577"/>
        <pc:sldMkLst>
          <pc:docMk/>
          <pc:sldMk cId="1139844" sldId="259"/>
        </pc:sldMkLst>
        <pc:spChg chg="mod">
          <ac:chgData name="Brychan Gilson (2501592)" userId="S::2501592@student.uwtsd.ac.uk::9e9164da-b13e-44a1-91fb-3faca0ee68e3" providerId="AD" clId="Web-{E5DA2284-6DE4-F994-9C8F-B32D00432F4C}" dt="2026-02-25T22:05:43.716" v="39" actId="20577"/>
          <ac:spMkLst>
            <pc:docMk/>
            <pc:sldMk cId="1139844" sldId="259"/>
            <ac:spMk id="2" creationId="{63778325-9BEE-4964-5A52-4FE7421BF812}"/>
          </ac:spMkLst>
        </pc:spChg>
        <pc:spChg chg="mod">
          <ac:chgData name="Brychan Gilson (2501592)" userId="S::2501592@student.uwtsd.ac.uk::9e9164da-b13e-44a1-91fb-3faca0ee68e3" providerId="AD" clId="Web-{E5DA2284-6DE4-F994-9C8F-B32D00432F4C}" dt="2026-02-25T22:07:08.302" v="42" actId="20577"/>
          <ac:spMkLst>
            <pc:docMk/>
            <pc:sldMk cId="1139844" sldId="259"/>
            <ac:spMk id="3" creationId="{9D492A6D-80EC-E43D-EBD4-609A9BC119E0}"/>
          </ac:spMkLst>
        </pc:spChg>
        <pc:picChg chg="add mod">
          <ac:chgData name="Brychan Gilson (2501592)" userId="S::2501592@student.uwtsd.ac.uk::9e9164da-b13e-44a1-91fb-3faca0ee68e3" providerId="AD" clId="Web-{E5DA2284-6DE4-F994-9C8F-B32D00432F4C}" dt="2026-02-25T22:04:29.207" v="5"/>
          <ac:picMkLst>
            <pc:docMk/>
            <pc:sldMk cId="1139844" sldId="259"/>
            <ac:picMk id="5" creationId="{95888A75-D533-2CC4-072B-0C3CA5AD00A4}"/>
          </ac:picMkLst>
        </pc:picChg>
      </pc:sldChg>
      <pc:sldChg chg="modSp">
        <pc:chgData name="Brychan Gilson (2501592)" userId="S::2501592@student.uwtsd.ac.uk::9e9164da-b13e-44a1-91fb-3faca0ee68e3" providerId="AD" clId="Web-{E5DA2284-6DE4-F994-9C8F-B32D00432F4C}" dt="2026-02-25T23:02:11.429" v="298" actId="20577"/>
        <pc:sldMkLst>
          <pc:docMk/>
          <pc:sldMk cId="1334180674" sldId="266"/>
        </pc:sldMkLst>
        <pc:spChg chg="mod">
          <ac:chgData name="Brychan Gilson (2501592)" userId="S::2501592@student.uwtsd.ac.uk::9e9164da-b13e-44a1-91fb-3faca0ee68e3" providerId="AD" clId="Web-{E5DA2284-6DE4-F994-9C8F-B32D00432F4C}" dt="2026-02-25T22:38:46.055" v="195" actId="20577"/>
          <ac:spMkLst>
            <pc:docMk/>
            <pc:sldMk cId="1334180674" sldId="266"/>
            <ac:spMk id="3" creationId="{7220FBAE-DBCB-886C-BCC8-7F79C4F7B9BE}"/>
          </ac:spMkLst>
        </pc:spChg>
        <pc:spChg chg="mod">
          <ac:chgData name="Brychan Gilson (2501592)" userId="S::2501592@student.uwtsd.ac.uk::9e9164da-b13e-44a1-91fb-3faca0ee68e3" providerId="AD" clId="Web-{E5DA2284-6DE4-F994-9C8F-B32D00432F4C}" dt="2026-02-25T23:02:11.429" v="298" actId="20577"/>
          <ac:spMkLst>
            <pc:docMk/>
            <pc:sldMk cId="1334180674" sldId="266"/>
            <ac:spMk id="4" creationId="{29B8999A-F7A5-11AC-5CC4-785BE5A5EAEA}"/>
          </ac:spMkLst>
        </pc:spChg>
      </pc:sldChg>
    </pc:docChg>
  </pc:docChgLst>
  <pc:docChgLst>
    <pc:chgData name="Brychan Gilson (2501592)" userId="S::2501592@student.uwtsd.ac.uk::9e9164da-b13e-44a1-91fb-3faca0ee68e3" providerId="AD" clId="Web-{CFD2BE1D-80D6-17B6-3116-87854947A581}"/>
    <pc:docChg chg="mod addSld modSld sldOrd addMainMaster delMainMaster">
      <pc:chgData name="Brychan Gilson (2501592)" userId="S::2501592@student.uwtsd.ac.uk::9e9164da-b13e-44a1-91fb-3faca0ee68e3" providerId="AD" clId="Web-{CFD2BE1D-80D6-17B6-3116-87854947A581}" dt="2026-03-01T16:27:04.154" v="3341"/>
      <pc:docMkLst>
        <pc:docMk/>
      </pc:docMkLst>
      <pc:sldChg chg="addSp delSp modSp mod modClrScheme delDesignElem chgLayout">
        <pc:chgData name="Brychan Gilson (2501592)" userId="S::2501592@student.uwtsd.ac.uk::9e9164da-b13e-44a1-91fb-3faca0ee68e3" providerId="AD" clId="Web-{CFD2BE1D-80D6-17B6-3116-87854947A581}" dt="2026-02-27T18:49:12.940" v="2511" actId="20577"/>
        <pc:sldMkLst>
          <pc:docMk/>
          <pc:sldMk cId="109857222" sldId="256"/>
        </pc:sldMkLst>
        <pc:spChg chg="add del mod ord">
          <ac:chgData name="Brychan Gilson (2501592)" userId="S::2501592@student.uwtsd.ac.uk::9e9164da-b13e-44a1-91fb-3faca0ee68e3" providerId="AD" clId="Web-{CFD2BE1D-80D6-17B6-3116-87854947A581}" dt="2026-02-27T18:49:12.940" v="2511" actId="20577"/>
          <ac:spMkLst>
            <pc:docMk/>
            <pc:sldMk cId="109857222" sldId="256"/>
            <ac:spMk id="2" creationId="{00000000-0000-0000-0000-000000000000}"/>
          </ac:spMkLst>
        </pc:spChg>
        <pc:spChg chg="mod ord">
          <ac:chgData name="Brychan Gilson (2501592)" userId="S::2501592@student.uwtsd.ac.uk::9e9164da-b13e-44a1-91fb-3faca0ee68e3" providerId="AD" clId="Web-{CFD2BE1D-80D6-17B6-3116-87854947A581}" dt="2026-02-26T22:44:07.189" v="334"/>
          <ac:spMkLst>
            <pc:docMk/>
            <pc:sldMk cId="109857222" sldId="256"/>
            <ac:spMk id="3" creationId="{00000000-0000-0000-0000-000000000000}"/>
          </ac:spMkLst>
        </pc:spChg>
      </pc:sldChg>
      <pc:sldChg chg="delSp modSp mod modClrScheme delDesignElem chgLayout">
        <pc:chgData name="Brychan Gilson (2501592)" userId="S::2501592@student.uwtsd.ac.uk::9e9164da-b13e-44a1-91fb-3faca0ee68e3" providerId="AD" clId="Web-{CFD2BE1D-80D6-17B6-3116-87854947A581}" dt="2026-02-27T19:32:24.864" v="3011" actId="20577"/>
        <pc:sldMkLst>
          <pc:docMk/>
          <pc:sldMk cId="3436415522" sldId="257"/>
        </pc:sldMkLst>
        <pc:spChg chg="mod ord">
          <ac:chgData name="Brychan Gilson (2501592)" userId="S::2501592@student.uwtsd.ac.uk::9e9164da-b13e-44a1-91fb-3faca0ee68e3" providerId="AD" clId="Web-{CFD2BE1D-80D6-17B6-3116-87854947A581}" dt="2026-02-27T18:49:32.863" v="2514" actId="20577"/>
          <ac:spMkLst>
            <pc:docMk/>
            <pc:sldMk cId="3436415522" sldId="257"/>
            <ac:spMk id="2" creationId="{D8796AA5-BB61-DB6F-2EC9-BBAF8DFADD66}"/>
          </ac:spMkLst>
        </pc:spChg>
        <pc:spChg chg="mod ord">
          <ac:chgData name="Brychan Gilson (2501592)" userId="S::2501592@student.uwtsd.ac.uk::9e9164da-b13e-44a1-91fb-3faca0ee68e3" providerId="AD" clId="Web-{CFD2BE1D-80D6-17B6-3116-87854947A581}" dt="2026-02-27T19:32:24.864" v="3011" actId="20577"/>
          <ac:spMkLst>
            <pc:docMk/>
            <pc:sldMk cId="3436415522" sldId="257"/>
            <ac:spMk id="3" creationId="{E09925B4-C479-3368-3FB7-2854AE4D7AB1}"/>
          </ac:spMkLst>
        </pc:spChg>
      </pc:sldChg>
      <pc:sldChg chg="delSp modSp mod modClrScheme delDesignElem chgLayout">
        <pc:chgData name="Brychan Gilson (2501592)" userId="S::2501592@student.uwtsd.ac.uk::9e9164da-b13e-44a1-91fb-3faca0ee68e3" providerId="AD" clId="Web-{CFD2BE1D-80D6-17B6-3116-87854947A581}" dt="2026-02-27T19:34:01.193" v="3044" actId="20577"/>
        <pc:sldMkLst>
          <pc:docMk/>
          <pc:sldMk cId="1460588925" sldId="258"/>
        </pc:sldMkLst>
        <pc:spChg chg="mod ord">
          <ac:chgData name="Brychan Gilson (2501592)" userId="S::2501592@student.uwtsd.ac.uk::9e9164da-b13e-44a1-91fb-3faca0ee68e3" providerId="AD" clId="Web-{CFD2BE1D-80D6-17B6-3116-87854947A581}" dt="2026-02-27T18:52:32.823" v="2543" actId="20577"/>
          <ac:spMkLst>
            <pc:docMk/>
            <pc:sldMk cId="1460588925" sldId="258"/>
            <ac:spMk id="2" creationId="{B587D709-1A6B-34E2-B94F-4D6E706EEBA5}"/>
          </ac:spMkLst>
        </pc:spChg>
        <pc:spChg chg="mod ord">
          <ac:chgData name="Brychan Gilson (2501592)" userId="S::2501592@student.uwtsd.ac.uk::9e9164da-b13e-44a1-91fb-3faca0ee68e3" providerId="AD" clId="Web-{CFD2BE1D-80D6-17B6-3116-87854947A581}" dt="2026-02-27T19:34:01.193" v="3044" actId="20577"/>
          <ac:spMkLst>
            <pc:docMk/>
            <pc:sldMk cId="1460588925" sldId="258"/>
            <ac:spMk id="8" creationId="{E49FFE5D-63D2-E38D-F2FA-AD581B9F2D11}"/>
          </ac:spMkLst>
        </pc:spChg>
      </pc:sldChg>
      <pc:sldChg chg="addSp delSp modSp mod modClrScheme setClrOvrMap delDesignElem chgLayout">
        <pc:chgData name="Brychan Gilson (2501592)" userId="S::2501592@student.uwtsd.ac.uk::9e9164da-b13e-44a1-91fb-3faca0ee68e3" providerId="AD" clId="Web-{CFD2BE1D-80D6-17B6-3116-87854947A581}" dt="2026-02-27T19:00:47.230" v="2623" actId="1076"/>
        <pc:sldMkLst>
          <pc:docMk/>
          <pc:sldMk cId="1139844" sldId="259"/>
        </pc:sldMkLst>
        <pc:spChg chg="mod ord">
          <ac:chgData name="Brychan Gilson (2501592)" userId="S::2501592@student.uwtsd.ac.uk::9e9164da-b13e-44a1-91fb-3faca0ee68e3" providerId="AD" clId="Web-{CFD2BE1D-80D6-17B6-3116-87854947A581}" dt="2026-02-26T22:44:40.254" v="335"/>
          <ac:spMkLst>
            <pc:docMk/>
            <pc:sldMk cId="1139844" sldId="259"/>
            <ac:spMk id="2" creationId="{63778325-9BEE-4964-5A52-4FE7421BF812}"/>
          </ac:spMkLst>
        </pc:spChg>
        <pc:spChg chg="mod ord">
          <ac:chgData name="Brychan Gilson (2501592)" userId="S::2501592@student.uwtsd.ac.uk::9e9164da-b13e-44a1-91fb-3faca0ee68e3" providerId="AD" clId="Web-{CFD2BE1D-80D6-17B6-3116-87854947A581}" dt="2026-02-27T19:00:47.230" v="2623" actId="1076"/>
          <ac:spMkLst>
            <pc:docMk/>
            <pc:sldMk cId="1139844" sldId="259"/>
            <ac:spMk id="3" creationId="{9D492A6D-80EC-E43D-EBD4-609A9BC119E0}"/>
          </ac:spMkLst>
        </pc:spChg>
        <pc:spChg chg="add">
          <ac:chgData name="Brychan Gilson (2501592)" userId="S::2501592@student.uwtsd.ac.uk::9e9164da-b13e-44a1-91fb-3faca0ee68e3" providerId="AD" clId="Web-{CFD2BE1D-80D6-17B6-3116-87854947A581}" dt="2026-02-26T22:44:40.254" v="335"/>
          <ac:spMkLst>
            <pc:docMk/>
            <pc:sldMk cId="1139844" sldId="259"/>
            <ac:spMk id="14" creationId="{4AC0CD9D-7610-4620-93B4-798CCD9AB581}"/>
          </ac:spMkLst>
        </pc:spChg>
        <pc:spChg chg="add">
          <ac:chgData name="Brychan Gilson (2501592)" userId="S::2501592@student.uwtsd.ac.uk::9e9164da-b13e-44a1-91fb-3faca0ee68e3" providerId="AD" clId="Web-{CFD2BE1D-80D6-17B6-3116-87854947A581}" dt="2026-02-26T22:44:40.254" v="335"/>
          <ac:spMkLst>
            <pc:docMk/>
            <pc:sldMk cId="1139844" sldId="259"/>
            <ac:spMk id="20" creationId="{DE4D62F9-188E-4530-84C2-24BDEE4BEB82}"/>
          </ac:spMkLst>
        </pc:spChg>
        <pc:spChg chg="add">
          <ac:chgData name="Brychan Gilson (2501592)" userId="S::2501592@student.uwtsd.ac.uk::9e9164da-b13e-44a1-91fb-3faca0ee68e3" providerId="AD" clId="Web-{CFD2BE1D-80D6-17B6-3116-87854947A581}" dt="2026-02-26T22:44:40.254" v="335"/>
          <ac:spMkLst>
            <pc:docMk/>
            <pc:sldMk cId="1139844" sldId="259"/>
            <ac:spMk id="22" creationId="{B4AAD3FD-83A5-4B89-9F8F-01B8870865BE}"/>
          </ac:spMkLst>
        </pc:spChg>
        <pc:spChg chg="add">
          <ac:chgData name="Brychan Gilson (2501592)" userId="S::2501592@student.uwtsd.ac.uk::9e9164da-b13e-44a1-91fb-3faca0ee68e3" providerId="AD" clId="Web-{CFD2BE1D-80D6-17B6-3116-87854947A581}" dt="2026-02-26T22:44:40.254" v="335"/>
          <ac:spMkLst>
            <pc:docMk/>
            <pc:sldMk cId="1139844" sldId="259"/>
            <ac:spMk id="24" creationId="{61752F1D-FC0F-4103-9584-630E643CCDA6}"/>
          </ac:spMkLst>
        </pc:spChg>
        <pc:spChg chg="add">
          <ac:chgData name="Brychan Gilson (2501592)" userId="S::2501592@student.uwtsd.ac.uk::9e9164da-b13e-44a1-91fb-3faca0ee68e3" providerId="AD" clId="Web-{CFD2BE1D-80D6-17B6-3116-87854947A581}" dt="2026-02-26T22:44:40.254" v="335"/>
          <ac:spMkLst>
            <pc:docMk/>
            <pc:sldMk cId="1139844" sldId="259"/>
            <ac:spMk id="26" creationId="{70151CB7-E7DE-4917-B831-01DF9CE01306}"/>
          </ac:spMkLst>
        </pc:spChg>
        <pc:spChg chg="add">
          <ac:chgData name="Brychan Gilson (2501592)" userId="S::2501592@student.uwtsd.ac.uk::9e9164da-b13e-44a1-91fb-3faca0ee68e3" providerId="AD" clId="Web-{CFD2BE1D-80D6-17B6-3116-87854947A581}" dt="2026-02-26T22:44:40.254" v="335"/>
          <ac:spMkLst>
            <pc:docMk/>
            <pc:sldMk cId="1139844" sldId="259"/>
            <ac:spMk id="28" creationId="{A92A1116-1C84-41DF-B803-1F7B0883EC82}"/>
          </ac:spMkLst>
        </pc:spChg>
        <pc:picChg chg="add">
          <ac:chgData name="Brychan Gilson (2501592)" userId="S::2501592@student.uwtsd.ac.uk::9e9164da-b13e-44a1-91fb-3faca0ee68e3" providerId="AD" clId="Web-{CFD2BE1D-80D6-17B6-3116-87854947A581}" dt="2026-02-26T22:44:40.254" v="335"/>
          <ac:picMkLst>
            <pc:docMk/>
            <pc:sldMk cId="1139844" sldId="259"/>
            <ac:picMk id="12" creationId="{7C268552-D473-46ED-B1B8-422042C4DEF1}"/>
          </ac:picMkLst>
        </pc:picChg>
        <pc:picChg chg="add">
          <ac:chgData name="Brychan Gilson (2501592)" userId="S::2501592@student.uwtsd.ac.uk::9e9164da-b13e-44a1-91fb-3faca0ee68e3" providerId="AD" clId="Web-{CFD2BE1D-80D6-17B6-3116-87854947A581}" dt="2026-02-26T22:44:40.254" v="335"/>
          <ac:picMkLst>
            <pc:docMk/>
            <pc:sldMk cId="1139844" sldId="259"/>
            <ac:picMk id="16" creationId="{B9238B3E-24AA-439A-B527-6C5DF6D72145}"/>
          </ac:picMkLst>
        </pc:picChg>
      </pc:sldChg>
      <pc:sldChg chg="addSp delSp modSp mod ord modClrScheme chgLayout">
        <pc:chgData name="Brychan Gilson (2501592)" userId="S::2501592@student.uwtsd.ac.uk::9e9164da-b13e-44a1-91fb-3faca0ee68e3" providerId="AD" clId="Web-{CFD2BE1D-80D6-17B6-3116-87854947A581}" dt="2026-02-27T19:53:49.066" v="3183" actId="20577"/>
        <pc:sldMkLst>
          <pc:docMk/>
          <pc:sldMk cId="3346812834" sldId="260"/>
        </pc:sldMkLst>
        <pc:spChg chg="mod ord">
          <ac:chgData name="Brychan Gilson (2501592)" userId="S::2501592@student.uwtsd.ac.uk::9e9164da-b13e-44a1-91fb-3faca0ee68e3" providerId="AD" clId="Web-{CFD2BE1D-80D6-17B6-3116-87854947A581}" dt="2026-02-27T18:05:18.842" v="2130" actId="20577"/>
          <ac:spMkLst>
            <pc:docMk/>
            <pc:sldMk cId="3346812834" sldId="260"/>
            <ac:spMk id="2" creationId="{AE01D28D-1A37-1E51-552B-4F7AACB6CE0C}"/>
          </ac:spMkLst>
        </pc:spChg>
        <pc:spChg chg="add mod">
          <ac:chgData name="Brychan Gilson (2501592)" userId="S::2501592@student.uwtsd.ac.uk::9e9164da-b13e-44a1-91fb-3faca0ee68e3" providerId="AD" clId="Web-{CFD2BE1D-80D6-17B6-3116-87854947A581}" dt="2026-02-27T19:51:25.112" v="3143" actId="20577"/>
          <ac:spMkLst>
            <pc:docMk/>
            <pc:sldMk cId="3346812834" sldId="260"/>
            <ac:spMk id="5" creationId="{F6CF4744-9998-402A-6179-CF59C255F688}"/>
          </ac:spMkLst>
        </pc:spChg>
        <pc:spChg chg="add mod">
          <ac:chgData name="Brychan Gilson (2501592)" userId="S::2501592@student.uwtsd.ac.uk::9e9164da-b13e-44a1-91fb-3faca0ee68e3" providerId="AD" clId="Web-{CFD2BE1D-80D6-17B6-3116-87854947A581}" dt="2026-02-27T19:53:49.066" v="3183" actId="20577"/>
          <ac:spMkLst>
            <pc:docMk/>
            <pc:sldMk cId="3346812834" sldId="260"/>
            <ac:spMk id="6" creationId="{BB2893FC-13F4-69EC-D2A4-DB9102E335F2}"/>
          </ac:spMkLst>
        </pc:spChg>
      </pc:sldChg>
      <pc:sldChg chg="modSp mod ord modClrScheme chgLayout">
        <pc:chgData name="Brychan Gilson (2501592)" userId="S::2501592@student.uwtsd.ac.uk::9e9164da-b13e-44a1-91fb-3faca0ee68e3" providerId="AD" clId="Web-{CFD2BE1D-80D6-17B6-3116-87854947A581}" dt="2026-02-27T19:44:49.601" v="3096" actId="20577"/>
        <pc:sldMkLst>
          <pc:docMk/>
          <pc:sldMk cId="190398833" sldId="261"/>
        </pc:sldMkLst>
        <pc:spChg chg="mod ord">
          <ac:chgData name="Brychan Gilson (2501592)" userId="S::2501592@student.uwtsd.ac.uk::9e9164da-b13e-44a1-91fb-3faca0ee68e3" providerId="AD" clId="Web-{CFD2BE1D-80D6-17B6-3116-87854947A581}" dt="2026-02-27T19:26:05.447" v="2969" actId="20577"/>
          <ac:spMkLst>
            <pc:docMk/>
            <pc:sldMk cId="190398833" sldId="261"/>
            <ac:spMk id="2" creationId="{3F9F21DE-BE50-5385-1D03-969FE11B8DED}"/>
          </ac:spMkLst>
        </pc:spChg>
        <pc:spChg chg="mod ord">
          <ac:chgData name="Brychan Gilson (2501592)" userId="S::2501592@student.uwtsd.ac.uk::9e9164da-b13e-44a1-91fb-3faca0ee68e3" providerId="AD" clId="Web-{CFD2BE1D-80D6-17B6-3116-87854947A581}" dt="2026-02-27T19:44:49.601" v="3096" actId="20577"/>
          <ac:spMkLst>
            <pc:docMk/>
            <pc:sldMk cId="190398833" sldId="261"/>
            <ac:spMk id="3" creationId="{B2D72D44-957D-A3E6-549C-F7FDED1DC8B2}"/>
          </ac:spMkLst>
        </pc:spChg>
      </pc:sldChg>
      <pc:sldChg chg="addSp delSp modSp mod modClrScheme chgLayout">
        <pc:chgData name="Brychan Gilson (2501592)" userId="S::2501592@student.uwtsd.ac.uk::9e9164da-b13e-44a1-91fb-3faca0ee68e3" providerId="AD" clId="Web-{CFD2BE1D-80D6-17B6-3116-87854947A581}" dt="2026-02-27T19:49:16.189" v="3112" actId="20577"/>
        <pc:sldMkLst>
          <pc:docMk/>
          <pc:sldMk cId="2470660125" sldId="262"/>
        </pc:sldMkLst>
        <pc:spChg chg="mod ord">
          <ac:chgData name="Brychan Gilson (2501592)" userId="S::2501592@student.uwtsd.ac.uk::9e9164da-b13e-44a1-91fb-3faca0ee68e3" providerId="AD" clId="Web-{CFD2BE1D-80D6-17B6-3116-87854947A581}" dt="2026-02-27T19:46:39.670" v="3098" actId="20577"/>
          <ac:spMkLst>
            <pc:docMk/>
            <pc:sldMk cId="2470660125" sldId="262"/>
            <ac:spMk id="2" creationId="{2A4B26DF-52A4-1E36-0273-191DF7B4B9C6}"/>
          </ac:spMkLst>
        </pc:spChg>
        <pc:spChg chg="mod ord">
          <ac:chgData name="Brychan Gilson (2501592)" userId="S::2501592@student.uwtsd.ac.uk::9e9164da-b13e-44a1-91fb-3faca0ee68e3" providerId="AD" clId="Web-{CFD2BE1D-80D6-17B6-3116-87854947A581}" dt="2026-02-27T19:47:19.436" v="3101" actId="20577"/>
          <ac:spMkLst>
            <pc:docMk/>
            <pc:sldMk cId="2470660125" sldId="262"/>
            <ac:spMk id="3" creationId="{56DB3D23-DC36-23E3-2009-B7C9175E133A}"/>
          </ac:spMkLst>
        </pc:spChg>
        <pc:spChg chg="add mod">
          <ac:chgData name="Brychan Gilson (2501592)" userId="S::2501592@student.uwtsd.ac.uk::9e9164da-b13e-44a1-91fb-3faca0ee68e3" providerId="AD" clId="Web-{CFD2BE1D-80D6-17B6-3116-87854947A581}" dt="2026-02-27T19:49:16.189" v="3112" actId="20577"/>
          <ac:spMkLst>
            <pc:docMk/>
            <pc:sldMk cId="2470660125" sldId="262"/>
            <ac:spMk id="5" creationId="{4B9D1E92-2775-F005-0A4C-972CB15D5D02}"/>
          </ac:spMkLst>
        </pc:spChg>
      </pc:sldChg>
      <pc:sldChg chg="modSp mod modClrScheme chgLayout">
        <pc:chgData name="Brychan Gilson (2501592)" userId="S::2501592@student.uwtsd.ac.uk::9e9164da-b13e-44a1-91fb-3faca0ee68e3" providerId="AD" clId="Web-{CFD2BE1D-80D6-17B6-3116-87854947A581}" dt="2026-02-27T19:25:39.415" v="2964" actId="20577"/>
        <pc:sldMkLst>
          <pc:docMk/>
          <pc:sldMk cId="2729633740" sldId="263"/>
        </pc:sldMkLst>
        <pc:spChg chg="mod ord">
          <ac:chgData name="Brychan Gilson (2501592)" userId="S::2501592@student.uwtsd.ac.uk::9e9164da-b13e-44a1-91fb-3faca0ee68e3" providerId="AD" clId="Web-{CFD2BE1D-80D6-17B6-3116-87854947A581}" dt="2026-02-27T19:22:33.435" v="2916" actId="20577"/>
          <ac:spMkLst>
            <pc:docMk/>
            <pc:sldMk cId="2729633740" sldId="263"/>
            <ac:spMk id="2" creationId="{6270C5D0-1D10-400B-C965-9CB5E593900C}"/>
          </ac:spMkLst>
        </pc:spChg>
        <pc:spChg chg="mod ord">
          <ac:chgData name="Brychan Gilson (2501592)" userId="S::2501592@student.uwtsd.ac.uk::9e9164da-b13e-44a1-91fb-3faca0ee68e3" providerId="AD" clId="Web-{CFD2BE1D-80D6-17B6-3116-87854947A581}" dt="2026-02-27T19:25:39.415" v="2964" actId="20577"/>
          <ac:spMkLst>
            <pc:docMk/>
            <pc:sldMk cId="2729633740" sldId="263"/>
            <ac:spMk id="3" creationId="{0A6D37B8-C34C-052C-DADD-B606D9EC16C5}"/>
          </ac:spMkLst>
        </pc:spChg>
      </pc:sldChg>
      <pc:sldChg chg="addSp delSp modSp mod modClrScheme chgLayout">
        <pc:chgData name="Brychan Gilson (2501592)" userId="S::2501592@student.uwtsd.ac.uk::9e9164da-b13e-44a1-91fb-3faca0ee68e3" providerId="AD" clId="Web-{CFD2BE1D-80D6-17B6-3116-87854947A581}" dt="2026-03-01T16:27:04.154" v="3341"/>
        <pc:sldMkLst>
          <pc:docMk/>
          <pc:sldMk cId="1140227544" sldId="264"/>
        </pc:sldMkLst>
        <pc:spChg chg="mod ord">
          <ac:chgData name="Brychan Gilson (2501592)" userId="S::2501592@student.uwtsd.ac.uk::9e9164da-b13e-44a1-91fb-3faca0ee68e3" providerId="AD" clId="Web-{CFD2BE1D-80D6-17B6-3116-87854947A581}" dt="2026-02-28T19:33:47.443" v="3230" actId="1076"/>
          <ac:spMkLst>
            <pc:docMk/>
            <pc:sldMk cId="1140227544" sldId="264"/>
            <ac:spMk id="2" creationId="{E7996212-EA82-D7B9-CD81-C73B22889BD9}"/>
          </ac:spMkLst>
        </pc:spChg>
        <pc:spChg chg="mod ord">
          <ac:chgData name="Brychan Gilson (2501592)" userId="S::2501592@student.uwtsd.ac.uk::9e9164da-b13e-44a1-91fb-3faca0ee68e3" providerId="AD" clId="Web-{CFD2BE1D-80D6-17B6-3116-87854947A581}" dt="2026-02-28T23:25:05.754" v="3337" actId="20577"/>
          <ac:spMkLst>
            <pc:docMk/>
            <pc:sldMk cId="1140227544" sldId="264"/>
            <ac:spMk id="3" creationId="{E16DED08-4CAE-A3FD-3A91-E59A29668DB6}"/>
          </ac:spMkLst>
        </pc:spChg>
        <pc:spChg chg="add del">
          <ac:chgData name="Brychan Gilson (2501592)" userId="S::2501592@student.uwtsd.ac.uk::9e9164da-b13e-44a1-91fb-3faca0ee68e3" providerId="AD" clId="Web-{CFD2BE1D-80D6-17B6-3116-87854947A581}" dt="2026-03-01T16:26:30.638" v="3339"/>
          <ac:spMkLst>
            <pc:docMk/>
            <pc:sldMk cId="1140227544" sldId="264"/>
            <ac:spMk id="4" creationId="{37E35230-A9E7-0E09-A000-E117292B7BD7}"/>
          </ac:spMkLst>
        </pc:spChg>
        <pc:spChg chg="add del">
          <ac:chgData name="Brychan Gilson (2501592)" userId="S::2501592@student.uwtsd.ac.uk::9e9164da-b13e-44a1-91fb-3faca0ee68e3" providerId="AD" clId="Web-{CFD2BE1D-80D6-17B6-3116-87854947A581}" dt="2026-03-01T16:27:04.154" v="3341"/>
          <ac:spMkLst>
            <pc:docMk/>
            <pc:sldMk cId="1140227544" sldId="264"/>
            <ac:spMk id="5" creationId="{8C02D613-674B-BBA3-2F96-4E51DB1E4D51}"/>
          </ac:spMkLst>
        </pc:spChg>
      </pc:sldChg>
      <pc:sldChg chg="modSp mod modClrScheme chgLayout">
        <pc:chgData name="Brychan Gilson (2501592)" userId="S::2501592@student.uwtsd.ac.uk::9e9164da-b13e-44a1-91fb-3faca0ee68e3" providerId="AD" clId="Web-{CFD2BE1D-80D6-17B6-3116-87854947A581}" dt="2026-02-27T19:41:09.921" v="3088" actId="20577"/>
        <pc:sldMkLst>
          <pc:docMk/>
          <pc:sldMk cId="2419669504" sldId="265"/>
        </pc:sldMkLst>
        <pc:spChg chg="mod ord">
          <ac:chgData name="Brychan Gilson (2501592)" userId="S::2501592@student.uwtsd.ac.uk::9e9164da-b13e-44a1-91fb-3faca0ee68e3" providerId="AD" clId="Web-{CFD2BE1D-80D6-17B6-3116-87854947A581}" dt="2026-02-27T19:11:18.148" v="2758" actId="20577"/>
          <ac:spMkLst>
            <pc:docMk/>
            <pc:sldMk cId="2419669504" sldId="265"/>
            <ac:spMk id="2" creationId="{A6E36B8E-E44F-7631-8147-8AB5DD470BB2}"/>
          </ac:spMkLst>
        </pc:spChg>
        <pc:spChg chg="mod ord">
          <ac:chgData name="Brychan Gilson (2501592)" userId="S::2501592@student.uwtsd.ac.uk::9e9164da-b13e-44a1-91fb-3faca0ee68e3" providerId="AD" clId="Web-{CFD2BE1D-80D6-17B6-3116-87854947A581}" dt="2026-02-27T19:41:09.921" v="3088" actId="20577"/>
          <ac:spMkLst>
            <pc:docMk/>
            <pc:sldMk cId="2419669504" sldId="265"/>
            <ac:spMk id="3" creationId="{859F5F88-30F6-0DB8-FBB0-9139AEAFA677}"/>
          </ac:spMkLst>
        </pc:spChg>
        <pc:spChg chg="mod ord">
          <ac:chgData name="Brychan Gilson (2501592)" userId="S::2501592@student.uwtsd.ac.uk::9e9164da-b13e-44a1-91fb-3faca0ee68e3" providerId="AD" clId="Web-{CFD2BE1D-80D6-17B6-3116-87854947A581}" dt="2026-02-27T19:14:55.482" v="2804" actId="20577"/>
          <ac:spMkLst>
            <pc:docMk/>
            <pc:sldMk cId="2419669504" sldId="265"/>
            <ac:spMk id="4" creationId="{F8F002CE-1A3E-4047-9CA4-CF108044FC0D}"/>
          </ac:spMkLst>
        </pc:spChg>
      </pc:sldChg>
      <pc:sldChg chg="addSp delSp modSp mod modClrScheme chgLayout">
        <pc:chgData name="Brychan Gilson (2501592)" userId="S::2501592@student.uwtsd.ac.uk::9e9164da-b13e-44a1-91fb-3faca0ee68e3" providerId="AD" clId="Web-{CFD2BE1D-80D6-17B6-3116-87854947A581}" dt="2026-02-27T19:35:28.174" v="3046" actId="20577"/>
        <pc:sldMkLst>
          <pc:docMk/>
          <pc:sldMk cId="1334180674" sldId="266"/>
        </pc:sldMkLst>
        <pc:spChg chg="mod ord">
          <ac:chgData name="Brychan Gilson (2501592)" userId="S::2501592@student.uwtsd.ac.uk::9e9164da-b13e-44a1-91fb-3faca0ee68e3" providerId="AD" clId="Web-{CFD2BE1D-80D6-17B6-3116-87854947A581}" dt="2026-02-27T19:01:09.826" v="2629" actId="20577"/>
          <ac:spMkLst>
            <pc:docMk/>
            <pc:sldMk cId="1334180674" sldId="266"/>
            <ac:spMk id="2" creationId="{1191B967-B522-6083-B102-ABD707CBE4A2}"/>
          </ac:spMkLst>
        </pc:spChg>
        <pc:spChg chg="add del mod ord">
          <ac:chgData name="Brychan Gilson (2501592)" userId="S::2501592@student.uwtsd.ac.uk::9e9164da-b13e-44a1-91fb-3faca0ee68e3" providerId="AD" clId="Web-{CFD2BE1D-80D6-17B6-3116-87854947A581}" dt="2026-02-27T19:35:28.174" v="3046" actId="20577"/>
          <ac:spMkLst>
            <pc:docMk/>
            <pc:sldMk cId="1334180674" sldId="266"/>
            <ac:spMk id="3" creationId="{7220FBAE-DBCB-886C-BCC8-7F79C4F7B9BE}"/>
          </ac:spMkLst>
        </pc:spChg>
        <pc:spChg chg="mod ord">
          <ac:chgData name="Brychan Gilson (2501592)" userId="S::2501592@student.uwtsd.ac.uk::9e9164da-b13e-44a1-91fb-3faca0ee68e3" providerId="AD" clId="Web-{CFD2BE1D-80D6-17B6-3116-87854947A581}" dt="2026-02-27T19:04:00.894" v="2649" actId="20577"/>
          <ac:spMkLst>
            <pc:docMk/>
            <pc:sldMk cId="1334180674" sldId="266"/>
            <ac:spMk id="4" creationId="{29B8999A-F7A5-11AC-5CC4-785BE5A5EAEA}"/>
          </ac:spMkLst>
        </pc:spChg>
      </pc:sldChg>
      <pc:sldChg chg="addSp delSp modSp new mod setBg modClrScheme delDesignElem chgLayout">
        <pc:chgData name="Brychan Gilson (2501592)" userId="S::2501592@student.uwtsd.ac.uk::9e9164da-b13e-44a1-91fb-3faca0ee68e3" providerId="AD" clId="Web-{CFD2BE1D-80D6-17B6-3116-87854947A581}" dt="2026-02-27T19:42:49.769" v="3094" actId="20577"/>
        <pc:sldMkLst>
          <pc:docMk/>
          <pc:sldMk cId="749553989" sldId="267"/>
        </pc:sldMkLst>
        <pc:spChg chg="mod ord">
          <ac:chgData name="Brychan Gilson (2501592)" userId="S::2501592@student.uwtsd.ac.uk::9e9164da-b13e-44a1-91fb-3faca0ee68e3" providerId="AD" clId="Web-{CFD2BE1D-80D6-17B6-3116-87854947A581}" dt="2026-02-26T22:44:07.189" v="334"/>
          <ac:spMkLst>
            <pc:docMk/>
            <pc:sldMk cId="749553989" sldId="267"/>
            <ac:spMk id="2" creationId="{024D913C-FA68-591E-1068-31A0EE833A17}"/>
          </ac:spMkLst>
        </pc:spChg>
        <pc:spChg chg="mod ord">
          <ac:chgData name="Brychan Gilson (2501592)" userId="S::2501592@student.uwtsd.ac.uk::9e9164da-b13e-44a1-91fb-3faca0ee68e3" providerId="AD" clId="Web-{CFD2BE1D-80D6-17B6-3116-87854947A581}" dt="2026-02-27T19:42:49.769" v="3094" actId="20577"/>
          <ac:spMkLst>
            <pc:docMk/>
            <pc:sldMk cId="749553989" sldId="267"/>
            <ac:spMk id="4" creationId="{E95089E6-6573-FFE9-5BAB-1458881AFF9F}"/>
          </ac:spMkLst>
        </pc:spChg>
        <pc:picChg chg="add mod ord">
          <ac:chgData name="Brychan Gilson (2501592)" userId="S::2501592@student.uwtsd.ac.uk::9e9164da-b13e-44a1-91fb-3faca0ee68e3" providerId="AD" clId="Web-{CFD2BE1D-80D6-17B6-3116-87854947A581}" dt="2026-02-26T22:44:07.189" v="334"/>
          <ac:picMkLst>
            <pc:docMk/>
            <pc:sldMk cId="749553989" sldId="267"/>
            <ac:picMk id="5" creationId="{35E7D214-2917-5E91-A016-19AF9AEAF3E3}"/>
          </ac:picMkLst>
        </pc:picChg>
      </pc:sldChg>
      <pc:sldChg chg="addSp delSp modSp new">
        <pc:chgData name="Brychan Gilson (2501592)" userId="S::2501592@student.uwtsd.ac.uk::9e9164da-b13e-44a1-91fb-3faca0ee68e3" providerId="AD" clId="Web-{CFD2BE1D-80D6-17B6-3116-87854947A581}" dt="2026-02-27T19:37:14.466" v="3056" actId="20577"/>
        <pc:sldMkLst>
          <pc:docMk/>
          <pc:sldMk cId="4214766764" sldId="268"/>
        </pc:sldMkLst>
        <pc:spChg chg="mod">
          <ac:chgData name="Brychan Gilson (2501592)" userId="S::2501592@student.uwtsd.ac.uk::9e9164da-b13e-44a1-91fb-3faca0ee68e3" providerId="AD" clId="Web-{CFD2BE1D-80D6-17B6-3116-87854947A581}" dt="2026-02-27T00:54:13.093" v="1088" actId="20577"/>
          <ac:spMkLst>
            <pc:docMk/>
            <pc:sldMk cId="4214766764" sldId="268"/>
            <ac:spMk id="2" creationId="{AEFC32A0-9D44-1581-A215-5C7946975165}"/>
          </ac:spMkLst>
        </pc:spChg>
        <pc:spChg chg="mod">
          <ac:chgData name="Brychan Gilson (2501592)" userId="S::2501592@student.uwtsd.ac.uk::9e9164da-b13e-44a1-91fb-3faca0ee68e3" providerId="AD" clId="Web-{CFD2BE1D-80D6-17B6-3116-87854947A581}" dt="2026-02-27T19:37:14.466" v="3056" actId="20577"/>
          <ac:spMkLst>
            <pc:docMk/>
            <pc:sldMk cId="4214766764" sldId="268"/>
            <ac:spMk id="3" creationId="{3E04E9E6-D7C7-7E04-54CA-D56F939E1783}"/>
          </ac:spMkLst>
        </pc:spChg>
        <pc:spChg chg="add mod">
          <ac:chgData name="Brychan Gilson (2501592)" userId="S::2501592@student.uwtsd.ac.uk::9e9164da-b13e-44a1-91fb-3faca0ee68e3" providerId="AD" clId="Web-{CFD2BE1D-80D6-17B6-3116-87854947A581}" dt="2026-02-27T19:36:33.118" v="3052" actId="20577"/>
          <ac:spMkLst>
            <pc:docMk/>
            <pc:sldMk cId="4214766764" sldId="268"/>
            <ac:spMk id="6" creationId="{EDB82630-6606-F50D-938A-1122E2F0E337}"/>
          </ac:spMkLst>
        </pc:spChg>
      </pc:sldChg>
      <pc:sldMasterChg chg="add addSldLayout modSldLayout">
        <pc:chgData name="Brychan Gilson (2501592)" userId="S::2501592@student.uwtsd.ac.uk::9e9164da-b13e-44a1-91fb-3faca0ee68e3" providerId="AD" clId="Web-{CFD2BE1D-80D6-17B6-3116-87854947A581}" dt="2026-02-26T22:44:07.189" v="334"/>
        <pc:sldMasterMkLst>
          <pc:docMk/>
          <pc:sldMasterMk cId="3904263116" sldId="2147483732"/>
        </pc:sldMasterMkLst>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3372683466" sldId="2147483733"/>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1057772161" sldId="2147483734"/>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65191681" sldId="2147483735"/>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2436870155" sldId="2147483736"/>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1050827001" sldId="2147483737"/>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1548209597" sldId="2147483738"/>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2372112437" sldId="2147483739"/>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2227768786" sldId="2147483740"/>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3831062918" sldId="2147483741"/>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806988035" sldId="2147483742"/>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2227435064" sldId="2147483743"/>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2647722594" sldId="2147483744"/>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1425235119" sldId="2147483745"/>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3030783846" sldId="2147483746"/>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3284450854" sldId="2147483747"/>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847815391" sldId="2147483748"/>
          </pc:sldLayoutMkLst>
        </pc:sldLayoutChg>
        <pc:sldLayoutChg chg="add mod replId">
          <pc:chgData name="Brychan Gilson (2501592)" userId="S::2501592@student.uwtsd.ac.uk::9e9164da-b13e-44a1-91fb-3faca0ee68e3" providerId="AD" clId="Web-{CFD2BE1D-80D6-17B6-3116-87854947A581}" dt="2026-02-26T22:44:07.189" v="334"/>
          <pc:sldLayoutMkLst>
            <pc:docMk/>
            <pc:sldMasterMk cId="3904263116" sldId="2147483732"/>
            <pc:sldLayoutMk cId="1228201562" sldId="214748374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2683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577721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5191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36870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0508270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482095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721124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27768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83106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069880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22743506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6477225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252351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307838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844508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8478153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28201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3/1/2026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904263116"/>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07/s10803-021-04963-4" TargetMode="External"/><Relationship Id="rId2" Type="http://schemas.openxmlformats.org/officeDocument/2006/relationships/hyperlink" Target="https://doi.org/10.1002/cbm.2239"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doi-org.uwtsd.idm.oclc.org/10.1007/s10803-021-04968-z"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99769" y="336241"/>
            <a:ext cx="9270803" cy="1210320"/>
          </a:xfrm>
        </p:spPr>
        <p:txBody>
          <a:bodyPr>
            <a:normAutofit/>
          </a:bodyPr>
          <a:lstStyle/>
          <a:p>
            <a:r>
              <a:rPr lang="en-GB" sz="2400"/>
              <a:t>How the criminal justice system should handle case study 1 John, and recommendations for the overall situation.</a:t>
            </a:r>
          </a:p>
        </p:txBody>
      </p:sp>
      <p:sp>
        <p:nvSpPr>
          <p:cNvPr id="3" name="Subtitle 2"/>
          <p:cNvSpPr>
            <a:spLocks noGrp="1"/>
          </p:cNvSpPr>
          <p:nvPr>
            <p:ph type="subTitle" idx="1"/>
          </p:nvPr>
        </p:nvSpPr>
        <p:spPr>
          <a:xfrm>
            <a:off x="1742209" y="1551875"/>
            <a:ext cx="8728364" cy="749891"/>
          </a:xfrm>
        </p:spPr>
        <p:txBody>
          <a:bodyPr>
            <a:normAutofit/>
          </a:bodyPr>
          <a:lstStyle/>
          <a:p>
            <a:r>
              <a:rPr lang="en-GB" sz="2000"/>
              <a:t>By – Brychan Gilson </a:t>
            </a:r>
          </a:p>
        </p:txBody>
      </p:sp>
      <p:pic>
        <p:nvPicPr>
          <p:cNvPr id="4" name="Picture 3" descr="attract autistic people ...">
            <a:extLst>
              <a:ext uri="{FF2B5EF4-FFF2-40B4-BE49-F238E27FC236}">
                <a16:creationId xmlns:a16="http://schemas.microsoft.com/office/drawing/2014/main" id="{20AA56C7-BDC0-BA6C-861B-115FD0DC033F}"/>
              </a:ext>
            </a:extLst>
          </p:cNvPr>
          <p:cNvPicPr>
            <a:picLocks noChangeAspect="1"/>
          </p:cNvPicPr>
          <p:nvPr/>
        </p:nvPicPr>
        <p:blipFill>
          <a:blip r:embed="rId2"/>
          <a:srcRect r="18830" b="1"/>
          <a:stretch>
            <a:fillRect/>
          </a:stretch>
        </p:blipFill>
        <p:spPr>
          <a:xfrm>
            <a:off x="20" y="2669629"/>
            <a:ext cx="6070969" cy="4188372"/>
          </a:xfrm>
          <a:prstGeom prst="rect">
            <a:avLst/>
          </a:prstGeom>
        </p:spPr>
      </p:pic>
      <p:pic>
        <p:nvPicPr>
          <p:cNvPr id="5" name="Picture 4" descr="High Functioning Autism: Traits and Support">
            <a:extLst>
              <a:ext uri="{FF2B5EF4-FFF2-40B4-BE49-F238E27FC236}">
                <a16:creationId xmlns:a16="http://schemas.microsoft.com/office/drawing/2014/main" id="{8E024389-BD27-006A-95F6-CEAF752E6FDB}"/>
              </a:ext>
            </a:extLst>
          </p:cNvPr>
          <p:cNvPicPr>
            <a:picLocks noChangeAspect="1"/>
          </p:cNvPicPr>
          <p:nvPr/>
        </p:nvPicPr>
        <p:blipFill>
          <a:blip r:embed="rId3"/>
          <a:srcRect l="3557" r="-1" b="-1"/>
          <a:stretch>
            <a:fillRect/>
          </a:stretch>
        </p:blipFill>
        <p:spPr>
          <a:xfrm>
            <a:off x="6121884" y="2669629"/>
            <a:ext cx="6070115" cy="4188372"/>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37" presetClass="entr" presetSubtype="0" fill="hold" nodeType="clickEffect">
                                  <p:stCondLst>
                                    <p:cond delay="5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796AA5-BB61-DB6F-2EC9-BBAF8DFADD66}"/>
              </a:ext>
            </a:extLst>
          </p:cNvPr>
          <p:cNvSpPr>
            <a:spLocks noGrp="1"/>
          </p:cNvSpPr>
          <p:nvPr>
            <p:ph type="title"/>
          </p:nvPr>
        </p:nvSpPr>
        <p:spPr>
          <a:xfrm>
            <a:off x="-3215" y="-1981"/>
            <a:ext cx="4621553" cy="1360728"/>
          </a:xfrm>
        </p:spPr>
        <p:txBody>
          <a:bodyPr anchor="b">
            <a:normAutofit fontScale="90000"/>
          </a:bodyPr>
          <a:lstStyle/>
          <a:p>
            <a:r>
              <a:rPr lang="en-GB"/>
              <a:t>Background on John's case study.</a:t>
            </a:r>
          </a:p>
        </p:txBody>
      </p:sp>
      <p:sp>
        <p:nvSpPr>
          <p:cNvPr id="3" name="Content Placeholder 2">
            <a:extLst>
              <a:ext uri="{FF2B5EF4-FFF2-40B4-BE49-F238E27FC236}">
                <a16:creationId xmlns:a16="http://schemas.microsoft.com/office/drawing/2014/main" id="{E09925B4-C479-3368-3FB7-2854AE4D7AB1}"/>
              </a:ext>
            </a:extLst>
          </p:cNvPr>
          <p:cNvSpPr>
            <a:spLocks noGrp="1"/>
          </p:cNvSpPr>
          <p:nvPr>
            <p:ph idx="1"/>
          </p:nvPr>
        </p:nvSpPr>
        <p:spPr>
          <a:xfrm>
            <a:off x="-3215" y="1477592"/>
            <a:ext cx="4621553" cy="3159018"/>
          </a:xfrm>
        </p:spPr>
        <p:txBody>
          <a:bodyPr vert="horz" lIns="91440" tIns="45720" rIns="91440" bIns="45720" rtlCol="0" anchor="t">
            <a:normAutofit lnSpcReduction="10000"/>
          </a:bodyPr>
          <a:lstStyle/>
          <a:p>
            <a:pPr>
              <a:buFont typeface="Arial" charset="2"/>
              <a:buChar char="•"/>
            </a:pPr>
            <a:r>
              <a:rPr lang="en-GB" sz="1800"/>
              <a:t>John is a 35 year old autistic man. </a:t>
            </a:r>
            <a:endParaRPr lang="en-US"/>
          </a:p>
          <a:p>
            <a:pPr>
              <a:buFont typeface="Arial" charset="2"/>
              <a:buChar char="•"/>
            </a:pPr>
            <a:endParaRPr lang="en-GB" sz="1800"/>
          </a:p>
          <a:p>
            <a:pPr>
              <a:buFont typeface="Arial" charset="2"/>
              <a:buChar char="•"/>
            </a:pPr>
            <a:r>
              <a:rPr lang="en-GB" sz="1800"/>
              <a:t>John was arrested for low level crimes, theft and public order offences.</a:t>
            </a:r>
            <a:endParaRPr lang="en-GB"/>
          </a:p>
          <a:p>
            <a:pPr>
              <a:buFont typeface="Arial" charset="2"/>
              <a:buChar char="•"/>
            </a:pPr>
            <a:endParaRPr lang="en-GB" sz="1800"/>
          </a:p>
          <a:p>
            <a:pPr>
              <a:buFont typeface="Arial" charset="2"/>
              <a:buChar char="•"/>
            </a:pPr>
            <a:r>
              <a:rPr lang="en-GB" sz="1800"/>
              <a:t>His neurodivergent condition was only addressed when he was interacted with the criminal justice system.  </a:t>
            </a:r>
            <a:endParaRPr lang="en-GB"/>
          </a:p>
        </p:txBody>
      </p:sp>
      <p:pic>
        <p:nvPicPr>
          <p:cNvPr id="4" name="Picture 3" descr="BELECO 2.1x1.5m Fabric Prison Cell Backdrop Prison Forbidden Room  Photography Backdrop Dark Jail Cell with Bed Bloodstains for Murder Mystery  Crime Scene Party Decorations Kids Adults Photo Props: Amazon.co.uk: DIY &amp;  Tools">
            <a:extLst>
              <a:ext uri="{FF2B5EF4-FFF2-40B4-BE49-F238E27FC236}">
                <a16:creationId xmlns:a16="http://schemas.microsoft.com/office/drawing/2014/main" id="{816CE7DE-ACC4-BF0E-3F90-D375E35B0ADB}"/>
              </a:ext>
            </a:extLst>
          </p:cNvPr>
          <p:cNvPicPr>
            <a:picLocks noChangeAspect="1"/>
          </p:cNvPicPr>
          <p:nvPr/>
        </p:nvPicPr>
        <p:blipFill>
          <a:blip r:embed="rId2"/>
          <a:stretch>
            <a:fillRect/>
          </a:stretch>
        </p:blipFill>
        <p:spPr>
          <a:xfrm>
            <a:off x="5691261" y="1341993"/>
            <a:ext cx="5837780" cy="4174012"/>
          </a:xfrm>
          <a:prstGeom prst="rect">
            <a:avLst/>
          </a:prstGeom>
        </p:spPr>
      </p:pic>
    </p:spTree>
    <p:extLst>
      <p:ext uri="{BB962C8B-B14F-4D97-AF65-F5344CB8AC3E}">
        <p14:creationId xmlns:p14="http://schemas.microsoft.com/office/powerpoint/2010/main" val="3436415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50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7D709-1A6B-34E2-B94F-4D6E706EEBA5}"/>
              </a:ext>
            </a:extLst>
          </p:cNvPr>
          <p:cNvSpPr>
            <a:spLocks noGrp="1"/>
          </p:cNvSpPr>
          <p:nvPr>
            <p:ph type="title"/>
          </p:nvPr>
        </p:nvSpPr>
        <p:spPr>
          <a:xfrm>
            <a:off x="321734" y="4837132"/>
            <a:ext cx="4705097" cy="1615684"/>
          </a:xfrm>
        </p:spPr>
        <p:txBody>
          <a:bodyPr>
            <a:normAutofit/>
          </a:bodyPr>
          <a:lstStyle/>
          <a:p>
            <a:r>
              <a:rPr lang="en-GB"/>
              <a:t>While John was in prison. </a:t>
            </a:r>
          </a:p>
        </p:txBody>
      </p:sp>
      <p:sp>
        <p:nvSpPr>
          <p:cNvPr id="8" name="Content Placeholder 7">
            <a:extLst>
              <a:ext uri="{FF2B5EF4-FFF2-40B4-BE49-F238E27FC236}">
                <a16:creationId xmlns:a16="http://schemas.microsoft.com/office/drawing/2014/main" id="{E49FFE5D-63D2-E38D-F2FA-AD581B9F2D11}"/>
              </a:ext>
            </a:extLst>
          </p:cNvPr>
          <p:cNvSpPr>
            <a:spLocks noGrp="1"/>
          </p:cNvSpPr>
          <p:nvPr>
            <p:ph idx="1"/>
          </p:nvPr>
        </p:nvSpPr>
        <p:spPr>
          <a:xfrm>
            <a:off x="6019333" y="4837132"/>
            <a:ext cx="5753567" cy="1615684"/>
          </a:xfrm>
        </p:spPr>
        <p:txBody>
          <a:bodyPr vert="horz" lIns="91440" tIns="45720" rIns="91440" bIns="45720" rtlCol="0" anchor="t">
            <a:normAutofit/>
          </a:bodyPr>
          <a:lstStyle/>
          <a:p>
            <a:r>
              <a:rPr lang="en-US" sz="1800"/>
              <a:t>John experienced conflict with both prison guards and inmates due to him struggling to interpret social cues and having heightened anxiety due to his sensory sensitivity and inability to communicate effectively. </a:t>
            </a:r>
          </a:p>
        </p:txBody>
      </p:sp>
      <p:pic>
        <p:nvPicPr>
          <p:cNvPr id="4" name="Content Placeholder 3" descr="New 'smart' prison with no bars on windows and cells called 'rooms' is no  'soft touch', says justice secretary Dominic Raab | UK News | Sky News">
            <a:extLst>
              <a:ext uri="{FF2B5EF4-FFF2-40B4-BE49-F238E27FC236}">
                <a16:creationId xmlns:a16="http://schemas.microsoft.com/office/drawing/2014/main" id="{B4542F88-2F6B-05EA-595B-EE1F5B5B2DA0}"/>
              </a:ext>
            </a:extLst>
          </p:cNvPr>
          <p:cNvPicPr>
            <a:picLocks noChangeAspect="1"/>
          </p:cNvPicPr>
          <p:nvPr/>
        </p:nvPicPr>
        <p:blipFill>
          <a:blip r:embed="rId2"/>
          <a:srcRect t="8430" b="25110"/>
          <a:stretch>
            <a:fillRect/>
          </a:stretch>
        </p:blipFill>
        <p:spPr>
          <a:xfrm>
            <a:off x="20" y="10"/>
            <a:ext cx="12191980" cy="4557776"/>
          </a:xfrm>
          <a:prstGeom prst="rect">
            <a:avLst/>
          </a:prstGeom>
        </p:spPr>
      </p:pic>
    </p:spTree>
    <p:extLst>
      <p:ext uri="{BB962C8B-B14F-4D97-AF65-F5344CB8AC3E}">
        <p14:creationId xmlns:p14="http://schemas.microsoft.com/office/powerpoint/2010/main" val="1460588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10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778325-9BEE-4964-5A52-4FE7421BF812}"/>
              </a:ext>
            </a:extLst>
          </p:cNvPr>
          <p:cNvSpPr>
            <a:spLocks noGrp="1"/>
          </p:cNvSpPr>
          <p:nvPr>
            <p:ph type="title"/>
          </p:nvPr>
        </p:nvSpPr>
        <p:spPr>
          <a:xfrm>
            <a:off x="648931" y="629266"/>
            <a:ext cx="4166510" cy="1622321"/>
          </a:xfrm>
        </p:spPr>
        <p:txBody>
          <a:bodyPr vert="horz" lIns="91440" tIns="45720" rIns="91440" bIns="45720" rtlCol="0" anchor="t">
            <a:normAutofit/>
          </a:bodyPr>
          <a:lstStyle/>
          <a:p>
            <a:pPr>
              <a:lnSpc>
                <a:spcPct val="90000"/>
              </a:lnSpc>
            </a:pPr>
            <a:r>
              <a:rPr lang="en-US" sz="3300" b="0" i="0" kern="1200">
                <a:solidFill>
                  <a:srgbClr val="EBEBEB"/>
                </a:solidFill>
                <a:latin typeface="+mj-lt"/>
                <a:ea typeface="+mj-ea"/>
                <a:cs typeface="+mj-cs"/>
              </a:rPr>
              <a:t>What is ASD and Neurodivergence?</a:t>
            </a:r>
          </a:p>
        </p:txBody>
      </p:sp>
      <p:sp>
        <p:nvSpPr>
          <p:cNvPr id="24"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Adult ASD and ADHD - Assessment ...">
            <a:extLst>
              <a:ext uri="{FF2B5EF4-FFF2-40B4-BE49-F238E27FC236}">
                <a16:creationId xmlns:a16="http://schemas.microsoft.com/office/drawing/2014/main" id="{95888A75-D533-2CC4-072B-0C3CA5AD00A4}"/>
              </a:ext>
            </a:extLst>
          </p:cNvPr>
          <p:cNvPicPr>
            <a:picLocks noChangeAspect="1"/>
          </p:cNvPicPr>
          <p:nvPr/>
        </p:nvPicPr>
        <p:blipFill>
          <a:blip r:embed="rId6"/>
          <a:stretch>
            <a:fillRect/>
          </a:stretch>
        </p:blipFill>
        <p:spPr>
          <a:xfrm>
            <a:off x="6093992" y="1387920"/>
            <a:ext cx="5449889" cy="4082156"/>
          </a:xfrm>
          <a:prstGeom prst="rect">
            <a:avLst/>
          </a:prstGeom>
          <a:effectLst/>
        </p:spPr>
      </p:pic>
      <p:sp>
        <p:nvSpPr>
          <p:cNvPr id="28" name="Rectangle 27">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D492A6D-80EC-E43D-EBD4-609A9BC119E0}"/>
              </a:ext>
            </a:extLst>
          </p:cNvPr>
          <p:cNvSpPr>
            <a:spLocks noGrp="1"/>
          </p:cNvSpPr>
          <p:nvPr>
            <p:ph sz="half" idx="1"/>
          </p:nvPr>
        </p:nvSpPr>
        <p:spPr>
          <a:xfrm>
            <a:off x="648931" y="2038027"/>
            <a:ext cx="4166509" cy="3785419"/>
          </a:xfrm>
        </p:spPr>
        <p:txBody>
          <a:bodyPr vert="horz" lIns="91440" tIns="45720" rIns="91440" bIns="45720" rtlCol="0" anchor="t">
            <a:normAutofit/>
          </a:bodyPr>
          <a:lstStyle/>
          <a:p>
            <a:pPr marL="0" indent="0">
              <a:buNone/>
            </a:pPr>
            <a:r>
              <a:rPr lang="en-US">
                <a:solidFill>
                  <a:srgbClr val="EBEBEB"/>
                </a:solidFill>
              </a:rPr>
              <a:t>                          </a:t>
            </a:r>
            <a:r>
              <a:rPr lang="en-US" u="sng">
                <a:solidFill>
                  <a:srgbClr val="EBEBEB"/>
                </a:solidFill>
              </a:rPr>
              <a:t>ASD</a:t>
            </a:r>
            <a:endParaRPr lang="en-US"/>
          </a:p>
          <a:p>
            <a:pPr marL="0"/>
            <a:r>
              <a:rPr lang="en-US">
                <a:solidFill>
                  <a:srgbClr val="EBEBEB"/>
                </a:solidFill>
              </a:rPr>
              <a:t>  Elliott SJ et al (2021)Autistic Spectrum Disorder is more widely </a:t>
            </a:r>
            <a:r>
              <a:rPr lang="en-US" err="1">
                <a:solidFill>
                  <a:srgbClr val="EBEBEB"/>
                </a:solidFill>
              </a:rPr>
              <a:t>recognised</a:t>
            </a:r>
            <a:r>
              <a:rPr lang="en-US">
                <a:solidFill>
                  <a:srgbClr val="EBEBEB"/>
                </a:solidFill>
              </a:rPr>
              <a:t>.</a:t>
            </a:r>
          </a:p>
          <a:p>
            <a:pPr marL="0"/>
            <a:r>
              <a:rPr lang="en-US">
                <a:solidFill>
                  <a:srgbClr val="EBEBEB"/>
                </a:solidFill>
              </a:rPr>
              <a:t>ASD is a neurodivergent condition which leads to people having a lack of acquisition, retention and application of special skills.</a:t>
            </a:r>
          </a:p>
          <a:p>
            <a:pPr marL="0"/>
            <a:r>
              <a:rPr lang="en-US">
                <a:solidFill>
                  <a:srgbClr val="EBEBEB"/>
                </a:solidFill>
              </a:rPr>
              <a:t>Individuals with ASD also face challenges with </a:t>
            </a:r>
            <a:r>
              <a:rPr lang="en-US" err="1">
                <a:solidFill>
                  <a:srgbClr val="EBEBEB"/>
                </a:solidFill>
              </a:rPr>
              <a:t>socialising</a:t>
            </a:r>
            <a:r>
              <a:rPr lang="en-US">
                <a:solidFill>
                  <a:srgbClr val="EBEBEB"/>
                </a:solidFill>
              </a:rPr>
              <a:t> and communication.</a:t>
            </a:r>
          </a:p>
        </p:txBody>
      </p:sp>
    </p:spTree>
    <p:extLst>
      <p:ext uri="{BB962C8B-B14F-4D97-AF65-F5344CB8AC3E}">
        <p14:creationId xmlns:p14="http://schemas.microsoft.com/office/powerpoint/2010/main" val="11398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125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1B967-B522-6083-B102-ABD707CBE4A2}"/>
              </a:ext>
            </a:extLst>
          </p:cNvPr>
          <p:cNvSpPr>
            <a:spLocks noGrp="1"/>
          </p:cNvSpPr>
          <p:nvPr>
            <p:ph type="title"/>
          </p:nvPr>
        </p:nvSpPr>
        <p:spPr/>
        <p:txBody>
          <a:bodyPr/>
          <a:lstStyle/>
          <a:p>
            <a:r>
              <a:rPr lang="en-GB"/>
              <a:t>(Continuation) - How does this apply to John?</a:t>
            </a:r>
          </a:p>
        </p:txBody>
      </p:sp>
      <p:sp>
        <p:nvSpPr>
          <p:cNvPr id="3" name="Content Placeholder 2">
            <a:extLst>
              <a:ext uri="{FF2B5EF4-FFF2-40B4-BE49-F238E27FC236}">
                <a16:creationId xmlns:a16="http://schemas.microsoft.com/office/drawing/2014/main" id="{7220FBAE-DBCB-886C-BCC8-7F79C4F7B9BE}"/>
              </a:ext>
            </a:extLst>
          </p:cNvPr>
          <p:cNvSpPr>
            <a:spLocks noGrp="1"/>
          </p:cNvSpPr>
          <p:nvPr>
            <p:ph sz="half" idx="1"/>
          </p:nvPr>
        </p:nvSpPr>
        <p:spPr/>
        <p:txBody>
          <a:bodyPr vert="horz" lIns="91440" tIns="45720" rIns="91440" bIns="45720" rtlCol="0" anchor="t">
            <a:normAutofit/>
          </a:bodyPr>
          <a:lstStyle/>
          <a:p>
            <a:pPr marL="0" indent="0">
              <a:buNone/>
            </a:pPr>
            <a:r>
              <a:rPr lang="en-GB"/>
              <a:t>How does Elliott SJ et al (2021), apply to John?</a:t>
            </a:r>
            <a:endParaRPr lang="en-US"/>
          </a:p>
          <a:p>
            <a:pPr>
              <a:buFont typeface="Arial" charset="2"/>
              <a:buChar char="•"/>
            </a:pPr>
            <a:endParaRPr lang="en-GB"/>
          </a:p>
          <a:p>
            <a:pPr marL="285750" indent="-285750">
              <a:buFont typeface="Arial" charset="2"/>
              <a:buChar char="•"/>
            </a:pPr>
            <a:r>
              <a:rPr lang="en-GB"/>
              <a:t>John has issues with socialisation with guards and inmates in prison as he has had a few altercations with them.</a:t>
            </a:r>
          </a:p>
          <a:p>
            <a:pPr marL="285750" indent="-285750">
              <a:buFont typeface="Arial" charset="2"/>
              <a:buChar char="•"/>
            </a:pPr>
            <a:endParaRPr lang="en-GB"/>
          </a:p>
          <a:p>
            <a:pPr marL="285750" indent="-285750">
              <a:buFont typeface="Arial" charset="2"/>
              <a:buChar char="•"/>
            </a:pPr>
            <a:r>
              <a:rPr lang="en-GB"/>
              <a:t>John also suffers with his communication skills and understanding social cues, key characteristics according to Elliott SJ et al (2021)</a:t>
            </a:r>
          </a:p>
          <a:p>
            <a:pPr marL="0" indent="0">
              <a:buNone/>
            </a:pPr>
            <a:endParaRPr lang="en-GB"/>
          </a:p>
          <a:p>
            <a:pPr>
              <a:buFont typeface="Arial" charset="2"/>
              <a:buChar char="•"/>
            </a:pPr>
            <a:endParaRPr lang="en-GB"/>
          </a:p>
        </p:txBody>
      </p:sp>
      <p:sp>
        <p:nvSpPr>
          <p:cNvPr id="4" name="Content Placeholder 3">
            <a:extLst>
              <a:ext uri="{FF2B5EF4-FFF2-40B4-BE49-F238E27FC236}">
                <a16:creationId xmlns:a16="http://schemas.microsoft.com/office/drawing/2014/main" id="{29B8999A-F7A5-11AC-5CC4-785BE5A5EAEA}"/>
              </a:ext>
            </a:extLst>
          </p:cNvPr>
          <p:cNvSpPr>
            <a:spLocks noGrp="1"/>
          </p:cNvSpPr>
          <p:nvPr>
            <p:ph sz="half" idx="2"/>
          </p:nvPr>
        </p:nvSpPr>
        <p:spPr>
          <a:xfrm>
            <a:off x="6610222" y="2043177"/>
            <a:ext cx="4396341" cy="4200245"/>
          </a:xfrm>
        </p:spPr>
        <p:txBody>
          <a:bodyPr vert="horz" lIns="91440" tIns="45720" rIns="91440" bIns="45720" rtlCol="0" anchor="t">
            <a:normAutofit/>
          </a:bodyPr>
          <a:lstStyle/>
          <a:p>
            <a:pPr marL="0" indent="0">
              <a:buNone/>
            </a:pPr>
            <a:r>
              <a:rPr lang="en-GB"/>
              <a:t>Why these features can impact John in the criminal justice system.</a:t>
            </a:r>
            <a:endParaRPr lang="en-US"/>
          </a:p>
          <a:p>
            <a:pPr marL="0" indent="0">
              <a:buNone/>
            </a:pPr>
            <a:endParaRPr lang="en-GB"/>
          </a:p>
          <a:p>
            <a:pPr marL="285750" indent="-285750">
              <a:buFont typeface="Arial" charset="2"/>
              <a:buChar char="•"/>
            </a:pPr>
            <a:r>
              <a:rPr lang="en-GB"/>
              <a:t>Smith T (2024), recognition of neurodivergent suspects and defendants being unequipped by standard criminal justice processes is increasing.</a:t>
            </a:r>
          </a:p>
          <a:p>
            <a:pPr>
              <a:buFont typeface="Arial" charset="2"/>
              <a:buChar char="•"/>
            </a:pPr>
            <a:endParaRPr lang="en-GB"/>
          </a:p>
        </p:txBody>
      </p:sp>
    </p:spTree>
    <p:extLst>
      <p:ext uri="{BB962C8B-B14F-4D97-AF65-F5344CB8AC3E}">
        <p14:creationId xmlns:p14="http://schemas.microsoft.com/office/powerpoint/2010/main" val="13341806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C32A0-9D44-1581-A215-5C7946975165}"/>
              </a:ext>
            </a:extLst>
          </p:cNvPr>
          <p:cNvSpPr>
            <a:spLocks noGrp="1"/>
          </p:cNvSpPr>
          <p:nvPr>
            <p:ph type="title"/>
          </p:nvPr>
        </p:nvSpPr>
        <p:spPr/>
        <p:txBody>
          <a:bodyPr/>
          <a:lstStyle/>
          <a:p>
            <a:r>
              <a:rPr lang="en-GB" sz="3600">
                <a:solidFill>
                  <a:srgbClr val="FFFFFF"/>
                </a:solidFill>
              </a:rPr>
              <a:t>Characteristics of John that make him more likely to offend.</a:t>
            </a:r>
          </a:p>
        </p:txBody>
      </p:sp>
      <p:sp>
        <p:nvSpPr>
          <p:cNvPr id="3" name="Content Placeholder 2">
            <a:extLst>
              <a:ext uri="{FF2B5EF4-FFF2-40B4-BE49-F238E27FC236}">
                <a16:creationId xmlns:a16="http://schemas.microsoft.com/office/drawing/2014/main" id="{3E04E9E6-D7C7-7E04-54CA-D56F939E1783}"/>
              </a:ext>
            </a:extLst>
          </p:cNvPr>
          <p:cNvSpPr>
            <a:spLocks noGrp="1"/>
          </p:cNvSpPr>
          <p:nvPr>
            <p:ph sz="half" idx="1"/>
          </p:nvPr>
        </p:nvSpPr>
        <p:spPr/>
        <p:txBody>
          <a:bodyPr vert="horz" lIns="91440" tIns="45720" rIns="91440" bIns="45720" rtlCol="0" anchor="t">
            <a:normAutofit lnSpcReduction="10000"/>
          </a:bodyPr>
          <a:lstStyle/>
          <a:p>
            <a:pPr marL="0" indent="0">
              <a:buNone/>
            </a:pPr>
            <a:r>
              <a:rPr lang="en-GB"/>
              <a:t>Cooper D (2024), global surveys and findings show that neurodivergent individuals have a higher rate of running into the Criminal Justice System, for reasons like John's issues, with his poor communication skills. This could also be linked to John not understanding social cues.</a:t>
            </a:r>
            <a:endParaRPr lang="en-US"/>
          </a:p>
          <a:p>
            <a:pPr marL="0" indent="0">
              <a:buNone/>
            </a:pPr>
            <a:r>
              <a:rPr lang="en-GB"/>
              <a:t>John's characteristic of not understanding social cues can be another factor that makes him more likely to offend, for example John might not understand sarcasm and take things very literal, leading him to offending as he is a vulnerable adult.</a:t>
            </a:r>
          </a:p>
        </p:txBody>
      </p:sp>
      <p:sp>
        <p:nvSpPr>
          <p:cNvPr id="6" name="Content Placeholder 5">
            <a:extLst>
              <a:ext uri="{FF2B5EF4-FFF2-40B4-BE49-F238E27FC236}">
                <a16:creationId xmlns:a16="http://schemas.microsoft.com/office/drawing/2014/main" id="{EDB82630-6606-F50D-938A-1122E2F0E337}"/>
              </a:ext>
            </a:extLst>
          </p:cNvPr>
          <p:cNvSpPr>
            <a:spLocks noGrp="1"/>
          </p:cNvSpPr>
          <p:nvPr>
            <p:ph sz="half" idx="2"/>
          </p:nvPr>
        </p:nvSpPr>
        <p:spPr/>
        <p:txBody>
          <a:bodyPr vert="horz" lIns="91440" tIns="45720" rIns="91440" bIns="45720" rtlCol="0" anchor="t">
            <a:normAutofit lnSpcReduction="10000"/>
          </a:bodyPr>
          <a:lstStyle/>
          <a:p>
            <a:r>
              <a:rPr lang="en-GB"/>
              <a:t>John's sensory sensitivity is challenging in prison. </a:t>
            </a:r>
            <a:endParaRPr lang="en-US"/>
          </a:p>
          <a:p>
            <a:pPr>
              <a:buClr>
                <a:srgbClr val="8AD0D6"/>
              </a:buClr>
            </a:pPr>
            <a:r>
              <a:rPr lang="en-GB"/>
              <a:t>John could also find it more challenging in public, outside of prison, resulting in him having altercations with the public and with the  Criminal Justice System, as people could assume that he is on some type of drugs or that he is an aggressive person instead of understanding his additional needs.</a:t>
            </a:r>
          </a:p>
        </p:txBody>
      </p:sp>
    </p:spTree>
    <p:extLst>
      <p:ext uri="{BB962C8B-B14F-4D97-AF65-F5344CB8AC3E}">
        <p14:creationId xmlns:p14="http://schemas.microsoft.com/office/powerpoint/2010/main" val="4214766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36B8E-E44F-7631-8147-8AB5DD470BB2}"/>
              </a:ext>
            </a:extLst>
          </p:cNvPr>
          <p:cNvSpPr>
            <a:spLocks noGrp="1"/>
          </p:cNvSpPr>
          <p:nvPr>
            <p:ph type="title"/>
          </p:nvPr>
        </p:nvSpPr>
        <p:spPr>
          <a:xfrm>
            <a:off x="612648" y="548640"/>
            <a:ext cx="7721550" cy="1163573"/>
          </a:xfrm>
        </p:spPr>
        <p:txBody>
          <a:bodyPr/>
          <a:lstStyle/>
          <a:p>
            <a:r>
              <a:rPr lang="en-GB" u="sng"/>
              <a:t>Factors for John's incarceration?</a:t>
            </a:r>
          </a:p>
        </p:txBody>
      </p:sp>
      <p:sp>
        <p:nvSpPr>
          <p:cNvPr id="3" name="Content Placeholder 2">
            <a:extLst>
              <a:ext uri="{FF2B5EF4-FFF2-40B4-BE49-F238E27FC236}">
                <a16:creationId xmlns:a16="http://schemas.microsoft.com/office/drawing/2014/main" id="{859F5F88-30F6-0DB8-FBB0-9139AEAFA677}"/>
              </a:ext>
            </a:extLst>
          </p:cNvPr>
          <p:cNvSpPr>
            <a:spLocks noGrp="1"/>
          </p:cNvSpPr>
          <p:nvPr>
            <p:ph sz="half" idx="1"/>
          </p:nvPr>
        </p:nvSpPr>
        <p:spPr/>
        <p:txBody>
          <a:bodyPr vert="horz" lIns="91440" tIns="45720" rIns="91440" bIns="45720" rtlCol="0" anchor="t">
            <a:normAutofit fontScale="92500" lnSpcReduction="20000"/>
          </a:bodyPr>
          <a:lstStyle/>
          <a:p>
            <a:r>
              <a:rPr lang="en-GB"/>
              <a:t>Lim A ,  et al (2021) Found that 1410 people believed that people with autism were more deceptive when telling the truth in a short video they </a:t>
            </a:r>
            <a:r>
              <a:rPr lang="en-GB" dirty="0"/>
              <a:t>were shown.</a:t>
            </a:r>
          </a:p>
          <a:p>
            <a:r>
              <a:rPr lang="en-GB" dirty="0"/>
              <a:t>Although after the initial interactions with the criminal justice system it was found that John was actually autistic. For him to go on trial and while he was being detained John should have had an appropriate adult due to his neurodivergent </a:t>
            </a:r>
            <a:r>
              <a:rPr lang="en-GB"/>
              <a:t>condition. This implies that Lim A, et </a:t>
            </a:r>
            <a:r>
              <a:rPr lang="en-GB" err="1"/>
              <a:t>al's</a:t>
            </a:r>
            <a:r>
              <a:rPr lang="en-GB" dirty="0"/>
              <a:t> study shows that the jury could side against John due to him being perceived as deceptive and John already struggles with communication skills and socialising. </a:t>
            </a:r>
          </a:p>
        </p:txBody>
      </p:sp>
      <p:sp>
        <p:nvSpPr>
          <p:cNvPr id="4" name="Content Placeholder 3">
            <a:extLst>
              <a:ext uri="{FF2B5EF4-FFF2-40B4-BE49-F238E27FC236}">
                <a16:creationId xmlns:a16="http://schemas.microsoft.com/office/drawing/2014/main" id="{F8F002CE-1A3E-4047-9CA4-CF108044FC0D}"/>
              </a:ext>
            </a:extLst>
          </p:cNvPr>
          <p:cNvSpPr>
            <a:spLocks noGrp="1"/>
          </p:cNvSpPr>
          <p:nvPr>
            <p:ph sz="half" idx="2"/>
          </p:nvPr>
        </p:nvSpPr>
        <p:spPr>
          <a:xfrm>
            <a:off x="6739374" y="2043177"/>
            <a:ext cx="4396341" cy="4200245"/>
          </a:xfrm>
        </p:spPr>
        <p:txBody>
          <a:bodyPr vert="horz" lIns="91440" tIns="45720" rIns="91440" bIns="45720" rtlCol="0" anchor="t">
            <a:normAutofit fontScale="92500" lnSpcReduction="20000"/>
          </a:bodyPr>
          <a:lstStyle/>
          <a:p>
            <a:pPr marL="0" indent="0">
              <a:buNone/>
            </a:pPr>
            <a:r>
              <a:rPr lang="en-GB"/>
              <a:t>Was PACE – code C applied to John?</a:t>
            </a:r>
            <a:endParaRPr lang="en-US"/>
          </a:p>
          <a:p>
            <a:r>
              <a:rPr lang="en-GB"/>
              <a:t>In John's case PACE code C was not applied. John did not have an appropriate adult with him, as his neurodivergent condition was not addressed until after his initial interactions with the criminal justice system.</a:t>
            </a:r>
          </a:p>
        </p:txBody>
      </p:sp>
    </p:spTree>
    <p:extLst>
      <p:ext uri="{BB962C8B-B14F-4D97-AF65-F5344CB8AC3E}">
        <p14:creationId xmlns:p14="http://schemas.microsoft.com/office/powerpoint/2010/main" val="24196695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4D913C-FA68-591E-1068-31A0EE833A17}"/>
              </a:ext>
            </a:extLst>
          </p:cNvPr>
          <p:cNvSpPr>
            <a:spLocks noGrp="1"/>
          </p:cNvSpPr>
          <p:nvPr>
            <p:ph type="title"/>
          </p:nvPr>
        </p:nvSpPr>
        <p:spPr>
          <a:xfrm>
            <a:off x="612648" y="1114923"/>
            <a:ext cx="4621553" cy="1360728"/>
          </a:xfrm>
        </p:spPr>
        <p:txBody>
          <a:bodyPr vert="horz" lIns="91440" tIns="45720" rIns="91440" bIns="45720" rtlCol="0" anchor="b">
            <a:normAutofit/>
          </a:bodyPr>
          <a:lstStyle/>
          <a:p>
            <a:r>
              <a:rPr lang="en-US" sz="3600" b="1" kern="1200">
                <a:solidFill>
                  <a:schemeClr val="tx1"/>
                </a:solidFill>
                <a:latin typeface="+mj-lt"/>
                <a:ea typeface="+mj-ea"/>
                <a:cs typeface="+mj-cs"/>
              </a:rPr>
              <a:t>Continuation......</a:t>
            </a:r>
          </a:p>
        </p:txBody>
      </p:sp>
      <p:pic>
        <p:nvPicPr>
          <p:cNvPr id="5" name="Content Placeholder 4" descr="Law and order on UK streets would break ...">
            <a:extLst>
              <a:ext uri="{FF2B5EF4-FFF2-40B4-BE49-F238E27FC236}">
                <a16:creationId xmlns:a16="http://schemas.microsoft.com/office/drawing/2014/main" id="{35E7D214-2917-5E91-A016-19AF9AEAF3E3}"/>
              </a:ext>
            </a:extLst>
          </p:cNvPr>
          <p:cNvPicPr>
            <a:picLocks noGrp="1" noChangeAspect="1"/>
          </p:cNvPicPr>
          <p:nvPr>
            <p:ph idx="1"/>
          </p:nvPr>
        </p:nvPicPr>
        <p:blipFill>
          <a:blip r:embed="rId2"/>
          <a:stretch>
            <a:fillRect/>
          </a:stretch>
        </p:blipFill>
        <p:spPr>
          <a:xfrm>
            <a:off x="7254147" y="1558577"/>
            <a:ext cx="4505454" cy="3275295"/>
          </a:xfrm>
          <a:prstGeom prst="rect">
            <a:avLst/>
          </a:prstGeom>
        </p:spPr>
      </p:pic>
      <p:sp>
        <p:nvSpPr>
          <p:cNvPr id="4" name="Text Placeholder 3">
            <a:extLst>
              <a:ext uri="{FF2B5EF4-FFF2-40B4-BE49-F238E27FC236}">
                <a16:creationId xmlns:a16="http://schemas.microsoft.com/office/drawing/2014/main" id="{E95089E6-6573-FFE9-5BAB-1458881AFF9F}"/>
              </a:ext>
            </a:extLst>
          </p:cNvPr>
          <p:cNvSpPr>
            <a:spLocks noGrp="1"/>
          </p:cNvSpPr>
          <p:nvPr>
            <p:ph type="body" sz="half" idx="2"/>
          </p:nvPr>
        </p:nvSpPr>
        <p:spPr>
          <a:xfrm>
            <a:off x="612648" y="2584058"/>
            <a:ext cx="5477498" cy="3159018"/>
          </a:xfrm>
        </p:spPr>
        <p:txBody>
          <a:bodyPr vert="horz" lIns="91440" tIns="45720" rIns="91440" bIns="45720" rtlCol="0" anchor="t">
            <a:normAutofit/>
          </a:bodyPr>
          <a:lstStyle/>
          <a:p>
            <a:r>
              <a:rPr lang="en-US" sz="1600"/>
              <a:t>Lewis A, et al (2015), individuals with ASD like John, that come into contact with the criminal justice system as an offender through misunderstandings related to their behaviors, for example John's Public order offenses which can stem from his inability to communicate in the right way. </a:t>
            </a:r>
          </a:p>
          <a:p>
            <a:pPr>
              <a:buClr>
                <a:srgbClr val="8AD0D6"/>
              </a:buClr>
            </a:pPr>
            <a:r>
              <a:rPr lang="en-US" sz="1600"/>
              <a:t>This shows that had the police been able to </a:t>
            </a:r>
            <a:r>
              <a:rPr lang="en-US" sz="1600" err="1"/>
              <a:t>recognise</a:t>
            </a:r>
            <a:r>
              <a:rPr lang="en-US" sz="1600"/>
              <a:t> and addressed that John had a neurodivergent condition, John may not have been incarcerated for the public order offenses. </a:t>
            </a:r>
          </a:p>
        </p:txBody>
      </p:sp>
    </p:spTree>
    <p:extLst>
      <p:ext uri="{BB962C8B-B14F-4D97-AF65-F5344CB8AC3E}">
        <p14:creationId xmlns:p14="http://schemas.microsoft.com/office/powerpoint/2010/main" val="749553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70C5D0-1D10-400B-C965-9CB5E593900C}"/>
              </a:ext>
            </a:extLst>
          </p:cNvPr>
          <p:cNvSpPr>
            <a:spLocks noGrp="1"/>
          </p:cNvSpPr>
          <p:nvPr>
            <p:ph type="title"/>
          </p:nvPr>
        </p:nvSpPr>
        <p:spPr/>
        <p:txBody>
          <a:bodyPr/>
          <a:lstStyle/>
          <a:p>
            <a:r>
              <a:rPr lang="en-GB" sz="3600"/>
              <a:t>How the criminal justice system have improved their </a:t>
            </a:r>
            <a:r>
              <a:rPr lang="en-GB" sz="3600" err="1"/>
              <a:t>treatme</a:t>
            </a:r>
            <a:r>
              <a:rPr lang="en-GB" sz="3600"/>
              <a:t>nt of individuals with ASD?</a:t>
            </a:r>
          </a:p>
        </p:txBody>
      </p:sp>
      <p:sp>
        <p:nvSpPr>
          <p:cNvPr id="3" name="Content Placeholder 2">
            <a:extLst>
              <a:ext uri="{FF2B5EF4-FFF2-40B4-BE49-F238E27FC236}">
                <a16:creationId xmlns:a16="http://schemas.microsoft.com/office/drawing/2014/main" id="{0A6D37B8-C34C-052C-DADD-B606D9EC16C5}"/>
              </a:ext>
            </a:extLst>
          </p:cNvPr>
          <p:cNvSpPr>
            <a:spLocks noGrp="1"/>
          </p:cNvSpPr>
          <p:nvPr>
            <p:ph idx="1"/>
          </p:nvPr>
        </p:nvSpPr>
        <p:spPr>
          <a:xfrm>
            <a:off x="643871" y="2377889"/>
            <a:ext cx="8946541" cy="4195481"/>
          </a:xfrm>
        </p:spPr>
        <p:txBody>
          <a:bodyPr vert="horz" lIns="91440" tIns="45720" rIns="91440" bIns="45720" rtlCol="0" anchor="t">
            <a:normAutofit/>
          </a:bodyPr>
          <a:lstStyle/>
          <a:p>
            <a:r>
              <a:rPr lang="en-GB"/>
              <a:t>Lewis A et al (2015), Difficulties experienced by jailed individuals with ASD and John in this instance, may face adverse challenges everyday in prison like change to routine and John's sensory sensitivity. His heightened anxiety and behavioural issues can lead to increase of resources or other operational distribution.</a:t>
            </a:r>
          </a:p>
          <a:p>
            <a:pPr marL="0" indent="0">
              <a:buClr>
                <a:srgbClr val="8AD0D6"/>
              </a:buClr>
              <a:buNone/>
            </a:pPr>
            <a:endParaRPr lang="en-GB"/>
          </a:p>
          <a:p>
            <a:pPr marL="0" indent="0">
              <a:buClr>
                <a:srgbClr val="8AD0D6"/>
              </a:buClr>
              <a:buNone/>
            </a:pPr>
            <a:r>
              <a:rPr lang="en-GB"/>
              <a:t>How can this be avoided?</a:t>
            </a:r>
          </a:p>
          <a:p>
            <a:pPr>
              <a:buClr>
                <a:srgbClr val="8AD0D6"/>
              </a:buClr>
            </a:pPr>
            <a:r>
              <a:rPr lang="en-GB"/>
              <a:t>If more prisons in England and Wales had rooms to help calm neurodivergent individuals or frequent training for someone like John and other individuals with ASD, it could help lower resources and operational distribution. </a:t>
            </a:r>
          </a:p>
          <a:p>
            <a:pPr marL="0" indent="0">
              <a:buClr>
                <a:srgbClr val="8AD0D6"/>
              </a:buClr>
              <a:buNone/>
            </a:pPr>
            <a:endParaRPr lang="en-GB"/>
          </a:p>
        </p:txBody>
      </p:sp>
    </p:spTree>
    <p:extLst>
      <p:ext uri="{BB962C8B-B14F-4D97-AF65-F5344CB8AC3E}">
        <p14:creationId xmlns:p14="http://schemas.microsoft.com/office/powerpoint/2010/main" val="27296337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21DE-BE50-5385-1D03-969FE11B8DED}"/>
              </a:ext>
            </a:extLst>
          </p:cNvPr>
          <p:cNvSpPr>
            <a:spLocks noGrp="1"/>
          </p:cNvSpPr>
          <p:nvPr>
            <p:ph type="title"/>
          </p:nvPr>
        </p:nvSpPr>
        <p:spPr/>
        <p:txBody>
          <a:bodyPr/>
          <a:lstStyle/>
          <a:p>
            <a:r>
              <a:rPr lang="en-GB"/>
              <a:t>What is done by the criminal justice system to help John?</a:t>
            </a:r>
          </a:p>
        </p:txBody>
      </p:sp>
      <p:sp>
        <p:nvSpPr>
          <p:cNvPr id="3" name="Content Placeholder 2">
            <a:extLst>
              <a:ext uri="{FF2B5EF4-FFF2-40B4-BE49-F238E27FC236}">
                <a16:creationId xmlns:a16="http://schemas.microsoft.com/office/drawing/2014/main" id="{B2D72D44-957D-A3E6-549C-F7FDED1DC8B2}"/>
              </a:ext>
            </a:extLst>
          </p:cNvPr>
          <p:cNvSpPr>
            <a:spLocks noGrp="1"/>
          </p:cNvSpPr>
          <p:nvPr>
            <p:ph idx="1"/>
          </p:nvPr>
        </p:nvSpPr>
        <p:spPr/>
        <p:txBody>
          <a:bodyPr vert="horz" lIns="91440" tIns="45720" rIns="91440" bIns="45720" rtlCol="0" anchor="t">
            <a:normAutofit/>
          </a:bodyPr>
          <a:lstStyle/>
          <a:p>
            <a:pPr marL="0" indent="0">
              <a:buNone/>
            </a:pPr>
            <a:r>
              <a:rPr lang="en-GB" dirty="0"/>
              <a:t>The Criminal Justice System is supposed to have specialised support, like Legal aid to ensure they understand what is truly happenin</a:t>
            </a:r>
            <a:r>
              <a:rPr lang="en-GB" dirty="0">
                <a:solidFill>
                  <a:srgbClr val="FFFFFF"/>
                </a:solidFill>
                <a:latin typeface="Century Gothic"/>
              </a:rPr>
              <a:t>g</a:t>
            </a:r>
            <a:r>
              <a:rPr lang="en-GB" dirty="0"/>
              <a:t> yet </a:t>
            </a:r>
            <a:r>
              <a:rPr lang="en-GB"/>
              <a:t>Maras KL et al (2017) reported that despite the autistic individual had </a:t>
            </a:r>
            <a:r>
              <a:rPr lang="en-GB" dirty="0"/>
              <a:t>support to try understand what was happening in their situation, legal professionals raised concern that there was a lack of understanding by others within the criminal justice system.</a:t>
            </a:r>
            <a:endParaRPr lang="en-US" dirty="0"/>
          </a:p>
          <a:p>
            <a:pPr marL="0" indent="0">
              <a:buClr>
                <a:srgbClr val="8AD0D6"/>
              </a:buClr>
              <a:buNone/>
            </a:pPr>
            <a:r>
              <a:rPr lang="en-GB" dirty="0"/>
              <a:t>For John this would be that in his case study it did not address that he had specialised support during his trial and no appropriate adult through out his experience with the Criminal Justice System.</a:t>
            </a:r>
          </a:p>
        </p:txBody>
      </p:sp>
    </p:spTree>
    <p:extLst>
      <p:ext uri="{BB962C8B-B14F-4D97-AF65-F5344CB8AC3E}">
        <p14:creationId xmlns:p14="http://schemas.microsoft.com/office/powerpoint/2010/main" val="190398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B26DF-52A4-1E36-0273-191DF7B4B9C6}"/>
              </a:ext>
            </a:extLst>
          </p:cNvPr>
          <p:cNvSpPr>
            <a:spLocks noGrp="1"/>
          </p:cNvSpPr>
          <p:nvPr>
            <p:ph type="title"/>
          </p:nvPr>
        </p:nvSpPr>
        <p:spPr>
          <a:xfrm>
            <a:off x="646111" y="452718"/>
            <a:ext cx="9780503" cy="1400530"/>
          </a:xfrm>
        </p:spPr>
        <p:txBody>
          <a:bodyPr/>
          <a:lstStyle/>
          <a:p>
            <a:r>
              <a:rPr lang="en-US"/>
              <a:t>What is done by the criminal justice system to support John(continuation)</a:t>
            </a:r>
          </a:p>
        </p:txBody>
      </p:sp>
      <p:sp>
        <p:nvSpPr>
          <p:cNvPr id="3" name="Content Placeholder 2">
            <a:extLst>
              <a:ext uri="{FF2B5EF4-FFF2-40B4-BE49-F238E27FC236}">
                <a16:creationId xmlns:a16="http://schemas.microsoft.com/office/drawing/2014/main" id="{56DB3D23-DC36-23E3-2009-B7C9175E133A}"/>
              </a:ext>
            </a:extLst>
          </p:cNvPr>
          <p:cNvSpPr>
            <a:spLocks noGrp="1"/>
          </p:cNvSpPr>
          <p:nvPr>
            <p:ph idx="1"/>
          </p:nvPr>
        </p:nvSpPr>
        <p:spPr>
          <a:xfrm>
            <a:off x="1061559" y="2399860"/>
            <a:ext cx="4297050" cy="3226838"/>
          </a:xfrm>
        </p:spPr>
        <p:txBody>
          <a:bodyPr vert="horz" lIns="91440" tIns="45720" rIns="91440" bIns="45720" rtlCol="0" anchor="t">
            <a:normAutofit fontScale="92500"/>
          </a:bodyPr>
          <a:lstStyle/>
          <a:p>
            <a:pPr marL="0" indent="0">
              <a:buNone/>
            </a:pPr>
            <a:endParaRPr lang="en-GB" sz="1400">
              <a:solidFill>
                <a:schemeClr val="bg1"/>
              </a:solidFill>
              <a:highlight>
                <a:srgbClr val="FFFFFF"/>
              </a:highlight>
              <a:latin typeface="Merriweather"/>
            </a:endParaRPr>
          </a:p>
          <a:p>
            <a:pPr>
              <a:buNone/>
            </a:pPr>
            <a:r>
              <a:rPr lang="en-GB" sz="1900" dirty="0"/>
              <a:t>     </a:t>
            </a:r>
            <a:r>
              <a:rPr lang="en-GB" sz="1900" dirty="0" err="1"/>
              <a:t>Leydier</a:t>
            </a:r>
            <a:r>
              <a:rPr lang="en-GB" sz="1900" dirty="0"/>
              <a:t> BT, (2022) research found that it is inevitable that the criminal justice system will come into contact with neurodivergent individuals like John, yet many of the outcomes of these situations are poor, due to a lack of training with law enforcement and the frequency of their training.</a:t>
            </a:r>
            <a:endParaRPr lang="en-GB" sz="1900" dirty="0">
              <a:solidFill>
                <a:srgbClr val="000000"/>
              </a:solidFill>
            </a:endParaRPr>
          </a:p>
          <a:p>
            <a:pPr marL="0" indent="0">
              <a:buNone/>
            </a:pPr>
            <a:endParaRPr lang="en-GB"/>
          </a:p>
          <a:p>
            <a:pPr marL="0" indent="0">
              <a:buNone/>
            </a:pPr>
            <a:endParaRPr lang="en-GB" sz="1900">
              <a:solidFill>
                <a:srgbClr val="FFFFFF"/>
              </a:solidFill>
            </a:endParaRPr>
          </a:p>
        </p:txBody>
      </p:sp>
      <p:sp>
        <p:nvSpPr>
          <p:cNvPr id="5" name="TextBox 4">
            <a:extLst>
              <a:ext uri="{FF2B5EF4-FFF2-40B4-BE49-F238E27FC236}">
                <a16:creationId xmlns:a16="http://schemas.microsoft.com/office/drawing/2014/main" id="{4B9D1E92-2775-F005-0A4C-972CB15D5D02}"/>
              </a:ext>
            </a:extLst>
          </p:cNvPr>
          <p:cNvSpPr txBox="1"/>
          <p:nvPr/>
        </p:nvSpPr>
        <p:spPr>
          <a:xfrm>
            <a:off x="7069075" y="2727693"/>
            <a:ext cx="4532346" cy="34932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700" dirty="0"/>
              <a:t>Due to </a:t>
            </a:r>
            <a:r>
              <a:rPr lang="en-GB" sz="1700" dirty="0" err="1"/>
              <a:t>Leydier</a:t>
            </a:r>
            <a:r>
              <a:rPr lang="en-GB" sz="1700" dirty="0"/>
              <a:t> BT's research, it can be argued that due to ASD and other neurodivergent conditions becoming more prevalent in society police should be having more frequent training to handle individuals with this condition, and not just an online survey. </a:t>
            </a:r>
            <a:endParaRPr lang="en-US" dirty="0"/>
          </a:p>
          <a:p>
            <a:endParaRPr lang="en-GB" sz="1700"/>
          </a:p>
          <a:p>
            <a:r>
              <a:rPr lang="en-GB" sz="1700"/>
              <a:t>They need to have 3rd party organisations coming in with personal experience with neurodivergent individuals to allow police and prison guards to handle them accordingly.</a:t>
            </a:r>
            <a:endParaRPr lang="en-US"/>
          </a:p>
        </p:txBody>
      </p:sp>
    </p:spTree>
    <p:extLst>
      <p:ext uri="{BB962C8B-B14F-4D97-AF65-F5344CB8AC3E}">
        <p14:creationId xmlns:p14="http://schemas.microsoft.com/office/powerpoint/2010/main" val="2470660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1D28D-1A37-1E51-552B-4F7AACB6CE0C}"/>
              </a:ext>
            </a:extLst>
          </p:cNvPr>
          <p:cNvSpPr>
            <a:spLocks noGrp="1"/>
          </p:cNvSpPr>
          <p:nvPr>
            <p:ph type="title"/>
          </p:nvPr>
        </p:nvSpPr>
        <p:spPr/>
        <p:txBody>
          <a:bodyPr/>
          <a:lstStyle/>
          <a:p>
            <a:r>
              <a:rPr lang="en-GB"/>
              <a:t>What needs to change with the CJS to support John and others?</a:t>
            </a:r>
          </a:p>
        </p:txBody>
      </p:sp>
      <p:sp>
        <p:nvSpPr>
          <p:cNvPr id="5" name="Content Placeholder 4">
            <a:extLst>
              <a:ext uri="{FF2B5EF4-FFF2-40B4-BE49-F238E27FC236}">
                <a16:creationId xmlns:a16="http://schemas.microsoft.com/office/drawing/2014/main" id="{F6CF4744-9998-402A-6179-CF59C255F688}"/>
              </a:ext>
            </a:extLst>
          </p:cNvPr>
          <p:cNvSpPr>
            <a:spLocks noGrp="1"/>
          </p:cNvSpPr>
          <p:nvPr>
            <p:ph idx="1"/>
          </p:nvPr>
        </p:nvSpPr>
        <p:spPr>
          <a:xfrm>
            <a:off x="237990" y="2027088"/>
            <a:ext cx="3405898" cy="3885515"/>
          </a:xfrm>
        </p:spPr>
        <p:txBody>
          <a:bodyPr vert="horz" lIns="91440" tIns="45720" rIns="91440" bIns="45720" rtlCol="0" anchor="t">
            <a:normAutofit fontScale="85000" lnSpcReduction="20000"/>
          </a:bodyPr>
          <a:lstStyle/>
          <a:p>
            <a:pPr>
              <a:buFont typeface="Calibri" charset="2"/>
              <a:buChar char="-"/>
            </a:pPr>
            <a:r>
              <a:rPr lang="en-GB"/>
              <a:t>What the police should have done.</a:t>
            </a:r>
            <a:endParaRPr lang="en-US"/>
          </a:p>
          <a:p>
            <a:pPr>
              <a:buClr>
                <a:srgbClr val="8AD0D6"/>
              </a:buClr>
              <a:buFont typeface="Calibri" charset="2"/>
              <a:buChar char="-"/>
            </a:pPr>
            <a:r>
              <a:rPr lang="en-GB" dirty="0"/>
              <a:t>The police officer that detained John should have had adequate training and addressed that John had ASD, as the officer should have had </a:t>
            </a:r>
            <a:r>
              <a:rPr lang="en-GB" dirty="0" err="1"/>
              <a:t>trainning</a:t>
            </a:r>
            <a:r>
              <a:rPr lang="en-GB" dirty="0"/>
              <a:t> according to PACE Code C.</a:t>
            </a:r>
            <a:endParaRPr lang="en-US" dirty="0"/>
          </a:p>
          <a:p>
            <a:pPr>
              <a:buClr>
                <a:srgbClr val="8AD0D6"/>
              </a:buClr>
              <a:buFont typeface="Calibri" charset="2"/>
              <a:buChar char="-"/>
            </a:pPr>
            <a:endParaRPr lang="en-GB"/>
          </a:p>
          <a:p>
            <a:pPr>
              <a:buClr>
                <a:srgbClr val="8AD0D6"/>
              </a:buClr>
              <a:buFont typeface="Calibri" charset="2"/>
              <a:buChar char="-"/>
            </a:pPr>
            <a:r>
              <a:rPr lang="en-GB"/>
              <a:t>It should have been explained to John, in simple non direct language, why he was being detained.</a:t>
            </a:r>
            <a:endParaRPr lang="en-US"/>
          </a:p>
          <a:p>
            <a:pPr>
              <a:buClr>
                <a:srgbClr val="8AD0D6"/>
              </a:buClr>
              <a:buFont typeface="Calibri" charset="2"/>
              <a:buChar char="-"/>
            </a:pPr>
            <a:endParaRPr lang="en-GB"/>
          </a:p>
        </p:txBody>
      </p:sp>
      <p:sp>
        <p:nvSpPr>
          <p:cNvPr id="6" name="TextBox 5">
            <a:extLst>
              <a:ext uri="{FF2B5EF4-FFF2-40B4-BE49-F238E27FC236}">
                <a16:creationId xmlns:a16="http://schemas.microsoft.com/office/drawing/2014/main" id="{BB2893FC-13F4-69EC-D2A4-DB9102E335F2}"/>
              </a:ext>
            </a:extLst>
          </p:cNvPr>
          <p:cNvSpPr txBox="1"/>
          <p:nvPr/>
        </p:nvSpPr>
        <p:spPr>
          <a:xfrm>
            <a:off x="8742646" y="3056658"/>
            <a:ext cx="3453915"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After John was taken in by the officer, he should have allocated a room that would not trigger his sensory sensitivity, as it could use more of the police resources to de-escalate the situation, and John should either have an appropriate adult or an individual with specialised legal requirements for ASD according to PACE Code C.</a:t>
            </a:r>
          </a:p>
        </p:txBody>
      </p:sp>
      <p:sp>
        <p:nvSpPr>
          <p:cNvPr id="4" name="TextBox 3">
            <a:extLst>
              <a:ext uri="{FF2B5EF4-FFF2-40B4-BE49-F238E27FC236}">
                <a16:creationId xmlns:a16="http://schemas.microsoft.com/office/drawing/2014/main" id="{412F3492-3FDA-8B56-6C08-21BB5407161F}"/>
              </a:ext>
            </a:extLst>
          </p:cNvPr>
          <p:cNvSpPr txBox="1"/>
          <p:nvPr/>
        </p:nvSpPr>
        <p:spPr>
          <a:xfrm>
            <a:off x="3990939" y="2028126"/>
            <a:ext cx="3156250"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Christiansen A et al (2023) found through a case study, 52.9% police officers reported previous ASD training, 34.8% police officers had personal experience with ASD and 56.9% endorsed low overall knowlage of ASD</a:t>
            </a:r>
          </a:p>
        </p:txBody>
      </p:sp>
    </p:spTree>
    <p:extLst>
      <p:ext uri="{BB962C8B-B14F-4D97-AF65-F5344CB8AC3E}">
        <p14:creationId xmlns:p14="http://schemas.microsoft.com/office/powerpoint/2010/main" val="3346812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96212-EA82-D7B9-CD81-C73B22889BD9}"/>
              </a:ext>
            </a:extLst>
          </p:cNvPr>
          <p:cNvSpPr>
            <a:spLocks noGrp="1"/>
          </p:cNvSpPr>
          <p:nvPr>
            <p:ph type="title"/>
          </p:nvPr>
        </p:nvSpPr>
        <p:spPr>
          <a:xfrm>
            <a:off x="-1067" y="390088"/>
            <a:ext cx="11158366" cy="1473598"/>
          </a:xfrm>
        </p:spPr>
        <p:txBody>
          <a:bodyPr/>
          <a:lstStyle/>
          <a:p>
            <a:r>
              <a:rPr lang="en-GB"/>
              <a:t>What other recommendations could the Criminal justice system can implement </a:t>
            </a:r>
          </a:p>
        </p:txBody>
      </p:sp>
      <p:sp>
        <p:nvSpPr>
          <p:cNvPr id="3" name="Content Placeholder 2">
            <a:extLst>
              <a:ext uri="{FF2B5EF4-FFF2-40B4-BE49-F238E27FC236}">
                <a16:creationId xmlns:a16="http://schemas.microsoft.com/office/drawing/2014/main" id="{E16DED08-4CAE-A3FD-3A91-E59A29668DB6}"/>
              </a:ext>
            </a:extLst>
          </p:cNvPr>
          <p:cNvSpPr>
            <a:spLocks noGrp="1"/>
          </p:cNvSpPr>
          <p:nvPr>
            <p:ph idx="1"/>
          </p:nvPr>
        </p:nvSpPr>
        <p:spPr>
          <a:xfrm>
            <a:off x="393504" y="2125986"/>
            <a:ext cx="3268076" cy="3193399"/>
          </a:xfrm>
        </p:spPr>
        <p:txBody>
          <a:bodyPr vert="horz" lIns="91440" tIns="45720" rIns="91440" bIns="45720" rtlCol="0" anchor="t">
            <a:normAutofit lnSpcReduction="10000"/>
          </a:bodyPr>
          <a:lstStyle/>
          <a:p>
            <a:pPr>
              <a:buClr>
                <a:srgbClr val="8AD0D6"/>
              </a:buClr>
            </a:pPr>
            <a:r>
              <a:rPr lang="en-US"/>
              <a:t>Prisons and cells in police stations should have special cells/wings that have the </a:t>
            </a:r>
            <a:r>
              <a:rPr lang="en-US" err="1"/>
              <a:t>colour</a:t>
            </a:r>
            <a:r>
              <a:rPr lang="en-US"/>
              <a:t> green and blue as they are  linked to nature and less stimulating </a:t>
            </a:r>
            <a:r>
              <a:rPr lang="en-US" err="1"/>
              <a:t>colour</a:t>
            </a:r>
            <a:r>
              <a:rPr lang="en-US"/>
              <a:t> and dim lighting to help john's sensory sensitivity.</a:t>
            </a:r>
          </a:p>
          <a:p>
            <a:pPr>
              <a:buClr>
                <a:srgbClr val="8AD0D6"/>
              </a:buClr>
            </a:pPr>
            <a:endParaRPr lang="en-US"/>
          </a:p>
        </p:txBody>
      </p:sp>
      <p:sp>
        <p:nvSpPr>
          <p:cNvPr id="4" name="TextBox 3">
            <a:extLst>
              <a:ext uri="{FF2B5EF4-FFF2-40B4-BE49-F238E27FC236}">
                <a16:creationId xmlns:a16="http://schemas.microsoft.com/office/drawing/2014/main" id="{45D4F346-3E68-BCA8-86C6-1F3212909402}"/>
              </a:ext>
            </a:extLst>
          </p:cNvPr>
          <p:cNvSpPr txBox="1"/>
          <p:nvPr/>
        </p:nvSpPr>
        <p:spPr>
          <a:xfrm>
            <a:off x="4110322" y="2545885"/>
            <a:ext cx="451855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Another recommendation for the Criminal Justice System is to have people from a 3rd party organisation like the NHS or someone who specialises in the study of neurodiversity to come to the prisons and talk to individuals like john to help them understand the situation </a:t>
            </a:r>
            <a:r>
              <a:rPr lang="en-GB"/>
              <a:t>there</a:t>
            </a:r>
            <a:r>
              <a:rPr lang="en-GB" dirty="0"/>
              <a:t> in and how to not do it again.</a:t>
            </a:r>
          </a:p>
        </p:txBody>
      </p:sp>
      <p:sp>
        <p:nvSpPr>
          <p:cNvPr id="5" name="TextBox 4">
            <a:extLst>
              <a:ext uri="{FF2B5EF4-FFF2-40B4-BE49-F238E27FC236}">
                <a16:creationId xmlns:a16="http://schemas.microsoft.com/office/drawing/2014/main" id="{81338DE7-4F84-DD97-0DCF-6F15850EBAE0}"/>
              </a:ext>
            </a:extLst>
          </p:cNvPr>
          <p:cNvSpPr txBox="1"/>
          <p:nvPr/>
        </p:nvSpPr>
        <p:spPr>
          <a:xfrm>
            <a:off x="8738381" y="2399794"/>
            <a:ext cx="293453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There should also be a clear routine set out for the neurodivergent individuals to help their days become more predictable, give them clear structure and help maintain their sensory needs for instance john suffers with sensory sensitivity and anxiety, a routine in prison would allow him to have structure and de stress his new environment. </a:t>
            </a:r>
          </a:p>
        </p:txBody>
      </p:sp>
    </p:spTree>
    <p:extLst>
      <p:ext uri="{BB962C8B-B14F-4D97-AF65-F5344CB8AC3E}">
        <p14:creationId xmlns:p14="http://schemas.microsoft.com/office/powerpoint/2010/main" val="1140227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E22-E370-2071-0E32-D8EA1195505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91068421-5F72-4BB4-89D0-AC02E8700D71}"/>
              </a:ext>
            </a:extLst>
          </p:cNvPr>
          <p:cNvSpPr>
            <a:spLocks noGrp="1"/>
          </p:cNvSpPr>
          <p:nvPr>
            <p:ph idx="1"/>
          </p:nvPr>
        </p:nvSpPr>
        <p:spPr>
          <a:xfrm>
            <a:off x="644024" y="1541439"/>
            <a:ext cx="3142814" cy="1742468"/>
          </a:xfrm>
        </p:spPr>
        <p:txBody>
          <a:bodyPr vert="horz" lIns="91440" tIns="45720" rIns="91440" bIns="45720" rtlCol="0" anchor="t">
            <a:normAutofit fontScale="92500" lnSpcReduction="20000"/>
          </a:bodyPr>
          <a:lstStyle/>
          <a:p>
            <a:r>
              <a:rPr lang="en-GB" dirty="0"/>
              <a:t>To conclude John's neurodivergent </a:t>
            </a:r>
            <a:r>
              <a:rPr lang="en-GB"/>
              <a:t>condition, like his lack of understanding social cues could have led him to committing theft. </a:t>
            </a:r>
          </a:p>
        </p:txBody>
      </p:sp>
      <p:sp>
        <p:nvSpPr>
          <p:cNvPr id="5" name="TextBox 4">
            <a:extLst>
              <a:ext uri="{FF2B5EF4-FFF2-40B4-BE49-F238E27FC236}">
                <a16:creationId xmlns:a16="http://schemas.microsoft.com/office/drawing/2014/main" id="{CC119817-2620-3C86-0499-E70B57D4D223}"/>
              </a:ext>
            </a:extLst>
          </p:cNvPr>
          <p:cNvSpPr txBox="1"/>
          <p:nvPr/>
        </p:nvSpPr>
        <p:spPr>
          <a:xfrm>
            <a:off x="4522826" y="1546386"/>
            <a:ext cx="376924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When John was took into the criminal justice system, they should have provided a legal specialist or an appropriate adult due to his ASD and lack of communication skills. </a:t>
            </a:r>
          </a:p>
        </p:txBody>
      </p:sp>
      <p:sp>
        <p:nvSpPr>
          <p:cNvPr id="6" name="TextBox 5">
            <a:extLst>
              <a:ext uri="{FF2B5EF4-FFF2-40B4-BE49-F238E27FC236}">
                <a16:creationId xmlns:a16="http://schemas.microsoft.com/office/drawing/2014/main" id="{D8906EDB-A16A-E14F-FEAE-5A16A7099935}"/>
              </a:ext>
            </a:extLst>
          </p:cNvPr>
          <p:cNvSpPr txBox="1"/>
          <p:nvPr/>
        </p:nvSpPr>
        <p:spPr>
          <a:xfrm>
            <a:off x="8555787" y="1565061"/>
            <a:ext cx="3474854"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It can be argued that all this comes down to a </a:t>
            </a:r>
            <a:r>
              <a:rPr lang="en-GB" dirty="0" err="1"/>
              <a:t>lack </a:t>
            </a:r>
            <a:r>
              <a:rPr lang="en-GB" dirty="0"/>
              <a:t>of </a:t>
            </a:r>
            <a:r>
              <a:rPr lang="en-GB" dirty="0" err="1"/>
              <a:t>trainning</a:t>
            </a:r>
            <a:r>
              <a:rPr lang="en-GB" dirty="0"/>
              <a:t> by the police as Christiansen A et al (2023) demonstrated through their findings not enough </a:t>
            </a:r>
            <a:r>
              <a:rPr lang="en-GB" dirty="0" err="1"/>
              <a:t>trainning</a:t>
            </a:r>
            <a:r>
              <a:rPr lang="en-GB" dirty="0"/>
              <a:t> is being done and through </a:t>
            </a:r>
            <a:r>
              <a:rPr lang="en-GB" sz="2000" dirty="0"/>
              <a:t>Maras KL et al (2017) study although legal aid is provided it does not mean it is done correctly.</a:t>
            </a:r>
          </a:p>
        </p:txBody>
      </p:sp>
    </p:spTree>
    <p:extLst>
      <p:ext uri="{BB962C8B-B14F-4D97-AF65-F5344CB8AC3E}">
        <p14:creationId xmlns:p14="http://schemas.microsoft.com/office/powerpoint/2010/main" val="41743049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A92E7-AEA2-24B5-BDA4-2613F974F103}"/>
              </a:ext>
            </a:extLst>
          </p:cNvPr>
          <p:cNvSpPr>
            <a:spLocks noGrp="1"/>
          </p:cNvSpPr>
          <p:nvPr>
            <p:ph type="title"/>
          </p:nvPr>
        </p:nvSpPr>
        <p:spPr>
          <a:xfrm>
            <a:off x="646111" y="452718"/>
            <a:ext cx="4550888" cy="722037"/>
          </a:xfrm>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363E087C-4CC2-878D-6B70-4866D5FF1069}"/>
              </a:ext>
            </a:extLst>
          </p:cNvPr>
          <p:cNvSpPr>
            <a:spLocks noGrp="1"/>
          </p:cNvSpPr>
          <p:nvPr>
            <p:ph idx="1"/>
          </p:nvPr>
        </p:nvSpPr>
        <p:spPr>
          <a:xfrm>
            <a:off x="403943" y="1186535"/>
            <a:ext cx="11524813" cy="5416768"/>
          </a:xfrm>
        </p:spPr>
        <p:txBody>
          <a:bodyPr vert="horz" lIns="91440" tIns="45720" rIns="91440" bIns="45720" rtlCol="0" anchor="t">
            <a:normAutofit fontScale="85000" lnSpcReduction="20000"/>
          </a:bodyPr>
          <a:lstStyle/>
          <a:p>
            <a:endParaRPr lang="en-GB"/>
          </a:p>
          <a:p>
            <a:pPr>
              <a:buClr>
                <a:srgbClr val="1E5155">
                  <a:lumMod val="40000"/>
                  <a:lumOff val="60000"/>
                </a:srgbClr>
              </a:buClr>
            </a:pPr>
            <a:r>
              <a:rPr lang="en-GB" sz="1200" dirty="0">
                <a:solidFill>
                  <a:srgbClr val="222222"/>
                </a:solidFill>
                <a:highlight>
                  <a:srgbClr val="FFFFFF"/>
                </a:highlight>
                <a:latin typeface="Aptos"/>
              </a:rPr>
              <a:t>Marshall, D , Elliott SJ, Uphoff E, Elliott </a:t>
            </a:r>
            <a:r>
              <a:rPr lang="en-GB" sz="1200" dirty="0" err="1">
                <a:solidFill>
                  <a:srgbClr val="222222"/>
                </a:solidFill>
                <a:highlight>
                  <a:srgbClr val="FFFFFF"/>
                </a:highlight>
                <a:latin typeface="Aptos"/>
              </a:rPr>
              <a:t>Sj</a:t>
            </a:r>
            <a:r>
              <a:rPr lang="en-GB" sz="1200" dirty="0">
                <a:solidFill>
                  <a:srgbClr val="222222"/>
                </a:solidFill>
                <a:highlight>
                  <a:srgbClr val="FFFFFF"/>
                </a:highlight>
                <a:latin typeface="Aptos"/>
              </a:rPr>
              <a:t>, </a:t>
            </a:r>
            <a:r>
              <a:rPr lang="en-GB" sz="1200" dirty="0" err="1">
                <a:solidFill>
                  <a:srgbClr val="FFFFFF"/>
                </a:solidFill>
                <a:highlight>
                  <a:srgbClr val="751D20"/>
                </a:highlight>
                <a:latin typeface="Aptos"/>
              </a:rPr>
              <a:t>Meaader</a:t>
            </a:r>
            <a:r>
              <a:rPr lang="en-GB" sz="1200" dirty="0">
                <a:solidFill>
                  <a:srgbClr val="222222"/>
                </a:solidFill>
                <a:highlight>
                  <a:srgbClr val="FFFFFF"/>
                </a:highlight>
                <a:latin typeface="Aptos"/>
              </a:rPr>
              <a:t> N (2021) “Behavioural and </a:t>
            </a:r>
            <a:r>
              <a:rPr lang="en-GB" sz="1200" dirty="0" err="1">
                <a:solidFill>
                  <a:srgbClr val="222222"/>
                </a:solidFill>
                <a:highlight>
                  <a:srgbClr val="FFFFFF"/>
                </a:highlight>
                <a:latin typeface="Aptos"/>
              </a:rPr>
              <a:t>cognative</a:t>
            </a:r>
            <a:r>
              <a:rPr lang="en-GB" sz="1200" dirty="0">
                <a:solidFill>
                  <a:srgbClr val="222222"/>
                </a:solidFill>
                <a:highlight>
                  <a:srgbClr val="FFFFFF"/>
                </a:highlight>
                <a:latin typeface="Aptos"/>
              </a:rPr>
              <a:t> behavioural therapy for obsessive compulsive disorder (OCD) in individuals with autism spectrum disorder(ASD)”</a:t>
            </a:r>
            <a:r>
              <a:rPr lang="en-GB" sz="1200" i="1" dirty="0">
                <a:solidFill>
                  <a:srgbClr val="222222"/>
                </a:solidFill>
                <a:highlight>
                  <a:srgbClr val="FFFFFF"/>
                </a:highlight>
                <a:latin typeface="Aptos"/>
              </a:rPr>
              <a:t> Cochrane Database of Systematic Reviews volume 03 (9) p.1 DOI </a:t>
            </a:r>
            <a:r>
              <a:rPr lang="en-GB" sz="1200" dirty="0">
                <a:solidFill>
                  <a:srgbClr val="222222"/>
                </a:solidFill>
                <a:highlight>
                  <a:srgbClr val="FFFFFF"/>
                </a:highlight>
                <a:latin typeface="Aptos"/>
              </a:rPr>
              <a:t>10.1002/14651858.CD013173.pub2.</a:t>
            </a:r>
          </a:p>
          <a:p>
            <a:pPr>
              <a:buClr>
                <a:srgbClr val="8AD0D6"/>
              </a:buClr>
            </a:pPr>
            <a:r>
              <a:rPr lang="en-GB" sz="1200" dirty="0">
                <a:solidFill>
                  <a:srgbClr val="222222"/>
                </a:solidFill>
                <a:highlight>
                  <a:srgbClr val="FFFFFF"/>
                </a:highlight>
                <a:latin typeface="Aptos"/>
              </a:rPr>
              <a:t>Autistic spectrum disorder (ASD) is an increasingly recognised neurodevelopmental condition; that is, a neurologically-based condition which interferes with the acquisition, retention or application of specific skills. ASD is characterised by challenges with socialisation and communication, and by stereotyped and repetitive behaviours.</a:t>
            </a:r>
          </a:p>
          <a:p>
            <a:pPr>
              <a:buClr>
                <a:srgbClr val="8AD0D6"/>
              </a:buClr>
            </a:pPr>
            <a:endParaRPr lang="en-GB" sz="1200" dirty="0">
              <a:solidFill>
                <a:srgbClr val="222222"/>
              </a:solidFill>
              <a:highlight>
                <a:srgbClr val="FFFFFF"/>
              </a:highlight>
              <a:latin typeface="Aptos"/>
            </a:endParaRPr>
          </a:p>
          <a:p>
            <a:pPr>
              <a:buClr>
                <a:srgbClr val="8AD0D6"/>
              </a:buClr>
            </a:pPr>
            <a:r>
              <a:rPr lang="en-GB" sz="1200">
                <a:solidFill>
                  <a:srgbClr val="222222"/>
                </a:solidFill>
                <a:highlight>
                  <a:srgbClr val="FFFFFF"/>
                </a:highlight>
                <a:latin typeface="Aptos"/>
              </a:rPr>
              <a:t>Blackett R , Clasby B, Kedge S, Veitch BM, Whitehead E (2022) “Responding to neurodiversity in the courtroom : A brief evaluation of environmental accommodations to increase procedural fairness” Criminal Behaviour and Menal Health volume 32 (3) p197 – 211 Doi</a:t>
            </a:r>
            <a:r>
              <a:rPr lang="en-GB" sz="1200" b="1" dirty="0">
                <a:solidFill>
                  <a:srgbClr val="222222"/>
                </a:solidFill>
                <a:highlight>
                  <a:srgbClr val="FFFFFF"/>
                </a:highlight>
                <a:latin typeface="Open Sans"/>
                <a:ea typeface="Open Sans"/>
                <a:cs typeface="Open Sans"/>
                <a:hlinkClick r:id="rId2"/>
              </a:rPr>
              <a:t>.org/10.1002/cbm.2239</a:t>
            </a:r>
            <a:endParaRPr lang="en-GB" sz="1200">
              <a:solidFill>
                <a:srgbClr val="222222"/>
              </a:solidFill>
              <a:highlight>
                <a:srgbClr val="FFFFFF"/>
              </a:highlight>
              <a:latin typeface="Aptos"/>
            </a:endParaRPr>
          </a:p>
          <a:p>
            <a:pPr>
              <a:buClr>
                <a:srgbClr val="8AD0D6"/>
              </a:buClr>
            </a:pPr>
            <a:r>
              <a:rPr lang="en-GB" sz="1200" dirty="0">
                <a:solidFill>
                  <a:srgbClr val="222222"/>
                </a:solidFill>
                <a:highlight>
                  <a:srgbClr val="FFFFFF"/>
                </a:highlight>
                <a:latin typeface="Aptos"/>
              </a:rPr>
              <a:t>Recent research has highlighted that a high prevalence of young adults who have various forms of neurodivergence come into contact with the criminal justice system. Currently, many courts are not designed to respond to</a:t>
            </a:r>
          </a:p>
          <a:p>
            <a:pPr>
              <a:buClr>
                <a:srgbClr val="8AD0D6"/>
              </a:buClr>
            </a:pPr>
            <a:endParaRPr lang="en-GB" sz="1200" dirty="0">
              <a:solidFill>
                <a:srgbClr val="222222"/>
              </a:solidFill>
              <a:highlight>
                <a:srgbClr val="FFFFFF"/>
              </a:highlight>
              <a:latin typeface="Aptos"/>
            </a:endParaRPr>
          </a:p>
          <a:p>
            <a:pPr>
              <a:buClr>
                <a:srgbClr val="8AD0D6"/>
              </a:buClr>
            </a:pPr>
            <a:endParaRPr lang="en-GB" sz="1200" dirty="0">
              <a:solidFill>
                <a:srgbClr val="222222"/>
              </a:solidFill>
              <a:highlight>
                <a:srgbClr val="FFFFFF"/>
              </a:highlight>
              <a:latin typeface="Aptos"/>
            </a:endParaRPr>
          </a:p>
          <a:p>
            <a:pPr>
              <a:buClr>
                <a:srgbClr val="8AD0D6"/>
              </a:buClr>
            </a:pPr>
            <a:r>
              <a:rPr lang="en-GB" sz="1200" dirty="0" err="1">
                <a:solidFill>
                  <a:srgbClr val="222222"/>
                </a:solidFill>
                <a:highlight>
                  <a:srgbClr val="FFFFFF"/>
                </a:highlight>
                <a:latin typeface="Aptos"/>
              </a:rPr>
              <a:t>Dehaghani</a:t>
            </a:r>
            <a:r>
              <a:rPr lang="en-GB" sz="1200" dirty="0">
                <a:solidFill>
                  <a:srgbClr val="222222"/>
                </a:solidFill>
                <a:highlight>
                  <a:srgbClr val="FFFFFF"/>
                </a:highlight>
                <a:latin typeface="Aptos"/>
              </a:rPr>
              <a:t> R, Smith T (2024) Neurodivergence, autism and the appropriate adult safeguard in police custody </a:t>
            </a:r>
            <a:r>
              <a:rPr lang="en-GB" sz="1200" i="1" dirty="0">
                <a:solidFill>
                  <a:srgbClr val="222222"/>
                </a:solidFill>
                <a:highlight>
                  <a:srgbClr val="FFFFFF"/>
                </a:highlight>
                <a:latin typeface="Aptos"/>
              </a:rPr>
              <a:t>Legal Quarterly </a:t>
            </a:r>
            <a:r>
              <a:rPr lang="en-GB" sz="1200" dirty="0">
                <a:solidFill>
                  <a:srgbClr val="222222"/>
                </a:solidFill>
                <a:highlight>
                  <a:srgbClr val="FFFFFF"/>
                </a:highlight>
                <a:latin typeface="Aptos"/>
              </a:rPr>
              <a:t>volume 75 (4) p 690 – 719 Doi:10.53386/nilq.v75i4.1138</a:t>
            </a:r>
          </a:p>
          <a:p>
            <a:pPr>
              <a:buClr>
                <a:srgbClr val="8AD0D6"/>
              </a:buClr>
            </a:pPr>
            <a:endParaRPr lang="en-GB" sz="1200">
              <a:solidFill>
                <a:srgbClr val="222222"/>
              </a:solidFill>
              <a:highlight>
                <a:srgbClr val="FFFFFF"/>
              </a:highlight>
              <a:latin typeface="Aptos"/>
            </a:endParaRPr>
          </a:p>
          <a:p>
            <a:pPr>
              <a:buClr>
                <a:srgbClr val="8AD0D6"/>
              </a:buClr>
            </a:pPr>
            <a:r>
              <a:rPr lang="en-GB" sz="1200" dirty="0">
                <a:solidFill>
                  <a:srgbClr val="212121"/>
                </a:solidFill>
                <a:highlight>
                  <a:srgbClr val="FFFFFF"/>
                </a:highlight>
                <a:latin typeface="Segoe UI"/>
                <a:cs typeface="Segoe UI"/>
              </a:rPr>
              <a:t>Lim A, Young RL, Brewer N (2021) “Autistic Adults May Be Erroneously Perceived as Deceptive and Lacking Credibility” </a:t>
            </a:r>
            <a:r>
              <a:rPr lang="en-GB" sz="1200" i="1" dirty="0">
                <a:solidFill>
                  <a:srgbClr val="212121"/>
                </a:solidFill>
                <a:highlight>
                  <a:srgbClr val="FFFFFF"/>
                </a:highlight>
                <a:latin typeface="Segoe UI"/>
                <a:cs typeface="Segoe UI"/>
              </a:rPr>
              <a:t>National Library of Medicine volume52 (2) p490-507 </a:t>
            </a:r>
            <a:r>
              <a:rPr lang="en-GB" sz="1200" i="1" dirty="0" err="1">
                <a:solidFill>
                  <a:srgbClr val="212121"/>
                </a:solidFill>
                <a:highlight>
                  <a:srgbClr val="FFFFFF"/>
                </a:highlight>
                <a:latin typeface="Segoe UI"/>
                <a:cs typeface="Segoe UI"/>
              </a:rPr>
              <a:t>doi</a:t>
            </a:r>
            <a:r>
              <a:rPr lang="en-GB" sz="1200" i="1" dirty="0">
                <a:solidFill>
                  <a:srgbClr val="212121"/>
                </a:solidFill>
                <a:highlight>
                  <a:srgbClr val="FFFFFF"/>
                </a:highlight>
                <a:latin typeface="Segoe UI"/>
                <a:cs typeface="Segoe UI"/>
              </a:rPr>
              <a:t>: </a:t>
            </a:r>
            <a:r>
              <a:rPr lang="en-GB" sz="1200" u="sng" dirty="0">
                <a:solidFill>
                  <a:srgbClr val="222222"/>
                </a:solidFill>
                <a:highlight>
                  <a:srgbClr val="FFFFFF"/>
                </a:highlight>
                <a:latin typeface="Segoe UI"/>
                <a:cs typeface="Segoe UI"/>
                <a:hlinkClick r:id="rId3"/>
              </a:rPr>
              <a:t>10.1007/s10803-021-04963-4</a:t>
            </a:r>
            <a:endParaRPr lang="en-GB" sz="1200">
              <a:solidFill>
                <a:srgbClr val="205493"/>
              </a:solidFill>
              <a:highlight>
                <a:srgbClr val="FFFFFF"/>
              </a:highlight>
              <a:latin typeface="Segoe UI"/>
              <a:cs typeface="Segoe UI"/>
            </a:endParaRPr>
          </a:p>
          <a:p>
            <a:pPr>
              <a:buClr>
                <a:srgbClr val="8AD0D6"/>
              </a:buClr>
            </a:pPr>
            <a:r>
              <a:rPr lang="en-GB" sz="1200">
                <a:solidFill>
                  <a:srgbClr val="212121"/>
                </a:solidFill>
                <a:highlight>
                  <a:srgbClr val="FFFFFF"/>
                </a:highlight>
                <a:latin typeface="Segoe UI"/>
                <a:cs typeface="Segoe UI"/>
              </a:rPr>
              <a:t>When 1410 non-autistic adults were asked whether a person in a video was lying or telling the truth, the autistic people were perceived as more deceptive and less credible than non-autistic people when telling the truth. </a:t>
            </a:r>
          </a:p>
          <a:p>
            <a:pPr>
              <a:buClr>
                <a:srgbClr val="8AD0D6"/>
              </a:buClr>
            </a:pPr>
            <a:endParaRPr lang="en-GB" sz="1200" dirty="0">
              <a:solidFill>
                <a:srgbClr val="2B53BF"/>
              </a:solidFill>
              <a:highlight>
                <a:srgbClr val="FFFFFF"/>
              </a:highlight>
              <a:latin typeface="Tinos"/>
            </a:endParaRPr>
          </a:p>
          <a:p>
            <a:pPr>
              <a:buClr>
                <a:srgbClr val="8AD0D6"/>
              </a:buClr>
            </a:pPr>
            <a:r>
              <a:rPr lang="en-GB" sz="1200">
                <a:solidFill>
                  <a:srgbClr val="222222"/>
                </a:solidFill>
                <a:highlight>
                  <a:srgbClr val="FFFFFF"/>
                </a:highlight>
                <a:latin typeface="Aptos"/>
              </a:rPr>
              <a:t>Lewis A, Robert P, Clare H, Kim T (2015) “Development and implementation of autism standards for prisons” Journal of Intellectual Disabilities and Offending Behaviour volume 6 (2) p 68-80 doi:10.1108/JIDOB-05-2015-0013</a:t>
            </a:r>
          </a:p>
          <a:p>
            <a:pPr>
              <a:buClr>
                <a:srgbClr val="8AD0D6"/>
              </a:buClr>
            </a:pPr>
            <a:r>
              <a:rPr lang="en-GB" sz="1200" dirty="0">
                <a:solidFill>
                  <a:srgbClr val="222222"/>
                </a:solidFill>
                <a:highlight>
                  <a:srgbClr val="FFFFFF"/>
                </a:highlight>
                <a:latin typeface="Aptos"/>
              </a:rPr>
              <a:t>-People with ASD may come into contact with the CJS as a result of being victims of crime, offenders or through misunderstandings related to their behaviour. For those whose contact is a consequence of offending, a proportion will end up being remanded in or sentenced to custody</a:t>
            </a:r>
          </a:p>
          <a:p>
            <a:pPr>
              <a:buClr>
                <a:srgbClr val="8AD0D6"/>
              </a:buClr>
            </a:pPr>
            <a:r>
              <a:rPr lang="en-GB" sz="1200" dirty="0">
                <a:solidFill>
                  <a:srgbClr val="222222"/>
                </a:solidFill>
                <a:highlight>
                  <a:srgbClr val="FFFFFF"/>
                </a:highlight>
                <a:latin typeface="Aptos"/>
              </a:rPr>
              <a:t>-them experiencing unnecessarily high levels of distress whilst in prison and gaining less benefit from attempts at rehabilitation. In addition, the difficulties experienced by prisoners with ASD may adversely impact on everyday prison processes and result in inefficient or increased use of resources or other operational disruption.</a:t>
            </a:r>
          </a:p>
          <a:p>
            <a:pPr>
              <a:buClr>
                <a:srgbClr val="8AD0D6"/>
              </a:buClr>
            </a:pPr>
            <a:endParaRPr lang="en-GB" sz="1200" dirty="0">
              <a:solidFill>
                <a:srgbClr val="222222"/>
              </a:solidFill>
              <a:highlight>
                <a:srgbClr val="FFFFFF"/>
              </a:highlight>
              <a:latin typeface="Aptos"/>
            </a:endParaRPr>
          </a:p>
          <a:p>
            <a:pPr>
              <a:buClr>
                <a:srgbClr val="8AD0D6"/>
              </a:buClr>
            </a:pPr>
            <a:endParaRPr lang="en-GB" sz="1200" dirty="0">
              <a:solidFill>
                <a:srgbClr val="222222"/>
              </a:solidFill>
              <a:highlight>
                <a:srgbClr val="FFFFFF"/>
              </a:highlight>
              <a:latin typeface="Merriweather"/>
            </a:endParaRPr>
          </a:p>
        </p:txBody>
      </p:sp>
    </p:spTree>
    <p:extLst>
      <p:ext uri="{BB962C8B-B14F-4D97-AF65-F5344CB8AC3E}">
        <p14:creationId xmlns:p14="http://schemas.microsoft.com/office/powerpoint/2010/main" val="712020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4A2EF-2969-0E70-558F-2D0E6D595E26}"/>
              </a:ext>
            </a:extLst>
          </p:cNvPr>
          <p:cNvSpPr>
            <a:spLocks noGrp="1"/>
          </p:cNvSpPr>
          <p:nvPr>
            <p:ph type="title"/>
          </p:nvPr>
        </p:nvSpPr>
        <p:spPr>
          <a:xfrm>
            <a:off x="646111" y="452718"/>
            <a:ext cx="3110395" cy="732476"/>
          </a:xfrm>
        </p:spPr>
        <p:txBody>
          <a:bodyPr/>
          <a:lstStyle/>
          <a:p>
            <a:r>
              <a:rPr lang="en-GB"/>
              <a:t>References</a:t>
            </a:r>
            <a:r>
              <a:rPr lang="en-GB" dirty="0"/>
              <a:t> </a:t>
            </a:r>
          </a:p>
        </p:txBody>
      </p:sp>
      <p:sp>
        <p:nvSpPr>
          <p:cNvPr id="3" name="Content Placeholder 2">
            <a:extLst>
              <a:ext uri="{FF2B5EF4-FFF2-40B4-BE49-F238E27FC236}">
                <a16:creationId xmlns:a16="http://schemas.microsoft.com/office/drawing/2014/main" id="{8EB78A2A-8811-6525-3EF7-213AF364D2A8}"/>
              </a:ext>
            </a:extLst>
          </p:cNvPr>
          <p:cNvSpPr>
            <a:spLocks noGrp="1"/>
          </p:cNvSpPr>
          <p:nvPr>
            <p:ph idx="1"/>
          </p:nvPr>
        </p:nvSpPr>
        <p:spPr>
          <a:xfrm>
            <a:off x="247367" y="1196973"/>
            <a:ext cx="11931910" cy="5051426"/>
          </a:xfrm>
        </p:spPr>
        <p:txBody>
          <a:bodyPr vert="horz" lIns="91440" tIns="45720" rIns="91440" bIns="45720" rtlCol="0" anchor="t">
            <a:normAutofit/>
          </a:bodyPr>
          <a:lstStyle/>
          <a:p>
            <a:endParaRPr lang="en-GB" sz="3200" dirty="0"/>
          </a:p>
          <a:p>
            <a:pPr>
              <a:buClr>
                <a:srgbClr val="8AD0D6"/>
              </a:buClr>
            </a:pPr>
            <a:r>
              <a:rPr lang="en-GB" sz="900">
                <a:solidFill>
                  <a:srgbClr val="222222"/>
                </a:solidFill>
                <a:highlight>
                  <a:srgbClr val="FFFFFF"/>
                </a:highlight>
                <a:latin typeface="Merriweather Sans"/>
              </a:rPr>
              <a:t>Maras K.L, Crane L, Mulcahy S, Hawken T, Cooper P, Wurtzel D, Memon A (2017) Brief report: Autism in the courtroom: Experiences of legal professionals and the autism community </a:t>
            </a:r>
            <a:r>
              <a:rPr lang="en-GB" sz="900" i="1">
                <a:solidFill>
                  <a:srgbClr val="222222"/>
                </a:solidFill>
                <a:highlight>
                  <a:srgbClr val="FFFFFF"/>
                </a:highlight>
                <a:latin typeface="Merriweather Sans"/>
              </a:rPr>
              <a:t>Journal of Autism and Developmental Disorders </a:t>
            </a:r>
            <a:r>
              <a:rPr lang="en-GB" sz="900">
                <a:solidFill>
                  <a:srgbClr val="222222"/>
                </a:solidFill>
                <a:highlight>
                  <a:srgbClr val="FFFFFF"/>
                </a:highlight>
                <a:latin typeface="Merriweather Sans"/>
              </a:rPr>
              <a:t>volume 47 p 2610 – 2620 Doi.org/10.1007/s10803-017-3162-9</a:t>
            </a:r>
            <a:endParaRPr lang="en-US" sz="900">
              <a:latin typeface="Merriweather Sans"/>
            </a:endParaRPr>
          </a:p>
          <a:p>
            <a:pPr>
              <a:buClr>
                <a:srgbClr val="8AD0D6"/>
              </a:buClr>
            </a:pPr>
            <a:r>
              <a:rPr lang="en-GB" sz="900" dirty="0">
                <a:solidFill>
                  <a:srgbClr val="222222"/>
                </a:solidFill>
                <a:highlight>
                  <a:srgbClr val="FFFFFF"/>
                </a:highlight>
                <a:latin typeface="Merriweather"/>
              </a:rPr>
              <a:t>Despite an understanding of some of the difficulties experienced by individuals with autism, and the adjustments suitable for supporting them, legal professionals reported constraints arising from a lack of understanding by others within the criminal justice system. These results are considered alongside the views and perspectives of autistic adults (n = 9) and parents of children on the autism spectrum (n = 19), who had encountered the criminal courts as witnesses or defendants and were largely dissatisfied with their experiences. Training, understanding and the provision of appropriate adjustments were identified as key issues by all respondent groups.</a:t>
            </a:r>
            <a:endParaRPr lang="en-US" sz="900">
              <a:latin typeface="Merriweather"/>
            </a:endParaRPr>
          </a:p>
          <a:p>
            <a:pPr>
              <a:buClr>
                <a:srgbClr val="8AD0D6"/>
              </a:buClr>
            </a:pPr>
            <a:endParaRPr lang="en-GB" sz="900" dirty="0">
              <a:latin typeface="Merriweather"/>
            </a:endParaRPr>
          </a:p>
          <a:p>
            <a:pPr>
              <a:buClr>
                <a:srgbClr val="8AD0D6"/>
              </a:buClr>
            </a:pPr>
            <a:r>
              <a:rPr lang="en-GB" sz="900" dirty="0">
                <a:solidFill>
                  <a:srgbClr val="212121"/>
                </a:solidFill>
                <a:highlight>
                  <a:srgbClr val="FFFFFF"/>
                </a:highlight>
                <a:latin typeface="Segoe UI"/>
                <a:cs typeface="Segoe UI"/>
              </a:rPr>
              <a:t>Cooper D, Frisbie S, Wang S, Ventimiglia J, Gibbs V, Love AMA, Mogavero M, Benevides TW, Hyatt JM, Hooven K, </a:t>
            </a:r>
            <a:r>
              <a:rPr lang="en-GB" sz="900" dirty="0" err="1">
                <a:solidFill>
                  <a:srgbClr val="212121"/>
                </a:solidFill>
                <a:highlight>
                  <a:srgbClr val="FFFFFF"/>
                </a:highlight>
                <a:latin typeface="Segoe UI"/>
                <a:cs typeface="Segoe UI"/>
              </a:rPr>
              <a:t>Basketbill</a:t>
            </a:r>
            <a:r>
              <a:rPr lang="en-GB" sz="900" dirty="0">
                <a:solidFill>
                  <a:srgbClr val="212121"/>
                </a:solidFill>
                <a:highlight>
                  <a:srgbClr val="FFFFFF"/>
                </a:highlight>
                <a:latin typeface="Segoe UI"/>
                <a:cs typeface="Segoe UI"/>
              </a:rPr>
              <a:t> I, Shea L. What do we know about autism and policing globally? Preliminary findings from an international effort to examine autism and the criminal justice system. Autism Res. 2024 Oct;17(10)P . 2133-2143. </a:t>
            </a:r>
            <a:r>
              <a:rPr lang="en-GB" sz="900" dirty="0" err="1">
                <a:solidFill>
                  <a:srgbClr val="212121"/>
                </a:solidFill>
                <a:highlight>
                  <a:srgbClr val="FFFFFF"/>
                </a:highlight>
                <a:latin typeface="Segoe UI"/>
                <a:cs typeface="Segoe UI"/>
              </a:rPr>
              <a:t>doi</a:t>
            </a:r>
            <a:r>
              <a:rPr lang="en-GB" sz="900" dirty="0">
                <a:solidFill>
                  <a:srgbClr val="212121"/>
                </a:solidFill>
                <a:highlight>
                  <a:srgbClr val="FFFFFF"/>
                </a:highlight>
                <a:latin typeface="Segoe UI"/>
                <a:cs typeface="Segoe UI"/>
              </a:rPr>
              <a:t>: 10.1002/aur.3203.</a:t>
            </a:r>
            <a:endParaRPr lang="en-US" sz="900">
              <a:latin typeface="Segoe UI"/>
              <a:cs typeface="Segoe UI"/>
            </a:endParaRPr>
          </a:p>
          <a:p>
            <a:pPr>
              <a:buClr>
                <a:srgbClr val="8AD0D6"/>
              </a:buClr>
            </a:pPr>
            <a:r>
              <a:rPr lang="en-GB" sz="900" dirty="0">
                <a:solidFill>
                  <a:srgbClr val="222222"/>
                </a:solidFill>
                <a:highlight>
                  <a:srgbClr val="FFFFFF"/>
                </a:highlight>
                <a:latin typeface="Merriweather"/>
              </a:rPr>
              <a:t>Research has demonstrated that autistic individuals have higher rates of </a:t>
            </a:r>
            <a:r>
              <a:rPr lang="en-GB" sz="900" dirty="0" err="1">
                <a:solidFill>
                  <a:srgbClr val="222222"/>
                </a:solidFill>
                <a:highlight>
                  <a:srgbClr val="FFFFFF"/>
                </a:highlight>
                <a:latin typeface="Merriweather"/>
              </a:rPr>
              <a:t>policecontact</a:t>
            </a:r>
            <a:r>
              <a:rPr lang="en-GB" sz="900" dirty="0">
                <a:solidFill>
                  <a:srgbClr val="222222"/>
                </a:solidFill>
                <a:highlight>
                  <a:srgbClr val="FFFFFF"/>
                </a:highlight>
                <a:latin typeface="Merriweather"/>
              </a:rPr>
              <a:t>, however, research has seldom explored the fundamental reasons for </a:t>
            </a:r>
            <a:r>
              <a:rPr lang="en-GB" sz="900" dirty="0" err="1">
                <a:solidFill>
                  <a:srgbClr val="222222"/>
                </a:solidFill>
                <a:highlight>
                  <a:srgbClr val="FFFFFF"/>
                </a:highlight>
                <a:latin typeface="Merriweather"/>
              </a:rPr>
              <a:t>theseinteractions</a:t>
            </a:r>
            <a:r>
              <a:rPr lang="en-GB" sz="900" dirty="0">
                <a:solidFill>
                  <a:srgbClr val="222222"/>
                </a:solidFill>
                <a:highlight>
                  <a:srgbClr val="FFFFFF"/>
                </a:highlight>
                <a:latin typeface="Merriweather"/>
              </a:rPr>
              <a:t> and how this might vary across international contexts.</a:t>
            </a:r>
            <a:endParaRPr lang="en-US" sz="900">
              <a:latin typeface="Merriweather"/>
            </a:endParaRPr>
          </a:p>
          <a:p>
            <a:pPr>
              <a:buClr>
                <a:srgbClr val="8AD0D6"/>
              </a:buClr>
            </a:pPr>
            <a:endParaRPr lang="en-GB" sz="900" dirty="0">
              <a:latin typeface="Merriweather"/>
            </a:endParaRPr>
          </a:p>
          <a:p>
            <a:pPr>
              <a:buClr>
                <a:srgbClr val="8AD0D6"/>
              </a:buClr>
            </a:pPr>
            <a:r>
              <a:rPr lang="en-GB" sz="900" dirty="0" err="1">
                <a:solidFill>
                  <a:srgbClr val="222222"/>
                </a:solidFill>
                <a:highlight>
                  <a:srgbClr val="FFFFFF"/>
                </a:highlight>
                <a:latin typeface="Merriweather"/>
              </a:rPr>
              <a:t>Leydier</a:t>
            </a:r>
            <a:r>
              <a:rPr lang="en-GB" sz="900" dirty="0">
                <a:solidFill>
                  <a:srgbClr val="222222"/>
                </a:solidFill>
                <a:highlight>
                  <a:srgbClr val="FFFFFF"/>
                </a:highlight>
                <a:latin typeface="Merriweather"/>
              </a:rPr>
              <a:t> BT (2022) “Policing along the spectrum: Reducing risk and improving service delivery”</a:t>
            </a:r>
            <a:r>
              <a:rPr lang="en-GB" sz="900" i="1" dirty="0">
                <a:solidFill>
                  <a:srgbClr val="222222"/>
                </a:solidFill>
                <a:highlight>
                  <a:srgbClr val="FFFFFF"/>
                </a:highlight>
                <a:latin typeface="Merriweather"/>
              </a:rPr>
              <a:t> Police Science &amp; Management </a:t>
            </a:r>
            <a:r>
              <a:rPr lang="en-GB" sz="900" dirty="0">
                <a:solidFill>
                  <a:srgbClr val="222222"/>
                </a:solidFill>
                <a:highlight>
                  <a:srgbClr val="FFFFFF"/>
                </a:highlight>
                <a:latin typeface="Merriweather"/>
              </a:rPr>
              <a:t>volume 24 (4) P427-436 Doi 10.1177/14613557221119117 </a:t>
            </a:r>
            <a:endParaRPr lang="en-US" sz="900">
              <a:latin typeface="Merriweather"/>
            </a:endParaRPr>
          </a:p>
          <a:p>
            <a:pPr>
              <a:buClr>
                <a:srgbClr val="8AD0D6"/>
              </a:buClr>
            </a:pPr>
            <a:r>
              <a:rPr lang="en-GB" sz="900">
                <a:solidFill>
                  <a:srgbClr val="222222"/>
                </a:solidFill>
                <a:highlight>
                  <a:srgbClr val="FFFFFF"/>
                </a:highlight>
                <a:latin typeface="Merriweather"/>
              </a:rPr>
              <a:t>Inevitably, law enforcement professionals will interact with the autistic population in their duties; however, many exchanges produce poor outcomes.</a:t>
            </a:r>
            <a:endParaRPr lang="en-US" sz="900">
              <a:latin typeface="Merriweather"/>
            </a:endParaRPr>
          </a:p>
          <a:p>
            <a:pPr>
              <a:buClr>
                <a:srgbClr val="8AD0D6"/>
              </a:buClr>
            </a:pPr>
            <a:r>
              <a:rPr lang="en-GB" sz="900">
                <a:solidFill>
                  <a:srgbClr val="222222"/>
                </a:solidFill>
                <a:highlight>
                  <a:srgbClr val="FFFFFF"/>
                </a:highlight>
                <a:latin typeface="Merriweather"/>
              </a:rPr>
              <a:t>current training outcomes for law enforcement professionals are ephemeral and unlikely to yield mastery</a:t>
            </a:r>
            <a:endParaRPr lang="en-US" sz="900">
              <a:latin typeface="Merriweather"/>
            </a:endParaRPr>
          </a:p>
          <a:p>
            <a:pPr>
              <a:buClr>
                <a:srgbClr val="8AD0D6"/>
              </a:buClr>
            </a:pPr>
            <a:endParaRPr lang="en-GB" sz="900" dirty="0">
              <a:latin typeface="Merriweather"/>
            </a:endParaRPr>
          </a:p>
          <a:p>
            <a:pPr>
              <a:buClr>
                <a:srgbClr val="8AD0D6"/>
              </a:buClr>
            </a:pPr>
            <a:r>
              <a:rPr lang="en-GB" sz="900" dirty="0">
                <a:solidFill>
                  <a:srgbClr val="222222"/>
                </a:solidFill>
                <a:highlight>
                  <a:srgbClr val="FFFFFF"/>
                </a:highlight>
                <a:latin typeface="Merriweather Sans"/>
              </a:rPr>
              <a:t>Christiansen, A., Minich, N.M. &amp; Clark, M. Pilot Survey: Police Understanding of Autism Spectrum Disorder. </a:t>
            </a:r>
            <a:r>
              <a:rPr lang="en-GB" sz="900" i="1" dirty="0">
                <a:solidFill>
                  <a:srgbClr val="222222"/>
                </a:solidFill>
                <a:highlight>
                  <a:srgbClr val="FFFFFF"/>
                </a:highlight>
                <a:latin typeface="Merriweather Sans"/>
              </a:rPr>
              <a:t>J Autism Dev </a:t>
            </a:r>
            <a:r>
              <a:rPr lang="en-GB" sz="900" i="1" dirty="0" err="1">
                <a:solidFill>
                  <a:srgbClr val="222222"/>
                </a:solidFill>
                <a:highlight>
                  <a:srgbClr val="FFFFFF"/>
                </a:highlight>
                <a:latin typeface="Merriweather Sans"/>
              </a:rPr>
              <a:t>Disord</a:t>
            </a:r>
            <a:r>
              <a:rPr lang="en-GB" sz="900" dirty="0">
                <a:solidFill>
                  <a:srgbClr val="222222"/>
                </a:solidFill>
                <a:highlight>
                  <a:srgbClr val="FFFFFF"/>
                </a:highlight>
                <a:latin typeface="Merriweather Sans"/>
              </a:rPr>
              <a:t> </a:t>
            </a:r>
            <a:r>
              <a:rPr lang="en-GB" sz="900" b="1" dirty="0">
                <a:solidFill>
                  <a:srgbClr val="222222"/>
                </a:solidFill>
                <a:highlight>
                  <a:srgbClr val="FFFFFF"/>
                </a:highlight>
                <a:latin typeface="Merriweather Sans"/>
              </a:rPr>
              <a:t>53</a:t>
            </a:r>
            <a:r>
              <a:rPr lang="en-GB" sz="900" dirty="0">
                <a:solidFill>
                  <a:srgbClr val="222222"/>
                </a:solidFill>
                <a:highlight>
                  <a:srgbClr val="FFFFFF"/>
                </a:highlight>
                <a:latin typeface="Merriweather Sans"/>
              </a:rPr>
              <a:t>, 738–745 (2023). </a:t>
            </a:r>
            <a:r>
              <a:rPr lang="en-GB" sz="900" dirty="0">
                <a:solidFill>
                  <a:srgbClr val="222222"/>
                </a:solidFill>
                <a:highlight>
                  <a:srgbClr val="FFFFFF"/>
                </a:highlight>
                <a:latin typeface="Merriweather Sans"/>
                <a:hlinkClick r:id="rId2"/>
              </a:rPr>
              <a:t>https://doi-org.uwtsd.idm.oclc.org/10.1007/s10803-021-04968-z</a:t>
            </a:r>
            <a:endParaRPr lang="en-GB" sz="900">
              <a:latin typeface="Aptos"/>
            </a:endParaRPr>
          </a:p>
          <a:p>
            <a:pPr>
              <a:buClr>
                <a:srgbClr val="8AD0D6"/>
              </a:buClr>
            </a:pPr>
            <a:r>
              <a:rPr lang="en-GB" sz="900" dirty="0">
                <a:solidFill>
                  <a:srgbClr val="222222"/>
                </a:solidFill>
                <a:highlight>
                  <a:srgbClr val="FFFFFF"/>
                </a:highlight>
                <a:latin typeface="Merriweather"/>
              </a:rPr>
              <a:t>This </a:t>
            </a:r>
            <a:r>
              <a:rPr lang="en-GB" sz="900" dirty="0" err="1">
                <a:solidFill>
                  <a:srgbClr val="222222"/>
                </a:solidFill>
                <a:highlight>
                  <a:srgbClr val="FFFFFF"/>
                </a:highlight>
                <a:latin typeface="Merriweather"/>
              </a:rPr>
              <a:t>piliot</a:t>
            </a:r>
            <a:r>
              <a:rPr lang="en-GB" sz="900" dirty="0">
                <a:solidFill>
                  <a:srgbClr val="222222"/>
                </a:solidFill>
                <a:highlight>
                  <a:srgbClr val="FFFFFF"/>
                </a:highlight>
                <a:latin typeface="Merriweather"/>
              </a:rPr>
              <a:t> study assessed the experiences of police officers related to persons with Autism Spectrum Disorder (ASD) via a survey assessing prior experience, comfort, knowledge, and ability to identify autistic persons. Fifty-one officers completed the survey: 52.9% reported previous ASD training, 34.8% reported personal experience with ASD, and 56.9% endorsed low overall knowledge of ASD.</a:t>
            </a:r>
            <a:endParaRPr lang="en-GB" sz="900" dirty="0"/>
          </a:p>
        </p:txBody>
      </p:sp>
    </p:spTree>
    <p:extLst>
      <p:ext uri="{BB962C8B-B14F-4D97-AF65-F5344CB8AC3E}">
        <p14:creationId xmlns:p14="http://schemas.microsoft.com/office/powerpoint/2010/main" val="6089944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8813A-5836-6E1F-DCE5-F22921507197}"/>
              </a:ext>
            </a:extLst>
          </p:cNvPr>
          <p:cNvSpPr>
            <a:spLocks noGrp="1"/>
          </p:cNvSpPr>
          <p:nvPr>
            <p:ph type="title"/>
          </p:nvPr>
        </p:nvSpPr>
        <p:spPr/>
        <p:txBody>
          <a:bodyPr/>
          <a:lstStyle/>
          <a:p>
            <a:r>
              <a:rPr lang="en-GB"/>
              <a:t>Time graph.</a:t>
            </a:r>
          </a:p>
        </p:txBody>
      </p:sp>
      <p:sp>
        <p:nvSpPr>
          <p:cNvPr id="3" name="Content Placeholder 2">
            <a:extLst>
              <a:ext uri="{FF2B5EF4-FFF2-40B4-BE49-F238E27FC236}">
                <a16:creationId xmlns:a16="http://schemas.microsoft.com/office/drawing/2014/main" id="{4D3F6071-9FB1-B63F-5289-47F54D2D6BD2}"/>
              </a:ext>
            </a:extLst>
          </p:cNvPr>
          <p:cNvSpPr>
            <a:spLocks noGrp="1"/>
          </p:cNvSpPr>
          <p:nvPr>
            <p:ph idx="1"/>
          </p:nvPr>
        </p:nvSpPr>
        <p:spPr>
          <a:xfrm>
            <a:off x="134484" y="1704576"/>
            <a:ext cx="9915369" cy="4543823"/>
          </a:xfrm>
        </p:spPr>
        <p:txBody>
          <a:bodyPr vert="horz" lIns="91440" tIns="45720" rIns="91440" bIns="45720" rtlCol="0" anchor="t">
            <a:normAutofit/>
          </a:bodyPr>
          <a:lstStyle/>
          <a:p>
            <a:r>
              <a:rPr lang="en-GB"/>
              <a:t>Background reading: Accessed by the UWTSD Library, because all the websites from there are credible and easy to access.</a:t>
            </a:r>
            <a:endParaRPr lang="en-US"/>
          </a:p>
          <a:p>
            <a:pPr>
              <a:buClr>
                <a:srgbClr val="8AD0D6"/>
              </a:buClr>
            </a:pPr>
            <a:r>
              <a:rPr lang="en-GB" dirty="0"/>
              <a:t>Planning: I decided that the reading which was most relevant was what the library's advanced search </a:t>
            </a:r>
            <a:r>
              <a:rPr lang="en-GB" dirty="0" err="1"/>
              <a:t>assistat</a:t>
            </a:r>
            <a:r>
              <a:rPr lang="en-GB" dirty="0"/>
              <a:t> brought up.</a:t>
            </a:r>
          </a:p>
          <a:p>
            <a:pPr>
              <a:buClr>
                <a:srgbClr val="8AD0D6"/>
              </a:buClr>
            </a:pPr>
            <a:r>
              <a:rPr lang="en-GB" dirty="0"/>
              <a:t>Structure: I structured it the way that made the most </a:t>
            </a:r>
            <a:r>
              <a:rPr lang="en-GB"/>
              <a:t>sense to me.</a:t>
            </a:r>
          </a:p>
          <a:p>
            <a:pPr>
              <a:buClr>
                <a:srgbClr val="8AD0D6"/>
              </a:buClr>
            </a:pPr>
            <a:r>
              <a:rPr lang="en-GB" dirty="0"/>
              <a:t>Wider reading: Used the slides that Laura set in class as additional reading.</a:t>
            </a:r>
          </a:p>
          <a:p>
            <a:pPr>
              <a:buClr>
                <a:srgbClr val="8AD0D6"/>
              </a:buClr>
            </a:pPr>
            <a:r>
              <a:rPr lang="en-GB" dirty="0"/>
              <a:t>Reflection: only challenge faced was </a:t>
            </a:r>
            <a:r>
              <a:rPr lang="en-GB" err="1"/>
              <a:t>timming</a:t>
            </a:r>
            <a:r>
              <a:rPr lang="en-GB" dirty="0"/>
              <a:t> my </a:t>
            </a:r>
            <a:r>
              <a:rPr lang="en-GB" err="1"/>
              <a:t>pressentation</a:t>
            </a:r>
            <a:r>
              <a:rPr lang="en-GB" dirty="0"/>
              <a:t> at home , next time I will get my </a:t>
            </a:r>
            <a:r>
              <a:rPr lang="en-GB" err="1"/>
              <a:t>timming</a:t>
            </a:r>
            <a:r>
              <a:rPr lang="en-GB" dirty="0"/>
              <a:t> better and have better recommenda</a:t>
            </a:r>
            <a:r>
              <a:rPr lang="en-GB"/>
              <a:t>tions.</a:t>
            </a:r>
            <a:endParaRPr lang="en-GB" dirty="0"/>
          </a:p>
        </p:txBody>
      </p:sp>
    </p:spTree>
    <p:extLst>
      <p:ext uri="{BB962C8B-B14F-4D97-AF65-F5344CB8AC3E}">
        <p14:creationId xmlns:p14="http://schemas.microsoft.com/office/powerpoint/2010/main" val="446941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How the criminal justice system should handle case study 1 John, and recommendations for the overall situation.</vt:lpstr>
      <vt:lpstr>Background on John's case study.</vt:lpstr>
      <vt:lpstr>While John was in prison. </vt:lpstr>
      <vt:lpstr>What is ASD and Neurodivergence?</vt:lpstr>
      <vt:lpstr>(Continuation) - How does this apply to John?</vt:lpstr>
      <vt:lpstr>Characteristics of John that make him more likely to offend.</vt:lpstr>
      <vt:lpstr>Factors for John's incarceration?</vt:lpstr>
      <vt:lpstr>Continuation......</vt:lpstr>
      <vt:lpstr>How the criminal justice system have improved their treatment of individuals with ASD?</vt:lpstr>
      <vt:lpstr>What is done by the criminal justice system to help John?</vt:lpstr>
      <vt:lpstr>What is done by the criminal justice system to support John(continuation)</vt:lpstr>
      <vt:lpstr>What needs to change with the CJS to support John and others?</vt:lpstr>
      <vt:lpstr>What other recommendations could the Criminal justice system can implement </vt:lpstr>
      <vt:lpstr>Conclusion.</vt:lpstr>
      <vt:lpstr>Refrence's </vt:lpstr>
      <vt:lpstr>References </vt:lpstr>
      <vt:lpstr>Time graph.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207</cp:revision>
  <dcterms:created xsi:type="dcterms:W3CDTF">2026-02-06T11:05:17Z</dcterms:created>
  <dcterms:modified xsi:type="dcterms:W3CDTF">2026-03-01T23:35:47Z</dcterms:modified>
</cp:coreProperties>
</file>