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8" r:id="rId3"/>
    <p:sldId id="264" r:id="rId4"/>
    <p:sldId id="265" r:id="rId5"/>
    <p:sldId id="266" r:id="rId6"/>
    <p:sldId id="261" r:id="rId7"/>
    <p:sldId id="269" r:id="rId8"/>
    <p:sldId id="267" r:id="rId9"/>
    <p:sldId id="270" r:id="rId10"/>
    <p:sldId id="271" r:id="rId11"/>
    <p:sldId id="268" r:id="rId12"/>
    <p:sldId id="272" r:id="rId13"/>
    <p:sldId id="262" r:id="rId14"/>
    <p:sldId id="273" r:id="rId15"/>
    <p:sldId id="274" r:id="rId16"/>
    <p:sldId id="275" r:id="rId17"/>
    <p:sldId id="26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7F3E0F-4662-4004-AAFB-ACE5F9EA052A}" v="31" dt="2023-06-02T13:25:53.185"/>
    <p1510:client id="{A02FBB65-89F6-4B14-A8ED-FD64F28601FB}" v="41" dt="2023-06-02T19:27:42.2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578" autoAdjust="0"/>
    <p:restoredTop sz="73099" autoAdjust="0"/>
  </p:normalViewPr>
  <p:slideViewPr>
    <p:cSldViewPr snapToGrid="0">
      <p:cViewPr varScale="1">
        <p:scale>
          <a:sx n="84" d="100"/>
          <a:sy n="84" d="100"/>
        </p:scale>
        <p:origin x="12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 Rosser (2214462)" userId="899b3782-8d37-48ca-8dda-7fd046a719ad" providerId="ADAL" clId="{BAA1C8E1-3D9A-4B47-96BC-51C96D434FFD}"/>
    <pc:docChg chg="custSel modSld">
      <pc:chgData name="Tom Rosser (2214462)" userId="899b3782-8d37-48ca-8dda-7fd046a719ad" providerId="ADAL" clId="{BAA1C8E1-3D9A-4B47-96BC-51C96D434FFD}" dt="2023-06-02T19:47:42.475" v="2" actId="478"/>
      <pc:docMkLst>
        <pc:docMk/>
      </pc:docMkLst>
      <pc:sldChg chg="delSp delAnim">
        <pc:chgData name="Tom Rosser (2214462)" userId="899b3782-8d37-48ca-8dda-7fd046a719ad" providerId="ADAL" clId="{BAA1C8E1-3D9A-4B47-96BC-51C96D434FFD}" dt="2023-06-02T19:47:32.701" v="0" actId="478"/>
        <pc:sldMkLst>
          <pc:docMk/>
          <pc:sldMk cId="3960422958" sldId="258"/>
        </pc:sldMkLst>
        <pc:picChg chg="del">
          <ac:chgData name="Tom Rosser (2214462)" userId="899b3782-8d37-48ca-8dda-7fd046a719ad" providerId="ADAL" clId="{BAA1C8E1-3D9A-4B47-96BC-51C96D434FFD}" dt="2023-06-02T19:47:32.701" v="0" actId="478"/>
          <ac:picMkLst>
            <pc:docMk/>
            <pc:sldMk cId="3960422958" sldId="258"/>
            <ac:picMk id="15" creationId="{1957D37C-F894-CC51-8DC5-428ED99C8F4E}"/>
          </ac:picMkLst>
        </pc:picChg>
      </pc:sldChg>
      <pc:sldChg chg="delSp delAnim">
        <pc:chgData name="Tom Rosser (2214462)" userId="899b3782-8d37-48ca-8dda-7fd046a719ad" providerId="ADAL" clId="{BAA1C8E1-3D9A-4B47-96BC-51C96D434FFD}" dt="2023-06-02T19:47:39.679" v="1" actId="478"/>
        <pc:sldMkLst>
          <pc:docMk/>
          <pc:sldMk cId="1195563200" sldId="264"/>
        </pc:sldMkLst>
        <pc:picChg chg="del">
          <ac:chgData name="Tom Rosser (2214462)" userId="899b3782-8d37-48ca-8dda-7fd046a719ad" providerId="ADAL" clId="{BAA1C8E1-3D9A-4B47-96BC-51C96D434FFD}" dt="2023-06-02T19:47:39.679" v="1" actId="478"/>
          <ac:picMkLst>
            <pc:docMk/>
            <pc:sldMk cId="1195563200" sldId="264"/>
            <ac:picMk id="18" creationId="{332A555C-EF3D-E9AA-31B1-8F3DA4AD00C1}"/>
          </ac:picMkLst>
        </pc:picChg>
      </pc:sldChg>
      <pc:sldChg chg="delSp delAnim">
        <pc:chgData name="Tom Rosser (2214462)" userId="899b3782-8d37-48ca-8dda-7fd046a719ad" providerId="ADAL" clId="{BAA1C8E1-3D9A-4B47-96BC-51C96D434FFD}" dt="2023-06-02T19:47:42.475" v="2" actId="478"/>
        <pc:sldMkLst>
          <pc:docMk/>
          <pc:sldMk cId="933463081" sldId="265"/>
        </pc:sldMkLst>
        <pc:picChg chg="del">
          <ac:chgData name="Tom Rosser (2214462)" userId="899b3782-8d37-48ca-8dda-7fd046a719ad" providerId="ADAL" clId="{BAA1C8E1-3D9A-4B47-96BC-51C96D434FFD}" dt="2023-06-02T19:47:42.475" v="2" actId="478"/>
          <ac:picMkLst>
            <pc:docMk/>
            <pc:sldMk cId="933463081" sldId="265"/>
            <ac:picMk id="16" creationId="{909346F9-0151-27E9-D97B-8ACCEF4687B5}"/>
          </ac:picMkLst>
        </pc:picChg>
      </pc:sldChg>
    </pc:docChg>
  </pc:docChgLst>
  <pc:docChgLst>
    <pc:chgData name="Tom Rosser (2214462)" userId="899b3782-8d37-48ca-8dda-7fd046a719ad" providerId="ADAL" clId="{007F3E0F-4662-4004-AAFB-ACE5F9EA052A}"/>
    <pc:docChg chg="undo custSel addSld delSld modSld sldOrd addSection delSection modSection">
      <pc:chgData name="Tom Rosser (2214462)" userId="899b3782-8d37-48ca-8dda-7fd046a719ad" providerId="ADAL" clId="{007F3E0F-4662-4004-AAFB-ACE5F9EA052A}" dt="2023-06-02T13:55:26.400" v="3752" actId="20577"/>
      <pc:docMkLst>
        <pc:docMk/>
      </pc:docMkLst>
      <pc:sldChg chg="addSp delSp modSp mod modTransition">
        <pc:chgData name="Tom Rosser (2214462)" userId="899b3782-8d37-48ca-8dda-7fd046a719ad" providerId="ADAL" clId="{007F3E0F-4662-4004-AAFB-ACE5F9EA052A}" dt="2023-06-02T13:25:53.185" v="37"/>
        <pc:sldMkLst>
          <pc:docMk/>
          <pc:sldMk cId="4164289178" sldId="256"/>
        </pc:sldMkLst>
        <pc:graphicFrameChg chg="add del mod modGraphic">
          <ac:chgData name="Tom Rosser (2214462)" userId="899b3782-8d37-48ca-8dda-7fd046a719ad" providerId="ADAL" clId="{007F3E0F-4662-4004-AAFB-ACE5F9EA052A}" dt="2023-06-02T13:23:25.584" v="31" actId="478"/>
          <ac:graphicFrameMkLst>
            <pc:docMk/>
            <pc:sldMk cId="4164289178" sldId="256"/>
            <ac:graphicFrameMk id="5" creationId="{42E762C4-731D-7F51-C19C-90A15EA22AD6}"/>
          </ac:graphicFrameMkLst>
        </pc:graphicFrameChg>
        <pc:graphicFrameChg chg="add del">
          <ac:chgData name="Tom Rosser (2214462)" userId="899b3782-8d37-48ca-8dda-7fd046a719ad" providerId="ADAL" clId="{007F3E0F-4662-4004-AAFB-ACE5F9EA052A}" dt="2023-06-02T13:25:25.785" v="35" actId="478"/>
          <ac:graphicFrameMkLst>
            <pc:docMk/>
            <pc:sldMk cId="4164289178" sldId="256"/>
            <ac:graphicFrameMk id="8" creationId="{2C1EBD47-3DFD-7CC8-A2EA-54773ACDC34F}"/>
          </ac:graphicFrameMkLst>
        </pc:graphicFrameChg>
      </pc:sldChg>
      <pc:sldChg chg="modTransition modNotesTx">
        <pc:chgData name="Tom Rosser (2214462)" userId="899b3782-8d37-48ca-8dda-7fd046a719ad" providerId="ADAL" clId="{007F3E0F-4662-4004-AAFB-ACE5F9EA052A}" dt="2023-06-02T13:32:28.987" v="935" actId="20577"/>
        <pc:sldMkLst>
          <pc:docMk/>
          <pc:sldMk cId="3960422958" sldId="258"/>
        </pc:sldMkLst>
      </pc:sldChg>
      <pc:sldChg chg="modTransition">
        <pc:chgData name="Tom Rosser (2214462)" userId="899b3782-8d37-48ca-8dda-7fd046a719ad" providerId="ADAL" clId="{007F3E0F-4662-4004-AAFB-ACE5F9EA052A}" dt="2023-06-02T13:19:25.659" v="16"/>
        <pc:sldMkLst>
          <pc:docMk/>
          <pc:sldMk cId="1762590470" sldId="259"/>
        </pc:sldMkLst>
      </pc:sldChg>
      <pc:sldChg chg="modTransition">
        <pc:chgData name="Tom Rosser (2214462)" userId="899b3782-8d37-48ca-8dda-7fd046a719ad" providerId="ADAL" clId="{007F3E0F-4662-4004-AAFB-ACE5F9EA052A}" dt="2023-06-02T13:19:27.587" v="17"/>
        <pc:sldMkLst>
          <pc:docMk/>
          <pc:sldMk cId="2079911651" sldId="261"/>
        </pc:sldMkLst>
      </pc:sldChg>
      <pc:sldChg chg="modTransition">
        <pc:chgData name="Tom Rosser (2214462)" userId="899b3782-8d37-48ca-8dda-7fd046a719ad" providerId="ADAL" clId="{007F3E0F-4662-4004-AAFB-ACE5F9EA052A}" dt="2023-06-02T13:19:42.523" v="24"/>
        <pc:sldMkLst>
          <pc:docMk/>
          <pc:sldMk cId="1084184740" sldId="262"/>
        </pc:sldMkLst>
      </pc:sldChg>
      <pc:sldChg chg="modTransition">
        <pc:chgData name="Tom Rosser (2214462)" userId="899b3782-8d37-48ca-8dda-7fd046a719ad" providerId="ADAL" clId="{007F3E0F-4662-4004-AAFB-ACE5F9EA052A}" dt="2023-06-02T13:19:51.460" v="28"/>
        <pc:sldMkLst>
          <pc:docMk/>
          <pc:sldMk cId="4284508756" sldId="263"/>
        </pc:sldMkLst>
      </pc:sldChg>
      <pc:sldChg chg="modTransition modNotesTx">
        <pc:chgData name="Tom Rosser (2214462)" userId="899b3782-8d37-48ca-8dda-7fd046a719ad" providerId="ADAL" clId="{007F3E0F-4662-4004-AAFB-ACE5F9EA052A}" dt="2023-06-02T13:43:37.484" v="3095" actId="20577"/>
        <pc:sldMkLst>
          <pc:docMk/>
          <pc:sldMk cId="1195563200" sldId="264"/>
        </pc:sldMkLst>
      </pc:sldChg>
      <pc:sldChg chg="modTransition modNotesTx">
        <pc:chgData name="Tom Rosser (2214462)" userId="899b3782-8d37-48ca-8dda-7fd046a719ad" providerId="ADAL" clId="{007F3E0F-4662-4004-AAFB-ACE5F9EA052A}" dt="2023-06-02T13:46:22.472" v="3739" actId="20577"/>
        <pc:sldMkLst>
          <pc:docMk/>
          <pc:sldMk cId="933463081" sldId="265"/>
        </pc:sldMkLst>
      </pc:sldChg>
      <pc:sldChg chg="modTransition">
        <pc:chgData name="Tom Rosser (2214462)" userId="899b3782-8d37-48ca-8dda-7fd046a719ad" providerId="ADAL" clId="{007F3E0F-4662-4004-AAFB-ACE5F9EA052A}" dt="2023-06-02T13:19:23.395" v="15"/>
        <pc:sldMkLst>
          <pc:docMk/>
          <pc:sldMk cId="1375662211" sldId="266"/>
        </pc:sldMkLst>
      </pc:sldChg>
      <pc:sldChg chg="modTransition">
        <pc:chgData name="Tom Rosser (2214462)" userId="899b3782-8d37-48ca-8dda-7fd046a719ad" providerId="ADAL" clId="{007F3E0F-4662-4004-AAFB-ACE5F9EA052A}" dt="2023-06-02T13:19:31.675" v="19"/>
        <pc:sldMkLst>
          <pc:docMk/>
          <pc:sldMk cId="3973690514" sldId="267"/>
        </pc:sldMkLst>
      </pc:sldChg>
      <pc:sldChg chg="modTransition">
        <pc:chgData name="Tom Rosser (2214462)" userId="899b3782-8d37-48ca-8dda-7fd046a719ad" providerId="ADAL" clId="{007F3E0F-4662-4004-AAFB-ACE5F9EA052A}" dt="2023-06-02T13:19:38.515" v="22"/>
        <pc:sldMkLst>
          <pc:docMk/>
          <pc:sldMk cId="1307872134" sldId="268"/>
        </pc:sldMkLst>
      </pc:sldChg>
      <pc:sldChg chg="ord modTransition modNotesTx">
        <pc:chgData name="Tom Rosser (2214462)" userId="899b3782-8d37-48ca-8dda-7fd046a719ad" providerId="ADAL" clId="{007F3E0F-4662-4004-AAFB-ACE5F9EA052A}" dt="2023-06-02T13:53:29.642" v="3750"/>
        <pc:sldMkLst>
          <pc:docMk/>
          <pc:sldMk cId="1791465278" sldId="269"/>
        </pc:sldMkLst>
      </pc:sldChg>
      <pc:sldChg chg="modTransition modNotesTx">
        <pc:chgData name="Tom Rosser (2214462)" userId="899b3782-8d37-48ca-8dda-7fd046a719ad" providerId="ADAL" clId="{007F3E0F-4662-4004-AAFB-ACE5F9EA052A}" dt="2023-06-02T13:55:26.400" v="3752" actId="20577"/>
        <pc:sldMkLst>
          <pc:docMk/>
          <pc:sldMk cId="1696152731" sldId="270"/>
        </pc:sldMkLst>
      </pc:sldChg>
      <pc:sldChg chg="modTransition">
        <pc:chgData name="Tom Rosser (2214462)" userId="899b3782-8d37-48ca-8dda-7fd046a719ad" providerId="ADAL" clId="{007F3E0F-4662-4004-AAFB-ACE5F9EA052A}" dt="2023-06-02T13:19:36.747" v="21"/>
        <pc:sldMkLst>
          <pc:docMk/>
          <pc:sldMk cId="3215474983" sldId="271"/>
        </pc:sldMkLst>
      </pc:sldChg>
      <pc:sldChg chg="modTransition">
        <pc:chgData name="Tom Rosser (2214462)" userId="899b3782-8d37-48ca-8dda-7fd046a719ad" providerId="ADAL" clId="{007F3E0F-4662-4004-AAFB-ACE5F9EA052A}" dt="2023-06-02T13:19:40.427" v="23"/>
        <pc:sldMkLst>
          <pc:docMk/>
          <pc:sldMk cId="3094226364" sldId="272"/>
        </pc:sldMkLst>
      </pc:sldChg>
      <pc:sldChg chg="modTransition">
        <pc:chgData name="Tom Rosser (2214462)" userId="899b3782-8d37-48ca-8dda-7fd046a719ad" providerId="ADAL" clId="{007F3E0F-4662-4004-AAFB-ACE5F9EA052A}" dt="2023-06-02T13:19:44.276" v="25"/>
        <pc:sldMkLst>
          <pc:docMk/>
          <pc:sldMk cId="2560984932" sldId="273"/>
        </pc:sldMkLst>
      </pc:sldChg>
      <pc:sldChg chg="modTransition">
        <pc:chgData name="Tom Rosser (2214462)" userId="899b3782-8d37-48ca-8dda-7fd046a719ad" providerId="ADAL" clId="{007F3E0F-4662-4004-AAFB-ACE5F9EA052A}" dt="2023-06-02T13:19:46.890" v="26"/>
        <pc:sldMkLst>
          <pc:docMk/>
          <pc:sldMk cId="3842979958" sldId="274"/>
        </pc:sldMkLst>
      </pc:sldChg>
      <pc:sldChg chg="modTransition">
        <pc:chgData name="Tom Rosser (2214462)" userId="899b3782-8d37-48ca-8dda-7fd046a719ad" providerId="ADAL" clId="{007F3E0F-4662-4004-AAFB-ACE5F9EA052A}" dt="2023-06-02T13:19:49.707" v="27"/>
        <pc:sldMkLst>
          <pc:docMk/>
          <pc:sldMk cId="2903127201" sldId="275"/>
        </pc:sldMkLst>
      </pc:sldChg>
      <pc:sldChg chg="addSp delSp modSp new del mod">
        <pc:chgData name="Tom Rosser (2214462)" userId="899b3782-8d37-48ca-8dda-7fd046a719ad" providerId="ADAL" clId="{007F3E0F-4662-4004-AAFB-ACE5F9EA052A}" dt="2023-06-02T13:24:05.185" v="33" actId="27022"/>
        <pc:sldMkLst>
          <pc:docMk/>
          <pc:sldMk cId="1739105840" sldId="276"/>
        </pc:sldMkLst>
        <pc:graphicFrameChg chg="add del modGraphic">
          <ac:chgData name="Tom Rosser (2214462)" userId="899b3782-8d37-48ca-8dda-7fd046a719ad" providerId="ADAL" clId="{007F3E0F-4662-4004-AAFB-ACE5F9EA052A}" dt="2023-06-02T13:24:05.185" v="33" actId="27022"/>
          <ac:graphicFrameMkLst>
            <pc:docMk/>
            <pc:sldMk cId="1739105840" sldId="276"/>
            <ac:graphicFrameMk id="5" creationId="{1EDB0708-75E1-1EB3-6F4F-56DF55D04767}"/>
          </ac:graphicFrameMkLst>
        </pc:graphicFrameChg>
      </pc:sldChg>
    </pc:docChg>
  </pc:docChgLst>
  <pc:docChgLst>
    <pc:chgData name="Tom Rosser (2214462)" userId="899b3782-8d37-48ca-8dda-7fd046a719ad" providerId="ADAL" clId="{A02FBB65-89F6-4B14-A8ED-FD64F28601FB}"/>
    <pc:docChg chg="undo redo custSel addSld delSld modSld sldOrd modMainMaster">
      <pc:chgData name="Tom Rosser (2214462)" userId="899b3782-8d37-48ca-8dda-7fd046a719ad" providerId="ADAL" clId="{A02FBB65-89F6-4B14-A8ED-FD64F28601FB}" dt="2023-06-02T19:27:42.256" v="5499"/>
      <pc:docMkLst>
        <pc:docMk/>
      </pc:docMkLst>
      <pc:sldChg chg="addSp delSp modSp mod modTransition modAnim">
        <pc:chgData name="Tom Rosser (2214462)" userId="899b3782-8d37-48ca-8dda-7fd046a719ad" providerId="ADAL" clId="{A02FBB65-89F6-4B14-A8ED-FD64F28601FB}" dt="2023-06-02T19:27:42.256" v="5499"/>
        <pc:sldMkLst>
          <pc:docMk/>
          <pc:sldMk cId="4164289178" sldId="256"/>
        </pc:sldMkLst>
        <pc:spChg chg="mod">
          <ac:chgData name="Tom Rosser (2214462)" userId="899b3782-8d37-48ca-8dda-7fd046a719ad" providerId="ADAL" clId="{A02FBB65-89F6-4B14-A8ED-FD64F28601FB}" dt="2023-06-02T10:11:43.235" v="2084" actId="20577"/>
          <ac:spMkLst>
            <pc:docMk/>
            <pc:sldMk cId="4164289178" sldId="256"/>
            <ac:spMk id="3" creationId="{D4D518EB-B1B2-E63B-0267-B9385E503671}"/>
          </ac:spMkLst>
        </pc:spChg>
        <pc:picChg chg="del mod">
          <ac:chgData name="Tom Rosser (2214462)" userId="899b3782-8d37-48ca-8dda-7fd046a719ad" providerId="ADAL" clId="{A02FBB65-89F6-4B14-A8ED-FD64F28601FB}" dt="2023-06-02T10:09:35.753" v="2048" actId="478"/>
          <ac:picMkLst>
            <pc:docMk/>
            <pc:sldMk cId="4164289178" sldId="256"/>
            <ac:picMk id="4" creationId="{563831B9-B3D8-0389-2A78-388DD21E4A0D}"/>
          </ac:picMkLst>
        </pc:picChg>
        <pc:picChg chg="add del mod">
          <ac:chgData name="Tom Rosser (2214462)" userId="899b3782-8d37-48ca-8dda-7fd046a719ad" providerId="ADAL" clId="{A02FBB65-89F6-4B14-A8ED-FD64F28601FB}" dt="2023-06-02T17:46:46.238" v="2173"/>
          <ac:picMkLst>
            <pc:docMk/>
            <pc:sldMk cId="4164289178" sldId="256"/>
            <ac:picMk id="4" creationId="{8E21EE68-A445-E0D8-DBAE-E9E927D7EB90}"/>
          </ac:picMkLst>
        </pc:picChg>
        <pc:picChg chg="add del mod">
          <ac:chgData name="Tom Rosser (2214462)" userId="899b3782-8d37-48ca-8dda-7fd046a719ad" providerId="ADAL" clId="{A02FBB65-89F6-4B14-A8ED-FD64F28601FB}" dt="2023-06-02T17:47:23.448" v="2175"/>
          <ac:picMkLst>
            <pc:docMk/>
            <pc:sldMk cId="4164289178" sldId="256"/>
            <ac:picMk id="5" creationId="{42753460-E4C8-CD5B-881E-3A6D6EFDD348}"/>
          </ac:picMkLst>
        </pc:picChg>
        <pc:picChg chg="del">
          <ac:chgData name="Tom Rosser (2214462)" userId="899b3782-8d37-48ca-8dda-7fd046a719ad" providerId="ADAL" clId="{A02FBB65-89F6-4B14-A8ED-FD64F28601FB}" dt="2023-06-02T10:10:57.847" v="2053" actId="478"/>
          <ac:picMkLst>
            <pc:docMk/>
            <pc:sldMk cId="4164289178" sldId="256"/>
            <ac:picMk id="5" creationId="{80A29EA9-7C13-CA20-44BA-63CEF221DE5A}"/>
          </ac:picMkLst>
        </pc:picChg>
        <pc:picChg chg="add mod">
          <ac:chgData name="Tom Rosser (2214462)" userId="899b3782-8d37-48ca-8dda-7fd046a719ad" providerId="ADAL" clId="{A02FBB65-89F6-4B14-A8ED-FD64F28601FB}" dt="2023-06-02T10:10:54.973" v="2052" actId="1076"/>
          <ac:picMkLst>
            <pc:docMk/>
            <pc:sldMk cId="4164289178" sldId="256"/>
            <ac:picMk id="6" creationId="{145677FE-3DB2-BE3C-B8BB-D5BBFFAFB0DB}"/>
          </ac:picMkLst>
        </pc:picChg>
        <pc:picChg chg="add mod">
          <ac:chgData name="Tom Rosser (2214462)" userId="899b3782-8d37-48ca-8dda-7fd046a719ad" providerId="ADAL" clId="{A02FBB65-89F6-4B14-A8ED-FD64F28601FB}" dt="2023-06-02T10:11:29.452" v="2057" actId="1076"/>
          <ac:picMkLst>
            <pc:docMk/>
            <pc:sldMk cId="4164289178" sldId="256"/>
            <ac:picMk id="7" creationId="{F2271439-CA45-0E0E-6CC8-3E525F95A24B}"/>
          </ac:picMkLst>
        </pc:picChg>
        <pc:picChg chg="add del mod">
          <ac:chgData name="Tom Rosser (2214462)" userId="899b3782-8d37-48ca-8dda-7fd046a719ad" providerId="ADAL" clId="{A02FBB65-89F6-4B14-A8ED-FD64F28601FB}" dt="2023-06-02T17:47:40.458" v="2177"/>
          <ac:picMkLst>
            <pc:docMk/>
            <pc:sldMk cId="4164289178" sldId="256"/>
            <ac:picMk id="8" creationId="{65017C72-9D33-FDF1-2AE3-32DD5A2BF3EB}"/>
          </ac:picMkLst>
        </pc:picChg>
        <pc:picChg chg="add del mod">
          <ac:chgData name="Tom Rosser (2214462)" userId="899b3782-8d37-48ca-8dda-7fd046a719ad" providerId="ADAL" clId="{A02FBB65-89F6-4B14-A8ED-FD64F28601FB}" dt="2023-06-02T17:48:33.014" v="2179"/>
          <ac:picMkLst>
            <pc:docMk/>
            <pc:sldMk cId="4164289178" sldId="256"/>
            <ac:picMk id="9" creationId="{AF5DD6AD-B9E3-E9C3-32C9-6B3B1019D917}"/>
          </ac:picMkLst>
        </pc:picChg>
        <pc:picChg chg="add del mod">
          <ac:chgData name="Tom Rosser (2214462)" userId="899b3782-8d37-48ca-8dda-7fd046a719ad" providerId="ADAL" clId="{A02FBB65-89F6-4B14-A8ED-FD64F28601FB}" dt="2023-06-02T17:53:10.301" v="2181"/>
          <ac:picMkLst>
            <pc:docMk/>
            <pc:sldMk cId="4164289178" sldId="256"/>
            <ac:picMk id="10" creationId="{63267B56-CA48-9038-33A3-370CF4B05057}"/>
          </ac:picMkLst>
        </pc:picChg>
        <pc:picChg chg="add del mod">
          <ac:chgData name="Tom Rosser (2214462)" userId="899b3782-8d37-48ca-8dda-7fd046a719ad" providerId="ADAL" clId="{A02FBB65-89F6-4B14-A8ED-FD64F28601FB}" dt="2023-06-02T17:53:23.638" v="2183"/>
          <ac:picMkLst>
            <pc:docMk/>
            <pc:sldMk cId="4164289178" sldId="256"/>
            <ac:picMk id="11" creationId="{8016B6CA-9A29-0A67-6978-33F88DC7A1F8}"/>
          </ac:picMkLst>
        </pc:picChg>
        <pc:picChg chg="add del mod">
          <ac:chgData name="Tom Rosser (2214462)" userId="899b3782-8d37-48ca-8dda-7fd046a719ad" providerId="ADAL" clId="{A02FBB65-89F6-4B14-A8ED-FD64F28601FB}" dt="2023-06-02T17:53:44.538" v="2185"/>
          <ac:picMkLst>
            <pc:docMk/>
            <pc:sldMk cId="4164289178" sldId="256"/>
            <ac:picMk id="12" creationId="{BC03A5B8-E36A-6531-9B0B-775C900607C8}"/>
          </ac:picMkLst>
        </pc:picChg>
        <pc:picChg chg="add del mod">
          <ac:chgData name="Tom Rosser (2214462)" userId="899b3782-8d37-48ca-8dda-7fd046a719ad" providerId="ADAL" clId="{A02FBB65-89F6-4B14-A8ED-FD64F28601FB}" dt="2023-06-02T17:54:58.971" v="2188"/>
          <ac:picMkLst>
            <pc:docMk/>
            <pc:sldMk cId="4164289178" sldId="256"/>
            <ac:picMk id="13" creationId="{E261B24F-23FB-A9F6-9F83-644C273AAECE}"/>
          </ac:picMkLst>
        </pc:picChg>
        <pc:picChg chg="add del mod">
          <ac:chgData name="Tom Rosser (2214462)" userId="899b3782-8d37-48ca-8dda-7fd046a719ad" providerId="ADAL" clId="{A02FBB65-89F6-4B14-A8ED-FD64F28601FB}" dt="2023-06-02T17:56:41.695" v="2190"/>
          <ac:picMkLst>
            <pc:docMk/>
            <pc:sldMk cId="4164289178" sldId="256"/>
            <ac:picMk id="14" creationId="{0CF2BD22-A1BD-2FC7-C561-49928897FDE4}"/>
          </ac:picMkLst>
        </pc:picChg>
        <pc:picChg chg="add del mod">
          <ac:chgData name="Tom Rosser (2214462)" userId="899b3782-8d37-48ca-8dda-7fd046a719ad" providerId="ADAL" clId="{A02FBB65-89F6-4B14-A8ED-FD64F28601FB}" dt="2023-06-02T18:54:48.166" v="5487"/>
          <ac:picMkLst>
            <pc:docMk/>
            <pc:sldMk cId="4164289178" sldId="256"/>
            <ac:picMk id="15" creationId="{82D56B0F-D2FD-BBA1-F8F5-270E1288AADE}"/>
          </ac:picMkLst>
        </pc:picChg>
        <pc:picChg chg="add del mod">
          <ac:chgData name="Tom Rosser (2214462)" userId="899b3782-8d37-48ca-8dda-7fd046a719ad" providerId="ADAL" clId="{A02FBB65-89F6-4B14-A8ED-FD64F28601FB}" dt="2023-06-02T18:55:00.599" v="5489"/>
          <ac:picMkLst>
            <pc:docMk/>
            <pc:sldMk cId="4164289178" sldId="256"/>
            <ac:picMk id="16" creationId="{5F65519A-B368-932D-2881-71F49F8396B7}"/>
          </ac:picMkLst>
        </pc:picChg>
        <pc:picChg chg="add del mod">
          <ac:chgData name="Tom Rosser (2214462)" userId="899b3782-8d37-48ca-8dda-7fd046a719ad" providerId="ADAL" clId="{A02FBB65-89F6-4B14-A8ED-FD64F28601FB}" dt="2023-06-02T18:55:13.338" v="5491"/>
          <ac:picMkLst>
            <pc:docMk/>
            <pc:sldMk cId="4164289178" sldId="256"/>
            <ac:picMk id="17" creationId="{4033C3ED-DAA3-516A-F54E-17DBF42F51AD}"/>
          </ac:picMkLst>
        </pc:picChg>
        <pc:picChg chg="add del mod">
          <ac:chgData name="Tom Rosser (2214462)" userId="899b3782-8d37-48ca-8dda-7fd046a719ad" providerId="ADAL" clId="{A02FBB65-89F6-4B14-A8ED-FD64F28601FB}" dt="2023-06-02T19:05:34.154" v="5494"/>
          <ac:picMkLst>
            <pc:docMk/>
            <pc:sldMk cId="4164289178" sldId="256"/>
            <ac:picMk id="18" creationId="{6327A899-4601-6F58-7617-720324BECD68}"/>
          </ac:picMkLst>
        </pc:picChg>
        <pc:picChg chg="add del mod">
          <ac:chgData name="Tom Rosser (2214462)" userId="899b3782-8d37-48ca-8dda-7fd046a719ad" providerId="ADAL" clId="{A02FBB65-89F6-4B14-A8ED-FD64F28601FB}" dt="2023-06-02T19:07:14.196" v="5496"/>
          <ac:picMkLst>
            <pc:docMk/>
            <pc:sldMk cId="4164289178" sldId="256"/>
            <ac:picMk id="19" creationId="{AB5599F9-E4A7-E4D7-E15A-ABE36B143048}"/>
          </ac:picMkLst>
        </pc:picChg>
        <pc:picChg chg="add del mod">
          <ac:chgData name="Tom Rosser (2214462)" userId="899b3782-8d37-48ca-8dda-7fd046a719ad" providerId="ADAL" clId="{A02FBB65-89F6-4B14-A8ED-FD64F28601FB}" dt="2023-06-02T19:27:31.133" v="5498"/>
          <ac:picMkLst>
            <pc:docMk/>
            <pc:sldMk cId="4164289178" sldId="256"/>
            <ac:picMk id="20" creationId="{C5FB99A5-D460-0528-45FD-FE6B0115508C}"/>
          </ac:picMkLst>
        </pc:picChg>
        <pc:picChg chg="add mod">
          <ac:chgData name="Tom Rosser (2214462)" userId="899b3782-8d37-48ca-8dda-7fd046a719ad" providerId="ADAL" clId="{A02FBB65-89F6-4B14-A8ED-FD64F28601FB}" dt="2023-06-02T19:27:42.256" v="5499"/>
          <ac:picMkLst>
            <pc:docMk/>
            <pc:sldMk cId="4164289178" sldId="256"/>
            <ac:picMk id="21" creationId="{ED5B3D97-AD49-F03D-B232-7475B48FB147}"/>
          </ac:picMkLst>
        </pc:picChg>
      </pc:sldChg>
      <pc:sldChg chg="addSp delSp modSp del mod">
        <pc:chgData name="Tom Rosser (2214462)" userId="899b3782-8d37-48ca-8dda-7fd046a719ad" providerId="ADAL" clId="{A02FBB65-89F6-4B14-A8ED-FD64F28601FB}" dt="2023-06-01T20:33:03.212" v="2" actId="47"/>
        <pc:sldMkLst>
          <pc:docMk/>
          <pc:sldMk cId="4165671262" sldId="257"/>
        </pc:sldMkLst>
        <pc:spChg chg="del">
          <ac:chgData name="Tom Rosser (2214462)" userId="899b3782-8d37-48ca-8dda-7fd046a719ad" providerId="ADAL" clId="{A02FBB65-89F6-4B14-A8ED-FD64F28601FB}" dt="2023-06-01T20:32:59.425" v="1" actId="478"/>
          <ac:spMkLst>
            <pc:docMk/>
            <pc:sldMk cId="4165671262" sldId="257"/>
            <ac:spMk id="2" creationId="{41B1DDCD-3837-702A-F13E-685D20534759}"/>
          </ac:spMkLst>
        </pc:spChg>
        <pc:spChg chg="del">
          <ac:chgData name="Tom Rosser (2214462)" userId="899b3782-8d37-48ca-8dda-7fd046a719ad" providerId="ADAL" clId="{A02FBB65-89F6-4B14-A8ED-FD64F28601FB}" dt="2023-06-01T20:32:55.338" v="0" actId="478"/>
          <ac:spMkLst>
            <pc:docMk/>
            <pc:sldMk cId="4165671262" sldId="257"/>
            <ac:spMk id="3" creationId="{2B821DD0-D1F1-8DE2-E776-A47BCA029F8F}"/>
          </ac:spMkLst>
        </pc:spChg>
        <pc:spChg chg="add mod">
          <ac:chgData name="Tom Rosser (2214462)" userId="899b3782-8d37-48ca-8dda-7fd046a719ad" providerId="ADAL" clId="{A02FBB65-89F6-4B14-A8ED-FD64F28601FB}" dt="2023-06-01T20:32:59.425" v="1" actId="478"/>
          <ac:spMkLst>
            <pc:docMk/>
            <pc:sldMk cId="4165671262" sldId="257"/>
            <ac:spMk id="5" creationId="{82080B41-FB7E-A196-7A04-E8A6205022CE}"/>
          </ac:spMkLst>
        </pc:spChg>
      </pc:sldChg>
      <pc:sldChg chg="addSp delSp modSp mod modTransition setBg modAnim">
        <pc:chgData name="Tom Rosser (2214462)" userId="899b3782-8d37-48ca-8dda-7fd046a719ad" providerId="ADAL" clId="{A02FBB65-89F6-4B14-A8ED-FD64F28601FB}" dt="2023-06-02T19:18:22.528" v="5497"/>
        <pc:sldMkLst>
          <pc:docMk/>
          <pc:sldMk cId="3960422958" sldId="258"/>
        </pc:sldMkLst>
        <pc:spChg chg="mod">
          <ac:chgData name="Tom Rosser (2214462)" userId="899b3782-8d37-48ca-8dda-7fd046a719ad" providerId="ADAL" clId="{A02FBB65-89F6-4B14-A8ED-FD64F28601FB}" dt="2023-06-02T10:19:31.741" v="2150" actId="404"/>
          <ac:spMkLst>
            <pc:docMk/>
            <pc:sldMk cId="3960422958" sldId="258"/>
            <ac:spMk id="3" creationId="{1E054706-993D-F50B-E6A6-39B2705325D0}"/>
          </ac:spMkLst>
        </pc:spChg>
        <pc:spChg chg="add mod">
          <ac:chgData name="Tom Rosser (2214462)" userId="899b3782-8d37-48ca-8dda-7fd046a719ad" providerId="ADAL" clId="{A02FBB65-89F6-4B14-A8ED-FD64F28601FB}" dt="2023-06-02T09:18:51.120" v="141" actId="20577"/>
          <ac:spMkLst>
            <pc:docMk/>
            <pc:sldMk cId="3960422958" sldId="258"/>
            <ac:spMk id="6" creationId="{60A115A5-FD66-2E17-80F9-4CDCDF213CD0}"/>
          </ac:spMkLst>
        </pc:spChg>
        <pc:picChg chg="add mod">
          <ac:chgData name="Tom Rosser (2214462)" userId="899b3782-8d37-48ca-8dda-7fd046a719ad" providerId="ADAL" clId="{A02FBB65-89F6-4B14-A8ED-FD64F28601FB}" dt="2023-06-01T20:33:33.660" v="13" actId="1076"/>
          <ac:picMkLst>
            <pc:docMk/>
            <pc:sldMk cId="3960422958" sldId="258"/>
            <ac:picMk id="4" creationId="{A6A7C8F2-FD8B-34AE-1693-C304D597D48A}"/>
          </ac:picMkLst>
        </pc:picChg>
        <pc:picChg chg="add mod">
          <ac:chgData name="Tom Rosser (2214462)" userId="899b3782-8d37-48ca-8dda-7fd046a719ad" providerId="ADAL" clId="{A02FBB65-89F6-4B14-A8ED-FD64F28601FB}" dt="2023-06-02T10:13:26.730" v="2091" actId="1076"/>
          <ac:picMkLst>
            <pc:docMk/>
            <pc:sldMk cId="3960422958" sldId="258"/>
            <ac:picMk id="5" creationId="{6DBCE231-176F-7120-904D-6E19B7E48264}"/>
          </ac:picMkLst>
        </pc:picChg>
        <pc:picChg chg="add mod">
          <ac:chgData name="Tom Rosser (2214462)" userId="899b3782-8d37-48ca-8dda-7fd046a719ad" providerId="ADAL" clId="{A02FBB65-89F6-4B14-A8ED-FD64F28601FB}" dt="2023-06-02T10:16:22.105" v="2129" actId="14100"/>
          <ac:picMkLst>
            <pc:docMk/>
            <pc:sldMk cId="3960422958" sldId="258"/>
            <ac:picMk id="7" creationId="{3B1D0FBB-72FF-50B2-FF12-5E0ACC1FC4ED}"/>
          </ac:picMkLst>
        </pc:picChg>
        <pc:picChg chg="add del mod">
          <ac:chgData name="Tom Rosser (2214462)" userId="899b3782-8d37-48ca-8dda-7fd046a719ad" providerId="ADAL" clId="{A02FBB65-89F6-4B14-A8ED-FD64F28601FB}" dt="2023-06-02T17:48:33.014" v="2179"/>
          <ac:picMkLst>
            <pc:docMk/>
            <pc:sldMk cId="3960422958" sldId="258"/>
            <ac:picMk id="8" creationId="{47A27627-5428-1763-5543-FB5FB50DBF0A}"/>
          </ac:picMkLst>
        </pc:picChg>
        <pc:picChg chg="add del mod">
          <ac:chgData name="Tom Rosser (2214462)" userId="899b3782-8d37-48ca-8dda-7fd046a719ad" providerId="ADAL" clId="{A02FBB65-89F6-4B14-A8ED-FD64F28601FB}" dt="2023-06-02T17:53:10.301" v="2181"/>
          <ac:picMkLst>
            <pc:docMk/>
            <pc:sldMk cId="3960422958" sldId="258"/>
            <ac:picMk id="9" creationId="{BE1C8AC3-249B-BD67-B156-3194E55EF0A7}"/>
          </ac:picMkLst>
        </pc:picChg>
        <pc:picChg chg="add del mod">
          <ac:chgData name="Tom Rosser (2214462)" userId="899b3782-8d37-48ca-8dda-7fd046a719ad" providerId="ADAL" clId="{A02FBB65-89F6-4B14-A8ED-FD64F28601FB}" dt="2023-06-02T17:54:28.547" v="2187"/>
          <ac:picMkLst>
            <pc:docMk/>
            <pc:sldMk cId="3960422958" sldId="258"/>
            <ac:picMk id="10" creationId="{F55A5F3F-9BD3-F058-16BA-D5090C6A9CF1}"/>
          </ac:picMkLst>
        </pc:picChg>
        <pc:picChg chg="add del mod">
          <ac:chgData name="Tom Rosser (2214462)" userId="899b3782-8d37-48ca-8dda-7fd046a719ad" providerId="ADAL" clId="{A02FBB65-89F6-4B14-A8ED-FD64F28601FB}" dt="2023-06-02T17:56:41.695" v="2190"/>
          <ac:picMkLst>
            <pc:docMk/>
            <pc:sldMk cId="3960422958" sldId="258"/>
            <ac:picMk id="11" creationId="{3AC5C962-37DB-6733-42BB-9784B6B70823}"/>
          </ac:picMkLst>
        </pc:picChg>
        <pc:picChg chg="add del mod">
          <ac:chgData name="Tom Rosser (2214462)" userId="899b3782-8d37-48ca-8dda-7fd046a719ad" providerId="ADAL" clId="{A02FBB65-89F6-4B14-A8ED-FD64F28601FB}" dt="2023-06-02T18:54:48.166" v="5487"/>
          <ac:picMkLst>
            <pc:docMk/>
            <pc:sldMk cId="3960422958" sldId="258"/>
            <ac:picMk id="12" creationId="{C38B0039-7024-01E2-BD54-7B23EA46226F}"/>
          </ac:picMkLst>
        </pc:picChg>
        <pc:picChg chg="add del mod">
          <ac:chgData name="Tom Rosser (2214462)" userId="899b3782-8d37-48ca-8dda-7fd046a719ad" providerId="ADAL" clId="{A02FBB65-89F6-4B14-A8ED-FD64F28601FB}" dt="2023-06-02T19:05:34.154" v="5494"/>
          <ac:picMkLst>
            <pc:docMk/>
            <pc:sldMk cId="3960422958" sldId="258"/>
            <ac:picMk id="13" creationId="{F5E07DCF-D806-3D34-A185-93EDCB26FB1F}"/>
          </ac:picMkLst>
        </pc:picChg>
        <pc:picChg chg="add del mod">
          <ac:chgData name="Tom Rosser (2214462)" userId="899b3782-8d37-48ca-8dda-7fd046a719ad" providerId="ADAL" clId="{A02FBB65-89F6-4B14-A8ED-FD64F28601FB}" dt="2023-06-02T19:07:14.196" v="5496"/>
          <ac:picMkLst>
            <pc:docMk/>
            <pc:sldMk cId="3960422958" sldId="258"/>
            <ac:picMk id="14" creationId="{B50A9597-46D0-73FE-4048-4E4E38B0AC10}"/>
          </ac:picMkLst>
        </pc:picChg>
        <pc:picChg chg="add mod">
          <ac:chgData name="Tom Rosser (2214462)" userId="899b3782-8d37-48ca-8dda-7fd046a719ad" providerId="ADAL" clId="{A02FBB65-89F6-4B14-A8ED-FD64F28601FB}" dt="2023-06-02T19:18:22.528" v="5497"/>
          <ac:picMkLst>
            <pc:docMk/>
            <pc:sldMk cId="3960422958" sldId="258"/>
            <ac:picMk id="15" creationId="{1957D37C-F894-CC51-8DC5-428ED99C8F4E}"/>
          </ac:picMkLst>
        </pc:picChg>
      </pc:sldChg>
      <pc:sldChg chg="addSp modSp del mod modTransition modNotesTx">
        <pc:chgData name="Tom Rosser (2214462)" userId="899b3782-8d37-48ca-8dda-7fd046a719ad" providerId="ADAL" clId="{A02FBB65-89F6-4B14-A8ED-FD64F28601FB}" dt="2023-06-02T18:50:21.995" v="4939" actId="47"/>
        <pc:sldMkLst>
          <pc:docMk/>
          <pc:sldMk cId="1762590470" sldId="259"/>
        </pc:sldMkLst>
        <pc:spChg chg="mod">
          <ac:chgData name="Tom Rosser (2214462)" userId="899b3782-8d37-48ca-8dda-7fd046a719ad" providerId="ADAL" clId="{A02FBB65-89F6-4B14-A8ED-FD64F28601FB}" dt="2023-06-02T10:19:41.369" v="2151" actId="404"/>
          <ac:spMkLst>
            <pc:docMk/>
            <pc:sldMk cId="1762590470" sldId="259"/>
            <ac:spMk id="3" creationId="{2F587765-7BCB-2A8D-CA2F-1E98C0EC53CD}"/>
          </ac:spMkLst>
        </pc:spChg>
        <pc:picChg chg="add mod">
          <ac:chgData name="Tom Rosser (2214462)" userId="899b3782-8d37-48ca-8dda-7fd046a719ad" providerId="ADAL" clId="{A02FBB65-89F6-4B14-A8ED-FD64F28601FB}" dt="2023-06-02T10:14:06.278" v="2097" actId="1076"/>
          <ac:picMkLst>
            <pc:docMk/>
            <pc:sldMk cId="1762590470" sldId="259"/>
            <ac:picMk id="4" creationId="{8A3D86EE-346F-51ED-397C-34377E434F07}"/>
          </ac:picMkLst>
        </pc:picChg>
        <pc:picChg chg="add mod">
          <ac:chgData name="Tom Rosser (2214462)" userId="899b3782-8d37-48ca-8dda-7fd046a719ad" providerId="ADAL" clId="{A02FBB65-89F6-4B14-A8ED-FD64F28601FB}" dt="2023-06-02T10:16:36.811" v="2133"/>
          <ac:picMkLst>
            <pc:docMk/>
            <pc:sldMk cId="1762590470" sldId="259"/>
            <ac:picMk id="5" creationId="{27D92211-97E5-5F01-DAF7-D6C724DE3E83}"/>
          </ac:picMkLst>
        </pc:picChg>
      </pc:sldChg>
      <pc:sldChg chg="del">
        <pc:chgData name="Tom Rosser (2214462)" userId="899b3782-8d37-48ca-8dda-7fd046a719ad" providerId="ADAL" clId="{A02FBB65-89F6-4B14-A8ED-FD64F28601FB}" dt="2023-06-01T20:43:16.232" v="136" actId="47"/>
        <pc:sldMkLst>
          <pc:docMk/>
          <pc:sldMk cId="2264799221" sldId="260"/>
        </pc:sldMkLst>
      </pc:sldChg>
      <pc:sldChg chg="addSp delSp modSp mod modTransition modAnim">
        <pc:chgData name="Tom Rosser (2214462)" userId="899b3782-8d37-48ca-8dda-7fd046a719ad" providerId="ADAL" clId="{A02FBB65-89F6-4B14-A8ED-FD64F28601FB}" dt="2023-06-02T19:18:22.528" v="5497"/>
        <pc:sldMkLst>
          <pc:docMk/>
          <pc:sldMk cId="2079911651" sldId="261"/>
        </pc:sldMkLst>
        <pc:spChg chg="mod">
          <ac:chgData name="Tom Rosser (2214462)" userId="899b3782-8d37-48ca-8dda-7fd046a719ad" providerId="ADAL" clId="{A02FBB65-89F6-4B14-A8ED-FD64F28601FB}" dt="2023-06-02T10:19:47.159" v="2152" actId="404"/>
          <ac:spMkLst>
            <pc:docMk/>
            <pc:sldMk cId="2079911651" sldId="261"/>
            <ac:spMk id="3" creationId="{78F7D393-4A43-68CB-EDAF-13303C5F02C4}"/>
          </ac:spMkLst>
        </pc:spChg>
        <pc:picChg chg="add mod">
          <ac:chgData name="Tom Rosser (2214462)" userId="899b3782-8d37-48ca-8dda-7fd046a719ad" providerId="ADAL" clId="{A02FBB65-89F6-4B14-A8ED-FD64F28601FB}" dt="2023-06-02T10:14:14.141" v="2099" actId="1076"/>
          <ac:picMkLst>
            <pc:docMk/>
            <pc:sldMk cId="2079911651" sldId="261"/>
            <ac:picMk id="4" creationId="{250F039D-38B2-D3CE-EDA5-CBBE9ED08A4D}"/>
          </ac:picMkLst>
        </pc:picChg>
        <pc:picChg chg="add mod">
          <ac:chgData name="Tom Rosser (2214462)" userId="899b3782-8d37-48ca-8dda-7fd046a719ad" providerId="ADAL" clId="{A02FBB65-89F6-4B14-A8ED-FD64F28601FB}" dt="2023-06-02T10:16:38.945" v="2134"/>
          <ac:picMkLst>
            <pc:docMk/>
            <pc:sldMk cId="2079911651" sldId="261"/>
            <ac:picMk id="5" creationId="{FFE861A8-5669-9EE5-214F-2452002311CA}"/>
          </ac:picMkLst>
        </pc:picChg>
        <pc:picChg chg="add del mod">
          <ac:chgData name="Tom Rosser (2214462)" userId="899b3782-8d37-48ca-8dda-7fd046a719ad" providerId="ADAL" clId="{A02FBB65-89F6-4B14-A8ED-FD64F28601FB}" dt="2023-06-02T19:05:34.154" v="5494"/>
          <ac:picMkLst>
            <pc:docMk/>
            <pc:sldMk cId="2079911651" sldId="261"/>
            <ac:picMk id="6" creationId="{01B6670D-B16C-BB2B-E0B6-593E10F2BDA8}"/>
          </ac:picMkLst>
        </pc:picChg>
        <pc:picChg chg="add mod">
          <ac:chgData name="Tom Rosser (2214462)" userId="899b3782-8d37-48ca-8dda-7fd046a719ad" providerId="ADAL" clId="{A02FBB65-89F6-4B14-A8ED-FD64F28601FB}" dt="2023-06-02T19:18:22.528" v="5497"/>
          <ac:picMkLst>
            <pc:docMk/>
            <pc:sldMk cId="2079911651" sldId="261"/>
            <ac:picMk id="7" creationId="{58972905-ABD8-5C76-D5FF-8D5876148AAB}"/>
          </ac:picMkLst>
        </pc:picChg>
      </pc:sldChg>
      <pc:sldChg chg="addSp delSp modSp mod modTransition modAnim">
        <pc:chgData name="Tom Rosser (2214462)" userId="899b3782-8d37-48ca-8dda-7fd046a719ad" providerId="ADAL" clId="{A02FBB65-89F6-4B14-A8ED-FD64F28601FB}" dt="2023-06-02T19:18:22.528" v="5497"/>
        <pc:sldMkLst>
          <pc:docMk/>
          <pc:sldMk cId="1084184740" sldId="262"/>
        </pc:sldMkLst>
        <pc:spChg chg="mod">
          <ac:chgData name="Tom Rosser (2214462)" userId="899b3782-8d37-48ca-8dda-7fd046a719ad" providerId="ADAL" clId="{A02FBB65-89F6-4B14-A8ED-FD64F28601FB}" dt="2023-06-02T10:21:18.264" v="2165" actId="404"/>
          <ac:spMkLst>
            <pc:docMk/>
            <pc:sldMk cId="1084184740" sldId="262"/>
            <ac:spMk id="3" creationId="{E0DDFB79-F2A1-65E8-0FB9-BA3DB064BD2C}"/>
          </ac:spMkLst>
        </pc:spChg>
        <pc:picChg chg="add mod">
          <ac:chgData name="Tom Rosser (2214462)" userId="899b3782-8d37-48ca-8dda-7fd046a719ad" providerId="ADAL" clId="{A02FBB65-89F6-4B14-A8ED-FD64F28601FB}" dt="2023-06-02T10:15:13.088" v="2115" actId="1076"/>
          <ac:picMkLst>
            <pc:docMk/>
            <pc:sldMk cId="1084184740" sldId="262"/>
            <ac:picMk id="4" creationId="{1CD7AAD8-C413-5719-28CB-88F3E02B9BA8}"/>
          </ac:picMkLst>
        </pc:picChg>
        <pc:picChg chg="add mod">
          <ac:chgData name="Tom Rosser (2214462)" userId="899b3782-8d37-48ca-8dda-7fd046a719ad" providerId="ADAL" clId="{A02FBB65-89F6-4B14-A8ED-FD64F28601FB}" dt="2023-06-02T10:17:00.511" v="2142"/>
          <ac:picMkLst>
            <pc:docMk/>
            <pc:sldMk cId="1084184740" sldId="262"/>
            <ac:picMk id="5" creationId="{204A2145-0653-A361-55A0-49C15EB2F3BE}"/>
          </ac:picMkLst>
        </pc:picChg>
        <pc:picChg chg="add del mod">
          <ac:chgData name="Tom Rosser (2214462)" userId="899b3782-8d37-48ca-8dda-7fd046a719ad" providerId="ADAL" clId="{A02FBB65-89F6-4B14-A8ED-FD64F28601FB}" dt="2023-06-02T19:05:34.154" v="5494"/>
          <ac:picMkLst>
            <pc:docMk/>
            <pc:sldMk cId="1084184740" sldId="262"/>
            <ac:picMk id="6" creationId="{E49F5D1A-5582-CD7A-281E-CE1F8B6ED110}"/>
          </ac:picMkLst>
        </pc:picChg>
        <pc:picChg chg="add mod">
          <ac:chgData name="Tom Rosser (2214462)" userId="899b3782-8d37-48ca-8dda-7fd046a719ad" providerId="ADAL" clId="{A02FBB65-89F6-4B14-A8ED-FD64F28601FB}" dt="2023-06-02T19:18:22.528" v="5497"/>
          <ac:picMkLst>
            <pc:docMk/>
            <pc:sldMk cId="1084184740" sldId="262"/>
            <ac:picMk id="7" creationId="{F86C050E-3B4D-998C-32A0-8BA2EEEDED5B}"/>
          </ac:picMkLst>
        </pc:picChg>
      </pc:sldChg>
      <pc:sldChg chg="addSp modSp mod modTransition">
        <pc:chgData name="Tom Rosser (2214462)" userId="899b3782-8d37-48ca-8dda-7fd046a719ad" providerId="ADAL" clId="{A02FBB65-89F6-4B14-A8ED-FD64F28601FB}" dt="2023-06-02T19:18:22.528" v="5497"/>
        <pc:sldMkLst>
          <pc:docMk/>
          <pc:sldMk cId="4284508756" sldId="263"/>
        </pc:sldMkLst>
        <pc:spChg chg="mod">
          <ac:chgData name="Tom Rosser (2214462)" userId="899b3782-8d37-48ca-8dda-7fd046a719ad" providerId="ADAL" clId="{A02FBB65-89F6-4B14-A8ED-FD64F28601FB}" dt="2023-06-02T10:21:39.352" v="2169" actId="404"/>
          <ac:spMkLst>
            <pc:docMk/>
            <pc:sldMk cId="4284508756" sldId="263"/>
            <ac:spMk id="3" creationId="{764F2487-F88A-BEF8-D1BE-59E181420B12}"/>
          </ac:spMkLst>
        </pc:spChg>
        <pc:picChg chg="add mod">
          <ac:chgData name="Tom Rosser (2214462)" userId="899b3782-8d37-48ca-8dda-7fd046a719ad" providerId="ADAL" clId="{A02FBB65-89F6-4B14-A8ED-FD64F28601FB}" dt="2023-06-02T10:15:44.724" v="2123" actId="1076"/>
          <ac:picMkLst>
            <pc:docMk/>
            <pc:sldMk cId="4284508756" sldId="263"/>
            <ac:picMk id="4" creationId="{61AA0CF6-28B1-345C-6C82-426C3A7FAEB8}"/>
          </ac:picMkLst>
        </pc:picChg>
        <pc:picChg chg="add mod">
          <ac:chgData name="Tom Rosser (2214462)" userId="899b3782-8d37-48ca-8dda-7fd046a719ad" providerId="ADAL" clId="{A02FBB65-89F6-4B14-A8ED-FD64F28601FB}" dt="2023-06-02T10:17:08.711" v="2146"/>
          <ac:picMkLst>
            <pc:docMk/>
            <pc:sldMk cId="4284508756" sldId="263"/>
            <ac:picMk id="5" creationId="{B1BD8FC7-7DD3-2172-C0E6-DC30BA4656C2}"/>
          </ac:picMkLst>
        </pc:picChg>
        <pc:picChg chg="add mod">
          <ac:chgData name="Tom Rosser (2214462)" userId="899b3782-8d37-48ca-8dda-7fd046a719ad" providerId="ADAL" clId="{A02FBB65-89F6-4B14-A8ED-FD64F28601FB}" dt="2023-06-02T19:18:22.528" v="5497"/>
          <ac:picMkLst>
            <pc:docMk/>
            <pc:sldMk cId="4284508756" sldId="263"/>
            <ac:picMk id="6" creationId="{F308205A-D70C-DEEF-B872-19DA813657BC}"/>
          </ac:picMkLst>
        </pc:picChg>
      </pc:sldChg>
      <pc:sldChg chg="addSp delSp modSp new mod modTransition modAnim modNotesTx">
        <pc:chgData name="Tom Rosser (2214462)" userId="899b3782-8d37-48ca-8dda-7fd046a719ad" providerId="ADAL" clId="{A02FBB65-89F6-4B14-A8ED-FD64F28601FB}" dt="2023-06-02T19:18:22.528" v="5497"/>
        <pc:sldMkLst>
          <pc:docMk/>
          <pc:sldMk cId="1195563200" sldId="264"/>
        </pc:sldMkLst>
        <pc:spChg chg="mod">
          <ac:chgData name="Tom Rosser (2214462)" userId="899b3782-8d37-48ca-8dda-7fd046a719ad" providerId="ADAL" clId="{A02FBB65-89F6-4B14-A8ED-FD64F28601FB}" dt="2023-06-02T09:23:52.894" v="145" actId="1076"/>
          <ac:spMkLst>
            <pc:docMk/>
            <pc:sldMk cId="1195563200" sldId="264"/>
            <ac:spMk id="2" creationId="{08A1AC85-8962-6859-629C-3A4950E3CA8B}"/>
          </ac:spMkLst>
        </pc:spChg>
        <pc:spChg chg="add mod">
          <ac:chgData name="Tom Rosser (2214462)" userId="899b3782-8d37-48ca-8dda-7fd046a719ad" providerId="ADAL" clId="{A02FBB65-89F6-4B14-A8ED-FD64F28601FB}" dt="2023-06-02T10:17:27.124" v="2147" actId="1076"/>
          <ac:spMkLst>
            <pc:docMk/>
            <pc:sldMk cId="1195563200" sldId="264"/>
            <ac:spMk id="3" creationId="{21256C25-1B6D-E202-D01F-D2B39A73DC18}"/>
          </ac:spMkLst>
        </pc:spChg>
        <pc:spChg chg="del">
          <ac:chgData name="Tom Rosser (2214462)" userId="899b3782-8d37-48ca-8dda-7fd046a719ad" providerId="ADAL" clId="{A02FBB65-89F6-4B14-A8ED-FD64F28601FB}" dt="2023-06-01T20:34:28.255" v="28"/>
          <ac:spMkLst>
            <pc:docMk/>
            <pc:sldMk cId="1195563200" sldId="264"/>
            <ac:spMk id="3" creationId="{BD4A3006-D5BE-F3F5-B2BD-59F96F2A5E03}"/>
          </ac:spMkLst>
        </pc:spChg>
        <pc:spChg chg="add mod">
          <ac:chgData name="Tom Rosser (2214462)" userId="899b3782-8d37-48ca-8dda-7fd046a719ad" providerId="ADAL" clId="{A02FBB65-89F6-4B14-A8ED-FD64F28601FB}" dt="2023-06-02T09:26:11.861" v="187" actId="1076"/>
          <ac:spMkLst>
            <pc:docMk/>
            <pc:sldMk cId="1195563200" sldId="264"/>
            <ac:spMk id="6" creationId="{ECFD787C-62A0-832D-F0D5-EED810795070}"/>
          </ac:spMkLst>
        </pc:spChg>
        <pc:spChg chg="add mod">
          <ac:chgData name="Tom Rosser (2214462)" userId="899b3782-8d37-48ca-8dda-7fd046a719ad" providerId="ADAL" clId="{A02FBB65-89F6-4B14-A8ED-FD64F28601FB}" dt="2023-06-02T09:24:35.921" v="153" actId="1076"/>
          <ac:spMkLst>
            <pc:docMk/>
            <pc:sldMk cId="1195563200" sldId="264"/>
            <ac:spMk id="7" creationId="{6AB276A5-60BD-15AA-A116-5CCC8DFABF9E}"/>
          </ac:spMkLst>
        </pc:spChg>
        <pc:spChg chg="add mod">
          <ac:chgData name="Tom Rosser (2214462)" userId="899b3782-8d37-48ca-8dda-7fd046a719ad" providerId="ADAL" clId="{A02FBB65-89F6-4B14-A8ED-FD64F28601FB}" dt="2023-06-02T09:24:29.069" v="151" actId="1076"/>
          <ac:spMkLst>
            <pc:docMk/>
            <pc:sldMk cId="1195563200" sldId="264"/>
            <ac:spMk id="9" creationId="{FCD46C0D-9FD5-929D-5396-9574FCBA2649}"/>
          </ac:spMkLst>
        </pc:spChg>
        <pc:spChg chg="add mod">
          <ac:chgData name="Tom Rosser (2214462)" userId="899b3782-8d37-48ca-8dda-7fd046a719ad" providerId="ADAL" clId="{A02FBB65-89F6-4B14-A8ED-FD64F28601FB}" dt="2023-06-02T09:24:58.350" v="157" actId="1076"/>
          <ac:spMkLst>
            <pc:docMk/>
            <pc:sldMk cId="1195563200" sldId="264"/>
            <ac:spMk id="12" creationId="{2F50922E-085A-21A9-CD08-51CDE03FF24A}"/>
          </ac:spMkLst>
        </pc:spChg>
        <pc:picChg chg="add mod">
          <ac:chgData name="Tom Rosser (2214462)" userId="899b3782-8d37-48ca-8dda-7fd046a719ad" providerId="ADAL" clId="{A02FBB65-89F6-4B14-A8ED-FD64F28601FB}" dt="2023-06-02T09:24:38.674" v="154" actId="1076"/>
          <ac:picMkLst>
            <pc:docMk/>
            <pc:sldMk cId="1195563200" sldId="264"/>
            <ac:picMk id="4" creationId="{0BA21039-9A68-EE15-205B-669FF19E35CA}"/>
          </ac:picMkLst>
        </pc:picChg>
        <pc:picChg chg="add mod">
          <ac:chgData name="Tom Rosser (2214462)" userId="899b3782-8d37-48ca-8dda-7fd046a719ad" providerId="ADAL" clId="{A02FBB65-89F6-4B14-A8ED-FD64F28601FB}" dt="2023-06-02T09:24:31.505" v="152" actId="1076"/>
          <ac:picMkLst>
            <pc:docMk/>
            <pc:sldMk cId="1195563200" sldId="264"/>
            <ac:picMk id="5" creationId="{B2690206-BC29-B5E6-0E32-933C33877E0A}"/>
          </ac:picMkLst>
        </pc:picChg>
        <pc:picChg chg="add mod">
          <ac:chgData name="Tom Rosser (2214462)" userId="899b3782-8d37-48ca-8dda-7fd046a719ad" providerId="ADAL" clId="{A02FBB65-89F6-4B14-A8ED-FD64F28601FB}" dt="2023-06-02T10:12:30.337" v="2090" actId="1076"/>
          <ac:picMkLst>
            <pc:docMk/>
            <pc:sldMk cId="1195563200" sldId="264"/>
            <ac:picMk id="8" creationId="{91A930A2-91B9-6310-1927-A4196902BE0A}"/>
          </ac:picMkLst>
        </pc:picChg>
        <pc:picChg chg="add mod">
          <ac:chgData name="Tom Rosser (2214462)" userId="899b3782-8d37-48ca-8dda-7fd046a719ad" providerId="ADAL" clId="{A02FBB65-89F6-4B14-A8ED-FD64F28601FB}" dt="2023-06-02T09:25:02.390" v="158" actId="1076"/>
          <ac:picMkLst>
            <pc:docMk/>
            <pc:sldMk cId="1195563200" sldId="264"/>
            <ac:picMk id="10" creationId="{41A31942-AF87-80DA-DA13-7197CC51F1D5}"/>
          </ac:picMkLst>
        </pc:picChg>
        <pc:picChg chg="add mod">
          <ac:chgData name="Tom Rosser (2214462)" userId="899b3782-8d37-48ca-8dda-7fd046a719ad" providerId="ADAL" clId="{A02FBB65-89F6-4B14-A8ED-FD64F28601FB}" dt="2023-06-02T10:16:28.499" v="2130"/>
          <ac:picMkLst>
            <pc:docMk/>
            <pc:sldMk cId="1195563200" sldId="264"/>
            <ac:picMk id="11" creationId="{B2B255D1-9001-2913-3C5C-B0280DA4B672}"/>
          </ac:picMkLst>
        </pc:picChg>
        <pc:picChg chg="add del mod">
          <ac:chgData name="Tom Rosser (2214462)" userId="899b3782-8d37-48ca-8dda-7fd046a719ad" providerId="ADAL" clId="{A02FBB65-89F6-4B14-A8ED-FD64F28601FB}" dt="2023-06-02T17:53:10.301" v="2181"/>
          <ac:picMkLst>
            <pc:docMk/>
            <pc:sldMk cId="1195563200" sldId="264"/>
            <ac:picMk id="13" creationId="{B9F724A3-CC34-4597-EA4E-61E6C0C9ECA1}"/>
          </ac:picMkLst>
        </pc:picChg>
        <pc:picChg chg="add del mod">
          <ac:chgData name="Tom Rosser (2214462)" userId="899b3782-8d37-48ca-8dda-7fd046a719ad" providerId="ADAL" clId="{A02FBB65-89F6-4B14-A8ED-FD64F28601FB}" dt="2023-06-02T17:56:41.695" v="2190"/>
          <ac:picMkLst>
            <pc:docMk/>
            <pc:sldMk cId="1195563200" sldId="264"/>
            <ac:picMk id="14" creationId="{6D506080-9131-3E03-B6E4-9E8B1403D5FE}"/>
          </ac:picMkLst>
        </pc:picChg>
        <pc:picChg chg="add del mod">
          <ac:chgData name="Tom Rosser (2214462)" userId="899b3782-8d37-48ca-8dda-7fd046a719ad" providerId="ADAL" clId="{A02FBB65-89F6-4B14-A8ED-FD64F28601FB}" dt="2023-06-02T18:54:48.166" v="5487"/>
          <ac:picMkLst>
            <pc:docMk/>
            <pc:sldMk cId="1195563200" sldId="264"/>
            <ac:picMk id="15" creationId="{C9CCD213-7E97-E251-F5B7-7502C0EE02C9}"/>
          </ac:picMkLst>
        </pc:picChg>
        <pc:picChg chg="add del mod">
          <ac:chgData name="Tom Rosser (2214462)" userId="899b3782-8d37-48ca-8dda-7fd046a719ad" providerId="ADAL" clId="{A02FBB65-89F6-4B14-A8ED-FD64F28601FB}" dt="2023-06-02T19:05:34.154" v="5494"/>
          <ac:picMkLst>
            <pc:docMk/>
            <pc:sldMk cId="1195563200" sldId="264"/>
            <ac:picMk id="16" creationId="{A65D6D78-57A9-295F-2E6E-71DDE973D7AA}"/>
          </ac:picMkLst>
        </pc:picChg>
        <pc:picChg chg="add del mod">
          <ac:chgData name="Tom Rosser (2214462)" userId="899b3782-8d37-48ca-8dda-7fd046a719ad" providerId="ADAL" clId="{A02FBB65-89F6-4B14-A8ED-FD64F28601FB}" dt="2023-06-02T19:07:14.196" v="5496"/>
          <ac:picMkLst>
            <pc:docMk/>
            <pc:sldMk cId="1195563200" sldId="264"/>
            <ac:picMk id="17" creationId="{728232BA-1F89-0D31-143F-EDC02CC2BEB4}"/>
          </ac:picMkLst>
        </pc:picChg>
        <pc:picChg chg="add mod">
          <ac:chgData name="Tom Rosser (2214462)" userId="899b3782-8d37-48ca-8dda-7fd046a719ad" providerId="ADAL" clId="{A02FBB65-89F6-4B14-A8ED-FD64F28601FB}" dt="2023-06-02T19:18:22.528" v="5497"/>
          <ac:picMkLst>
            <pc:docMk/>
            <pc:sldMk cId="1195563200" sldId="264"/>
            <ac:picMk id="18" creationId="{332A555C-EF3D-E9AA-31B1-8F3DA4AD00C1}"/>
          </ac:picMkLst>
        </pc:picChg>
      </pc:sldChg>
      <pc:sldChg chg="addSp delSp modSp new mod modTransition modAnim modNotesTx">
        <pc:chgData name="Tom Rosser (2214462)" userId="899b3782-8d37-48ca-8dda-7fd046a719ad" providerId="ADAL" clId="{A02FBB65-89F6-4B14-A8ED-FD64F28601FB}" dt="2023-06-02T19:18:22.528" v="5497"/>
        <pc:sldMkLst>
          <pc:docMk/>
          <pc:sldMk cId="933463081" sldId="265"/>
        </pc:sldMkLst>
        <pc:spChg chg="mod">
          <ac:chgData name="Tom Rosser (2214462)" userId="899b3782-8d37-48ca-8dda-7fd046a719ad" providerId="ADAL" clId="{A02FBB65-89F6-4B14-A8ED-FD64F28601FB}" dt="2023-06-01T20:38:44.604" v="82" actId="20577"/>
          <ac:spMkLst>
            <pc:docMk/>
            <pc:sldMk cId="933463081" sldId="265"/>
            <ac:spMk id="2" creationId="{1CAAD038-3C95-B9C7-D6D8-C7B0D8EC9AC6}"/>
          </ac:spMkLst>
        </pc:spChg>
        <pc:spChg chg="add mod">
          <ac:chgData name="Tom Rosser (2214462)" userId="899b3782-8d37-48ca-8dda-7fd046a719ad" providerId="ADAL" clId="{A02FBB65-89F6-4B14-A8ED-FD64F28601FB}" dt="2023-06-02T09:29:29.992" v="256" actId="1076"/>
          <ac:spMkLst>
            <pc:docMk/>
            <pc:sldMk cId="933463081" sldId="265"/>
            <ac:spMk id="3" creationId="{4606ACCF-0A98-1298-3BD5-9AF345D212EC}"/>
          </ac:spMkLst>
        </pc:spChg>
        <pc:spChg chg="del">
          <ac:chgData name="Tom Rosser (2214462)" userId="899b3782-8d37-48ca-8dda-7fd046a719ad" providerId="ADAL" clId="{A02FBB65-89F6-4B14-A8ED-FD64F28601FB}" dt="2023-06-01T20:39:05.361" v="83"/>
          <ac:spMkLst>
            <pc:docMk/>
            <pc:sldMk cId="933463081" sldId="265"/>
            <ac:spMk id="3" creationId="{75132A5B-44EB-BB66-771E-833977EDF57C}"/>
          </ac:spMkLst>
        </pc:spChg>
        <pc:spChg chg="add mod">
          <ac:chgData name="Tom Rosser (2214462)" userId="899b3782-8d37-48ca-8dda-7fd046a719ad" providerId="ADAL" clId="{A02FBB65-89F6-4B14-A8ED-FD64F28601FB}" dt="2023-06-02T09:29:59.191" v="284" actId="1076"/>
          <ac:spMkLst>
            <pc:docMk/>
            <pc:sldMk cId="933463081" sldId="265"/>
            <ac:spMk id="5" creationId="{4192ABEF-802D-6B05-656F-12AF12F76630}"/>
          </ac:spMkLst>
        </pc:spChg>
        <pc:spChg chg="add mod">
          <ac:chgData name="Tom Rosser (2214462)" userId="899b3782-8d37-48ca-8dda-7fd046a719ad" providerId="ADAL" clId="{A02FBB65-89F6-4B14-A8ED-FD64F28601FB}" dt="2023-06-02T09:27:50.312" v="197" actId="1076"/>
          <ac:spMkLst>
            <pc:docMk/>
            <pc:sldMk cId="933463081" sldId="265"/>
            <ac:spMk id="6" creationId="{44167F5B-961B-49E9-FF97-E14196173480}"/>
          </ac:spMkLst>
        </pc:spChg>
        <pc:spChg chg="add mod">
          <ac:chgData name="Tom Rosser (2214462)" userId="899b3782-8d37-48ca-8dda-7fd046a719ad" providerId="ADAL" clId="{A02FBB65-89F6-4B14-A8ED-FD64F28601FB}" dt="2023-06-02T09:30:22.212" v="299" actId="1076"/>
          <ac:spMkLst>
            <pc:docMk/>
            <pc:sldMk cId="933463081" sldId="265"/>
            <ac:spMk id="8" creationId="{939C6724-DC46-CEC8-AD3D-576C348AAEC9}"/>
          </ac:spMkLst>
        </pc:spChg>
        <pc:spChg chg="add mod">
          <ac:chgData name="Tom Rosser (2214462)" userId="899b3782-8d37-48ca-8dda-7fd046a719ad" providerId="ADAL" clId="{A02FBB65-89F6-4B14-A8ED-FD64F28601FB}" dt="2023-06-02T09:28:04.324" v="200" actId="1076"/>
          <ac:spMkLst>
            <pc:docMk/>
            <pc:sldMk cId="933463081" sldId="265"/>
            <ac:spMk id="9" creationId="{6E1453E0-3310-8527-0F1C-B3A6F43012FB}"/>
          </ac:spMkLst>
        </pc:spChg>
        <pc:picChg chg="add mod">
          <ac:chgData name="Tom Rosser (2214462)" userId="899b3782-8d37-48ca-8dda-7fd046a719ad" providerId="ADAL" clId="{A02FBB65-89F6-4B14-A8ED-FD64F28601FB}" dt="2023-06-02T09:27:46.123" v="196" actId="1076"/>
          <ac:picMkLst>
            <pc:docMk/>
            <pc:sldMk cId="933463081" sldId="265"/>
            <ac:picMk id="4" creationId="{457C89E8-BEC0-6BD1-43BD-3069A513CE6F}"/>
          </ac:picMkLst>
        </pc:picChg>
        <pc:picChg chg="add mod">
          <ac:chgData name="Tom Rosser (2214462)" userId="899b3782-8d37-48ca-8dda-7fd046a719ad" providerId="ADAL" clId="{A02FBB65-89F6-4B14-A8ED-FD64F28601FB}" dt="2023-06-02T09:30:30.183" v="301" actId="1076"/>
          <ac:picMkLst>
            <pc:docMk/>
            <pc:sldMk cId="933463081" sldId="265"/>
            <ac:picMk id="7" creationId="{47A44459-ADE2-B952-5C8E-3580E0109D64}"/>
          </ac:picMkLst>
        </pc:picChg>
        <pc:picChg chg="add mod modCrop">
          <ac:chgData name="Tom Rosser (2214462)" userId="899b3782-8d37-48ca-8dda-7fd046a719ad" providerId="ADAL" clId="{A02FBB65-89F6-4B14-A8ED-FD64F28601FB}" dt="2023-06-02T09:28:42.666" v="212" actId="14100"/>
          <ac:picMkLst>
            <pc:docMk/>
            <pc:sldMk cId="933463081" sldId="265"/>
            <ac:picMk id="10" creationId="{B3709610-457E-DAA5-8037-9D8D492C4917}"/>
          </ac:picMkLst>
        </pc:picChg>
        <pc:picChg chg="add mod">
          <ac:chgData name="Tom Rosser (2214462)" userId="899b3782-8d37-48ca-8dda-7fd046a719ad" providerId="ADAL" clId="{A02FBB65-89F6-4B14-A8ED-FD64F28601FB}" dt="2023-06-02T10:13:46.044" v="2093" actId="1076"/>
          <ac:picMkLst>
            <pc:docMk/>
            <pc:sldMk cId="933463081" sldId="265"/>
            <ac:picMk id="11" creationId="{D36024E3-92DC-27C4-7543-F8AD8150E020}"/>
          </ac:picMkLst>
        </pc:picChg>
        <pc:picChg chg="add mod">
          <ac:chgData name="Tom Rosser (2214462)" userId="899b3782-8d37-48ca-8dda-7fd046a719ad" providerId="ADAL" clId="{A02FBB65-89F6-4B14-A8ED-FD64F28601FB}" dt="2023-06-02T10:16:31.787" v="2131"/>
          <ac:picMkLst>
            <pc:docMk/>
            <pc:sldMk cId="933463081" sldId="265"/>
            <ac:picMk id="12" creationId="{C4C605A4-00A9-62F3-D3CB-5F3D62DF7D71}"/>
          </ac:picMkLst>
        </pc:picChg>
        <pc:picChg chg="add del mod">
          <ac:chgData name="Tom Rosser (2214462)" userId="899b3782-8d37-48ca-8dda-7fd046a719ad" providerId="ADAL" clId="{A02FBB65-89F6-4B14-A8ED-FD64F28601FB}" dt="2023-06-02T17:53:10.301" v="2181"/>
          <ac:picMkLst>
            <pc:docMk/>
            <pc:sldMk cId="933463081" sldId="265"/>
            <ac:picMk id="13" creationId="{44D9FE8B-F644-C151-B5F9-660CDFEAC48C}"/>
          </ac:picMkLst>
        </pc:picChg>
        <pc:picChg chg="add del mod">
          <ac:chgData name="Tom Rosser (2214462)" userId="899b3782-8d37-48ca-8dda-7fd046a719ad" providerId="ADAL" clId="{A02FBB65-89F6-4B14-A8ED-FD64F28601FB}" dt="2023-06-02T17:56:41.695" v="2190"/>
          <ac:picMkLst>
            <pc:docMk/>
            <pc:sldMk cId="933463081" sldId="265"/>
            <ac:picMk id="14" creationId="{E500F792-8C16-CE4F-61A7-484710DD559B}"/>
          </ac:picMkLst>
        </pc:picChg>
        <pc:picChg chg="add del mod">
          <ac:chgData name="Tom Rosser (2214462)" userId="899b3782-8d37-48ca-8dda-7fd046a719ad" providerId="ADAL" clId="{A02FBB65-89F6-4B14-A8ED-FD64F28601FB}" dt="2023-06-02T19:05:34.154" v="5494"/>
          <ac:picMkLst>
            <pc:docMk/>
            <pc:sldMk cId="933463081" sldId="265"/>
            <ac:picMk id="15" creationId="{FFA9B86B-37AA-F05A-8E12-A568F21799C1}"/>
          </ac:picMkLst>
        </pc:picChg>
        <pc:picChg chg="add mod">
          <ac:chgData name="Tom Rosser (2214462)" userId="899b3782-8d37-48ca-8dda-7fd046a719ad" providerId="ADAL" clId="{A02FBB65-89F6-4B14-A8ED-FD64F28601FB}" dt="2023-06-02T19:18:22.528" v="5497"/>
          <ac:picMkLst>
            <pc:docMk/>
            <pc:sldMk cId="933463081" sldId="265"/>
            <ac:picMk id="16" creationId="{909346F9-0151-27E9-D97B-8ACCEF4687B5}"/>
          </ac:picMkLst>
        </pc:picChg>
      </pc:sldChg>
      <pc:sldChg chg="addSp delSp modSp new mod modTransition modAnim modNotesTx">
        <pc:chgData name="Tom Rosser (2214462)" userId="899b3782-8d37-48ca-8dda-7fd046a719ad" providerId="ADAL" clId="{A02FBB65-89F6-4B14-A8ED-FD64F28601FB}" dt="2023-06-02T19:18:22.528" v="5497"/>
        <pc:sldMkLst>
          <pc:docMk/>
          <pc:sldMk cId="1375662211" sldId="266"/>
        </pc:sldMkLst>
        <pc:spChg chg="mod">
          <ac:chgData name="Tom Rosser (2214462)" userId="899b3782-8d37-48ca-8dda-7fd046a719ad" providerId="ADAL" clId="{A02FBB65-89F6-4B14-A8ED-FD64F28601FB}" dt="2023-06-01T20:42:34.114" v="131" actId="20577"/>
          <ac:spMkLst>
            <pc:docMk/>
            <pc:sldMk cId="1375662211" sldId="266"/>
            <ac:spMk id="2" creationId="{8BE717E0-83C8-3F49-E6C0-39165F259489}"/>
          </ac:spMkLst>
        </pc:spChg>
        <pc:spChg chg="del">
          <ac:chgData name="Tom Rosser (2214462)" userId="899b3782-8d37-48ca-8dda-7fd046a719ad" providerId="ADAL" clId="{A02FBB65-89F6-4B14-A8ED-FD64F28601FB}" dt="2023-06-01T20:42:44.010" v="132"/>
          <ac:spMkLst>
            <pc:docMk/>
            <pc:sldMk cId="1375662211" sldId="266"/>
            <ac:spMk id="3" creationId="{67E33055-49D4-D618-8E9F-F1416CC1433F}"/>
          </ac:spMkLst>
        </pc:spChg>
        <pc:spChg chg="add mod">
          <ac:chgData name="Tom Rosser (2214462)" userId="899b3782-8d37-48ca-8dda-7fd046a719ad" providerId="ADAL" clId="{A02FBB65-89F6-4B14-A8ED-FD64F28601FB}" dt="2023-06-02T09:31:12.997" v="307" actId="1076"/>
          <ac:spMkLst>
            <pc:docMk/>
            <pc:sldMk cId="1375662211" sldId="266"/>
            <ac:spMk id="5" creationId="{CA283AD2-273F-1676-367F-EDA2DFFAF6D3}"/>
          </ac:spMkLst>
        </pc:spChg>
        <pc:picChg chg="add del mod">
          <ac:chgData name="Tom Rosser (2214462)" userId="899b3782-8d37-48ca-8dda-7fd046a719ad" providerId="ADAL" clId="{A02FBB65-89F6-4B14-A8ED-FD64F28601FB}" dt="2023-06-02T19:05:34.154" v="5494"/>
          <ac:picMkLst>
            <pc:docMk/>
            <pc:sldMk cId="1375662211" sldId="266"/>
            <ac:picMk id="3" creationId="{A2EC7797-901E-6305-B762-9489FF187ECD}"/>
          </ac:picMkLst>
        </pc:picChg>
        <pc:picChg chg="add mod">
          <ac:chgData name="Tom Rosser (2214462)" userId="899b3782-8d37-48ca-8dda-7fd046a719ad" providerId="ADAL" clId="{A02FBB65-89F6-4B14-A8ED-FD64F28601FB}" dt="2023-06-02T09:30:43.402" v="302" actId="1076"/>
          <ac:picMkLst>
            <pc:docMk/>
            <pc:sldMk cId="1375662211" sldId="266"/>
            <ac:picMk id="4" creationId="{26F62B2E-C314-4BCF-8DC5-23EE1783FBEB}"/>
          </ac:picMkLst>
        </pc:picChg>
        <pc:picChg chg="add mod">
          <ac:chgData name="Tom Rosser (2214462)" userId="899b3782-8d37-48ca-8dda-7fd046a719ad" providerId="ADAL" clId="{A02FBB65-89F6-4B14-A8ED-FD64F28601FB}" dt="2023-06-02T10:13:56.988" v="2095" actId="1076"/>
          <ac:picMkLst>
            <pc:docMk/>
            <pc:sldMk cId="1375662211" sldId="266"/>
            <ac:picMk id="6" creationId="{30E2D5E9-4D08-D5B9-F1C2-F7AEAF2399F5}"/>
          </ac:picMkLst>
        </pc:picChg>
        <pc:picChg chg="add mod">
          <ac:chgData name="Tom Rosser (2214462)" userId="899b3782-8d37-48ca-8dda-7fd046a719ad" providerId="ADAL" clId="{A02FBB65-89F6-4B14-A8ED-FD64F28601FB}" dt="2023-06-02T10:16:34.192" v="2132"/>
          <ac:picMkLst>
            <pc:docMk/>
            <pc:sldMk cId="1375662211" sldId="266"/>
            <ac:picMk id="7" creationId="{8342FC9D-ED9D-10C9-0BBD-E944AC487DF5}"/>
          </ac:picMkLst>
        </pc:picChg>
        <pc:picChg chg="add mod">
          <ac:chgData name="Tom Rosser (2214462)" userId="899b3782-8d37-48ca-8dda-7fd046a719ad" providerId="ADAL" clId="{A02FBB65-89F6-4B14-A8ED-FD64F28601FB}" dt="2023-06-02T19:18:22.528" v="5497"/>
          <ac:picMkLst>
            <pc:docMk/>
            <pc:sldMk cId="1375662211" sldId="266"/>
            <ac:picMk id="8" creationId="{7B2A2865-CCD1-321B-D5F6-DA7825D1FDC6}"/>
          </ac:picMkLst>
        </pc:picChg>
      </pc:sldChg>
      <pc:sldChg chg="addSp delSp modSp new mod modTransition modAnim">
        <pc:chgData name="Tom Rosser (2214462)" userId="899b3782-8d37-48ca-8dda-7fd046a719ad" providerId="ADAL" clId="{A02FBB65-89F6-4B14-A8ED-FD64F28601FB}" dt="2023-06-02T19:18:22.528" v="5497"/>
        <pc:sldMkLst>
          <pc:docMk/>
          <pc:sldMk cId="3973690514" sldId="267"/>
        </pc:sldMkLst>
        <pc:spChg chg="mod">
          <ac:chgData name="Tom Rosser (2214462)" userId="899b3782-8d37-48ca-8dda-7fd046a719ad" providerId="ADAL" clId="{A02FBB65-89F6-4B14-A8ED-FD64F28601FB}" dt="2023-06-02T09:34:41.599" v="340" actId="20577"/>
          <ac:spMkLst>
            <pc:docMk/>
            <pc:sldMk cId="3973690514" sldId="267"/>
            <ac:spMk id="2" creationId="{E3F6C3D5-60E6-BB42-9261-9CE60A8589E0}"/>
          </ac:spMkLst>
        </pc:spChg>
        <pc:spChg chg="mod">
          <ac:chgData name="Tom Rosser (2214462)" userId="899b3782-8d37-48ca-8dda-7fd046a719ad" providerId="ADAL" clId="{A02FBB65-89F6-4B14-A8ED-FD64F28601FB}" dt="2023-06-02T10:20:35.639" v="2159" actId="404"/>
          <ac:spMkLst>
            <pc:docMk/>
            <pc:sldMk cId="3973690514" sldId="267"/>
            <ac:spMk id="3" creationId="{0EDA8046-A00F-72B3-9550-54F7A3AF614E}"/>
          </ac:spMkLst>
        </pc:spChg>
        <pc:picChg chg="add mod">
          <ac:chgData name="Tom Rosser (2214462)" userId="899b3782-8d37-48ca-8dda-7fd046a719ad" providerId="ADAL" clId="{A02FBB65-89F6-4B14-A8ED-FD64F28601FB}" dt="2023-06-02T10:20:41.718" v="2160" actId="1076"/>
          <ac:picMkLst>
            <pc:docMk/>
            <pc:sldMk cId="3973690514" sldId="267"/>
            <ac:picMk id="4" creationId="{70925420-02DE-CD65-ED9D-62106EF6A8F7}"/>
          </ac:picMkLst>
        </pc:picChg>
        <pc:picChg chg="add mod">
          <ac:chgData name="Tom Rosser (2214462)" userId="899b3782-8d37-48ca-8dda-7fd046a719ad" providerId="ADAL" clId="{A02FBB65-89F6-4B14-A8ED-FD64F28601FB}" dt="2023-06-02T10:20:44.125" v="2161" actId="1076"/>
          <ac:picMkLst>
            <pc:docMk/>
            <pc:sldMk cId="3973690514" sldId="267"/>
            <ac:picMk id="5" creationId="{0A5837A5-02BA-B882-BB13-BABF8882ABA8}"/>
          </ac:picMkLst>
        </pc:picChg>
        <pc:picChg chg="add mod">
          <ac:chgData name="Tom Rosser (2214462)" userId="899b3782-8d37-48ca-8dda-7fd046a719ad" providerId="ADAL" clId="{A02FBB65-89F6-4B14-A8ED-FD64F28601FB}" dt="2023-06-02T10:14:29.137" v="2103" actId="1076"/>
          <ac:picMkLst>
            <pc:docMk/>
            <pc:sldMk cId="3973690514" sldId="267"/>
            <ac:picMk id="6" creationId="{D8EBB315-B3A1-28A9-D1C4-6F9CB388886C}"/>
          </ac:picMkLst>
        </pc:picChg>
        <pc:picChg chg="add mod">
          <ac:chgData name="Tom Rosser (2214462)" userId="899b3782-8d37-48ca-8dda-7fd046a719ad" providerId="ADAL" clId="{A02FBB65-89F6-4B14-A8ED-FD64F28601FB}" dt="2023-06-02T10:16:43.220" v="2136"/>
          <ac:picMkLst>
            <pc:docMk/>
            <pc:sldMk cId="3973690514" sldId="267"/>
            <ac:picMk id="7" creationId="{F83C6882-4D55-229D-C017-931021C1F428}"/>
          </ac:picMkLst>
        </pc:picChg>
        <pc:picChg chg="add del mod">
          <ac:chgData name="Tom Rosser (2214462)" userId="899b3782-8d37-48ca-8dda-7fd046a719ad" providerId="ADAL" clId="{A02FBB65-89F6-4B14-A8ED-FD64F28601FB}" dt="2023-06-02T19:05:34.154" v="5494"/>
          <ac:picMkLst>
            <pc:docMk/>
            <pc:sldMk cId="3973690514" sldId="267"/>
            <ac:picMk id="8" creationId="{1C53042C-E957-3D18-9870-AF96CF227B26}"/>
          </ac:picMkLst>
        </pc:picChg>
        <pc:picChg chg="add mod">
          <ac:chgData name="Tom Rosser (2214462)" userId="899b3782-8d37-48ca-8dda-7fd046a719ad" providerId="ADAL" clId="{A02FBB65-89F6-4B14-A8ED-FD64F28601FB}" dt="2023-06-02T19:18:22.528" v="5497"/>
          <ac:picMkLst>
            <pc:docMk/>
            <pc:sldMk cId="3973690514" sldId="267"/>
            <ac:picMk id="9" creationId="{F24EE5C5-F5A2-0FAC-CB06-F2374E7E0007}"/>
          </ac:picMkLst>
        </pc:picChg>
      </pc:sldChg>
      <pc:sldChg chg="add del">
        <pc:chgData name="Tom Rosser (2214462)" userId="899b3782-8d37-48ca-8dda-7fd046a719ad" providerId="ADAL" clId="{A02FBB65-89F6-4B14-A8ED-FD64F28601FB}" dt="2023-06-02T09:28:59.710" v="214" actId="47"/>
        <pc:sldMkLst>
          <pc:docMk/>
          <pc:sldMk cId="4222497340" sldId="267"/>
        </pc:sldMkLst>
      </pc:sldChg>
      <pc:sldChg chg="addSp delSp modSp new mod ord modTransition modAnim modNotesTx">
        <pc:chgData name="Tom Rosser (2214462)" userId="899b3782-8d37-48ca-8dda-7fd046a719ad" providerId="ADAL" clId="{A02FBB65-89F6-4B14-A8ED-FD64F28601FB}" dt="2023-06-02T19:18:22.528" v="5497"/>
        <pc:sldMkLst>
          <pc:docMk/>
          <pc:sldMk cId="1307872134" sldId="268"/>
        </pc:sldMkLst>
        <pc:spChg chg="mod">
          <ac:chgData name="Tom Rosser (2214462)" userId="899b3782-8d37-48ca-8dda-7fd046a719ad" providerId="ADAL" clId="{A02FBB65-89F6-4B14-A8ED-FD64F28601FB}" dt="2023-06-02T09:52:36.217" v="781" actId="20577"/>
          <ac:spMkLst>
            <pc:docMk/>
            <pc:sldMk cId="1307872134" sldId="268"/>
            <ac:spMk id="2" creationId="{59494EF9-180E-854A-FC48-FF735F268AAB}"/>
          </ac:spMkLst>
        </pc:spChg>
        <pc:spChg chg="mod">
          <ac:chgData name="Tom Rosser (2214462)" userId="899b3782-8d37-48ca-8dda-7fd046a719ad" providerId="ADAL" clId="{A02FBB65-89F6-4B14-A8ED-FD64F28601FB}" dt="2023-06-02T10:20:59.607" v="2163" actId="404"/>
          <ac:spMkLst>
            <pc:docMk/>
            <pc:sldMk cId="1307872134" sldId="268"/>
            <ac:spMk id="3" creationId="{36E63ADA-D280-8105-D005-1C6E4AEEE440}"/>
          </ac:spMkLst>
        </pc:spChg>
        <pc:picChg chg="add mod">
          <ac:chgData name="Tom Rosser (2214462)" userId="899b3782-8d37-48ca-8dda-7fd046a719ad" providerId="ADAL" clId="{A02FBB65-89F6-4B14-A8ED-FD64F28601FB}" dt="2023-06-02T09:54:19.420" v="849" actId="1076"/>
          <ac:picMkLst>
            <pc:docMk/>
            <pc:sldMk cId="1307872134" sldId="268"/>
            <ac:picMk id="4" creationId="{38E6F0F3-63FC-20E2-5627-53DF73AC2904}"/>
          </ac:picMkLst>
        </pc:picChg>
        <pc:picChg chg="add mod">
          <ac:chgData name="Tom Rosser (2214462)" userId="899b3782-8d37-48ca-8dda-7fd046a719ad" providerId="ADAL" clId="{A02FBB65-89F6-4B14-A8ED-FD64F28601FB}" dt="2023-06-02T10:14:48.459" v="2109" actId="1076"/>
          <ac:picMkLst>
            <pc:docMk/>
            <pc:sldMk cId="1307872134" sldId="268"/>
            <ac:picMk id="5" creationId="{95002FED-FC01-BDB9-97B6-BEB32974AFC0}"/>
          </ac:picMkLst>
        </pc:picChg>
        <pc:picChg chg="add mod">
          <ac:chgData name="Tom Rosser (2214462)" userId="899b3782-8d37-48ca-8dda-7fd046a719ad" providerId="ADAL" clId="{A02FBB65-89F6-4B14-A8ED-FD64F28601FB}" dt="2023-06-02T10:16:46.725" v="2138"/>
          <ac:picMkLst>
            <pc:docMk/>
            <pc:sldMk cId="1307872134" sldId="268"/>
            <ac:picMk id="6" creationId="{1CC538FB-8A09-7246-F669-8170902AC960}"/>
          </ac:picMkLst>
        </pc:picChg>
        <pc:picChg chg="add del mod">
          <ac:chgData name="Tom Rosser (2214462)" userId="899b3782-8d37-48ca-8dda-7fd046a719ad" providerId="ADAL" clId="{A02FBB65-89F6-4B14-A8ED-FD64F28601FB}" dt="2023-06-02T19:05:34.154" v="5494"/>
          <ac:picMkLst>
            <pc:docMk/>
            <pc:sldMk cId="1307872134" sldId="268"/>
            <ac:picMk id="7" creationId="{5623196D-33EF-00E5-FF3D-BF51077E09A7}"/>
          </ac:picMkLst>
        </pc:picChg>
        <pc:picChg chg="add mod">
          <ac:chgData name="Tom Rosser (2214462)" userId="899b3782-8d37-48ca-8dda-7fd046a719ad" providerId="ADAL" clId="{A02FBB65-89F6-4B14-A8ED-FD64F28601FB}" dt="2023-06-02T19:18:22.528" v="5497"/>
          <ac:picMkLst>
            <pc:docMk/>
            <pc:sldMk cId="1307872134" sldId="268"/>
            <ac:picMk id="8" creationId="{F01B0EB5-0741-EED1-F212-84A1BEB3B67C}"/>
          </ac:picMkLst>
        </pc:picChg>
      </pc:sldChg>
      <pc:sldChg chg="addSp delSp modSp new mod modTransition modAnim modNotesTx">
        <pc:chgData name="Tom Rosser (2214462)" userId="899b3782-8d37-48ca-8dda-7fd046a719ad" providerId="ADAL" clId="{A02FBB65-89F6-4B14-A8ED-FD64F28601FB}" dt="2023-06-02T19:18:22.528" v="5497"/>
        <pc:sldMkLst>
          <pc:docMk/>
          <pc:sldMk cId="1791465278" sldId="269"/>
        </pc:sldMkLst>
        <pc:spChg chg="mod">
          <ac:chgData name="Tom Rosser (2214462)" userId="899b3782-8d37-48ca-8dda-7fd046a719ad" providerId="ADAL" clId="{A02FBB65-89F6-4B14-A8ED-FD64F28601FB}" dt="2023-06-02T09:43:28.594" v="559" actId="20577"/>
          <ac:spMkLst>
            <pc:docMk/>
            <pc:sldMk cId="1791465278" sldId="269"/>
            <ac:spMk id="2" creationId="{8E5F27A1-5305-0013-BBC3-1A9E474307CF}"/>
          </ac:spMkLst>
        </pc:spChg>
        <pc:spChg chg="mod">
          <ac:chgData name="Tom Rosser (2214462)" userId="899b3782-8d37-48ca-8dda-7fd046a719ad" providerId="ADAL" clId="{A02FBB65-89F6-4B14-A8ED-FD64F28601FB}" dt="2023-06-02T10:19:57.969" v="2155" actId="255"/>
          <ac:spMkLst>
            <pc:docMk/>
            <pc:sldMk cId="1791465278" sldId="269"/>
            <ac:spMk id="3" creationId="{1C596B78-004F-5B36-07BC-4E232C91A8C3}"/>
          </ac:spMkLst>
        </pc:spChg>
        <pc:picChg chg="add mod">
          <ac:chgData name="Tom Rosser (2214462)" userId="899b3782-8d37-48ca-8dda-7fd046a719ad" providerId="ADAL" clId="{A02FBB65-89F6-4B14-A8ED-FD64F28601FB}" dt="2023-06-02T10:14:22.086" v="2101" actId="1076"/>
          <ac:picMkLst>
            <pc:docMk/>
            <pc:sldMk cId="1791465278" sldId="269"/>
            <ac:picMk id="4" creationId="{AAFAC2C6-A3AA-E9DC-2E0F-E638D194695D}"/>
          </ac:picMkLst>
        </pc:picChg>
        <pc:picChg chg="add mod">
          <ac:chgData name="Tom Rosser (2214462)" userId="899b3782-8d37-48ca-8dda-7fd046a719ad" providerId="ADAL" clId="{A02FBB65-89F6-4B14-A8ED-FD64F28601FB}" dt="2023-06-02T10:16:41.486" v="2135"/>
          <ac:picMkLst>
            <pc:docMk/>
            <pc:sldMk cId="1791465278" sldId="269"/>
            <ac:picMk id="5" creationId="{89815142-290A-7718-9FA1-25C5D8DEA19F}"/>
          </ac:picMkLst>
        </pc:picChg>
        <pc:picChg chg="add del mod">
          <ac:chgData name="Tom Rosser (2214462)" userId="899b3782-8d37-48ca-8dda-7fd046a719ad" providerId="ADAL" clId="{A02FBB65-89F6-4B14-A8ED-FD64F28601FB}" dt="2023-06-02T19:05:34.154" v="5494"/>
          <ac:picMkLst>
            <pc:docMk/>
            <pc:sldMk cId="1791465278" sldId="269"/>
            <ac:picMk id="6" creationId="{DC0879F6-B1EA-7AD2-1A65-E67849FA36C4}"/>
          </ac:picMkLst>
        </pc:picChg>
        <pc:picChg chg="add mod">
          <ac:chgData name="Tom Rosser (2214462)" userId="899b3782-8d37-48ca-8dda-7fd046a719ad" providerId="ADAL" clId="{A02FBB65-89F6-4B14-A8ED-FD64F28601FB}" dt="2023-06-02T19:18:22.528" v="5497"/>
          <ac:picMkLst>
            <pc:docMk/>
            <pc:sldMk cId="1791465278" sldId="269"/>
            <ac:picMk id="7" creationId="{BB4F233F-D8E3-F2BB-8BBC-C1C8EB30C72C}"/>
          </ac:picMkLst>
        </pc:picChg>
      </pc:sldChg>
      <pc:sldChg chg="addSp delSp modSp new mod modTransition modAnim modNotesTx">
        <pc:chgData name="Tom Rosser (2214462)" userId="899b3782-8d37-48ca-8dda-7fd046a719ad" providerId="ADAL" clId="{A02FBB65-89F6-4B14-A8ED-FD64F28601FB}" dt="2023-06-02T19:18:22.528" v="5497"/>
        <pc:sldMkLst>
          <pc:docMk/>
          <pc:sldMk cId="1696152731" sldId="270"/>
        </pc:sldMkLst>
        <pc:spChg chg="mod">
          <ac:chgData name="Tom Rosser (2214462)" userId="899b3782-8d37-48ca-8dda-7fd046a719ad" providerId="ADAL" clId="{A02FBB65-89F6-4B14-A8ED-FD64F28601FB}" dt="2023-06-02T09:49:43.382" v="678" actId="20577"/>
          <ac:spMkLst>
            <pc:docMk/>
            <pc:sldMk cId="1696152731" sldId="270"/>
            <ac:spMk id="2" creationId="{729392FC-D4D7-2371-9223-8197176D4F78}"/>
          </ac:spMkLst>
        </pc:spChg>
        <pc:spChg chg="mod">
          <ac:chgData name="Tom Rosser (2214462)" userId="899b3782-8d37-48ca-8dda-7fd046a719ad" providerId="ADAL" clId="{A02FBB65-89F6-4B14-A8ED-FD64F28601FB}" dt="2023-06-02T10:20:50.267" v="2162" actId="404"/>
          <ac:spMkLst>
            <pc:docMk/>
            <pc:sldMk cId="1696152731" sldId="270"/>
            <ac:spMk id="3" creationId="{DC3226F3-BE2C-44A1-E4BF-73B393B51E92}"/>
          </ac:spMkLst>
        </pc:spChg>
        <pc:picChg chg="add mod">
          <ac:chgData name="Tom Rosser (2214462)" userId="899b3782-8d37-48ca-8dda-7fd046a719ad" providerId="ADAL" clId="{A02FBB65-89F6-4B14-A8ED-FD64F28601FB}" dt="2023-06-02T10:14:39.486" v="2106" actId="1076"/>
          <ac:picMkLst>
            <pc:docMk/>
            <pc:sldMk cId="1696152731" sldId="270"/>
            <ac:picMk id="4" creationId="{C2067E10-C796-D56F-1684-6C8A0721109E}"/>
          </ac:picMkLst>
        </pc:picChg>
        <pc:picChg chg="add mod">
          <ac:chgData name="Tom Rosser (2214462)" userId="899b3782-8d37-48ca-8dda-7fd046a719ad" providerId="ADAL" clId="{A02FBB65-89F6-4B14-A8ED-FD64F28601FB}" dt="2023-06-02T10:14:41.328" v="2107" actId="1076"/>
          <ac:picMkLst>
            <pc:docMk/>
            <pc:sldMk cId="1696152731" sldId="270"/>
            <ac:picMk id="5" creationId="{87DD5A78-39D5-ED3A-1403-4137B721DB33}"/>
          </ac:picMkLst>
        </pc:picChg>
        <pc:picChg chg="add mod">
          <ac:chgData name="Tom Rosser (2214462)" userId="899b3782-8d37-48ca-8dda-7fd046a719ad" providerId="ADAL" clId="{A02FBB65-89F6-4B14-A8ED-FD64F28601FB}" dt="2023-06-02T10:14:37.277" v="2105" actId="1076"/>
          <ac:picMkLst>
            <pc:docMk/>
            <pc:sldMk cId="1696152731" sldId="270"/>
            <ac:picMk id="6" creationId="{840B38A5-A887-CF2A-DC75-0F9EF08DFB49}"/>
          </ac:picMkLst>
        </pc:picChg>
        <pc:picChg chg="add mod">
          <ac:chgData name="Tom Rosser (2214462)" userId="899b3782-8d37-48ca-8dda-7fd046a719ad" providerId="ADAL" clId="{A02FBB65-89F6-4B14-A8ED-FD64F28601FB}" dt="2023-06-02T10:16:44.937" v="2137"/>
          <ac:picMkLst>
            <pc:docMk/>
            <pc:sldMk cId="1696152731" sldId="270"/>
            <ac:picMk id="7" creationId="{3EEB1492-C90F-FBB4-4681-53634FDE9AC3}"/>
          </ac:picMkLst>
        </pc:picChg>
        <pc:picChg chg="add del mod">
          <ac:chgData name="Tom Rosser (2214462)" userId="899b3782-8d37-48ca-8dda-7fd046a719ad" providerId="ADAL" clId="{A02FBB65-89F6-4B14-A8ED-FD64F28601FB}" dt="2023-06-02T19:05:34.154" v="5494"/>
          <ac:picMkLst>
            <pc:docMk/>
            <pc:sldMk cId="1696152731" sldId="270"/>
            <ac:picMk id="8" creationId="{9C995E46-6B00-19FD-74E1-89B57064E90E}"/>
          </ac:picMkLst>
        </pc:picChg>
        <pc:picChg chg="add mod">
          <ac:chgData name="Tom Rosser (2214462)" userId="899b3782-8d37-48ca-8dda-7fd046a719ad" providerId="ADAL" clId="{A02FBB65-89F6-4B14-A8ED-FD64F28601FB}" dt="2023-06-02T19:18:22.528" v="5497"/>
          <ac:picMkLst>
            <pc:docMk/>
            <pc:sldMk cId="1696152731" sldId="270"/>
            <ac:picMk id="9" creationId="{330D6009-E9D0-F017-0D2B-33D82060499A}"/>
          </ac:picMkLst>
        </pc:picChg>
      </pc:sldChg>
      <pc:sldChg chg="addSp delSp modSp new mod modTransition modAnim">
        <pc:chgData name="Tom Rosser (2214462)" userId="899b3782-8d37-48ca-8dda-7fd046a719ad" providerId="ADAL" clId="{A02FBB65-89F6-4B14-A8ED-FD64F28601FB}" dt="2023-06-02T19:18:22.528" v="5497"/>
        <pc:sldMkLst>
          <pc:docMk/>
          <pc:sldMk cId="3215474983" sldId="271"/>
        </pc:sldMkLst>
        <pc:spChg chg="mod">
          <ac:chgData name="Tom Rosser (2214462)" userId="899b3782-8d37-48ca-8dda-7fd046a719ad" providerId="ADAL" clId="{A02FBB65-89F6-4B14-A8ED-FD64F28601FB}" dt="2023-06-02T09:56:40.367" v="996" actId="313"/>
          <ac:spMkLst>
            <pc:docMk/>
            <pc:sldMk cId="3215474983" sldId="271"/>
            <ac:spMk id="2" creationId="{D83C7BB4-FABF-066B-090E-39E00A88AE12}"/>
          </ac:spMkLst>
        </pc:spChg>
        <pc:spChg chg="mod">
          <ac:chgData name="Tom Rosser (2214462)" userId="899b3782-8d37-48ca-8dda-7fd046a719ad" providerId="ADAL" clId="{A02FBB65-89F6-4B14-A8ED-FD64F28601FB}" dt="2023-06-02T10:19:15.476" v="2148" actId="404"/>
          <ac:spMkLst>
            <pc:docMk/>
            <pc:sldMk cId="3215474983" sldId="271"/>
            <ac:spMk id="3" creationId="{592BEEF3-B191-E23A-9BBE-B70BF685C1D6}"/>
          </ac:spMkLst>
        </pc:spChg>
        <pc:picChg chg="add mod">
          <ac:chgData name="Tom Rosser (2214462)" userId="899b3782-8d37-48ca-8dda-7fd046a719ad" providerId="ADAL" clId="{A02FBB65-89F6-4B14-A8ED-FD64F28601FB}" dt="2023-06-02T10:19:20.298" v="2149" actId="1076"/>
          <ac:picMkLst>
            <pc:docMk/>
            <pc:sldMk cId="3215474983" sldId="271"/>
            <ac:picMk id="4" creationId="{C4F4C885-E8E7-CDF2-A03C-94EBE88BAD66}"/>
          </ac:picMkLst>
        </pc:picChg>
        <pc:picChg chg="add mod">
          <ac:chgData name="Tom Rosser (2214462)" userId="899b3782-8d37-48ca-8dda-7fd046a719ad" providerId="ADAL" clId="{A02FBB65-89F6-4B14-A8ED-FD64F28601FB}" dt="2023-06-02T10:14:54.550" v="2111" actId="1076"/>
          <ac:picMkLst>
            <pc:docMk/>
            <pc:sldMk cId="3215474983" sldId="271"/>
            <ac:picMk id="5" creationId="{F01E24F1-0EA2-7D21-4D07-4B182D25386B}"/>
          </ac:picMkLst>
        </pc:picChg>
        <pc:picChg chg="add mod">
          <ac:chgData name="Tom Rosser (2214462)" userId="899b3782-8d37-48ca-8dda-7fd046a719ad" providerId="ADAL" clId="{A02FBB65-89F6-4B14-A8ED-FD64F28601FB}" dt="2023-06-02T10:16:48.557" v="2139"/>
          <ac:picMkLst>
            <pc:docMk/>
            <pc:sldMk cId="3215474983" sldId="271"/>
            <ac:picMk id="6" creationId="{5488D889-4196-2C69-FAEF-940580AF0798}"/>
          </ac:picMkLst>
        </pc:picChg>
        <pc:picChg chg="add del mod">
          <ac:chgData name="Tom Rosser (2214462)" userId="899b3782-8d37-48ca-8dda-7fd046a719ad" providerId="ADAL" clId="{A02FBB65-89F6-4B14-A8ED-FD64F28601FB}" dt="2023-06-02T19:05:34.154" v="5494"/>
          <ac:picMkLst>
            <pc:docMk/>
            <pc:sldMk cId="3215474983" sldId="271"/>
            <ac:picMk id="7" creationId="{06E916A3-6AAB-34C6-9C53-41E9181341F3}"/>
          </ac:picMkLst>
        </pc:picChg>
        <pc:picChg chg="add mod">
          <ac:chgData name="Tom Rosser (2214462)" userId="899b3782-8d37-48ca-8dda-7fd046a719ad" providerId="ADAL" clId="{A02FBB65-89F6-4B14-A8ED-FD64F28601FB}" dt="2023-06-02T19:18:22.528" v="5497"/>
          <ac:picMkLst>
            <pc:docMk/>
            <pc:sldMk cId="3215474983" sldId="271"/>
            <ac:picMk id="8" creationId="{661FC328-713E-7459-9AFB-7B893A3C57BF}"/>
          </ac:picMkLst>
        </pc:picChg>
      </pc:sldChg>
      <pc:sldChg chg="addSp delSp modSp new mod modTransition modAnim">
        <pc:chgData name="Tom Rosser (2214462)" userId="899b3782-8d37-48ca-8dda-7fd046a719ad" providerId="ADAL" clId="{A02FBB65-89F6-4B14-A8ED-FD64F28601FB}" dt="2023-06-02T19:18:22.528" v="5497"/>
        <pc:sldMkLst>
          <pc:docMk/>
          <pc:sldMk cId="3094226364" sldId="272"/>
        </pc:sldMkLst>
        <pc:spChg chg="mod">
          <ac:chgData name="Tom Rosser (2214462)" userId="899b3782-8d37-48ca-8dda-7fd046a719ad" providerId="ADAL" clId="{A02FBB65-89F6-4B14-A8ED-FD64F28601FB}" dt="2023-06-02T09:57:43.869" v="1021" actId="20577"/>
          <ac:spMkLst>
            <pc:docMk/>
            <pc:sldMk cId="3094226364" sldId="272"/>
            <ac:spMk id="2" creationId="{8501EEBB-79B2-3342-40D7-771024F156C8}"/>
          </ac:spMkLst>
        </pc:spChg>
        <pc:spChg chg="mod">
          <ac:chgData name="Tom Rosser (2214462)" userId="899b3782-8d37-48ca-8dda-7fd046a719ad" providerId="ADAL" clId="{A02FBB65-89F6-4B14-A8ED-FD64F28601FB}" dt="2023-06-02T10:21:12.394" v="2164" actId="404"/>
          <ac:spMkLst>
            <pc:docMk/>
            <pc:sldMk cId="3094226364" sldId="272"/>
            <ac:spMk id="3" creationId="{44A6A905-B6DD-7ACF-A8BA-2441DB5D114D}"/>
          </ac:spMkLst>
        </pc:spChg>
        <pc:picChg chg="add mod">
          <ac:chgData name="Tom Rosser (2214462)" userId="899b3782-8d37-48ca-8dda-7fd046a719ad" providerId="ADAL" clId="{A02FBB65-89F6-4B14-A8ED-FD64F28601FB}" dt="2023-06-02T10:15:04.997" v="2113" actId="1076"/>
          <ac:picMkLst>
            <pc:docMk/>
            <pc:sldMk cId="3094226364" sldId="272"/>
            <ac:picMk id="4" creationId="{C4C58E7D-9466-2E99-5A25-9B3098FED844}"/>
          </ac:picMkLst>
        </pc:picChg>
        <pc:picChg chg="add mod">
          <ac:chgData name="Tom Rosser (2214462)" userId="899b3782-8d37-48ca-8dda-7fd046a719ad" providerId="ADAL" clId="{A02FBB65-89F6-4B14-A8ED-FD64F28601FB}" dt="2023-06-02T10:16:58.293" v="2141"/>
          <ac:picMkLst>
            <pc:docMk/>
            <pc:sldMk cId="3094226364" sldId="272"/>
            <ac:picMk id="5" creationId="{344C3DD1-A5EF-A9E9-C2E5-7330F16E8758}"/>
          </ac:picMkLst>
        </pc:picChg>
        <pc:picChg chg="add del mod">
          <ac:chgData name="Tom Rosser (2214462)" userId="899b3782-8d37-48ca-8dda-7fd046a719ad" providerId="ADAL" clId="{A02FBB65-89F6-4B14-A8ED-FD64F28601FB}" dt="2023-06-02T19:05:34.154" v="5494"/>
          <ac:picMkLst>
            <pc:docMk/>
            <pc:sldMk cId="3094226364" sldId="272"/>
            <ac:picMk id="6" creationId="{CF70AFD7-D957-A045-2D4B-2ECD7237C8B8}"/>
          </ac:picMkLst>
        </pc:picChg>
        <pc:picChg chg="add mod">
          <ac:chgData name="Tom Rosser (2214462)" userId="899b3782-8d37-48ca-8dda-7fd046a719ad" providerId="ADAL" clId="{A02FBB65-89F6-4B14-A8ED-FD64F28601FB}" dt="2023-06-02T19:18:22.528" v="5497"/>
          <ac:picMkLst>
            <pc:docMk/>
            <pc:sldMk cId="3094226364" sldId="272"/>
            <ac:picMk id="7" creationId="{30E0AF92-7EB0-5653-5409-B8ED50CE5208}"/>
          </ac:picMkLst>
        </pc:picChg>
      </pc:sldChg>
      <pc:sldChg chg="addSp delSp modSp new mod modTransition modAnim modNotesTx">
        <pc:chgData name="Tom Rosser (2214462)" userId="899b3782-8d37-48ca-8dda-7fd046a719ad" providerId="ADAL" clId="{A02FBB65-89F6-4B14-A8ED-FD64F28601FB}" dt="2023-06-02T19:18:22.528" v="5497"/>
        <pc:sldMkLst>
          <pc:docMk/>
          <pc:sldMk cId="2560984932" sldId="273"/>
        </pc:sldMkLst>
        <pc:spChg chg="mod">
          <ac:chgData name="Tom Rosser (2214462)" userId="899b3782-8d37-48ca-8dda-7fd046a719ad" providerId="ADAL" clId="{A02FBB65-89F6-4B14-A8ED-FD64F28601FB}" dt="2023-06-02T10:00:33.820" v="1073" actId="20577"/>
          <ac:spMkLst>
            <pc:docMk/>
            <pc:sldMk cId="2560984932" sldId="273"/>
            <ac:spMk id="2" creationId="{49AA06FB-AF31-6B15-D552-E5506B7BF190}"/>
          </ac:spMkLst>
        </pc:spChg>
        <pc:spChg chg="mod">
          <ac:chgData name="Tom Rosser (2214462)" userId="899b3782-8d37-48ca-8dda-7fd046a719ad" providerId="ADAL" clId="{A02FBB65-89F6-4B14-A8ED-FD64F28601FB}" dt="2023-06-02T10:21:21.912" v="2166" actId="404"/>
          <ac:spMkLst>
            <pc:docMk/>
            <pc:sldMk cId="2560984932" sldId="273"/>
            <ac:spMk id="3" creationId="{D3355086-EF3C-FFEF-79A2-D43885C8462A}"/>
          </ac:spMkLst>
        </pc:spChg>
        <pc:spChg chg="add mod">
          <ac:chgData name="Tom Rosser (2214462)" userId="899b3782-8d37-48ca-8dda-7fd046a719ad" providerId="ADAL" clId="{A02FBB65-89F6-4B14-A8ED-FD64F28601FB}" dt="2023-06-02T10:02:26.440" v="1117" actId="1076"/>
          <ac:spMkLst>
            <pc:docMk/>
            <pc:sldMk cId="2560984932" sldId="273"/>
            <ac:spMk id="6" creationId="{C1D6B019-DD6D-FFF1-D8AB-140340F4AF7D}"/>
          </ac:spMkLst>
        </pc:spChg>
        <pc:picChg chg="add mod">
          <ac:chgData name="Tom Rosser (2214462)" userId="899b3782-8d37-48ca-8dda-7fd046a719ad" providerId="ADAL" clId="{A02FBB65-89F6-4B14-A8ED-FD64F28601FB}" dt="2023-06-02T10:02:08.007" v="1113" actId="1076"/>
          <ac:picMkLst>
            <pc:docMk/>
            <pc:sldMk cId="2560984932" sldId="273"/>
            <ac:picMk id="4" creationId="{A0114D4A-01DE-BEF1-B8E9-DDECF99A3AEA}"/>
          </ac:picMkLst>
        </pc:picChg>
        <pc:picChg chg="add del mod">
          <ac:chgData name="Tom Rosser (2214462)" userId="899b3782-8d37-48ca-8dda-7fd046a719ad" providerId="ADAL" clId="{A02FBB65-89F6-4B14-A8ED-FD64F28601FB}" dt="2023-06-02T19:05:34.154" v="5494"/>
          <ac:picMkLst>
            <pc:docMk/>
            <pc:sldMk cId="2560984932" sldId="273"/>
            <ac:picMk id="5" creationId="{DF34AC95-461C-61D3-24E1-776FD6B23C2C}"/>
          </ac:picMkLst>
        </pc:picChg>
        <pc:picChg chg="add mod">
          <ac:chgData name="Tom Rosser (2214462)" userId="899b3782-8d37-48ca-8dda-7fd046a719ad" providerId="ADAL" clId="{A02FBB65-89F6-4B14-A8ED-FD64F28601FB}" dt="2023-06-02T10:15:21.121" v="2117" actId="1076"/>
          <ac:picMkLst>
            <pc:docMk/>
            <pc:sldMk cId="2560984932" sldId="273"/>
            <ac:picMk id="7" creationId="{89D829BA-0B64-E80D-1B2F-09A3FE4E48F4}"/>
          </ac:picMkLst>
        </pc:picChg>
        <pc:picChg chg="add mod">
          <ac:chgData name="Tom Rosser (2214462)" userId="899b3782-8d37-48ca-8dda-7fd046a719ad" providerId="ADAL" clId="{A02FBB65-89F6-4B14-A8ED-FD64F28601FB}" dt="2023-06-02T10:17:02.244" v="2143"/>
          <ac:picMkLst>
            <pc:docMk/>
            <pc:sldMk cId="2560984932" sldId="273"/>
            <ac:picMk id="8" creationId="{F2867994-96B1-53E7-99E9-10C9C2CBDB4E}"/>
          </ac:picMkLst>
        </pc:picChg>
        <pc:picChg chg="add mod">
          <ac:chgData name="Tom Rosser (2214462)" userId="899b3782-8d37-48ca-8dda-7fd046a719ad" providerId="ADAL" clId="{A02FBB65-89F6-4B14-A8ED-FD64F28601FB}" dt="2023-06-02T19:18:22.528" v="5497"/>
          <ac:picMkLst>
            <pc:docMk/>
            <pc:sldMk cId="2560984932" sldId="273"/>
            <ac:picMk id="9" creationId="{A61BE492-AFF5-1E0C-3A4A-DFD8DD7B0827}"/>
          </ac:picMkLst>
        </pc:picChg>
      </pc:sldChg>
      <pc:sldChg chg="addSp delSp modSp new mod modTransition modAnim">
        <pc:chgData name="Tom Rosser (2214462)" userId="899b3782-8d37-48ca-8dda-7fd046a719ad" providerId="ADAL" clId="{A02FBB65-89F6-4B14-A8ED-FD64F28601FB}" dt="2023-06-02T19:18:22.528" v="5497"/>
        <pc:sldMkLst>
          <pc:docMk/>
          <pc:sldMk cId="3842979958" sldId="274"/>
        </pc:sldMkLst>
        <pc:spChg chg="mod">
          <ac:chgData name="Tom Rosser (2214462)" userId="899b3782-8d37-48ca-8dda-7fd046a719ad" providerId="ADAL" clId="{A02FBB65-89F6-4B14-A8ED-FD64F28601FB}" dt="2023-06-02T10:02:46.064" v="1176" actId="20577"/>
          <ac:spMkLst>
            <pc:docMk/>
            <pc:sldMk cId="3842979958" sldId="274"/>
            <ac:spMk id="2" creationId="{847BE47C-3B98-CEA0-369D-471926160C6F}"/>
          </ac:spMkLst>
        </pc:spChg>
        <pc:spChg chg="mod">
          <ac:chgData name="Tom Rosser (2214462)" userId="899b3782-8d37-48ca-8dda-7fd046a719ad" providerId="ADAL" clId="{A02FBB65-89F6-4B14-A8ED-FD64F28601FB}" dt="2023-06-02T10:21:29.261" v="2167" actId="404"/>
          <ac:spMkLst>
            <pc:docMk/>
            <pc:sldMk cId="3842979958" sldId="274"/>
            <ac:spMk id="3" creationId="{435D201C-2A71-9162-B396-8AA0540B553D}"/>
          </ac:spMkLst>
        </pc:spChg>
        <pc:picChg chg="add mod">
          <ac:chgData name="Tom Rosser (2214462)" userId="899b3782-8d37-48ca-8dda-7fd046a719ad" providerId="ADAL" clId="{A02FBB65-89F6-4B14-A8ED-FD64F28601FB}" dt="2023-06-02T10:15:30.033" v="2119" actId="1076"/>
          <ac:picMkLst>
            <pc:docMk/>
            <pc:sldMk cId="3842979958" sldId="274"/>
            <ac:picMk id="4" creationId="{7233ADC9-59D2-C9A1-C827-6703EBE6EE73}"/>
          </ac:picMkLst>
        </pc:picChg>
        <pc:picChg chg="add mod">
          <ac:chgData name="Tom Rosser (2214462)" userId="899b3782-8d37-48ca-8dda-7fd046a719ad" providerId="ADAL" clId="{A02FBB65-89F6-4B14-A8ED-FD64F28601FB}" dt="2023-06-02T10:17:04.783" v="2144"/>
          <ac:picMkLst>
            <pc:docMk/>
            <pc:sldMk cId="3842979958" sldId="274"/>
            <ac:picMk id="5" creationId="{836A4FBE-3037-2D07-B060-82EAE5F70FFA}"/>
          </ac:picMkLst>
        </pc:picChg>
        <pc:picChg chg="add del mod">
          <ac:chgData name="Tom Rosser (2214462)" userId="899b3782-8d37-48ca-8dda-7fd046a719ad" providerId="ADAL" clId="{A02FBB65-89F6-4B14-A8ED-FD64F28601FB}" dt="2023-06-02T19:05:34.154" v="5494"/>
          <ac:picMkLst>
            <pc:docMk/>
            <pc:sldMk cId="3842979958" sldId="274"/>
            <ac:picMk id="6" creationId="{E54EDD06-FB29-B1B1-57F9-3B6B517B5C97}"/>
          </ac:picMkLst>
        </pc:picChg>
        <pc:picChg chg="add mod">
          <ac:chgData name="Tom Rosser (2214462)" userId="899b3782-8d37-48ca-8dda-7fd046a719ad" providerId="ADAL" clId="{A02FBB65-89F6-4B14-A8ED-FD64F28601FB}" dt="2023-06-02T19:18:22.528" v="5497"/>
          <ac:picMkLst>
            <pc:docMk/>
            <pc:sldMk cId="3842979958" sldId="274"/>
            <ac:picMk id="7" creationId="{B21310B3-61FE-1722-2DF2-3DDED6D695A1}"/>
          </ac:picMkLst>
        </pc:picChg>
      </pc:sldChg>
      <pc:sldChg chg="addSp modSp new mod modTransition">
        <pc:chgData name="Tom Rosser (2214462)" userId="899b3782-8d37-48ca-8dda-7fd046a719ad" providerId="ADAL" clId="{A02FBB65-89F6-4B14-A8ED-FD64F28601FB}" dt="2023-06-02T19:18:22.528" v="5497"/>
        <pc:sldMkLst>
          <pc:docMk/>
          <pc:sldMk cId="2903127201" sldId="275"/>
        </pc:sldMkLst>
        <pc:spChg chg="mod">
          <ac:chgData name="Tom Rosser (2214462)" userId="899b3782-8d37-48ca-8dda-7fd046a719ad" providerId="ADAL" clId="{A02FBB65-89F6-4B14-A8ED-FD64F28601FB}" dt="2023-06-02T10:05:01.444" v="1318" actId="20577"/>
          <ac:spMkLst>
            <pc:docMk/>
            <pc:sldMk cId="2903127201" sldId="275"/>
            <ac:spMk id="2" creationId="{F89933CF-CEEF-A2EA-FF55-C189987CA1ED}"/>
          </ac:spMkLst>
        </pc:spChg>
        <pc:spChg chg="mod">
          <ac:chgData name="Tom Rosser (2214462)" userId="899b3782-8d37-48ca-8dda-7fd046a719ad" providerId="ADAL" clId="{A02FBB65-89F6-4B14-A8ED-FD64F28601FB}" dt="2023-06-02T10:21:35.332" v="2168" actId="404"/>
          <ac:spMkLst>
            <pc:docMk/>
            <pc:sldMk cId="2903127201" sldId="275"/>
            <ac:spMk id="3" creationId="{F701B1A7-9371-50D7-5481-A3F7CD8C88D3}"/>
          </ac:spMkLst>
        </pc:spChg>
        <pc:picChg chg="add mod">
          <ac:chgData name="Tom Rosser (2214462)" userId="899b3782-8d37-48ca-8dda-7fd046a719ad" providerId="ADAL" clId="{A02FBB65-89F6-4B14-A8ED-FD64F28601FB}" dt="2023-06-02T10:15:36.345" v="2121" actId="1076"/>
          <ac:picMkLst>
            <pc:docMk/>
            <pc:sldMk cId="2903127201" sldId="275"/>
            <ac:picMk id="4" creationId="{EF831231-78A5-42EF-0787-F122AE50070B}"/>
          </ac:picMkLst>
        </pc:picChg>
        <pc:picChg chg="add mod">
          <ac:chgData name="Tom Rosser (2214462)" userId="899b3782-8d37-48ca-8dda-7fd046a719ad" providerId="ADAL" clId="{A02FBB65-89F6-4B14-A8ED-FD64F28601FB}" dt="2023-06-02T10:17:06.740" v="2145"/>
          <ac:picMkLst>
            <pc:docMk/>
            <pc:sldMk cId="2903127201" sldId="275"/>
            <ac:picMk id="5" creationId="{90FB990C-B137-5516-B2F2-F104EFFE8C8B}"/>
          </ac:picMkLst>
        </pc:picChg>
        <pc:picChg chg="add mod">
          <ac:chgData name="Tom Rosser (2214462)" userId="899b3782-8d37-48ca-8dda-7fd046a719ad" providerId="ADAL" clId="{A02FBB65-89F6-4B14-A8ED-FD64F28601FB}" dt="2023-06-02T19:18:22.528" v="5497"/>
          <ac:picMkLst>
            <pc:docMk/>
            <pc:sldMk cId="2903127201" sldId="275"/>
            <ac:picMk id="6" creationId="{3AFE3244-8B38-1194-5ED9-E06C430D1348}"/>
          </ac:picMkLst>
        </pc:picChg>
      </pc:sldChg>
      <pc:sldMasterChg chg="setBg modSldLayout">
        <pc:chgData name="Tom Rosser (2214462)" userId="899b3782-8d37-48ca-8dda-7fd046a719ad" providerId="ADAL" clId="{A02FBB65-89F6-4B14-A8ED-FD64F28601FB}" dt="2023-06-02T10:09:00.938" v="2042"/>
        <pc:sldMasterMkLst>
          <pc:docMk/>
          <pc:sldMasterMk cId="1254780801" sldId="2147483648"/>
        </pc:sldMasterMkLst>
        <pc:sldLayoutChg chg="setBg">
          <pc:chgData name="Tom Rosser (2214462)" userId="899b3782-8d37-48ca-8dda-7fd046a719ad" providerId="ADAL" clId="{A02FBB65-89F6-4B14-A8ED-FD64F28601FB}" dt="2023-06-02T10:09:00.938" v="2042"/>
          <pc:sldLayoutMkLst>
            <pc:docMk/>
            <pc:sldMasterMk cId="1254780801" sldId="2147483648"/>
            <pc:sldLayoutMk cId="1635839883" sldId="2147483649"/>
          </pc:sldLayoutMkLst>
        </pc:sldLayoutChg>
        <pc:sldLayoutChg chg="setBg">
          <pc:chgData name="Tom Rosser (2214462)" userId="899b3782-8d37-48ca-8dda-7fd046a719ad" providerId="ADAL" clId="{A02FBB65-89F6-4B14-A8ED-FD64F28601FB}" dt="2023-06-02T10:09:00.938" v="2042"/>
          <pc:sldLayoutMkLst>
            <pc:docMk/>
            <pc:sldMasterMk cId="1254780801" sldId="2147483648"/>
            <pc:sldLayoutMk cId="3748418681" sldId="2147483650"/>
          </pc:sldLayoutMkLst>
        </pc:sldLayoutChg>
        <pc:sldLayoutChg chg="setBg">
          <pc:chgData name="Tom Rosser (2214462)" userId="899b3782-8d37-48ca-8dda-7fd046a719ad" providerId="ADAL" clId="{A02FBB65-89F6-4B14-A8ED-FD64F28601FB}" dt="2023-06-02T10:09:00.938" v="2042"/>
          <pc:sldLayoutMkLst>
            <pc:docMk/>
            <pc:sldMasterMk cId="1254780801" sldId="2147483648"/>
            <pc:sldLayoutMk cId="1470045907" sldId="2147483651"/>
          </pc:sldLayoutMkLst>
        </pc:sldLayoutChg>
        <pc:sldLayoutChg chg="setBg">
          <pc:chgData name="Tom Rosser (2214462)" userId="899b3782-8d37-48ca-8dda-7fd046a719ad" providerId="ADAL" clId="{A02FBB65-89F6-4B14-A8ED-FD64F28601FB}" dt="2023-06-02T10:09:00.938" v="2042"/>
          <pc:sldLayoutMkLst>
            <pc:docMk/>
            <pc:sldMasterMk cId="1254780801" sldId="2147483648"/>
            <pc:sldLayoutMk cId="1306210190" sldId="2147483652"/>
          </pc:sldLayoutMkLst>
        </pc:sldLayoutChg>
        <pc:sldLayoutChg chg="setBg">
          <pc:chgData name="Tom Rosser (2214462)" userId="899b3782-8d37-48ca-8dda-7fd046a719ad" providerId="ADAL" clId="{A02FBB65-89F6-4B14-A8ED-FD64F28601FB}" dt="2023-06-02T10:09:00.938" v="2042"/>
          <pc:sldLayoutMkLst>
            <pc:docMk/>
            <pc:sldMasterMk cId="1254780801" sldId="2147483648"/>
            <pc:sldLayoutMk cId="1213601254" sldId="2147483653"/>
          </pc:sldLayoutMkLst>
        </pc:sldLayoutChg>
        <pc:sldLayoutChg chg="setBg">
          <pc:chgData name="Tom Rosser (2214462)" userId="899b3782-8d37-48ca-8dda-7fd046a719ad" providerId="ADAL" clId="{A02FBB65-89F6-4B14-A8ED-FD64F28601FB}" dt="2023-06-02T10:09:00.938" v="2042"/>
          <pc:sldLayoutMkLst>
            <pc:docMk/>
            <pc:sldMasterMk cId="1254780801" sldId="2147483648"/>
            <pc:sldLayoutMk cId="2384767737" sldId="2147483654"/>
          </pc:sldLayoutMkLst>
        </pc:sldLayoutChg>
        <pc:sldLayoutChg chg="setBg">
          <pc:chgData name="Tom Rosser (2214462)" userId="899b3782-8d37-48ca-8dda-7fd046a719ad" providerId="ADAL" clId="{A02FBB65-89F6-4B14-A8ED-FD64F28601FB}" dt="2023-06-02T10:09:00.938" v="2042"/>
          <pc:sldLayoutMkLst>
            <pc:docMk/>
            <pc:sldMasterMk cId="1254780801" sldId="2147483648"/>
            <pc:sldLayoutMk cId="2175285177" sldId="2147483655"/>
          </pc:sldLayoutMkLst>
        </pc:sldLayoutChg>
        <pc:sldLayoutChg chg="setBg">
          <pc:chgData name="Tom Rosser (2214462)" userId="899b3782-8d37-48ca-8dda-7fd046a719ad" providerId="ADAL" clId="{A02FBB65-89F6-4B14-A8ED-FD64F28601FB}" dt="2023-06-02T10:09:00.938" v="2042"/>
          <pc:sldLayoutMkLst>
            <pc:docMk/>
            <pc:sldMasterMk cId="1254780801" sldId="2147483648"/>
            <pc:sldLayoutMk cId="1621341966" sldId="2147483656"/>
          </pc:sldLayoutMkLst>
        </pc:sldLayoutChg>
        <pc:sldLayoutChg chg="setBg">
          <pc:chgData name="Tom Rosser (2214462)" userId="899b3782-8d37-48ca-8dda-7fd046a719ad" providerId="ADAL" clId="{A02FBB65-89F6-4B14-A8ED-FD64F28601FB}" dt="2023-06-02T10:09:00.938" v="2042"/>
          <pc:sldLayoutMkLst>
            <pc:docMk/>
            <pc:sldMasterMk cId="1254780801" sldId="2147483648"/>
            <pc:sldLayoutMk cId="149101705" sldId="2147483657"/>
          </pc:sldLayoutMkLst>
        </pc:sldLayoutChg>
        <pc:sldLayoutChg chg="setBg">
          <pc:chgData name="Tom Rosser (2214462)" userId="899b3782-8d37-48ca-8dda-7fd046a719ad" providerId="ADAL" clId="{A02FBB65-89F6-4B14-A8ED-FD64F28601FB}" dt="2023-06-02T10:09:00.938" v="2042"/>
          <pc:sldLayoutMkLst>
            <pc:docMk/>
            <pc:sldMasterMk cId="1254780801" sldId="2147483648"/>
            <pc:sldLayoutMk cId="1580625027" sldId="2147483658"/>
          </pc:sldLayoutMkLst>
        </pc:sldLayoutChg>
        <pc:sldLayoutChg chg="setBg">
          <pc:chgData name="Tom Rosser (2214462)" userId="899b3782-8d37-48ca-8dda-7fd046a719ad" providerId="ADAL" clId="{A02FBB65-89F6-4B14-A8ED-FD64F28601FB}" dt="2023-06-02T10:09:00.938" v="2042"/>
          <pc:sldLayoutMkLst>
            <pc:docMk/>
            <pc:sldMasterMk cId="1254780801" sldId="2147483648"/>
            <pc:sldLayoutMk cId="2424311440"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88AD87-112A-410F-8381-9F902251A9D6}" type="datetimeFigureOut">
              <a:rPr lang="en-GB" smtClean="0"/>
              <a:t>02/06/2023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FAF86C-1AE6-4DE6-97C5-338448F3859F}" type="slidenum">
              <a:rPr lang="en-GB" smtClean="0"/>
              <a:t>‹#›</a:t>
            </a:fld>
            <a:endParaRPr lang="en-GB"/>
          </a:p>
        </p:txBody>
      </p:sp>
    </p:spTree>
    <p:extLst>
      <p:ext uri="{BB962C8B-B14F-4D97-AF65-F5344CB8AC3E}">
        <p14:creationId xmlns:p14="http://schemas.microsoft.com/office/powerpoint/2010/main" val="1019800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FAF86C-1AE6-4DE6-97C5-338448F3859F}" type="slidenum">
              <a:rPr lang="en-GB" smtClean="0"/>
              <a:t>1</a:t>
            </a:fld>
            <a:endParaRPr lang="en-GB"/>
          </a:p>
        </p:txBody>
      </p:sp>
    </p:spTree>
    <p:extLst>
      <p:ext uri="{BB962C8B-B14F-4D97-AF65-F5344CB8AC3E}">
        <p14:creationId xmlns:p14="http://schemas.microsoft.com/office/powerpoint/2010/main" val="12266514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Role is a process improvement technician working within Renishaw. Renishaw is a worldwide machining and metrology company based in the UK. Their head office is in </a:t>
            </a:r>
            <a:r>
              <a:rPr lang="en-GB" dirty="0" err="1"/>
              <a:t>Gloucster</a:t>
            </a:r>
            <a:r>
              <a:rPr lang="en-GB" dirty="0"/>
              <a:t> and their main manufacturing site is in miskin south Wales employing over 700 people. </a:t>
            </a:r>
          </a:p>
          <a:p>
            <a:endParaRPr lang="en-GB" dirty="0"/>
          </a:p>
          <a:p>
            <a:r>
              <a:rPr lang="en-GB" dirty="0"/>
              <a:t>The main product grouping being produced within miskin site is “precision motion control”. The Precision motion control grouping is applied to CMM’s and CNC’s to give an accurate position and or distance readout. The grouping consists of two main products. </a:t>
            </a:r>
          </a:p>
        </p:txBody>
      </p:sp>
      <p:sp>
        <p:nvSpPr>
          <p:cNvPr id="4" name="Slide Number Placeholder 3"/>
          <p:cNvSpPr>
            <a:spLocks noGrp="1"/>
          </p:cNvSpPr>
          <p:nvPr>
            <p:ph type="sldNum" sz="quarter" idx="5"/>
          </p:nvPr>
        </p:nvSpPr>
        <p:spPr/>
        <p:txBody>
          <a:bodyPr/>
          <a:lstStyle/>
          <a:p>
            <a:fld id="{CFFAF86C-1AE6-4DE6-97C5-338448F3859F}" type="slidenum">
              <a:rPr lang="en-GB" smtClean="0"/>
              <a:t>2</a:t>
            </a:fld>
            <a:endParaRPr lang="en-GB"/>
          </a:p>
        </p:txBody>
      </p:sp>
    </p:spTree>
    <p:extLst>
      <p:ext uri="{BB962C8B-B14F-4D97-AF65-F5344CB8AC3E}">
        <p14:creationId xmlns:p14="http://schemas.microsoft.com/office/powerpoint/2010/main" val="14876409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Two main products within the precision motion control group are Scale and </a:t>
            </a:r>
            <a:r>
              <a:rPr lang="en-GB" dirty="0" err="1"/>
              <a:t>readheads</a:t>
            </a:r>
            <a:r>
              <a:rPr lang="en-GB" dirty="0"/>
              <a:t>. </a:t>
            </a:r>
          </a:p>
          <a:p>
            <a:r>
              <a:rPr lang="en-GB" dirty="0"/>
              <a:t>Scale is made on stainless steel ribbon and there are two main types. </a:t>
            </a:r>
          </a:p>
          <a:p>
            <a:r>
              <a:rPr lang="en-GB" dirty="0"/>
              <a:t>The top image shows the incremental scale this works like a ruler and counts order using a reference mark to reduce the error. </a:t>
            </a:r>
          </a:p>
          <a:p>
            <a:r>
              <a:rPr lang="en-GB" dirty="0"/>
              <a:t>The scale on the bottom which looks more like a barcode is the absolute scale where the lines are a code so each set of lines is a number, making the need for a reference mark redundant. </a:t>
            </a:r>
          </a:p>
          <a:p>
            <a:endParaRPr lang="en-GB" dirty="0"/>
          </a:p>
          <a:p>
            <a:r>
              <a:rPr lang="en-GB" dirty="0"/>
              <a:t>The image on the right shows the </a:t>
            </a:r>
            <a:r>
              <a:rPr lang="en-GB" dirty="0" err="1"/>
              <a:t>readheads</a:t>
            </a:r>
            <a:r>
              <a:rPr lang="en-GB" dirty="0"/>
              <a:t>. As the name suggests they read the scale, this is done by the </a:t>
            </a:r>
            <a:r>
              <a:rPr lang="en-GB" dirty="0" err="1"/>
              <a:t>readhead</a:t>
            </a:r>
            <a:r>
              <a:rPr lang="en-GB" dirty="0"/>
              <a:t> producing a light signal onto the scale and interpretating the light signal returned into a value of distance.</a:t>
            </a:r>
          </a:p>
          <a:p>
            <a:endParaRPr lang="en-GB" dirty="0"/>
          </a:p>
          <a:p>
            <a:r>
              <a:rPr lang="en-GB" dirty="0"/>
              <a:t>The lines on the scale are produced in a process called ablation, where a class 4 laser etches the lines into the metal. The scale is ablated in 200m lots which takes an average of 4 hours and cannot be interrupted. </a:t>
            </a:r>
          </a:p>
          <a:p>
            <a:r>
              <a:rPr lang="en-GB" dirty="0"/>
              <a:t>To ensure the scale is going to be ablated correctly before committing to the 4hours of alation a test part is made, this is a 100mm part named a coupon. </a:t>
            </a:r>
          </a:p>
          <a:p>
            <a:endParaRPr lang="en-GB" dirty="0"/>
          </a:p>
          <a:p>
            <a:r>
              <a:rPr lang="en-GB" dirty="0"/>
              <a:t>The coupon is checked for properties such as where the scale is being positioned on the material and the angle of the lines being ablated. This is done using a hawk </a:t>
            </a:r>
            <a:r>
              <a:rPr lang="en-GB" dirty="0" err="1"/>
              <a:t>measyremt</a:t>
            </a:r>
            <a:r>
              <a:rPr lang="en-GB" dirty="0"/>
              <a:t> system. </a:t>
            </a:r>
          </a:p>
        </p:txBody>
      </p:sp>
      <p:sp>
        <p:nvSpPr>
          <p:cNvPr id="4" name="Slide Number Placeholder 3"/>
          <p:cNvSpPr>
            <a:spLocks noGrp="1"/>
          </p:cNvSpPr>
          <p:nvPr>
            <p:ph type="sldNum" sz="quarter" idx="5"/>
          </p:nvPr>
        </p:nvSpPr>
        <p:spPr/>
        <p:txBody>
          <a:bodyPr/>
          <a:lstStyle/>
          <a:p>
            <a:fld id="{CFFAF86C-1AE6-4DE6-97C5-338448F3859F}" type="slidenum">
              <a:rPr lang="en-GB" smtClean="0"/>
              <a:t>3</a:t>
            </a:fld>
            <a:endParaRPr lang="en-GB"/>
          </a:p>
        </p:txBody>
      </p:sp>
    </p:spTree>
    <p:extLst>
      <p:ext uri="{BB962C8B-B14F-4D97-AF65-F5344CB8AC3E}">
        <p14:creationId xmlns:p14="http://schemas.microsoft.com/office/powerpoint/2010/main" val="1721083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hawk vision system is shown in the left hand image. The bed of the system is linked to a PC, the operator places the coupon onto the bed and  adjusts the bed to make a point which is loaded onto the PC, another point is then made and the PC calculates the distance between the two points. For example if the operator was checking the top margin of the coupon, they would make a point at the top of the scale and a point at the top of the material which the PC would then calculate.  </a:t>
            </a:r>
          </a:p>
          <a:p>
            <a:endParaRPr lang="en-GB" dirty="0"/>
          </a:p>
          <a:p>
            <a:r>
              <a:rPr lang="en-GB" dirty="0"/>
              <a:t>Due to this process being time consuming it created an opportunity for time and cost savings. In order to do this the process needed to be improved. After </a:t>
            </a:r>
            <a:r>
              <a:rPr lang="en-GB" dirty="0" err="1"/>
              <a:t>thurough</a:t>
            </a:r>
            <a:r>
              <a:rPr lang="en-GB" dirty="0"/>
              <a:t> research and testing different types of equipment it was chosen that the Hawk vision system which is in the middle picture would be implemented. The cost savings if it was implemented was calculated, saving an estimate of £12,000 a year.  </a:t>
            </a:r>
          </a:p>
        </p:txBody>
      </p:sp>
      <p:sp>
        <p:nvSpPr>
          <p:cNvPr id="4" name="Slide Number Placeholder 3"/>
          <p:cNvSpPr>
            <a:spLocks noGrp="1"/>
          </p:cNvSpPr>
          <p:nvPr>
            <p:ph type="sldNum" sz="quarter" idx="5"/>
          </p:nvPr>
        </p:nvSpPr>
        <p:spPr/>
        <p:txBody>
          <a:bodyPr/>
          <a:lstStyle/>
          <a:p>
            <a:fld id="{CFFAF86C-1AE6-4DE6-97C5-338448F3859F}" type="slidenum">
              <a:rPr lang="en-GB" smtClean="0"/>
              <a:t>4</a:t>
            </a:fld>
            <a:endParaRPr lang="en-GB"/>
          </a:p>
        </p:txBody>
      </p:sp>
    </p:spTree>
    <p:extLst>
      <p:ext uri="{BB962C8B-B14F-4D97-AF65-F5344CB8AC3E}">
        <p14:creationId xmlns:p14="http://schemas.microsoft.com/office/powerpoint/2010/main" val="38944897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implementing the new vision system into the process, it was important to test its accuracy, repeatability and reproducibility. This was done through a number of tests and concluding them within a Guage R&amp;R chart. The gauge R&amp;R shows how acceptable each measurement is. </a:t>
            </a:r>
          </a:p>
        </p:txBody>
      </p:sp>
      <p:sp>
        <p:nvSpPr>
          <p:cNvPr id="4" name="Slide Number Placeholder 3"/>
          <p:cNvSpPr>
            <a:spLocks noGrp="1"/>
          </p:cNvSpPr>
          <p:nvPr>
            <p:ph type="sldNum" sz="quarter" idx="5"/>
          </p:nvPr>
        </p:nvSpPr>
        <p:spPr/>
        <p:txBody>
          <a:bodyPr/>
          <a:lstStyle/>
          <a:p>
            <a:fld id="{CFFAF86C-1AE6-4DE6-97C5-338448F3859F}" type="slidenum">
              <a:rPr lang="en-GB" smtClean="0"/>
              <a:t>5</a:t>
            </a:fld>
            <a:endParaRPr lang="en-GB"/>
          </a:p>
        </p:txBody>
      </p:sp>
    </p:spTree>
    <p:extLst>
      <p:ext uri="{BB962C8B-B14F-4D97-AF65-F5344CB8AC3E}">
        <p14:creationId xmlns:p14="http://schemas.microsoft.com/office/powerpoint/2010/main" val="2523137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The product specification was made apparent when submitting the CEA. A CAE is a cost efficiency analysis where the project is proposed to stake holders and either approved or denied. This CEA was approved due the use of Six </a:t>
            </a:r>
            <a:r>
              <a:rPr lang="en-GB" b="0" i="0" dirty="0" err="1">
                <a:solidFill>
                  <a:srgbClr val="202124"/>
                </a:solidFill>
                <a:effectLst/>
                <a:latin typeface="Google Sans"/>
              </a:rPr>
              <a:t>signma</a:t>
            </a:r>
            <a:r>
              <a:rPr lang="en-GB" b="0" i="0" dirty="0">
                <a:solidFill>
                  <a:srgbClr val="202124"/>
                </a:solidFill>
                <a:effectLst/>
                <a:latin typeface="Google Sans"/>
              </a:rPr>
              <a:t> </a:t>
            </a:r>
          </a:p>
          <a:p>
            <a:endParaRPr lang="en-GB" b="0" i="0" dirty="0">
              <a:solidFill>
                <a:srgbClr val="202124"/>
              </a:solidFill>
              <a:effectLst/>
              <a:latin typeface="Google Sans"/>
            </a:endParaRPr>
          </a:p>
          <a:p>
            <a:r>
              <a:rPr lang="en-GB" b="0" i="0" dirty="0">
                <a:solidFill>
                  <a:srgbClr val="202124"/>
                </a:solidFill>
                <a:effectLst/>
                <a:latin typeface="Google Sans"/>
              </a:rPr>
              <a:t>Six Sigma is </a:t>
            </a:r>
            <a:r>
              <a:rPr lang="en-GB" b="0" i="0" dirty="0">
                <a:solidFill>
                  <a:srgbClr val="040C28"/>
                </a:solidFill>
                <a:effectLst/>
                <a:latin typeface="Google Sans"/>
              </a:rPr>
              <a:t>a set of methodologies and tools used to improve business processes</a:t>
            </a:r>
          </a:p>
          <a:p>
            <a:pPr algn="just">
              <a:lnSpc>
                <a:spcPct val="150000"/>
              </a:lnSpc>
              <a:spcAft>
                <a:spcPts val="800"/>
              </a:spcAft>
              <a:tabLst>
                <a:tab pos="2203450" algn="l"/>
              </a:tabLst>
            </a:pPr>
            <a:r>
              <a:rPr lang="en-GB" b="0" i="0" dirty="0">
                <a:solidFill>
                  <a:srgbClr val="202124"/>
                </a:solidFill>
                <a:effectLst/>
                <a:latin typeface="Google Sans"/>
              </a:rPr>
              <a:t>It was created in the early 1980's that </a:t>
            </a:r>
            <a:r>
              <a:rPr lang="en-GB" b="0" i="0" dirty="0">
                <a:solidFill>
                  <a:srgbClr val="040C28"/>
                </a:solidFill>
                <a:effectLst/>
                <a:latin typeface="Google Sans"/>
              </a:rPr>
              <a:t>Bill Smith at Motorola -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strategy improves present methods in five stages:</a:t>
            </a:r>
          </a:p>
          <a:p>
            <a:pPr algn="just">
              <a:lnSpc>
                <a:spcPct val="150000"/>
              </a:lnSpc>
              <a:spcAft>
                <a:spcPts val="800"/>
              </a:spcAft>
              <a:tabLst>
                <a:tab pos="2203450"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Define - Analyse a company problem from the customer's point of view.</a:t>
            </a:r>
          </a:p>
          <a:p>
            <a:pPr algn="just">
              <a:lnSpc>
                <a:spcPct val="150000"/>
              </a:lnSpc>
              <a:spcAft>
                <a:spcPts val="800"/>
              </a:spcAft>
              <a:tabLst>
                <a:tab pos="2203450"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Measure - Data-driven issue measurement and performance metric development.</a:t>
            </a:r>
          </a:p>
          <a:p>
            <a:pPr algn="just">
              <a:lnSpc>
                <a:spcPct val="150000"/>
              </a:lnSpc>
              <a:spcAft>
                <a:spcPts val="800"/>
              </a:spcAft>
              <a:tabLst>
                <a:tab pos="2203450"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Analyse - Determine the efficiency and effectiveness of your process by quantifying your goals.</a:t>
            </a:r>
          </a:p>
          <a:p>
            <a:pPr algn="just">
              <a:lnSpc>
                <a:spcPct val="150000"/>
              </a:lnSpc>
              <a:spcAft>
                <a:spcPts val="800"/>
              </a:spcAft>
              <a:tabLst>
                <a:tab pos="2203450"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Improve - Look for methods to enhance the process's implementation.</a:t>
            </a:r>
          </a:p>
          <a:p>
            <a:pPr algn="just">
              <a:lnSpc>
                <a:spcPct val="150000"/>
              </a:lnSpc>
              <a:spcAft>
                <a:spcPts val="800"/>
              </a:spcAft>
              <a:tabLst>
                <a:tab pos="2203450"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Control - Implement and uphold the solution.</a:t>
            </a:r>
          </a:p>
          <a:p>
            <a:pPr algn="just">
              <a:lnSpc>
                <a:spcPct val="150000"/>
              </a:lnSpc>
              <a:spcAft>
                <a:spcPts val="800"/>
              </a:spcAft>
              <a:tabLst>
                <a:tab pos="2203450" algn="l"/>
              </a:tabLs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tabLst>
                <a:tab pos="2203450"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These five points were applied and made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relevent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the project and presented during the CEA. </a:t>
            </a:r>
          </a:p>
          <a:p>
            <a:endParaRPr lang="en-GB" b="0" i="0" dirty="0">
              <a:solidFill>
                <a:srgbClr val="040C28"/>
              </a:solidFill>
              <a:effectLst/>
              <a:latin typeface="Google Sans"/>
            </a:endParaRPr>
          </a:p>
        </p:txBody>
      </p:sp>
      <p:sp>
        <p:nvSpPr>
          <p:cNvPr id="4" name="Slide Number Placeholder 3"/>
          <p:cNvSpPr>
            <a:spLocks noGrp="1"/>
          </p:cNvSpPr>
          <p:nvPr>
            <p:ph type="sldNum" sz="quarter" idx="5"/>
          </p:nvPr>
        </p:nvSpPr>
        <p:spPr/>
        <p:txBody>
          <a:bodyPr/>
          <a:lstStyle/>
          <a:p>
            <a:fld id="{CFFAF86C-1AE6-4DE6-97C5-338448F3859F}" type="slidenum">
              <a:rPr lang="en-GB" smtClean="0"/>
              <a:t>7</a:t>
            </a:fld>
            <a:endParaRPr lang="en-GB"/>
          </a:p>
        </p:txBody>
      </p:sp>
    </p:spTree>
    <p:extLst>
      <p:ext uri="{BB962C8B-B14F-4D97-AF65-F5344CB8AC3E}">
        <p14:creationId xmlns:p14="http://schemas.microsoft.com/office/powerpoint/2010/main" val="6372493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arial" panose="020B0604020202020204" pitchFamily="34" charset="0"/>
              </a:rPr>
              <a:t> Kurt Lewin developed a 'force field analysis' model (</a:t>
            </a:r>
            <a:r>
              <a:rPr lang="en-GB" b="1" i="0" dirty="0">
                <a:solidFill>
                  <a:srgbClr val="5F6368"/>
                </a:solidFill>
                <a:effectLst/>
                <a:latin typeface="arial" panose="020B0604020202020204" pitchFamily="34" charset="0"/>
              </a:rPr>
              <a:t>1951</a:t>
            </a:r>
            <a:r>
              <a:rPr lang="en-GB" b="0" i="0" dirty="0">
                <a:solidFill>
                  <a:srgbClr val="4D5156"/>
                </a:solidFill>
                <a:effectLst/>
                <a:latin typeface="arial" panose="020B0604020202020204" pitchFamily="34" charset="0"/>
              </a:rPr>
              <a:t>)</a:t>
            </a:r>
          </a:p>
          <a:p>
            <a:r>
              <a:rPr lang="en-GB" dirty="0"/>
              <a:t>Success score from 5 to 10</a:t>
            </a:r>
          </a:p>
        </p:txBody>
      </p:sp>
      <p:sp>
        <p:nvSpPr>
          <p:cNvPr id="4" name="Slide Number Placeholder 3"/>
          <p:cNvSpPr>
            <a:spLocks noGrp="1"/>
          </p:cNvSpPr>
          <p:nvPr>
            <p:ph type="sldNum" sz="quarter" idx="5"/>
          </p:nvPr>
        </p:nvSpPr>
        <p:spPr/>
        <p:txBody>
          <a:bodyPr/>
          <a:lstStyle/>
          <a:p>
            <a:fld id="{CFFAF86C-1AE6-4DE6-97C5-338448F3859F}" type="slidenum">
              <a:rPr lang="en-GB" smtClean="0"/>
              <a:t>9</a:t>
            </a:fld>
            <a:endParaRPr lang="en-GB"/>
          </a:p>
        </p:txBody>
      </p:sp>
    </p:spTree>
    <p:extLst>
      <p:ext uri="{BB962C8B-B14F-4D97-AF65-F5344CB8AC3E}">
        <p14:creationId xmlns:p14="http://schemas.microsoft.com/office/powerpoint/2010/main" val="38902788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FAF86C-1AE6-4DE6-97C5-338448F3859F}" type="slidenum">
              <a:rPr lang="en-GB" smtClean="0"/>
              <a:t>10</a:t>
            </a:fld>
            <a:endParaRPr lang="en-GB"/>
          </a:p>
        </p:txBody>
      </p:sp>
    </p:spTree>
    <p:extLst>
      <p:ext uri="{BB962C8B-B14F-4D97-AF65-F5344CB8AC3E}">
        <p14:creationId xmlns:p14="http://schemas.microsoft.com/office/powerpoint/2010/main" val="19969474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Breaking down </a:t>
            </a:r>
            <a:r>
              <a:rPr lang="en-GB" dirty="0" err="1"/>
              <a:t>taks</a:t>
            </a:r>
            <a:r>
              <a:rPr lang="en-GB" dirty="0"/>
              <a:t> and keeping track of </a:t>
            </a:r>
            <a:r>
              <a:rPr lang="en-GB" dirty="0" err="1"/>
              <a:t>whats</a:t>
            </a:r>
            <a:r>
              <a:rPr lang="en-GB" dirty="0"/>
              <a:t> going on </a:t>
            </a:r>
          </a:p>
        </p:txBody>
      </p:sp>
      <p:sp>
        <p:nvSpPr>
          <p:cNvPr id="4" name="Slide Number Placeholder 3"/>
          <p:cNvSpPr>
            <a:spLocks noGrp="1"/>
          </p:cNvSpPr>
          <p:nvPr>
            <p:ph type="sldNum" sz="quarter" idx="5"/>
          </p:nvPr>
        </p:nvSpPr>
        <p:spPr/>
        <p:txBody>
          <a:bodyPr/>
          <a:lstStyle/>
          <a:p>
            <a:fld id="{CFFAF86C-1AE6-4DE6-97C5-338448F3859F}" type="slidenum">
              <a:rPr lang="en-GB" smtClean="0"/>
              <a:t>11</a:t>
            </a:fld>
            <a:endParaRPr lang="en-GB"/>
          </a:p>
        </p:txBody>
      </p:sp>
    </p:spTree>
    <p:extLst>
      <p:ext uri="{BB962C8B-B14F-4D97-AF65-F5344CB8AC3E}">
        <p14:creationId xmlns:p14="http://schemas.microsoft.com/office/powerpoint/2010/main" val="30441364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Scrum mater – daily scrums </a:t>
            </a:r>
          </a:p>
        </p:txBody>
      </p:sp>
      <p:sp>
        <p:nvSpPr>
          <p:cNvPr id="4" name="Slide Number Placeholder 3"/>
          <p:cNvSpPr>
            <a:spLocks noGrp="1"/>
          </p:cNvSpPr>
          <p:nvPr>
            <p:ph type="sldNum" sz="quarter" idx="5"/>
          </p:nvPr>
        </p:nvSpPr>
        <p:spPr/>
        <p:txBody>
          <a:bodyPr/>
          <a:lstStyle/>
          <a:p>
            <a:fld id="{CFFAF86C-1AE6-4DE6-97C5-338448F3859F}" type="slidenum">
              <a:rPr lang="en-GB" smtClean="0"/>
              <a:t>14</a:t>
            </a:fld>
            <a:endParaRPr lang="en-GB"/>
          </a:p>
        </p:txBody>
      </p:sp>
    </p:spTree>
    <p:extLst>
      <p:ext uri="{BB962C8B-B14F-4D97-AF65-F5344CB8AC3E}">
        <p14:creationId xmlns:p14="http://schemas.microsoft.com/office/powerpoint/2010/main" val="42734933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FFAF86C-1AE6-4DE6-97C5-338448F3859F}" type="slidenum">
              <a:rPr lang="en-GB" smtClean="0"/>
              <a:t>17</a:t>
            </a:fld>
            <a:endParaRPr lang="en-GB"/>
          </a:p>
        </p:txBody>
      </p:sp>
    </p:spTree>
    <p:extLst>
      <p:ext uri="{BB962C8B-B14F-4D97-AF65-F5344CB8AC3E}">
        <p14:creationId xmlns:p14="http://schemas.microsoft.com/office/powerpoint/2010/main" val="4025601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23596-CC90-8A7C-268C-B0950878CCD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4A2021-CDA5-9818-AB2D-D41223FF0F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6C25A-DDFE-496B-173D-126A60D21B4D}"/>
              </a:ext>
            </a:extLst>
          </p:cNvPr>
          <p:cNvSpPr>
            <a:spLocks noGrp="1"/>
          </p:cNvSpPr>
          <p:nvPr>
            <p:ph type="dt" sz="half" idx="10"/>
          </p:nvPr>
        </p:nvSpPr>
        <p:spPr/>
        <p:txBody>
          <a:bodyPr/>
          <a:lstStyle/>
          <a:p>
            <a:fld id="{D1D4C275-ABAE-4AF9-9D22-A0D3DFF026F3}" type="datetimeFigureOut">
              <a:rPr lang="en-GB" smtClean="0"/>
              <a:t>02/06/2023</a:t>
            </a:fld>
            <a:endParaRPr lang="en-GB"/>
          </a:p>
        </p:txBody>
      </p:sp>
      <p:sp>
        <p:nvSpPr>
          <p:cNvPr id="5" name="Footer Placeholder 4">
            <a:extLst>
              <a:ext uri="{FF2B5EF4-FFF2-40B4-BE49-F238E27FC236}">
                <a16:creationId xmlns:a16="http://schemas.microsoft.com/office/drawing/2014/main" id="{D22006DE-A482-4F33-B629-E893F61175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60E589-6BBA-71EA-46F5-90416B07A360}"/>
              </a:ext>
            </a:extLst>
          </p:cNvPr>
          <p:cNvSpPr>
            <a:spLocks noGrp="1"/>
          </p:cNvSpPr>
          <p:nvPr>
            <p:ph type="sldNum" sz="quarter" idx="12"/>
          </p:nvPr>
        </p:nvSpPr>
        <p:spPr/>
        <p:txBody>
          <a:bodyPr/>
          <a:lstStyle/>
          <a:p>
            <a:fld id="{07048FE1-7EDE-4350-96D1-3934EB444482}" type="slidenum">
              <a:rPr lang="en-GB" smtClean="0"/>
              <a:t>‹#›</a:t>
            </a:fld>
            <a:endParaRPr lang="en-GB"/>
          </a:p>
        </p:txBody>
      </p:sp>
    </p:spTree>
    <p:extLst>
      <p:ext uri="{BB962C8B-B14F-4D97-AF65-F5344CB8AC3E}">
        <p14:creationId xmlns:p14="http://schemas.microsoft.com/office/powerpoint/2010/main" val="1635839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4CEB6-6571-D755-AE2B-011179DE29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DD9C7B-7049-CFB6-4464-70A40735D2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C208D4-A3AC-9A3D-8A51-290884961D39}"/>
              </a:ext>
            </a:extLst>
          </p:cNvPr>
          <p:cNvSpPr>
            <a:spLocks noGrp="1"/>
          </p:cNvSpPr>
          <p:nvPr>
            <p:ph type="dt" sz="half" idx="10"/>
          </p:nvPr>
        </p:nvSpPr>
        <p:spPr/>
        <p:txBody>
          <a:bodyPr/>
          <a:lstStyle/>
          <a:p>
            <a:fld id="{D1D4C275-ABAE-4AF9-9D22-A0D3DFF026F3}" type="datetimeFigureOut">
              <a:rPr lang="en-GB" smtClean="0"/>
              <a:t>02/06/2023</a:t>
            </a:fld>
            <a:endParaRPr lang="en-GB"/>
          </a:p>
        </p:txBody>
      </p:sp>
      <p:sp>
        <p:nvSpPr>
          <p:cNvPr id="5" name="Footer Placeholder 4">
            <a:extLst>
              <a:ext uri="{FF2B5EF4-FFF2-40B4-BE49-F238E27FC236}">
                <a16:creationId xmlns:a16="http://schemas.microsoft.com/office/drawing/2014/main" id="{7A25DC50-DBC4-D343-C24B-1590C9F6D8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6DB962-A509-AF03-2503-1AEBDFB85B88}"/>
              </a:ext>
            </a:extLst>
          </p:cNvPr>
          <p:cNvSpPr>
            <a:spLocks noGrp="1"/>
          </p:cNvSpPr>
          <p:nvPr>
            <p:ph type="sldNum" sz="quarter" idx="12"/>
          </p:nvPr>
        </p:nvSpPr>
        <p:spPr/>
        <p:txBody>
          <a:bodyPr/>
          <a:lstStyle/>
          <a:p>
            <a:fld id="{07048FE1-7EDE-4350-96D1-3934EB444482}" type="slidenum">
              <a:rPr lang="en-GB" smtClean="0"/>
              <a:t>‹#›</a:t>
            </a:fld>
            <a:endParaRPr lang="en-GB"/>
          </a:p>
        </p:txBody>
      </p:sp>
    </p:spTree>
    <p:extLst>
      <p:ext uri="{BB962C8B-B14F-4D97-AF65-F5344CB8AC3E}">
        <p14:creationId xmlns:p14="http://schemas.microsoft.com/office/powerpoint/2010/main" val="3748418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2BF2F-EDFC-C076-4DF2-593D90C542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FA6BDB-91E6-90F8-A987-38E025A09D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AE3A644-24D9-6C8A-2B47-57AFFFB83282}"/>
              </a:ext>
            </a:extLst>
          </p:cNvPr>
          <p:cNvSpPr>
            <a:spLocks noGrp="1"/>
          </p:cNvSpPr>
          <p:nvPr>
            <p:ph type="dt" sz="half" idx="10"/>
          </p:nvPr>
        </p:nvSpPr>
        <p:spPr/>
        <p:txBody>
          <a:bodyPr/>
          <a:lstStyle/>
          <a:p>
            <a:fld id="{D1D4C275-ABAE-4AF9-9D22-A0D3DFF026F3}" type="datetimeFigureOut">
              <a:rPr lang="en-GB" smtClean="0"/>
              <a:t>02/06/2023</a:t>
            </a:fld>
            <a:endParaRPr lang="en-GB"/>
          </a:p>
        </p:txBody>
      </p:sp>
      <p:sp>
        <p:nvSpPr>
          <p:cNvPr id="5" name="Footer Placeholder 4">
            <a:extLst>
              <a:ext uri="{FF2B5EF4-FFF2-40B4-BE49-F238E27FC236}">
                <a16:creationId xmlns:a16="http://schemas.microsoft.com/office/drawing/2014/main" id="{9BA3FC2E-3C09-1491-49E5-9C94823537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F5C1E-6443-8D82-5C8D-D717F86AA6EC}"/>
              </a:ext>
            </a:extLst>
          </p:cNvPr>
          <p:cNvSpPr>
            <a:spLocks noGrp="1"/>
          </p:cNvSpPr>
          <p:nvPr>
            <p:ph type="sldNum" sz="quarter" idx="12"/>
          </p:nvPr>
        </p:nvSpPr>
        <p:spPr/>
        <p:txBody>
          <a:bodyPr/>
          <a:lstStyle/>
          <a:p>
            <a:fld id="{07048FE1-7EDE-4350-96D1-3934EB444482}" type="slidenum">
              <a:rPr lang="en-GB" smtClean="0"/>
              <a:t>‹#›</a:t>
            </a:fld>
            <a:endParaRPr lang="en-GB"/>
          </a:p>
        </p:txBody>
      </p:sp>
    </p:spTree>
    <p:extLst>
      <p:ext uri="{BB962C8B-B14F-4D97-AF65-F5344CB8AC3E}">
        <p14:creationId xmlns:p14="http://schemas.microsoft.com/office/powerpoint/2010/main" val="1470045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9679D-45B7-97FD-117B-461604EDC6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C81F26-9AE0-9EF4-2D6F-D2264D8BA6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6FE215-CBD5-2E75-EAAE-CF7E91E09E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22507D-70E4-9F4B-FCEA-AC53CC49B7C2}"/>
              </a:ext>
            </a:extLst>
          </p:cNvPr>
          <p:cNvSpPr>
            <a:spLocks noGrp="1"/>
          </p:cNvSpPr>
          <p:nvPr>
            <p:ph type="dt" sz="half" idx="10"/>
          </p:nvPr>
        </p:nvSpPr>
        <p:spPr/>
        <p:txBody>
          <a:bodyPr/>
          <a:lstStyle/>
          <a:p>
            <a:fld id="{D1D4C275-ABAE-4AF9-9D22-A0D3DFF026F3}" type="datetimeFigureOut">
              <a:rPr lang="en-GB" smtClean="0"/>
              <a:t>02/06/2023</a:t>
            </a:fld>
            <a:endParaRPr lang="en-GB"/>
          </a:p>
        </p:txBody>
      </p:sp>
      <p:sp>
        <p:nvSpPr>
          <p:cNvPr id="6" name="Footer Placeholder 5">
            <a:extLst>
              <a:ext uri="{FF2B5EF4-FFF2-40B4-BE49-F238E27FC236}">
                <a16:creationId xmlns:a16="http://schemas.microsoft.com/office/drawing/2014/main" id="{A8325B81-860F-7945-0CE2-BD7D74F5F2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9C100E-1290-CD7B-656F-FEF7450E4856}"/>
              </a:ext>
            </a:extLst>
          </p:cNvPr>
          <p:cNvSpPr>
            <a:spLocks noGrp="1"/>
          </p:cNvSpPr>
          <p:nvPr>
            <p:ph type="sldNum" sz="quarter" idx="12"/>
          </p:nvPr>
        </p:nvSpPr>
        <p:spPr/>
        <p:txBody>
          <a:bodyPr/>
          <a:lstStyle/>
          <a:p>
            <a:fld id="{07048FE1-7EDE-4350-96D1-3934EB444482}" type="slidenum">
              <a:rPr lang="en-GB" smtClean="0"/>
              <a:t>‹#›</a:t>
            </a:fld>
            <a:endParaRPr lang="en-GB"/>
          </a:p>
        </p:txBody>
      </p:sp>
    </p:spTree>
    <p:extLst>
      <p:ext uri="{BB962C8B-B14F-4D97-AF65-F5344CB8AC3E}">
        <p14:creationId xmlns:p14="http://schemas.microsoft.com/office/powerpoint/2010/main" val="1306210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3AAD2-382B-FE92-8842-E3E06D4CA49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AD4692-0AA8-BD65-0BF0-0C2D34F124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05851FB-9AFE-2A93-0008-A98E4FD8C8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F5A59E-CC06-BED7-4A57-48FCCE046A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FF0C2BB-FC5F-8FBE-19C4-72C56D78B4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73B3A5-1158-CCCE-3BD8-CECC2094463C}"/>
              </a:ext>
            </a:extLst>
          </p:cNvPr>
          <p:cNvSpPr>
            <a:spLocks noGrp="1"/>
          </p:cNvSpPr>
          <p:nvPr>
            <p:ph type="dt" sz="half" idx="10"/>
          </p:nvPr>
        </p:nvSpPr>
        <p:spPr/>
        <p:txBody>
          <a:bodyPr/>
          <a:lstStyle/>
          <a:p>
            <a:fld id="{D1D4C275-ABAE-4AF9-9D22-A0D3DFF026F3}" type="datetimeFigureOut">
              <a:rPr lang="en-GB" smtClean="0"/>
              <a:t>02/06/2023</a:t>
            </a:fld>
            <a:endParaRPr lang="en-GB"/>
          </a:p>
        </p:txBody>
      </p:sp>
      <p:sp>
        <p:nvSpPr>
          <p:cNvPr id="8" name="Footer Placeholder 7">
            <a:extLst>
              <a:ext uri="{FF2B5EF4-FFF2-40B4-BE49-F238E27FC236}">
                <a16:creationId xmlns:a16="http://schemas.microsoft.com/office/drawing/2014/main" id="{33FB625A-A9DA-4B41-F594-24A139F1D75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B395E5-7841-CA1A-445D-A444D4A411AE}"/>
              </a:ext>
            </a:extLst>
          </p:cNvPr>
          <p:cNvSpPr>
            <a:spLocks noGrp="1"/>
          </p:cNvSpPr>
          <p:nvPr>
            <p:ph type="sldNum" sz="quarter" idx="12"/>
          </p:nvPr>
        </p:nvSpPr>
        <p:spPr/>
        <p:txBody>
          <a:bodyPr/>
          <a:lstStyle/>
          <a:p>
            <a:fld id="{07048FE1-7EDE-4350-96D1-3934EB444482}" type="slidenum">
              <a:rPr lang="en-GB" smtClean="0"/>
              <a:t>‹#›</a:t>
            </a:fld>
            <a:endParaRPr lang="en-GB"/>
          </a:p>
        </p:txBody>
      </p:sp>
    </p:spTree>
    <p:extLst>
      <p:ext uri="{BB962C8B-B14F-4D97-AF65-F5344CB8AC3E}">
        <p14:creationId xmlns:p14="http://schemas.microsoft.com/office/powerpoint/2010/main" val="1213601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1E853-E788-1222-EB1D-941ED4ECFD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930D25-4F6E-A6F7-51D1-43D6A203B4E0}"/>
              </a:ext>
            </a:extLst>
          </p:cNvPr>
          <p:cNvSpPr>
            <a:spLocks noGrp="1"/>
          </p:cNvSpPr>
          <p:nvPr>
            <p:ph type="dt" sz="half" idx="10"/>
          </p:nvPr>
        </p:nvSpPr>
        <p:spPr/>
        <p:txBody>
          <a:bodyPr/>
          <a:lstStyle/>
          <a:p>
            <a:fld id="{D1D4C275-ABAE-4AF9-9D22-A0D3DFF026F3}" type="datetimeFigureOut">
              <a:rPr lang="en-GB" smtClean="0"/>
              <a:t>02/06/2023</a:t>
            </a:fld>
            <a:endParaRPr lang="en-GB"/>
          </a:p>
        </p:txBody>
      </p:sp>
      <p:sp>
        <p:nvSpPr>
          <p:cNvPr id="4" name="Footer Placeholder 3">
            <a:extLst>
              <a:ext uri="{FF2B5EF4-FFF2-40B4-BE49-F238E27FC236}">
                <a16:creationId xmlns:a16="http://schemas.microsoft.com/office/drawing/2014/main" id="{3CF41B5F-2FDC-5C36-7B06-A062E75628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05EF50-DAD9-A26F-5C62-23A5EFDB761F}"/>
              </a:ext>
            </a:extLst>
          </p:cNvPr>
          <p:cNvSpPr>
            <a:spLocks noGrp="1"/>
          </p:cNvSpPr>
          <p:nvPr>
            <p:ph type="sldNum" sz="quarter" idx="12"/>
          </p:nvPr>
        </p:nvSpPr>
        <p:spPr/>
        <p:txBody>
          <a:bodyPr/>
          <a:lstStyle/>
          <a:p>
            <a:fld id="{07048FE1-7EDE-4350-96D1-3934EB444482}" type="slidenum">
              <a:rPr lang="en-GB" smtClean="0"/>
              <a:t>‹#›</a:t>
            </a:fld>
            <a:endParaRPr lang="en-GB"/>
          </a:p>
        </p:txBody>
      </p:sp>
    </p:spTree>
    <p:extLst>
      <p:ext uri="{BB962C8B-B14F-4D97-AF65-F5344CB8AC3E}">
        <p14:creationId xmlns:p14="http://schemas.microsoft.com/office/powerpoint/2010/main" val="2384767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566147-D1E0-BC52-514C-EACE262EADD2}"/>
              </a:ext>
            </a:extLst>
          </p:cNvPr>
          <p:cNvSpPr>
            <a:spLocks noGrp="1"/>
          </p:cNvSpPr>
          <p:nvPr>
            <p:ph type="dt" sz="half" idx="10"/>
          </p:nvPr>
        </p:nvSpPr>
        <p:spPr/>
        <p:txBody>
          <a:bodyPr/>
          <a:lstStyle/>
          <a:p>
            <a:fld id="{D1D4C275-ABAE-4AF9-9D22-A0D3DFF026F3}" type="datetimeFigureOut">
              <a:rPr lang="en-GB" smtClean="0"/>
              <a:t>02/06/2023</a:t>
            </a:fld>
            <a:endParaRPr lang="en-GB"/>
          </a:p>
        </p:txBody>
      </p:sp>
      <p:sp>
        <p:nvSpPr>
          <p:cNvPr id="3" name="Footer Placeholder 2">
            <a:extLst>
              <a:ext uri="{FF2B5EF4-FFF2-40B4-BE49-F238E27FC236}">
                <a16:creationId xmlns:a16="http://schemas.microsoft.com/office/drawing/2014/main" id="{92E1A953-BBE0-8878-2123-CEAF0825D4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74F5FD-F8C4-C61E-4C4A-E278EECC2391}"/>
              </a:ext>
            </a:extLst>
          </p:cNvPr>
          <p:cNvSpPr>
            <a:spLocks noGrp="1"/>
          </p:cNvSpPr>
          <p:nvPr>
            <p:ph type="sldNum" sz="quarter" idx="12"/>
          </p:nvPr>
        </p:nvSpPr>
        <p:spPr/>
        <p:txBody>
          <a:bodyPr/>
          <a:lstStyle/>
          <a:p>
            <a:fld id="{07048FE1-7EDE-4350-96D1-3934EB444482}" type="slidenum">
              <a:rPr lang="en-GB" smtClean="0"/>
              <a:t>‹#›</a:t>
            </a:fld>
            <a:endParaRPr lang="en-GB"/>
          </a:p>
        </p:txBody>
      </p:sp>
    </p:spTree>
    <p:extLst>
      <p:ext uri="{BB962C8B-B14F-4D97-AF65-F5344CB8AC3E}">
        <p14:creationId xmlns:p14="http://schemas.microsoft.com/office/powerpoint/2010/main" val="2175285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21177-1AAF-40E4-8135-CE9E57548A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8EC5F81-4CDE-FD51-DE60-58D7A3DA04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851BDA-554F-433B-09D4-C424DB239D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69035C-C514-CCB0-5D7D-E4448B2E2A2E}"/>
              </a:ext>
            </a:extLst>
          </p:cNvPr>
          <p:cNvSpPr>
            <a:spLocks noGrp="1"/>
          </p:cNvSpPr>
          <p:nvPr>
            <p:ph type="dt" sz="half" idx="10"/>
          </p:nvPr>
        </p:nvSpPr>
        <p:spPr/>
        <p:txBody>
          <a:bodyPr/>
          <a:lstStyle/>
          <a:p>
            <a:fld id="{D1D4C275-ABAE-4AF9-9D22-A0D3DFF026F3}" type="datetimeFigureOut">
              <a:rPr lang="en-GB" smtClean="0"/>
              <a:t>02/06/2023</a:t>
            </a:fld>
            <a:endParaRPr lang="en-GB"/>
          </a:p>
        </p:txBody>
      </p:sp>
      <p:sp>
        <p:nvSpPr>
          <p:cNvPr id="6" name="Footer Placeholder 5">
            <a:extLst>
              <a:ext uri="{FF2B5EF4-FFF2-40B4-BE49-F238E27FC236}">
                <a16:creationId xmlns:a16="http://schemas.microsoft.com/office/drawing/2014/main" id="{75DC74F7-D607-BA31-D0A1-8A34EC6491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5B4626-2A14-CDBA-5D0A-5C2A61CC6F04}"/>
              </a:ext>
            </a:extLst>
          </p:cNvPr>
          <p:cNvSpPr>
            <a:spLocks noGrp="1"/>
          </p:cNvSpPr>
          <p:nvPr>
            <p:ph type="sldNum" sz="quarter" idx="12"/>
          </p:nvPr>
        </p:nvSpPr>
        <p:spPr/>
        <p:txBody>
          <a:bodyPr/>
          <a:lstStyle/>
          <a:p>
            <a:fld id="{07048FE1-7EDE-4350-96D1-3934EB444482}" type="slidenum">
              <a:rPr lang="en-GB" smtClean="0"/>
              <a:t>‹#›</a:t>
            </a:fld>
            <a:endParaRPr lang="en-GB"/>
          </a:p>
        </p:txBody>
      </p:sp>
    </p:spTree>
    <p:extLst>
      <p:ext uri="{BB962C8B-B14F-4D97-AF65-F5344CB8AC3E}">
        <p14:creationId xmlns:p14="http://schemas.microsoft.com/office/powerpoint/2010/main" val="1621341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F7897-45F9-6E18-ED00-09C154A234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5B1D20-8351-4EB4-0879-7CF9B140F4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C905267-0DD9-4083-7114-B13EC604C4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C611C8-E7E3-4FC0-6066-3F61EA9DDE3F}"/>
              </a:ext>
            </a:extLst>
          </p:cNvPr>
          <p:cNvSpPr>
            <a:spLocks noGrp="1"/>
          </p:cNvSpPr>
          <p:nvPr>
            <p:ph type="dt" sz="half" idx="10"/>
          </p:nvPr>
        </p:nvSpPr>
        <p:spPr/>
        <p:txBody>
          <a:bodyPr/>
          <a:lstStyle/>
          <a:p>
            <a:fld id="{D1D4C275-ABAE-4AF9-9D22-A0D3DFF026F3}" type="datetimeFigureOut">
              <a:rPr lang="en-GB" smtClean="0"/>
              <a:t>02/06/2023</a:t>
            </a:fld>
            <a:endParaRPr lang="en-GB"/>
          </a:p>
        </p:txBody>
      </p:sp>
      <p:sp>
        <p:nvSpPr>
          <p:cNvPr id="6" name="Footer Placeholder 5">
            <a:extLst>
              <a:ext uri="{FF2B5EF4-FFF2-40B4-BE49-F238E27FC236}">
                <a16:creationId xmlns:a16="http://schemas.microsoft.com/office/drawing/2014/main" id="{ABAC2DB6-566D-CBCA-3549-3813A3A0CF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2D90C7-EF26-E896-F39C-579289FE5950}"/>
              </a:ext>
            </a:extLst>
          </p:cNvPr>
          <p:cNvSpPr>
            <a:spLocks noGrp="1"/>
          </p:cNvSpPr>
          <p:nvPr>
            <p:ph type="sldNum" sz="quarter" idx="12"/>
          </p:nvPr>
        </p:nvSpPr>
        <p:spPr/>
        <p:txBody>
          <a:bodyPr/>
          <a:lstStyle/>
          <a:p>
            <a:fld id="{07048FE1-7EDE-4350-96D1-3934EB444482}" type="slidenum">
              <a:rPr lang="en-GB" smtClean="0"/>
              <a:t>‹#›</a:t>
            </a:fld>
            <a:endParaRPr lang="en-GB"/>
          </a:p>
        </p:txBody>
      </p:sp>
    </p:spTree>
    <p:extLst>
      <p:ext uri="{BB962C8B-B14F-4D97-AF65-F5344CB8AC3E}">
        <p14:creationId xmlns:p14="http://schemas.microsoft.com/office/powerpoint/2010/main" val="149101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34E5A-EDF6-7E5F-7EE6-2AC9F8D5335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838989-7802-6CE9-A462-0C9B9D7932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322435-F59C-4944-4129-505BAD8F9E09}"/>
              </a:ext>
            </a:extLst>
          </p:cNvPr>
          <p:cNvSpPr>
            <a:spLocks noGrp="1"/>
          </p:cNvSpPr>
          <p:nvPr>
            <p:ph type="dt" sz="half" idx="10"/>
          </p:nvPr>
        </p:nvSpPr>
        <p:spPr/>
        <p:txBody>
          <a:bodyPr/>
          <a:lstStyle/>
          <a:p>
            <a:fld id="{D1D4C275-ABAE-4AF9-9D22-A0D3DFF026F3}" type="datetimeFigureOut">
              <a:rPr lang="en-GB" smtClean="0"/>
              <a:t>02/06/2023</a:t>
            </a:fld>
            <a:endParaRPr lang="en-GB"/>
          </a:p>
        </p:txBody>
      </p:sp>
      <p:sp>
        <p:nvSpPr>
          <p:cNvPr id="5" name="Footer Placeholder 4">
            <a:extLst>
              <a:ext uri="{FF2B5EF4-FFF2-40B4-BE49-F238E27FC236}">
                <a16:creationId xmlns:a16="http://schemas.microsoft.com/office/drawing/2014/main" id="{F03E05C7-574C-1903-FADB-15EEDC3BF1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5D56CF-31A7-6C30-FAB4-A228F3506A78}"/>
              </a:ext>
            </a:extLst>
          </p:cNvPr>
          <p:cNvSpPr>
            <a:spLocks noGrp="1"/>
          </p:cNvSpPr>
          <p:nvPr>
            <p:ph type="sldNum" sz="quarter" idx="12"/>
          </p:nvPr>
        </p:nvSpPr>
        <p:spPr/>
        <p:txBody>
          <a:bodyPr/>
          <a:lstStyle/>
          <a:p>
            <a:fld id="{07048FE1-7EDE-4350-96D1-3934EB444482}" type="slidenum">
              <a:rPr lang="en-GB" smtClean="0"/>
              <a:t>‹#›</a:t>
            </a:fld>
            <a:endParaRPr lang="en-GB"/>
          </a:p>
        </p:txBody>
      </p:sp>
    </p:spTree>
    <p:extLst>
      <p:ext uri="{BB962C8B-B14F-4D97-AF65-F5344CB8AC3E}">
        <p14:creationId xmlns:p14="http://schemas.microsoft.com/office/powerpoint/2010/main" val="1580625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856E28-FF0C-8BE6-A2AB-C4CB21C9E3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608E1B-AF28-4B3D-8234-E311E2957C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B00D28-0115-5C0E-AB76-E34C25FCF02F}"/>
              </a:ext>
            </a:extLst>
          </p:cNvPr>
          <p:cNvSpPr>
            <a:spLocks noGrp="1"/>
          </p:cNvSpPr>
          <p:nvPr>
            <p:ph type="dt" sz="half" idx="10"/>
          </p:nvPr>
        </p:nvSpPr>
        <p:spPr/>
        <p:txBody>
          <a:bodyPr/>
          <a:lstStyle/>
          <a:p>
            <a:fld id="{D1D4C275-ABAE-4AF9-9D22-A0D3DFF026F3}" type="datetimeFigureOut">
              <a:rPr lang="en-GB" smtClean="0"/>
              <a:t>02/06/2023</a:t>
            </a:fld>
            <a:endParaRPr lang="en-GB"/>
          </a:p>
        </p:txBody>
      </p:sp>
      <p:sp>
        <p:nvSpPr>
          <p:cNvPr id="5" name="Footer Placeholder 4">
            <a:extLst>
              <a:ext uri="{FF2B5EF4-FFF2-40B4-BE49-F238E27FC236}">
                <a16:creationId xmlns:a16="http://schemas.microsoft.com/office/drawing/2014/main" id="{B5C8B166-7958-AEED-AB32-1933BB2254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CDB299-FFB3-2193-6E31-2CAD3E9B2D05}"/>
              </a:ext>
            </a:extLst>
          </p:cNvPr>
          <p:cNvSpPr>
            <a:spLocks noGrp="1"/>
          </p:cNvSpPr>
          <p:nvPr>
            <p:ph type="sldNum" sz="quarter" idx="12"/>
          </p:nvPr>
        </p:nvSpPr>
        <p:spPr/>
        <p:txBody>
          <a:bodyPr/>
          <a:lstStyle/>
          <a:p>
            <a:fld id="{07048FE1-7EDE-4350-96D1-3934EB444482}" type="slidenum">
              <a:rPr lang="en-GB" smtClean="0"/>
              <a:t>‹#›</a:t>
            </a:fld>
            <a:endParaRPr lang="en-GB"/>
          </a:p>
        </p:txBody>
      </p:sp>
    </p:spTree>
    <p:extLst>
      <p:ext uri="{BB962C8B-B14F-4D97-AF65-F5344CB8AC3E}">
        <p14:creationId xmlns:p14="http://schemas.microsoft.com/office/powerpoint/2010/main" val="2424311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8000">
              <a:schemeClr val="accent2">
                <a:lumMod val="5000"/>
                <a:lumOff val="95000"/>
              </a:schemeClr>
            </a:gs>
            <a:gs pos="100000">
              <a:schemeClr val="accent2">
                <a:lumMod val="45000"/>
                <a:lumOff val="55000"/>
              </a:schemeClr>
            </a:gs>
            <a:gs pos="100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705673-C988-7DC5-C365-C710B40BA2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41E128-3DC2-B4AE-FD6E-08FE351D24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C000D0-9C8C-D6AB-D1FB-A8CD4AB0AE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D4C275-ABAE-4AF9-9D22-A0D3DFF026F3}" type="datetimeFigureOut">
              <a:rPr lang="en-GB" smtClean="0"/>
              <a:t>02/06/2023</a:t>
            </a:fld>
            <a:endParaRPr lang="en-GB"/>
          </a:p>
        </p:txBody>
      </p:sp>
      <p:sp>
        <p:nvSpPr>
          <p:cNvPr id="5" name="Footer Placeholder 4">
            <a:extLst>
              <a:ext uri="{FF2B5EF4-FFF2-40B4-BE49-F238E27FC236}">
                <a16:creationId xmlns:a16="http://schemas.microsoft.com/office/drawing/2014/main" id="{FA361818-623C-A9E3-0D3E-6014C1032F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28A61E3-AE6A-27E8-6E7F-02259A445B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048FE1-7EDE-4350-96D1-3934EB444482}" type="slidenum">
              <a:rPr lang="en-GB" smtClean="0"/>
              <a:t>‹#›</a:t>
            </a:fld>
            <a:endParaRPr lang="en-GB"/>
          </a:p>
        </p:txBody>
      </p:sp>
    </p:spTree>
    <p:extLst>
      <p:ext uri="{BB962C8B-B14F-4D97-AF65-F5344CB8AC3E}">
        <p14:creationId xmlns:p14="http://schemas.microsoft.com/office/powerpoint/2010/main" val="12547808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png"/><Relationship Id="rId5" Type="http://schemas.openxmlformats.org/officeDocument/2006/relationships/image" Target="../media/image7.png"/><Relationship Id="rId10" Type="http://schemas.openxmlformats.org/officeDocument/2006/relationships/image" Target="../media/image3.png"/><Relationship Id="rId4" Type="http://schemas.openxmlformats.org/officeDocument/2006/relationships/notesSlide" Target="../notesSlides/notesSlide3.xml"/><Relationship Id="rId9"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xml"/><Relationship Id="rId7" Type="http://schemas.openxmlformats.org/officeDocument/2006/relationships/image" Target="../media/image1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3.png"/><Relationship Id="rId4" Type="http://schemas.openxmlformats.org/officeDocument/2006/relationships/notesSlide" Target="../notesSlides/notesSlide4.xml"/><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0.png"/><Relationship Id="rId5" Type="http://schemas.openxmlformats.org/officeDocument/2006/relationships/image" Target="../media/image1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0.png"/><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7.xml"/><Relationship Id="rId9"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0.png"/><Relationship Id="rId5" Type="http://schemas.openxmlformats.org/officeDocument/2006/relationships/image" Target="../media/image19.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0.png"/><Relationship Id="rId5" Type="http://schemas.openxmlformats.org/officeDocument/2006/relationships/image" Target="../media/image20.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0.png"/><Relationship Id="rId5" Type="http://schemas.openxmlformats.org/officeDocument/2006/relationships/image" Target="../media/image21.png"/><Relationship Id="rId4"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75110-2F9A-470E-55B5-E9F6EC58FB2E}"/>
              </a:ext>
            </a:extLst>
          </p:cNvPr>
          <p:cNvSpPr>
            <a:spLocks noGrp="1"/>
          </p:cNvSpPr>
          <p:nvPr>
            <p:ph type="ctrTitle"/>
          </p:nvPr>
        </p:nvSpPr>
        <p:spPr/>
        <p:txBody>
          <a:bodyPr/>
          <a:lstStyle/>
          <a:p>
            <a:r>
              <a:rPr lang="en-GB" dirty="0"/>
              <a:t>Reflective Report </a:t>
            </a:r>
          </a:p>
        </p:txBody>
      </p:sp>
      <p:sp>
        <p:nvSpPr>
          <p:cNvPr id="3" name="Subtitle 2">
            <a:extLst>
              <a:ext uri="{FF2B5EF4-FFF2-40B4-BE49-F238E27FC236}">
                <a16:creationId xmlns:a16="http://schemas.microsoft.com/office/drawing/2014/main" id="{D4D518EB-B1B2-E63B-0267-B9385E503671}"/>
              </a:ext>
            </a:extLst>
          </p:cNvPr>
          <p:cNvSpPr>
            <a:spLocks noGrp="1"/>
          </p:cNvSpPr>
          <p:nvPr>
            <p:ph type="subTitle" idx="1"/>
          </p:nvPr>
        </p:nvSpPr>
        <p:spPr/>
        <p:txBody>
          <a:bodyPr/>
          <a:lstStyle/>
          <a:p>
            <a:r>
              <a:rPr lang="en-GB" dirty="0"/>
              <a:t>Thomas Rosser – 02/06/2023</a:t>
            </a:r>
          </a:p>
        </p:txBody>
      </p:sp>
      <p:pic>
        <p:nvPicPr>
          <p:cNvPr id="6" name="Picture 5">
            <a:extLst>
              <a:ext uri="{FF2B5EF4-FFF2-40B4-BE49-F238E27FC236}">
                <a16:creationId xmlns:a16="http://schemas.microsoft.com/office/drawing/2014/main" id="{145677FE-3DB2-BE3C-B8BB-D5BBFFAFB0DB}"/>
              </a:ext>
            </a:extLst>
          </p:cNvPr>
          <p:cNvPicPr>
            <a:picLocks noChangeAspect="1"/>
          </p:cNvPicPr>
          <p:nvPr/>
        </p:nvPicPr>
        <p:blipFill>
          <a:blip r:embed="rId5"/>
          <a:stretch>
            <a:fillRect/>
          </a:stretch>
        </p:blipFill>
        <p:spPr>
          <a:xfrm>
            <a:off x="88135" y="5349875"/>
            <a:ext cx="4547111" cy="1508125"/>
          </a:xfrm>
          <a:prstGeom prst="rect">
            <a:avLst/>
          </a:prstGeom>
        </p:spPr>
      </p:pic>
      <p:pic>
        <p:nvPicPr>
          <p:cNvPr id="7" name="Picture 6">
            <a:extLst>
              <a:ext uri="{FF2B5EF4-FFF2-40B4-BE49-F238E27FC236}">
                <a16:creationId xmlns:a16="http://schemas.microsoft.com/office/drawing/2014/main" id="{F2271439-CA45-0E0E-6CC8-3E525F95A24B}"/>
              </a:ext>
            </a:extLst>
          </p:cNvPr>
          <p:cNvPicPr>
            <a:picLocks noChangeAspect="1"/>
          </p:cNvPicPr>
          <p:nvPr/>
        </p:nvPicPr>
        <p:blipFill>
          <a:blip r:embed="rId6"/>
          <a:stretch>
            <a:fillRect/>
          </a:stretch>
        </p:blipFill>
        <p:spPr>
          <a:xfrm>
            <a:off x="6746160" y="5602288"/>
            <a:ext cx="5357705" cy="1255712"/>
          </a:xfrm>
          <a:prstGeom prst="rect">
            <a:avLst/>
          </a:prstGeom>
        </p:spPr>
      </p:pic>
      <p:pic>
        <p:nvPicPr>
          <p:cNvPr id="5" name="Audio 4">
            <a:hlinkClick r:id="" action="ppaction://media"/>
            <a:extLst>
              <a:ext uri="{FF2B5EF4-FFF2-40B4-BE49-F238E27FC236}">
                <a16:creationId xmlns:a16="http://schemas.microsoft.com/office/drawing/2014/main" id="{E862B64C-40AB-A34A-5BFB-6776BFDC19C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164289178"/>
      </p:ext>
    </p:extLst>
  </p:cSld>
  <p:clrMapOvr>
    <a:masterClrMapping/>
  </p:clrMapOvr>
  <p:transition spd="slow" advTm="17498">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D60E5-713E-D512-4700-1238414D0742}"/>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1E054706-993D-F50B-E6A6-39B2705325D0}"/>
              </a:ext>
            </a:extLst>
          </p:cNvPr>
          <p:cNvSpPr>
            <a:spLocks noGrp="1"/>
          </p:cNvSpPr>
          <p:nvPr>
            <p:ph idx="1"/>
          </p:nvPr>
        </p:nvSpPr>
        <p:spPr/>
        <p:txBody>
          <a:bodyPr/>
          <a:lstStyle/>
          <a:p>
            <a:r>
              <a:rPr lang="en-GB" dirty="0"/>
              <a:t>Project </a:t>
            </a:r>
            <a:r>
              <a:rPr lang="en-GB" sz="2400" dirty="0"/>
              <a:t>Background</a:t>
            </a:r>
            <a:endParaRPr lang="en-GB" dirty="0"/>
          </a:p>
          <a:p>
            <a:endParaRPr lang="en-GB" dirty="0"/>
          </a:p>
          <a:p>
            <a:pPr marL="0" indent="0">
              <a:buNone/>
            </a:pPr>
            <a:endParaRPr lang="en-GB" dirty="0"/>
          </a:p>
        </p:txBody>
      </p:sp>
      <p:pic>
        <p:nvPicPr>
          <p:cNvPr id="4" name="Picture 3">
            <a:extLst>
              <a:ext uri="{FF2B5EF4-FFF2-40B4-BE49-F238E27FC236}">
                <a16:creationId xmlns:a16="http://schemas.microsoft.com/office/drawing/2014/main" id="{A6A7C8F2-FD8B-34AE-1693-C304D597D48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692683" y="2739180"/>
            <a:ext cx="4806634" cy="2712715"/>
          </a:xfrm>
          <a:prstGeom prst="rect">
            <a:avLst/>
          </a:prstGeom>
          <a:noFill/>
        </p:spPr>
      </p:pic>
      <p:sp>
        <p:nvSpPr>
          <p:cNvPr id="6" name="TextBox 5">
            <a:extLst>
              <a:ext uri="{FF2B5EF4-FFF2-40B4-BE49-F238E27FC236}">
                <a16:creationId xmlns:a16="http://schemas.microsoft.com/office/drawing/2014/main" id="{60A115A5-FD66-2E17-80F9-4CDCDF213CD0}"/>
              </a:ext>
            </a:extLst>
          </p:cNvPr>
          <p:cNvSpPr txBox="1"/>
          <p:nvPr/>
        </p:nvSpPr>
        <p:spPr>
          <a:xfrm>
            <a:off x="3946585" y="5451895"/>
            <a:ext cx="6098874" cy="369332"/>
          </a:xfrm>
          <a:prstGeom prst="rect">
            <a:avLst/>
          </a:prstGeom>
          <a:noFill/>
        </p:spPr>
        <p:txBody>
          <a:bodyPr wrap="square">
            <a:spAutoFit/>
          </a:bodyPr>
          <a:lstStyle/>
          <a:p>
            <a:r>
              <a:rPr lang="en-GB" sz="1800" i="1" dirty="0">
                <a:effectLst/>
                <a:latin typeface="Times New Roman" panose="02020603050405020304" pitchFamily="18" charset="0"/>
                <a:ea typeface="Calibri" panose="020F0502020204030204" pitchFamily="34" charset="0"/>
              </a:rPr>
              <a:t>Renishaw manufacturing site (</a:t>
            </a:r>
            <a:r>
              <a:rPr lang="en-GB" sz="1800" i="1" dirty="0" err="1">
                <a:effectLst/>
                <a:latin typeface="Times New Roman" panose="02020603050405020304" pitchFamily="18" charset="0"/>
                <a:ea typeface="Calibri" panose="020F0502020204030204" pitchFamily="34" charset="0"/>
              </a:rPr>
              <a:t>Allcock</a:t>
            </a:r>
            <a:r>
              <a:rPr lang="en-GB" sz="1800" i="1" dirty="0">
                <a:effectLst/>
                <a:latin typeface="Times New Roman" panose="02020603050405020304" pitchFamily="18" charset="0"/>
                <a:ea typeface="Calibri" panose="020F0502020204030204" pitchFamily="34" charset="0"/>
              </a:rPr>
              <a:t>, 2020)</a:t>
            </a:r>
            <a:endParaRPr lang="en-GB" dirty="0"/>
          </a:p>
        </p:txBody>
      </p:sp>
      <p:pic>
        <p:nvPicPr>
          <p:cNvPr id="5" name="Picture 4">
            <a:extLst>
              <a:ext uri="{FF2B5EF4-FFF2-40B4-BE49-F238E27FC236}">
                <a16:creationId xmlns:a16="http://schemas.microsoft.com/office/drawing/2014/main" id="{6DBCE231-176F-7120-904D-6E19B7E48264}"/>
              </a:ext>
            </a:extLst>
          </p:cNvPr>
          <p:cNvPicPr>
            <a:picLocks noChangeAspect="1"/>
          </p:cNvPicPr>
          <p:nvPr/>
        </p:nvPicPr>
        <p:blipFill>
          <a:blip r:embed="rId6"/>
          <a:stretch>
            <a:fillRect/>
          </a:stretch>
        </p:blipFill>
        <p:spPr>
          <a:xfrm>
            <a:off x="0" y="6175940"/>
            <a:ext cx="2059986" cy="682060"/>
          </a:xfrm>
          <a:prstGeom prst="rect">
            <a:avLst/>
          </a:prstGeom>
        </p:spPr>
      </p:pic>
      <p:pic>
        <p:nvPicPr>
          <p:cNvPr id="7" name="Picture 6">
            <a:extLst>
              <a:ext uri="{FF2B5EF4-FFF2-40B4-BE49-F238E27FC236}">
                <a16:creationId xmlns:a16="http://schemas.microsoft.com/office/drawing/2014/main" id="{3B1D0FBB-72FF-50B2-FF12-5E0ACC1FC4ED}"/>
              </a:ext>
            </a:extLst>
          </p:cNvPr>
          <p:cNvPicPr>
            <a:picLocks noChangeAspect="1"/>
          </p:cNvPicPr>
          <p:nvPr/>
        </p:nvPicPr>
        <p:blipFill>
          <a:blip r:embed="rId7"/>
          <a:stretch>
            <a:fillRect/>
          </a:stretch>
        </p:blipFill>
        <p:spPr>
          <a:xfrm>
            <a:off x="9906000" y="6298163"/>
            <a:ext cx="2286000" cy="535741"/>
          </a:xfrm>
          <a:prstGeom prst="rect">
            <a:avLst/>
          </a:prstGeom>
        </p:spPr>
      </p:pic>
      <p:pic>
        <p:nvPicPr>
          <p:cNvPr id="9" name="Audio 8">
            <a:hlinkClick r:id="" action="ppaction://media"/>
            <a:extLst>
              <a:ext uri="{FF2B5EF4-FFF2-40B4-BE49-F238E27FC236}">
                <a16:creationId xmlns:a16="http://schemas.microsoft.com/office/drawing/2014/main" id="{6026BB65-CEF6-09EA-4990-8D79B37FEAB8}"/>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960422958"/>
      </p:ext>
    </p:extLst>
  </p:cSld>
  <p:clrMapOvr>
    <a:masterClrMapping/>
  </p:clrMapOvr>
  <p:transition spd="slow" advTm="36004">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1AC85-8962-6859-629C-3A4950E3CA8B}"/>
              </a:ext>
            </a:extLst>
          </p:cNvPr>
          <p:cNvSpPr>
            <a:spLocks noGrp="1"/>
          </p:cNvSpPr>
          <p:nvPr>
            <p:ph type="title"/>
          </p:nvPr>
        </p:nvSpPr>
        <p:spPr/>
        <p:txBody>
          <a:bodyPr/>
          <a:lstStyle/>
          <a:p>
            <a:r>
              <a:rPr lang="en-GB" dirty="0"/>
              <a:t>The Process</a:t>
            </a:r>
          </a:p>
        </p:txBody>
      </p:sp>
      <p:pic>
        <p:nvPicPr>
          <p:cNvPr id="4" name="Content Placeholder 3">
            <a:extLst>
              <a:ext uri="{FF2B5EF4-FFF2-40B4-BE49-F238E27FC236}">
                <a16:creationId xmlns:a16="http://schemas.microsoft.com/office/drawing/2014/main" id="{0BA21039-9A68-EE15-205B-669FF19E35CA}"/>
              </a:ext>
            </a:extLst>
          </p:cNvPr>
          <p:cNvPicPr>
            <a:picLocks noGrp="1" noChangeAspect="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791026" y="2179886"/>
            <a:ext cx="5304974" cy="1501086"/>
          </a:xfrm>
          <a:prstGeom prst="rect">
            <a:avLst/>
          </a:prstGeom>
          <a:noFill/>
        </p:spPr>
      </p:pic>
      <p:pic>
        <p:nvPicPr>
          <p:cNvPr id="5" name="Picture 4">
            <a:extLst>
              <a:ext uri="{FF2B5EF4-FFF2-40B4-BE49-F238E27FC236}">
                <a16:creationId xmlns:a16="http://schemas.microsoft.com/office/drawing/2014/main" id="{B2690206-BC29-B5E6-0E32-933C33877E0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89378" y="3502655"/>
            <a:ext cx="5306622" cy="1501086"/>
          </a:xfrm>
          <a:prstGeom prst="rect">
            <a:avLst/>
          </a:prstGeom>
          <a:noFill/>
        </p:spPr>
      </p:pic>
      <p:sp>
        <p:nvSpPr>
          <p:cNvPr id="7" name="TextBox 6">
            <a:extLst>
              <a:ext uri="{FF2B5EF4-FFF2-40B4-BE49-F238E27FC236}">
                <a16:creationId xmlns:a16="http://schemas.microsoft.com/office/drawing/2014/main" id="{6AB276A5-60BD-15AA-A116-5CCC8DFABF9E}"/>
              </a:ext>
            </a:extLst>
          </p:cNvPr>
          <p:cNvSpPr txBox="1"/>
          <p:nvPr/>
        </p:nvSpPr>
        <p:spPr>
          <a:xfrm>
            <a:off x="1521844" y="3170679"/>
            <a:ext cx="6098874" cy="369332"/>
          </a:xfrm>
          <a:prstGeom prst="rect">
            <a:avLst/>
          </a:prstGeom>
          <a:noFill/>
        </p:spPr>
        <p:txBody>
          <a:bodyPr wrap="square">
            <a:spAutoFit/>
          </a:bodyPr>
          <a:lstStyle/>
          <a:p>
            <a:r>
              <a:rPr lang="en-GB" sz="1800" i="1" dirty="0">
                <a:solidFill>
                  <a:srgbClr val="000000"/>
                </a:solidFill>
                <a:effectLst/>
                <a:latin typeface="Times New Roman" panose="02020603050405020304" pitchFamily="18" charset="0"/>
                <a:ea typeface="Calibri" panose="020F0502020204030204" pitchFamily="34" charset="0"/>
              </a:rPr>
              <a:t>Incremental scale </a:t>
            </a:r>
            <a:r>
              <a:rPr lang="en-GB" sz="1800" i="1" dirty="0">
                <a:effectLst/>
                <a:latin typeface="Times New Roman" panose="02020603050405020304" pitchFamily="18" charset="0"/>
                <a:ea typeface="Calibri" panose="020F0502020204030204" pitchFamily="34" charset="0"/>
              </a:rPr>
              <a:t>(Renishaw plc, 2020)</a:t>
            </a:r>
            <a:endParaRPr lang="en-GB" dirty="0"/>
          </a:p>
        </p:txBody>
      </p:sp>
      <p:sp>
        <p:nvSpPr>
          <p:cNvPr id="9" name="TextBox 8">
            <a:extLst>
              <a:ext uri="{FF2B5EF4-FFF2-40B4-BE49-F238E27FC236}">
                <a16:creationId xmlns:a16="http://schemas.microsoft.com/office/drawing/2014/main" id="{FCD46C0D-9FD5-929D-5396-9574FCBA2649}"/>
              </a:ext>
            </a:extLst>
          </p:cNvPr>
          <p:cNvSpPr txBox="1"/>
          <p:nvPr/>
        </p:nvSpPr>
        <p:spPr>
          <a:xfrm>
            <a:off x="1521844" y="4597503"/>
            <a:ext cx="6098874" cy="369332"/>
          </a:xfrm>
          <a:prstGeom prst="rect">
            <a:avLst/>
          </a:prstGeom>
          <a:noFill/>
        </p:spPr>
        <p:txBody>
          <a:bodyPr wrap="square">
            <a:spAutoFit/>
          </a:bodyPr>
          <a:lstStyle/>
          <a:p>
            <a:r>
              <a:rPr lang="en-GB" sz="1800" i="1" dirty="0">
                <a:solidFill>
                  <a:srgbClr val="000000"/>
                </a:solidFill>
                <a:effectLst/>
                <a:latin typeface="Times New Roman" panose="02020603050405020304" pitchFamily="18" charset="0"/>
                <a:ea typeface="Calibri" panose="020F0502020204030204" pitchFamily="34" charset="0"/>
              </a:rPr>
              <a:t>Absolute scale </a:t>
            </a:r>
            <a:r>
              <a:rPr lang="en-GB" sz="1800" i="1" dirty="0">
                <a:effectLst/>
                <a:latin typeface="Times New Roman" panose="02020603050405020304" pitchFamily="18" charset="0"/>
                <a:ea typeface="Calibri" panose="020F0502020204030204" pitchFamily="34" charset="0"/>
              </a:rPr>
              <a:t>(Renishaw plc, 2020)</a:t>
            </a:r>
            <a:endParaRPr lang="en-GB" dirty="0"/>
          </a:p>
        </p:txBody>
      </p:sp>
      <p:pic>
        <p:nvPicPr>
          <p:cNvPr id="10" name="Picture 9">
            <a:extLst>
              <a:ext uri="{FF2B5EF4-FFF2-40B4-BE49-F238E27FC236}">
                <a16:creationId xmlns:a16="http://schemas.microsoft.com/office/drawing/2014/main" id="{41A31942-AF87-80DA-DA13-7197CC51F1D5}"/>
              </a:ext>
            </a:extLst>
          </p:cNvPr>
          <p:cNvPicPr>
            <a:picLocks noChangeAspect="1"/>
          </p:cNvPicPr>
          <p:nvPr/>
        </p:nvPicPr>
        <p:blipFill>
          <a:blip r:embed="rId7"/>
          <a:stretch>
            <a:fillRect/>
          </a:stretch>
        </p:blipFill>
        <p:spPr>
          <a:xfrm>
            <a:off x="7377099" y="2645103"/>
            <a:ext cx="3790300" cy="2358638"/>
          </a:xfrm>
          <a:prstGeom prst="rect">
            <a:avLst/>
          </a:prstGeom>
        </p:spPr>
      </p:pic>
      <p:sp>
        <p:nvSpPr>
          <p:cNvPr id="12" name="TextBox 11">
            <a:extLst>
              <a:ext uri="{FF2B5EF4-FFF2-40B4-BE49-F238E27FC236}">
                <a16:creationId xmlns:a16="http://schemas.microsoft.com/office/drawing/2014/main" id="{2F50922E-085A-21A9-CD08-51CDE03FF24A}"/>
              </a:ext>
            </a:extLst>
          </p:cNvPr>
          <p:cNvSpPr txBox="1"/>
          <p:nvPr/>
        </p:nvSpPr>
        <p:spPr>
          <a:xfrm>
            <a:off x="7852897" y="4961014"/>
            <a:ext cx="6383546" cy="369332"/>
          </a:xfrm>
          <a:prstGeom prst="rect">
            <a:avLst/>
          </a:prstGeom>
          <a:noFill/>
        </p:spPr>
        <p:txBody>
          <a:bodyPr wrap="square">
            <a:spAutoFit/>
          </a:bodyPr>
          <a:lstStyle/>
          <a:p>
            <a:r>
              <a:rPr lang="en-GB" sz="1800" i="1" dirty="0" err="1">
                <a:effectLst/>
                <a:latin typeface="Times New Roman" panose="02020603050405020304" pitchFamily="18" charset="0"/>
                <a:ea typeface="Calibri" panose="020F0502020204030204" pitchFamily="34" charset="0"/>
              </a:rPr>
              <a:t>Readheads</a:t>
            </a:r>
            <a:r>
              <a:rPr lang="en-GB" sz="1800" i="1" dirty="0">
                <a:effectLst/>
                <a:latin typeface="Times New Roman" panose="02020603050405020304" pitchFamily="18" charset="0"/>
                <a:ea typeface="Calibri" panose="020F0502020204030204" pitchFamily="34" charset="0"/>
              </a:rPr>
              <a:t> (Renishaw plc, 2020)</a:t>
            </a:r>
            <a:endParaRPr lang="en-GB" dirty="0"/>
          </a:p>
        </p:txBody>
      </p:sp>
      <p:sp>
        <p:nvSpPr>
          <p:cNvPr id="3" name="TextBox 2">
            <a:extLst>
              <a:ext uri="{FF2B5EF4-FFF2-40B4-BE49-F238E27FC236}">
                <a16:creationId xmlns:a16="http://schemas.microsoft.com/office/drawing/2014/main" id="{21256C25-1B6D-E202-D01F-D2B39A73DC18}"/>
              </a:ext>
            </a:extLst>
          </p:cNvPr>
          <p:cNvSpPr txBox="1"/>
          <p:nvPr/>
        </p:nvSpPr>
        <p:spPr>
          <a:xfrm>
            <a:off x="2989006" y="1751907"/>
            <a:ext cx="2408903" cy="400110"/>
          </a:xfrm>
          <a:prstGeom prst="rect">
            <a:avLst/>
          </a:prstGeom>
          <a:noFill/>
        </p:spPr>
        <p:txBody>
          <a:bodyPr wrap="square" rtlCol="0">
            <a:spAutoFit/>
          </a:bodyPr>
          <a:lstStyle/>
          <a:p>
            <a:r>
              <a:rPr lang="en-GB" sz="2000" u="sng" dirty="0"/>
              <a:t>Scale</a:t>
            </a:r>
            <a:r>
              <a:rPr lang="en-GB" dirty="0"/>
              <a:t> </a:t>
            </a:r>
          </a:p>
        </p:txBody>
      </p:sp>
      <p:sp>
        <p:nvSpPr>
          <p:cNvPr id="6" name="TextBox 5">
            <a:extLst>
              <a:ext uri="{FF2B5EF4-FFF2-40B4-BE49-F238E27FC236}">
                <a16:creationId xmlns:a16="http://schemas.microsoft.com/office/drawing/2014/main" id="{ECFD787C-62A0-832D-F0D5-EED810795070}"/>
              </a:ext>
            </a:extLst>
          </p:cNvPr>
          <p:cNvSpPr txBox="1"/>
          <p:nvPr/>
        </p:nvSpPr>
        <p:spPr>
          <a:xfrm>
            <a:off x="8512689" y="2022664"/>
            <a:ext cx="2408903" cy="400110"/>
          </a:xfrm>
          <a:prstGeom prst="rect">
            <a:avLst/>
          </a:prstGeom>
          <a:noFill/>
        </p:spPr>
        <p:txBody>
          <a:bodyPr wrap="square" rtlCol="0">
            <a:spAutoFit/>
          </a:bodyPr>
          <a:lstStyle/>
          <a:p>
            <a:r>
              <a:rPr lang="en-GB" sz="2000" u="sng" dirty="0" err="1"/>
              <a:t>Readheads</a:t>
            </a:r>
            <a:r>
              <a:rPr lang="en-GB" dirty="0"/>
              <a:t> </a:t>
            </a:r>
          </a:p>
        </p:txBody>
      </p:sp>
      <p:pic>
        <p:nvPicPr>
          <p:cNvPr id="8" name="Picture 7">
            <a:extLst>
              <a:ext uri="{FF2B5EF4-FFF2-40B4-BE49-F238E27FC236}">
                <a16:creationId xmlns:a16="http://schemas.microsoft.com/office/drawing/2014/main" id="{91A930A2-91B9-6310-1927-A4196902BE0A}"/>
              </a:ext>
            </a:extLst>
          </p:cNvPr>
          <p:cNvPicPr>
            <a:picLocks noChangeAspect="1"/>
          </p:cNvPicPr>
          <p:nvPr/>
        </p:nvPicPr>
        <p:blipFill>
          <a:blip r:embed="rId8"/>
          <a:stretch>
            <a:fillRect/>
          </a:stretch>
        </p:blipFill>
        <p:spPr>
          <a:xfrm>
            <a:off x="7107" y="6207531"/>
            <a:ext cx="2060627" cy="682811"/>
          </a:xfrm>
          <a:prstGeom prst="rect">
            <a:avLst/>
          </a:prstGeom>
        </p:spPr>
      </p:pic>
      <p:pic>
        <p:nvPicPr>
          <p:cNvPr id="11" name="Picture 10">
            <a:extLst>
              <a:ext uri="{FF2B5EF4-FFF2-40B4-BE49-F238E27FC236}">
                <a16:creationId xmlns:a16="http://schemas.microsoft.com/office/drawing/2014/main" id="{B2B255D1-9001-2913-3C5C-B0280DA4B672}"/>
              </a:ext>
            </a:extLst>
          </p:cNvPr>
          <p:cNvPicPr>
            <a:picLocks noChangeAspect="1"/>
          </p:cNvPicPr>
          <p:nvPr/>
        </p:nvPicPr>
        <p:blipFill>
          <a:blip r:embed="rId9"/>
          <a:stretch>
            <a:fillRect/>
          </a:stretch>
        </p:blipFill>
        <p:spPr>
          <a:xfrm>
            <a:off x="9906000" y="6298163"/>
            <a:ext cx="2286000" cy="535741"/>
          </a:xfrm>
          <a:prstGeom prst="rect">
            <a:avLst/>
          </a:prstGeom>
        </p:spPr>
      </p:pic>
      <p:pic>
        <p:nvPicPr>
          <p:cNvPr id="13" name="Audio 12">
            <a:hlinkClick r:id="" action="ppaction://media"/>
            <a:extLst>
              <a:ext uri="{FF2B5EF4-FFF2-40B4-BE49-F238E27FC236}">
                <a16:creationId xmlns:a16="http://schemas.microsoft.com/office/drawing/2014/main" id="{D8D48D4D-882D-55ED-B084-431082AA87E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195563200"/>
      </p:ext>
    </p:extLst>
  </p:cSld>
  <p:clrMapOvr>
    <a:masterClrMapping/>
  </p:clrMapOvr>
  <p:transition spd="slow" advTm="76639">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AD038-3C95-B9C7-D6D8-C7B0D8EC9AC6}"/>
              </a:ext>
            </a:extLst>
          </p:cNvPr>
          <p:cNvSpPr>
            <a:spLocks noGrp="1"/>
          </p:cNvSpPr>
          <p:nvPr>
            <p:ph type="title"/>
          </p:nvPr>
        </p:nvSpPr>
        <p:spPr/>
        <p:txBody>
          <a:bodyPr/>
          <a:lstStyle/>
          <a:p>
            <a:r>
              <a:rPr lang="en-GB" dirty="0"/>
              <a:t>The Project</a:t>
            </a:r>
          </a:p>
        </p:txBody>
      </p:sp>
      <p:pic>
        <p:nvPicPr>
          <p:cNvPr id="4" name="Content Placeholder 3">
            <a:extLst>
              <a:ext uri="{FF2B5EF4-FFF2-40B4-BE49-F238E27FC236}">
                <a16:creationId xmlns:a16="http://schemas.microsoft.com/office/drawing/2014/main" id="{457C89E8-BEC0-6BD1-43BD-3069A513CE6F}"/>
              </a:ext>
            </a:extLst>
          </p:cNvPr>
          <p:cNvPicPr>
            <a:picLocks noGrp="1" noChangeAspect="1"/>
          </p:cNvPicPr>
          <p:nvPr>
            <p:ph idx="1"/>
          </p:nvPr>
        </p:nvPicPr>
        <p:blipFill>
          <a:blip r:embed="rId5"/>
          <a:stretch>
            <a:fillRect/>
          </a:stretch>
        </p:blipFill>
        <p:spPr>
          <a:xfrm>
            <a:off x="200514" y="2228255"/>
            <a:ext cx="3113932" cy="2401490"/>
          </a:xfrm>
          <a:prstGeom prst="rect">
            <a:avLst/>
          </a:prstGeom>
        </p:spPr>
      </p:pic>
      <p:sp>
        <p:nvSpPr>
          <p:cNvPr id="6" name="TextBox 5">
            <a:extLst>
              <a:ext uri="{FF2B5EF4-FFF2-40B4-BE49-F238E27FC236}">
                <a16:creationId xmlns:a16="http://schemas.microsoft.com/office/drawing/2014/main" id="{44167F5B-961B-49E9-FF97-E14196173480}"/>
              </a:ext>
            </a:extLst>
          </p:cNvPr>
          <p:cNvSpPr txBox="1"/>
          <p:nvPr/>
        </p:nvSpPr>
        <p:spPr>
          <a:xfrm>
            <a:off x="200514" y="4760187"/>
            <a:ext cx="6098874" cy="369332"/>
          </a:xfrm>
          <a:prstGeom prst="rect">
            <a:avLst/>
          </a:prstGeom>
          <a:noFill/>
        </p:spPr>
        <p:txBody>
          <a:bodyPr wrap="square">
            <a:spAutoFit/>
          </a:bodyPr>
          <a:lstStyle/>
          <a:p>
            <a:r>
              <a:rPr lang="en-GB" sz="1800" i="1" dirty="0">
                <a:effectLst/>
                <a:latin typeface="Times New Roman" panose="02020603050405020304" pitchFamily="18" charset="0"/>
                <a:ea typeface="Calibri" panose="020F0502020204030204" pitchFamily="34" charset="0"/>
              </a:rPr>
              <a:t>Hawk vision system (Vision , 2013)</a:t>
            </a:r>
            <a:endParaRPr lang="en-GB" dirty="0"/>
          </a:p>
        </p:txBody>
      </p:sp>
      <p:pic>
        <p:nvPicPr>
          <p:cNvPr id="7" name="Picture 6">
            <a:extLst>
              <a:ext uri="{FF2B5EF4-FFF2-40B4-BE49-F238E27FC236}">
                <a16:creationId xmlns:a16="http://schemas.microsoft.com/office/drawing/2014/main" id="{47A44459-ADE2-B952-5C8E-3580E0109D64}"/>
              </a:ext>
            </a:extLst>
          </p:cNvPr>
          <p:cNvPicPr>
            <a:picLocks noChangeAspect="1"/>
          </p:cNvPicPr>
          <p:nvPr/>
        </p:nvPicPr>
        <p:blipFill>
          <a:blip r:embed="rId6"/>
          <a:stretch>
            <a:fillRect/>
          </a:stretch>
        </p:blipFill>
        <p:spPr>
          <a:xfrm>
            <a:off x="4309377" y="2093186"/>
            <a:ext cx="3258382" cy="2601780"/>
          </a:xfrm>
          <a:prstGeom prst="rect">
            <a:avLst/>
          </a:prstGeom>
        </p:spPr>
      </p:pic>
      <p:sp>
        <p:nvSpPr>
          <p:cNvPr id="9" name="TextBox 8">
            <a:extLst>
              <a:ext uri="{FF2B5EF4-FFF2-40B4-BE49-F238E27FC236}">
                <a16:creationId xmlns:a16="http://schemas.microsoft.com/office/drawing/2014/main" id="{6E1453E0-3310-8527-0F1C-B3A6F43012FB}"/>
              </a:ext>
            </a:extLst>
          </p:cNvPr>
          <p:cNvSpPr txBox="1"/>
          <p:nvPr/>
        </p:nvSpPr>
        <p:spPr>
          <a:xfrm>
            <a:off x="4247338" y="4694966"/>
            <a:ext cx="6729412" cy="369332"/>
          </a:xfrm>
          <a:prstGeom prst="rect">
            <a:avLst/>
          </a:prstGeom>
          <a:noFill/>
        </p:spPr>
        <p:txBody>
          <a:bodyPr wrap="square">
            <a:spAutoFit/>
          </a:bodyPr>
          <a:lstStyle/>
          <a:p>
            <a:r>
              <a:rPr lang="en-GB" sz="1800" i="1" dirty="0">
                <a:effectLst/>
                <a:latin typeface="Times New Roman" panose="02020603050405020304" pitchFamily="18" charset="0"/>
                <a:ea typeface="Calibri" panose="020F0502020204030204" pitchFamily="34" charset="0"/>
              </a:rPr>
              <a:t>Keyence vision system (Keyence, 2023)</a:t>
            </a:r>
            <a:endParaRPr lang="en-GB" dirty="0"/>
          </a:p>
        </p:txBody>
      </p:sp>
      <p:pic>
        <p:nvPicPr>
          <p:cNvPr id="10" name="Picture 9">
            <a:extLst>
              <a:ext uri="{FF2B5EF4-FFF2-40B4-BE49-F238E27FC236}">
                <a16:creationId xmlns:a16="http://schemas.microsoft.com/office/drawing/2014/main" id="{B3709610-457E-DAA5-8037-9D8D492C4917}"/>
              </a:ext>
            </a:extLst>
          </p:cNvPr>
          <p:cNvPicPr>
            <a:picLocks noChangeAspect="1"/>
          </p:cNvPicPr>
          <p:nvPr/>
        </p:nvPicPr>
        <p:blipFill rotWithShape="1">
          <a:blip r:embed="rId7"/>
          <a:srcRect l="42101" t="-1050" r="7219" b="28114"/>
          <a:stretch/>
        </p:blipFill>
        <p:spPr>
          <a:xfrm>
            <a:off x="8562690" y="2055812"/>
            <a:ext cx="3569246" cy="2325688"/>
          </a:xfrm>
          <a:prstGeom prst="rect">
            <a:avLst/>
          </a:prstGeom>
        </p:spPr>
      </p:pic>
      <p:sp>
        <p:nvSpPr>
          <p:cNvPr id="3" name="TextBox 2">
            <a:extLst>
              <a:ext uri="{FF2B5EF4-FFF2-40B4-BE49-F238E27FC236}">
                <a16:creationId xmlns:a16="http://schemas.microsoft.com/office/drawing/2014/main" id="{4606ACCF-0A98-1298-3BD5-9AF345D212EC}"/>
              </a:ext>
            </a:extLst>
          </p:cNvPr>
          <p:cNvSpPr txBox="1"/>
          <p:nvPr/>
        </p:nvSpPr>
        <p:spPr>
          <a:xfrm>
            <a:off x="661589" y="1473140"/>
            <a:ext cx="2408903" cy="400110"/>
          </a:xfrm>
          <a:prstGeom prst="rect">
            <a:avLst/>
          </a:prstGeom>
          <a:noFill/>
        </p:spPr>
        <p:txBody>
          <a:bodyPr wrap="square" rtlCol="0">
            <a:spAutoFit/>
          </a:bodyPr>
          <a:lstStyle/>
          <a:p>
            <a:r>
              <a:rPr lang="en-GB" sz="2000" u="sng" dirty="0"/>
              <a:t>Hawk vision system </a:t>
            </a:r>
            <a:r>
              <a:rPr lang="en-GB" dirty="0"/>
              <a:t> </a:t>
            </a:r>
          </a:p>
        </p:txBody>
      </p:sp>
      <p:sp>
        <p:nvSpPr>
          <p:cNvPr id="5" name="TextBox 4">
            <a:extLst>
              <a:ext uri="{FF2B5EF4-FFF2-40B4-BE49-F238E27FC236}">
                <a16:creationId xmlns:a16="http://schemas.microsoft.com/office/drawing/2014/main" id="{4192ABEF-802D-6B05-656F-12AF12F76630}"/>
              </a:ext>
            </a:extLst>
          </p:cNvPr>
          <p:cNvSpPr txBox="1"/>
          <p:nvPr/>
        </p:nvSpPr>
        <p:spPr>
          <a:xfrm>
            <a:off x="4723478" y="1492836"/>
            <a:ext cx="2962912" cy="400110"/>
          </a:xfrm>
          <a:prstGeom prst="rect">
            <a:avLst/>
          </a:prstGeom>
          <a:noFill/>
        </p:spPr>
        <p:txBody>
          <a:bodyPr wrap="square" rtlCol="0">
            <a:spAutoFit/>
          </a:bodyPr>
          <a:lstStyle/>
          <a:p>
            <a:r>
              <a:rPr lang="en-GB" sz="2000" u="sng" dirty="0"/>
              <a:t>Keyence Vision system </a:t>
            </a:r>
            <a:r>
              <a:rPr lang="en-GB" dirty="0"/>
              <a:t> </a:t>
            </a:r>
          </a:p>
        </p:txBody>
      </p:sp>
      <p:sp>
        <p:nvSpPr>
          <p:cNvPr id="8" name="TextBox 7">
            <a:extLst>
              <a:ext uri="{FF2B5EF4-FFF2-40B4-BE49-F238E27FC236}">
                <a16:creationId xmlns:a16="http://schemas.microsoft.com/office/drawing/2014/main" id="{939C6724-DC46-CEC8-AD3D-576C348AAEC9}"/>
              </a:ext>
            </a:extLst>
          </p:cNvPr>
          <p:cNvSpPr txBox="1"/>
          <p:nvPr/>
        </p:nvSpPr>
        <p:spPr>
          <a:xfrm>
            <a:off x="9422798" y="1498969"/>
            <a:ext cx="2408903" cy="400110"/>
          </a:xfrm>
          <a:prstGeom prst="rect">
            <a:avLst/>
          </a:prstGeom>
          <a:noFill/>
        </p:spPr>
        <p:txBody>
          <a:bodyPr wrap="square" rtlCol="0">
            <a:spAutoFit/>
          </a:bodyPr>
          <a:lstStyle/>
          <a:p>
            <a:r>
              <a:rPr lang="en-GB" sz="2000" u="sng" dirty="0"/>
              <a:t>Cost Savings </a:t>
            </a:r>
            <a:r>
              <a:rPr lang="en-GB" dirty="0"/>
              <a:t> </a:t>
            </a:r>
          </a:p>
        </p:txBody>
      </p:sp>
      <p:pic>
        <p:nvPicPr>
          <p:cNvPr id="11" name="Picture 10">
            <a:extLst>
              <a:ext uri="{FF2B5EF4-FFF2-40B4-BE49-F238E27FC236}">
                <a16:creationId xmlns:a16="http://schemas.microsoft.com/office/drawing/2014/main" id="{D36024E3-92DC-27C4-7543-F8AD8150E020}"/>
              </a:ext>
            </a:extLst>
          </p:cNvPr>
          <p:cNvPicPr>
            <a:picLocks noChangeAspect="1"/>
          </p:cNvPicPr>
          <p:nvPr/>
        </p:nvPicPr>
        <p:blipFill>
          <a:blip r:embed="rId8"/>
          <a:stretch>
            <a:fillRect/>
          </a:stretch>
        </p:blipFill>
        <p:spPr>
          <a:xfrm>
            <a:off x="0" y="6184714"/>
            <a:ext cx="2060627" cy="682811"/>
          </a:xfrm>
          <a:prstGeom prst="rect">
            <a:avLst/>
          </a:prstGeom>
        </p:spPr>
      </p:pic>
      <p:pic>
        <p:nvPicPr>
          <p:cNvPr id="12" name="Picture 11">
            <a:extLst>
              <a:ext uri="{FF2B5EF4-FFF2-40B4-BE49-F238E27FC236}">
                <a16:creationId xmlns:a16="http://schemas.microsoft.com/office/drawing/2014/main" id="{C4C605A4-00A9-62F3-D3CB-5F3D62DF7D71}"/>
              </a:ext>
            </a:extLst>
          </p:cNvPr>
          <p:cNvPicPr>
            <a:picLocks noChangeAspect="1"/>
          </p:cNvPicPr>
          <p:nvPr/>
        </p:nvPicPr>
        <p:blipFill>
          <a:blip r:embed="rId9"/>
          <a:stretch>
            <a:fillRect/>
          </a:stretch>
        </p:blipFill>
        <p:spPr>
          <a:xfrm>
            <a:off x="9906000" y="6298163"/>
            <a:ext cx="2286000" cy="535741"/>
          </a:xfrm>
          <a:prstGeom prst="rect">
            <a:avLst/>
          </a:prstGeom>
        </p:spPr>
      </p:pic>
      <p:pic>
        <p:nvPicPr>
          <p:cNvPr id="13" name="Audio 12">
            <a:hlinkClick r:id="" action="ppaction://media"/>
            <a:extLst>
              <a:ext uri="{FF2B5EF4-FFF2-40B4-BE49-F238E27FC236}">
                <a16:creationId xmlns:a16="http://schemas.microsoft.com/office/drawing/2014/main" id="{DEF01617-F46F-61AA-B062-FC7F553052AC}"/>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933463081"/>
      </p:ext>
    </p:extLst>
  </p:cSld>
  <p:clrMapOvr>
    <a:masterClrMapping/>
  </p:clrMapOvr>
  <p:transition spd="slow" advTm="65181">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717E0-83C8-3F49-E6C0-39165F259489}"/>
              </a:ext>
            </a:extLst>
          </p:cNvPr>
          <p:cNvSpPr>
            <a:spLocks noGrp="1"/>
          </p:cNvSpPr>
          <p:nvPr>
            <p:ph type="title"/>
          </p:nvPr>
        </p:nvSpPr>
        <p:spPr/>
        <p:txBody>
          <a:bodyPr/>
          <a:lstStyle/>
          <a:p>
            <a:r>
              <a:rPr lang="en-GB" dirty="0"/>
              <a:t>Gauge R&amp;R</a:t>
            </a:r>
          </a:p>
        </p:txBody>
      </p:sp>
      <p:pic>
        <p:nvPicPr>
          <p:cNvPr id="4" name="Content Placeholder 3">
            <a:extLst>
              <a:ext uri="{FF2B5EF4-FFF2-40B4-BE49-F238E27FC236}">
                <a16:creationId xmlns:a16="http://schemas.microsoft.com/office/drawing/2014/main" id="{26F62B2E-C314-4BCF-8DC5-23EE1783FBEB}"/>
              </a:ext>
            </a:extLst>
          </p:cNvPr>
          <p:cNvPicPr>
            <a:picLocks noGrp="1" noChangeAspect="1"/>
          </p:cNvPicPr>
          <p:nvPr>
            <p:ph idx="1"/>
          </p:nvPr>
        </p:nvPicPr>
        <p:blipFill>
          <a:blip r:embed="rId5"/>
          <a:stretch>
            <a:fillRect/>
          </a:stretch>
        </p:blipFill>
        <p:spPr>
          <a:xfrm>
            <a:off x="1809332" y="1921129"/>
            <a:ext cx="4953836" cy="3015742"/>
          </a:xfrm>
          <a:prstGeom prst="rect">
            <a:avLst/>
          </a:prstGeom>
        </p:spPr>
      </p:pic>
      <p:sp>
        <p:nvSpPr>
          <p:cNvPr id="5" name="TextBox 4">
            <a:extLst>
              <a:ext uri="{FF2B5EF4-FFF2-40B4-BE49-F238E27FC236}">
                <a16:creationId xmlns:a16="http://schemas.microsoft.com/office/drawing/2014/main" id="{CA283AD2-273F-1676-367F-EDA2DFFAF6D3}"/>
              </a:ext>
            </a:extLst>
          </p:cNvPr>
          <p:cNvSpPr txBox="1"/>
          <p:nvPr/>
        </p:nvSpPr>
        <p:spPr>
          <a:xfrm>
            <a:off x="6943725" y="2551837"/>
            <a:ext cx="6096000" cy="1754326"/>
          </a:xfrm>
          <a:prstGeom prst="rect">
            <a:avLst/>
          </a:prstGeom>
          <a:noFill/>
        </p:spPr>
        <p:txBody>
          <a:bodyPr wrap="square">
            <a:spAutoFit/>
          </a:bodyPr>
          <a:lstStyle/>
          <a:p>
            <a:r>
              <a:rPr lang="en-GB" dirty="0"/>
              <a:t>&lt; 10% = Acceptable</a:t>
            </a:r>
          </a:p>
          <a:p>
            <a:endParaRPr lang="en-GB" dirty="0"/>
          </a:p>
          <a:p>
            <a:r>
              <a:rPr lang="en-GB" dirty="0"/>
              <a:t>10-30% = Acceptable dependent upon method of measurement, application, etc.</a:t>
            </a:r>
          </a:p>
          <a:p>
            <a:endParaRPr lang="en-GB" dirty="0"/>
          </a:p>
          <a:p>
            <a:r>
              <a:rPr lang="en-GB" dirty="0"/>
              <a:t>30% = Unacceptable and requires improvement</a:t>
            </a:r>
          </a:p>
        </p:txBody>
      </p:sp>
      <p:pic>
        <p:nvPicPr>
          <p:cNvPr id="6" name="Picture 5">
            <a:extLst>
              <a:ext uri="{FF2B5EF4-FFF2-40B4-BE49-F238E27FC236}">
                <a16:creationId xmlns:a16="http://schemas.microsoft.com/office/drawing/2014/main" id="{30E2D5E9-4D08-D5B9-F1C2-F7AEAF2399F5}"/>
              </a:ext>
            </a:extLst>
          </p:cNvPr>
          <p:cNvPicPr>
            <a:picLocks noChangeAspect="1"/>
          </p:cNvPicPr>
          <p:nvPr/>
        </p:nvPicPr>
        <p:blipFill>
          <a:blip r:embed="rId6"/>
          <a:stretch>
            <a:fillRect/>
          </a:stretch>
        </p:blipFill>
        <p:spPr>
          <a:xfrm>
            <a:off x="0" y="6175189"/>
            <a:ext cx="2060627" cy="682811"/>
          </a:xfrm>
          <a:prstGeom prst="rect">
            <a:avLst/>
          </a:prstGeom>
        </p:spPr>
      </p:pic>
      <p:pic>
        <p:nvPicPr>
          <p:cNvPr id="7" name="Picture 6">
            <a:extLst>
              <a:ext uri="{FF2B5EF4-FFF2-40B4-BE49-F238E27FC236}">
                <a16:creationId xmlns:a16="http://schemas.microsoft.com/office/drawing/2014/main" id="{8342FC9D-ED9D-10C9-0BBD-E944AC487DF5}"/>
              </a:ext>
            </a:extLst>
          </p:cNvPr>
          <p:cNvPicPr>
            <a:picLocks noChangeAspect="1"/>
          </p:cNvPicPr>
          <p:nvPr/>
        </p:nvPicPr>
        <p:blipFill>
          <a:blip r:embed="rId7"/>
          <a:stretch>
            <a:fillRect/>
          </a:stretch>
        </p:blipFill>
        <p:spPr>
          <a:xfrm>
            <a:off x="9906000" y="6298163"/>
            <a:ext cx="2286000" cy="535741"/>
          </a:xfrm>
          <a:prstGeom prst="rect">
            <a:avLst/>
          </a:prstGeom>
        </p:spPr>
      </p:pic>
      <p:pic>
        <p:nvPicPr>
          <p:cNvPr id="3" name="Audio 2">
            <a:hlinkClick r:id="" action="ppaction://media"/>
            <a:extLst>
              <a:ext uri="{FF2B5EF4-FFF2-40B4-BE49-F238E27FC236}">
                <a16:creationId xmlns:a16="http://schemas.microsoft.com/office/drawing/2014/main" id="{7E9EA48C-3579-6473-EB93-3D14528E1F7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375662211"/>
      </p:ext>
    </p:extLst>
  </p:cSld>
  <p:clrMapOvr>
    <a:masterClrMapping/>
  </p:clrMapOvr>
  <p:transition spd="slow" advTm="66362">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276E9-0A55-8A63-870F-A8B71CA0B940}"/>
              </a:ext>
            </a:extLst>
          </p:cNvPr>
          <p:cNvSpPr>
            <a:spLocks noGrp="1"/>
          </p:cNvSpPr>
          <p:nvPr>
            <p:ph type="title"/>
          </p:nvPr>
        </p:nvSpPr>
        <p:spPr/>
        <p:txBody>
          <a:bodyPr/>
          <a:lstStyle/>
          <a:p>
            <a:r>
              <a:rPr lang="en-GB" dirty="0"/>
              <a:t>Analysis </a:t>
            </a:r>
          </a:p>
        </p:txBody>
      </p:sp>
      <p:sp>
        <p:nvSpPr>
          <p:cNvPr id="3" name="Content Placeholder 2">
            <a:extLst>
              <a:ext uri="{FF2B5EF4-FFF2-40B4-BE49-F238E27FC236}">
                <a16:creationId xmlns:a16="http://schemas.microsoft.com/office/drawing/2014/main" id="{78F7D393-4A43-68CB-EDAF-13303C5F02C4}"/>
              </a:ext>
            </a:extLst>
          </p:cNvPr>
          <p:cNvSpPr>
            <a:spLocks noGrp="1"/>
          </p:cNvSpPr>
          <p:nvPr>
            <p:ph idx="1"/>
          </p:nvPr>
        </p:nvSpPr>
        <p:spPr/>
        <p:txBody>
          <a:bodyPr>
            <a:normAutofit/>
          </a:bodyPr>
          <a:lstStyle/>
          <a:p>
            <a:r>
              <a:rPr lang="en-GB" sz="2400" dirty="0"/>
              <a:t>Project Planning </a:t>
            </a:r>
          </a:p>
          <a:p>
            <a:r>
              <a:rPr lang="en-GB" sz="2400" dirty="0"/>
              <a:t>Success score </a:t>
            </a:r>
          </a:p>
          <a:p>
            <a:r>
              <a:rPr lang="en-GB" sz="2400" dirty="0"/>
              <a:t>Process monitoring </a:t>
            </a:r>
          </a:p>
          <a:p>
            <a:r>
              <a:rPr lang="en-GB" sz="2400" dirty="0"/>
              <a:t>Project risks </a:t>
            </a:r>
          </a:p>
          <a:p>
            <a:r>
              <a:rPr lang="en-GB" sz="2400" dirty="0"/>
              <a:t>Project specifications </a:t>
            </a:r>
          </a:p>
          <a:p>
            <a:r>
              <a:rPr lang="en-GB" sz="2400" dirty="0"/>
              <a:t>Management style </a:t>
            </a:r>
          </a:p>
        </p:txBody>
      </p:sp>
      <p:pic>
        <p:nvPicPr>
          <p:cNvPr id="4" name="Picture 3">
            <a:extLst>
              <a:ext uri="{FF2B5EF4-FFF2-40B4-BE49-F238E27FC236}">
                <a16:creationId xmlns:a16="http://schemas.microsoft.com/office/drawing/2014/main" id="{250F039D-38B2-D3CE-EDA5-CBBE9ED08A4D}"/>
              </a:ext>
            </a:extLst>
          </p:cNvPr>
          <p:cNvPicPr>
            <a:picLocks noChangeAspect="1"/>
          </p:cNvPicPr>
          <p:nvPr/>
        </p:nvPicPr>
        <p:blipFill>
          <a:blip r:embed="rId4"/>
          <a:stretch>
            <a:fillRect/>
          </a:stretch>
        </p:blipFill>
        <p:spPr>
          <a:xfrm>
            <a:off x="0" y="6176963"/>
            <a:ext cx="2060627" cy="682811"/>
          </a:xfrm>
          <a:prstGeom prst="rect">
            <a:avLst/>
          </a:prstGeom>
        </p:spPr>
      </p:pic>
      <p:pic>
        <p:nvPicPr>
          <p:cNvPr id="5" name="Picture 4">
            <a:extLst>
              <a:ext uri="{FF2B5EF4-FFF2-40B4-BE49-F238E27FC236}">
                <a16:creationId xmlns:a16="http://schemas.microsoft.com/office/drawing/2014/main" id="{FFE861A8-5669-9EE5-214F-2452002311CA}"/>
              </a:ext>
            </a:extLst>
          </p:cNvPr>
          <p:cNvPicPr>
            <a:picLocks noChangeAspect="1"/>
          </p:cNvPicPr>
          <p:nvPr/>
        </p:nvPicPr>
        <p:blipFill>
          <a:blip r:embed="rId5"/>
          <a:stretch>
            <a:fillRect/>
          </a:stretch>
        </p:blipFill>
        <p:spPr>
          <a:xfrm>
            <a:off x="9906000" y="6298163"/>
            <a:ext cx="2286000" cy="535741"/>
          </a:xfrm>
          <a:prstGeom prst="rect">
            <a:avLst/>
          </a:prstGeom>
        </p:spPr>
      </p:pic>
      <p:pic>
        <p:nvPicPr>
          <p:cNvPr id="6" name="Audio 5">
            <a:hlinkClick r:id="" action="ppaction://media"/>
            <a:extLst>
              <a:ext uri="{FF2B5EF4-FFF2-40B4-BE49-F238E27FC236}">
                <a16:creationId xmlns:a16="http://schemas.microsoft.com/office/drawing/2014/main" id="{8AF3435A-265E-0852-5DA9-06719074AE4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079911651"/>
      </p:ext>
    </p:extLst>
  </p:cSld>
  <p:clrMapOvr>
    <a:masterClrMapping/>
  </p:clrMapOvr>
  <p:transition spd="slow" advTm="1434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F27A1-5305-0013-BBC3-1A9E474307CF}"/>
              </a:ext>
            </a:extLst>
          </p:cNvPr>
          <p:cNvSpPr>
            <a:spLocks noGrp="1"/>
          </p:cNvSpPr>
          <p:nvPr>
            <p:ph type="title"/>
          </p:nvPr>
        </p:nvSpPr>
        <p:spPr/>
        <p:txBody>
          <a:bodyPr/>
          <a:lstStyle/>
          <a:p>
            <a:r>
              <a:rPr lang="en-GB" dirty="0"/>
              <a:t>Project Specifications </a:t>
            </a:r>
          </a:p>
        </p:txBody>
      </p:sp>
      <p:sp>
        <p:nvSpPr>
          <p:cNvPr id="3" name="Content Placeholder 2">
            <a:extLst>
              <a:ext uri="{FF2B5EF4-FFF2-40B4-BE49-F238E27FC236}">
                <a16:creationId xmlns:a16="http://schemas.microsoft.com/office/drawing/2014/main" id="{1C596B78-004F-5B36-07BC-4E232C91A8C3}"/>
              </a:ext>
            </a:extLst>
          </p:cNvPr>
          <p:cNvSpPr>
            <a:spLocks noGrp="1"/>
          </p:cNvSpPr>
          <p:nvPr>
            <p:ph idx="1"/>
          </p:nvPr>
        </p:nvSpPr>
        <p:spPr/>
        <p:txBody>
          <a:bodyPr/>
          <a:lstStyle/>
          <a:p>
            <a:r>
              <a:rPr lang="en-GB" sz="2400" dirty="0"/>
              <a:t>Six Sigma </a:t>
            </a:r>
          </a:p>
          <a:p>
            <a:pPr lvl="1"/>
            <a:r>
              <a:rPr lang="en-GB" dirty="0"/>
              <a:t>CEA Approval </a:t>
            </a:r>
          </a:p>
          <a:p>
            <a:pPr lvl="1"/>
            <a:endParaRPr lang="en-GB" dirty="0"/>
          </a:p>
          <a:p>
            <a:endParaRPr lang="en-GB" dirty="0"/>
          </a:p>
          <a:p>
            <a:endParaRPr lang="en-GB" dirty="0"/>
          </a:p>
        </p:txBody>
      </p:sp>
      <p:pic>
        <p:nvPicPr>
          <p:cNvPr id="4" name="Picture 3">
            <a:extLst>
              <a:ext uri="{FF2B5EF4-FFF2-40B4-BE49-F238E27FC236}">
                <a16:creationId xmlns:a16="http://schemas.microsoft.com/office/drawing/2014/main" id="{AAFAC2C6-A3AA-E9DC-2E0F-E638D194695D}"/>
              </a:ext>
            </a:extLst>
          </p:cNvPr>
          <p:cNvPicPr>
            <a:picLocks noChangeAspect="1"/>
          </p:cNvPicPr>
          <p:nvPr/>
        </p:nvPicPr>
        <p:blipFill>
          <a:blip r:embed="rId5"/>
          <a:stretch>
            <a:fillRect/>
          </a:stretch>
        </p:blipFill>
        <p:spPr>
          <a:xfrm>
            <a:off x="0" y="6176963"/>
            <a:ext cx="2060627" cy="682811"/>
          </a:xfrm>
          <a:prstGeom prst="rect">
            <a:avLst/>
          </a:prstGeom>
        </p:spPr>
      </p:pic>
      <p:pic>
        <p:nvPicPr>
          <p:cNvPr id="5" name="Picture 4">
            <a:extLst>
              <a:ext uri="{FF2B5EF4-FFF2-40B4-BE49-F238E27FC236}">
                <a16:creationId xmlns:a16="http://schemas.microsoft.com/office/drawing/2014/main" id="{89815142-290A-7718-9FA1-25C5D8DEA19F}"/>
              </a:ext>
            </a:extLst>
          </p:cNvPr>
          <p:cNvPicPr>
            <a:picLocks noChangeAspect="1"/>
          </p:cNvPicPr>
          <p:nvPr/>
        </p:nvPicPr>
        <p:blipFill>
          <a:blip r:embed="rId6"/>
          <a:stretch>
            <a:fillRect/>
          </a:stretch>
        </p:blipFill>
        <p:spPr>
          <a:xfrm>
            <a:off x="9906000" y="6298163"/>
            <a:ext cx="2286000" cy="535741"/>
          </a:xfrm>
          <a:prstGeom prst="rect">
            <a:avLst/>
          </a:prstGeom>
        </p:spPr>
      </p:pic>
      <p:pic>
        <p:nvPicPr>
          <p:cNvPr id="6" name="Audio 5">
            <a:hlinkClick r:id="" action="ppaction://media"/>
            <a:extLst>
              <a:ext uri="{FF2B5EF4-FFF2-40B4-BE49-F238E27FC236}">
                <a16:creationId xmlns:a16="http://schemas.microsoft.com/office/drawing/2014/main" id="{C705F0C7-F0E9-D8F3-DAE4-4A6CD7E0249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791465278"/>
      </p:ext>
    </p:extLst>
  </p:cSld>
  <p:clrMapOvr>
    <a:masterClrMapping/>
  </p:clrMapOvr>
  <p:transition spd="slow" advTm="55034">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6C3D5-60E6-BB42-9261-9CE60A8589E0}"/>
              </a:ext>
            </a:extLst>
          </p:cNvPr>
          <p:cNvSpPr>
            <a:spLocks noGrp="1"/>
          </p:cNvSpPr>
          <p:nvPr>
            <p:ph type="title"/>
          </p:nvPr>
        </p:nvSpPr>
        <p:spPr/>
        <p:txBody>
          <a:bodyPr/>
          <a:lstStyle/>
          <a:p>
            <a:r>
              <a:rPr lang="en-GB" dirty="0"/>
              <a:t>Project Planning </a:t>
            </a:r>
          </a:p>
        </p:txBody>
      </p:sp>
      <p:sp>
        <p:nvSpPr>
          <p:cNvPr id="3" name="Content Placeholder 2">
            <a:extLst>
              <a:ext uri="{FF2B5EF4-FFF2-40B4-BE49-F238E27FC236}">
                <a16:creationId xmlns:a16="http://schemas.microsoft.com/office/drawing/2014/main" id="{0EDA8046-A00F-72B3-9550-54F7A3AF614E}"/>
              </a:ext>
            </a:extLst>
          </p:cNvPr>
          <p:cNvSpPr>
            <a:spLocks noGrp="1"/>
          </p:cNvSpPr>
          <p:nvPr>
            <p:ph idx="1"/>
          </p:nvPr>
        </p:nvSpPr>
        <p:spPr/>
        <p:txBody>
          <a:bodyPr/>
          <a:lstStyle/>
          <a:p>
            <a:r>
              <a:rPr lang="en-GB" sz="2400" dirty="0"/>
              <a:t>Gantt Chart</a:t>
            </a:r>
          </a:p>
          <a:p>
            <a:r>
              <a:rPr lang="en-GB" sz="2400" dirty="0">
                <a:effectLst/>
                <a:ea typeface="Calibri" panose="020F0502020204030204" pitchFamily="34" charset="0"/>
              </a:rPr>
              <a:t>Represents the completion of each job in a project by using timelines, which also demonstrate how the tasks are related to one another.</a:t>
            </a:r>
          </a:p>
          <a:p>
            <a:r>
              <a:rPr lang="en-GB" sz="2400" dirty="0">
                <a:ea typeface="Calibri" panose="020F0502020204030204" pitchFamily="34" charset="0"/>
              </a:rPr>
              <a:t>Scheduling accuracy, Visibility for stakeholders, Flexible Format</a:t>
            </a:r>
            <a:r>
              <a:rPr lang="en-GB" dirty="0">
                <a:latin typeface="Times New Roman" panose="02020603050405020304" pitchFamily="18" charset="0"/>
                <a:ea typeface="Calibri" panose="020F0502020204030204" pitchFamily="34" charset="0"/>
              </a:rPr>
              <a:t>. </a:t>
            </a:r>
          </a:p>
          <a:p>
            <a:pPr lvl="1"/>
            <a:endParaRPr lang="en-GB" sz="1800" dirty="0">
              <a:effectLst/>
              <a:latin typeface="Times New Roman" panose="02020603050405020304" pitchFamily="18" charset="0"/>
              <a:ea typeface="Calibri" panose="020F0502020204030204" pitchFamily="34" charset="0"/>
            </a:endParaRPr>
          </a:p>
          <a:p>
            <a:pPr lvl="1"/>
            <a:endParaRPr lang="en-GB" dirty="0"/>
          </a:p>
        </p:txBody>
      </p:sp>
      <p:pic>
        <p:nvPicPr>
          <p:cNvPr id="4" name="Picture 3">
            <a:extLst>
              <a:ext uri="{FF2B5EF4-FFF2-40B4-BE49-F238E27FC236}">
                <a16:creationId xmlns:a16="http://schemas.microsoft.com/office/drawing/2014/main" id="{70925420-02DE-CD65-ED9D-62106EF6A8F7}"/>
              </a:ext>
            </a:extLst>
          </p:cNvPr>
          <p:cNvPicPr>
            <a:picLocks noChangeAspect="1"/>
          </p:cNvPicPr>
          <p:nvPr/>
        </p:nvPicPr>
        <p:blipFill>
          <a:blip r:embed="rId4"/>
          <a:stretch>
            <a:fillRect/>
          </a:stretch>
        </p:blipFill>
        <p:spPr>
          <a:xfrm>
            <a:off x="450551" y="3638550"/>
            <a:ext cx="4723278" cy="2015944"/>
          </a:xfrm>
          <a:prstGeom prst="rect">
            <a:avLst/>
          </a:prstGeom>
        </p:spPr>
      </p:pic>
      <p:pic>
        <p:nvPicPr>
          <p:cNvPr id="5" name="Picture 4">
            <a:extLst>
              <a:ext uri="{FF2B5EF4-FFF2-40B4-BE49-F238E27FC236}">
                <a16:creationId xmlns:a16="http://schemas.microsoft.com/office/drawing/2014/main" id="{0A5837A5-02BA-B882-BB13-BABF8882ABA8}"/>
              </a:ext>
            </a:extLst>
          </p:cNvPr>
          <p:cNvPicPr>
            <a:picLocks noChangeAspect="1"/>
          </p:cNvPicPr>
          <p:nvPr/>
        </p:nvPicPr>
        <p:blipFill>
          <a:blip r:embed="rId5"/>
          <a:stretch>
            <a:fillRect/>
          </a:stretch>
        </p:blipFill>
        <p:spPr>
          <a:xfrm>
            <a:off x="6029999" y="3638550"/>
            <a:ext cx="5711450" cy="2015944"/>
          </a:xfrm>
          <a:prstGeom prst="rect">
            <a:avLst/>
          </a:prstGeom>
        </p:spPr>
      </p:pic>
      <p:pic>
        <p:nvPicPr>
          <p:cNvPr id="6" name="Picture 5">
            <a:extLst>
              <a:ext uri="{FF2B5EF4-FFF2-40B4-BE49-F238E27FC236}">
                <a16:creationId xmlns:a16="http://schemas.microsoft.com/office/drawing/2014/main" id="{D8EBB315-B3A1-28A9-D1C4-6F9CB388886C}"/>
              </a:ext>
            </a:extLst>
          </p:cNvPr>
          <p:cNvPicPr>
            <a:picLocks noChangeAspect="1"/>
          </p:cNvPicPr>
          <p:nvPr/>
        </p:nvPicPr>
        <p:blipFill>
          <a:blip r:embed="rId6"/>
          <a:stretch>
            <a:fillRect/>
          </a:stretch>
        </p:blipFill>
        <p:spPr>
          <a:xfrm>
            <a:off x="0" y="6175189"/>
            <a:ext cx="2060627" cy="682811"/>
          </a:xfrm>
          <a:prstGeom prst="rect">
            <a:avLst/>
          </a:prstGeom>
        </p:spPr>
      </p:pic>
      <p:pic>
        <p:nvPicPr>
          <p:cNvPr id="7" name="Picture 6">
            <a:extLst>
              <a:ext uri="{FF2B5EF4-FFF2-40B4-BE49-F238E27FC236}">
                <a16:creationId xmlns:a16="http://schemas.microsoft.com/office/drawing/2014/main" id="{F83C6882-4D55-229D-C017-931021C1F428}"/>
              </a:ext>
            </a:extLst>
          </p:cNvPr>
          <p:cNvPicPr>
            <a:picLocks noChangeAspect="1"/>
          </p:cNvPicPr>
          <p:nvPr/>
        </p:nvPicPr>
        <p:blipFill>
          <a:blip r:embed="rId7"/>
          <a:stretch>
            <a:fillRect/>
          </a:stretch>
        </p:blipFill>
        <p:spPr>
          <a:xfrm>
            <a:off x="9906000" y="6298163"/>
            <a:ext cx="2286000" cy="535741"/>
          </a:xfrm>
          <a:prstGeom prst="rect">
            <a:avLst/>
          </a:prstGeom>
        </p:spPr>
      </p:pic>
      <p:pic>
        <p:nvPicPr>
          <p:cNvPr id="8" name="Audio 7">
            <a:hlinkClick r:id="" action="ppaction://media"/>
            <a:extLst>
              <a:ext uri="{FF2B5EF4-FFF2-40B4-BE49-F238E27FC236}">
                <a16:creationId xmlns:a16="http://schemas.microsoft.com/office/drawing/2014/main" id="{B956C09D-024D-A1A2-A0FC-A78DCE1202C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973690514"/>
      </p:ext>
    </p:extLst>
  </p:cSld>
  <p:clrMapOvr>
    <a:masterClrMapping/>
  </p:clrMapOvr>
  <p:transition spd="slow" advTm="34727">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392FC-D4D7-2371-9223-8197176D4F78}"/>
              </a:ext>
            </a:extLst>
          </p:cNvPr>
          <p:cNvSpPr>
            <a:spLocks noGrp="1"/>
          </p:cNvSpPr>
          <p:nvPr>
            <p:ph type="title"/>
          </p:nvPr>
        </p:nvSpPr>
        <p:spPr/>
        <p:txBody>
          <a:bodyPr/>
          <a:lstStyle/>
          <a:p>
            <a:r>
              <a:rPr lang="en-GB" dirty="0"/>
              <a:t>Success Score</a:t>
            </a:r>
          </a:p>
        </p:txBody>
      </p:sp>
      <p:sp>
        <p:nvSpPr>
          <p:cNvPr id="3" name="Content Placeholder 2">
            <a:extLst>
              <a:ext uri="{FF2B5EF4-FFF2-40B4-BE49-F238E27FC236}">
                <a16:creationId xmlns:a16="http://schemas.microsoft.com/office/drawing/2014/main" id="{DC3226F3-BE2C-44A1-E4BF-73B393B51E92}"/>
              </a:ext>
            </a:extLst>
          </p:cNvPr>
          <p:cNvSpPr>
            <a:spLocks noGrp="1"/>
          </p:cNvSpPr>
          <p:nvPr>
            <p:ph idx="1"/>
          </p:nvPr>
        </p:nvSpPr>
        <p:spPr/>
        <p:txBody>
          <a:bodyPr/>
          <a:lstStyle/>
          <a:p>
            <a:r>
              <a:rPr lang="en-GB" sz="2400" dirty="0" err="1"/>
              <a:t>Lewins</a:t>
            </a:r>
            <a:r>
              <a:rPr lang="en-GB" sz="2400" dirty="0"/>
              <a:t> Force-field analysis </a:t>
            </a:r>
          </a:p>
          <a:p>
            <a:r>
              <a:rPr lang="en-GB" sz="2400" dirty="0"/>
              <a:t>Success Score </a:t>
            </a:r>
          </a:p>
          <a:p>
            <a:r>
              <a:rPr lang="en-GB" sz="2400" dirty="0"/>
              <a:t>Fear of automation </a:t>
            </a:r>
          </a:p>
          <a:p>
            <a:endParaRPr lang="en-GB" dirty="0"/>
          </a:p>
        </p:txBody>
      </p:sp>
      <p:pic>
        <p:nvPicPr>
          <p:cNvPr id="4" name="Picture 3">
            <a:extLst>
              <a:ext uri="{FF2B5EF4-FFF2-40B4-BE49-F238E27FC236}">
                <a16:creationId xmlns:a16="http://schemas.microsoft.com/office/drawing/2014/main" id="{C2067E10-C796-D56F-1684-6C8A0721109E}"/>
              </a:ext>
            </a:extLst>
          </p:cNvPr>
          <p:cNvPicPr>
            <a:picLocks noChangeAspect="1"/>
          </p:cNvPicPr>
          <p:nvPr/>
        </p:nvPicPr>
        <p:blipFill>
          <a:blip r:embed="rId5"/>
          <a:stretch>
            <a:fillRect/>
          </a:stretch>
        </p:blipFill>
        <p:spPr>
          <a:xfrm>
            <a:off x="858608" y="3505176"/>
            <a:ext cx="4974767" cy="2481287"/>
          </a:xfrm>
          <a:prstGeom prst="rect">
            <a:avLst/>
          </a:prstGeom>
        </p:spPr>
      </p:pic>
      <p:pic>
        <p:nvPicPr>
          <p:cNvPr id="5" name="Picture 4">
            <a:extLst>
              <a:ext uri="{FF2B5EF4-FFF2-40B4-BE49-F238E27FC236}">
                <a16:creationId xmlns:a16="http://schemas.microsoft.com/office/drawing/2014/main" id="{87DD5A78-39D5-ED3A-1403-4137B721DB33}"/>
              </a:ext>
            </a:extLst>
          </p:cNvPr>
          <p:cNvPicPr>
            <a:picLocks noChangeAspect="1"/>
          </p:cNvPicPr>
          <p:nvPr/>
        </p:nvPicPr>
        <p:blipFill>
          <a:blip r:embed="rId6"/>
          <a:stretch>
            <a:fillRect/>
          </a:stretch>
        </p:blipFill>
        <p:spPr>
          <a:xfrm>
            <a:off x="6560414" y="3505176"/>
            <a:ext cx="5035732" cy="2444708"/>
          </a:xfrm>
          <a:prstGeom prst="rect">
            <a:avLst/>
          </a:prstGeom>
        </p:spPr>
      </p:pic>
      <p:pic>
        <p:nvPicPr>
          <p:cNvPr id="6" name="Picture 5">
            <a:extLst>
              <a:ext uri="{FF2B5EF4-FFF2-40B4-BE49-F238E27FC236}">
                <a16:creationId xmlns:a16="http://schemas.microsoft.com/office/drawing/2014/main" id="{840B38A5-A887-CF2A-DC75-0F9EF08DFB49}"/>
              </a:ext>
            </a:extLst>
          </p:cNvPr>
          <p:cNvPicPr>
            <a:picLocks noChangeAspect="1"/>
          </p:cNvPicPr>
          <p:nvPr/>
        </p:nvPicPr>
        <p:blipFill>
          <a:blip r:embed="rId7"/>
          <a:stretch>
            <a:fillRect/>
          </a:stretch>
        </p:blipFill>
        <p:spPr>
          <a:xfrm>
            <a:off x="0" y="6188009"/>
            <a:ext cx="2060627" cy="682811"/>
          </a:xfrm>
          <a:prstGeom prst="rect">
            <a:avLst/>
          </a:prstGeom>
        </p:spPr>
      </p:pic>
      <p:pic>
        <p:nvPicPr>
          <p:cNvPr id="7" name="Picture 6">
            <a:extLst>
              <a:ext uri="{FF2B5EF4-FFF2-40B4-BE49-F238E27FC236}">
                <a16:creationId xmlns:a16="http://schemas.microsoft.com/office/drawing/2014/main" id="{3EEB1492-C90F-FBB4-4681-53634FDE9AC3}"/>
              </a:ext>
            </a:extLst>
          </p:cNvPr>
          <p:cNvPicPr>
            <a:picLocks noChangeAspect="1"/>
          </p:cNvPicPr>
          <p:nvPr/>
        </p:nvPicPr>
        <p:blipFill>
          <a:blip r:embed="rId8"/>
          <a:stretch>
            <a:fillRect/>
          </a:stretch>
        </p:blipFill>
        <p:spPr>
          <a:xfrm>
            <a:off x="9906000" y="6298163"/>
            <a:ext cx="2286000" cy="535741"/>
          </a:xfrm>
          <a:prstGeom prst="rect">
            <a:avLst/>
          </a:prstGeom>
        </p:spPr>
      </p:pic>
      <p:pic>
        <p:nvPicPr>
          <p:cNvPr id="8" name="Audio 7">
            <a:hlinkClick r:id="" action="ppaction://media"/>
            <a:extLst>
              <a:ext uri="{FF2B5EF4-FFF2-40B4-BE49-F238E27FC236}">
                <a16:creationId xmlns:a16="http://schemas.microsoft.com/office/drawing/2014/main" id="{DDBED6B8-9B84-5276-8A89-4D2E1A9FBED1}"/>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696152731"/>
      </p:ext>
    </p:extLst>
  </p:cSld>
  <p:clrMapOvr>
    <a:masterClrMapping/>
  </p:clrMapOvr>
  <p:transition spd="slow" advTm="55253">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C7BB4-FABF-066B-090E-39E00A88AE12}"/>
              </a:ext>
            </a:extLst>
          </p:cNvPr>
          <p:cNvSpPr>
            <a:spLocks noGrp="1"/>
          </p:cNvSpPr>
          <p:nvPr>
            <p:ph type="title"/>
          </p:nvPr>
        </p:nvSpPr>
        <p:spPr/>
        <p:txBody>
          <a:bodyPr/>
          <a:lstStyle/>
          <a:p>
            <a:r>
              <a:rPr lang="en-GB" dirty="0"/>
              <a:t>Project Risks</a:t>
            </a:r>
          </a:p>
        </p:txBody>
      </p:sp>
      <p:sp>
        <p:nvSpPr>
          <p:cNvPr id="3" name="Content Placeholder 2">
            <a:extLst>
              <a:ext uri="{FF2B5EF4-FFF2-40B4-BE49-F238E27FC236}">
                <a16:creationId xmlns:a16="http://schemas.microsoft.com/office/drawing/2014/main" id="{592BEEF3-B191-E23A-9BBE-B70BF685C1D6}"/>
              </a:ext>
            </a:extLst>
          </p:cNvPr>
          <p:cNvSpPr>
            <a:spLocks noGrp="1"/>
          </p:cNvSpPr>
          <p:nvPr>
            <p:ph idx="1"/>
          </p:nvPr>
        </p:nvSpPr>
        <p:spPr/>
        <p:txBody>
          <a:bodyPr/>
          <a:lstStyle/>
          <a:p>
            <a:r>
              <a:rPr lang="en-GB" sz="2400" dirty="0"/>
              <a:t>Risk Register (Prince2)</a:t>
            </a:r>
          </a:p>
          <a:p>
            <a:r>
              <a:rPr lang="en-GB" sz="2400" dirty="0"/>
              <a:t>Identify issues early in the project</a:t>
            </a:r>
          </a:p>
          <a:p>
            <a:r>
              <a:rPr lang="en-GB" sz="2400" dirty="0"/>
              <a:t>Not accurate, time consuming. </a:t>
            </a:r>
          </a:p>
          <a:p>
            <a:endParaRPr lang="en-GB" dirty="0"/>
          </a:p>
          <a:p>
            <a:endParaRPr lang="en-GB" dirty="0"/>
          </a:p>
        </p:txBody>
      </p:sp>
      <p:pic>
        <p:nvPicPr>
          <p:cNvPr id="4" name="Picture 3">
            <a:extLst>
              <a:ext uri="{FF2B5EF4-FFF2-40B4-BE49-F238E27FC236}">
                <a16:creationId xmlns:a16="http://schemas.microsoft.com/office/drawing/2014/main" id="{C4F4C885-E8E7-CDF2-A03C-94EBE88BAD66}"/>
              </a:ext>
            </a:extLst>
          </p:cNvPr>
          <p:cNvPicPr>
            <a:picLocks noChangeAspect="1"/>
          </p:cNvPicPr>
          <p:nvPr/>
        </p:nvPicPr>
        <p:blipFill>
          <a:blip r:embed="rId5"/>
          <a:stretch>
            <a:fillRect/>
          </a:stretch>
        </p:blipFill>
        <p:spPr>
          <a:xfrm>
            <a:off x="1936493" y="3211548"/>
            <a:ext cx="8093641" cy="2965415"/>
          </a:xfrm>
          <a:prstGeom prst="rect">
            <a:avLst/>
          </a:prstGeom>
        </p:spPr>
      </p:pic>
      <p:pic>
        <p:nvPicPr>
          <p:cNvPr id="5" name="Picture 4">
            <a:extLst>
              <a:ext uri="{FF2B5EF4-FFF2-40B4-BE49-F238E27FC236}">
                <a16:creationId xmlns:a16="http://schemas.microsoft.com/office/drawing/2014/main" id="{F01E24F1-0EA2-7D21-4D07-4B182D25386B}"/>
              </a:ext>
            </a:extLst>
          </p:cNvPr>
          <p:cNvPicPr>
            <a:picLocks noChangeAspect="1"/>
          </p:cNvPicPr>
          <p:nvPr/>
        </p:nvPicPr>
        <p:blipFill>
          <a:blip r:embed="rId6"/>
          <a:stretch>
            <a:fillRect/>
          </a:stretch>
        </p:blipFill>
        <p:spPr>
          <a:xfrm>
            <a:off x="0" y="6176963"/>
            <a:ext cx="2060627" cy="682811"/>
          </a:xfrm>
          <a:prstGeom prst="rect">
            <a:avLst/>
          </a:prstGeom>
        </p:spPr>
      </p:pic>
      <p:pic>
        <p:nvPicPr>
          <p:cNvPr id="6" name="Picture 5">
            <a:extLst>
              <a:ext uri="{FF2B5EF4-FFF2-40B4-BE49-F238E27FC236}">
                <a16:creationId xmlns:a16="http://schemas.microsoft.com/office/drawing/2014/main" id="{5488D889-4196-2C69-FAEF-940580AF0798}"/>
              </a:ext>
            </a:extLst>
          </p:cNvPr>
          <p:cNvPicPr>
            <a:picLocks noChangeAspect="1"/>
          </p:cNvPicPr>
          <p:nvPr/>
        </p:nvPicPr>
        <p:blipFill>
          <a:blip r:embed="rId7"/>
          <a:stretch>
            <a:fillRect/>
          </a:stretch>
        </p:blipFill>
        <p:spPr>
          <a:xfrm>
            <a:off x="9906000" y="6298163"/>
            <a:ext cx="2286000" cy="535741"/>
          </a:xfrm>
          <a:prstGeom prst="rect">
            <a:avLst/>
          </a:prstGeom>
        </p:spPr>
      </p:pic>
      <p:pic>
        <p:nvPicPr>
          <p:cNvPr id="7" name="Audio 6">
            <a:hlinkClick r:id="" action="ppaction://media"/>
            <a:extLst>
              <a:ext uri="{FF2B5EF4-FFF2-40B4-BE49-F238E27FC236}">
                <a16:creationId xmlns:a16="http://schemas.microsoft.com/office/drawing/2014/main" id="{B1946072-B5F3-8441-9372-2C7206A05B07}"/>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215474983"/>
      </p:ext>
    </p:extLst>
  </p:cSld>
  <p:clrMapOvr>
    <a:masterClrMapping/>
  </p:clrMapOvr>
  <p:transition spd="slow" advTm="47939">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94EF9-180E-854A-FC48-FF735F268AAB}"/>
              </a:ext>
            </a:extLst>
          </p:cNvPr>
          <p:cNvSpPr>
            <a:spLocks noGrp="1"/>
          </p:cNvSpPr>
          <p:nvPr>
            <p:ph type="title"/>
          </p:nvPr>
        </p:nvSpPr>
        <p:spPr/>
        <p:txBody>
          <a:bodyPr/>
          <a:lstStyle/>
          <a:p>
            <a:r>
              <a:rPr lang="en-GB" dirty="0"/>
              <a:t>Process Monitoring </a:t>
            </a:r>
          </a:p>
        </p:txBody>
      </p:sp>
      <p:sp>
        <p:nvSpPr>
          <p:cNvPr id="3" name="Content Placeholder 2">
            <a:extLst>
              <a:ext uri="{FF2B5EF4-FFF2-40B4-BE49-F238E27FC236}">
                <a16:creationId xmlns:a16="http://schemas.microsoft.com/office/drawing/2014/main" id="{36E63ADA-D280-8105-D005-1C6E4AEEE440}"/>
              </a:ext>
            </a:extLst>
          </p:cNvPr>
          <p:cNvSpPr>
            <a:spLocks noGrp="1"/>
          </p:cNvSpPr>
          <p:nvPr>
            <p:ph idx="1"/>
          </p:nvPr>
        </p:nvSpPr>
        <p:spPr>
          <a:xfrm>
            <a:off x="838200" y="1690688"/>
            <a:ext cx="10515600" cy="4351338"/>
          </a:xfrm>
        </p:spPr>
        <p:txBody>
          <a:bodyPr>
            <a:normAutofit/>
          </a:bodyPr>
          <a:lstStyle/>
          <a:p>
            <a:r>
              <a:rPr lang="en-GB" sz="2400" dirty="0" err="1"/>
              <a:t>Kandban</a:t>
            </a:r>
            <a:r>
              <a:rPr lang="en-GB" sz="2400" dirty="0"/>
              <a:t> </a:t>
            </a:r>
          </a:p>
          <a:p>
            <a:r>
              <a:rPr lang="en-GB" sz="2400" dirty="0" err="1"/>
              <a:t>Kandban</a:t>
            </a:r>
            <a:r>
              <a:rPr lang="en-GB" sz="2400" dirty="0"/>
              <a:t> Board </a:t>
            </a:r>
          </a:p>
          <a:p>
            <a:r>
              <a:rPr lang="en-GB" sz="2400" dirty="0"/>
              <a:t>Breaking down tasks</a:t>
            </a:r>
          </a:p>
        </p:txBody>
      </p:sp>
      <p:pic>
        <p:nvPicPr>
          <p:cNvPr id="4" name="Picture 3">
            <a:extLst>
              <a:ext uri="{FF2B5EF4-FFF2-40B4-BE49-F238E27FC236}">
                <a16:creationId xmlns:a16="http://schemas.microsoft.com/office/drawing/2014/main" id="{38E6F0F3-63FC-20E2-5627-53DF73AC2904}"/>
              </a:ext>
            </a:extLst>
          </p:cNvPr>
          <p:cNvPicPr>
            <a:picLocks noChangeAspect="1"/>
          </p:cNvPicPr>
          <p:nvPr/>
        </p:nvPicPr>
        <p:blipFill>
          <a:blip r:embed="rId5"/>
          <a:stretch>
            <a:fillRect/>
          </a:stretch>
        </p:blipFill>
        <p:spPr>
          <a:xfrm>
            <a:off x="3100046" y="3205102"/>
            <a:ext cx="5991907" cy="3092137"/>
          </a:xfrm>
          <a:prstGeom prst="rect">
            <a:avLst/>
          </a:prstGeom>
        </p:spPr>
      </p:pic>
      <p:pic>
        <p:nvPicPr>
          <p:cNvPr id="5" name="Picture 4">
            <a:extLst>
              <a:ext uri="{FF2B5EF4-FFF2-40B4-BE49-F238E27FC236}">
                <a16:creationId xmlns:a16="http://schemas.microsoft.com/office/drawing/2014/main" id="{95002FED-FC01-BDB9-97B6-BEB32974AFC0}"/>
              </a:ext>
            </a:extLst>
          </p:cNvPr>
          <p:cNvPicPr>
            <a:picLocks noChangeAspect="1"/>
          </p:cNvPicPr>
          <p:nvPr/>
        </p:nvPicPr>
        <p:blipFill>
          <a:blip r:embed="rId6"/>
          <a:stretch>
            <a:fillRect/>
          </a:stretch>
        </p:blipFill>
        <p:spPr>
          <a:xfrm>
            <a:off x="0" y="6175189"/>
            <a:ext cx="2060627" cy="682811"/>
          </a:xfrm>
          <a:prstGeom prst="rect">
            <a:avLst/>
          </a:prstGeom>
        </p:spPr>
      </p:pic>
      <p:pic>
        <p:nvPicPr>
          <p:cNvPr id="6" name="Picture 5">
            <a:extLst>
              <a:ext uri="{FF2B5EF4-FFF2-40B4-BE49-F238E27FC236}">
                <a16:creationId xmlns:a16="http://schemas.microsoft.com/office/drawing/2014/main" id="{1CC538FB-8A09-7246-F669-8170902AC960}"/>
              </a:ext>
            </a:extLst>
          </p:cNvPr>
          <p:cNvPicPr>
            <a:picLocks noChangeAspect="1"/>
          </p:cNvPicPr>
          <p:nvPr/>
        </p:nvPicPr>
        <p:blipFill>
          <a:blip r:embed="rId7"/>
          <a:stretch>
            <a:fillRect/>
          </a:stretch>
        </p:blipFill>
        <p:spPr>
          <a:xfrm>
            <a:off x="9906000" y="6298163"/>
            <a:ext cx="2286000" cy="535741"/>
          </a:xfrm>
          <a:prstGeom prst="rect">
            <a:avLst/>
          </a:prstGeom>
        </p:spPr>
      </p:pic>
      <p:pic>
        <p:nvPicPr>
          <p:cNvPr id="7" name="Audio 6">
            <a:hlinkClick r:id="" action="ppaction://media"/>
            <a:extLst>
              <a:ext uri="{FF2B5EF4-FFF2-40B4-BE49-F238E27FC236}">
                <a16:creationId xmlns:a16="http://schemas.microsoft.com/office/drawing/2014/main" id="{3AB0F470-CF62-07BC-8761-40C43EB1DDBF}"/>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307872134"/>
      </p:ext>
    </p:extLst>
  </p:cSld>
  <p:clrMapOvr>
    <a:masterClrMapping/>
  </p:clrMapOvr>
  <p:transition spd="slow" advTm="32962">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1EEBB-79B2-3342-40D7-771024F156C8}"/>
              </a:ext>
            </a:extLst>
          </p:cNvPr>
          <p:cNvSpPr>
            <a:spLocks noGrp="1"/>
          </p:cNvSpPr>
          <p:nvPr>
            <p:ph type="title"/>
          </p:nvPr>
        </p:nvSpPr>
        <p:spPr/>
        <p:txBody>
          <a:bodyPr/>
          <a:lstStyle/>
          <a:p>
            <a:r>
              <a:rPr lang="en-GB" dirty="0"/>
              <a:t>Management styles </a:t>
            </a:r>
          </a:p>
        </p:txBody>
      </p:sp>
      <p:sp>
        <p:nvSpPr>
          <p:cNvPr id="3" name="Content Placeholder 2">
            <a:extLst>
              <a:ext uri="{FF2B5EF4-FFF2-40B4-BE49-F238E27FC236}">
                <a16:creationId xmlns:a16="http://schemas.microsoft.com/office/drawing/2014/main" id="{44A6A905-B6DD-7ACF-A8BA-2441DB5D114D}"/>
              </a:ext>
            </a:extLst>
          </p:cNvPr>
          <p:cNvSpPr>
            <a:spLocks noGrp="1"/>
          </p:cNvSpPr>
          <p:nvPr>
            <p:ph idx="1"/>
          </p:nvPr>
        </p:nvSpPr>
        <p:spPr/>
        <p:txBody>
          <a:bodyPr/>
          <a:lstStyle/>
          <a:p>
            <a:r>
              <a:rPr lang="en-GB" sz="2400" dirty="0"/>
              <a:t>Importance</a:t>
            </a:r>
          </a:p>
          <a:p>
            <a:r>
              <a:rPr lang="en-GB" sz="2400" dirty="0"/>
              <a:t>Autocratic style </a:t>
            </a:r>
          </a:p>
          <a:p>
            <a:endParaRPr lang="en-GB" dirty="0"/>
          </a:p>
        </p:txBody>
      </p:sp>
      <p:pic>
        <p:nvPicPr>
          <p:cNvPr id="4" name="Picture 3">
            <a:extLst>
              <a:ext uri="{FF2B5EF4-FFF2-40B4-BE49-F238E27FC236}">
                <a16:creationId xmlns:a16="http://schemas.microsoft.com/office/drawing/2014/main" id="{C4C58E7D-9466-2E99-5A25-9B3098FED844}"/>
              </a:ext>
            </a:extLst>
          </p:cNvPr>
          <p:cNvPicPr>
            <a:picLocks noChangeAspect="1"/>
          </p:cNvPicPr>
          <p:nvPr/>
        </p:nvPicPr>
        <p:blipFill>
          <a:blip r:embed="rId4"/>
          <a:stretch>
            <a:fillRect/>
          </a:stretch>
        </p:blipFill>
        <p:spPr>
          <a:xfrm>
            <a:off x="0" y="6175189"/>
            <a:ext cx="2060627" cy="682811"/>
          </a:xfrm>
          <a:prstGeom prst="rect">
            <a:avLst/>
          </a:prstGeom>
        </p:spPr>
      </p:pic>
      <p:pic>
        <p:nvPicPr>
          <p:cNvPr id="5" name="Picture 4">
            <a:extLst>
              <a:ext uri="{FF2B5EF4-FFF2-40B4-BE49-F238E27FC236}">
                <a16:creationId xmlns:a16="http://schemas.microsoft.com/office/drawing/2014/main" id="{344C3DD1-A5EF-A9E9-C2E5-7330F16E8758}"/>
              </a:ext>
            </a:extLst>
          </p:cNvPr>
          <p:cNvPicPr>
            <a:picLocks noChangeAspect="1"/>
          </p:cNvPicPr>
          <p:nvPr/>
        </p:nvPicPr>
        <p:blipFill>
          <a:blip r:embed="rId5"/>
          <a:stretch>
            <a:fillRect/>
          </a:stretch>
        </p:blipFill>
        <p:spPr>
          <a:xfrm>
            <a:off x="9906000" y="6298163"/>
            <a:ext cx="2286000" cy="535741"/>
          </a:xfrm>
          <a:prstGeom prst="rect">
            <a:avLst/>
          </a:prstGeom>
        </p:spPr>
      </p:pic>
      <p:pic>
        <p:nvPicPr>
          <p:cNvPr id="6" name="Audio 5">
            <a:hlinkClick r:id="" action="ppaction://media"/>
            <a:extLst>
              <a:ext uri="{FF2B5EF4-FFF2-40B4-BE49-F238E27FC236}">
                <a16:creationId xmlns:a16="http://schemas.microsoft.com/office/drawing/2014/main" id="{D48C37ED-C96A-D2DF-0170-680A42D3AA0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094226364"/>
      </p:ext>
    </p:extLst>
  </p:cSld>
  <p:clrMapOvr>
    <a:masterClrMapping/>
  </p:clrMapOvr>
  <p:transition spd="slow" advTm="5041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DFFCC-6642-366A-D1A4-E5D0D2A43A49}"/>
              </a:ext>
            </a:extLst>
          </p:cNvPr>
          <p:cNvSpPr>
            <a:spLocks noGrp="1"/>
          </p:cNvSpPr>
          <p:nvPr>
            <p:ph type="title"/>
          </p:nvPr>
        </p:nvSpPr>
        <p:spPr/>
        <p:txBody>
          <a:bodyPr/>
          <a:lstStyle/>
          <a:p>
            <a:r>
              <a:rPr lang="en-GB" dirty="0"/>
              <a:t>Improvements </a:t>
            </a:r>
          </a:p>
        </p:txBody>
      </p:sp>
      <p:sp>
        <p:nvSpPr>
          <p:cNvPr id="3" name="Content Placeholder 2">
            <a:extLst>
              <a:ext uri="{FF2B5EF4-FFF2-40B4-BE49-F238E27FC236}">
                <a16:creationId xmlns:a16="http://schemas.microsoft.com/office/drawing/2014/main" id="{E0DDFB79-F2A1-65E8-0FB9-BA3DB064BD2C}"/>
              </a:ext>
            </a:extLst>
          </p:cNvPr>
          <p:cNvSpPr>
            <a:spLocks noGrp="1"/>
          </p:cNvSpPr>
          <p:nvPr>
            <p:ph idx="1"/>
          </p:nvPr>
        </p:nvSpPr>
        <p:spPr/>
        <p:txBody>
          <a:bodyPr/>
          <a:lstStyle/>
          <a:p>
            <a:r>
              <a:rPr lang="en-GB" sz="2400" dirty="0"/>
              <a:t>Lack of communication </a:t>
            </a:r>
          </a:p>
          <a:p>
            <a:endParaRPr lang="en-GB" sz="2400" dirty="0"/>
          </a:p>
          <a:p>
            <a:r>
              <a:rPr lang="en-GB" sz="2400" dirty="0"/>
              <a:t>Understanding the </a:t>
            </a:r>
            <a:r>
              <a:rPr lang="en-GB" sz="2400" dirty="0" err="1"/>
              <a:t>gantt</a:t>
            </a:r>
            <a:r>
              <a:rPr lang="en-GB" sz="2400" dirty="0"/>
              <a:t> chart </a:t>
            </a:r>
          </a:p>
          <a:p>
            <a:endParaRPr lang="en-GB" sz="2400" dirty="0"/>
          </a:p>
          <a:p>
            <a:r>
              <a:rPr lang="en-GB" sz="2400" dirty="0"/>
              <a:t>Chances for feedback </a:t>
            </a:r>
          </a:p>
          <a:p>
            <a:endParaRPr lang="en-GB" dirty="0"/>
          </a:p>
        </p:txBody>
      </p:sp>
      <p:pic>
        <p:nvPicPr>
          <p:cNvPr id="4" name="Picture 3">
            <a:extLst>
              <a:ext uri="{FF2B5EF4-FFF2-40B4-BE49-F238E27FC236}">
                <a16:creationId xmlns:a16="http://schemas.microsoft.com/office/drawing/2014/main" id="{1CD7AAD8-C413-5719-28CB-88F3E02B9BA8}"/>
              </a:ext>
            </a:extLst>
          </p:cNvPr>
          <p:cNvPicPr>
            <a:picLocks noChangeAspect="1"/>
          </p:cNvPicPr>
          <p:nvPr/>
        </p:nvPicPr>
        <p:blipFill>
          <a:blip r:embed="rId4"/>
          <a:stretch>
            <a:fillRect/>
          </a:stretch>
        </p:blipFill>
        <p:spPr>
          <a:xfrm>
            <a:off x="0" y="6176963"/>
            <a:ext cx="2060627" cy="682811"/>
          </a:xfrm>
          <a:prstGeom prst="rect">
            <a:avLst/>
          </a:prstGeom>
        </p:spPr>
      </p:pic>
      <p:pic>
        <p:nvPicPr>
          <p:cNvPr id="5" name="Picture 4">
            <a:extLst>
              <a:ext uri="{FF2B5EF4-FFF2-40B4-BE49-F238E27FC236}">
                <a16:creationId xmlns:a16="http://schemas.microsoft.com/office/drawing/2014/main" id="{204A2145-0653-A361-55A0-49C15EB2F3BE}"/>
              </a:ext>
            </a:extLst>
          </p:cNvPr>
          <p:cNvPicPr>
            <a:picLocks noChangeAspect="1"/>
          </p:cNvPicPr>
          <p:nvPr/>
        </p:nvPicPr>
        <p:blipFill>
          <a:blip r:embed="rId5"/>
          <a:stretch>
            <a:fillRect/>
          </a:stretch>
        </p:blipFill>
        <p:spPr>
          <a:xfrm>
            <a:off x="9906000" y="6298163"/>
            <a:ext cx="2286000" cy="535741"/>
          </a:xfrm>
          <a:prstGeom prst="rect">
            <a:avLst/>
          </a:prstGeom>
        </p:spPr>
      </p:pic>
      <p:pic>
        <p:nvPicPr>
          <p:cNvPr id="6" name="Audio 5">
            <a:hlinkClick r:id="" action="ppaction://media"/>
            <a:extLst>
              <a:ext uri="{FF2B5EF4-FFF2-40B4-BE49-F238E27FC236}">
                <a16:creationId xmlns:a16="http://schemas.microsoft.com/office/drawing/2014/main" id="{3846F68E-C851-5CEC-CDDE-F33E04E0D48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084184740"/>
      </p:ext>
    </p:extLst>
  </p:cSld>
  <p:clrMapOvr>
    <a:masterClrMapping/>
  </p:clrMapOvr>
  <p:transition spd="slow" advTm="6375">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A06FB-AF31-6B15-D552-E5506B7BF190}"/>
              </a:ext>
            </a:extLst>
          </p:cNvPr>
          <p:cNvSpPr>
            <a:spLocks noGrp="1"/>
          </p:cNvSpPr>
          <p:nvPr>
            <p:ph type="title"/>
          </p:nvPr>
        </p:nvSpPr>
        <p:spPr/>
        <p:txBody>
          <a:bodyPr/>
          <a:lstStyle/>
          <a:p>
            <a:r>
              <a:rPr lang="en-GB" dirty="0"/>
              <a:t>Lack of communication </a:t>
            </a:r>
          </a:p>
        </p:txBody>
      </p:sp>
      <p:sp>
        <p:nvSpPr>
          <p:cNvPr id="3" name="Content Placeholder 2">
            <a:extLst>
              <a:ext uri="{FF2B5EF4-FFF2-40B4-BE49-F238E27FC236}">
                <a16:creationId xmlns:a16="http://schemas.microsoft.com/office/drawing/2014/main" id="{D3355086-EF3C-FFEF-79A2-D43885C8462A}"/>
              </a:ext>
            </a:extLst>
          </p:cNvPr>
          <p:cNvSpPr>
            <a:spLocks noGrp="1"/>
          </p:cNvSpPr>
          <p:nvPr>
            <p:ph idx="1"/>
          </p:nvPr>
        </p:nvSpPr>
        <p:spPr/>
        <p:txBody>
          <a:bodyPr>
            <a:normAutofit/>
          </a:bodyPr>
          <a:lstStyle/>
          <a:p>
            <a:r>
              <a:rPr lang="en-GB" sz="2400" dirty="0"/>
              <a:t>Not keeping the Kanban board up to date</a:t>
            </a:r>
          </a:p>
          <a:p>
            <a:r>
              <a:rPr lang="en-GB" sz="2400" dirty="0"/>
              <a:t>Scrum </a:t>
            </a:r>
          </a:p>
          <a:p>
            <a:r>
              <a:rPr lang="en-GB" sz="2400" dirty="0"/>
              <a:t>Daily meetings </a:t>
            </a:r>
          </a:p>
        </p:txBody>
      </p:sp>
      <p:pic>
        <p:nvPicPr>
          <p:cNvPr id="4" name="Picture 3">
            <a:extLst>
              <a:ext uri="{FF2B5EF4-FFF2-40B4-BE49-F238E27FC236}">
                <a16:creationId xmlns:a16="http://schemas.microsoft.com/office/drawing/2014/main" id="{A0114D4A-01DE-BEF1-B8E9-DDECF99A3AEA}"/>
              </a:ext>
            </a:extLst>
          </p:cNvPr>
          <p:cNvPicPr>
            <a:picLocks noChangeAspect="1"/>
          </p:cNvPicPr>
          <p:nvPr/>
        </p:nvPicPr>
        <p:blipFill rotWithShape="1">
          <a:blip r:embed="rId5"/>
          <a:srcRect l="10969" t="29348" r="50808" b="14320"/>
          <a:stretch/>
        </p:blipFill>
        <p:spPr bwMode="auto">
          <a:xfrm>
            <a:off x="4405312" y="3264443"/>
            <a:ext cx="3381375" cy="2802982"/>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C1D6B019-DD6D-FFF1-D8AB-140340F4AF7D}"/>
              </a:ext>
            </a:extLst>
          </p:cNvPr>
          <p:cNvSpPr txBox="1"/>
          <p:nvPr/>
        </p:nvSpPr>
        <p:spPr>
          <a:xfrm>
            <a:off x="4405312" y="6067425"/>
            <a:ext cx="6096000" cy="369332"/>
          </a:xfrm>
          <a:prstGeom prst="rect">
            <a:avLst/>
          </a:prstGeom>
          <a:noFill/>
        </p:spPr>
        <p:txBody>
          <a:bodyPr wrap="square">
            <a:spAutoFit/>
          </a:bodyPr>
          <a:lstStyle/>
          <a:p>
            <a:r>
              <a:rPr lang="en-GB" sz="1800" i="1" dirty="0">
                <a:effectLst/>
                <a:latin typeface="Times New Roman" panose="02020603050405020304" pitchFamily="18" charset="0"/>
                <a:ea typeface="Calibri" panose="020F0502020204030204" pitchFamily="34" charset="0"/>
              </a:rPr>
              <a:t>Scrum meetings (Choudhary , 2017)</a:t>
            </a:r>
            <a:endParaRPr lang="en-GB" dirty="0"/>
          </a:p>
        </p:txBody>
      </p:sp>
      <p:pic>
        <p:nvPicPr>
          <p:cNvPr id="7" name="Picture 6">
            <a:extLst>
              <a:ext uri="{FF2B5EF4-FFF2-40B4-BE49-F238E27FC236}">
                <a16:creationId xmlns:a16="http://schemas.microsoft.com/office/drawing/2014/main" id="{89D829BA-0B64-E80D-1B2F-09A3FE4E48F4}"/>
              </a:ext>
            </a:extLst>
          </p:cNvPr>
          <p:cNvPicPr>
            <a:picLocks noChangeAspect="1"/>
          </p:cNvPicPr>
          <p:nvPr/>
        </p:nvPicPr>
        <p:blipFill>
          <a:blip r:embed="rId6"/>
          <a:stretch>
            <a:fillRect/>
          </a:stretch>
        </p:blipFill>
        <p:spPr>
          <a:xfrm>
            <a:off x="0" y="6176963"/>
            <a:ext cx="2060627" cy="682811"/>
          </a:xfrm>
          <a:prstGeom prst="rect">
            <a:avLst/>
          </a:prstGeom>
        </p:spPr>
      </p:pic>
      <p:pic>
        <p:nvPicPr>
          <p:cNvPr id="8" name="Picture 7">
            <a:extLst>
              <a:ext uri="{FF2B5EF4-FFF2-40B4-BE49-F238E27FC236}">
                <a16:creationId xmlns:a16="http://schemas.microsoft.com/office/drawing/2014/main" id="{F2867994-96B1-53E7-99E9-10C9C2CBDB4E}"/>
              </a:ext>
            </a:extLst>
          </p:cNvPr>
          <p:cNvPicPr>
            <a:picLocks noChangeAspect="1"/>
          </p:cNvPicPr>
          <p:nvPr/>
        </p:nvPicPr>
        <p:blipFill>
          <a:blip r:embed="rId7"/>
          <a:stretch>
            <a:fillRect/>
          </a:stretch>
        </p:blipFill>
        <p:spPr>
          <a:xfrm>
            <a:off x="9906000" y="6298163"/>
            <a:ext cx="2286000" cy="535741"/>
          </a:xfrm>
          <a:prstGeom prst="rect">
            <a:avLst/>
          </a:prstGeom>
        </p:spPr>
      </p:pic>
      <p:pic>
        <p:nvPicPr>
          <p:cNvPr id="5" name="Audio 4">
            <a:hlinkClick r:id="" action="ppaction://media"/>
            <a:extLst>
              <a:ext uri="{FF2B5EF4-FFF2-40B4-BE49-F238E27FC236}">
                <a16:creationId xmlns:a16="http://schemas.microsoft.com/office/drawing/2014/main" id="{4D4D03FC-26E6-0B0E-236C-E707AB51AF23}"/>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560984932"/>
      </p:ext>
    </p:extLst>
  </p:cSld>
  <p:clrMapOvr>
    <a:masterClrMapping/>
  </p:clrMapOvr>
  <p:transition spd="slow" advTm="3071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BE47C-3B98-CEA0-369D-471926160C6F}"/>
              </a:ext>
            </a:extLst>
          </p:cNvPr>
          <p:cNvSpPr>
            <a:spLocks noGrp="1"/>
          </p:cNvSpPr>
          <p:nvPr>
            <p:ph type="title"/>
          </p:nvPr>
        </p:nvSpPr>
        <p:spPr/>
        <p:txBody>
          <a:bodyPr/>
          <a:lstStyle/>
          <a:p>
            <a:r>
              <a:rPr lang="en-GB" dirty="0"/>
              <a:t>Understanding of the Gantt chart </a:t>
            </a:r>
          </a:p>
        </p:txBody>
      </p:sp>
      <p:sp>
        <p:nvSpPr>
          <p:cNvPr id="3" name="Content Placeholder 2">
            <a:extLst>
              <a:ext uri="{FF2B5EF4-FFF2-40B4-BE49-F238E27FC236}">
                <a16:creationId xmlns:a16="http://schemas.microsoft.com/office/drawing/2014/main" id="{435D201C-2A71-9162-B396-8AA0540B553D}"/>
              </a:ext>
            </a:extLst>
          </p:cNvPr>
          <p:cNvSpPr>
            <a:spLocks noGrp="1"/>
          </p:cNvSpPr>
          <p:nvPr>
            <p:ph idx="1"/>
          </p:nvPr>
        </p:nvSpPr>
        <p:spPr/>
        <p:txBody>
          <a:bodyPr/>
          <a:lstStyle/>
          <a:p>
            <a:r>
              <a:rPr lang="en-GB" sz="2400" dirty="0"/>
              <a:t>Initial confusion </a:t>
            </a:r>
          </a:p>
          <a:p>
            <a:r>
              <a:rPr lang="en-GB" sz="2400" dirty="0"/>
              <a:t>Increase of delays </a:t>
            </a:r>
          </a:p>
          <a:p>
            <a:r>
              <a:rPr lang="en-GB" sz="2400" dirty="0"/>
              <a:t>Critical path analysis </a:t>
            </a:r>
          </a:p>
          <a:p>
            <a:endParaRPr lang="en-GB" dirty="0"/>
          </a:p>
          <a:p>
            <a:endParaRPr lang="en-GB" dirty="0"/>
          </a:p>
        </p:txBody>
      </p:sp>
      <p:pic>
        <p:nvPicPr>
          <p:cNvPr id="4" name="Picture 3">
            <a:extLst>
              <a:ext uri="{FF2B5EF4-FFF2-40B4-BE49-F238E27FC236}">
                <a16:creationId xmlns:a16="http://schemas.microsoft.com/office/drawing/2014/main" id="{7233ADC9-59D2-C9A1-C827-6703EBE6EE73}"/>
              </a:ext>
            </a:extLst>
          </p:cNvPr>
          <p:cNvPicPr>
            <a:picLocks noChangeAspect="1"/>
          </p:cNvPicPr>
          <p:nvPr/>
        </p:nvPicPr>
        <p:blipFill>
          <a:blip r:embed="rId4"/>
          <a:stretch>
            <a:fillRect/>
          </a:stretch>
        </p:blipFill>
        <p:spPr>
          <a:xfrm>
            <a:off x="0" y="6176963"/>
            <a:ext cx="2060627" cy="682811"/>
          </a:xfrm>
          <a:prstGeom prst="rect">
            <a:avLst/>
          </a:prstGeom>
        </p:spPr>
      </p:pic>
      <p:pic>
        <p:nvPicPr>
          <p:cNvPr id="5" name="Picture 4">
            <a:extLst>
              <a:ext uri="{FF2B5EF4-FFF2-40B4-BE49-F238E27FC236}">
                <a16:creationId xmlns:a16="http://schemas.microsoft.com/office/drawing/2014/main" id="{836A4FBE-3037-2D07-B060-82EAE5F70FFA}"/>
              </a:ext>
            </a:extLst>
          </p:cNvPr>
          <p:cNvPicPr>
            <a:picLocks noChangeAspect="1"/>
          </p:cNvPicPr>
          <p:nvPr/>
        </p:nvPicPr>
        <p:blipFill>
          <a:blip r:embed="rId5"/>
          <a:stretch>
            <a:fillRect/>
          </a:stretch>
        </p:blipFill>
        <p:spPr>
          <a:xfrm>
            <a:off x="9906000" y="6298163"/>
            <a:ext cx="2286000" cy="535741"/>
          </a:xfrm>
          <a:prstGeom prst="rect">
            <a:avLst/>
          </a:prstGeom>
        </p:spPr>
      </p:pic>
      <p:pic>
        <p:nvPicPr>
          <p:cNvPr id="6" name="Audio 5">
            <a:hlinkClick r:id="" action="ppaction://media"/>
            <a:extLst>
              <a:ext uri="{FF2B5EF4-FFF2-40B4-BE49-F238E27FC236}">
                <a16:creationId xmlns:a16="http://schemas.microsoft.com/office/drawing/2014/main" id="{47FBF713-E592-D4D5-32BB-91197C68FB5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842979958"/>
      </p:ext>
    </p:extLst>
  </p:cSld>
  <p:clrMapOvr>
    <a:masterClrMapping/>
  </p:clrMapOvr>
  <p:transition spd="slow" advTm="41414">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933CF-CEEF-A2EA-FF55-C189987CA1ED}"/>
              </a:ext>
            </a:extLst>
          </p:cNvPr>
          <p:cNvSpPr>
            <a:spLocks noGrp="1"/>
          </p:cNvSpPr>
          <p:nvPr>
            <p:ph type="title"/>
          </p:nvPr>
        </p:nvSpPr>
        <p:spPr/>
        <p:txBody>
          <a:bodyPr/>
          <a:lstStyle/>
          <a:p>
            <a:r>
              <a:rPr lang="en-GB" dirty="0"/>
              <a:t>Chances for Feedback </a:t>
            </a:r>
          </a:p>
        </p:txBody>
      </p:sp>
      <p:sp>
        <p:nvSpPr>
          <p:cNvPr id="3" name="Content Placeholder 2">
            <a:extLst>
              <a:ext uri="{FF2B5EF4-FFF2-40B4-BE49-F238E27FC236}">
                <a16:creationId xmlns:a16="http://schemas.microsoft.com/office/drawing/2014/main" id="{F701B1A7-9371-50D7-5481-A3F7CD8C88D3}"/>
              </a:ext>
            </a:extLst>
          </p:cNvPr>
          <p:cNvSpPr>
            <a:spLocks noGrp="1"/>
          </p:cNvSpPr>
          <p:nvPr>
            <p:ph idx="1"/>
          </p:nvPr>
        </p:nvSpPr>
        <p:spPr/>
        <p:txBody>
          <a:bodyPr>
            <a:normAutofit/>
          </a:bodyPr>
          <a:lstStyle/>
          <a:p>
            <a:r>
              <a:rPr lang="en-GB" sz="2400" dirty="0"/>
              <a:t>Leadership style </a:t>
            </a:r>
          </a:p>
          <a:p>
            <a:r>
              <a:rPr lang="en-GB" sz="2400" dirty="0"/>
              <a:t>Lack of input </a:t>
            </a:r>
          </a:p>
          <a:p>
            <a:r>
              <a:rPr lang="en-GB" sz="2400" dirty="0"/>
              <a:t>Paternalistic style </a:t>
            </a:r>
          </a:p>
        </p:txBody>
      </p:sp>
      <p:pic>
        <p:nvPicPr>
          <p:cNvPr id="4" name="Picture 3">
            <a:extLst>
              <a:ext uri="{FF2B5EF4-FFF2-40B4-BE49-F238E27FC236}">
                <a16:creationId xmlns:a16="http://schemas.microsoft.com/office/drawing/2014/main" id="{EF831231-78A5-42EF-0787-F122AE50070B}"/>
              </a:ext>
            </a:extLst>
          </p:cNvPr>
          <p:cNvPicPr>
            <a:picLocks noChangeAspect="1"/>
          </p:cNvPicPr>
          <p:nvPr/>
        </p:nvPicPr>
        <p:blipFill>
          <a:blip r:embed="rId4"/>
          <a:stretch>
            <a:fillRect/>
          </a:stretch>
        </p:blipFill>
        <p:spPr>
          <a:xfrm>
            <a:off x="0" y="6176963"/>
            <a:ext cx="2060627" cy="682811"/>
          </a:xfrm>
          <a:prstGeom prst="rect">
            <a:avLst/>
          </a:prstGeom>
        </p:spPr>
      </p:pic>
      <p:pic>
        <p:nvPicPr>
          <p:cNvPr id="5" name="Picture 4">
            <a:extLst>
              <a:ext uri="{FF2B5EF4-FFF2-40B4-BE49-F238E27FC236}">
                <a16:creationId xmlns:a16="http://schemas.microsoft.com/office/drawing/2014/main" id="{90FB990C-B137-5516-B2F2-F104EFFE8C8B}"/>
              </a:ext>
            </a:extLst>
          </p:cNvPr>
          <p:cNvPicPr>
            <a:picLocks noChangeAspect="1"/>
          </p:cNvPicPr>
          <p:nvPr/>
        </p:nvPicPr>
        <p:blipFill>
          <a:blip r:embed="rId5"/>
          <a:stretch>
            <a:fillRect/>
          </a:stretch>
        </p:blipFill>
        <p:spPr>
          <a:xfrm>
            <a:off x="9906000" y="6298163"/>
            <a:ext cx="2286000" cy="535741"/>
          </a:xfrm>
          <a:prstGeom prst="rect">
            <a:avLst/>
          </a:prstGeom>
        </p:spPr>
      </p:pic>
      <p:pic>
        <p:nvPicPr>
          <p:cNvPr id="7" name="Audio 6">
            <a:hlinkClick r:id="" action="ppaction://media"/>
            <a:extLst>
              <a:ext uri="{FF2B5EF4-FFF2-40B4-BE49-F238E27FC236}">
                <a16:creationId xmlns:a16="http://schemas.microsoft.com/office/drawing/2014/main" id="{7B4D9B38-B831-E1A1-ABAB-BA20A26256B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03127201"/>
      </p:ext>
    </p:extLst>
  </p:cSld>
  <p:clrMapOvr>
    <a:masterClrMapping/>
  </p:clrMapOvr>
  <p:transition spd="slow" advTm="30129">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B9E99-2F2C-038B-6FAC-D97592B4813D}"/>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764F2487-F88A-BEF8-D1BE-59E181420B12}"/>
              </a:ext>
            </a:extLst>
          </p:cNvPr>
          <p:cNvSpPr>
            <a:spLocks noGrp="1"/>
          </p:cNvSpPr>
          <p:nvPr>
            <p:ph idx="1"/>
          </p:nvPr>
        </p:nvSpPr>
        <p:spPr/>
        <p:txBody>
          <a:bodyPr>
            <a:normAutofit/>
          </a:bodyPr>
          <a:lstStyle/>
          <a:p>
            <a:r>
              <a:rPr lang="en-GB" sz="2400" dirty="0"/>
              <a:t>Project Success </a:t>
            </a:r>
          </a:p>
          <a:p>
            <a:r>
              <a:rPr lang="en-GB" sz="2400" dirty="0"/>
              <a:t>Importance of change management </a:t>
            </a:r>
          </a:p>
          <a:p>
            <a:r>
              <a:rPr lang="en-GB" sz="2400" dirty="0"/>
              <a:t>Analysis for next time</a:t>
            </a:r>
          </a:p>
        </p:txBody>
      </p:sp>
      <p:pic>
        <p:nvPicPr>
          <p:cNvPr id="4" name="Picture 3">
            <a:extLst>
              <a:ext uri="{FF2B5EF4-FFF2-40B4-BE49-F238E27FC236}">
                <a16:creationId xmlns:a16="http://schemas.microsoft.com/office/drawing/2014/main" id="{61AA0CF6-28B1-345C-6C82-426C3A7FAEB8}"/>
              </a:ext>
            </a:extLst>
          </p:cNvPr>
          <p:cNvPicPr>
            <a:picLocks noChangeAspect="1"/>
          </p:cNvPicPr>
          <p:nvPr/>
        </p:nvPicPr>
        <p:blipFill>
          <a:blip r:embed="rId5"/>
          <a:stretch>
            <a:fillRect/>
          </a:stretch>
        </p:blipFill>
        <p:spPr>
          <a:xfrm>
            <a:off x="0" y="6176963"/>
            <a:ext cx="2060627" cy="682811"/>
          </a:xfrm>
          <a:prstGeom prst="rect">
            <a:avLst/>
          </a:prstGeom>
        </p:spPr>
      </p:pic>
      <p:pic>
        <p:nvPicPr>
          <p:cNvPr id="5" name="Picture 4">
            <a:extLst>
              <a:ext uri="{FF2B5EF4-FFF2-40B4-BE49-F238E27FC236}">
                <a16:creationId xmlns:a16="http://schemas.microsoft.com/office/drawing/2014/main" id="{B1BD8FC7-7DD3-2172-C0E6-DC30BA4656C2}"/>
              </a:ext>
            </a:extLst>
          </p:cNvPr>
          <p:cNvPicPr>
            <a:picLocks noChangeAspect="1"/>
          </p:cNvPicPr>
          <p:nvPr/>
        </p:nvPicPr>
        <p:blipFill>
          <a:blip r:embed="rId6"/>
          <a:stretch>
            <a:fillRect/>
          </a:stretch>
        </p:blipFill>
        <p:spPr>
          <a:xfrm>
            <a:off x="9906000" y="6298163"/>
            <a:ext cx="2286000" cy="535741"/>
          </a:xfrm>
          <a:prstGeom prst="rect">
            <a:avLst/>
          </a:prstGeom>
        </p:spPr>
      </p:pic>
      <p:pic>
        <p:nvPicPr>
          <p:cNvPr id="7" name="Audio 6">
            <a:hlinkClick r:id="" action="ppaction://media"/>
            <a:extLst>
              <a:ext uri="{FF2B5EF4-FFF2-40B4-BE49-F238E27FC236}">
                <a16:creationId xmlns:a16="http://schemas.microsoft.com/office/drawing/2014/main" id="{6DAD5C01-0821-767E-0CA9-0A8D501F435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284508756"/>
      </p:ext>
    </p:extLst>
  </p:cSld>
  <p:clrMapOvr>
    <a:masterClrMapping/>
  </p:clrMapOvr>
  <p:transition spd="slow" advTm="40215">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299</TotalTime>
  <Words>1029</Words>
  <Application>Microsoft Office PowerPoint</Application>
  <PresentationFormat>Widescreen</PresentationFormat>
  <Paragraphs>120</Paragraphs>
  <Slides>17</Slides>
  <Notes>11</Notes>
  <HiddenSlides>0</HiddenSlides>
  <MMClips>17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arial</vt:lpstr>
      <vt:lpstr>Calibri</vt:lpstr>
      <vt:lpstr>Calibri Light</vt:lpstr>
      <vt:lpstr>Google Sans</vt:lpstr>
      <vt:lpstr>Times New Roman</vt:lpstr>
      <vt:lpstr>Office Theme</vt:lpstr>
      <vt:lpstr>Reflective Report </vt:lpstr>
      <vt:lpstr>Introduction </vt:lpstr>
      <vt:lpstr>The Process</vt:lpstr>
      <vt:lpstr>The Project</vt:lpstr>
      <vt:lpstr>Gauge R&amp;R</vt:lpstr>
      <vt:lpstr>Analysis </vt:lpstr>
      <vt:lpstr>Project Specifications </vt:lpstr>
      <vt:lpstr>Project Planning </vt:lpstr>
      <vt:lpstr>Success Score</vt:lpstr>
      <vt:lpstr>Project Risks</vt:lpstr>
      <vt:lpstr>Process Monitoring </vt:lpstr>
      <vt:lpstr>Management styles </vt:lpstr>
      <vt:lpstr>Improvements </vt:lpstr>
      <vt:lpstr>Lack of communication </vt:lpstr>
      <vt:lpstr>Understanding of the Gantt chart </vt:lpstr>
      <vt:lpstr>Chances for Feedback </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Report</dc:title>
  <dc:creator>Tom Rosser (2214462)</dc:creator>
  <cp:lastModifiedBy>John Rosser</cp:lastModifiedBy>
  <cp:revision>4</cp:revision>
  <dcterms:created xsi:type="dcterms:W3CDTF">2023-05-26T16:00:56Z</dcterms:created>
  <dcterms:modified xsi:type="dcterms:W3CDTF">2023-06-02T20:11:51Z</dcterms:modified>
</cp:coreProperties>
</file>